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43"/>
  </p:notesMasterIdLst>
  <p:handoutMasterIdLst>
    <p:handoutMasterId r:id="rId144"/>
  </p:handoutMasterIdLst>
  <p:sldIdLst>
    <p:sldId id="256" r:id="rId2"/>
    <p:sldId id="257" r:id="rId3"/>
    <p:sldId id="259" r:id="rId4"/>
    <p:sldId id="296" r:id="rId5"/>
    <p:sldId id="297" r:id="rId6"/>
    <p:sldId id="298" r:id="rId7"/>
    <p:sldId id="263" r:id="rId8"/>
    <p:sldId id="278" r:id="rId9"/>
    <p:sldId id="299" r:id="rId10"/>
    <p:sldId id="300" r:id="rId11"/>
    <p:sldId id="301" r:id="rId12"/>
    <p:sldId id="302" r:id="rId13"/>
    <p:sldId id="303" r:id="rId14"/>
    <p:sldId id="304" r:id="rId15"/>
    <p:sldId id="305" r:id="rId16"/>
    <p:sldId id="306" r:id="rId17"/>
    <p:sldId id="279" r:id="rId18"/>
    <p:sldId id="307" r:id="rId19"/>
    <p:sldId id="308" r:id="rId20"/>
    <p:sldId id="309" r:id="rId21"/>
    <p:sldId id="310" r:id="rId22"/>
    <p:sldId id="311" r:id="rId23"/>
    <p:sldId id="312" r:id="rId24"/>
    <p:sldId id="313" r:id="rId25"/>
    <p:sldId id="314" r:id="rId26"/>
    <p:sldId id="280" r:id="rId27"/>
    <p:sldId id="315" r:id="rId28"/>
    <p:sldId id="316" r:id="rId29"/>
    <p:sldId id="317" r:id="rId30"/>
    <p:sldId id="318" r:id="rId31"/>
    <p:sldId id="319" r:id="rId32"/>
    <p:sldId id="281" r:id="rId33"/>
    <p:sldId id="320" r:id="rId34"/>
    <p:sldId id="282" r:id="rId35"/>
    <p:sldId id="277" r:id="rId36"/>
    <p:sldId id="321" r:id="rId37"/>
    <p:sldId id="322" r:id="rId38"/>
    <p:sldId id="323" r:id="rId39"/>
    <p:sldId id="324" r:id="rId40"/>
    <p:sldId id="325" r:id="rId41"/>
    <p:sldId id="326" r:id="rId42"/>
    <p:sldId id="327" r:id="rId43"/>
    <p:sldId id="328" r:id="rId44"/>
    <p:sldId id="329" r:id="rId45"/>
    <p:sldId id="283" r:id="rId46"/>
    <p:sldId id="330" r:id="rId47"/>
    <p:sldId id="331" r:id="rId48"/>
    <p:sldId id="332" r:id="rId49"/>
    <p:sldId id="333" r:id="rId50"/>
    <p:sldId id="334" r:id="rId51"/>
    <p:sldId id="335" r:id="rId52"/>
    <p:sldId id="284" r:id="rId53"/>
    <p:sldId id="276" r:id="rId54"/>
    <p:sldId id="336" r:id="rId55"/>
    <p:sldId id="337" r:id="rId56"/>
    <p:sldId id="338" r:id="rId57"/>
    <p:sldId id="339" r:id="rId58"/>
    <p:sldId id="340" r:id="rId59"/>
    <p:sldId id="341" r:id="rId60"/>
    <p:sldId id="342" r:id="rId61"/>
    <p:sldId id="375" r:id="rId62"/>
    <p:sldId id="343" r:id="rId63"/>
    <p:sldId id="344" r:id="rId64"/>
    <p:sldId id="346" r:id="rId65"/>
    <p:sldId id="348" r:id="rId66"/>
    <p:sldId id="285" r:id="rId67"/>
    <p:sldId id="275" r:id="rId68"/>
    <p:sldId id="347" r:id="rId69"/>
    <p:sldId id="349" r:id="rId70"/>
    <p:sldId id="350" r:id="rId71"/>
    <p:sldId id="351" r:id="rId72"/>
    <p:sldId id="352" r:id="rId73"/>
    <p:sldId id="353" r:id="rId74"/>
    <p:sldId id="354" r:id="rId75"/>
    <p:sldId id="355" r:id="rId76"/>
    <p:sldId id="356" r:id="rId77"/>
    <p:sldId id="357" r:id="rId78"/>
    <p:sldId id="358" r:id="rId79"/>
    <p:sldId id="359" r:id="rId80"/>
    <p:sldId id="360" r:id="rId81"/>
    <p:sldId id="361" r:id="rId82"/>
    <p:sldId id="364" r:id="rId83"/>
    <p:sldId id="363" r:id="rId84"/>
    <p:sldId id="365" r:id="rId85"/>
    <p:sldId id="366" r:id="rId86"/>
    <p:sldId id="367" r:id="rId87"/>
    <p:sldId id="368" r:id="rId88"/>
    <p:sldId id="369" r:id="rId89"/>
    <p:sldId id="370" r:id="rId90"/>
    <p:sldId id="371" r:id="rId91"/>
    <p:sldId id="372" r:id="rId92"/>
    <p:sldId id="373" r:id="rId93"/>
    <p:sldId id="374" r:id="rId94"/>
    <p:sldId id="376" r:id="rId95"/>
    <p:sldId id="377" r:id="rId96"/>
    <p:sldId id="378" r:id="rId97"/>
    <p:sldId id="379" r:id="rId98"/>
    <p:sldId id="380" r:id="rId99"/>
    <p:sldId id="381" r:id="rId100"/>
    <p:sldId id="286" r:id="rId101"/>
    <p:sldId id="274" r:id="rId102"/>
    <p:sldId id="382" r:id="rId103"/>
    <p:sldId id="383" r:id="rId104"/>
    <p:sldId id="287" r:id="rId105"/>
    <p:sldId id="273" r:id="rId106"/>
    <p:sldId id="384" r:id="rId107"/>
    <p:sldId id="385" r:id="rId108"/>
    <p:sldId id="386" r:id="rId109"/>
    <p:sldId id="387" r:id="rId110"/>
    <p:sldId id="288" r:id="rId111"/>
    <p:sldId id="388" r:id="rId112"/>
    <p:sldId id="389" r:id="rId113"/>
    <p:sldId id="390" r:id="rId114"/>
    <p:sldId id="391" r:id="rId115"/>
    <p:sldId id="289" r:id="rId116"/>
    <p:sldId id="392" r:id="rId117"/>
    <p:sldId id="393" r:id="rId118"/>
    <p:sldId id="394" r:id="rId119"/>
    <p:sldId id="395" r:id="rId120"/>
    <p:sldId id="396" r:id="rId121"/>
    <p:sldId id="397" r:id="rId122"/>
    <p:sldId id="398" r:id="rId123"/>
    <p:sldId id="399" r:id="rId124"/>
    <p:sldId id="402" r:id="rId125"/>
    <p:sldId id="401" r:id="rId126"/>
    <p:sldId id="400" r:id="rId127"/>
    <p:sldId id="403" r:id="rId128"/>
    <p:sldId id="404" r:id="rId129"/>
    <p:sldId id="290" r:id="rId130"/>
    <p:sldId id="272" r:id="rId131"/>
    <p:sldId id="405" r:id="rId132"/>
    <p:sldId id="406" r:id="rId133"/>
    <p:sldId id="407" r:id="rId134"/>
    <p:sldId id="408" r:id="rId135"/>
    <p:sldId id="409" r:id="rId136"/>
    <p:sldId id="291" r:id="rId137"/>
    <p:sldId id="268" r:id="rId138"/>
    <p:sldId id="292" r:id="rId139"/>
    <p:sldId id="293" r:id="rId140"/>
    <p:sldId id="294" r:id="rId141"/>
    <p:sldId id="295" r:id="rId142"/>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M" initials="TRM" lastIdx="1" clrIdx="0"/>
  <p:cmAuthor id="2" name="Lynn Hughes" initials="LM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0" autoAdjust="0"/>
    <p:restoredTop sz="94700" autoAdjust="0"/>
  </p:normalViewPr>
  <p:slideViewPr>
    <p:cSldViewPr>
      <p:cViewPr varScale="1">
        <p:scale>
          <a:sx n="82" d="100"/>
          <a:sy n="82" d="100"/>
        </p:scale>
        <p:origin x="438" y="132"/>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3CAE9-4D4E-4513-B12D-68E14020291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A30CBB1-DBC0-4720-80E4-A56D32C60374}">
      <dgm:prSet phldrT="[Text]" custT="1"/>
      <dgm:spPr/>
      <dgm:t>
        <a:bodyPr/>
        <a:lstStyle/>
        <a:p>
          <a:r>
            <a:rPr lang="en-US" sz="2400" b="0" dirty="0"/>
            <a:t>Communicate</a:t>
          </a:r>
        </a:p>
      </dgm:t>
    </dgm:pt>
    <dgm:pt modelId="{5777C6D8-5F34-4C85-A823-8D1FEB88C820}" type="parTrans" cxnId="{D6296A62-0B0B-4DB7-BC38-1AF66E9BBA19}">
      <dgm:prSet/>
      <dgm:spPr/>
      <dgm:t>
        <a:bodyPr/>
        <a:lstStyle/>
        <a:p>
          <a:endParaRPr lang="en-US"/>
        </a:p>
      </dgm:t>
    </dgm:pt>
    <dgm:pt modelId="{D5C821E9-EE8D-4F93-B85D-83DBECAAEC4C}" type="sibTrans" cxnId="{D6296A62-0B0B-4DB7-BC38-1AF66E9BBA19}">
      <dgm:prSet/>
      <dgm:spPr/>
      <dgm:t>
        <a:bodyPr/>
        <a:lstStyle/>
        <a:p>
          <a:endParaRPr lang="en-US"/>
        </a:p>
      </dgm:t>
    </dgm:pt>
    <dgm:pt modelId="{E6309D80-F8FC-44B2-8349-7887E5A984E7}">
      <dgm:prSet phldrT="[Text]" custT="1"/>
      <dgm:spPr/>
      <dgm:t>
        <a:bodyPr/>
        <a:lstStyle/>
        <a:p>
          <a:r>
            <a:rPr lang="en-US" sz="2400" b="0" dirty="0"/>
            <a:t>Explain</a:t>
          </a:r>
        </a:p>
      </dgm:t>
    </dgm:pt>
    <dgm:pt modelId="{82D0F033-B7B9-46FF-8A31-DAC26E6ACECA}" type="parTrans" cxnId="{F051A5EF-FC30-4EB2-B86E-77B752BE6062}">
      <dgm:prSet/>
      <dgm:spPr/>
      <dgm:t>
        <a:bodyPr/>
        <a:lstStyle/>
        <a:p>
          <a:endParaRPr lang="en-US"/>
        </a:p>
      </dgm:t>
    </dgm:pt>
    <dgm:pt modelId="{4CB2BEAB-2CC5-4ED2-A601-383AA5EB81AA}" type="sibTrans" cxnId="{F051A5EF-FC30-4EB2-B86E-77B752BE6062}">
      <dgm:prSet/>
      <dgm:spPr/>
      <dgm:t>
        <a:bodyPr/>
        <a:lstStyle/>
        <a:p>
          <a:endParaRPr lang="en-US"/>
        </a:p>
      </dgm:t>
    </dgm:pt>
    <dgm:pt modelId="{4B009F01-126F-48E1-85F5-BA45B27F0B12}">
      <dgm:prSet phldrT="[Text]" custT="1"/>
      <dgm:spPr/>
      <dgm:t>
        <a:bodyPr/>
        <a:lstStyle/>
        <a:p>
          <a:r>
            <a:rPr lang="en-US" sz="2000" b="0" dirty="0"/>
            <a:t>Building owners and occupants</a:t>
          </a:r>
        </a:p>
      </dgm:t>
    </dgm:pt>
    <dgm:pt modelId="{80436528-A951-4B5C-94B0-720321C9C93A}" type="parTrans" cxnId="{97CB36A3-304B-420B-ADA9-3E99D881D38E}">
      <dgm:prSet/>
      <dgm:spPr/>
      <dgm:t>
        <a:bodyPr/>
        <a:lstStyle/>
        <a:p>
          <a:endParaRPr lang="en-US"/>
        </a:p>
      </dgm:t>
    </dgm:pt>
    <dgm:pt modelId="{F4D0E761-8ABC-4598-94A0-4BB382943DE5}" type="sibTrans" cxnId="{97CB36A3-304B-420B-ADA9-3E99D881D38E}">
      <dgm:prSet/>
      <dgm:spPr/>
      <dgm:t>
        <a:bodyPr/>
        <a:lstStyle/>
        <a:p>
          <a:endParaRPr lang="en-US"/>
        </a:p>
      </dgm:t>
    </dgm:pt>
    <dgm:pt modelId="{7C378655-E7AD-45D8-8B84-AD3FC5F54099}">
      <dgm:prSet phldrT="[Text]" custT="1"/>
      <dgm:spPr/>
      <dgm:t>
        <a:bodyPr/>
        <a:lstStyle/>
        <a:p>
          <a:r>
            <a:rPr lang="en-US" sz="2000" b="0" dirty="0"/>
            <a:t>Design professionals</a:t>
          </a:r>
        </a:p>
      </dgm:t>
    </dgm:pt>
    <dgm:pt modelId="{314D80D6-0A8D-4474-A5D6-D100101916CA}" type="parTrans" cxnId="{1C864128-1E78-4E7A-97DA-99740B6B570A}">
      <dgm:prSet/>
      <dgm:spPr/>
      <dgm:t>
        <a:bodyPr/>
        <a:lstStyle/>
        <a:p>
          <a:endParaRPr lang="en-US"/>
        </a:p>
      </dgm:t>
    </dgm:pt>
    <dgm:pt modelId="{831D42C8-3261-4CB5-A227-C24A7EBF928D}" type="sibTrans" cxnId="{1C864128-1E78-4E7A-97DA-99740B6B570A}">
      <dgm:prSet/>
      <dgm:spPr/>
      <dgm:t>
        <a:bodyPr/>
        <a:lstStyle/>
        <a:p>
          <a:endParaRPr lang="en-US"/>
        </a:p>
      </dgm:t>
    </dgm:pt>
    <dgm:pt modelId="{D09C1FAF-8322-41AA-B0E2-C173AF5D65D8}">
      <dgm:prSet phldrT="[Text]" custT="1"/>
      <dgm:spPr/>
      <dgm:t>
        <a:bodyPr/>
        <a:lstStyle/>
        <a:p>
          <a:r>
            <a:rPr lang="en-US" sz="2000" b="0" dirty="0"/>
            <a:t>Contractors</a:t>
          </a:r>
        </a:p>
      </dgm:t>
    </dgm:pt>
    <dgm:pt modelId="{0F1ABD4B-4544-4894-BAD1-68A64B566843}" type="parTrans" cxnId="{322BB155-51AB-474E-B1BA-3EAC4C6B148C}">
      <dgm:prSet/>
      <dgm:spPr/>
      <dgm:t>
        <a:bodyPr/>
        <a:lstStyle/>
        <a:p>
          <a:endParaRPr lang="en-US"/>
        </a:p>
      </dgm:t>
    </dgm:pt>
    <dgm:pt modelId="{3F48A902-75A9-47B7-A2E4-4A9EFD245E93}" type="sibTrans" cxnId="{322BB155-51AB-474E-B1BA-3EAC4C6B148C}">
      <dgm:prSet/>
      <dgm:spPr/>
      <dgm:t>
        <a:bodyPr/>
        <a:lstStyle/>
        <a:p>
          <a:endParaRPr lang="en-US"/>
        </a:p>
      </dgm:t>
    </dgm:pt>
    <dgm:pt modelId="{FDE64814-F613-4883-B14E-2000474C4E45}">
      <dgm:prSet phldrT="[Text]" custT="1"/>
      <dgm:spPr/>
      <dgm:t>
        <a:bodyPr/>
        <a:lstStyle/>
        <a:p>
          <a:r>
            <a:rPr lang="en-US" sz="2000" b="0" dirty="0"/>
            <a:t>Other government officials</a:t>
          </a:r>
        </a:p>
      </dgm:t>
    </dgm:pt>
    <dgm:pt modelId="{4C60C0DA-1616-4CF6-8485-EE4CEE0EAF6C}" type="parTrans" cxnId="{855E6B88-AE60-4ADC-8DCE-79053F0E0AB1}">
      <dgm:prSet/>
      <dgm:spPr/>
      <dgm:t>
        <a:bodyPr/>
        <a:lstStyle/>
        <a:p>
          <a:endParaRPr lang="en-US"/>
        </a:p>
      </dgm:t>
    </dgm:pt>
    <dgm:pt modelId="{41838E5E-C56C-4DCC-BE9F-8D3D949EFB2F}" type="sibTrans" cxnId="{855E6B88-AE60-4ADC-8DCE-79053F0E0AB1}">
      <dgm:prSet/>
      <dgm:spPr/>
      <dgm:t>
        <a:bodyPr/>
        <a:lstStyle/>
        <a:p>
          <a:endParaRPr lang="en-US"/>
        </a:p>
      </dgm:t>
    </dgm:pt>
    <dgm:pt modelId="{F5F54070-4661-4D98-943B-469B138AB43C}">
      <dgm:prSet phldrT="[Text]" custT="1"/>
      <dgm:spPr/>
      <dgm:t>
        <a:bodyPr/>
        <a:lstStyle/>
        <a:p>
          <a:r>
            <a:rPr lang="en-US" sz="2000" b="0" dirty="0"/>
            <a:t>General public</a:t>
          </a:r>
        </a:p>
      </dgm:t>
    </dgm:pt>
    <dgm:pt modelId="{67AC5F12-CF78-48F3-89F0-94BCC2B5B671}" type="parTrans" cxnId="{72E0AE3B-326F-405A-8C4D-9A932D13C277}">
      <dgm:prSet/>
      <dgm:spPr/>
      <dgm:t>
        <a:bodyPr/>
        <a:lstStyle/>
        <a:p>
          <a:endParaRPr lang="en-US"/>
        </a:p>
      </dgm:t>
    </dgm:pt>
    <dgm:pt modelId="{93A8C09B-0921-4054-B835-F6392721CF1F}" type="sibTrans" cxnId="{72E0AE3B-326F-405A-8C4D-9A932D13C277}">
      <dgm:prSet/>
      <dgm:spPr/>
      <dgm:t>
        <a:bodyPr/>
        <a:lstStyle/>
        <a:p>
          <a:endParaRPr lang="en-US"/>
        </a:p>
      </dgm:t>
    </dgm:pt>
    <dgm:pt modelId="{FBEDAB3B-FDEC-47BF-9619-2F0F9EA80B8C}">
      <dgm:prSet phldrT="[Text]" custT="1"/>
      <dgm:spPr/>
      <dgm:t>
        <a:bodyPr/>
        <a:lstStyle/>
        <a:p>
          <a:r>
            <a:rPr lang="en-US" sz="2000" b="0" dirty="0"/>
            <a:t>Basis and importance of </a:t>
          </a:r>
          <a:r>
            <a:rPr lang="en-US" sz="2000" b="0" dirty="0" smtClean="0"/>
            <a:t>fire </a:t>
          </a:r>
          <a:r>
            <a:rPr lang="en-US" sz="2000" b="0" dirty="0"/>
            <a:t>and life safety codes they administer</a:t>
          </a:r>
        </a:p>
      </dgm:t>
    </dgm:pt>
    <dgm:pt modelId="{C3B9D695-F3AD-4272-B21D-73952C3EF933}" type="parTrans" cxnId="{310DF41F-C852-4BCC-A86D-710B8572C1E9}">
      <dgm:prSet/>
      <dgm:spPr/>
      <dgm:t>
        <a:bodyPr/>
        <a:lstStyle/>
        <a:p>
          <a:endParaRPr lang="en-US"/>
        </a:p>
      </dgm:t>
    </dgm:pt>
    <dgm:pt modelId="{FB72BFA0-7693-44D1-999C-96BAC4FB38ED}" type="sibTrans" cxnId="{310DF41F-C852-4BCC-A86D-710B8572C1E9}">
      <dgm:prSet/>
      <dgm:spPr/>
      <dgm:t>
        <a:bodyPr/>
        <a:lstStyle/>
        <a:p>
          <a:endParaRPr lang="en-US"/>
        </a:p>
      </dgm:t>
    </dgm:pt>
    <dgm:pt modelId="{6F0ABCCD-FCEB-4A7E-ACEC-F0F69B0A8A77}">
      <dgm:prSet phldrT="[Text]" custT="1"/>
      <dgm:spPr>
        <a:solidFill>
          <a:schemeClr val="accent2"/>
        </a:solidFill>
      </dgm:spPr>
      <dgm:t>
        <a:bodyPr/>
        <a:lstStyle/>
        <a:p>
          <a:r>
            <a:rPr lang="en-US" sz="2400" b="0" dirty="0">
              <a:solidFill>
                <a:schemeClr val="accent5">
                  <a:lumMod val="20000"/>
                  <a:lumOff val="80000"/>
                </a:schemeClr>
              </a:solidFill>
            </a:rPr>
            <a:t>Relationships</a:t>
          </a:r>
        </a:p>
      </dgm:t>
    </dgm:pt>
    <dgm:pt modelId="{6D72B060-F7D6-4754-86BC-CED439A930E1}" type="parTrans" cxnId="{91418E52-A9CB-40F6-A9D9-99845A8211F7}">
      <dgm:prSet/>
      <dgm:spPr/>
      <dgm:t>
        <a:bodyPr/>
        <a:lstStyle/>
        <a:p>
          <a:endParaRPr lang="en-US"/>
        </a:p>
      </dgm:t>
    </dgm:pt>
    <dgm:pt modelId="{08EF7D84-E302-4D4C-9487-18D03A8916BF}" type="sibTrans" cxnId="{91418E52-A9CB-40F6-A9D9-99845A8211F7}">
      <dgm:prSet/>
      <dgm:spPr/>
      <dgm:t>
        <a:bodyPr/>
        <a:lstStyle/>
        <a:p>
          <a:endParaRPr lang="en-US"/>
        </a:p>
      </dgm:t>
    </dgm:pt>
    <dgm:pt modelId="{423483DF-9BA6-4164-93B3-BAA92369A426}">
      <dgm:prSet phldrT="[Text]" custT="1"/>
      <dgm:spPr/>
      <dgm:t>
        <a:bodyPr/>
        <a:lstStyle/>
        <a:p>
          <a:r>
            <a:rPr lang="en-US" sz="1800" b="0" dirty="0"/>
            <a:t>Help </a:t>
          </a:r>
          <a:r>
            <a:rPr lang="en-US" sz="1800" b="0" dirty="0" smtClean="0"/>
            <a:t>educate </a:t>
          </a:r>
          <a:r>
            <a:rPr lang="en-US" sz="1800" b="0" dirty="0"/>
            <a:t>the user and establish a strong foundation for the provision of a safe built environment</a:t>
          </a:r>
        </a:p>
      </dgm:t>
    </dgm:pt>
    <dgm:pt modelId="{54A9F508-3324-40CB-881B-FF14F9B1E1A0}" type="parTrans" cxnId="{BE289397-AA75-4B1E-BB23-92B4860F1343}">
      <dgm:prSet/>
      <dgm:spPr/>
      <dgm:t>
        <a:bodyPr/>
        <a:lstStyle/>
        <a:p>
          <a:endParaRPr lang="en-US"/>
        </a:p>
      </dgm:t>
    </dgm:pt>
    <dgm:pt modelId="{01D86EAA-F069-4364-85E1-0A6CDFC5FE55}" type="sibTrans" cxnId="{BE289397-AA75-4B1E-BB23-92B4860F1343}">
      <dgm:prSet/>
      <dgm:spPr/>
      <dgm:t>
        <a:bodyPr/>
        <a:lstStyle/>
        <a:p>
          <a:endParaRPr lang="en-US"/>
        </a:p>
      </dgm:t>
    </dgm:pt>
    <dgm:pt modelId="{5AA8EE34-8B29-4A76-9AB5-5D22EEE5FE60}" type="pres">
      <dgm:prSet presAssocID="{16A3CAE9-4D4E-4513-B12D-68E140202915}" presName="linear" presStyleCnt="0">
        <dgm:presLayoutVars>
          <dgm:dir/>
          <dgm:animLvl val="lvl"/>
          <dgm:resizeHandles val="exact"/>
        </dgm:presLayoutVars>
      </dgm:prSet>
      <dgm:spPr/>
      <dgm:t>
        <a:bodyPr/>
        <a:lstStyle/>
        <a:p>
          <a:endParaRPr lang="en-US"/>
        </a:p>
      </dgm:t>
    </dgm:pt>
    <dgm:pt modelId="{06FFED05-B06C-44F0-86FF-93B5629D9A35}" type="pres">
      <dgm:prSet presAssocID="{5A30CBB1-DBC0-4720-80E4-A56D32C60374}" presName="parentLin" presStyleCnt="0"/>
      <dgm:spPr/>
    </dgm:pt>
    <dgm:pt modelId="{2A2AF350-A521-45FA-B7B1-ADADD1A9F4A8}" type="pres">
      <dgm:prSet presAssocID="{5A30CBB1-DBC0-4720-80E4-A56D32C60374}" presName="parentLeftMargin" presStyleLbl="node1" presStyleIdx="0" presStyleCnt="3"/>
      <dgm:spPr/>
      <dgm:t>
        <a:bodyPr/>
        <a:lstStyle/>
        <a:p>
          <a:endParaRPr lang="en-US"/>
        </a:p>
      </dgm:t>
    </dgm:pt>
    <dgm:pt modelId="{CEA333DC-D232-4D0F-8DB7-8209B7D7ACC7}" type="pres">
      <dgm:prSet presAssocID="{5A30CBB1-DBC0-4720-80E4-A56D32C60374}" presName="parentText" presStyleLbl="node1" presStyleIdx="0" presStyleCnt="3">
        <dgm:presLayoutVars>
          <dgm:chMax val="0"/>
          <dgm:bulletEnabled val="1"/>
        </dgm:presLayoutVars>
      </dgm:prSet>
      <dgm:spPr/>
      <dgm:t>
        <a:bodyPr/>
        <a:lstStyle/>
        <a:p>
          <a:endParaRPr lang="en-US"/>
        </a:p>
      </dgm:t>
    </dgm:pt>
    <dgm:pt modelId="{E625E4EF-1B5C-416A-BDDF-445B0B2BB8C6}" type="pres">
      <dgm:prSet presAssocID="{5A30CBB1-DBC0-4720-80E4-A56D32C60374}" presName="negativeSpace" presStyleCnt="0"/>
      <dgm:spPr/>
    </dgm:pt>
    <dgm:pt modelId="{E14CB59C-D4A9-4092-8D11-4427FD961701}" type="pres">
      <dgm:prSet presAssocID="{5A30CBB1-DBC0-4720-80E4-A56D32C60374}" presName="childText" presStyleLbl="conFgAcc1" presStyleIdx="0" presStyleCnt="3">
        <dgm:presLayoutVars>
          <dgm:bulletEnabled val="1"/>
        </dgm:presLayoutVars>
      </dgm:prSet>
      <dgm:spPr/>
      <dgm:t>
        <a:bodyPr/>
        <a:lstStyle/>
        <a:p>
          <a:endParaRPr lang="en-US"/>
        </a:p>
      </dgm:t>
    </dgm:pt>
    <dgm:pt modelId="{82A63CD7-97DC-4C3D-91B7-E6A886190005}" type="pres">
      <dgm:prSet presAssocID="{D5C821E9-EE8D-4F93-B85D-83DBECAAEC4C}" presName="spaceBetweenRectangles" presStyleCnt="0"/>
      <dgm:spPr/>
    </dgm:pt>
    <dgm:pt modelId="{B4689939-660B-4A62-BDBA-F281F8D61490}" type="pres">
      <dgm:prSet presAssocID="{E6309D80-F8FC-44B2-8349-7887E5A984E7}" presName="parentLin" presStyleCnt="0"/>
      <dgm:spPr/>
    </dgm:pt>
    <dgm:pt modelId="{9B4EC0FC-F100-44E9-ABE7-1F184E61EB65}" type="pres">
      <dgm:prSet presAssocID="{E6309D80-F8FC-44B2-8349-7887E5A984E7}" presName="parentLeftMargin" presStyleLbl="node1" presStyleIdx="0" presStyleCnt="3"/>
      <dgm:spPr/>
      <dgm:t>
        <a:bodyPr/>
        <a:lstStyle/>
        <a:p>
          <a:endParaRPr lang="en-US"/>
        </a:p>
      </dgm:t>
    </dgm:pt>
    <dgm:pt modelId="{7A99947A-FEBD-453F-9EBA-4149D5A46A1D}" type="pres">
      <dgm:prSet presAssocID="{E6309D80-F8FC-44B2-8349-7887E5A984E7}" presName="parentText" presStyleLbl="node1" presStyleIdx="1" presStyleCnt="3">
        <dgm:presLayoutVars>
          <dgm:chMax val="0"/>
          <dgm:bulletEnabled val="1"/>
        </dgm:presLayoutVars>
      </dgm:prSet>
      <dgm:spPr/>
      <dgm:t>
        <a:bodyPr/>
        <a:lstStyle/>
        <a:p>
          <a:endParaRPr lang="en-US"/>
        </a:p>
      </dgm:t>
    </dgm:pt>
    <dgm:pt modelId="{0833A588-E827-4FF0-95C4-9E3F4384FD6F}" type="pres">
      <dgm:prSet presAssocID="{E6309D80-F8FC-44B2-8349-7887E5A984E7}" presName="negativeSpace" presStyleCnt="0"/>
      <dgm:spPr/>
    </dgm:pt>
    <dgm:pt modelId="{281D5221-68CD-41B5-AA7D-057341EB295F}" type="pres">
      <dgm:prSet presAssocID="{E6309D80-F8FC-44B2-8349-7887E5A984E7}" presName="childText" presStyleLbl="conFgAcc1" presStyleIdx="1" presStyleCnt="3">
        <dgm:presLayoutVars>
          <dgm:bulletEnabled val="1"/>
        </dgm:presLayoutVars>
      </dgm:prSet>
      <dgm:spPr/>
      <dgm:t>
        <a:bodyPr/>
        <a:lstStyle/>
        <a:p>
          <a:endParaRPr lang="en-US"/>
        </a:p>
      </dgm:t>
    </dgm:pt>
    <dgm:pt modelId="{C52F8531-CD26-45DA-BBFA-1F72F80B7A50}" type="pres">
      <dgm:prSet presAssocID="{4CB2BEAB-2CC5-4ED2-A601-383AA5EB81AA}" presName="spaceBetweenRectangles" presStyleCnt="0"/>
      <dgm:spPr/>
    </dgm:pt>
    <dgm:pt modelId="{F6184BDB-C5E9-405B-81FB-E135D4270B54}" type="pres">
      <dgm:prSet presAssocID="{6F0ABCCD-FCEB-4A7E-ACEC-F0F69B0A8A77}" presName="parentLin" presStyleCnt="0"/>
      <dgm:spPr/>
    </dgm:pt>
    <dgm:pt modelId="{0F4A6C8E-DB68-4172-B4AB-56A52FFDB65D}" type="pres">
      <dgm:prSet presAssocID="{6F0ABCCD-FCEB-4A7E-ACEC-F0F69B0A8A77}" presName="parentLeftMargin" presStyleLbl="node1" presStyleIdx="1" presStyleCnt="3"/>
      <dgm:spPr/>
      <dgm:t>
        <a:bodyPr/>
        <a:lstStyle/>
        <a:p>
          <a:endParaRPr lang="en-US"/>
        </a:p>
      </dgm:t>
    </dgm:pt>
    <dgm:pt modelId="{784B2A9D-4743-4DC5-9945-E3372710E19E}" type="pres">
      <dgm:prSet presAssocID="{6F0ABCCD-FCEB-4A7E-ACEC-F0F69B0A8A77}" presName="parentText" presStyleLbl="node1" presStyleIdx="2" presStyleCnt="3">
        <dgm:presLayoutVars>
          <dgm:chMax val="0"/>
          <dgm:bulletEnabled val="1"/>
        </dgm:presLayoutVars>
      </dgm:prSet>
      <dgm:spPr/>
      <dgm:t>
        <a:bodyPr/>
        <a:lstStyle/>
        <a:p>
          <a:endParaRPr lang="en-US"/>
        </a:p>
      </dgm:t>
    </dgm:pt>
    <dgm:pt modelId="{735BC309-29E0-4FB4-A8A9-C9C731B2AADB}" type="pres">
      <dgm:prSet presAssocID="{6F0ABCCD-FCEB-4A7E-ACEC-F0F69B0A8A77}" presName="negativeSpace" presStyleCnt="0"/>
      <dgm:spPr/>
    </dgm:pt>
    <dgm:pt modelId="{4081B588-EC89-42D3-9508-F4048BF6CFB2}" type="pres">
      <dgm:prSet presAssocID="{6F0ABCCD-FCEB-4A7E-ACEC-F0F69B0A8A77}" presName="childText" presStyleLbl="conFgAcc1" presStyleIdx="2" presStyleCnt="3">
        <dgm:presLayoutVars>
          <dgm:bulletEnabled val="1"/>
        </dgm:presLayoutVars>
      </dgm:prSet>
      <dgm:spPr/>
      <dgm:t>
        <a:bodyPr/>
        <a:lstStyle/>
        <a:p>
          <a:endParaRPr lang="en-US"/>
        </a:p>
      </dgm:t>
    </dgm:pt>
  </dgm:ptLst>
  <dgm:cxnLst>
    <dgm:cxn modelId="{48749ED5-D30F-460A-8256-244B25AFFD74}" type="presOf" srcId="{FDE64814-F613-4883-B14E-2000474C4E45}" destId="{E14CB59C-D4A9-4092-8D11-4427FD961701}" srcOrd="0" destOrd="3" presId="urn:microsoft.com/office/officeart/2005/8/layout/list1"/>
    <dgm:cxn modelId="{6914419F-BF42-412B-B23B-ED32F4485231}" type="presOf" srcId="{D09C1FAF-8322-41AA-B0E2-C173AF5D65D8}" destId="{E14CB59C-D4A9-4092-8D11-4427FD961701}" srcOrd="0" destOrd="2" presId="urn:microsoft.com/office/officeart/2005/8/layout/list1"/>
    <dgm:cxn modelId="{8163FD9B-D62E-44C4-8A9D-2DBF7348F492}" type="presOf" srcId="{E6309D80-F8FC-44B2-8349-7887E5A984E7}" destId="{7A99947A-FEBD-453F-9EBA-4149D5A46A1D}" srcOrd="1" destOrd="0" presId="urn:microsoft.com/office/officeart/2005/8/layout/list1"/>
    <dgm:cxn modelId="{BE289397-AA75-4B1E-BB23-92B4860F1343}" srcId="{6F0ABCCD-FCEB-4A7E-ACEC-F0F69B0A8A77}" destId="{423483DF-9BA6-4164-93B3-BAA92369A426}" srcOrd="0" destOrd="0" parTransId="{54A9F508-3324-40CB-881B-FF14F9B1E1A0}" sibTransId="{01D86EAA-F069-4364-85E1-0A6CDFC5FE55}"/>
    <dgm:cxn modelId="{97CB36A3-304B-420B-ADA9-3E99D881D38E}" srcId="{5A30CBB1-DBC0-4720-80E4-A56D32C60374}" destId="{4B009F01-126F-48E1-85F5-BA45B27F0B12}" srcOrd="0" destOrd="0" parTransId="{80436528-A951-4B5C-94B0-720321C9C93A}" sibTransId="{F4D0E761-8ABC-4598-94A0-4BB382943DE5}"/>
    <dgm:cxn modelId="{1C864128-1E78-4E7A-97DA-99740B6B570A}" srcId="{5A30CBB1-DBC0-4720-80E4-A56D32C60374}" destId="{7C378655-E7AD-45D8-8B84-AD3FC5F54099}" srcOrd="1" destOrd="0" parTransId="{314D80D6-0A8D-4474-A5D6-D100101916CA}" sibTransId="{831D42C8-3261-4CB5-A227-C24A7EBF928D}"/>
    <dgm:cxn modelId="{855E6B88-AE60-4ADC-8DCE-79053F0E0AB1}" srcId="{5A30CBB1-DBC0-4720-80E4-A56D32C60374}" destId="{FDE64814-F613-4883-B14E-2000474C4E45}" srcOrd="3" destOrd="0" parTransId="{4C60C0DA-1616-4CF6-8485-EE4CEE0EAF6C}" sibTransId="{41838E5E-C56C-4DCC-BE9F-8D3D949EFB2F}"/>
    <dgm:cxn modelId="{D77A187F-B2FC-4B69-80DF-93EB0B34FA17}" type="presOf" srcId="{423483DF-9BA6-4164-93B3-BAA92369A426}" destId="{4081B588-EC89-42D3-9508-F4048BF6CFB2}" srcOrd="0" destOrd="0" presId="urn:microsoft.com/office/officeart/2005/8/layout/list1"/>
    <dgm:cxn modelId="{9D7DAFA8-FB3D-4DEA-BE60-91198971CDB5}" type="presOf" srcId="{5A30CBB1-DBC0-4720-80E4-A56D32C60374}" destId="{CEA333DC-D232-4D0F-8DB7-8209B7D7ACC7}" srcOrd="1" destOrd="0" presId="urn:microsoft.com/office/officeart/2005/8/layout/list1"/>
    <dgm:cxn modelId="{70B14475-60F8-49E6-872C-974825AD9AD5}" type="presOf" srcId="{6F0ABCCD-FCEB-4A7E-ACEC-F0F69B0A8A77}" destId="{0F4A6C8E-DB68-4172-B4AB-56A52FFDB65D}" srcOrd="0" destOrd="0" presId="urn:microsoft.com/office/officeart/2005/8/layout/list1"/>
    <dgm:cxn modelId="{84596A12-B0F9-4AA0-9080-315F44D1515E}" type="presOf" srcId="{6F0ABCCD-FCEB-4A7E-ACEC-F0F69B0A8A77}" destId="{784B2A9D-4743-4DC5-9945-E3372710E19E}" srcOrd="1" destOrd="0" presId="urn:microsoft.com/office/officeart/2005/8/layout/list1"/>
    <dgm:cxn modelId="{D6296A62-0B0B-4DB7-BC38-1AF66E9BBA19}" srcId="{16A3CAE9-4D4E-4513-B12D-68E140202915}" destId="{5A30CBB1-DBC0-4720-80E4-A56D32C60374}" srcOrd="0" destOrd="0" parTransId="{5777C6D8-5F34-4C85-A823-8D1FEB88C820}" sibTransId="{D5C821E9-EE8D-4F93-B85D-83DBECAAEC4C}"/>
    <dgm:cxn modelId="{91418E52-A9CB-40F6-A9D9-99845A8211F7}" srcId="{16A3CAE9-4D4E-4513-B12D-68E140202915}" destId="{6F0ABCCD-FCEB-4A7E-ACEC-F0F69B0A8A77}" srcOrd="2" destOrd="0" parTransId="{6D72B060-F7D6-4754-86BC-CED439A930E1}" sibTransId="{08EF7D84-E302-4D4C-9487-18D03A8916BF}"/>
    <dgm:cxn modelId="{230E215D-A8AF-4F51-A7D5-11EFBD6A3D09}" type="presOf" srcId="{E6309D80-F8FC-44B2-8349-7887E5A984E7}" destId="{9B4EC0FC-F100-44E9-ABE7-1F184E61EB65}" srcOrd="0" destOrd="0" presId="urn:microsoft.com/office/officeart/2005/8/layout/list1"/>
    <dgm:cxn modelId="{322BB155-51AB-474E-B1BA-3EAC4C6B148C}" srcId="{5A30CBB1-DBC0-4720-80E4-A56D32C60374}" destId="{D09C1FAF-8322-41AA-B0E2-C173AF5D65D8}" srcOrd="2" destOrd="0" parTransId="{0F1ABD4B-4544-4894-BAD1-68A64B566843}" sibTransId="{3F48A902-75A9-47B7-A2E4-4A9EFD245E93}"/>
    <dgm:cxn modelId="{310DF41F-C852-4BCC-A86D-710B8572C1E9}" srcId="{E6309D80-F8FC-44B2-8349-7887E5A984E7}" destId="{FBEDAB3B-FDEC-47BF-9619-2F0F9EA80B8C}" srcOrd="0" destOrd="0" parTransId="{C3B9D695-F3AD-4272-B21D-73952C3EF933}" sibTransId="{FB72BFA0-7693-44D1-999C-96BAC4FB38ED}"/>
    <dgm:cxn modelId="{350FEA23-3F9F-4FCA-AD9B-1785F275D40A}" type="presOf" srcId="{5A30CBB1-DBC0-4720-80E4-A56D32C60374}" destId="{2A2AF350-A521-45FA-B7B1-ADADD1A9F4A8}" srcOrd="0" destOrd="0" presId="urn:microsoft.com/office/officeart/2005/8/layout/list1"/>
    <dgm:cxn modelId="{BE4F518B-33FE-469D-8DA9-6061548C62C9}" type="presOf" srcId="{16A3CAE9-4D4E-4513-B12D-68E140202915}" destId="{5AA8EE34-8B29-4A76-9AB5-5D22EEE5FE60}" srcOrd="0" destOrd="0" presId="urn:microsoft.com/office/officeart/2005/8/layout/list1"/>
    <dgm:cxn modelId="{0E28607B-93D6-4D7D-ACEB-B6DE63F4B76F}" type="presOf" srcId="{F5F54070-4661-4D98-943B-469B138AB43C}" destId="{E14CB59C-D4A9-4092-8D11-4427FD961701}" srcOrd="0" destOrd="4" presId="urn:microsoft.com/office/officeart/2005/8/layout/list1"/>
    <dgm:cxn modelId="{0E15EA32-DA5C-425E-8943-6CC29AE07B00}" type="presOf" srcId="{7C378655-E7AD-45D8-8B84-AD3FC5F54099}" destId="{E14CB59C-D4A9-4092-8D11-4427FD961701}" srcOrd="0" destOrd="1" presId="urn:microsoft.com/office/officeart/2005/8/layout/list1"/>
    <dgm:cxn modelId="{5F144141-1DDA-4BD2-8AA1-5D21469B8844}" type="presOf" srcId="{4B009F01-126F-48E1-85F5-BA45B27F0B12}" destId="{E14CB59C-D4A9-4092-8D11-4427FD961701}" srcOrd="0" destOrd="0" presId="urn:microsoft.com/office/officeart/2005/8/layout/list1"/>
    <dgm:cxn modelId="{F051A5EF-FC30-4EB2-B86E-77B752BE6062}" srcId="{16A3CAE9-4D4E-4513-B12D-68E140202915}" destId="{E6309D80-F8FC-44B2-8349-7887E5A984E7}" srcOrd="1" destOrd="0" parTransId="{82D0F033-B7B9-46FF-8A31-DAC26E6ACECA}" sibTransId="{4CB2BEAB-2CC5-4ED2-A601-383AA5EB81AA}"/>
    <dgm:cxn modelId="{CAB97116-26B2-47B9-BC10-0A9782AC08EE}" type="presOf" srcId="{FBEDAB3B-FDEC-47BF-9619-2F0F9EA80B8C}" destId="{281D5221-68CD-41B5-AA7D-057341EB295F}" srcOrd="0" destOrd="0" presId="urn:microsoft.com/office/officeart/2005/8/layout/list1"/>
    <dgm:cxn modelId="{72E0AE3B-326F-405A-8C4D-9A932D13C277}" srcId="{5A30CBB1-DBC0-4720-80E4-A56D32C60374}" destId="{F5F54070-4661-4D98-943B-469B138AB43C}" srcOrd="4" destOrd="0" parTransId="{67AC5F12-CF78-48F3-89F0-94BCC2B5B671}" sibTransId="{93A8C09B-0921-4054-B835-F6392721CF1F}"/>
    <dgm:cxn modelId="{A4773500-F8D7-4B9F-829A-756D6A2E1C96}" type="presParOf" srcId="{5AA8EE34-8B29-4A76-9AB5-5D22EEE5FE60}" destId="{06FFED05-B06C-44F0-86FF-93B5629D9A35}" srcOrd="0" destOrd="0" presId="urn:microsoft.com/office/officeart/2005/8/layout/list1"/>
    <dgm:cxn modelId="{45D44FA2-EBF2-4998-8E5A-42C494714C55}" type="presParOf" srcId="{06FFED05-B06C-44F0-86FF-93B5629D9A35}" destId="{2A2AF350-A521-45FA-B7B1-ADADD1A9F4A8}" srcOrd="0" destOrd="0" presId="urn:microsoft.com/office/officeart/2005/8/layout/list1"/>
    <dgm:cxn modelId="{83426D1B-9DAA-4750-857D-5F7700DFF4DE}" type="presParOf" srcId="{06FFED05-B06C-44F0-86FF-93B5629D9A35}" destId="{CEA333DC-D232-4D0F-8DB7-8209B7D7ACC7}" srcOrd="1" destOrd="0" presId="urn:microsoft.com/office/officeart/2005/8/layout/list1"/>
    <dgm:cxn modelId="{929911FF-CFF7-471E-BAF1-EEB280469941}" type="presParOf" srcId="{5AA8EE34-8B29-4A76-9AB5-5D22EEE5FE60}" destId="{E625E4EF-1B5C-416A-BDDF-445B0B2BB8C6}" srcOrd="1" destOrd="0" presId="urn:microsoft.com/office/officeart/2005/8/layout/list1"/>
    <dgm:cxn modelId="{BEB2EEA4-68B4-4407-A1F1-9B876D8C0E0C}" type="presParOf" srcId="{5AA8EE34-8B29-4A76-9AB5-5D22EEE5FE60}" destId="{E14CB59C-D4A9-4092-8D11-4427FD961701}" srcOrd="2" destOrd="0" presId="urn:microsoft.com/office/officeart/2005/8/layout/list1"/>
    <dgm:cxn modelId="{1263C3B5-281A-4ECC-B0BE-024C0825CA9D}" type="presParOf" srcId="{5AA8EE34-8B29-4A76-9AB5-5D22EEE5FE60}" destId="{82A63CD7-97DC-4C3D-91B7-E6A886190005}" srcOrd="3" destOrd="0" presId="urn:microsoft.com/office/officeart/2005/8/layout/list1"/>
    <dgm:cxn modelId="{0746C9AE-B022-4E84-BE8D-F742F7D7286D}" type="presParOf" srcId="{5AA8EE34-8B29-4A76-9AB5-5D22EEE5FE60}" destId="{B4689939-660B-4A62-BDBA-F281F8D61490}" srcOrd="4" destOrd="0" presId="urn:microsoft.com/office/officeart/2005/8/layout/list1"/>
    <dgm:cxn modelId="{B4BF3B60-0792-4C24-81EA-05541CC714E1}" type="presParOf" srcId="{B4689939-660B-4A62-BDBA-F281F8D61490}" destId="{9B4EC0FC-F100-44E9-ABE7-1F184E61EB65}" srcOrd="0" destOrd="0" presId="urn:microsoft.com/office/officeart/2005/8/layout/list1"/>
    <dgm:cxn modelId="{56FFD608-3DCC-49D5-92B6-824DA409B745}" type="presParOf" srcId="{B4689939-660B-4A62-BDBA-F281F8D61490}" destId="{7A99947A-FEBD-453F-9EBA-4149D5A46A1D}" srcOrd="1" destOrd="0" presId="urn:microsoft.com/office/officeart/2005/8/layout/list1"/>
    <dgm:cxn modelId="{D1FD87C8-7536-48CF-8801-7D3CB807BF9B}" type="presParOf" srcId="{5AA8EE34-8B29-4A76-9AB5-5D22EEE5FE60}" destId="{0833A588-E827-4FF0-95C4-9E3F4384FD6F}" srcOrd="5" destOrd="0" presId="urn:microsoft.com/office/officeart/2005/8/layout/list1"/>
    <dgm:cxn modelId="{C8004C9B-CA40-4157-A3A3-BBE78C565317}" type="presParOf" srcId="{5AA8EE34-8B29-4A76-9AB5-5D22EEE5FE60}" destId="{281D5221-68CD-41B5-AA7D-057341EB295F}" srcOrd="6" destOrd="0" presId="urn:microsoft.com/office/officeart/2005/8/layout/list1"/>
    <dgm:cxn modelId="{3743EE68-A7C2-4B50-B3A5-21B3A3A7E924}" type="presParOf" srcId="{5AA8EE34-8B29-4A76-9AB5-5D22EEE5FE60}" destId="{C52F8531-CD26-45DA-BBFA-1F72F80B7A50}" srcOrd="7" destOrd="0" presId="urn:microsoft.com/office/officeart/2005/8/layout/list1"/>
    <dgm:cxn modelId="{EBD7A381-363C-40A4-9379-E98F61A21DEE}" type="presParOf" srcId="{5AA8EE34-8B29-4A76-9AB5-5D22EEE5FE60}" destId="{F6184BDB-C5E9-405B-81FB-E135D4270B54}" srcOrd="8" destOrd="0" presId="urn:microsoft.com/office/officeart/2005/8/layout/list1"/>
    <dgm:cxn modelId="{7F0825D7-36B8-448C-9DC7-EF618544B1E2}" type="presParOf" srcId="{F6184BDB-C5E9-405B-81FB-E135D4270B54}" destId="{0F4A6C8E-DB68-4172-B4AB-56A52FFDB65D}" srcOrd="0" destOrd="0" presId="urn:microsoft.com/office/officeart/2005/8/layout/list1"/>
    <dgm:cxn modelId="{9F92E703-D2F8-4770-BD97-5487398E8A77}" type="presParOf" srcId="{F6184BDB-C5E9-405B-81FB-E135D4270B54}" destId="{784B2A9D-4743-4DC5-9945-E3372710E19E}" srcOrd="1" destOrd="0" presId="urn:microsoft.com/office/officeart/2005/8/layout/list1"/>
    <dgm:cxn modelId="{EFB4A24F-9C59-4D36-9EF1-8513EA62CA54}" type="presParOf" srcId="{5AA8EE34-8B29-4A76-9AB5-5D22EEE5FE60}" destId="{735BC309-29E0-4FB4-A8A9-C9C731B2AADB}" srcOrd="9" destOrd="0" presId="urn:microsoft.com/office/officeart/2005/8/layout/list1"/>
    <dgm:cxn modelId="{659086CE-A716-4199-8228-17649390D984}" type="presParOf" srcId="{5AA8EE34-8B29-4A76-9AB5-5D22EEE5FE60}" destId="{4081B588-EC89-42D3-9508-F4048BF6CFB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46FA35-2831-47B2-8F5F-FC9B815DA06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7B68766-C00B-4F9E-BCA2-1C5B8C15CA2B}">
      <dgm:prSet phldrT="[Text]"/>
      <dgm:spPr/>
      <dgm:t>
        <a:bodyPr/>
        <a:lstStyle/>
        <a:p>
          <a:r>
            <a:rPr lang="en-US" dirty="0"/>
            <a:t>Control the environment</a:t>
          </a:r>
        </a:p>
      </dgm:t>
    </dgm:pt>
    <dgm:pt modelId="{FFE4BDDD-25C3-46D0-B483-4CB278080683}" type="parTrans" cxnId="{9EEB4923-2154-48DD-8267-0E95925B24B9}">
      <dgm:prSet/>
      <dgm:spPr/>
      <dgm:t>
        <a:bodyPr/>
        <a:lstStyle/>
        <a:p>
          <a:endParaRPr lang="en-US"/>
        </a:p>
      </dgm:t>
    </dgm:pt>
    <dgm:pt modelId="{51D81BA9-9169-46DA-8D5E-DBE52CD84F85}" type="sibTrans" cxnId="{9EEB4923-2154-48DD-8267-0E95925B24B9}">
      <dgm:prSet/>
      <dgm:spPr/>
      <dgm:t>
        <a:bodyPr/>
        <a:lstStyle/>
        <a:p>
          <a:endParaRPr lang="en-US"/>
        </a:p>
      </dgm:t>
    </dgm:pt>
    <dgm:pt modelId="{08E584A5-24C9-42E9-BF7D-5AEF215246E3}">
      <dgm:prSet phldrT="[Text]"/>
      <dgm:spPr/>
      <dgm:t>
        <a:bodyPr/>
        <a:lstStyle/>
        <a:p>
          <a:r>
            <a:rPr lang="en-US" dirty="0"/>
            <a:t>Best when conversations involve </a:t>
          </a:r>
          <a:r>
            <a:rPr lang="en-US" dirty="0" smtClean="0"/>
            <a:t>exchange </a:t>
          </a:r>
          <a:r>
            <a:rPr lang="en-US" dirty="0"/>
            <a:t>of detailed information or complete concentration</a:t>
          </a:r>
        </a:p>
      </dgm:t>
    </dgm:pt>
    <dgm:pt modelId="{38AD2F9D-80CD-4C5C-8F45-77433EEEB13C}" type="parTrans" cxnId="{96EF48DA-074C-48CB-877A-AECC8CF1F271}">
      <dgm:prSet/>
      <dgm:spPr/>
      <dgm:t>
        <a:bodyPr/>
        <a:lstStyle/>
        <a:p>
          <a:endParaRPr lang="en-US"/>
        </a:p>
      </dgm:t>
    </dgm:pt>
    <dgm:pt modelId="{E41D47BC-ECE8-421F-B735-119CE4025CF0}" type="sibTrans" cxnId="{96EF48DA-074C-48CB-877A-AECC8CF1F271}">
      <dgm:prSet/>
      <dgm:spPr/>
      <dgm:t>
        <a:bodyPr/>
        <a:lstStyle/>
        <a:p>
          <a:endParaRPr lang="en-US"/>
        </a:p>
      </dgm:t>
    </dgm:pt>
    <dgm:pt modelId="{85C448D9-DD58-4268-8CE8-185E8C4B5F8E}">
      <dgm:prSet phldrT="[Text]"/>
      <dgm:spPr/>
      <dgm:t>
        <a:bodyPr/>
        <a:lstStyle/>
        <a:p>
          <a:r>
            <a:rPr lang="en-US" dirty="0"/>
            <a:t>Use a quieter location, like an office</a:t>
          </a:r>
        </a:p>
      </dgm:t>
    </dgm:pt>
    <dgm:pt modelId="{482FDC77-56B0-402C-92CB-2A01C0FDB58A}" type="parTrans" cxnId="{A4985426-2B8A-423B-9397-BD650AF0ADD4}">
      <dgm:prSet/>
      <dgm:spPr/>
      <dgm:t>
        <a:bodyPr/>
        <a:lstStyle/>
        <a:p>
          <a:endParaRPr lang="en-US"/>
        </a:p>
      </dgm:t>
    </dgm:pt>
    <dgm:pt modelId="{CD08A904-E457-43BC-9B62-6D8A9BAAC59B}" type="sibTrans" cxnId="{A4985426-2B8A-423B-9397-BD650AF0ADD4}">
      <dgm:prSet/>
      <dgm:spPr/>
      <dgm:t>
        <a:bodyPr/>
        <a:lstStyle/>
        <a:p>
          <a:endParaRPr lang="en-US"/>
        </a:p>
      </dgm:t>
    </dgm:pt>
    <dgm:pt modelId="{8191F822-E3CA-489A-9D93-FBB4E2D2D113}" type="pres">
      <dgm:prSet presAssocID="{BB46FA35-2831-47B2-8F5F-FC9B815DA06A}" presName="linear" presStyleCnt="0">
        <dgm:presLayoutVars>
          <dgm:dir/>
          <dgm:animLvl val="lvl"/>
          <dgm:resizeHandles val="exact"/>
        </dgm:presLayoutVars>
      </dgm:prSet>
      <dgm:spPr/>
      <dgm:t>
        <a:bodyPr/>
        <a:lstStyle/>
        <a:p>
          <a:endParaRPr lang="en-US"/>
        </a:p>
      </dgm:t>
    </dgm:pt>
    <dgm:pt modelId="{D9C95FE7-2F7C-4B88-8CEC-6CBB4CE123A2}" type="pres">
      <dgm:prSet presAssocID="{D7B68766-C00B-4F9E-BCA2-1C5B8C15CA2B}" presName="parentLin" presStyleCnt="0"/>
      <dgm:spPr/>
      <dgm:t>
        <a:bodyPr/>
        <a:lstStyle/>
        <a:p>
          <a:endParaRPr lang="en-US"/>
        </a:p>
      </dgm:t>
    </dgm:pt>
    <dgm:pt modelId="{3FC24E89-D7CE-403A-A997-DAA43E930FF5}" type="pres">
      <dgm:prSet presAssocID="{D7B68766-C00B-4F9E-BCA2-1C5B8C15CA2B}" presName="parentLeftMargin" presStyleLbl="node1" presStyleIdx="0" presStyleCnt="1"/>
      <dgm:spPr/>
      <dgm:t>
        <a:bodyPr/>
        <a:lstStyle/>
        <a:p>
          <a:endParaRPr lang="en-US"/>
        </a:p>
      </dgm:t>
    </dgm:pt>
    <dgm:pt modelId="{386A19A2-84E4-4C80-971C-CBE04C710A60}" type="pres">
      <dgm:prSet presAssocID="{D7B68766-C00B-4F9E-BCA2-1C5B8C15CA2B}" presName="parentText" presStyleLbl="node1" presStyleIdx="0" presStyleCnt="1">
        <dgm:presLayoutVars>
          <dgm:chMax val="0"/>
          <dgm:bulletEnabled val="1"/>
        </dgm:presLayoutVars>
      </dgm:prSet>
      <dgm:spPr/>
      <dgm:t>
        <a:bodyPr/>
        <a:lstStyle/>
        <a:p>
          <a:endParaRPr lang="en-US"/>
        </a:p>
      </dgm:t>
    </dgm:pt>
    <dgm:pt modelId="{10F3CD75-2918-4884-BA18-30D54BF3EC4E}" type="pres">
      <dgm:prSet presAssocID="{D7B68766-C00B-4F9E-BCA2-1C5B8C15CA2B}" presName="negativeSpace" presStyleCnt="0"/>
      <dgm:spPr/>
      <dgm:t>
        <a:bodyPr/>
        <a:lstStyle/>
        <a:p>
          <a:endParaRPr lang="en-US"/>
        </a:p>
      </dgm:t>
    </dgm:pt>
    <dgm:pt modelId="{1F58D832-A374-48A5-AC7E-A70846E56C0D}" type="pres">
      <dgm:prSet presAssocID="{D7B68766-C00B-4F9E-BCA2-1C5B8C15CA2B}" presName="childText" presStyleLbl="conFgAcc1" presStyleIdx="0" presStyleCnt="1">
        <dgm:presLayoutVars>
          <dgm:bulletEnabled val="1"/>
        </dgm:presLayoutVars>
      </dgm:prSet>
      <dgm:spPr/>
      <dgm:t>
        <a:bodyPr/>
        <a:lstStyle/>
        <a:p>
          <a:endParaRPr lang="en-US"/>
        </a:p>
      </dgm:t>
    </dgm:pt>
  </dgm:ptLst>
  <dgm:cxnLst>
    <dgm:cxn modelId="{4D769692-EE73-474F-849A-266B4DDC4195}" type="presOf" srcId="{D7B68766-C00B-4F9E-BCA2-1C5B8C15CA2B}" destId="{386A19A2-84E4-4C80-971C-CBE04C710A60}" srcOrd="1" destOrd="0" presId="urn:microsoft.com/office/officeart/2005/8/layout/list1"/>
    <dgm:cxn modelId="{F40567D0-D037-4840-B07B-95EA304D35F5}" type="presOf" srcId="{BB46FA35-2831-47B2-8F5F-FC9B815DA06A}" destId="{8191F822-E3CA-489A-9D93-FBB4E2D2D113}" srcOrd="0" destOrd="0" presId="urn:microsoft.com/office/officeart/2005/8/layout/list1"/>
    <dgm:cxn modelId="{9EEB4923-2154-48DD-8267-0E95925B24B9}" srcId="{BB46FA35-2831-47B2-8F5F-FC9B815DA06A}" destId="{D7B68766-C00B-4F9E-BCA2-1C5B8C15CA2B}" srcOrd="0" destOrd="0" parTransId="{FFE4BDDD-25C3-46D0-B483-4CB278080683}" sibTransId="{51D81BA9-9169-46DA-8D5E-DBE52CD84F85}"/>
    <dgm:cxn modelId="{D8429A21-8A9F-4482-9375-8555ED064D45}" type="presOf" srcId="{08E584A5-24C9-42E9-BF7D-5AEF215246E3}" destId="{1F58D832-A374-48A5-AC7E-A70846E56C0D}" srcOrd="0" destOrd="0" presId="urn:microsoft.com/office/officeart/2005/8/layout/list1"/>
    <dgm:cxn modelId="{96EF48DA-074C-48CB-877A-AECC8CF1F271}" srcId="{D7B68766-C00B-4F9E-BCA2-1C5B8C15CA2B}" destId="{08E584A5-24C9-42E9-BF7D-5AEF215246E3}" srcOrd="0" destOrd="0" parTransId="{38AD2F9D-80CD-4C5C-8F45-77433EEEB13C}" sibTransId="{E41D47BC-ECE8-421F-B735-119CE4025CF0}"/>
    <dgm:cxn modelId="{0C82E8D6-C915-417F-A816-77273A8F9413}" type="presOf" srcId="{D7B68766-C00B-4F9E-BCA2-1C5B8C15CA2B}" destId="{3FC24E89-D7CE-403A-A997-DAA43E930FF5}" srcOrd="0" destOrd="0" presId="urn:microsoft.com/office/officeart/2005/8/layout/list1"/>
    <dgm:cxn modelId="{A331D1B8-01D0-43F7-B469-237C0A83DC5E}" type="presOf" srcId="{85C448D9-DD58-4268-8CE8-185E8C4B5F8E}" destId="{1F58D832-A374-48A5-AC7E-A70846E56C0D}" srcOrd="0" destOrd="1" presId="urn:microsoft.com/office/officeart/2005/8/layout/list1"/>
    <dgm:cxn modelId="{A4985426-2B8A-423B-9397-BD650AF0ADD4}" srcId="{D7B68766-C00B-4F9E-BCA2-1C5B8C15CA2B}" destId="{85C448D9-DD58-4268-8CE8-185E8C4B5F8E}" srcOrd="1" destOrd="0" parTransId="{482FDC77-56B0-402C-92CB-2A01C0FDB58A}" sibTransId="{CD08A904-E457-43BC-9B62-6D8A9BAAC59B}"/>
    <dgm:cxn modelId="{21AD46FA-D386-42FB-B01D-FB1F395E86D5}" type="presParOf" srcId="{8191F822-E3CA-489A-9D93-FBB4E2D2D113}" destId="{D9C95FE7-2F7C-4B88-8CEC-6CBB4CE123A2}" srcOrd="0" destOrd="0" presId="urn:microsoft.com/office/officeart/2005/8/layout/list1"/>
    <dgm:cxn modelId="{24C16F46-58FB-491B-8E52-1F26E8DA7634}" type="presParOf" srcId="{D9C95FE7-2F7C-4B88-8CEC-6CBB4CE123A2}" destId="{3FC24E89-D7CE-403A-A997-DAA43E930FF5}" srcOrd="0" destOrd="0" presId="urn:microsoft.com/office/officeart/2005/8/layout/list1"/>
    <dgm:cxn modelId="{1A1182C4-B110-4768-8856-381DC2B5B968}" type="presParOf" srcId="{D9C95FE7-2F7C-4B88-8CEC-6CBB4CE123A2}" destId="{386A19A2-84E4-4C80-971C-CBE04C710A60}" srcOrd="1" destOrd="0" presId="urn:microsoft.com/office/officeart/2005/8/layout/list1"/>
    <dgm:cxn modelId="{E5D69598-F2F9-4527-8F50-DA5BB86F8CC7}" type="presParOf" srcId="{8191F822-E3CA-489A-9D93-FBB4E2D2D113}" destId="{10F3CD75-2918-4884-BA18-30D54BF3EC4E}" srcOrd="1" destOrd="0" presId="urn:microsoft.com/office/officeart/2005/8/layout/list1"/>
    <dgm:cxn modelId="{D161BEFE-BAFB-44D2-A8D9-B35BD2A8067E}" type="presParOf" srcId="{8191F822-E3CA-489A-9D93-FBB4E2D2D113}" destId="{1F58D832-A374-48A5-AC7E-A70846E56C0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12B94466-C92A-4173-BCB5-AE579ECBCA5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4708C54-368B-42C4-A263-1BE7B8E75481}">
      <dgm:prSet custT="1"/>
      <dgm:spPr/>
      <dgm:t>
        <a:bodyPr/>
        <a:lstStyle/>
        <a:p>
          <a:r>
            <a:rPr lang="en-US" sz="2000" b="0" u="none" dirty="0"/>
            <a:t>C</a:t>
          </a:r>
          <a:r>
            <a:rPr lang="x-none" sz="2000" b="0" u="none" dirty="0"/>
            <a:t>lose all room and smoke barrier doors first</a:t>
          </a:r>
          <a:endParaRPr lang="en-US" sz="2000" b="0" dirty="0"/>
        </a:p>
      </dgm:t>
    </dgm:pt>
    <dgm:pt modelId="{E5E252D1-4BC8-40BD-92BA-575AEA6E872C}" type="parTrans" cxnId="{673AD357-51B3-4339-975F-838F3DB25380}">
      <dgm:prSet/>
      <dgm:spPr/>
      <dgm:t>
        <a:bodyPr/>
        <a:lstStyle/>
        <a:p>
          <a:endParaRPr lang="en-US"/>
        </a:p>
      </dgm:t>
    </dgm:pt>
    <dgm:pt modelId="{F2F81055-406A-4190-B7AE-C479445E0152}" type="sibTrans" cxnId="{673AD357-51B3-4339-975F-838F3DB25380}">
      <dgm:prSet/>
      <dgm:spPr/>
      <dgm:t>
        <a:bodyPr/>
        <a:lstStyle/>
        <a:p>
          <a:endParaRPr lang="en-US"/>
        </a:p>
      </dgm:t>
    </dgm:pt>
    <dgm:pt modelId="{888A277F-34CD-4734-B764-BFE37249032E}">
      <dgm:prSet custT="1"/>
      <dgm:spPr/>
      <dgm:t>
        <a:bodyPr/>
        <a:lstStyle/>
        <a:p>
          <a:r>
            <a:rPr lang="en-US" sz="2000" b="0" dirty="0"/>
            <a:t>Concentrate on evacuating the remaining rooms within that zone </a:t>
          </a:r>
        </a:p>
      </dgm:t>
    </dgm:pt>
    <dgm:pt modelId="{D845EA0F-3292-4BB4-902A-0615C5BE123E}" type="parTrans" cxnId="{70769480-0901-453F-8547-EF459C096C32}">
      <dgm:prSet/>
      <dgm:spPr/>
      <dgm:t>
        <a:bodyPr/>
        <a:lstStyle/>
        <a:p>
          <a:endParaRPr lang="en-US"/>
        </a:p>
      </dgm:t>
    </dgm:pt>
    <dgm:pt modelId="{299863E0-391C-4EA2-B505-D2C607253B6E}" type="sibTrans" cxnId="{70769480-0901-453F-8547-EF459C096C32}">
      <dgm:prSet/>
      <dgm:spPr/>
      <dgm:t>
        <a:bodyPr/>
        <a:lstStyle/>
        <a:p>
          <a:endParaRPr lang="en-US"/>
        </a:p>
      </dgm:t>
    </dgm:pt>
    <dgm:pt modelId="{09B8C58A-50ED-42E0-8D17-40A3DA12E9B8}">
      <dgm:prSet custT="1"/>
      <dgm:spPr/>
      <dgm:t>
        <a:bodyPr/>
        <a:lstStyle/>
        <a:p>
          <a:r>
            <a:rPr lang="en-US" sz="2000" b="0" dirty="0"/>
            <a:t>Move occupants to predetermined safe areas on the affected floor </a:t>
          </a:r>
        </a:p>
      </dgm:t>
    </dgm:pt>
    <dgm:pt modelId="{257F66FC-2D2A-4D3C-BDCD-8185380C3FFB}" type="parTrans" cxnId="{397C5A82-2D6C-493F-B184-488D8D0EDF36}">
      <dgm:prSet/>
      <dgm:spPr/>
      <dgm:t>
        <a:bodyPr/>
        <a:lstStyle/>
        <a:p>
          <a:endParaRPr lang="en-US"/>
        </a:p>
      </dgm:t>
    </dgm:pt>
    <dgm:pt modelId="{CDAD920A-CACD-4532-BE06-995B2656AF59}" type="sibTrans" cxnId="{397C5A82-2D6C-493F-B184-488D8D0EDF36}">
      <dgm:prSet/>
      <dgm:spPr/>
      <dgm:t>
        <a:bodyPr/>
        <a:lstStyle/>
        <a:p>
          <a:endParaRPr lang="en-US"/>
        </a:p>
      </dgm:t>
    </dgm:pt>
    <dgm:pt modelId="{DAF458B2-18F8-41D3-AE80-93F60DDD875D}">
      <dgm:prSet custT="1"/>
      <dgm:spPr/>
      <dgm:t>
        <a:bodyPr/>
        <a:lstStyle/>
        <a:p>
          <a:r>
            <a:rPr lang="en-US" sz="2000" b="0" dirty="0"/>
            <a:t>Take medical charts/records with patients anytime they are moved from their rooms </a:t>
          </a:r>
        </a:p>
      </dgm:t>
    </dgm:pt>
    <dgm:pt modelId="{AD26877D-E39C-4CDC-8A91-A877E591F7D4}" type="parTrans" cxnId="{5294C6BA-C9CF-4347-A0E1-2EBDCD3A265D}">
      <dgm:prSet/>
      <dgm:spPr/>
      <dgm:t>
        <a:bodyPr/>
        <a:lstStyle/>
        <a:p>
          <a:endParaRPr lang="en-US"/>
        </a:p>
      </dgm:t>
    </dgm:pt>
    <dgm:pt modelId="{52462733-8B89-44E2-A733-6FEF740E4068}" type="sibTrans" cxnId="{5294C6BA-C9CF-4347-A0E1-2EBDCD3A265D}">
      <dgm:prSet/>
      <dgm:spPr/>
      <dgm:t>
        <a:bodyPr/>
        <a:lstStyle/>
        <a:p>
          <a:endParaRPr lang="en-US"/>
        </a:p>
      </dgm:t>
    </dgm:pt>
    <dgm:pt modelId="{D97F5161-29BC-4CE4-B17E-D4D2C1901E58}">
      <dgm:prSet custT="1"/>
      <dgm:spPr/>
      <dgm:t>
        <a:bodyPr/>
        <a:lstStyle/>
        <a:p>
          <a:r>
            <a:rPr lang="en-US" sz="2000" b="0" dirty="0"/>
            <a:t>Place the facility in a lockdown situation</a:t>
          </a:r>
        </a:p>
      </dgm:t>
    </dgm:pt>
    <dgm:pt modelId="{388587CA-EF84-4501-B6D4-B397861C5234}" type="parTrans" cxnId="{0D134A1F-92F5-415E-81DB-A7695971856F}">
      <dgm:prSet/>
      <dgm:spPr/>
      <dgm:t>
        <a:bodyPr/>
        <a:lstStyle/>
        <a:p>
          <a:endParaRPr lang="en-US"/>
        </a:p>
      </dgm:t>
    </dgm:pt>
    <dgm:pt modelId="{84857150-D476-4CF9-8F02-B4BF8223B2F3}" type="sibTrans" cxnId="{0D134A1F-92F5-415E-81DB-A7695971856F}">
      <dgm:prSet/>
      <dgm:spPr/>
      <dgm:t>
        <a:bodyPr/>
        <a:lstStyle/>
        <a:p>
          <a:endParaRPr lang="en-US"/>
        </a:p>
      </dgm:t>
    </dgm:pt>
    <dgm:pt modelId="{9AD7E1E7-8CEF-4824-9A0D-95038B064D79}">
      <dgm:prSet custT="1"/>
      <dgm:spPr/>
      <dgm:t>
        <a:bodyPr/>
        <a:lstStyle/>
        <a:p>
          <a:r>
            <a:rPr lang="en-US" sz="2000" b="0" dirty="0"/>
            <a:t>Evacuate rooms adjacent to the fire or emergency areas first </a:t>
          </a:r>
        </a:p>
      </dgm:t>
    </dgm:pt>
    <dgm:pt modelId="{0A23B7C1-69A8-4A86-A617-90EE076A12E2}" type="parTrans" cxnId="{FBB346D4-3B02-45B2-AB6E-15FE62C4E34F}">
      <dgm:prSet/>
      <dgm:spPr/>
      <dgm:t>
        <a:bodyPr/>
        <a:lstStyle/>
        <a:p>
          <a:endParaRPr lang="en-US"/>
        </a:p>
      </dgm:t>
    </dgm:pt>
    <dgm:pt modelId="{1EAF06AE-0CCA-4332-9B3C-07CD2689A88E}" type="sibTrans" cxnId="{FBB346D4-3B02-45B2-AB6E-15FE62C4E34F}">
      <dgm:prSet/>
      <dgm:spPr/>
      <dgm:t>
        <a:bodyPr/>
        <a:lstStyle/>
        <a:p>
          <a:endParaRPr lang="en-US"/>
        </a:p>
      </dgm:t>
    </dgm:pt>
    <dgm:pt modelId="{70FECD70-2DB6-4DFF-9F97-A741D74C63F1}" type="pres">
      <dgm:prSet presAssocID="{12B94466-C92A-4173-BCB5-AE579ECBCA5B}" presName="linear" presStyleCnt="0">
        <dgm:presLayoutVars>
          <dgm:animLvl val="lvl"/>
          <dgm:resizeHandles val="exact"/>
        </dgm:presLayoutVars>
      </dgm:prSet>
      <dgm:spPr/>
      <dgm:t>
        <a:bodyPr/>
        <a:lstStyle/>
        <a:p>
          <a:endParaRPr lang="en-US"/>
        </a:p>
      </dgm:t>
    </dgm:pt>
    <dgm:pt modelId="{1255C97E-C824-4EA9-8AEA-2C5375EB0EC8}" type="pres">
      <dgm:prSet presAssocID="{F4708C54-368B-42C4-A263-1BE7B8E75481}" presName="parentText" presStyleLbl="node1" presStyleIdx="0" presStyleCnt="6">
        <dgm:presLayoutVars>
          <dgm:chMax val="0"/>
          <dgm:bulletEnabled val="1"/>
        </dgm:presLayoutVars>
      </dgm:prSet>
      <dgm:spPr/>
      <dgm:t>
        <a:bodyPr/>
        <a:lstStyle/>
        <a:p>
          <a:endParaRPr lang="en-US"/>
        </a:p>
      </dgm:t>
    </dgm:pt>
    <dgm:pt modelId="{D92EC6AC-7B98-4076-B9BA-1980CB7134EE}" type="pres">
      <dgm:prSet presAssocID="{F2F81055-406A-4190-B7AE-C479445E0152}" presName="spacer" presStyleCnt="0"/>
      <dgm:spPr/>
      <dgm:t>
        <a:bodyPr/>
        <a:lstStyle/>
        <a:p>
          <a:endParaRPr lang="en-US"/>
        </a:p>
      </dgm:t>
    </dgm:pt>
    <dgm:pt modelId="{3E651E04-ECB0-43C9-A88E-566BFD5A9460}" type="pres">
      <dgm:prSet presAssocID="{9AD7E1E7-8CEF-4824-9A0D-95038B064D79}" presName="parentText" presStyleLbl="node1" presStyleIdx="1" presStyleCnt="6">
        <dgm:presLayoutVars>
          <dgm:chMax val="0"/>
          <dgm:bulletEnabled val="1"/>
        </dgm:presLayoutVars>
      </dgm:prSet>
      <dgm:spPr/>
      <dgm:t>
        <a:bodyPr/>
        <a:lstStyle/>
        <a:p>
          <a:endParaRPr lang="en-US"/>
        </a:p>
      </dgm:t>
    </dgm:pt>
    <dgm:pt modelId="{ACDBE2A0-F5EE-48DB-BFA6-C4CBD3332109}" type="pres">
      <dgm:prSet presAssocID="{1EAF06AE-0CCA-4332-9B3C-07CD2689A88E}" presName="spacer" presStyleCnt="0"/>
      <dgm:spPr/>
      <dgm:t>
        <a:bodyPr/>
        <a:lstStyle/>
        <a:p>
          <a:endParaRPr lang="en-US"/>
        </a:p>
      </dgm:t>
    </dgm:pt>
    <dgm:pt modelId="{A191EF18-541F-453A-B81B-FADF4F741734}" type="pres">
      <dgm:prSet presAssocID="{888A277F-34CD-4734-B764-BFE37249032E}" presName="parentText" presStyleLbl="node1" presStyleIdx="2" presStyleCnt="6">
        <dgm:presLayoutVars>
          <dgm:chMax val="0"/>
          <dgm:bulletEnabled val="1"/>
        </dgm:presLayoutVars>
      </dgm:prSet>
      <dgm:spPr/>
      <dgm:t>
        <a:bodyPr/>
        <a:lstStyle/>
        <a:p>
          <a:endParaRPr lang="en-US"/>
        </a:p>
      </dgm:t>
    </dgm:pt>
    <dgm:pt modelId="{E36F5ABC-DA0E-4BC4-A376-6BDCA3C35BBA}" type="pres">
      <dgm:prSet presAssocID="{299863E0-391C-4EA2-B505-D2C607253B6E}" presName="spacer" presStyleCnt="0"/>
      <dgm:spPr/>
      <dgm:t>
        <a:bodyPr/>
        <a:lstStyle/>
        <a:p>
          <a:endParaRPr lang="en-US"/>
        </a:p>
      </dgm:t>
    </dgm:pt>
    <dgm:pt modelId="{BD2E548D-20D0-4ED9-9271-1DDE67B3D46A}" type="pres">
      <dgm:prSet presAssocID="{09B8C58A-50ED-42E0-8D17-40A3DA12E9B8}" presName="parentText" presStyleLbl="node1" presStyleIdx="3" presStyleCnt="6">
        <dgm:presLayoutVars>
          <dgm:chMax val="0"/>
          <dgm:bulletEnabled val="1"/>
        </dgm:presLayoutVars>
      </dgm:prSet>
      <dgm:spPr/>
      <dgm:t>
        <a:bodyPr/>
        <a:lstStyle/>
        <a:p>
          <a:endParaRPr lang="en-US"/>
        </a:p>
      </dgm:t>
    </dgm:pt>
    <dgm:pt modelId="{1B49923A-668D-4E8E-B83C-41A1320B8804}" type="pres">
      <dgm:prSet presAssocID="{CDAD920A-CACD-4532-BE06-995B2656AF59}" presName="spacer" presStyleCnt="0"/>
      <dgm:spPr/>
      <dgm:t>
        <a:bodyPr/>
        <a:lstStyle/>
        <a:p>
          <a:endParaRPr lang="en-US"/>
        </a:p>
      </dgm:t>
    </dgm:pt>
    <dgm:pt modelId="{30B70CB8-0E27-4709-B9ED-7E3CE7395EDB}" type="pres">
      <dgm:prSet presAssocID="{DAF458B2-18F8-41D3-AE80-93F60DDD875D}" presName="parentText" presStyleLbl="node1" presStyleIdx="4" presStyleCnt="6">
        <dgm:presLayoutVars>
          <dgm:chMax val="0"/>
          <dgm:bulletEnabled val="1"/>
        </dgm:presLayoutVars>
      </dgm:prSet>
      <dgm:spPr/>
      <dgm:t>
        <a:bodyPr/>
        <a:lstStyle/>
        <a:p>
          <a:endParaRPr lang="en-US"/>
        </a:p>
      </dgm:t>
    </dgm:pt>
    <dgm:pt modelId="{F7D19DAF-CABD-467C-A1E3-A5E7D307BCFB}" type="pres">
      <dgm:prSet presAssocID="{52462733-8B89-44E2-A733-6FEF740E4068}" presName="spacer" presStyleCnt="0"/>
      <dgm:spPr/>
      <dgm:t>
        <a:bodyPr/>
        <a:lstStyle/>
        <a:p>
          <a:endParaRPr lang="en-US"/>
        </a:p>
      </dgm:t>
    </dgm:pt>
    <dgm:pt modelId="{A1968A05-14EF-4FCD-A990-10E36EC22A9A}" type="pres">
      <dgm:prSet presAssocID="{D97F5161-29BC-4CE4-B17E-D4D2C1901E58}" presName="parentText" presStyleLbl="node1" presStyleIdx="5" presStyleCnt="6">
        <dgm:presLayoutVars>
          <dgm:chMax val="0"/>
          <dgm:bulletEnabled val="1"/>
        </dgm:presLayoutVars>
      </dgm:prSet>
      <dgm:spPr/>
      <dgm:t>
        <a:bodyPr/>
        <a:lstStyle/>
        <a:p>
          <a:endParaRPr lang="en-US"/>
        </a:p>
      </dgm:t>
    </dgm:pt>
  </dgm:ptLst>
  <dgm:cxnLst>
    <dgm:cxn modelId="{23CC96EE-DCA0-4717-8327-B99C97C29E45}" type="presOf" srcId="{D97F5161-29BC-4CE4-B17E-D4D2C1901E58}" destId="{A1968A05-14EF-4FCD-A990-10E36EC22A9A}" srcOrd="0" destOrd="0" presId="urn:microsoft.com/office/officeart/2005/8/layout/vList2"/>
    <dgm:cxn modelId="{5F8349A9-06E1-4731-9042-20EA7FF7C476}" type="presOf" srcId="{9AD7E1E7-8CEF-4824-9A0D-95038B064D79}" destId="{3E651E04-ECB0-43C9-A88E-566BFD5A9460}" srcOrd="0" destOrd="0" presId="urn:microsoft.com/office/officeart/2005/8/layout/vList2"/>
    <dgm:cxn modelId="{A7CCA1F7-4759-4219-A914-595CAFEEFCBC}" type="presOf" srcId="{DAF458B2-18F8-41D3-AE80-93F60DDD875D}" destId="{30B70CB8-0E27-4709-B9ED-7E3CE7395EDB}" srcOrd="0" destOrd="0" presId="urn:microsoft.com/office/officeart/2005/8/layout/vList2"/>
    <dgm:cxn modelId="{70769480-0901-453F-8547-EF459C096C32}" srcId="{12B94466-C92A-4173-BCB5-AE579ECBCA5B}" destId="{888A277F-34CD-4734-B764-BFE37249032E}" srcOrd="2" destOrd="0" parTransId="{D845EA0F-3292-4BB4-902A-0615C5BE123E}" sibTransId="{299863E0-391C-4EA2-B505-D2C607253B6E}"/>
    <dgm:cxn modelId="{1C2D6F3F-E171-4D87-B31C-480A8D6DAC55}" type="presOf" srcId="{F4708C54-368B-42C4-A263-1BE7B8E75481}" destId="{1255C97E-C824-4EA9-8AEA-2C5375EB0EC8}" srcOrd="0" destOrd="0" presId="urn:microsoft.com/office/officeart/2005/8/layout/vList2"/>
    <dgm:cxn modelId="{673AD357-51B3-4339-975F-838F3DB25380}" srcId="{12B94466-C92A-4173-BCB5-AE579ECBCA5B}" destId="{F4708C54-368B-42C4-A263-1BE7B8E75481}" srcOrd="0" destOrd="0" parTransId="{E5E252D1-4BC8-40BD-92BA-575AEA6E872C}" sibTransId="{F2F81055-406A-4190-B7AE-C479445E0152}"/>
    <dgm:cxn modelId="{FBB346D4-3B02-45B2-AB6E-15FE62C4E34F}" srcId="{12B94466-C92A-4173-BCB5-AE579ECBCA5B}" destId="{9AD7E1E7-8CEF-4824-9A0D-95038B064D79}" srcOrd="1" destOrd="0" parTransId="{0A23B7C1-69A8-4A86-A617-90EE076A12E2}" sibTransId="{1EAF06AE-0CCA-4332-9B3C-07CD2689A88E}"/>
    <dgm:cxn modelId="{0D134A1F-92F5-415E-81DB-A7695971856F}" srcId="{12B94466-C92A-4173-BCB5-AE579ECBCA5B}" destId="{D97F5161-29BC-4CE4-B17E-D4D2C1901E58}" srcOrd="5" destOrd="0" parTransId="{388587CA-EF84-4501-B6D4-B397861C5234}" sibTransId="{84857150-D476-4CF9-8F02-B4BF8223B2F3}"/>
    <dgm:cxn modelId="{5294C6BA-C9CF-4347-A0E1-2EBDCD3A265D}" srcId="{12B94466-C92A-4173-BCB5-AE579ECBCA5B}" destId="{DAF458B2-18F8-41D3-AE80-93F60DDD875D}" srcOrd="4" destOrd="0" parTransId="{AD26877D-E39C-4CDC-8A91-A877E591F7D4}" sibTransId="{52462733-8B89-44E2-A733-6FEF740E4068}"/>
    <dgm:cxn modelId="{0ABE032A-DD5F-4489-B1A1-BBC90240C972}" type="presOf" srcId="{09B8C58A-50ED-42E0-8D17-40A3DA12E9B8}" destId="{BD2E548D-20D0-4ED9-9271-1DDE67B3D46A}" srcOrd="0" destOrd="0" presId="urn:microsoft.com/office/officeart/2005/8/layout/vList2"/>
    <dgm:cxn modelId="{397C5A82-2D6C-493F-B184-488D8D0EDF36}" srcId="{12B94466-C92A-4173-BCB5-AE579ECBCA5B}" destId="{09B8C58A-50ED-42E0-8D17-40A3DA12E9B8}" srcOrd="3" destOrd="0" parTransId="{257F66FC-2D2A-4D3C-BDCD-8185380C3FFB}" sibTransId="{CDAD920A-CACD-4532-BE06-995B2656AF59}"/>
    <dgm:cxn modelId="{313597B1-57AC-4482-9B93-98B8BB11FAEC}" type="presOf" srcId="{12B94466-C92A-4173-BCB5-AE579ECBCA5B}" destId="{70FECD70-2DB6-4DFF-9F97-A741D74C63F1}" srcOrd="0" destOrd="0" presId="urn:microsoft.com/office/officeart/2005/8/layout/vList2"/>
    <dgm:cxn modelId="{CA94F965-E601-409D-BC5B-9CDB9CBD9D3D}" type="presOf" srcId="{888A277F-34CD-4734-B764-BFE37249032E}" destId="{A191EF18-541F-453A-B81B-FADF4F741734}" srcOrd="0" destOrd="0" presId="urn:microsoft.com/office/officeart/2005/8/layout/vList2"/>
    <dgm:cxn modelId="{955DD4C4-B76B-4724-9E3C-6BFBF1CEB679}" type="presParOf" srcId="{70FECD70-2DB6-4DFF-9F97-A741D74C63F1}" destId="{1255C97E-C824-4EA9-8AEA-2C5375EB0EC8}" srcOrd="0" destOrd="0" presId="urn:microsoft.com/office/officeart/2005/8/layout/vList2"/>
    <dgm:cxn modelId="{17C3CA88-6462-4F9E-A590-C4F9F4F09E70}" type="presParOf" srcId="{70FECD70-2DB6-4DFF-9F97-A741D74C63F1}" destId="{D92EC6AC-7B98-4076-B9BA-1980CB7134EE}" srcOrd="1" destOrd="0" presId="urn:microsoft.com/office/officeart/2005/8/layout/vList2"/>
    <dgm:cxn modelId="{F546DBA3-9D88-4D26-A37A-9151F0D8E241}" type="presParOf" srcId="{70FECD70-2DB6-4DFF-9F97-A741D74C63F1}" destId="{3E651E04-ECB0-43C9-A88E-566BFD5A9460}" srcOrd="2" destOrd="0" presId="urn:microsoft.com/office/officeart/2005/8/layout/vList2"/>
    <dgm:cxn modelId="{C12CB303-9E78-43BD-A1EA-84CA4A8F31E0}" type="presParOf" srcId="{70FECD70-2DB6-4DFF-9F97-A741D74C63F1}" destId="{ACDBE2A0-F5EE-48DB-BFA6-C4CBD3332109}" srcOrd="3" destOrd="0" presId="urn:microsoft.com/office/officeart/2005/8/layout/vList2"/>
    <dgm:cxn modelId="{318E1B2C-6605-4EBF-9912-86A57735D800}" type="presParOf" srcId="{70FECD70-2DB6-4DFF-9F97-A741D74C63F1}" destId="{A191EF18-541F-453A-B81B-FADF4F741734}" srcOrd="4" destOrd="0" presId="urn:microsoft.com/office/officeart/2005/8/layout/vList2"/>
    <dgm:cxn modelId="{35E6F774-FACE-4CDF-8CC8-03F2C30906D1}" type="presParOf" srcId="{70FECD70-2DB6-4DFF-9F97-A741D74C63F1}" destId="{E36F5ABC-DA0E-4BC4-A376-6BDCA3C35BBA}" srcOrd="5" destOrd="0" presId="urn:microsoft.com/office/officeart/2005/8/layout/vList2"/>
    <dgm:cxn modelId="{CB7FCB15-75C5-4935-83A4-0FBBB545BCEE}" type="presParOf" srcId="{70FECD70-2DB6-4DFF-9F97-A741D74C63F1}" destId="{BD2E548D-20D0-4ED9-9271-1DDE67B3D46A}" srcOrd="6" destOrd="0" presId="urn:microsoft.com/office/officeart/2005/8/layout/vList2"/>
    <dgm:cxn modelId="{75A6C419-AB23-40D9-A5EE-08C999EF98EF}" type="presParOf" srcId="{70FECD70-2DB6-4DFF-9F97-A741D74C63F1}" destId="{1B49923A-668D-4E8E-B83C-41A1320B8804}" srcOrd="7" destOrd="0" presId="urn:microsoft.com/office/officeart/2005/8/layout/vList2"/>
    <dgm:cxn modelId="{F40F0751-CCDF-4B78-A6DF-B97E20295ECE}" type="presParOf" srcId="{70FECD70-2DB6-4DFF-9F97-A741D74C63F1}" destId="{30B70CB8-0E27-4709-B9ED-7E3CE7395EDB}" srcOrd="8" destOrd="0" presId="urn:microsoft.com/office/officeart/2005/8/layout/vList2"/>
    <dgm:cxn modelId="{362BFB9A-9745-4566-9306-23E1ADA05242}" type="presParOf" srcId="{70FECD70-2DB6-4DFF-9F97-A741D74C63F1}" destId="{F7D19DAF-CABD-467C-A1E3-A5E7D307BCFB}" srcOrd="9" destOrd="0" presId="urn:microsoft.com/office/officeart/2005/8/layout/vList2"/>
    <dgm:cxn modelId="{7DBB4F91-9F1B-4AA1-9508-ACCDF3E86B72}" type="presParOf" srcId="{70FECD70-2DB6-4DFF-9F97-A741D74C63F1}" destId="{A1968A05-14EF-4FCD-A990-10E36EC22A9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12B94466-C92A-4173-BCB5-AE579ECBCA5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4708C54-368B-42C4-A263-1BE7B8E75481}">
      <dgm:prSet custT="1"/>
      <dgm:spPr/>
      <dgm:t>
        <a:bodyPr/>
        <a:lstStyle/>
        <a:p>
          <a:r>
            <a:rPr lang="en-US" sz="2000" b="0" dirty="0"/>
            <a:t>Evacuate the fire floor first</a:t>
          </a:r>
        </a:p>
      </dgm:t>
    </dgm:pt>
    <dgm:pt modelId="{E5E252D1-4BC8-40BD-92BA-575AEA6E872C}" type="parTrans" cxnId="{673AD357-51B3-4339-975F-838F3DB25380}">
      <dgm:prSet/>
      <dgm:spPr/>
      <dgm:t>
        <a:bodyPr/>
        <a:lstStyle/>
        <a:p>
          <a:endParaRPr lang="en-US"/>
        </a:p>
      </dgm:t>
    </dgm:pt>
    <dgm:pt modelId="{F2F81055-406A-4190-B7AE-C479445E0152}" type="sibTrans" cxnId="{673AD357-51B3-4339-975F-838F3DB25380}">
      <dgm:prSet/>
      <dgm:spPr/>
      <dgm:t>
        <a:bodyPr/>
        <a:lstStyle/>
        <a:p>
          <a:endParaRPr lang="en-US"/>
        </a:p>
      </dgm:t>
    </dgm:pt>
    <dgm:pt modelId="{0273D36A-8343-4CE5-BC89-46CE51A1B232}">
      <dgm:prSet custT="1"/>
      <dgm:spPr/>
      <dgm:t>
        <a:bodyPr/>
        <a:lstStyle/>
        <a:p>
          <a:r>
            <a:rPr lang="en-US" sz="2000" b="0" dirty="0"/>
            <a:t>Once this is done, evacuate the necessary zones on the floor above the incident</a:t>
          </a:r>
        </a:p>
      </dgm:t>
    </dgm:pt>
    <dgm:pt modelId="{8C9BB5C3-7C7A-4A6C-88AF-491CCD7583C6}" type="parTrans" cxnId="{1F02DDD8-20BA-4CF8-B003-2516CD93500B}">
      <dgm:prSet/>
      <dgm:spPr/>
      <dgm:t>
        <a:bodyPr/>
        <a:lstStyle/>
        <a:p>
          <a:endParaRPr lang="en-US"/>
        </a:p>
      </dgm:t>
    </dgm:pt>
    <dgm:pt modelId="{9E3F9247-F638-48AF-AED1-BA39B3F021D1}" type="sibTrans" cxnId="{1F02DDD8-20BA-4CF8-B003-2516CD93500B}">
      <dgm:prSet/>
      <dgm:spPr/>
      <dgm:t>
        <a:bodyPr/>
        <a:lstStyle/>
        <a:p>
          <a:endParaRPr lang="en-US"/>
        </a:p>
      </dgm:t>
    </dgm:pt>
    <dgm:pt modelId="{692944C5-3541-4EB1-B8BB-62331672839F}">
      <dgm:prSet custT="1"/>
      <dgm:spPr>
        <a:solidFill>
          <a:schemeClr val="accent2"/>
        </a:solidFill>
        <a:ln>
          <a:solidFill>
            <a:schemeClr val="accent1"/>
          </a:solidFill>
        </a:ln>
      </dgm:spPr>
      <dgm:t>
        <a:bodyPr/>
        <a:lstStyle/>
        <a:p>
          <a:r>
            <a:rPr lang="en-US" sz="2000" b="0" dirty="0"/>
            <a:t>Move occupants down stairwells or elevators if they are deemed secure, safe, and operable</a:t>
          </a:r>
        </a:p>
      </dgm:t>
    </dgm:pt>
    <dgm:pt modelId="{06B2A389-9656-4BE2-B7D9-AD0A06133FF2}" type="parTrans" cxnId="{07618A72-ED25-4E93-AC43-13FEBF1167C0}">
      <dgm:prSet/>
      <dgm:spPr/>
      <dgm:t>
        <a:bodyPr/>
        <a:lstStyle/>
        <a:p>
          <a:endParaRPr lang="en-US"/>
        </a:p>
      </dgm:t>
    </dgm:pt>
    <dgm:pt modelId="{816AEA26-8970-4599-BBF3-3184EF56B993}" type="sibTrans" cxnId="{07618A72-ED25-4E93-AC43-13FEBF1167C0}">
      <dgm:prSet/>
      <dgm:spPr/>
      <dgm:t>
        <a:bodyPr/>
        <a:lstStyle/>
        <a:p>
          <a:endParaRPr lang="en-US"/>
        </a:p>
      </dgm:t>
    </dgm:pt>
    <dgm:pt modelId="{70FECD70-2DB6-4DFF-9F97-A741D74C63F1}" type="pres">
      <dgm:prSet presAssocID="{12B94466-C92A-4173-BCB5-AE579ECBCA5B}" presName="linear" presStyleCnt="0">
        <dgm:presLayoutVars>
          <dgm:animLvl val="lvl"/>
          <dgm:resizeHandles val="exact"/>
        </dgm:presLayoutVars>
      </dgm:prSet>
      <dgm:spPr/>
      <dgm:t>
        <a:bodyPr/>
        <a:lstStyle/>
        <a:p>
          <a:endParaRPr lang="en-US"/>
        </a:p>
      </dgm:t>
    </dgm:pt>
    <dgm:pt modelId="{1255C97E-C824-4EA9-8AEA-2C5375EB0EC8}" type="pres">
      <dgm:prSet presAssocID="{F4708C54-368B-42C4-A263-1BE7B8E75481}" presName="parentText" presStyleLbl="node1" presStyleIdx="0" presStyleCnt="3">
        <dgm:presLayoutVars>
          <dgm:chMax val="0"/>
          <dgm:bulletEnabled val="1"/>
        </dgm:presLayoutVars>
      </dgm:prSet>
      <dgm:spPr/>
      <dgm:t>
        <a:bodyPr/>
        <a:lstStyle/>
        <a:p>
          <a:endParaRPr lang="en-US"/>
        </a:p>
      </dgm:t>
    </dgm:pt>
    <dgm:pt modelId="{D92EC6AC-7B98-4076-B9BA-1980CB7134EE}" type="pres">
      <dgm:prSet presAssocID="{F2F81055-406A-4190-B7AE-C479445E0152}" presName="spacer" presStyleCnt="0"/>
      <dgm:spPr/>
    </dgm:pt>
    <dgm:pt modelId="{0A41D943-00A3-4645-8854-B1FB5BFAFA51}" type="pres">
      <dgm:prSet presAssocID="{0273D36A-8343-4CE5-BC89-46CE51A1B232}" presName="parentText" presStyleLbl="node1" presStyleIdx="1" presStyleCnt="3">
        <dgm:presLayoutVars>
          <dgm:chMax val="0"/>
          <dgm:bulletEnabled val="1"/>
        </dgm:presLayoutVars>
      </dgm:prSet>
      <dgm:spPr/>
      <dgm:t>
        <a:bodyPr/>
        <a:lstStyle/>
        <a:p>
          <a:endParaRPr lang="en-US"/>
        </a:p>
      </dgm:t>
    </dgm:pt>
    <dgm:pt modelId="{2F8BE6EA-12A1-4DE9-92CF-7EC23C5FC88D}" type="pres">
      <dgm:prSet presAssocID="{9E3F9247-F638-48AF-AED1-BA39B3F021D1}" presName="spacer" presStyleCnt="0"/>
      <dgm:spPr/>
    </dgm:pt>
    <dgm:pt modelId="{9CAEF99D-1FC4-42A2-877B-70142314B2A0}" type="pres">
      <dgm:prSet presAssocID="{692944C5-3541-4EB1-B8BB-62331672839F}" presName="parentText" presStyleLbl="node1" presStyleIdx="2" presStyleCnt="3">
        <dgm:presLayoutVars>
          <dgm:chMax val="0"/>
          <dgm:bulletEnabled val="1"/>
        </dgm:presLayoutVars>
      </dgm:prSet>
      <dgm:spPr/>
      <dgm:t>
        <a:bodyPr/>
        <a:lstStyle/>
        <a:p>
          <a:endParaRPr lang="en-US"/>
        </a:p>
      </dgm:t>
    </dgm:pt>
  </dgm:ptLst>
  <dgm:cxnLst>
    <dgm:cxn modelId="{8E81BFC7-3200-4AC0-957A-778090504981}" type="presOf" srcId="{12B94466-C92A-4173-BCB5-AE579ECBCA5B}" destId="{70FECD70-2DB6-4DFF-9F97-A741D74C63F1}" srcOrd="0" destOrd="0" presId="urn:microsoft.com/office/officeart/2005/8/layout/vList2"/>
    <dgm:cxn modelId="{8A2E0AE8-68A6-4362-9202-FEE89214829A}" type="presOf" srcId="{0273D36A-8343-4CE5-BC89-46CE51A1B232}" destId="{0A41D943-00A3-4645-8854-B1FB5BFAFA51}" srcOrd="0" destOrd="0" presId="urn:microsoft.com/office/officeart/2005/8/layout/vList2"/>
    <dgm:cxn modelId="{4A4C47CC-EBB4-4A0C-A03A-A1D1760EFA3F}" type="presOf" srcId="{692944C5-3541-4EB1-B8BB-62331672839F}" destId="{9CAEF99D-1FC4-42A2-877B-70142314B2A0}" srcOrd="0" destOrd="0" presId="urn:microsoft.com/office/officeart/2005/8/layout/vList2"/>
    <dgm:cxn modelId="{1F02DDD8-20BA-4CF8-B003-2516CD93500B}" srcId="{12B94466-C92A-4173-BCB5-AE579ECBCA5B}" destId="{0273D36A-8343-4CE5-BC89-46CE51A1B232}" srcOrd="1" destOrd="0" parTransId="{8C9BB5C3-7C7A-4A6C-88AF-491CCD7583C6}" sibTransId="{9E3F9247-F638-48AF-AED1-BA39B3F021D1}"/>
    <dgm:cxn modelId="{EF08EA3F-51CB-4001-AE8B-05AED9074903}" type="presOf" srcId="{F4708C54-368B-42C4-A263-1BE7B8E75481}" destId="{1255C97E-C824-4EA9-8AEA-2C5375EB0EC8}" srcOrd="0" destOrd="0" presId="urn:microsoft.com/office/officeart/2005/8/layout/vList2"/>
    <dgm:cxn modelId="{07618A72-ED25-4E93-AC43-13FEBF1167C0}" srcId="{12B94466-C92A-4173-BCB5-AE579ECBCA5B}" destId="{692944C5-3541-4EB1-B8BB-62331672839F}" srcOrd="2" destOrd="0" parTransId="{06B2A389-9656-4BE2-B7D9-AD0A06133FF2}" sibTransId="{816AEA26-8970-4599-BBF3-3184EF56B993}"/>
    <dgm:cxn modelId="{673AD357-51B3-4339-975F-838F3DB25380}" srcId="{12B94466-C92A-4173-BCB5-AE579ECBCA5B}" destId="{F4708C54-368B-42C4-A263-1BE7B8E75481}" srcOrd="0" destOrd="0" parTransId="{E5E252D1-4BC8-40BD-92BA-575AEA6E872C}" sibTransId="{F2F81055-406A-4190-B7AE-C479445E0152}"/>
    <dgm:cxn modelId="{C7270647-0A16-440C-9449-5816FB30FC8A}" type="presParOf" srcId="{70FECD70-2DB6-4DFF-9F97-A741D74C63F1}" destId="{1255C97E-C824-4EA9-8AEA-2C5375EB0EC8}" srcOrd="0" destOrd="0" presId="urn:microsoft.com/office/officeart/2005/8/layout/vList2"/>
    <dgm:cxn modelId="{7120634E-0A18-4A57-9987-CE2B13806ED6}" type="presParOf" srcId="{70FECD70-2DB6-4DFF-9F97-A741D74C63F1}" destId="{D92EC6AC-7B98-4076-B9BA-1980CB7134EE}" srcOrd="1" destOrd="0" presId="urn:microsoft.com/office/officeart/2005/8/layout/vList2"/>
    <dgm:cxn modelId="{DEBB113E-7604-4A27-AEA8-05781F83DC0C}" type="presParOf" srcId="{70FECD70-2DB6-4DFF-9F97-A741D74C63F1}" destId="{0A41D943-00A3-4645-8854-B1FB5BFAFA51}" srcOrd="2" destOrd="0" presId="urn:microsoft.com/office/officeart/2005/8/layout/vList2"/>
    <dgm:cxn modelId="{C2946CB4-9B8E-4D99-822F-7F035A0B59FE}" type="presParOf" srcId="{70FECD70-2DB6-4DFF-9F97-A741D74C63F1}" destId="{2F8BE6EA-12A1-4DE9-92CF-7EC23C5FC88D}" srcOrd="3" destOrd="0" presId="urn:microsoft.com/office/officeart/2005/8/layout/vList2"/>
    <dgm:cxn modelId="{8528E4A4-5793-4119-813A-515F30908B3B}" type="presParOf" srcId="{70FECD70-2DB6-4DFF-9F97-A741D74C63F1}" destId="{9CAEF99D-1FC4-42A2-877B-70142314B2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12B94466-C92A-4173-BCB5-AE579ECBCA5B}"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F4708C54-368B-42C4-A263-1BE7B8E75481}">
      <dgm:prSet/>
      <dgm:spPr/>
      <dgm:t>
        <a:bodyPr/>
        <a:lstStyle/>
        <a:p>
          <a:r>
            <a:rPr lang="en-US" dirty="0"/>
            <a:t>W</a:t>
          </a:r>
          <a:r>
            <a:rPr lang="x-none" dirty="0"/>
            <a:t>ork best when preincident plans are in place and practiced on a regular basis</a:t>
          </a:r>
          <a:endParaRPr lang="en-US" dirty="0"/>
        </a:p>
      </dgm:t>
    </dgm:pt>
    <dgm:pt modelId="{E5E252D1-4BC8-40BD-92BA-575AEA6E872C}" type="parTrans" cxnId="{673AD357-51B3-4339-975F-838F3DB25380}">
      <dgm:prSet/>
      <dgm:spPr/>
      <dgm:t>
        <a:bodyPr/>
        <a:lstStyle/>
        <a:p>
          <a:endParaRPr lang="en-US"/>
        </a:p>
      </dgm:t>
    </dgm:pt>
    <dgm:pt modelId="{F2F81055-406A-4190-B7AE-C479445E0152}" type="sibTrans" cxnId="{673AD357-51B3-4339-975F-838F3DB25380}">
      <dgm:prSet/>
      <dgm:spPr/>
      <dgm:t>
        <a:bodyPr/>
        <a:lstStyle/>
        <a:p>
          <a:endParaRPr lang="en-US"/>
        </a:p>
      </dgm:t>
    </dgm:pt>
    <dgm:pt modelId="{9CE2B64A-D6B2-4783-BA2B-CAABBB41DFF3}">
      <dgm:prSet/>
      <dgm:spPr>
        <a:solidFill>
          <a:schemeClr val="accent2"/>
        </a:solidFill>
      </dgm:spPr>
      <dgm:t>
        <a:bodyPr/>
        <a:lstStyle/>
        <a:p>
          <a:r>
            <a:rPr lang="en-US" dirty="0"/>
            <a:t>Actions for fire incident include</a:t>
          </a:r>
        </a:p>
      </dgm:t>
    </dgm:pt>
    <dgm:pt modelId="{055D7CB5-79AE-4EE4-A2BE-E32154384D0D}" type="parTrans" cxnId="{81CBD55E-BE79-40CC-9CE6-C2D37AFC3BBD}">
      <dgm:prSet/>
      <dgm:spPr/>
      <dgm:t>
        <a:bodyPr/>
        <a:lstStyle/>
        <a:p>
          <a:endParaRPr lang="en-US"/>
        </a:p>
      </dgm:t>
    </dgm:pt>
    <dgm:pt modelId="{731A6F42-C7CD-49DA-B773-0C4959EF8290}" type="sibTrans" cxnId="{81CBD55E-BE79-40CC-9CE6-C2D37AFC3BBD}">
      <dgm:prSet/>
      <dgm:spPr/>
      <dgm:t>
        <a:bodyPr/>
        <a:lstStyle/>
        <a:p>
          <a:endParaRPr lang="en-US"/>
        </a:p>
      </dgm:t>
    </dgm:pt>
    <dgm:pt modelId="{6D1311F9-045E-4EB2-98CA-0813552CA43D}">
      <dgm:prSet/>
      <dgm:spPr/>
      <dgm:t>
        <a:bodyPr/>
        <a:lstStyle/>
        <a:p>
          <a:r>
            <a:rPr lang="en-US" dirty="0"/>
            <a:t>Evacuate the fire floor first, followed by all floors above the incident </a:t>
          </a:r>
        </a:p>
      </dgm:t>
    </dgm:pt>
    <dgm:pt modelId="{0CE86CE4-E662-4E5D-B9BE-88B4DE7A756F}" type="parTrans" cxnId="{A67F118C-1B05-4B8F-99BC-5CFD67F59FC8}">
      <dgm:prSet/>
      <dgm:spPr/>
      <dgm:t>
        <a:bodyPr/>
        <a:lstStyle/>
        <a:p>
          <a:endParaRPr lang="en-US"/>
        </a:p>
      </dgm:t>
    </dgm:pt>
    <dgm:pt modelId="{F69BEA21-18F3-4FE4-B63A-26C71F8FDF4E}" type="sibTrans" cxnId="{A67F118C-1B05-4B8F-99BC-5CFD67F59FC8}">
      <dgm:prSet/>
      <dgm:spPr/>
      <dgm:t>
        <a:bodyPr/>
        <a:lstStyle/>
        <a:p>
          <a:endParaRPr lang="en-US"/>
        </a:p>
      </dgm:t>
    </dgm:pt>
    <dgm:pt modelId="{AFB980C0-890A-4BBC-8719-39AE39072B5C}">
      <dgm:prSet/>
      <dgm:spPr/>
      <dgm:t>
        <a:bodyPr/>
        <a:lstStyle/>
        <a:p>
          <a:r>
            <a:rPr lang="en-US" dirty="0"/>
            <a:t>Evacuate the floor(s) below the fire when the fire floor and floors above it are clear </a:t>
          </a:r>
        </a:p>
      </dgm:t>
    </dgm:pt>
    <dgm:pt modelId="{8503CA6A-7395-494C-A64B-00D9DA7F64CE}" type="parTrans" cxnId="{7448E73F-6063-488B-B7DA-34F50C8AC8A6}">
      <dgm:prSet/>
      <dgm:spPr/>
      <dgm:t>
        <a:bodyPr/>
        <a:lstStyle/>
        <a:p>
          <a:endParaRPr lang="en-US"/>
        </a:p>
      </dgm:t>
    </dgm:pt>
    <dgm:pt modelId="{23BD92CB-17D6-4132-9C69-D52BCF81DABB}" type="sibTrans" cxnId="{7448E73F-6063-488B-B7DA-34F50C8AC8A6}">
      <dgm:prSet/>
      <dgm:spPr/>
      <dgm:t>
        <a:bodyPr/>
        <a:lstStyle/>
        <a:p>
          <a:endParaRPr lang="en-US"/>
        </a:p>
      </dgm:t>
    </dgm:pt>
    <dgm:pt modelId="{77B526C3-D491-4D71-ADC8-F353EB1AA9EA}">
      <dgm:prSet/>
      <dgm:spPr/>
      <dgm:t>
        <a:bodyPr/>
        <a:lstStyle/>
        <a:p>
          <a:r>
            <a:rPr lang="en-US" dirty="0"/>
            <a:t>Transport patients to other buildings or sites</a:t>
          </a:r>
        </a:p>
      </dgm:t>
    </dgm:pt>
    <dgm:pt modelId="{EC4E3A00-0C90-4FF8-9DD2-D9C1E91B200C}" type="parTrans" cxnId="{63B93221-CB4B-4A9F-B536-C948E26E0283}">
      <dgm:prSet/>
      <dgm:spPr/>
      <dgm:t>
        <a:bodyPr/>
        <a:lstStyle/>
        <a:p>
          <a:endParaRPr lang="en-US"/>
        </a:p>
      </dgm:t>
    </dgm:pt>
    <dgm:pt modelId="{238A4DAB-2B6C-4ED8-A709-041B5D1CA1D5}" type="sibTrans" cxnId="{63B93221-CB4B-4A9F-B536-C948E26E0283}">
      <dgm:prSet/>
      <dgm:spPr/>
      <dgm:t>
        <a:bodyPr/>
        <a:lstStyle/>
        <a:p>
          <a:endParaRPr lang="en-US"/>
        </a:p>
      </dgm:t>
    </dgm:pt>
    <dgm:pt modelId="{70FECD70-2DB6-4DFF-9F97-A741D74C63F1}" type="pres">
      <dgm:prSet presAssocID="{12B94466-C92A-4173-BCB5-AE579ECBCA5B}" presName="linear" presStyleCnt="0">
        <dgm:presLayoutVars>
          <dgm:animLvl val="lvl"/>
          <dgm:resizeHandles val="exact"/>
        </dgm:presLayoutVars>
      </dgm:prSet>
      <dgm:spPr/>
      <dgm:t>
        <a:bodyPr/>
        <a:lstStyle/>
        <a:p>
          <a:endParaRPr lang="en-US"/>
        </a:p>
      </dgm:t>
    </dgm:pt>
    <dgm:pt modelId="{1255C97E-C824-4EA9-8AEA-2C5375EB0EC8}" type="pres">
      <dgm:prSet presAssocID="{F4708C54-368B-42C4-A263-1BE7B8E75481}" presName="parentText" presStyleLbl="node1" presStyleIdx="0" presStyleCnt="2">
        <dgm:presLayoutVars>
          <dgm:chMax val="0"/>
          <dgm:bulletEnabled val="1"/>
        </dgm:presLayoutVars>
      </dgm:prSet>
      <dgm:spPr/>
      <dgm:t>
        <a:bodyPr/>
        <a:lstStyle/>
        <a:p>
          <a:endParaRPr lang="en-US"/>
        </a:p>
      </dgm:t>
    </dgm:pt>
    <dgm:pt modelId="{D92EC6AC-7B98-4076-B9BA-1980CB7134EE}" type="pres">
      <dgm:prSet presAssocID="{F2F81055-406A-4190-B7AE-C479445E0152}" presName="spacer" presStyleCnt="0"/>
      <dgm:spPr/>
      <dgm:t>
        <a:bodyPr/>
        <a:lstStyle/>
        <a:p>
          <a:endParaRPr lang="en-US"/>
        </a:p>
      </dgm:t>
    </dgm:pt>
    <dgm:pt modelId="{7A9B691B-2ECA-4892-8BDF-6087456DB423}" type="pres">
      <dgm:prSet presAssocID="{9CE2B64A-D6B2-4783-BA2B-CAABBB41DFF3}" presName="parentText" presStyleLbl="node1" presStyleIdx="1" presStyleCnt="2">
        <dgm:presLayoutVars>
          <dgm:chMax val="0"/>
          <dgm:bulletEnabled val="1"/>
        </dgm:presLayoutVars>
      </dgm:prSet>
      <dgm:spPr/>
      <dgm:t>
        <a:bodyPr/>
        <a:lstStyle/>
        <a:p>
          <a:endParaRPr lang="en-US"/>
        </a:p>
      </dgm:t>
    </dgm:pt>
    <dgm:pt modelId="{821EEA80-BD2C-449B-8D83-F135D155E685}" type="pres">
      <dgm:prSet presAssocID="{9CE2B64A-D6B2-4783-BA2B-CAABBB41DFF3}" presName="childText" presStyleLbl="revTx" presStyleIdx="0" presStyleCnt="1">
        <dgm:presLayoutVars>
          <dgm:bulletEnabled val="1"/>
        </dgm:presLayoutVars>
      </dgm:prSet>
      <dgm:spPr/>
      <dgm:t>
        <a:bodyPr/>
        <a:lstStyle/>
        <a:p>
          <a:endParaRPr lang="en-US"/>
        </a:p>
      </dgm:t>
    </dgm:pt>
  </dgm:ptLst>
  <dgm:cxnLst>
    <dgm:cxn modelId="{F98CC01B-CBD5-4ED5-B05E-46DB5C430051}" type="presOf" srcId="{F4708C54-368B-42C4-A263-1BE7B8E75481}" destId="{1255C97E-C824-4EA9-8AEA-2C5375EB0EC8}" srcOrd="0" destOrd="0" presId="urn:microsoft.com/office/officeart/2005/8/layout/vList2"/>
    <dgm:cxn modelId="{63B93221-CB4B-4A9F-B536-C948E26E0283}" srcId="{9CE2B64A-D6B2-4783-BA2B-CAABBB41DFF3}" destId="{77B526C3-D491-4D71-ADC8-F353EB1AA9EA}" srcOrd="2" destOrd="0" parTransId="{EC4E3A00-0C90-4FF8-9DD2-D9C1E91B200C}" sibTransId="{238A4DAB-2B6C-4ED8-A709-041B5D1CA1D5}"/>
    <dgm:cxn modelId="{DC0D28F0-537E-4E0C-A483-F49AFCD51CA2}" type="presOf" srcId="{AFB980C0-890A-4BBC-8719-39AE39072B5C}" destId="{821EEA80-BD2C-449B-8D83-F135D155E685}" srcOrd="0" destOrd="1" presId="urn:microsoft.com/office/officeart/2005/8/layout/vList2"/>
    <dgm:cxn modelId="{7448E73F-6063-488B-B7DA-34F50C8AC8A6}" srcId="{9CE2B64A-D6B2-4783-BA2B-CAABBB41DFF3}" destId="{AFB980C0-890A-4BBC-8719-39AE39072B5C}" srcOrd="1" destOrd="0" parTransId="{8503CA6A-7395-494C-A64B-00D9DA7F64CE}" sibTransId="{23BD92CB-17D6-4132-9C69-D52BCF81DABB}"/>
    <dgm:cxn modelId="{23F67407-1984-423F-AA69-B91AD1B94F97}" type="presOf" srcId="{12B94466-C92A-4173-BCB5-AE579ECBCA5B}" destId="{70FECD70-2DB6-4DFF-9F97-A741D74C63F1}" srcOrd="0" destOrd="0" presId="urn:microsoft.com/office/officeart/2005/8/layout/vList2"/>
    <dgm:cxn modelId="{81CBD55E-BE79-40CC-9CE6-C2D37AFC3BBD}" srcId="{12B94466-C92A-4173-BCB5-AE579ECBCA5B}" destId="{9CE2B64A-D6B2-4783-BA2B-CAABBB41DFF3}" srcOrd="1" destOrd="0" parTransId="{055D7CB5-79AE-4EE4-A2BE-E32154384D0D}" sibTransId="{731A6F42-C7CD-49DA-B773-0C4959EF8290}"/>
    <dgm:cxn modelId="{673AD357-51B3-4339-975F-838F3DB25380}" srcId="{12B94466-C92A-4173-BCB5-AE579ECBCA5B}" destId="{F4708C54-368B-42C4-A263-1BE7B8E75481}" srcOrd="0" destOrd="0" parTransId="{E5E252D1-4BC8-40BD-92BA-575AEA6E872C}" sibTransId="{F2F81055-406A-4190-B7AE-C479445E0152}"/>
    <dgm:cxn modelId="{B1A078D6-F043-4F27-9684-BA25CEC9F5DD}" type="presOf" srcId="{9CE2B64A-D6B2-4783-BA2B-CAABBB41DFF3}" destId="{7A9B691B-2ECA-4892-8BDF-6087456DB423}" srcOrd="0" destOrd="0" presId="urn:microsoft.com/office/officeart/2005/8/layout/vList2"/>
    <dgm:cxn modelId="{17FE3B05-C694-4A32-94EA-AD0BF5C050AB}" type="presOf" srcId="{6D1311F9-045E-4EB2-98CA-0813552CA43D}" destId="{821EEA80-BD2C-449B-8D83-F135D155E685}" srcOrd="0" destOrd="0" presId="urn:microsoft.com/office/officeart/2005/8/layout/vList2"/>
    <dgm:cxn modelId="{A67F118C-1B05-4B8F-99BC-5CFD67F59FC8}" srcId="{9CE2B64A-D6B2-4783-BA2B-CAABBB41DFF3}" destId="{6D1311F9-045E-4EB2-98CA-0813552CA43D}" srcOrd="0" destOrd="0" parTransId="{0CE86CE4-E662-4E5D-B9BE-88B4DE7A756F}" sibTransId="{F69BEA21-18F3-4FE4-B63A-26C71F8FDF4E}"/>
    <dgm:cxn modelId="{0BEA14B1-DE44-401E-AA20-175CD12D8BC4}" type="presOf" srcId="{77B526C3-D491-4D71-ADC8-F353EB1AA9EA}" destId="{821EEA80-BD2C-449B-8D83-F135D155E685}" srcOrd="0" destOrd="2" presId="urn:microsoft.com/office/officeart/2005/8/layout/vList2"/>
    <dgm:cxn modelId="{D420AD74-A1CF-4FAB-96EB-11BDB01C4783}" type="presParOf" srcId="{70FECD70-2DB6-4DFF-9F97-A741D74C63F1}" destId="{1255C97E-C824-4EA9-8AEA-2C5375EB0EC8}" srcOrd="0" destOrd="0" presId="urn:microsoft.com/office/officeart/2005/8/layout/vList2"/>
    <dgm:cxn modelId="{504D35C1-5B3D-4E05-B51C-CE5F4041088B}" type="presParOf" srcId="{70FECD70-2DB6-4DFF-9F97-A741D74C63F1}" destId="{D92EC6AC-7B98-4076-B9BA-1980CB7134EE}" srcOrd="1" destOrd="0" presId="urn:microsoft.com/office/officeart/2005/8/layout/vList2"/>
    <dgm:cxn modelId="{9CAAAB61-EC96-491F-97D5-5DD46BF18599}" type="presParOf" srcId="{70FECD70-2DB6-4DFF-9F97-A741D74C63F1}" destId="{7A9B691B-2ECA-4892-8BDF-6087456DB423}" srcOrd="2" destOrd="0" presId="urn:microsoft.com/office/officeart/2005/8/layout/vList2"/>
    <dgm:cxn modelId="{82BAACCC-225B-45D4-A96D-3381F60D5086}" type="presParOf" srcId="{70FECD70-2DB6-4DFF-9F97-A741D74C63F1}" destId="{821EEA80-BD2C-449B-8D83-F135D155E68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12B94466-C92A-4173-BCB5-AE579ECBCA5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4708C54-368B-42C4-A263-1BE7B8E75481}">
      <dgm:prSet custT="1"/>
      <dgm:spPr/>
      <dgm:t>
        <a:bodyPr/>
        <a:lstStyle/>
        <a:p>
          <a:r>
            <a:rPr lang="en-US" sz="2000" b="0" dirty="0"/>
            <a:t>Law enforcement incidents</a:t>
          </a:r>
        </a:p>
      </dgm:t>
    </dgm:pt>
    <dgm:pt modelId="{E5E252D1-4BC8-40BD-92BA-575AEA6E872C}" type="parTrans" cxnId="{673AD357-51B3-4339-975F-838F3DB25380}">
      <dgm:prSet/>
      <dgm:spPr/>
      <dgm:t>
        <a:bodyPr/>
        <a:lstStyle/>
        <a:p>
          <a:endParaRPr lang="en-US"/>
        </a:p>
      </dgm:t>
    </dgm:pt>
    <dgm:pt modelId="{F2F81055-406A-4190-B7AE-C479445E0152}" type="sibTrans" cxnId="{673AD357-51B3-4339-975F-838F3DB25380}">
      <dgm:prSet/>
      <dgm:spPr/>
      <dgm:t>
        <a:bodyPr/>
        <a:lstStyle/>
        <a:p>
          <a:endParaRPr lang="en-US"/>
        </a:p>
      </dgm:t>
    </dgm:pt>
    <dgm:pt modelId="{B8889790-0950-4531-8A91-DAE7161113B9}">
      <dgm:prSet/>
      <dgm:spPr/>
      <dgm:t>
        <a:bodyPr/>
        <a:lstStyle/>
        <a:p>
          <a:r>
            <a:rPr lang="en-US" b="0" dirty="0"/>
            <a:t>Establish direct coordination with </a:t>
          </a:r>
          <a:r>
            <a:rPr lang="en-US" b="0" dirty="0" smtClean="0"/>
            <a:t>local </a:t>
          </a:r>
          <a:r>
            <a:rPr lang="en-US" b="0" dirty="0"/>
            <a:t>law enforcement agency</a:t>
          </a:r>
        </a:p>
      </dgm:t>
    </dgm:pt>
    <dgm:pt modelId="{DFE8C024-D904-4D13-8783-9F7CE11F30F9}" type="parTrans" cxnId="{89E53B49-1028-4E94-8372-27D0FC85F14B}">
      <dgm:prSet/>
      <dgm:spPr/>
      <dgm:t>
        <a:bodyPr/>
        <a:lstStyle/>
        <a:p>
          <a:endParaRPr lang="en-US"/>
        </a:p>
      </dgm:t>
    </dgm:pt>
    <dgm:pt modelId="{C46E8CF9-9A1C-40D3-B61E-184304C1C927}" type="sibTrans" cxnId="{89E53B49-1028-4E94-8372-27D0FC85F14B}">
      <dgm:prSet/>
      <dgm:spPr/>
      <dgm:t>
        <a:bodyPr/>
        <a:lstStyle/>
        <a:p>
          <a:endParaRPr lang="en-US"/>
        </a:p>
      </dgm:t>
    </dgm:pt>
    <dgm:pt modelId="{595B1B21-9579-46F9-B644-167D71A53428}">
      <dgm:prSet/>
      <dgm:spPr/>
      <dgm:t>
        <a:bodyPr/>
        <a:lstStyle/>
        <a:p>
          <a:r>
            <a:rPr lang="en-US" b="0" dirty="0"/>
            <a:t>Remove patients to predetermined sites that are ready to provide adequate shelter and care for special/medical needs</a:t>
          </a:r>
        </a:p>
      </dgm:t>
    </dgm:pt>
    <dgm:pt modelId="{F5A38892-3704-4254-86A2-19590F1F4A5A}" type="parTrans" cxnId="{C5A43D71-47C1-4026-A83C-3C310216B4CC}">
      <dgm:prSet/>
      <dgm:spPr/>
      <dgm:t>
        <a:bodyPr/>
        <a:lstStyle/>
        <a:p>
          <a:endParaRPr lang="en-US"/>
        </a:p>
      </dgm:t>
    </dgm:pt>
    <dgm:pt modelId="{B10D2E9C-2C96-4F89-9B0D-0360605355D2}" type="sibTrans" cxnId="{C5A43D71-47C1-4026-A83C-3C310216B4CC}">
      <dgm:prSet/>
      <dgm:spPr/>
      <dgm:t>
        <a:bodyPr/>
        <a:lstStyle/>
        <a:p>
          <a:endParaRPr lang="en-US"/>
        </a:p>
      </dgm:t>
    </dgm:pt>
    <dgm:pt modelId="{981386F8-B189-46F8-9550-ED6F0A61480D}">
      <dgm:prSet custT="1"/>
      <dgm:spPr>
        <a:solidFill>
          <a:schemeClr val="accent2"/>
        </a:solidFill>
      </dgm:spPr>
      <dgm:t>
        <a:bodyPr/>
        <a:lstStyle/>
        <a:p>
          <a:r>
            <a:rPr lang="en-US" sz="2000" b="0" dirty="0"/>
            <a:t>Large-scale evacuations</a:t>
          </a:r>
        </a:p>
      </dgm:t>
    </dgm:pt>
    <dgm:pt modelId="{91928D08-24A4-4E4F-8CC0-8CD60E4E8EA1}" type="parTrans" cxnId="{FE6364AC-6E83-4888-AC8B-1DB83FB57F9E}">
      <dgm:prSet/>
      <dgm:spPr/>
      <dgm:t>
        <a:bodyPr/>
        <a:lstStyle/>
        <a:p>
          <a:endParaRPr lang="en-US"/>
        </a:p>
      </dgm:t>
    </dgm:pt>
    <dgm:pt modelId="{A21A9108-72D9-47E8-8F7C-F451E4B3EEE4}" type="sibTrans" cxnId="{FE6364AC-6E83-4888-AC8B-1DB83FB57F9E}">
      <dgm:prSet/>
      <dgm:spPr/>
      <dgm:t>
        <a:bodyPr/>
        <a:lstStyle/>
        <a:p>
          <a:endParaRPr lang="en-US"/>
        </a:p>
      </dgm:t>
    </dgm:pt>
    <dgm:pt modelId="{3A42F3BA-7512-4AE6-BE80-55694D13EF1B}">
      <dgm:prSet/>
      <dgm:spPr/>
      <dgm:t>
        <a:bodyPr/>
        <a:lstStyle/>
        <a:p>
          <a:r>
            <a:rPr lang="en-US" b="0" dirty="0"/>
            <a:t>It may be necessary to move patients to an intermediate location</a:t>
          </a:r>
        </a:p>
      </dgm:t>
    </dgm:pt>
    <dgm:pt modelId="{C8AA36D2-FFB4-4EAC-B868-BBC1880CDF21}" type="parTrans" cxnId="{ABC8422B-5F04-4948-992A-1FC08331B4E8}">
      <dgm:prSet/>
      <dgm:spPr/>
      <dgm:t>
        <a:bodyPr/>
        <a:lstStyle/>
        <a:p>
          <a:endParaRPr lang="en-US"/>
        </a:p>
      </dgm:t>
    </dgm:pt>
    <dgm:pt modelId="{33A545A1-F339-47C3-A29F-D49A629525C1}" type="sibTrans" cxnId="{ABC8422B-5F04-4948-992A-1FC08331B4E8}">
      <dgm:prSet/>
      <dgm:spPr/>
      <dgm:t>
        <a:bodyPr/>
        <a:lstStyle/>
        <a:p>
          <a:endParaRPr lang="en-US"/>
        </a:p>
      </dgm:t>
    </dgm:pt>
    <dgm:pt modelId="{3FA74230-D84F-44E0-AA42-13B3E932E931}">
      <dgm:prSet/>
      <dgm:spPr/>
      <dgm:t>
        <a:bodyPr/>
        <a:lstStyle/>
        <a:p>
          <a:r>
            <a:rPr lang="en-US" b="0" dirty="0"/>
            <a:t>Tornadoes, hurricanes, floods, earthquakes, or wildland/urban interface fires</a:t>
          </a:r>
        </a:p>
      </dgm:t>
    </dgm:pt>
    <dgm:pt modelId="{34719998-3D31-4938-95ED-729A608A50FF}" type="parTrans" cxnId="{F4483D25-3F43-4DE1-8DBC-83197F0C81CE}">
      <dgm:prSet/>
      <dgm:spPr/>
      <dgm:t>
        <a:bodyPr/>
        <a:lstStyle/>
        <a:p>
          <a:endParaRPr lang="en-US"/>
        </a:p>
      </dgm:t>
    </dgm:pt>
    <dgm:pt modelId="{58FC26A1-C613-4B15-B9C7-EAFB706CF92E}" type="sibTrans" cxnId="{F4483D25-3F43-4DE1-8DBC-83197F0C81CE}">
      <dgm:prSet/>
      <dgm:spPr/>
      <dgm:t>
        <a:bodyPr/>
        <a:lstStyle/>
        <a:p>
          <a:endParaRPr lang="en-US"/>
        </a:p>
      </dgm:t>
    </dgm:pt>
    <dgm:pt modelId="{B2CAF97C-ADC8-49AA-AD3E-21D812448F73}">
      <dgm:prSet/>
      <dgm:spPr/>
      <dgm:t>
        <a:bodyPr/>
        <a:lstStyle/>
        <a:p>
          <a:r>
            <a:rPr lang="en-US" b="0" dirty="0"/>
            <a:t>Evacuation areas may be many miles (kilometers) away during these incidents</a:t>
          </a:r>
        </a:p>
      </dgm:t>
    </dgm:pt>
    <dgm:pt modelId="{591A7681-D313-4378-8278-BBDF34BA89B7}" type="parTrans" cxnId="{116FF80A-576E-47A2-9C97-1735DCE7EA97}">
      <dgm:prSet/>
      <dgm:spPr/>
      <dgm:t>
        <a:bodyPr/>
        <a:lstStyle/>
        <a:p>
          <a:endParaRPr lang="en-US"/>
        </a:p>
      </dgm:t>
    </dgm:pt>
    <dgm:pt modelId="{30C27F79-2A04-45FF-8366-A55BECE147B5}" type="sibTrans" cxnId="{116FF80A-576E-47A2-9C97-1735DCE7EA97}">
      <dgm:prSet/>
      <dgm:spPr/>
      <dgm:t>
        <a:bodyPr/>
        <a:lstStyle/>
        <a:p>
          <a:endParaRPr lang="en-US"/>
        </a:p>
      </dgm:t>
    </dgm:pt>
    <dgm:pt modelId="{F4B778D4-A17A-474B-8FE9-8DCDCF3FBE7A}" type="pres">
      <dgm:prSet presAssocID="{12B94466-C92A-4173-BCB5-AE579ECBCA5B}" presName="linear" presStyleCnt="0">
        <dgm:presLayoutVars>
          <dgm:dir/>
          <dgm:animLvl val="lvl"/>
          <dgm:resizeHandles val="exact"/>
        </dgm:presLayoutVars>
      </dgm:prSet>
      <dgm:spPr/>
      <dgm:t>
        <a:bodyPr/>
        <a:lstStyle/>
        <a:p>
          <a:endParaRPr lang="en-US"/>
        </a:p>
      </dgm:t>
    </dgm:pt>
    <dgm:pt modelId="{3AB7D6F7-45FA-46A1-A3DF-9AABCD716B29}" type="pres">
      <dgm:prSet presAssocID="{F4708C54-368B-42C4-A263-1BE7B8E75481}" presName="parentLin" presStyleCnt="0"/>
      <dgm:spPr/>
    </dgm:pt>
    <dgm:pt modelId="{B654D79F-933E-40E9-9E28-5CEDA0B7C72F}" type="pres">
      <dgm:prSet presAssocID="{F4708C54-368B-42C4-A263-1BE7B8E75481}" presName="parentLeftMargin" presStyleLbl="node1" presStyleIdx="0" presStyleCnt="2"/>
      <dgm:spPr/>
      <dgm:t>
        <a:bodyPr/>
        <a:lstStyle/>
        <a:p>
          <a:endParaRPr lang="en-US"/>
        </a:p>
      </dgm:t>
    </dgm:pt>
    <dgm:pt modelId="{F0C84331-A4FC-42DA-AE59-B845DF270C7E}" type="pres">
      <dgm:prSet presAssocID="{F4708C54-368B-42C4-A263-1BE7B8E75481}" presName="parentText" presStyleLbl="node1" presStyleIdx="0" presStyleCnt="2">
        <dgm:presLayoutVars>
          <dgm:chMax val="0"/>
          <dgm:bulletEnabled val="1"/>
        </dgm:presLayoutVars>
      </dgm:prSet>
      <dgm:spPr/>
      <dgm:t>
        <a:bodyPr/>
        <a:lstStyle/>
        <a:p>
          <a:endParaRPr lang="en-US"/>
        </a:p>
      </dgm:t>
    </dgm:pt>
    <dgm:pt modelId="{312EA001-F037-4C57-885D-93C9E5BA81C4}" type="pres">
      <dgm:prSet presAssocID="{F4708C54-368B-42C4-A263-1BE7B8E75481}" presName="negativeSpace" presStyleCnt="0"/>
      <dgm:spPr/>
    </dgm:pt>
    <dgm:pt modelId="{C16515E8-115B-4C0B-815A-3AED53932C47}" type="pres">
      <dgm:prSet presAssocID="{F4708C54-368B-42C4-A263-1BE7B8E75481}" presName="childText" presStyleLbl="conFgAcc1" presStyleIdx="0" presStyleCnt="2">
        <dgm:presLayoutVars>
          <dgm:bulletEnabled val="1"/>
        </dgm:presLayoutVars>
      </dgm:prSet>
      <dgm:spPr/>
      <dgm:t>
        <a:bodyPr/>
        <a:lstStyle/>
        <a:p>
          <a:endParaRPr lang="en-US"/>
        </a:p>
      </dgm:t>
    </dgm:pt>
    <dgm:pt modelId="{591BB20A-7C89-461D-AC38-87B26FAFF3C7}" type="pres">
      <dgm:prSet presAssocID="{F2F81055-406A-4190-B7AE-C479445E0152}" presName="spaceBetweenRectangles" presStyleCnt="0"/>
      <dgm:spPr/>
    </dgm:pt>
    <dgm:pt modelId="{C4F4B21F-E9B7-4A49-B6FB-7F09769F029A}" type="pres">
      <dgm:prSet presAssocID="{981386F8-B189-46F8-9550-ED6F0A61480D}" presName="parentLin" presStyleCnt="0"/>
      <dgm:spPr/>
    </dgm:pt>
    <dgm:pt modelId="{8103B029-BB11-4A74-AB95-AD4FAC7458A1}" type="pres">
      <dgm:prSet presAssocID="{981386F8-B189-46F8-9550-ED6F0A61480D}" presName="parentLeftMargin" presStyleLbl="node1" presStyleIdx="0" presStyleCnt="2"/>
      <dgm:spPr/>
      <dgm:t>
        <a:bodyPr/>
        <a:lstStyle/>
        <a:p>
          <a:endParaRPr lang="en-US"/>
        </a:p>
      </dgm:t>
    </dgm:pt>
    <dgm:pt modelId="{2A8C6976-2CA5-4307-96F6-A908C35239D9}" type="pres">
      <dgm:prSet presAssocID="{981386F8-B189-46F8-9550-ED6F0A61480D}" presName="parentText" presStyleLbl="node1" presStyleIdx="1" presStyleCnt="2">
        <dgm:presLayoutVars>
          <dgm:chMax val="0"/>
          <dgm:bulletEnabled val="1"/>
        </dgm:presLayoutVars>
      </dgm:prSet>
      <dgm:spPr/>
      <dgm:t>
        <a:bodyPr/>
        <a:lstStyle/>
        <a:p>
          <a:endParaRPr lang="en-US"/>
        </a:p>
      </dgm:t>
    </dgm:pt>
    <dgm:pt modelId="{5C7DC8A8-0081-4CC5-A438-F6E6F2E0B396}" type="pres">
      <dgm:prSet presAssocID="{981386F8-B189-46F8-9550-ED6F0A61480D}" presName="negativeSpace" presStyleCnt="0"/>
      <dgm:spPr/>
    </dgm:pt>
    <dgm:pt modelId="{87B55288-AD26-4183-91DC-9BF264A8A2A1}" type="pres">
      <dgm:prSet presAssocID="{981386F8-B189-46F8-9550-ED6F0A61480D}" presName="childText" presStyleLbl="conFgAcc1" presStyleIdx="1" presStyleCnt="2">
        <dgm:presLayoutVars>
          <dgm:bulletEnabled val="1"/>
        </dgm:presLayoutVars>
      </dgm:prSet>
      <dgm:spPr/>
      <dgm:t>
        <a:bodyPr/>
        <a:lstStyle/>
        <a:p>
          <a:endParaRPr lang="en-US"/>
        </a:p>
      </dgm:t>
    </dgm:pt>
  </dgm:ptLst>
  <dgm:cxnLst>
    <dgm:cxn modelId="{3642FFCF-942B-442E-975F-4CD025DCC995}" type="presOf" srcId="{981386F8-B189-46F8-9550-ED6F0A61480D}" destId="{2A8C6976-2CA5-4307-96F6-A908C35239D9}" srcOrd="1" destOrd="0" presId="urn:microsoft.com/office/officeart/2005/8/layout/list1"/>
    <dgm:cxn modelId="{810E67F7-6AEA-4F9C-845B-6D47C39C297C}" type="presOf" srcId="{595B1B21-9579-46F9-B644-167D71A53428}" destId="{C16515E8-115B-4C0B-815A-3AED53932C47}" srcOrd="0" destOrd="1" presId="urn:microsoft.com/office/officeart/2005/8/layout/list1"/>
    <dgm:cxn modelId="{FE6364AC-6E83-4888-AC8B-1DB83FB57F9E}" srcId="{12B94466-C92A-4173-BCB5-AE579ECBCA5B}" destId="{981386F8-B189-46F8-9550-ED6F0A61480D}" srcOrd="1" destOrd="0" parTransId="{91928D08-24A4-4E4F-8CC0-8CD60E4E8EA1}" sibTransId="{A21A9108-72D9-47E8-8F7C-F451E4B3EEE4}"/>
    <dgm:cxn modelId="{D3DF1374-0195-4691-9047-8247989C7246}" type="presOf" srcId="{3FA74230-D84F-44E0-AA42-13B3E932E931}" destId="{87B55288-AD26-4183-91DC-9BF264A8A2A1}" srcOrd="0" destOrd="0" presId="urn:microsoft.com/office/officeart/2005/8/layout/list1"/>
    <dgm:cxn modelId="{F4483D25-3F43-4DE1-8DBC-83197F0C81CE}" srcId="{981386F8-B189-46F8-9550-ED6F0A61480D}" destId="{3FA74230-D84F-44E0-AA42-13B3E932E931}" srcOrd="0" destOrd="0" parTransId="{34719998-3D31-4938-95ED-729A608A50FF}" sibTransId="{58FC26A1-C613-4B15-B9C7-EAFB706CF92E}"/>
    <dgm:cxn modelId="{C5A43D71-47C1-4026-A83C-3C310216B4CC}" srcId="{F4708C54-368B-42C4-A263-1BE7B8E75481}" destId="{595B1B21-9579-46F9-B644-167D71A53428}" srcOrd="1" destOrd="0" parTransId="{F5A38892-3704-4254-86A2-19590F1F4A5A}" sibTransId="{B10D2E9C-2C96-4F89-9B0D-0360605355D2}"/>
    <dgm:cxn modelId="{9B9A2823-6808-444D-B9F8-1C4D0DDF6A1D}" type="presOf" srcId="{F4708C54-368B-42C4-A263-1BE7B8E75481}" destId="{B654D79F-933E-40E9-9E28-5CEDA0B7C72F}" srcOrd="0" destOrd="0" presId="urn:microsoft.com/office/officeart/2005/8/layout/list1"/>
    <dgm:cxn modelId="{673AD357-51B3-4339-975F-838F3DB25380}" srcId="{12B94466-C92A-4173-BCB5-AE579ECBCA5B}" destId="{F4708C54-368B-42C4-A263-1BE7B8E75481}" srcOrd="0" destOrd="0" parTransId="{E5E252D1-4BC8-40BD-92BA-575AEA6E872C}" sibTransId="{F2F81055-406A-4190-B7AE-C479445E0152}"/>
    <dgm:cxn modelId="{B7A428B9-1592-4F63-B2E9-EE407D541EB5}" type="presOf" srcId="{B8889790-0950-4531-8A91-DAE7161113B9}" destId="{C16515E8-115B-4C0B-815A-3AED53932C47}" srcOrd="0" destOrd="0" presId="urn:microsoft.com/office/officeart/2005/8/layout/list1"/>
    <dgm:cxn modelId="{46985540-6EE4-4427-92C5-9745C68816AD}" type="presOf" srcId="{12B94466-C92A-4173-BCB5-AE579ECBCA5B}" destId="{F4B778D4-A17A-474B-8FE9-8DCDCF3FBE7A}" srcOrd="0" destOrd="0" presId="urn:microsoft.com/office/officeart/2005/8/layout/list1"/>
    <dgm:cxn modelId="{E16A8A5A-D9F3-413B-AD6E-FF21E7D66A7E}" type="presOf" srcId="{F4708C54-368B-42C4-A263-1BE7B8E75481}" destId="{F0C84331-A4FC-42DA-AE59-B845DF270C7E}" srcOrd="1" destOrd="0" presId="urn:microsoft.com/office/officeart/2005/8/layout/list1"/>
    <dgm:cxn modelId="{A9E11E1B-9ED1-472E-9220-C00337E08285}" type="presOf" srcId="{981386F8-B189-46F8-9550-ED6F0A61480D}" destId="{8103B029-BB11-4A74-AB95-AD4FAC7458A1}" srcOrd="0" destOrd="0" presId="urn:microsoft.com/office/officeart/2005/8/layout/list1"/>
    <dgm:cxn modelId="{691E62D8-5672-4006-9535-254EEE300C80}" type="presOf" srcId="{B2CAF97C-ADC8-49AA-AD3E-21D812448F73}" destId="{87B55288-AD26-4183-91DC-9BF264A8A2A1}" srcOrd="0" destOrd="1" presId="urn:microsoft.com/office/officeart/2005/8/layout/list1"/>
    <dgm:cxn modelId="{ABC8422B-5F04-4948-992A-1FC08331B4E8}" srcId="{981386F8-B189-46F8-9550-ED6F0A61480D}" destId="{3A42F3BA-7512-4AE6-BE80-55694D13EF1B}" srcOrd="2" destOrd="0" parTransId="{C8AA36D2-FFB4-4EAC-B868-BBC1880CDF21}" sibTransId="{33A545A1-F339-47C3-A29F-D49A629525C1}"/>
    <dgm:cxn modelId="{89E53B49-1028-4E94-8372-27D0FC85F14B}" srcId="{F4708C54-368B-42C4-A263-1BE7B8E75481}" destId="{B8889790-0950-4531-8A91-DAE7161113B9}" srcOrd="0" destOrd="0" parTransId="{DFE8C024-D904-4D13-8783-9F7CE11F30F9}" sibTransId="{C46E8CF9-9A1C-40D3-B61E-184304C1C927}"/>
    <dgm:cxn modelId="{116FF80A-576E-47A2-9C97-1735DCE7EA97}" srcId="{981386F8-B189-46F8-9550-ED6F0A61480D}" destId="{B2CAF97C-ADC8-49AA-AD3E-21D812448F73}" srcOrd="1" destOrd="0" parTransId="{591A7681-D313-4378-8278-BBDF34BA89B7}" sibTransId="{30C27F79-2A04-45FF-8366-A55BECE147B5}"/>
    <dgm:cxn modelId="{B50F02E4-FA54-4767-B53F-E01AB6647110}" type="presOf" srcId="{3A42F3BA-7512-4AE6-BE80-55694D13EF1B}" destId="{87B55288-AD26-4183-91DC-9BF264A8A2A1}" srcOrd="0" destOrd="2" presId="urn:microsoft.com/office/officeart/2005/8/layout/list1"/>
    <dgm:cxn modelId="{F341C1B2-1775-4CD5-BE5F-0CC920442F25}" type="presParOf" srcId="{F4B778D4-A17A-474B-8FE9-8DCDCF3FBE7A}" destId="{3AB7D6F7-45FA-46A1-A3DF-9AABCD716B29}" srcOrd="0" destOrd="0" presId="urn:microsoft.com/office/officeart/2005/8/layout/list1"/>
    <dgm:cxn modelId="{6199A6D6-8104-46E1-B073-37EE98B4131E}" type="presParOf" srcId="{3AB7D6F7-45FA-46A1-A3DF-9AABCD716B29}" destId="{B654D79F-933E-40E9-9E28-5CEDA0B7C72F}" srcOrd="0" destOrd="0" presId="urn:microsoft.com/office/officeart/2005/8/layout/list1"/>
    <dgm:cxn modelId="{AFA972C8-A798-4890-8028-6BDB9E220584}" type="presParOf" srcId="{3AB7D6F7-45FA-46A1-A3DF-9AABCD716B29}" destId="{F0C84331-A4FC-42DA-AE59-B845DF270C7E}" srcOrd="1" destOrd="0" presId="urn:microsoft.com/office/officeart/2005/8/layout/list1"/>
    <dgm:cxn modelId="{4F1CEEE2-9851-472D-96ED-DA5D87A9916F}" type="presParOf" srcId="{F4B778D4-A17A-474B-8FE9-8DCDCF3FBE7A}" destId="{312EA001-F037-4C57-885D-93C9E5BA81C4}" srcOrd="1" destOrd="0" presId="urn:microsoft.com/office/officeart/2005/8/layout/list1"/>
    <dgm:cxn modelId="{A2337E42-A2D4-4EB3-A76C-45D2D21711F3}" type="presParOf" srcId="{F4B778D4-A17A-474B-8FE9-8DCDCF3FBE7A}" destId="{C16515E8-115B-4C0B-815A-3AED53932C47}" srcOrd="2" destOrd="0" presId="urn:microsoft.com/office/officeart/2005/8/layout/list1"/>
    <dgm:cxn modelId="{E15A9218-CF13-4CDD-B130-D4647FA77CFC}" type="presParOf" srcId="{F4B778D4-A17A-474B-8FE9-8DCDCF3FBE7A}" destId="{591BB20A-7C89-461D-AC38-87B26FAFF3C7}" srcOrd="3" destOrd="0" presId="urn:microsoft.com/office/officeart/2005/8/layout/list1"/>
    <dgm:cxn modelId="{DD0E55C2-88BD-4761-967A-4E49D7255796}" type="presParOf" srcId="{F4B778D4-A17A-474B-8FE9-8DCDCF3FBE7A}" destId="{C4F4B21F-E9B7-4A49-B6FB-7F09769F029A}" srcOrd="4" destOrd="0" presId="urn:microsoft.com/office/officeart/2005/8/layout/list1"/>
    <dgm:cxn modelId="{278EAF9E-C339-4CDD-A3A8-8D30434441CB}" type="presParOf" srcId="{C4F4B21F-E9B7-4A49-B6FB-7F09769F029A}" destId="{8103B029-BB11-4A74-AB95-AD4FAC7458A1}" srcOrd="0" destOrd="0" presId="urn:microsoft.com/office/officeart/2005/8/layout/list1"/>
    <dgm:cxn modelId="{E0A78CE3-5C75-4BB8-8E5B-0E37622CD55A}" type="presParOf" srcId="{C4F4B21F-E9B7-4A49-B6FB-7F09769F029A}" destId="{2A8C6976-2CA5-4307-96F6-A908C35239D9}" srcOrd="1" destOrd="0" presId="urn:microsoft.com/office/officeart/2005/8/layout/list1"/>
    <dgm:cxn modelId="{FB099B4D-F8A8-4C72-A2B8-44209B16177E}" type="presParOf" srcId="{F4B778D4-A17A-474B-8FE9-8DCDCF3FBE7A}" destId="{5C7DC8A8-0081-4CC5-A438-F6E6F2E0B396}" srcOrd="5" destOrd="0" presId="urn:microsoft.com/office/officeart/2005/8/layout/list1"/>
    <dgm:cxn modelId="{8AE11FEA-4326-4243-AFEB-7B70F6B6162A}" type="presParOf" srcId="{F4B778D4-A17A-474B-8FE9-8DCDCF3FBE7A}" destId="{87B55288-AD26-4183-91DC-9BF264A8A2A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EB2F795D-F8C3-4614-B279-271CE665F609}"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n-US"/>
        </a:p>
      </dgm:t>
    </dgm:pt>
    <dgm:pt modelId="{54FF86DB-BEDA-4081-9C19-197DE27994E9}">
      <dgm:prSet phldrT="[Text]" custT="1"/>
      <dgm:spPr/>
      <dgm:t>
        <a:bodyPr/>
        <a:lstStyle/>
        <a:p>
          <a:r>
            <a:rPr lang="en-US" sz="1800" b="0" dirty="0"/>
            <a:t>Provide a unique problem</a:t>
          </a:r>
        </a:p>
      </dgm:t>
    </dgm:pt>
    <dgm:pt modelId="{9C862C0B-B15D-4AC1-B9AD-B6D1DE8815F5}" type="parTrans" cxnId="{E15FA089-6CC2-44BC-AF30-B3E978806F6F}">
      <dgm:prSet/>
      <dgm:spPr/>
      <dgm:t>
        <a:bodyPr/>
        <a:lstStyle/>
        <a:p>
          <a:endParaRPr lang="en-US"/>
        </a:p>
      </dgm:t>
    </dgm:pt>
    <dgm:pt modelId="{EE97D182-BF1B-4B1A-AFF5-73D07F838C28}" type="sibTrans" cxnId="{E15FA089-6CC2-44BC-AF30-B3E978806F6F}">
      <dgm:prSet/>
      <dgm:spPr/>
      <dgm:t>
        <a:bodyPr/>
        <a:lstStyle/>
        <a:p>
          <a:endParaRPr lang="en-US"/>
        </a:p>
      </dgm:t>
    </dgm:pt>
    <dgm:pt modelId="{8A7E6C67-9008-4355-866D-F88B42BC029F}">
      <dgm:prSet custT="1"/>
      <dgm:spPr/>
      <dgm:t>
        <a:bodyPr/>
        <a:lstStyle/>
        <a:p>
          <a:r>
            <a:rPr lang="en-US" sz="1800" b="0" dirty="0"/>
            <a:t>Evacuation plan must be available to inmates, and plans must be regularly reviewed and upgraded</a:t>
          </a:r>
        </a:p>
      </dgm:t>
    </dgm:pt>
    <dgm:pt modelId="{0096C26A-DDAA-4E00-BAD5-A9BBC5C9D36B}" type="parTrans" cxnId="{0521EB89-6771-47F7-91D4-D005AF37D1D0}">
      <dgm:prSet/>
      <dgm:spPr/>
      <dgm:t>
        <a:bodyPr/>
        <a:lstStyle/>
        <a:p>
          <a:endParaRPr lang="en-US"/>
        </a:p>
      </dgm:t>
    </dgm:pt>
    <dgm:pt modelId="{8E1A2D2E-5602-4690-88D9-D53872D1DCD6}" type="sibTrans" cxnId="{0521EB89-6771-47F7-91D4-D005AF37D1D0}">
      <dgm:prSet/>
      <dgm:spPr/>
      <dgm:t>
        <a:bodyPr/>
        <a:lstStyle/>
        <a:p>
          <a:endParaRPr lang="en-US"/>
        </a:p>
      </dgm:t>
    </dgm:pt>
    <dgm:pt modelId="{D0E3940B-2F49-4945-8760-E15E4AACDF0A}">
      <dgm:prSet phldrT="[Text]" custT="1"/>
      <dgm:spPr/>
      <dgm:t>
        <a:bodyPr/>
        <a:lstStyle/>
        <a:p>
          <a:r>
            <a:rPr lang="en-US" sz="1800" b="0" dirty="0" smtClean="0"/>
            <a:t>Lives </a:t>
          </a:r>
          <a:r>
            <a:rPr lang="en-US" sz="1800" b="0" dirty="0"/>
            <a:t>of inmates, visitors, and security personnel depend on the quick and effective actions of staff members</a:t>
          </a:r>
        </a:p>
      </dgm:t>
    </dgm:pt>
    <dgm:pt modelId="{2BD832C2-D075-4965-93E7-35C045A04246}" type="parTrans" cxnId="{2FD6B9F7-04F7-4D66-81A8-992BB96A5F2E}">
      <dgm:prSet/>
      <dgm:spPr/>
      <dgm:t>
        <a:bodyPr/>
        <a:lstStyle/>
        <a:p>
          <a:endParaRPr lang="en-US"/>
        </a:p>
      </dgm:t>
    </dgm:pt>
    <dgm:pt modelId="{8384AD48-4173-4FA8-A7AE-C9F4527823A4}" type="sibTrans" cxnId="{2FD6B9F7-04F7-4D66-81A8-992BB96A5F2E}">
      <dgm:prSet/>
      <dgm:spPr/>
      <dgm:t>
        <a:bodyPr/>
        <a:lstStyle/>
        <a:p>
          <a:endParaRPr lang="en-US"/>
        </a:p>
      </dgm:t>
    </dgm:pt>
    <dgm:pt modelId="{374BACF2-EDAE-4B41-86ED-50F105094CBD}">
      <dgm:prSet phldrT="[Text]" custT="1"/>
      <dgm:spPr/>
      <dgm:t>
        <a:bodyPr/>
        <a:lstStyle/>
        <a:p>
          <a:r>
            <a:rPr lang="en-US" sz="1800" b="0" dirty="0"/>
            <a:t>Must maintain an effective fire detection system, a key-control system, and a written emergency preparedness plan</a:t>
          </a:r>
        </a:p>
      </dgm:t>
    </dgm:pt>
    <dgm:pt modelId="{545C82DF-7FEE-4759-B091-587CA4F4D269}" type="parTrans" cxnId="{E91B905F-E563-4B1D-B24A-09F344AE6311}">
      <dgm:prSet/>
      <dgm:spPr/>
      <dgm:t>
        <a:bodyPr/>
        <a:lstStyle/>
        <a:p>
          <a:endParaRPr lang="en-US"/>
        </a:p>
      </dgm:t>
    </dgm:pt>
    <dgm:pt modelId="{7216BDF5-F490-453F-8408-BECB07D73C77}" type="sibTrans" cxnId="{E91B905F-E563-4B1D-B24A-09F344AE6311}">
      <dgm:prSet/>
      <dgm:spPr/>
      <dgm:t>
        <a:bodyPr/>
        <a:lstStyle/>
        <a:p>
          <a:endParaRPr lang="en-US"/>
        </a:p>
      </dgm:t>
    </dgm:pt>
    <dgm:pt modelId="{5055260C-8CE7-4AA9-9DAF-DCE98BC95A3F}">
      <dgm:prSet custT="1"/>
      <dgm:spPr/>
      <dgm:t>
        <a:bodyPr/>
        <a:lstStyle/>
        <a:p>
          <a:r>
            <a:rPr lang="en-US" sz="1800" b="0" dirty="0"/>
            <a:t>Inmates are either protected where they are or evacuated</a:t>
          </a:r>
        </a:p>
      </dgm:t>
    </dgm:pt>
    <dgm:pt modelId="{C9ACD46A-6FF4-4A8C-950B-3FD2823EB44A}" type="parTrans" cxnId="{0212A226-6CEE-4521-BB73-72E2B248F12C}">
      <dgm:prSet/>
      <dgm:spPr/>
      <dgm:t>
        <a:bodyPr/>
        <a:lstStyle/>
        <a:p>
          <a:endParaRPr lang="en-US"/>
        </a:p>
      </dgm:t>
    </dgm:pt>
    <dgm:pt modelId="{D5017F9F-96AA-41B5-8B8C-C9AE036BBCA2}" type="sibTrans" cxnId="{0212A226-6CEE-4521-BB73-72E2B248F12C}">
      <dgm:prSet/>
      <dgm:spPr/>
      <dgm:t>
        <a:bodyPr/>
        <a:lstStyle/>
        <a:p>
          <a:endParaRPr lang="en-US"/>
        </a:p>
      </dgm:t>
    </dgm:pt>
    <dgm:pt modelId="{690C9634-846C-424F-B41C-26A8ACEBE19E}">
      <dgm:prSet custT="1"/>
      <dgm:spPr/>
      <dgm:t>
        <a:bodyPr/>
        <a:lstStyle/>
        <a:p>
          <a:r>
            <a:rPr lang="en-US" sz="1800" b="0" dirty="0"/>
            <a:t>Inmates should be released by a reliable means</a:t>
          </a:r>
        </a:p>
      </dgm:t>
    </dgm:pt>
    <dgm:pt modelId="{AEFBA8D2-584E-4CCD-8C5C-83D2E8C2B670}" type="parTrans" cxnId="{CB383A5C-E559-485B-8E21-7691DD292508}">
      <dgm:prSet/>
      <dgm:spPr/>
      <dgm:t>
        <a:bodyPr/>
        <a:lstStyle/>
        <a:p>
          <a:endParaRPr lang="en-US"/>
        </a:p>
      </dgm:t>
    </dgm:pt>
    <dgm:pt modelId="{57BDED61-28C6-4CD1-A5D4-31F57347BDD0}" type="sibTrans" cxnId="{CB383A5C-E559-485B-8E21-7691DD292508}">
      <dgm:prSet/>
      <dgm:spPr/>
      <dgm:t>
        <a:bodyPr/>
        <a:lstStyle/>
        <a:p>
          <a:endParaRPr lang="en-US"/>
        </a:p>
      </dgm:t>
    </dgm:pt>
    <dgm:pt modelId="{D49C875F-2C8C-46F1-9199-4DBC37D2293D}">
      <dgm:prSet custT="1"/>
      <dgm:spPr/>
      <dgm:t>
        <a:bodyPr/>
        <a:lstStyle/>
        <a:p>
          <a:r>
            <a:rPr lang="en-US" sz="1800" b="0" dirty="0" smtClean="0"/>
            <a:t>Should </a:t>
          </a:r>
          <a:r>
            <a:rPr lang="en-US" sz="1800" b="0" dirty="0"/>
            <a:t>be at least two means of access to each main cell block</a:t>
          </a:r>
        </a:p>
      </dgm:t>
    </dgm:pt>
    <dgm:pt modelId="{7191E1BA-6BF5-4C1C-9027-8214533BD87A}" type="parTrans" cxnId="{BE34BB06-B165-493F-A88A-735DDF4DA41A}">
      <dgm:prSet/>
      <dgm:spPr/>
      <dgm:t>
        <a:bodyPr/>
        <a:lstStyle/>
        <a:p>
          <a:endParaRPr lang="en-US"/>
        </a:p>
      </dgm:t>
    </dgm:pt>
    <dgm:pt modelId="{3BCA6408-86A5-4E02-963F-87577B4EC9A3}" type="sibTrans" cxnId="{BE34BB06-B165-493F-A88A-735DDF4DA41A}">
      <dgm:prSet/>
      <dgm:spPr/>
      <dgm:t>
        <a:bodyPr/>
        <a:lstStyle/>
        <a:p>
          <a:endParaRPr lang="en-US"/>
        </a:p>
      </dgm:t>
    </dgm:pt>
    <dgm:pt modelId="{6C44F8C9-0764-4738-9ECB-BC4E9FB4167D}" type="pres">
      <dgm:prSet presAssocID="{EB2F795D-F8C3-4614-B279-271CE665F609}" presName="linear" presStyleCnt="0">
        <dgm:presLayoutVars>
          <dgm:animLvl val="lvl"/>
          <dgm:resizeHandles val="exact"/>
        </dgm:presLayoutVars>
      </dgm:prSet>
      <dgm:spPr/>
      <dgm:t>
        <a:bodyPr/>
        <a:lstStyle/>
        <a:p>
          <a:endParaRPr lang="en-US"/>
        </a:p>
      </dgm:t>
    </dgm:pt>
    <dgm:pt modelId="{19B5A1FB-156B-4190-9019-1173181C7223}" type="pres">
      <dgm:prSet presAssocID="{54FF86DB-BEDA-4081-9C19-197DE27994E9}" presName="parentText" presStyleLbl="node1" presStyleIdx="0" presStyleCnt="7">
        <dgm:presLayoutVars>
          <dgm:chMax val="0"/>
          <dgm:bulletEnabled val="1"/>
        </dgm:presLayoutVars>
      </dgm:prSet>
      <dgm:spPr/>
      <dgm:t>
        <a:bodyPr/>
        <a:lstStyle/>
        <a:p>
          <a:endParaRPr lang="en-US"/>
        </a:p>
      </dgm:t>
    </dgm:pt>
    <dgm:pt modelId="{BE5699E8-AA15-4915-98F6-2135123B7FB4}" type="pres">
      <dgm:prSet presAssocID="{EE97D182-BF1B-4B1A-AFF5-73D07F838C28}" presName="spacer" presStyleCnt="0"/>
      <dgm:spPr/>
      <dgm:t>
        <a:bodyPr/>
        <a:lstStyle/>
        <a:p>
          <a:endParaRPr lang="en-US"/>
        </a:p>
      </dgm:t>
    </dgm:pt>
    <dgm:pt modelId="{BAC2FBE4-A5AF-4E01-B0E5-0338C6E333A3}" type="pres">
      <dgm:prSet presAssocID="{D0E3940B-2F49-4945-8760-E15E4AACDF0A}" presName="parentText" presStyleLbl="node1" presStyleIdx="1" presStyleCnt="7">
        <dgm:presLayoutVars>
          <dgm:chMax val="0"/>
          <dgm:bulletEnabled val="1"/>
        </dgm:presLayoutVars>
      </dgm:prSet>
      <dgm:spPr/>
      <dgm:t>
        <a:bodyPr/>
        <a:lstStyle/>
        <a:p>
          <a:endParaRPr lang="en-US"/>
        </a:p>
      </dgm:t>
    </dgm:pt>
    <dgm:pt modelId="{BD1BABB2-C687-41FF-81D2-4A19DB90BC88}" type="pres">
      <dgm:prSet presAssocID="{8384AD48-4173-4FA8-A7AE-C9F4527823A4}" presName="spacer" presStyleCnt="0"/>
      <dgm:spPr/>
      <dgm:t>
        <a:bodyPr/>
        <a:lstStyle/>
        <a:p>
          <a:endParaRPr lang="en-US"/>
        </a:p>
      </dgm:t>
    </dgm:pt>
    <dgm:pt modelId="{1DD11CDE-E89B-4895-A9F3-A66DCAF74AB7}" type="pres">
      <dgm:prSet presAssocID="{374BACF2-EDAE-4B41-86ED-50F105094CBD}" presName="parentText" presStyleLbl="node1" presStyleIdx="2" presStyleCnt="7">
        <dgm:presLayoutVars>
          <dgm:chMax val="0"/>
          <dgm:bulletEnabled val="1"/>
        </dgm:presLayoutVars>
      </dgm:prSet>
      <dgm:spPr/>
      <dgm:t>
        <a:bodyPr/>
        <a:lstStyle/>
        <a:p>
          <a:endParaRPr lang="en-US"/>
        </a:p>
      </dgm:t>
    </dgm:pt>
    <dgm:pt modelId="{EC15B15B-519A-43CF-BDE1-629B6E583233}" type="pres">
      <dgm:prSet presAssocID="{7216BDF5-F490-453F-8408-BECB07D73C77}" presName="spacer" presStyleCnt="0"/>
      <dgm:spPr/>
      <dgm:t>
        <a:bodyPr/>
        <a:lstStyle/>
        <a:p>
          <a:endParaRPr lang="en-US"/>
        </a:p>
      </dgm:t>
    </dgm:pt>
    <dgm:pt modelId="{0DCE20D6-8017-4045-83A2-32242E80E2A9}" type="pres">
      <dgm:prSet presAssocID="{8A7E6C67-9008-4355-866D-F88B42BC029F}" presName="parentText" presStyleLbl="node1" presStyleIdx="3" presStyleCnt="7">
        <dgm:presLayoutVars>
          <dgm:chMax val="0"/>
          <dgm:bulletEnabled val="1"/>
        </dgm:presLayoutVars>
      </dgm:prSet>
      <dgm:spPr/>
      <dgm:t>
        <a:bodyPr/>
        <a:lstStyle/>
        <a:p>
          <a:endParaRPr lang="en-US"/>
        </a:p>
      </dgm:t>
    </dgm:pt>
    <dgm:pt modelId="{5BF3BAB4-3367-40AC-B844-86C3DB462C07}" type="pres">
      <dgm:prSet presAssocID="{8E1A2D2E-5602-4690-88D9-D53872D1DCD6}" presName="spacer" presStyleCnt="0"/>
      <dgm:spPr/>
      <dgm:t>
        <a:bodyPr/>
        <a:lstStyle/>
        <a:p>
          <a:endParaRPr lang="en-US"/>
        </a:p>
      </dgm:t>
    </dgm:pt>
    <dgm:pt modelId="{9CEE76B1-4098-4632-B383-066265951865}" type="pres">
      <dgm:prSet presAssocID="{5055260C-8CE7-4AA9-9DAF-DCE98BC95A3F}" presName="parentText" presStyleLbl="node1" presStyleIdx="4" presStyleCnt="7">
        <dgm:presLayoutVars>
          <dgm:chMax val="0"/>
          <dgm:bulletEnabled val="1"/>
        </dgm:presLayoutVars>
      </dgm:prSet>
      <dgm:spPr/>
      <dgm:t>
        <a:bodyPr/>
        <a:lstStyle/>
        <a:p>
          <a:endParaRPr lang="en-US"/>
        </a:p>
      </dgm:t>
    </dgm:pt>
    <dgm:pt modelId="{622BAE94-4763-44FC-AA97-6E243C171750}" type="pres">
      <dgm:prSet presAssocID="{D5017F9F-96AA-41B5-8B8C-C9AE036BBCA2}" presName="spacer" presStyleCnt="0"/>
      <dgm:spPr/>
      <dgm:t>
        <a:bodyPr/>
        <a:lstStyle/>
        <a:p>
          <a:endParaRPr lang="en-US"/>
        </a:p>
      </dgm:t>
    </dgm:pt>
    <dgm:pt modelId="{0F512074-E639-447B-B4EE-C251D1ABFC9D}" type="pres">
      <dgm:prSet presAssocID="{690C9634-846C-424F-B41C-26A8ACEBE19E}" presName="parentText" presStyleLbl="node1" presStyleIdx="5" presStyleCnt="7">
        <dgm:presLayoutVars>
          <dgm:chMax val="0"/>
          <dgm:bulletEnabled val="1"/>
        </dgm:presLayoutVars>
      </dgm:prSet>
      <dgm:spPr/>
      <dgm:t>
        <a:bodyPr/>
        <a:lstStyle/>
        <a:p>
          <a:endParaRPr lang="en-US"/>
        </a:p>
      </dgm:t>
    </dgm:pt>
    <dgm:pt modelId="{7B4EE388-A2CF-402F-AC71-1A57465B8630}" type="pres">
      <dgm:prSet presAssocID="{57BDED61-28C6-4CD1-A5D4-31F57347BDD0}" presName="spacer" presStyleCnt="0"/>
      <dgm:spPr/>
      <dgm:t>
        <a:bodyPr/>
        <a:lstStyle/>
        <a:p>
          <a:endParaRPr lang="en-US"/>
        </a:p>
      </dgm:t>
    </dgm:pt>
    <dgm:pt modelId="{D871ABA8-4274-42DA-B04A-A0FF7ED4FA55}" type="pres">
      <dgm:prSet presAssocID="{D49C875F-2C8C-46F1-9199-4DBC37D2293D}" presName="parentText" presStyleLbl="node1" presStyleIdx="6" presStyleCnt="7">
        <dgm:presLayoutVars>
          <dgm:chMax val="0"/>
          <dgm:bulletEnabled val="1"/>
        </dgm:presLayoutVars>
      </dgm:prSet>
      <dgm:spPr/>
      <dgm:t>
        <a:bodyPr/>
        <a:lstStyle/>
        <a:p>
          <a:endParaRPr lang="en-US"/>
        </a:p>
      </dgm:t>
    </dgm:pt>
  </dgm:ptLst>
  <dgm:cxnLst>
    <dgm:cxn modelId="{5494045B-4B02-4904-8927-2A536638DEF1}" type="presOf" srcId="{D0E3940B-2F49-4945-8760-E15E4AACDF0A}" destId="{BAC2FBE4-A5AF-4E01-B0E5-0338C6E333A3}" srcOrd="0" destOrd="0" presId="urn:microsoft.com/office/officeart/2005/8/layout/vList2"/>
    <dgm:cxn modelId="{DE9BA2C5-2E80-40C1-92C5-EDB370E6D29B}" type="presOf" srcId="{374BACF2-EDAE-4B41-86ED-50F105094CBD}" destId="{1DD11CDE-E89B-4895-A9F3-A66DCAF74AB7}" srcOrd="0" destOrd="0" presId="urn:microsoft.com/office/officeart/2005/8/layout/vList2"/>
    <dgm:cxn modelId="{224FF3EA-C099-41E6-8C68-F5DF4D4C0C9A}" type="presOf" srcId="{8A7E6C67-9008-4355-866D-F88B42BC029F}" destId="{0DCE20D6-8017-4045-83A2-32242E80E2A9}" srcOrd="0" destOrd="0" presId="urn:microsoft.com/office/officeart/2005/8/layout/vList2"/>
    <dgm:cxn modelId="{7AA4A86C-2888-4AB6-A824-1E3F14E9B2AD}" type="presOf" srcId="{EB2F795D-F8C3-4614-B279-271CE665F609}" destId="{6C44F8C9-0764-4738-9ECB-BC4E9FB4167D}" srcOrd="0" destOrd="0" presId="urn:microsoft.com/office/officeart/2005/8/layout/vList2"/>
    <dgm:cxn modelId="{2FD6B9F7-04F7-4D66-81A8-992BB96A5F2E}" srcId="{EB2F795D-F8C3-4614-B279-271CE665F609}" destId="{D0E3940B-2F49-4945-8760-E15E4AACDF0A}" srcOrd="1" destOrd="0" parTransId="{2BD832C2-D075-4965-93E7-35C045A04246}" sibTransId="{8384AD48-4173-4FA8-A7AE-C9F4527823A4}"/>
    <dgm:cxn modelId="{0521EB89-6771-47F7-91D4-D005AF37D1D0}" srcId="{EB2F795D-F8C3-4614-B279-271CE665F609}" destId="{8A7E6C67-9008-4355-866D-F88B42BC029F}" srcOrd="3" destOrd="0" parTransId="{0096C26A-DDAA-4E00-BAD5-A9BBC5C9D36B}" sibTransId="{8E1A2D2E-5602-4690-88D9-D53872D1DCD6}"/>
    <dgm:cxn modelId="{1517F142-EEF9-4F8B-8FC9-233D4CB6A811}" type="presOf" srcId="{54FF86DB-BEDA-4081-9C19-197DE27994E9}" destId="{19B5A1FB-156B-4190-9019-1173181C7223}" srcOrd="0" destOrd="0" presId="urn:microsoft.com/office/officeart/2005/8/layout/vList2"/>
    <dgm:cxn modelId="{0212A226-6CEE-4521-BB73-72E2B248F12C}" srcId="{EB2F795D-F8C3-4614-B279-271CE665F609}" destId="{5055260C-8CE7-4AA9-9DAF-DCE98BC95A3F}" srcOrd="4" destOrd="0" parTransId="{C9ACD46A-6FF4-4A8C-950B-3FD2823EB44A}" sibTransId="{D5017F9F-96AA-41B5-8B8C-C9AE036BBCA2}"/>
    <dgm:cxn modelId="{E91B905F-E563-4B1D-B24A-09F344AE6311}" srcId="{EB2F795D-F8C3-4614-B279-271CE665F609}" destId="{374BACF2-EDAE-4B41-86ED-50F105094CBD}" srcOrd="2" destOrd="0" parTransId="{545C82DF-7FEE-4759-B091-587CA4F4D269}" sibTransId="{7216BDF5-F490-453F-8408-BECB07D73C77}"/>
    <dgm:cxn modelId="{E15FA089-6CC2-44BC-AF30-B3E978806F6F}" srcId="{EB2F795D-F8C3-4614-B279-271CE665F609}" destId="{54FF86DB-BEDA-4081-9C19-197DE27994E9}" srcOrd="0" destOrd="0" parTransId="{9C862C0B-B15D-4AC1-B9AD-B6D1DE8815F5}" sibTransId="{EE97D182-BF1B-4B1A-AFF5-73D07F838C28}"/>
    <dgm:cxn modelId="{F6F9EDBC-B958-4AD5-A335-AB3578EFC26E}" type="presOf" srcId="{5055260C-8CE7-4AA9-9DAF-DCE98BC95A3F}" destId="{9CEE76B1-4098-4632-B383-066265951865}" srcOrd="0" destOrd="0" presId="urn:microsoft.com/office/officeart/2005/8/layout/vList2"/>
    <dgm:cxn modelId="{4D048AB4-A24E-4006-B11A-36C147225236}" type="presOf" srcId="{690C9634-846C-424F-B41C-26A8ACEBE19E}" destId="{0F512074-E639-447B-B4EE-C251D1ABFC9D}" srcOrd="0" destOrd="0" presId="urn:microsoft.com/office/officeart/2005/8/layout/vList2"/>
    <dgm:cxn modelId="{CB383A5C-E559-485B-8E21-7691DD292508}" srcId="{EB2F795D-F8C3-4614-B279-271CE665F609}" destId="{690C9634-846C-424F-B41C-26A8ACEBE19E}" srcOrd="5" destOrd="0" parTransId="{AEFBA8D2-584E-4CCD-8C5C-83D2E8C2B670}" sibTransId="{57BDED61-28C6-4CD1-A5D4-31F57347BDD0}"/>
    <dgm:cxn modelId="{BF9C6BA9-DC48-45A0-B0B8-D441531C67C8}" type="presOf" srcId="{D49C875F-2C8C-46F1-9199-4DBC37D2293D}" destId="{D871ABA8-4274-42DA-B04A-A0FF7ED4FA55}" srcOrd="0" destOrd="0" presId="urn:microsoft.com/office/officeart/2005/8/layout/vList2"/>
    <dgm:cxn modelId="{BE34BB06-B165-493F-A88A-735DDF4DA41A}" srcId="{EB2F795D-F8C3-4614-B279-271CE665F609}" destId="{D49C875F-2C8C-46F1-9199-4DBC37D2293D}" srcOrd="6" destOrd="0" parTransId="{7191E1BA-6BF5-4C1C-9027-8214533BD87A}" sibTransId="{3BCA6408-86A5-4E02-963F-87577B4EC9A3}"/>
    <dgm:cxn modelId="{6B455244-F5D5-4689-A2A1-C02A582554B4}" type="presParOf" srcId="{6C44F8C9-0764-4738-9ECB-BC4E9FB4167D}" destId="{19B5A1FB-156B-4190-9019-1173181C7223}" srcOrd="0" destOrd="0" presId="urn:microsoft.com/office/officeart/2005/8/layout/vList2"/>
    <dgm:cxn modelId="{ECF7A312-E264-4B53-B985-7D851B4E2206}" type="presParOf" srcId="{6C44F8C9-0764-4738-9ECB-BC4E9FB4167D}" destId="{BE5699E8-AA15-4915-98F6-2135123B7FB4}" srcOrd="1" destOrd="0" presId="urn:microsoft.com/office/officeart/2005/8/layout/vList2"/>
    <dgm:cxn modelId="{6A509132-8281-47A4-960D-F7D7457BE692}" type="presParOf" srcId="{6C44F8C9-0764-4738-9ECB-BC4E9FB4167D}" destId="{BAC2FBE4-A5AF-4E01-B0E5-0338C6E333A3}" srcOrd="2" destOrd="0" presId="urn:microsoft.com/office/officeart/2005/8/layout/vList2"/>
    <dgm:cxn modelId="{DF99D4E9-2CCD-43B6-BE80-2FBB3790B1ED}" type="presParOf" srcId="{6C44F8C9-0764-4738-9ECB-BC4E9FB4167D}" destId="{BD1BABB2-C687-41FF-81D2-4A19DB90BC88}" srcOrd="3" destOrd="0" presId="urn:microsoft.com/office/officeart/2005/8/layout/vList2"/>
    <dgm:cxn modelId="{B3A38715-C9A6-4F3C-849D-9D0F5E9B6050}" type="presParOf" srcId="{6C44F8C9-0764-4738-9ECB-BC4E9FB4167D}" destId="{1DD11CDE-E89B-4895-A9F3-A66DCAF74AB7}" srcOrd="4" destOrd="0" presId="urn:microsoft.com/office/officeart/2005/8/layout/vList2"/>
    <dgm:cxn modelId="{3116F7A1-1A3F-4534-A56B-D2BF450706E9}" type="presParOf" srcId="{6C44F8C9-0764-4738-9ECB-BC4E9FB4167D}" destId="{EC15B15B-519A-43CF-BDE1-629B6E583233}" srcOrd="5" destOrd="0" presId="urn:microsoft.com/office/officeart/2005/8/layout/vList2"/>
    <dgm:cxn modelId="{F778DFFB-1EF9-492C-BC1D-2DF089A15B8E}" type="presParOf" srcId="{6C44F8C9-0764-4738-9ECB-BC4E9FB4167D}" destId="{0DCE20D6-8017-4045-83A2-32242E80E2A9}" srcOrd="6" destOrd="0" presId="urn:microsoft.com/office/officeart/2005/8/layout/vList2"/>
    <dgm:cxn modelId="{C4F6A636-0253-40F7-956B-C5F41CF1FF21}" type="presParOf" srcId="{6C44F8C9-0764-4738-9ECB-BC4E9FB4167D}" destId="{5BF3BAB4-3367-40AC-B844-86C3DB462C07}" srcOrd="7" destOrd="0" presId="urn:microsoft.com/office/officeart/2005/8/layout/vList2"/>
    <dgm:cxn modelId="{B58DA859-3265-477C-A05F-6FADACF96626}" type="presParOf" srcId="{6C44F8C9-0764-4738-9ECB-BC4E9FB4167D}" destId="{9CEE76B1-4098-4632-B383-066265951865}" srcOrd="8" destOrd="0" presId="urn:microsoft.com/office/officeart/2005/8/layout/vList2"/>
    <dgm:cxn modelId="{9A779F84-D5F4-48F2-B061-975E8138C208}" type="presParOf" srcId="{6C44F8C9-0764-4738-9ECB-BC4E9FB4167D}" destId="{622BAE94-4763-44FC-AA97-6E243C171750}" srcOrd="9" destOrd="0" presId="urn:microsoft.com/office/officeart/2005/8/layout/vList2"/>
    <dgm:cxn modelId="{AD7EA6FD-329D-46F1-8025-C50A91C6AA0C}" type="presParOf" srcId="{6C44F8C9-0764-4738-9ECB-BC4E9FB4167D}" destId="{0F512074-E639-447B-B4EE-C251D1ABFC9D}" srcOrd="10" destOrd="0" presId="urn:microsoft.com/office/officeart/2005/8/layout/vList2"/>
    <dgm:cxn modelId="{05FD1BF0-8F1C-426B-9C8E-8C1C8E2A42A1}" type="presParOf" srcId="{6C44F8C9-0764-4738-9ECB-BC4E9FB4167D}" destId="{7B4EE388-A2CF-402F-AC71-1A57465B8630}" srcOrd="11" destOrd="0" presId="urn:microsoft.com/office/officeart/2005/8/layout/vList2"/>
    <dgm:cxn modelId="{A6BBE6C6-CEC3-4F2A-8D3B-6515AD3AF1A1}" type="presParOf" srcId="{6C44F8C9-0764-4738-9ECB-BC4E9FB4167D}" destId="{D871ABA8-4274-42DA-B04A-A0FF7ED4FA5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F751E4A0-257A-448C-B538-9AEC57C67A6E}"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57055ED5-2C93-459E-998C-0C232005E212}">
      <dgm:prSet custT="1"/>
      <dgm:spPr/>
      <dgm:t>
        <a:bodyPr/>
        <a:lstStyle/>
        <a:p>
          <a:r>
            <a:rPr lang="en-US" sz="1800" dirty="0"/>
            <a:t>None of the occupants are familiar with the layout of the building</a:t>
          </a:r>
        </a:p>
      </dgm:t>
    </dgm:pt>
    <dgm:pt modelId="{01881600-8D88-467C-83BB-855480CE52FC}" type="parTrans" cxnId="{E025C33F-37C4-40EA-903F-1C63E1215D02}">
      <dgm:prSet/>
      <dgm:spPr/>
      <dgm:t>
        <a:bodyPr/>
        <a:lstStyle/>
        <a:p>
          <a:endParaRPr lang="en-US"/>
        </a:p>
      </dgm:t>
    </dgm:pt>
    <dgm:pt modelId="{40889595-8957-4BAB-8EE5-14621945E85E}" type="sibTrans" cxnId="{E025C33F-37C4-40EA-903F-1C63E1215D02}">
      <dgm:prSet/>
      <dgm:spPr/>
      <dgm:t>
        <a:bodyPr/>
        <a:lstStyle/>
        <a:p>
          <a:endParaRPr lang="en-US"/>
        </a:p>
      </dgm:t>
    </dgm:pt>
    <dgm:pt modelId="{46864FD2-D211-4984-919B-8C4FF847E956}">
      <dgm:prSet custT="1"/>
      <dgm:spPr/>
      <dgm:t>
        <a:bodyPr/>
        <a:lstStyle/>
        <a:p>
          <a:r>
            <a:rPr lang="en-US" sz="1800" dirty="0"/>
            <a:t>F</a:t>
          </a:r>
          <a:r>
            <a:rPr lang="x-none" sz="1800" dirty="0"/>
            <a:t>ire codes require </a:t>
          </a:r>
          <a:r>
            <a:rPr lang="x-none" sz="1800" dirty="0" smtClean="0"/>
            <a:t>installation </a:t>
          </a:r>
          <a:r>
            <a:rPr lang="x-none" sz="1800" dirty="0"/>
            <a:t>of a reliable fire detection and alarm system</a:t>
          </a:r>
          <a:endParaRPr lang="en-US" sz="1800" dirty="0"/>
        </a:p>
      </dgm:t>
    </dgm:pt>
    <dgm:pt modelId="{97CA1B23-410E-457E-A8A0-1A532FAFE124}" type="parTrans" cxnId="{B7C0B812-E04F-492C-ABD1-5A9E67AFDAE4}">
      <dgm:prSet/>
      <dgm:spPr/>
      <dgm:t>
        <a:bodyPr/>
        <a:lstStyle/>
        <a:p>
          <a:endParaRPr lang="en-US"/>
        </a:p>
      </dgm:t>
    </dgm:pt>
    <dgm:pt modelId="{87785CA1-5DE1-4F5C-9D3F-C6B8451AAC74}" type="sibTrans" cxnId="{B7C0B812-E04F-492C-ABD1-5A9E67AFDAE4}">
      <dgm:prSet/>
      <dgm:spPr/>
      <dgm:t>
        <a:bodyPr/>
        <a:lstStyle/>
        <a:p>
          <a:endParaRPr lang="en-US"/>
        </a:p>
      </dgm:t>
    </dgm:pt>
    <dgm:pt modelId="{018870B7-93E4-4A2D-97EC-3F4400D4D2BF}">
      <dgm:prSet custT="1"/>
      <dgm:spPr>
        <a:solidFill>
          <a:schemeClr val="accent2"/>
        </a:solidFill>
      </dgm:spPr>
      <dgm:t>
        <a:bodyPr/>
        <a:lstStyle/>
        <a:p>
          <a:r>
            <a:rPr lang="x-none" sz="1800" dirty="0"/>
            <a:t>Evacuation procedures </a:t>
          </a:r>
          <a:r>
            <a:rPr lang="x-none" sz="1800" dirty="0" smtClean="0"/>
            <a:t>usually </a:t>
          </a:r>
          <a:r>
            <a:rPr lang="x-none" sz="1800" dirty="0"/>
            <a:t>posted in each room on the back of the door, at all fire alarm manual pull stations, and next to exits</a:t>
          </a:r>
          <a:endParaRPr lang="en-US" sz="1800" dirty="0"/>
        </a:p>
      </dgm:t>
    </dgm:pt>
    <dgm:pt modelId="{0E90EC86-88DF-4891-8EAC-59B81EC8D89B}" type="parTrans" cxnId="{1ED3ABD1-57B0-434D-91F8-6593EF6D662E}">
      <dgm:prSet/>
      <dgm:spPr/>
      <dgm:t>
        <a:bodyPr/>
        <a:lstStyle/>
        <a:p>
          <a:endParaRPr lang="en-US"/>
        </a:p>
      </dgm:t>
    </dgm:pt>
    <dgm:pt modelId="{6988FB7B-90C9-4B55-8F0B-9B9F1FF9D1B2}" type="sibTrans" cxnId="{1ED3ABD1-57B0-434D-91F8-6593EF6D662E}">
      <dgm:prSet/>
      <dgm:spPr/>
      <dgm:t>
        <a:bodyPr/>
        <a:lstStyle/>
        <a:p>
          <a:endParaRPr lang="en-US"/>
        </a:p>
      </dgm:t>
    </dgm:pt>
    <dgm:pt modelId="{4D325822-AC4F-4203-AFA4-C81A26F36A75}" type="pres">
      <dgm:prSet presAssocID="{F751E4A0-257A-448C-B538-9AEC57C67A6E}" presName="linear" presStyleCnt="0">
        <dgm:presLayoutVars>
          <dgm:animLvl val="lvl"/>
          <dgm:resizeHandles val="exact"/>
        </dgm:presLayoutVars>
      </dgm:prSet>
      <dgm:spPr/>
      <dgm:t>
        <a:bodyPr/>
        <a:lstStyle/>
        <a:p>
          <a:endParaRPr lang="en-US"/>
        </a:p>
      </dgm:t>
    </dgm:pt>
    <dgm:pt modelId="{71C10C66-F69A-4969-A2A9-804B6B2C9B2A}" type="pres">
      <dgm:prSet presAssocID="{57055ED5-2C93-459E-998C-0C232005E212}" presName="parentText" presStyleLbl="node1" presStyleIdx="0" presStyleCnt="3">
        <dgm:presLayoutVars>
          <dgm:chMax val="0"/>
          <dgm:bulletEnabled val="1"/>
        </dgm:presLayoutVars>
      </dgm:prSet>
      <dgm:spPr/>
      <dgm:t>
        <a:bodyPr/>
        <a:lstStyle/>
        <a:p>
          <a:endParaRPr lang="en-US"/>
        </a:p>
      </dgm:t>
    </dgm:pt>
    <dgm:pt modelId="{47472488-8D1A-4D52-842D-C7B5125F5363}" type="pres">
      <dgm:prSet presAssocID="{40889595-8957-4BAB-8EE5-14621945E85E}" presName="spacer" presStyleCnt="0"/>
      <dgm:spPr/>
      <dgm:t>
        <a:bodyPr/>
        <a:lstStyle/>
        <a:p>
          <a:endParaRPr lang="en-US"/>
        </a:p>
      </dgm:t>
    </dgm:pt>
    <dgm:pt modelId="{2E5E4EFB-039E-4EDE-B2C6-C0E201A260D5}" type="pres">
      <dgm:prSet presAssocID="{46864FD2-D211-4984-919B-8C4FF847E956}" presName="parentText" presStyleLbl="node1" presStyleIdx="1" presStyleCnt="3">
        <dgm:presLayoutVars>
          <dgm:chMax val="0"/>
          <dgm:bulletEnabled val="1"/>
        </dgm:presLayoutVars>
      </dgm:prSet>
      <dgm:spPr/>
      <dgm:t>
        <a:bodyPr/>
        <a:lstStyle/>
        <a:p>
          <a:endParaRPr lang="en-US"/>
        </a:p>
      </dgm:t>
    </dgm:pt>
    <dgm:pt modelId="{9BD52AFF-5E36-4009-B203-FD77991BAF1F}" type="pres">
      <dgm:prSet presAssocID="{87785CA1-5DE1-4F5C-9D3F-C6B8451AAC74}" presName="spacer" presStyleCnt="0"/>
      <dgm:spPr/>
      <dgm:t>
        <a:bodyPr/>
        <a:lstStyle/>
        <a:p>
          <a:endParaRPr lang="en-US"/>
        </a:p>
      </dgm:t>
    </dgm:pt>
    <dgm:pt modelId="{98D969EF-66CC-447D-9095-C840A00071C1}" type="pres">
      <dgm:prSet presAssocID="{018870B7-93E4-4A2D-97EC-3F4400D4D2BF}" presName="parentText" presStyleLbl="node1" presStyleIdx="2" presStyleCnt="3" custLinFactY="9831" custLinFactNeighborX="-13019" custLinFactNeighborY="100000">
        <dgm:presLayoutVars>
          <dgm:chMax val="0"/>
          <dgm:bulletEnabled val="1"/>
        </dgm:presLayoutVars>
      </dgm:prSet>
      <dgm:spPr/>
      <dgm:t>
        <a:bodyPr/>
        <a:lstStyle/>
        <a:p>
          <a:endParaRPr lang="en-US"/>
        </a:p>
      </dgm:t>
    </dgm:pt>
  </dgm:ptLst>
  <dgm:cxnLst>
    <dgm:cxn modelId="{1ED3ABD1-57B0-434D-91F8-6593EF6D662E}" srcId="{F751E4A0-257A-448C-B538-9AEC57C67A6E}" destId="{018870B7-93E4-4A2D-97EC-3F4400D4D2BF}" srcOrd="2" destOrd="0" parTransId="{0E90EC86-88DF-4891-8EAC-59B81EC8D89B}" sibTransId="{6988FB7B-90C9-4B55-8F0B-9B9F1FF9D1B2}"/>
    <dgm:cxn modelId="{2E7CC13D-57B6-4B1B-9BB2-B828CAA01759}" type="presOf" srcId="{46864FD2-D211-4984-919B-8C4FF847E956}" destId="{2E5E4EFB-039E-4EDE-B2C6-C0E201A260D5}" srcOrd="0" destOrd="0" presId="urn:microsoft.com/office/officeart/2005/8/layout/vList2"/>
    <dgm:cxn modelId="{C0669FF7-B96B-47F5-8B43-2AFED9818CAE}" type="presOf" srcId="{F751E4A0-257A-448C-B538-9AEC57C67A6E}" destId="{4D325822-AC4F-4203-AFA4-C81A26F36A75}" srcOrd="0" destOrd="0" presId="urn:microsoft.com/office/officeart/2005/8/layout/vList2"/>
    <dgm:cxn modelId="{B09FC574-8721-44C0-8139-11CBA6A48029}" type="presOf" srcId="{57055ED5-2C93-459E-998C-0C232005E212}" destId="{71C10C66-F69A-4969-A2A9-804B6B2C9B2A}" srcOrd="0" destOrd="0" presId="urn:microsoft.com/office/officeart/2005/8/layout/vList2"/>
    <dgm:cxn modelId="{B7C0B812-E04F-492C-ABD1-5A9E67AFDAE4}" srcId="{F751E4A0-257A-448C-B538-9AEC57C67A6E}" destId="{46864FD2-D211-4984-919B-8C4FF847E956}" srcOrd="1" destOrd="0" parTransId="{97CA1B23-410E-457E-A8A0-1A532FAFE124}" sibTransId="{87785CA1-5DE1-4F5C-9D3F-C6B8451AAC74}"/>
    <dgm:cxn modelId="{AEE30C22-6F3C-48E9-A70A-A55C59EC2780}" type="presOf" srcId="{018870B7-93E4-4A2D-97EC-3F4400D4D2BF}" destId="{98D969EF-66CC-447D-9095-C840A00071C1}" srcOrd="0" destOrd="0" presId="urn:microsoft.com/office/officeart/2005/8/layout/vList2"/>
    <dgm:cxn modelId="{E025C33F-37C4-40EA-903F-1C63E1215D02}" srcId="{F751E4A0-257A-448C-B538-9AEC57C67A6E}" destId="{57055ED5-2C93-459E-998C-0C232005E212}" srcOrd="0" destOrd="0" parTransId="{01881600-8D88-467C-83BB-855480CE52FC}" sibTransId="{40889595-8957-4BAB-8EE5-14621945E85E}"/>
    <dgm:cxn modelId="{8203E2FB-6409-4872-A864-4B1D298FA890}" type="presParOf" srcId="{4D325822-AC4F-4203-AFA4-C81A26F36A75}" destId="{71C10C66-F69A-4969-A2A9-804B6B2C9B2A}" srcOrd="0" destOrd="0" presId="urn:microsoft.com/office/officeart/2005/8/layout/vList2"/>
    <dgm:cxn modelId="{F0FC91A9-32DF-4DDB-9EB2-162A79109495}" type="presParOf" srcId="{4D325822-AC4F-4203-AFA4-C81A26F36A75}" destId="{47472488-8D1A-4D52-842D-C7B5125F5363}" srcOrd="1" destOrd="0" presId="urn:microsoft.com/office/officeart/2005/8/layout/vList2"/>
    <dgm:cxn modelId="{8E2598E2-3C9A-47FA-99F8-2511AA226254}" type="presParOf" srcId="{4D325822-AC4F-4203-AFA4-C81A26F36A75}" destId="{2E5E4EFB-039E-4EDE-B2C6-C0E201A260D5}" srcOrd="2" destOrd="0" presId="urn:microsoft.com/office/officeart/2005/8/layout/vList2"/>
    <dgm:cxn modelId="{09EFB12D-8B6B-467C-82A3-D6D249D0F25E}" type="presParOf" srcId="{4D325822-AC4F-4203-AFA4-C81A26F36A75}" destId="{9BD52AFF-5E36-4009-B203-FD77991BAF1F}" srcOrd="3" destOrd="0" presId="urn:microsoft.com/office/officeart/2005/8/layout/vList2"/>
    <dgm:cxn modelId="{A49BAF76-1881-4745-AD82-97B046DE374B}" type="presParOf" srcId="{4D325822-AC4F-4203-AFA4-C81A26F36A75}" destId="{98D969EF-66CC-447D-9095-C840A00071C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F751E4A0-257A-448C-B538-9AEC57C67A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055ED5-2C93-459E-998C-0C232005E212}">
      <dgm:prSet custT="1"/>
      <dgm:spPr>
        <a:solidFill>
          <a:schemeClr val="accent2">
            <a:lumMod val="75000"/>
          </a:schemeClr>
        </a:solidFill>
      </dgm:spPr>
      <dgm:t>
        <a:bodyPr/>
        <a:lstStyle/>
        <a:p>
          <a:r>
            <a:rPr lang="en-US" sz="1800" dirty="0"/>
            <a:t>Owner or administrator is responsible for training employees in emergency evacuation procedures</a:t>
          </a:r>
        </a:p>
      </dgm:t>
    </dgm:pt>
    <dgm:pt modelId="{01881600-8D88-467C-83BB-855480CE52FC}" type="parTrans" cxnId="{E025C33F-37C4-40EA-903F-1C63E1215D02}">
      <dgm:prSet/>
      <dgm:spPr/>
      <dgm:t>
        <a:bodyPr/>
        <a:lstStyle/>
        <a:p>
          <a:endParaRPr lang="en-US"/>
        </a:p>
      </dgm:t>
    </dgm:pt>
    <dgm:pt modelId="{40889595-8957-4BAB-8EE5-14621945E85E}" type="sibTrans" cxnId="{E025C33F-37C4-40EA-903F-1C63E1215D02}">
      <dgm:prSet/>
      <dgm:spPr/>
      <dgm:t>
        <a:bodyPr/>
        <a:lstStyle/>
        <a:p>
          <a:endParaRPr lang="en-US"/>
        </a:p>
      </dgm:t>
    </dgm:pt>
    <dgm:pt modelId="{79F7378D-A361-4052-9963-839C15CA9FCD}">
      <dgm:prSet custT="1"/>
      <dgm:spPr>
        <a:solidFill>
          <a:schemeClr val="accent2">
            <a:lumMod val="75000"/>
          </a:schemeClr>
        </a:solidFill>
      </dgm:spPr>
      <dgm:t>
        <a:bodyPr/>
        <a:lstStyle/>
        <a:p>
          <a:r>
            <a:rPr lang="en-US" sz="1800" dirty="0"/>
            <a:t>Employees may be designated as fire wardens</a:t>
          </a:r>
        </a:p>
      </dgm:t>
    </dgm:pt>
    <dgm:pt modelId="{AED43395-E5D6-42BC-8210-A941711D6DBD}" type="parTrans" cxnId="{2BBC0D2D-2DE8-41D0-8FC5-12B0625D7B1C}">
      <dgm:prSet/>
      <dgm:spPr/>
      <dgm:t>
        <a:bodyPr/>
        <a:lstStyle/>
        <a:p>
          <a:endParaRPr lang="en-US"/>
        </a:p>
      </dgm:t>
    </dgm:pt>
    <dgm:pt modelId="{0F32E33A-14D0-4C22-A0CD-8B7FE7E2907C}" type="sibTrans" cxnId="{2BBC0D2D-2DE8-41D0-8FC5-12B0625D7B1C}">
      <dgm:prSet/>
      <dgm:spPr/>
      <dgm:t>
        <a:bodyPr/>
        <a:lstStyle/>
        <a:p>
          <a:endParaRPr lang="en-US"/>
        </a:p>
      </dgm:t>
    </dgm:pt>
    <dgm:pt modelId="{9C22E653-8831-4E30-90FC-6C00E0BA1BF0}">
      <dgm:prSet custT="1"/>
      <dgm:spPr>
        <a:solidFill>
          <a:schemeClr val="accent2">
            <a:lumMod val="75000"/>
          </a:schemeClr>
        </a:solidFill>
      </dgm:spPr>
      <dgm:t>
        <a:bodyPr/>
        <a:lstStyle/>
        <a:p>
          <a:r>
            <a:rPr lang="en-US" sz="1800" dirty="0"/>
            <a:t>Emergency evacuation drills must be held frequently</a:t>
          </a:r>
        </a:p>
      </dgm:t>
    </dgm:pt>
    <dgm:pt modelId="{EB9A2E3B-A545-4439-A368-A427500469DA}" type="parTrans" cxnId="{A2E92652-0D62-41A4-AF94-FA31DE5FFEF0}">
      <dgm:prSet/>
      <dgm:spPr/>
      <dgm:t>
        <a:bodyPr/>
        <a:lstStyle/>
        <a:p>
          <a:endParaRPr lang="en-US"/>
        </a:p>
      </dgm:t>
    </dgm:pt>
    <dgm:pt modelId="{DB654226-0603-4145-B47E-2C86D983666D}" type="sibTrans" cxnId="{A2E92652-0D62-41A4-AF94-FA31DE5FFEF0}">
      <dgm:prSet/>
      <dgm:spPr/>
      <dgm:t>
        <a:bodyPr/>
        <a:lstStyle/>
        <a:p>
          <a:endParaRPr lang="en-US"/>
        </a:p>
      </dgm:t>
    </dgm:pt>
    <dgm:pt modelId="{F2700BD0-1743-411C-BBDF-AFB0C9BBC0E5}">
      <dgm:prSet custT="1"/>
      <dgm:spPr>
        <a:solidFill>
          <a:schemeClr val="accent2">
            <a:lumMod val="75000"/>
          </a:schemeClr>
        </a:solidFill>
      </dgm:spPr>
      <dgm:t>
        <a:bodyPr/>
        <a:lstStyle/>
        <a:p>
          <a:r>
            <a:rPr lang="en-US" sz="1800" dirty="0"/>
            <a:t>Employees should attempt to account for guests</a:t>
          </a:r>
        </a:p>
      </dgm:t>
    </dgm:pt>
    <dgm:pt modelId="{0B5207FC-66B5-4679-B2B3-521791CF2876}" type="parTrans" cxnId="{A4B9889F-5193-4EF9-B1CB-98B2C754840D}">
      <dgm:prSet/>
      <dgm:spPr/>
      <dgm:t>
        <a:bodyPr/>
        <a:lstStyle/>
        <a:p>
          <a:endParaRPr lang="en-US"/>
        </a:p>
      </dgm:t>
    </dgm:pt>
    <dgm:pt modelId="{4A48F2A7-3B63-4CAF-AC4F-5F517EC2A200}" type="sibTrans" cxnId="{A4B9889F-5193-4EF9-B1CB-98B2C754840D}">
      <dgm:prSet/>
      <dgm:spPr/>
      <dgm:t>
        <a:bodyPr/>
        <a:lstStyle/>
        <a:p>
          <a:endParaRPr lang="en-US"/>
        </a:p>
      </dgm:t>
    </dgm:pt>
    <dgm:pt modelId="{4D325822-AC4F-4203-AFA4-C81A26F36A75}" type="pres">
      <dgm:prSet presAssocID="{F751E4A0-257A-448C-B538-9AEC57C67A6E}" presName="linear" presStyleCnt="0">
        <dgm:presLayoutVars>
          <dgm:animLvl val="lvl"/>
          <dgm:resizeHandles val="exact"/>
        </dgm:presLayoutVars>
      </dgm:prSet>
      <dgm:spPr/>
      <dgm:t>
        <a:bodyPr/>
        <a:lstStyle/>
        <a:p>
          <a:endParaRPr lang="en-US"/>
        </a:p>
      </dgm:t>
    </dgm:pt>
    <dgm:pt modelId="{71C10C66-F69A-4969-A2A9-804B6B2C9B2A}" type="pres">
      <dgm:prSet presAssocID="{57055ED5-2C93-459E-998C-0C232005E212}" presName="parentText" presStyleLbl="node1" presStyleIdx="0" presStyleCnt="4">
        <dgm:presLayoutVars>
          <dgm:chMax val="0"/>
          <dgm:bulletEnabled val="1"/>
        </dgm:presLayoutVars>
      </dgm:prSet>
      <dgm:spPr/>
      <dgm:t>
        <a:bodyPr/>
        <a:lstStyle/>
        <a:p>
          <a:endParaRPr lang="en-US"/>
        </a:p>
      </dgm:t>
    </dgm:pt>
    <dgm:pt modelId="{47472488-8D1A-4D52-842D-C7B5125F5363}" type="pres">
      <dgm:prSet presAssocID="{40889595-8957-4BAB-8EE5-14621945E85E}" presName="spacer" presStyleCnt="0"/>
      <dgm:spPr/>
      <dgm:t>
        <a:bodyPr/>
        <a:lstStyle/>
        <a:p>
          <a:endParaRPr lang="en-US"/>
        </a:p>
      </dgm:t>
    </dgm:pt>
    <dgm:pt modelId="{FE80D87C-F528-4398-944B-F39182AB444C}" type="pres">
      <dgm:prSet presAssocID="{79F7378D-A361-4052-9963-839C15CA9FCD}" presName="parentText" presStyleLbl="node1" presStyleIdx="1" presStyleCnt="4">
        <dgm:presLayoutVars>
          <dgm:chMax val="0"/>
          <dgm:bulletEnabled val="1"/>
        </dgm:presLayoutVars>
      </dgm:prSet>
      <dgm:spPr/>
      <dgm:t>
        <a:bodyPr/>
        <a:lstStyle/>
        <a:p>
          <a:endParaRPr lang="en-US"/>
        </a:p>
      </dgm:t>
    </dgm:pt>
    <dgm:pt modelId="{DD85AB87-B08F-47B0-8A92-10EEE8282B15}" type="pres">
      <dgm:prSet presAssocID="{0F32E33A-14D0-4C22-A0CD-8B7FE7E2907C}" presName="spacer" presStyleCnt="0"/>
      <dgm:spPr/>
      <dgm:t>
        <a:bodyPr/>
        <a:lstStyle/>
        <a:p>
          <a:endParaRPr lang="en-US"/>
        </a:p>
      </dgm:t>
    </dgm:pt>
    <dgm:pt modelId="{EA50FEB7-286A-4ADA-999F-B33E94654D90}" type="pres">
      <dgm:prSet presAssocID="{F2700BD0-1743-411C-BBDF-AFB0C9BBC0E5}" presName="parentText" presStyleLbl="node1" presStyleIdx="2" presStyleCnt="4">
        <dgm:presLayoutVars>
          <dgm:chMax val="0"/>
          <dgm:bulletEnabled val="1"/>
        </dgm:presLayoutVars>
      </dgm:prSet>
      <dgm:spPr/>
      <dgm:t>
        <a:bodyPr/>
        <a:lstStyle/>
        <a:p>
          <a:endParaRPr lang="en-US"/>
        </a:p>
      </dgm:t>
    </dgm:pt>
    <dgm:pt modelId="{51C9CAE2-7512-4BC2-838C-D7BBE25F901F}" type="pres">
      <dgm:prSet presAssocID="{4A48F2A7-3B63-4CAF-AC4F-5F517EC2A200}" presName="spacer" presStyleCnt="0"/>
      <dgm:spPr/>
      <dgm:t>
        <a:bodyPr/>
        <a:lstStyle/>
        <a:p>
          <a:endParaRPr lang="en-US"/>
        </a:p>
      </dgm:t>
    </dgm:pt>
    <dgm:pt modelId="{97DC307F-828D-43F9-98BF-5B68EC1A1CDF}" type="pres">
      <dgm:prSet presAssocID="{9C22E653-8831-4E30-90FC-6C00E0BA1BF0}" presName="parentText" presStyleLbl="node1" presStyleIdx="3" presStyleCnt="4">
        <dgm:presLayoutVars>
          <dgm:chMax val="0"/>
          <dgm:bulletEnabled val="1"/>
        </dgm:presLayoutVars>
      </dgm:prSet>
      <dgm:spPr/>
      <dgm:t>
        <a:bodyPr/>
        <a:lstStyle/>
        <a:p>
          <a:endParaRPr lang="en-US"/>
        </a:p>
      </dgm:t>
    </dgm:pt>
  </dgm:ptLst>
  <dgm:cxnLst>
    <dgm:cxn modelId="{2BBC0D2D-2DE8-41D0-8FC5-12B0625D7B1C}" srcId="{F751E4A0-257A-448C-B538-9AEC57C67A6E}" destId="{79F7378D-A361-4052-9963-839C15CA9FCD}" srcOrd="1" destOrd="0" parTransId="{AED43395-E5D6-42BC-8210-A941711D6DBD}" sibTransId="{0F32E33A-14D0-4C22-A0CD-8B7FE7E2907C}"/>
    <dgm:cxn modelId="{2D8BB856-81EC-48FB-931E-D0B222663117}" type="presOf" srcId="{9C22E653-8831-4E30-90FC-6C00E0BA1BF0}" destId="{97DC307F-828D-43F9-98BF-5B68EC1A1CDF}" srcOrd="0" destOrd="0" presId="urn:microsoft.com/office/officeart/2005/8/layout/vList2"/>
    <dgm:cxn modelId="{AB75D9E2-20C9-44FC-9581-14A2FB9E74A7}" type="presOf" srcId="{F751E4A0-257A-448C-B538-9AEC57C67A6E}" destId="{4D325822-AC4F-4203-AFA4-C81A26F36A75}" srcOrd="0" destOrd="0" presId="urn:microsoft.com/office/officeart/2005/8/layout/vList2"/>
    <dgm:cxn modelId="{50A59CDE-FAA2-4241-B250-E40453A74B74}" type="presOf" srcId="{F2700BD0-1743-411C-BBDF-AFB0C9BBC0E5}" destId="{EA50FEB7-286A-4ADA-999F-B33E94654D90}" srcOrd="0" destOrd="0" presId="urn:microsoft.com/office/officeart/2005/8/layout/vList2"/>
    <dgm:cxn modelId="{9B46D0E4-6BAB-4843-801B-52BBC66EAF33}" type="presOf" srcId="{79F7378D-A361-4052-9963-839C15CA9FCD}" destId="{FE80D87C-F528-4398-944B-F39182AB444C}" srcOrd="0" destOrd="0" presId="urn:microsoft.com/office/officeart/2005/8/layout/vList2"/>
    <dgm:cxn modelId="{A4B9889F-5193-4EF9-B1CB-98B2C754840D}" srcId="{F751E4A0-257A-448C-B538-9AEC57C67A6E}" destId="{F2700BD0-1743-411C-BBDF-AFB0C9BBC0E5}" srcOrd="2" destOrd="0" parTransId="{0B5207FC-66B5-4679-B2B3-521791CF2876}" sibTransId="{4A48F2A7-3B63-4CAF-AC4F-5F517EC2A200}"/>
    <dgm:cxn modelId="{975964B2-54A0-4FD1-9649-1A8A4B6D6E47}" type="presOf" srcId="{57055ED5-2C93-459E-998C-0C232005E212}" destId="{71C10C66-F69A-4969-A2A9-804B6B2C9B2A}" srcOrd="0" destOrd="0" presId="urn:microsoft.com/office/officeart/2005/8/layout/vList2"/>
    <dgm:cxn modelId="{A2E92652-0D62-41A4-AF94-FA31DE5FFEF0}" srcId="{F751E4A0-257A-448C-B538-9AEC57C67A6E}" destId="{9C22E653-8831-4E30-90FC-6C00E0BA1BF0}" srcOrd="3" destOrd="0" parTransId="{EB9A2E3B-A545-4439-A368-A427500469DA}" sibTransId="{DB654226-0603-4145-B47E-2C86D983666D}"/>
    <dgm:cxn modelId="{E025C33F-37C4-40EA-903F-1C63E1215D02}" srcId="{F751E4A0-257A-448C-B538-9AEC57C67A6E}" destId="{57055ED5-2C93-459E-998C-0C232005E212}" srcOrd="0" destOrd="0" parTransId="{01881600-8D88-467C-83BB-855480CE52FC}" sibTransId="{40889595-8957-4BAB-8EE5-14621945E85E}"/>
    <dgm:cxn modelId="{4A8B8875-A45A-41F4-846C-08566765860B}" type="presParOf" srcId="{4D325822-AC4F-4203-AFA4-C81A26F36A75}" destId="{71C10C66-F69A-4969-A2A9-804B6B2C9B2A}" srcOrd="0" destOrd="0" presId="urn:microsoft.com/office/officeart/2005/8/layout/vList2"/>
    <dgm:cxn modelId="{D7EE6F74-11D0-41F1-90DC-405A764C6B8E}" type="presParOf" srcId="{4D325822-AC4F-4203-AFA4-C81A26F36A75}" destId="{47472488-8D1A-4D52-842D-C7B5125F5363}" srcOrd="1" destOrd="0" presId="urn:microsoft.com/office/officeart/2005/8/layout/vList2"/>
    <dgm:cxn modelId="{4CCE2D04-65EA-4007-8B8D-F45C75AF5945}" type="presParOf" srcId="{4D325822-AC4F-4203-AFA4-C81A26F36A75}" destId="{FE80D87C-F528-4398-944B-F39182AB444C}" srcOrd="2" destOrd="0" presId="urn:microsoft.com/office/officeart/2005/8/layout/vList2"/>
    <dgm:cxn modelId="{8BAF2736-5F22-41BF-93BF-185586EE52DA}" type="presParOf" srcId="{4D325822-AC4F-4203-AFA4-C81A26F36A75}" destId="{DD85AB87-B08F-47B0-8A92-10EEE8282B15}" srcOrd="3" destOrd="0" presId="urn:microsoft.com/office/officeart/2005/8/layout/vList2"/>
    <dgm:cxn modelId="{BD8AAFDA-6560-461B-AD6E-6B2DE1504DC4}" type="presParOf" srcId="{4D325822-AC4F-4203-AFA4-C81A26F36A75}" destId="{EA50FEB7-286A-4ADA-999F-B33E94654D90}" srcOrd="4" destOrd="0" presId="urn:microsoft.com/office/officeart/2005/8/layout/vList2"/>
    <dgm:cxn modelId="{8B10E606-EDCE-45B8-888A-2B7A01873479}" type="presParOf" srcId="{4D325822-AC4F-4203-AFA4-C81A26F36A75}" destId="{51C9CAE2-7512-4BC2-838C-D7BBE25F901F}" srcOrd="5" destOrd="0" presId="urn:microsoft.com/office/officeart/2005/8/layout/vList2"/>
    <dgm:cxn modelId="{5D1CBF7F-62DA-487D-BE78-D949690809B2}" type="presParOf" srcId="{4D325822-AC4F-4203-AFA4-C81A26F36A75}" destId="{97DC307F-828D-43F9-98BF-5B68EC1A1CD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D3A5AD37-7B1B-48E5-9481-415DFDAD56FB}"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CC738AB8-1F7B-4B1E-9251-E47BD27F38B4}">
      <dgm:prSet phldrT="[Text]" custT="1"/>
      <dgm:spPr/>
      <dgm:t>
        <a:bodyPr/>
        <a:lstStyle/>
        <a:p>
          <a:r>
            <a:rPr lang="en-US" sz="2000" b="0" dirty="0"/>
            <a:t>Complaints that citizens file should be met with courtesy and genuine interest</a:t>
          </a:r>
        </a:p>
      </dgm:t>
    </dgm:pt>
    <dgm:pt modelId="{48457C1A-DA6E-4325-9AB1-78DD34AD7730}" type="parTrans" cxnId="{88D0DB20-7627-433B-90EA-D19B0017CF97}">
      <dgm:prSet/>
      <dgm:spPr/>
      <dgm:t>
        <a:bodyPr/>
        <a:lstStyle/>
        <a:p>
          <a:endParaRPr lang="en-US"/>
        </a:p>
      </dgm:t>
    </dgm:pt>
    <dgm:pt modelId="{784E575D-5BB3-4D8D-8E48-01CEC161D583}" type="sibTrans" cxnId="{88D0DB20-7627-433B-90EA-D19B0017CF97}">
      <dgm:prSet/>
      <dgm:spPr/>
      <dgm:t>
        <a:bodyPr/>
        <a:lstStyle/>
        <a:p>
          <a:endParaRPr lang="en-US"/>
        </a:p>
      </dgm:t>
    </dgm:pt>
    <dgm:pt modelId="{2EA3D46E-9407-49F1-8A2B-94805C157294}">
      <dgm:prSet custT="1"/>
      <dgm:spPr/>
      <dgm:t>
        <a:bodyPr/>
        <a:lstStyle/>
        <a:p>
          <a:r>
            <a:rPr lang="en-US" sz="2000" b="0" dirty="0"/>
            <a:t>Prompt investigation of these complaints encourages continued support</a:t>
          </a:r>
        </a:p>
      </dgm:t>
    </dgm:pt>
    <dgm:pt modelId="{ADD754D8-51B6-4769-98DD-90347294484B}" type="parTrans" cxnId="{A2CB8874-1054-4FF5-A396-0461055DB4D7}">
      <dgm:prSet/>
      <dgm:spPr/>
      <dgm:t>
        <a:bodyPr/>
        <a:lstStyle/>
        <a:p>
          <a:endParaRPr lang="en-US"/>
        </a:p>
      </dgm:t>
    </dgm:pt>
    <dgm:pt modelId="{56798981-5E75-4431-861B-8C41D93BF959}" type="sibTrans" cxnId="{A2CB8874-1054-4FF5-A396-0461055DB4D7}">
      <dgm:prSet/>
      <dgm:spPr/>
      <dgm:t>
        <a:bodyPr/>
        <a:lstStyle/>
        <a:p>
          <a:endParaRPr lang="en-US"/>
        </a:p>
      </dgm:t>
    </dgm:pt>
    <dgm:pt modelId="{8FC99AD3-AF06-4620-9E65-CF4E39236D75}">
      <dgm:prSet custT="1"/>
      <dgm:spPr/>
      <dgm:t>
        <a:bodyPr/>
        <a:lstStyle/>
        <a:p>
          <a:r>
            <a:rPr lang="en-US" sz="2000" b="0" u="none" dirty="0" smtClean="0"/>
            <a:t>I</a:t>
          </a:r>
          <a:r>
            <a:rPr lang="x-none" sz="2000" b="0" u="none" dirty="0" smtClean="0"/>
            <a:t>nspector </a:t>
          </a:r>
          <a:r>
            <a:rPr lang="x-none" sz="2000" b="0" u="none" dirty="0"/>
            <a:t>taking a complaint should record all pertinent information; a standardized complaint form is useful to record all necessary information </a:t>
          </a:r>
          <a:endParaRPr lang="en-US" sz="2000" b="0" u="none" dirty="0"/>
        </a:p>
      </dgm:t>
    </dgm:pt>
    <dgm:pt modelId="{F31A5AD7-7D84-493A-9A20-F45E282C85AA}" type="parTrans" cxnId="{B717E7CA-9B6D-4161-BF9B-06F7186167DA}">
      <dgm:prSet/>
      <dgm:spPr/>
      <dgm:t>
        <a:bodyPr/>
        <a:lstStyle/>
        <a:p>
          <a:endParaRPr lang="en-US"/>
        </a:p>
      </dgm:t>
    </dgm:pt>
    <dgm:pt modelId="{3DEFB61D-8135-4450-8367-EF8A07677CA2}" type="sibTrans" cxnId="{B717E7CA-9B6D-4161-BF9B-06F7186167DA}">
      <dgm:prSet/>
      <dgm:spPr/>
      <dgm:t>
        <a:bodyPr/>
        <a:lstStyle/>
        <a:p>
          <a:endParaRPr lang="en-US"/>
        </a:p>
      </dgm:t>
    </dgm:pt>
    <dgm:pt modelId="{9B9264CA-C21D-4774-9EF2-0ABB5D16E4FA}">
      <dgm:prSet custT="1"/>
      <dgm:spPr/>
      <dgm:t>
        <a:bodyPr/>
        <a:lstStyle/>
        <a:p>
          <a:r>
            <a:rPr lang="en-US" sz="2000" b="0" dirty="0" smtClean="0"/>
            <a:t>Inspection </a:t>
          </a:r>
          <a:r>
            <a:rPr lang="en-US" sz="2000" b="0" dirty="0"/>
            <a:t>organization should have a procedure for receiving and processing complaints</a:t>
          </a:r>
        </a:p>
      </dgm:t>
    </dgm:pt>
    <dgm:pt modelId="{364F9FAB-2CFB-4EDA-8CE7-6FD4C8C78329}" type="parTrans" cxnId="{74993F9E-3E20-4F55-A065-F99828D4505B}">
      <dgm:prSet/>
      <dgm:spPr/>
      <dgm:t>
        <a:bodyPr/>
        <a:lstStyle/>
        <a:p>
          <a:endParaRPr lang="en-US"/>
        </a:p>
      </dgm:t>
    </dgm:pt>
    <dgm:pt modelId="{1D5B58C9-4D85-466A-8B8B-4AD395624591}" type="sibTrans" cxnId="{74993F9E-3E20-4F55-A065-F99828D4505B}">
      <dgm:prSet/>
      <dgm:spPr/>
      <dgm:t>
        <a:bodyPr/>
        <a:lstStyle/>
        <a:p>
          <a:endParaRPr lang="en-US"/>
        </a:p>
      </dgm:t>
    </dgm:pt>
    <dgm:pt modelId="{D37FD1FF-D35E-401C-BCE7-B75B9B903FE4}">
      <dgm:prSet custT="1"/>
      <dgm:spPr/>
      <dgm:t>
        <a:bodyPr/>
        <a:lstStyle/>
        <a:p>
          <a:r>
            <a:rPr lang="en-US" sz="2000" b="0" u="none" dirty="0" smtClean="0"/>
            <a:t>I</a:t>
          </a:r>
          <a:r>
            <a:rPr lang="x-none" sz="2000" b="0" u="none" dirty="0" smtClean="0"/>
            <a:t>nspector </a:t>
          </a:r>
          <a:r>
            <a:rPr lang="x-none" sz="2000" b="0" u="none" dirty="0"/>
            <a:t>should process and act upon each complaint in a consistent manner</a:t>
          </a:r>
          <a:endParaRPr lang="en-US" sz="2000" b="0" dirty="0"/>
        </a:p>
      </dgm:t>
    </dgm:pt>
    <dgm:pt modelId="{CE60B9E3-68CE-4EE6-A83A-79EC650063EF}" type="parTrans" cxnId="{92CE5A75-D373-473D-B7D3-F0C3E5498A9C}">
      <dgm:prSet/>
      <dgm:spPr/>
      <dgm:t>
        <a:bodyPr/>
        <a:lstStyle/>
        <a:p>
          <a:endParaRPr lang="en-US"/>
        </a:p>
      </dgm:t>
    </dgm:pt>
    <dgm:pt modelId="{62F65727-51F7-4AD7-92A4-88D66FBA7202}" type="sibTrans" cxnId="{92CE5A75-D373-473D-B7D3-F0C3E5498A9C}">
      <dgm:prSet/>
      <dgm:spPr/>
      <dgm:t>
        <a:bodyPr/>
        <a:lstStyle/>
        <a:p>
          <a:endParaRPr lang="en-US"/>
        </a:p>
      </dgm:t>
    </dgm:pt>
    <dgm:pt modelId="{E277F29B-A93A-4463-8640-28797AB3706F}" type="pres">
      <dgm:prSet presAssocID="{D3A5AD37-7B1B-48E5-9481-415DFDAD56FB}" presName="linear" presStyleCnt="0">
        <dgm:presLayoutVars>
          <dgm:animLvl val="lvl"/>
          <dgm:resizeHandles val="exact"/>
        </dgm:presLayoutVars>
      </dgm:prSet>
      <dgm:spPr/>
      <dgm:t>
        <a:bodyPr/>
        <a:lstStyle/>
        <a:p>
          <a:endParaRPr lang="en-US"/>
        </a:p>
      </dgm:t>
    </dgm:pt>
    <dgm:pt modelId="{FE2FAA48-DEDD-419A-A278-F7DDA368ED32}" type="pres">
      <dgm:prSet presAssocID="{CC738AB8-1F7B-4B1E-9251-E47BD27F38B4}" presName="parentText" presStyleLbl="node1" presStyleIdx="0" presStyleCnt="5">
        <dgm:presLayoutVars>
          <dgm:chMax val="0"/>
          <dgm:bulletEnabled val="1"/>
        </dgm:presLayoutVars>
      </dgm:prSet>
      <dgm:spPr/>
      <dgm:t>
        <a:bodyPr/>
        <a:lstStyle/>
        <a:p>
          <a:endParaRPr lang="en-US"/>
        </a:p>
      </dgm:t>
    </dgm:pt>
    <dgm:pt modelId="{73BB33D6-C06E-4550-8639-4CB8FD718D6B}" type="pres">
      <dgm:prSet presAssocID="{784E575D-5BB3-4D8D-8E48-01CEC161D583}" presName="spacer" presStyleCnt="0"/>
      <dgm:spPr/>
      <dgm:t>
        <a:bodyPr/>
        <a:lstStyle/>
        <a:p>
          <a:endParaRPr lang="en-US"/>
        </a:p>
      </dgm:t>
    </dgm:pt>
    <dgm:pt modelId="{36E91B1B-7D2E-4548-9F07-FA0DC0E85C2C}" type="pres">
      <dgm:prSet presAssocID="{2EA3D46E-9407-49F1-8A2B-94805C157294}" presName="parentText" presStyleLbl="node1" presStyleIdx="1" presStyleCnt="5">
        <dgm:presLayoutVars>
          <dgm:chMax val="0"/>
          <dgm:bulletEnabled val="1"/>
        </dgm:presLayoutVars>
      </dgm:prSet>
      <dgm:spPr/>
      <dgm:t>
        <a:bodyPr/>
        <a:lstStyle/>
        <a:p>
          <a:endParaRPr lang="en-US"/>
        </a:p>
      </dgm:t>
    </dgm:pt>
    <dgm:pt modelId="{843B89A2-22BC-40DB-BCD3-7EC7DE8CEDE9}" type="pres">
      <dgm:prSet presAssocID="{56798981-5E75-4431-861B-8C41D93BF959}" presName="spacer" presStyleCnt="0"/>
      <dgm:spPr/>
      <dgm:t>
        <a:bodyPr/>
        <a:lstStyle/>
        <a:p>
          <a:endParaRPr lang="en-US"/>
        </a:p>
      </dgm:t>
    </dgm:pt>
    <dgm:pt modelId="{30529708-9620-436B-8B52-E7BDFFABC714}" type="pres">
      <dgm:prSet presAssocID="{9B9264CA-C21D-4774-9EF2-0ABB5D16E4FA}" presName="parentText" presStyleLbl="node1" presStyleIdx="2" presStyleCnt="5">
        <dgm:presLayoutVars>
          <dgm:chMax val="0"/>
          <dgm:bulletEnabled val="1"/>
        </dgm:presLayoutVars>
      </dgm:prSet>
      <dgm:spPr/>
      <dgm:t>
        <a:bodyPr/>
        <a:lstStyle/>
        <a:p>
          <a:endParaRPr lang="en-US"/>
        </a:p>
      </dgm:t>
    </dgm:pt>
    <dgm:pt modelId="{B233F704-285B-4B94-B6ED-0660E986634F}" type="pres">
      <dgm:prSet presAssocID="{1D5B58C9-4D85-466A-8B8B-4AD395624591}" presName="spacer" presStyleCnt="0"/>
      <dgm:spPr/>
      <dgm:t>
        <a:bodyPr/>
        <a:lstStyle/>
        <a:p>
          <a:endParaRPr lang="en-US"/>
        </a:p>
      </dgm:t>
    </dgm:pt>
    <dgm:pt modelId="{390AE8C8-FB49-4D1F-AD23-84D6D95BEAF8}" type="pres">
      <dgm:prSet presAssocID="{D37FD1FF-D35E-401C-BCE7-B75B9B903FE4}" presName="parentText" presStyleLbl="node1" presStyleIdx="3" presStyleCnt="5">
        <dgm:presLayoutVars>
          <dgm:chMax val="0"/>
          <dgm:bulletEnabled val="1"/>
        </dgm:presLayoutVars>
      </dgm:prSet>
      <dgm:spPr/>
      <dgm:t>
        <a:bodyPr/>
        <a:lstStyle/>
        <a:p>
          <a:endParaRPr lang="en-US"/>
        </a:p>
      </dgm:t>
    </dgm:pt>
    <dgm:pt modelId="{4DEB67CF-203E-4C26-8F90-0F11DC8DE221}" type="pres">
      <dgm:prSet presAssocID="{62F65727-51F7-4AD7-92A4-88D66FBA7202}" presName="spacer" presStyleCnt="0"/>
      <dgm:spPr/>
      <dgm:t>
        <a:bodyPr/>
        <a:lstStyle/>
        <a:p>
          <a:endParaRPr lang="en-US"/>
        </a:p>
      </dgm:t>
    </dgm:pt>
    <dgm:pt modelId="{A2D7BD73-EEB5-46B9-A67B-DBD8DC22764B}" type="pres">
      <dgm:prSet presAssocID="{8FC99AD3-AF06-4620-9E65-CF4E39236D75}" presName="parentText" presStyleLbl="node1" presStyleIdx="4" presStyleCnt="5">
        <dgm:presLayoutVars>
          <dgm:chMax val="0"/>
          <dgm:bulletEnabled val="1"/>
        </dgm:presLayoutVars>
      </dgm:prSet>
      <dgm:spPr/>
      <dgm:t>
        <a:bodyPr/>
        <a:lstStyle/>
        <a:p>
          <a:endParaRPr lang="en-US"/>
        </a:p>
      </dgm:t>
    </dgm:pt>
  </dgm:ptLst>
  <dgm:cxnLst>
    <dgm:cxn modelId="{B717E7CA-9B6D-4161-BF9B-06F7186167DA}" srcId="{D3A5AD37-7B1B-48E5-9481-415DFDAD56FB}" destId="{8FC99AD3-AF06-4620-9E65-CF4E39236D75}" srcOrd="4" destOrd="0" parTransId="{F31A5AD7-7D84-493A-9A20-F45E282C85AA}" sibTransId="{3DEFB61D-8135-4450-8367-EF8A07677CA2}"/>
    <dgm:cxn modelId="{35BAC31B-C42D-4E45-8936-30508AE57A03}" type="presOf" srcId="{D37FD1FF-D35E-401C-BCE7-B75B9B903FE4}" destId="{390AE8C8-FB49-4D1F-AD23-84D6D95BEAF8}" srcOrd="0" destOrd="0" presId="urn:microsoft.com/office/officeart/2005/8/layout/vList2"/>
    <dgm:cxn modelId="{D2F7FEB5-4631-4508-A429-507BE658AAA7}" type="presOf" srcId="{9B9264CA-C21D-4774-9EF2-0ABB5D16E4FA}" destId="{30529708-9620-436B-8B52-E7BDFFABC714}" srcOrd="0" destOrd="0" presId="urn:microsoft.com/office/officeart/2005/8/layout/vList2"/>
    <dgm:cxn modelId="{A2CB8874-1054-4FF5-A396-0461055DB4D7}" srcId="{D3A5AD37-7B1B-48E5-9481-415DFDAD56FB}" destId="{2EA3D46E-9407-49F1-8A2B-94805C157294}" srcOrd="1" destOrd="0" parTransId="{ADD754D8-51B6-4769-98DD-90347294484B}" sibTransId="{56798981-5E75-4431-861B-8C41D93BF959}"/>
    <dgm:cxn modelId="{88D0DB20-7627-433B-90EA-D19B0017CF97}" srcId="{D3A5AD37-7B1B-48E5-9481-415DFDAD56FB}" destId="{CC738AB8-1F7B-4B1E-9251-E47BD27F38B4}" srcOrd="0" destOrd="0" parTransId="{48457C1A-DA6E-4325-9AB1-78DD34AD7730}" sibTransId="{784E575D-5BB3-4D8D-8E48-01CEC161D583}"/>
    <dgm:cxn modelId="{74993F9E-3E20-4F55-A065-F99828D4505B}" srcId="{D3A5AD37-7B1B-48E5-9481-415DFDAD56FB}" destId="{9B9264CA-C21D-4774-9EF2-0ABB5D16E4FA}" srcOrd="2" destOrd="0" parTransId="{364F9FAB-2CFB-4EDA-8CE7-6FD4C8C78329}" sibTransId="{1D5B58C9-4D85-466A-8B8B-4AD395624591}"/>
    <dgm:cxn modelId="{FFBE6BBF-BB98-4A00-8AFF-A78703EE4D5C}" type="presOf" srcId="{2EA3D46E-9407-49F1-8A2B-94805C157294}" destId="{36E91B1B-7D2E-4548-9F07-FA0DC0E85C2C}" srcOrd="0" destOrd="0" presId="urn:microsoft.com/office/officeart/2005/8/layout/vList2"/>
    <dgm:cxn modelId="{92CE5A75-D373-473D-B7D3-F0C3E5498A9C}" srcId="{D3A5AD37-7B1B-48E5-9481-415DFDAD56FB}" destId="{D37FD1FF-D35E-401C-BCE7-B75B9B903FE4}" srcOrd="3" destOrd="0" parTransId="{CE60B9E3-68CE-4EE6-A83A-79EC650063EF}" sibTransId="{62F65727-51F7-4AD7-92A4-88D66FBA7202}"/>
    <dgm:cxn modelId="{F8BB7073-46C2-4A85-A506-5595FB877B78}" type="presOf" srcId="{D3A5AD37-7B1B-48E5-9481-415DFDAD56FB}" destId="{E277F29B-A93A-4463-8640-28797AB3706F}" srcOrd="0" destOrd="0" presId="urn:microsoft.com/office/officeart/2005/8/layout/vList2"/>
    <dgm:cxn modelId="{0AF5A74B-8A82-4DD4-BF1C-455751F9F399}" type="presOf" srcId="{8FC99AD3-AF06-4620-9E65-CF4E39236D75}" destId="{A2D7BD73-EEB5-46B9-A67B-DBD8DC22764B}" srcOrd="0" destOrd="0" presId="urn:microsoft.com/office/officeart/2005/8/layout/vList2"/>
    <dgm:cxn modelId="{C3F27283-BE94-483F-832E-7A99191261EE}" type="presOf" srcId="{CC738AB8-1F7B-4B1E-9251-E47BD27F38B4}" destId="{FE2FAA48-DEDD-419A-A278-F7DDA368ED32}" srcOrd="0" destOrd="0" presId="urn:microsoft.com/office/officeart/2005/8/layout/vList2"/>
    <dgm:cxn modelId="{5EA42540-BF89-43A5-9B99-636836657858}" type="presParOf" srcId="{E277F29B-A93A-4463-8640-28797AB3706F}" destId="{FE2FAA48-DEDD-419A-A278-F7DDA368ED32}" srcOrd="0" destOrd="0" presId="urn:microsoft.com/office/officeart/2005/8/layout/vList2"/>
    <dgm:cxn modelId="{F21F18FB-00E4-4492-86C0-30332FBAA6A7}" type="presParOf" srcId="{E277F29B-A93A-4463-8640-28797AB3706F}" destId="{73BB33D6-C06E-4550-8639-4CB8FD718D6B}" srcOrd="1" destOrd="0" presId="urn:microsoft.com/office/officeart/2005/8/layout/vList2"/>
    <dgm:cxn modelId="{18566322-9CFA-4CFE-93E8-631EA8D1B33C}" type="presParOf" srcId="{E277F29B-A93A-4463-8640-28797AB3706F}" destId="{36E91B1B-7D2E-4548-9F07-FA0DC0E85C2C}" srcOrd="2" destOrd="0" presId="urn:microsoft.com/office/officeart/2005/8/layout/vList2"/>
    <dgm:cxn modelId="{4AFA1454-5045-4615-895B-FE6B43423E3A}" type="presParOf" srcId="{E277F29B-A93A-4463-8640-28797AB3706F}" destId="{843B89A2-22BC-40DB-BCD3-7EC7DE8CEDE9}" srcOrd="3" destOrd="0" presId="urn:microsoft.com/office/officeart/2005/8/layout/vList2"/>
    <dgm:cxn modelId="{C84294E0-4203-4FE6-83AD-15F79E280556}" type="presParOf" srcId="{E277F29B-A93A-4463-8640-28797AB3706F}" destId="{30529708-9620-436B-8B52-E7BDFFABC714}" srcOrd="4" destOrd="0" presId="urn:microsoft.com/office/officeart/2005/8/layout/vList2"/>
    <dgm:cxn modelId="{ADCE2E80-3AD3-4FB3-8B9C-A8DA325C163F}" type="presParOf" srcId="{E277F29B-A93A-4463-8640-28797AB3706F}" destId="{B233F704-285B-4B94-B6ED-0660E986634F}" srcOrd="5" destOrd="0" presId="urn:microsoft.com/office/officeart/2005/8/layout/vList2"/>
    <dgm:cxn modelId="{0BE58DDA-570A-446F-AC97-F753FADA0417}" type="presParOf" srcId="{E277F29B-A93A-4463-8640-28797AB3706F}" destId="{390AE8C8-FB49-4D1F-AD23-84D6D95BEAF8}" srcOrd="6" destOrd="0" presId="urn:microsoft.com/office/officeart/2005/8/layout/vList2"/>
    <dgm:cxn modelId="{43C85D7E-2DBF-4C17-8248-0148E80DED3E}" type="presParOf" srcId="{E277F29B-A93A-4463-8640-28797AB3706F}" destId="{4DEB67CF-203E-4C26-8F90-0F11DC8DE221}" srcOrd="7" destOrd="0" presId="urn:microsoft.com/office/officeart/2005/8/layout/vList2"/>
    <dgm:cxn modelId="{ED94FF1D-3B5B-4FB7-AC55-390DA68D947D}" type="presParOf" srcId="{E277F29B-A93A-4463-8640-28797AB3706F}" destId="{A2D7BD73-EEB5-46B9-A67B-DBD8DC22764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D3A5AD37-7B1B-48E5-9481-415DFDAD56F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C738AB8-1F7B-4B1E-9251-E47BD27F38B4}">
      <dgm:prSet phldrT="[Text]" custT="1"/>
      <dgm:spPr/>
      <dgm:t>
        <a:bodyPr/>
        <a:lstStyle/>
        <a:p>
          <a:r>
            <a:rPr lang="en-US" sz="1800" b="0" dirty="0"/>
            <a:t>Complaints that do not require immediate attention can be routinely assigned to inspection staff or qualified company officers for research and investigation</a:t>
          </a:r>
        </a:p>
      </dgm:t>
    </dgm:pt>
    <dgm:pt modelId="{48457C1A-DA6E-4325-9AB1-78DD34AD7730}" type="parTrans" cxnId="{88D0DB20-7627-433B-90EA-D19B0017CF97}">
      <dgm:prSet/>
      <dgm:spPr/>
      <dgm:t>
        <a:bodyPr/>
        <a:lstStyle/>
        <a:p>
          <a:endParaRPr lang="en-US"/>
        </a:p>
      </dgm:t>
    </dgm:pt>
    <dgm:pt modelId="{784E575D-5BB3-4D8D-8E48-01CEC161D583}" type="sibTrans" cxnId="{88D0DB20-7627-433B-90EA-D19B0017CF97}">
      <dgm:prSet/>
      <dgm:spPr/>
      <dgm:t>
        <a:bodyPr/>
        <a:lstStyle/>
        <a:p>
          <a:endParaRPr lang="en-US"/>
        </a:p>
      </dgm:t>
    </dgm:pt>
    <dgm:pt modelId="{DA7E0A6C-9C59-48A4-B4F9-7C216325CB0F}">
      <dgm:prSet custT="1"/>
      <dgm:spPr/>
      <dgm:t>
        <a:bodyPr/>
        <a:lstStyle/>
        <a:p>
          <a:r>
            <a:rPr lang="en-US" sz="1800" b="0" dirty="0"/>
            <a:t>Complaints that involve a serious life safety threat require immediate action</a:t>
          </a:r>
        </a:p>
      </dgm:t>
    </dgm:pt>
    <dgm:pt modelId="{16B2C9F2-5408-44AA-978D-F53593E64C85}" type="parTrans" cxnId="{34EF9EEC-C068-4FE8-9A97-93DA7AB8ADCB}">
      <dgm:prSet/>
      <dgm:spPr/>
      <dgm:t>
        <a:bodyPr/>
        <a:lstStyle/>
        <a:p>
          <a:endParaRPr lang="en-US"/>
        </a:p>
      </dgm:t>
    </dgm:pt>
    <dgm:pt modelId="{6E7C7D9A-8666-4C93-A12B-457997E82A24}" type="sibTrans" cxnId="{34EF9EEC-C068-4FE8-9A97-93DA7AB8ADCB}">
      <dgm:prSet/>
      <dgm:spPr/>
      <dgm:t>
        <a:bodyPr/>
        <a:lstStyle/>
        <a:p>
          <a:endParaRPr lang="en-US"/>
        </a:p>
      </dgm:t>
    </dgm:pt>
    <dgm:pt modelId="{CD9D2B6C-C48F-429B-A767-D3894E031BDB}">
      <dgm:prSet custT="1"/>
      <dgm:spPr>
        <a:solidFill>
          <a:schemeClr val="accent2">
            <a:lumMod val="50000"/>
          </a:schemeClr>
        </a:solidFill>
      </dgm:spPr>
      <dgm:t>
        <a:bodyPr/>
        <a:lstStyle/>
        <a:p>
          <a:r>
            <a:rPr lang="en-US" sz="1800" b="0" dirty="0"/>
            <a:t>When investigating a code complaint, inspectors may or may not need to give the owner/occupant advance notice</a:t>
          </a:r>
        </a:p>
      </dgm:t>
    </dgm:pt>
    <dgm:pt modelId="{09A2DD83-65D3-4F3D-939E-AD1FB61EBB83}" type="parTrans" cxnId="{510A3CA2-BA36-4106-BF36-F42DB4C1A244}">
      <dgm:prSet/>
      <dgm:spPr/>
      <dgm:t>
        <a:bodyPr/>
        <a:lstStyle/>
        <a:p>
          <a:endParaRPr lang="en-US"/>
        </a:p>
      </dgm:t>
    </dgm:pt>
    <dgm:pt modelId="{9A92E741-BB20-4A98-9BCE-AB937A95224E}" type="sibTrans" cxnId="{510A3CA2-BA36-4106-BF36-F42DB4C1A244}">
      <dgm:prSet/>
      <dgm:spPr/>
      <dgm:t>
        <a:bodyPr/>
        <a:lstStyle/>
        <a:p>
          <a:endParaRPr lang="en-US"/>
        </a:p>
      </dgm:t>
    </dgm:pt>
    <dgm:pt modelId="{7B1637FC-861F-4AFF-AB11-FA8D94A29038}">
      <dgm:prSet custT="1"/>
      <dgm:spPr>
        <a:solidFill>
          <a:schemeClr val="accent2"/>
        </a:solidFill>
      </dgm:spPr>
      <dgm:t>
        <a:bodyPr/>
        <a:lstStyle/>
        <a:p>
          <a:r>
            <a:rPr lang="en-US" sz="1800" b="0" dirty="0"/>
            <a:t>Upon finding a code violation, the inspector must initiate the process that leads to corrective action</a:t>
          </a:r>
        </a:p>
      </dgm:t>
    </dgm:pt>
    <dgm:pt modelId="{6200FCDA-0E3C-448B-80EB-AF6CD7B379B8}" type="parTrans" cxnId="{123F6712-8665-46D3-AD00-269482C5B602}">
      <dgm:prSet/>
      <dgm:spPr/>
      <dgm:t>
        <a:bodyPr/>
        <a:lstStyle/>
        <a:p>
          <a:endParaRPr lang="en-US"/>
        </a:p>
      </dgm:t>
    </dgm:pt>
    <dgm:pt modelId="{8220860B-A992-4831-84AC-2AC0539C9C0A}" type="sibTrans" cxnId="{123F6712-8665-46D3-AD00-269482C5B602}">
      <dgm:prSet/>
      <dgm:spPr/>
      <dgm:t>
        <a:bodyPr/>
        <a:lstStyle/>
        <a:p>
          <a:endParaRPr lang="en-US"/>
        </a:p>
      </dgm:t>
    </dgm:pt>
    <dgm:pt modelId="{2959DF56-8139-4DA0-B97A-DC53B98EC622}">
      <dgm:prSet custT="1"/>
      <dgm:spPr>
        <a:solidFill>
          <a:schemeClr val="accent2">
            <a:lumMod val="75000"/>
          </a:schemeClr>
        </a:solidFill>
      </dgm:spPr>
      <dgm:t>
        <a:bodyPr/>
        <a:lstStyle/>
        <a:p>
          <a:r>
            <a:rPr lang="en-US" sz="1800" b="0" dirty="0"/>
            <a:t>Type of occupancy, location within the occupancy, and severity of the nature of the complaint often determine whether an inspector needs to obtain an administrative warrant to enter the location</a:t>
          </a:r>
        </a:p>
      </dgm:t>
    </dgm:pt>
    <dgm:pt modelId="{139B3F1E-9819-4578-8827-8510DD0CEF3D}" type="parTrans" cxnId="{6A6A26FE-AB24-41CE-8B6C-B5B8B2E37DCC}">
      <dgm:prSet/>
      <dgm:spPr/>
      <dgm:t>
        <a:bodyPr/>
        <a:lstStyle/>
        <a:p>
          <a:endParaRPr lang="en-US"/>
        </a:p>
      </dgm:t>
    </dgm:pt>
    <dgm:pt modelId="{175157C4-3936-4C31-9D35-407688DC05BA}" type="sibTrans" cxnId="{6A6A26FE-AB24-41CE-8B6C-B5B8B2E37DCC}">
      <dgm:prSet/>
      <dgm:spPr/>
      <dgm:t>
        <a:bodyPr/>
        <a:lstStyle/>
        <a:p>
          <a:endParaRPr lang="en-US"/>
        </a:p>
      </dgm:t>
    </dgm:pt>
    <dgm:pt modelId="{E277F29B-A93A-4463-8640-28797AB3706F}" type="pres">
      <dgm:prSet presAssocID="{D3A5AD37-7B1B-48E5-9481-415DFDAD56FB}" presName="linear" presStyleCnt="0">
        <dgm:presLayoutVars>
          <dgm:animLvl val="lvl"/>
          <dgm:resizeHandles val="exact"/>
        </dgm:presLayoutVars>
      </dgm:prSet>
      <dgm:spPr/>
      <dgm:t>
        <a:bodyPr/>
        <a:lstStyle/>
        <a:p>
          <a:endParaRPr lang="en-US"/>
        </a:p>
      </dgm:t>
    </dgm:pt>
    <dgm:pt modelId="{FE2FAA48-DEDD-419A-A278-F7DDA368ED32}" type="pres">
      <dgm:prSet presAssocID="{CC738AB8-1F7B-4B1E-9251-E47BD27F38B4}" presName="parentText" presStyleLbl="node1" presStyleIdx="0" presStyleCnt="5">
        <dgm:presLayoutVars>
          <dgm:chMax val="0"/>
          <dgm:bulletEnabled val="1"/>
        </dgm:presLayoutVars>
      </dgm:prSet>
      <dgm:spPr/>
      <dgm:t>
        <a:bodyPr/>
        <a:lstStyle/>
        <a:p>
          <a:endParaRPr lang="en-US"/>
        </a:p>
      </dgm:t>
    </dgm:pt>
    <dgm:pt modelId="{73BB33D6-C06E-4550-8639-4CB8FD718D6B}" type="pres">
      <dgm:prSet presAssocID="{784E575D-5BB3-4D8D-8E48-01CEC161D583}" presName="spacer" presStyleCnt="0"/>
      <dgm:spPr/>
    </dgm:pt>
    <dgm:pt modelId="{C265A6A4-1428-4935-8DCC-C5861114ADA1}" type="pres">
      <dgm:prSet presAssocID="{DA7E0A6C-9C59-48A4-B4F9-7C216325CB0F}" presName="parentText" presStyleLbl="node1" presStyleIdx="1" presStyleCnt="5">
        <dgm:presLayoutVars>
          <dgm:chMax val="0"/>
          <dgm:bulletEnabled val="1"/>
        </dgm:presLayoutVars>
      </dgm:prSet>
      <dgm:spPr/>
      <dgm:t>
        <a:bodyPr/>
        <a:lstStyle/>
        <a:p>
          <a:endParaRPr lang="en-US"/>
        </a:p>
      </dgm:t>
    </dgm:pt>
    <dgm:pt modelId="{7405BDBB-CD9C-4EE3-AE4E-B0F2C6DCB8DE}" type="pres">
      <dgm:prSet presAssocID="{6E7C7D9A-8666-4C93-A12B-457997E82A24}" presName="spacer" presStyleCnt="0"/>
      <dgm:spPr/>
    </dgm:pt>
    <dgm:pt modelId="{2C213E58-4B18-46F7-88A0-BC4E5E20D5E2}" type="pres">
      <dgm:prSet presAssocID="{CD9D2B6C-C48F-429B-A767-D3894E031BDB}" presName="parentText" presStyleLbl="node1" presStyleIdx="2" presStyleCnt="5">
        <dgm:presLayoutVars>
          <dgm:chMax val="0"/>
          <dgm:bulletEnabled val="1"/>
        </dgm:presLayoutVars>
      </dgm:prSet>
      <dgm:spPr/>
      <dgm:t>
        <a:bodyPr/>
        <a:lstStyle/>
        <a:p>
          <a:endParaRPr lang="en-US"/>
        </a:p>
      </dgm:t>
    </dgm:pt>
    <dgm:pt modelId="{E151E1B4-777E-4010-9B3A-506B6FAB0605}" type="pres">
      <dgm:prSet presAssocID="{9A92E741-BB20-4A98-9BCE-AB937A95224E}" presName="spacer" presStyleCnt="0"/>
      <dgm:spPr/>
    </dgm:pt>
    <dgm:pt modelId="{480B9519-476F-4ACA-9F6F-5E90936E6B11}" type="pres">
      <dgm:prSet presAssocID="{2959DF56-8139-4DA0-B97A-DC53B98EC622}" presName="parentText" presStyleLbl="node1" presStyleIdx="3" presStyleCnt="5">
        <dgm:presLayoutVars>
          <dgm:chMax val="0"/>
          <dgm:bulletEnabled val="1"/>
        </dgm:presLayoutVars>
      </dgm:prSet>
      <dgm:spPr/>
      <dgm:t>
        <a:bodyPr/>
        <a:lstStyle/>
        <a:p>
          <a:endParaRPr lang="en-US"/>
        </a:p>
      </dgm:t>
    </dgm:pt>
    <dgm:pt modelId="{957D219C-7956-4B57-AF70-4FDED7F54707}" type="pres">
      <dgm:prSet presAssocID="{175157C4-3936-4C31-9D35-407688DC05BA}" presName="spacer" presStyleCnt="0"/>
      <dgm:spPr/>
    </dgm:pt>
    <dgm:pt modelId="{84A16931-EFC7-48B4-83F1-94F948689FB2}" type="pres">
      <dgm:prSet presAssocID="{7B1637FC-861F-4AFF-AB11-FA8D94A29038}" presName="parentText" presStyleLbl="node1" presStyleIdx="4" presStyleCnt="5">
        <dgm:presLayoutVars>
          <dgm:chMax val="0"/>
          <dgm:bulletEnabled val="1"/>
        </dgm:presLayoutVars>
      </dgm:prSet>
      <dgm:spPr/>
      <dgm:t>
        <a:bodyPr/>
        <a:lstStyle/>
        <a:p>
          <a:endParaRPr lang="en-US"/>
        </a:p>
      </dgm:t>
    </dgm:pt>
  </dgm:ptLst>
  <dgm:cxnLst>
    <dgm:cxn modelId="{408D84D5-F3D5-4219-B63B-7DBC7417BC51}" type="presOf" srcId="{DA7E0A6C-9C59-48A4-B4F9-7C216325CB0F}" destId="{C265A6A4-1428-4935-8DCC-C5861114ADA1}" srcOrd="0" destOrd="0" presId="urn:microsoft.com/office/officeart/2005/8/layout/vList2"/>
    <dgm:cxn modelId="{FDB62525-7620-42FD-961A-7B117C2C59A3}" type="presOf" srcId="{CC738AB8-1F7B-4B1E-9251-E47BD27F38B4}" destId="{FE2FAA48-DEDD-419A-A278-F7DDA368ED32}" srcOrd="0" destOrd="0" presId="urn:microsoft.com/office/officeart/2005/8/layout/vList2"/>
    <dgm:cxn modelId="{88D0DB20-7627-433B-90EA-D19B0017CF97}" srcId="{D3A5AD37-7B1B-48E5-9481-415DFDAD56FB}" destId="{CC738AB8-1F7B-4B1E-9251-E47BD27F38B4}" srcOrd="0" destOrd="0" parTransId="{48457C1A-DA6E-4325-9AB1-78DD34AD7730}" sibTransId="{784E575D-5BB3-4D8D-8E48-01CEC161D583}"/>
    <dgm:cxn modelId="{123F6712-8665-46D3-AD00-269482C5B602}" srcId="{D3A5AD37-7B1B-48E5-9481-415DFDAD56FB}" destId="{7B1637FC-861F-4AFF-AB11-FA8D94A29038}" srcOrd="4" destOrd="0" parTransId="{6200FCDA-0E3C-448B-80EB-AF6CD7B379B8}" sibTransId="{8220860B-A992-4831-84AC-2AC0539C9C0A}"/>
    <dgm:cxn modelId="{2BD3985E-2226-4A4D-94C6-25CFD30DC8F8}" type="presOf" srcId="{CD9D2B6C-C48F-429B-A767-D3894E031BDB}" destId="{2C213E58-4B18-46F7-88A0-BC4E5E20D5E2}" srcOrd="0" destOrd="0" presId="urn:microsoft.com/office/officeart/2005/8/layout/vList2"/>
    <dgm:cxn modelId="{B85D3587-349B-4DD1-9C3B-1B56AA0F079E}" type="presOf" srcId="{D3A5AD37-7B1B-48E5-9481-415DFDAD56FB}" destId="{E277F29B-A93A-4463-8640-28797AB3706F}" srcOrd="0" destOrd="0" presId="urn:microsoft.com/office/officeart/2005/8/layout/vList2"/>
    <dgm:cxn modelId="{6A6A26FE-AB24-41CE-8B6C-B5B8B2E37DCC}" srcId="{D3A5AD37-7B1B-48E5-9481-415DFDAD56FB}" destId="{2959DF56-8139-4DA0-B97A-DC53B98EC622}" srcOrd="3" destOrd="0" parTransId="{139B3F1E-9819-4578-8827-8510DD0CEF3D}" sibTransId="{175157C4-3936-4C31-9D35-407688DC05BA}"/>
    <dgm:cxn modelId="{510A3CA2-BA36-4106-BF36-F42DB4C1A244}" srcId="{D3A5AD37-7B1B-48E5-9481-415DFDAD56FB}" destId="{CD9D2B6C-C48F-429B-A767-D3894E031BDB}" srcOrd="2" destOrd="0" parTransId="{09A2DD83-65D3-4F3D-939E-AD1FB61EBB83}" sibTransId="{9A92E741-BB20-4A98-9BCE-AB937A95224E}"/>
    <dgm:cxn modelId="{34EF9EEC-C068-4FE8-9A97-93DA7AB8ADCB}" srcId="{D3A5AD37-7B1B-48E5-9481-415DFDAD56FB}" destId="{DA7E0A6C-9C59-48A4-B4F9-7C216325CB0F}" srcOrd="1" destOrd="0" parTransId="{16B2C9F2-5408-44AA-978D-F53593E64C85}" sibTransId="{6E7C7D9A-8666-4C93-A12B-457997E82A24}"/>
    <dgm:cxn modelId="{E4BC2EF5-D778-48D5-A2B2-64D889CEC275}" type="presOf" srcId="{2959DF56-8139-4DA0-B97A-DC53B98EC622}" destId="{480B9519-476F-4ACA-9F6F-5E90936E6B11}" srcOrd="0" destOrd="0" presId="urn:microsoft.com/office/officeart/2005/8/layout/vList2"/>
    <dgm:cxn modelId="{55491621-50DB-4306-8EF5-4F81D285C68F}" type="presOf" srcId="{7B1637FC-861F-4AFF-AB11-FA8D94A29038}" destId="{84A16931-EFC7-48B4-83F1-94F948689FB2}" srcOrd="0" destOrd="0" presId="urn:microsoft.com/office/officeart/2005/8/layout/vList2"/>
    <dgm:cxn modelId="{98ECFA0C-D0FE-4E36-AB2B-854B38032AE6}" type="presParOf" srcId="{E277F29B-A93A-4463-8640-28797AB3706F}" destId="{FE2FAA48-DEDD-419A-A278-F7DDA368ED32}" srcOrd="0" destOrd="0" presId="urn:microsoft.com/office/officeart/2005/8/layout/vList2"/>
    <dgm:cxn modelId="{FD05BDAC-3B95-4EFC-A5C1-068AC3F8C809}" type="presParOf" srcId="{E277F29B-A93A-4463-8640-28797AB3706F}" destId="{73BB33D6-C06E-4550-8639-4CB8FD718D6B}" srcOrd="1" destOrd="0" presId="urn:microsoft.com/office/officeart/2005/8/layout/vList2"/>
    <dgm:cxn modelId="{F7293D4B-F19D-488E-9D1B-AB9626829751}" type="presParOf" srcId="{E277F29B-A93A-4463-8640-28797AB3706F}" destId="{C265A6A4-1428-4935-8DCC-C5861114ADA1}" srcOrd="2" destOrd="0" presId="urn:microsoft.com/office/officeart/2005/8/layout/vList2"/>
    <dgm:cxn modelId="{7E0DB53A-59C2-4A4D-B546-45592140BAAC}" type="presParOf" srcId="{E277F29B-A93A-4463-8640-28797AB3706F}" destId="{7405BDBB-CD9C-4EE3-AE4E-B0F2C6DCB8DE}" srcOrd="3" destOrd="0" presId="urn:microsoft.com/office/officeart/2005/8/layout/vList2"/>
    <dgm:cxn modelId="{A80BCE7B-2C63-4C62-9A6F-E8692B5098AC}" type="presParOf" srcId="{E277F29B-A93A-4463-8640-28797AB3706F}" destId="{2C213E58-4B18-46F7-88A0-BC4E5E20D5E2}" srcOrd="4" destOrd="0" presId="urn:microsoft.com/office/officeart/2005/8/layout/vList2"/>
    <dgm:cxn modelId="{A9F4F44D-9665-4544-937C-CE52777A0BFE}" type="presParOf" srcId="{E277F29B-A93A-4463-8640-28797AB3706F}" destId="{E151E1B4-777E-4010-9B3A-506B6FAB0605}" srcOrd="5" destOrd="0" presId="urn:microsoft.com/office/officeart/2005/8/layout/vList2"/>
    <dgm:cxn modelId="{3BDA6F2D-1A7D-4061-A4EB-9AB00E9F24E3}" type="presParOf" srcId="{E277F29B-A93A-4463-8640-28797AB3706F}" destId="{480B9519-476F-4ACA-9F6F-5E90936E6B11}" srcOrd="6" destOrd="0" presId="urn:microsoft.com/office/officeart/2005/8/layout/vList2"/>
    <dgm:cxn modelId="{D4E52D7F-3578-4A10-BC26-CA629AEF230B}" type="presParOf" srcId="{E277F29B-A93A-4463-8640-28797AB3706F}" destId="{957D219C-7956-4B57-AF70-4FDED7F54707}" srcOrd="7" destOrd="0" presId="urn:microsoft.com/office/officeart/2005/8/layout/vList2"/>
    <dgm:cxn modelId="{B3089124-FC35-451E-9809-E46A59D9D11F}" type="presParOf" srcId="{E277F29B-A93A-4463-8640-28797AB3706F}" destId="{84A16931-EFC7-48B4-83F1-94F948689F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D3A5AD37-7B1B-48E5-9481-415DFDAD56F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C738AB8-1F7B-4B1E-9251-E47BD27F38B4}">
      <dgm:prSet phldrT="[Text]" custT="1"/>
      <dgm:spPr/>
      <dgm:t>
        <a:bodyPr/>
        <a:lstStyle/>
        <a:p>
          <a:r>
            <a:rPr lang="en-US" sz="1800" b="0" dirty="0"/>
            <a:t>Be prepared to deal with negative attitudes by the business owner/occupant or representative when they act on complaints</a:t>
          </a:r>
        </a:p>
      </dgm:t>
    </dgm:pt>
    <dgm:pt modelId="{48457C1A-DA6E-4325-9AB1-78DD34AD7730}" type="parTrans" cxnId="{88D0DB20-7627-433B-90EA-D19B0017CF97}">
      <dgm:prSet/>
      <dgm:spPr/>
      <dgm:t>
        <a:bodyPr/>
        <a:lstStyle/>
        <a:p>
          <a:endParaRPr lang="en-US"/>
        </a:p>
      </dgm:t>
    </dgm:pt>
    <dgm:pt modelId="{784E575D-5BB3-4D8D-8E48-01CEC161D583}" type="sibTrans" cxnId="{88D0DB20-7627-433B-90EA-D19B0017CF97}">
      <dgm:prSet/>
      <dgm:spPr/>
      <dgm:t>
        <a:bodyPr/>
        <a:lstStyle/>
        <a:p>
          <a:endParaRPr lang="en-US"/>
        </a:p>
      </dgm:t>
    </dgm:pt>
    <dgm:pt modelId="{72284391-95DB-4D4A-96C3-0C224D518699}">
      <dgm:prSet custT="1"/>
      <dgm:spPr/>
      <dgm:t>
        <a:bodyPr/>
        <a:lstStyle/>
        <a:p>
          <a:r>
            <a:rPr lang="en-US" sz="1800" b="0" dirty="0"/>
            <a:t>When a complaint has been resolved, the person who filed the complaint may need to be formally notified and thanked</a:t>
          </a:r>
        </a:p>
      </dgm:t>
    </dgm:pt>
    <dgm:pt modelId="{35EF1430-D41D-4CE9-A7EF-F3D66B6EB88B}" type="parTrans" cxnId="{DD6E51F8-B17F-4E72-B25C-AD3096387968}">
      <dgm:prSet/>
      <dgm:spPr/>
      <dgm:t>
        <a:bodyPr/>
        <a:lstStyle/>
        <a:p>
          <a:endParaRPr lang="en-US"/>
        </a:p>
      </dgm:t>
    </dgm:pt>
    <dgm:pt modelId="{B80255B7-5E64-40B7-A082-28D29EFD80A5}" type="sibTrans" cxnId="{DD6E51F8-B17F-4E72-B25C-AD3096387968}">
      <dgm:prSet/>
      <dgm:spPr/>
      <dgm:t>
        <a:bodyPr/>
        <a:lstStyle/>
        <a:p>
          <a:endParaRPr lang="en-US"/>
        </a:p>
      </dgm:t>
    </dgm:pt>
    <dgm:pt modelId="{35C5BFFD-AC2E-47EA-BD25-9DE9E859A10E}">
      <dgm:prSet phldrT="[Text]" custT="1"/>
      <dgm:spPr/>
      <dgm:t>
        <a:bodyPr/>
        <a:lstStyle/>
        <a:p>
          <a:r>
            <a:rPr lang="en-US" sz="1800" b="0" dirty="0"/>
            <a:t>Maintain a professional demeanor even if the other person does not</a:t>
          </a:r>
        </a:p>
      </dgm:t>
    </dgm:pt>
    <dgm:pt modelId="{56BE7E84-08A0-4476-846C-37C7B58E9191}" type="parTrans" cxnId="{6C965700-6324-4AE8-BAF6-91C8EF1DBA73}">
      <dgm:prSet/>
      <dgm:spPr/>
      <dgm:t>
        <a:bodyPr/>
        <a:lstStyle/>
        <a:p>
          <a:endParaRPr lang="en-US"/>
        </a:p>
      </dgm:t>
    </dgm:pt>
    <dgm:pt modelId="{4D569665-0DD3-4AB6-B81B-A188CDB92B69}" type="sibTrans" cxnId="{6C965700-6324-4AE8-BAF6-91C8EF1DBA73}">
      <dgm:prSet/>
      <dgm:spPr/>
      <dgm:t>
        <a:bodyPr/>
        <a:lstStyle/>
        <a:p>
          <a:endParaRPr lang="en-US"/>
        </a:p>
      </dgm:t>
    </dgm:pt>
    <dgm:pt modelId="{83EB3C11-6E50-4AEF-AE81-00C942DCE696}">
      <dgm:prSet custT="1"/>
      <dgm:spPr>
        <a:solidFill>
          <a:schemeClr val="accent2"/>
        </a:solidFill>
      </dgm:spPr>
      <dgm:t>
        <a:bodyPr/>
        <a:lstStyle/>
        <a:p>
          <a:r>
            <a:rPr lang="en-US" sz="1800" b="0" dirty="0"/>
            <a:t>Provides confirmation that the person has contributed to the safety of the community</a:t>
          </a:r>
        </a:p>
      </dgm:t>
    </dgm:pt>
    <dgm:pt modelId="{DB557DF5-BB3E-4E47-8ABB-72650BE2C5CA}" type="parTrans" cxnId="{308CFF6D-4976-4736-A9DF-A5EE408C4A0E}">
      <dgm:prSet/>
      <dgm:spPr/>
      <dgm:t>
        <a:bodyPr/>
        <a:lstStyle/>
        <a:p>
          <a:endParaRPr lang="en-US"/>
        </a:p>
      </dgm:t>
    </dgm:pt>
    <dgm:pt modelId="{3D24C0BC-5FE4-4B98-B65F-01B57D7760EB}" type="sibTrans" cxnId="{308CFF6D-4976-4736-A9DF-A5EE408C4A0E}">
      <dgm:prSet/>
      <dgm:spPr/>
      <dgm:t>
        <a:bodyPr/>
        <a:lstStyle/>
        <a:p>
          <a:endParaRPr lang="en-US"/>
        </a:p>
      </dgm:t>
    </dgm:pt>
    <dgm:pt modelId="{893FD85C-08B0-4DEB-B4C0-C462EE1719B9}">
      <dgm:prSet custT="1"/>
      <dgm:spPr>
        <a:solidFill>
          <a:schemeClr val="accent2"/>
        </a:solidFill>
      </dgm:spPr>
      <dgm:t>
        <a:bodyPr/>
        <a:lstStyle/>
        <a:p>
          <a:r>
            <a:rPr lang="en-US" sz="1800" b="0" dirty="0"/>
            <a:t>All complaints are documented and maintained in the organization’s record-keeping system</a:t>
          </a:r>
        </a:p>
      </dgm:t>
    </dgm:pt>
    <dgm:pt modelId="{5F6354CE-E479-4164-B964-14AC9119A34B}" type="parTrans" cxnId="{0ED9802C-51F5-4272-829C-33D68236481E}">
      <dgm:prSet/>
      <dgm:spPr/>
      <dgm:t>
        <a:bodyPr/>
        <a:lstStyle/>
        <a:p>
          <a:endParaRPr lang="en-US"/>
        </a:p>
      </dgm:t>
    </dgm:pt>
    <dgm:pt modelId="{5457F9CA-240D-48FB-9F65-06150DAD1F61}" type="sibTrans" cxnId="{0ED9802C-51F5-4272-829C-33D68236481E}">
      <dgm:prSet/>
      <dgm:spPr/>
      <dgm:t>
        <a:bodyPr/>
        <a:lstStyle/>
        <a:p>
          <a:endParaRPr lang="en-US"/>
        </a:p>
      </dgm:t>
    </dgm:pt>
    <dgm:pt modelId="{E277F29B-A93A-4463-8640-28797AB3706F}" type="pres">
      <dgm:prSet presAssocID="{D3A5AD37-7B1B-48E5-9481-415DFDAD56FB}" presName="linear" presStyleCnt="0">
        <dgm:presLayoutVars>
          <dgm:animLvl val="lvl"/>
          <dgm:resizeHandles val="exact"/>
        </dgm:presLayoutVars>
      </dgm:prSet>
      <dgm:spPr/>
      <dgm:t>
        <a:bodyPr/>
        <a:lstStyle/>
        <a:p>
          <a:endParaRPr lang="en-US"/>
        </a:p>
      </dgm:t>
    </dgm:pt>
    <dgm:pt modelId="{FE2FAA48-DEDD-419A-A278-F7DDA368ED32}" type="pres">
      <dgm:prSet presAssocID="{CC738AB8-1F7B-4B1E-9251-E47BD27F38B4}" presName="parentText" presStyleLbl="node1" presStyleIdx="0" presStyleCnt="5">
        <dgm:presLayoutVars>
          <dgm:chMax val="0"/>
          <dgm:bulletEnabled val="1"/>
        </dgm:presLayoutVars>
      </dgm:prSet>
      <dgm:spPr/>
      <dgm:t>
        <a:bodyPr/>
        <a:lstStyle/>
        <a:p>
          <a:endParaRPr lang="en-US"/>
        </a:p>
      </dgm:t>
    </dgm:pt>
    <dgm:pt modelId="{73BB33D6-C06E-4550-8639-4CB8FD718D6B}" type="pres">
      <dgm:prSet presAssocID="{784E575D-5BB3-4D8D-8E48-01CEC161D583}" presName="spacer" presStyleCnt="0"/>
      <dgm:spPr/>
    </dgm:pt>
    <dgm:pt modelId="{3809B8C9-D0E9-471D-809A-78CF856446D2}" type="pres">
      <dgm:prSet presAssocID="{35C5BFFD-AC2E-47EA-BD25-9DE9E859A10E}" presName="parentText" presStyleLbl="node1" presStyleIdx="1" presStyleCnt="5">
        <dgm:presLayoutVars>
          <dgm:chMax val="0"/>
          <dgm:bulletEnabled val="1"/>
        </dgm:presLayoutVars>
      </dgm:prSet>
      <dgm:spPr/>
      <dgm:t>
        <a:bodyPr/>
        <a:lstStyle/>
        <a:p>
          <a:endParaRPr lang="en-US"/>
        </a:p>
      </dgm:t>
    </dgm:pt>
    <dgm:pt modelId="{01C9FE8B-D749-4BA0-88B9-4CD1CCCE6B44}" type="pres">
      <dgm:prSet presAssocID="{4D569665-0DD3-4AB6-B81B-A188CDB92B69}" presName="spacer" presStyleCnt="0"/>
      <dgm:spPr/>
    </dgm:pt>
    <dgm:pt modelId="{5C6508B5-7E66-46D2-837A-D115955A0DEC}" type="pres">
      <dgm:prSet presAssocID="{72284391-95DB-4D4A-96C3-0C224D518699}" presName="parentText" presStyleLbl="node1" presStyleIdx="2" presStyleCnt="5">
        <dgm:presLayoutVars>
          <dgm:chMax val="0"/>
          <dgm:bulletEnabled val="1"/>
        </dgm:presLayoutVars>
      </dgm:prSet>
      <dgm:spPr/>
      <dgm:t>
        <a:bodyPr/>
        <a:lstStyle/>
        <a:p>
          <a:endParaRPr lang="en-US"/>
        </a:p>
      </dgm:t>
    </dgm:pt>
    <dgm:pt modelId="{2E1D4419-F171-437A-B0B8-9D227495D3AD}" type="pres">
      <dgm:prSet presAssocID="{B80255B7-5E64-40B7-A082-28D29EFD80A5}" presName="spacer" presStyleCnt="0"/>
      <dgm:spPr/>
    </dgm:pt>
    <dgm:pt modelId="{5CAE978E-F085-4CDB-BBD7-80A0EB15B8B4}" type="pres">
      <dgm:prSet presAssocID="{83EB3C11-6E50-4AEF-AE81-00C942DCE696}" presName="parentText" presStyleLbl="node1" presStyleIdx="3" presStyleCnt="5">
        <dgm:presLayoutVars>
          <dgm:chMax val="0"/>
          <dgm:bulletEnabled val="1"/>
        </dgm:presLayoutVars>
      </dgm:prSet>
      <dgm:spPr/>
      <dgm:t>
        <a:bodyPr/>
        <a:lstStyle/>
        <a:p>
          <a:endParaRPr lang="en-US"/>
        </a:p>
      </dgm:t>
    </dgm:pt>
    <dgm:pt modelId="{FDEB513B-D70C-4193-B3A0-0E8A88093F07}" type="pres">
      <dgm:prSet presAssocID="{3D24C0BC-5FE4-4B98-B65F-01B57D7760EB}" presName="spacer" presStyleCnt="0"/>
      <dgm:spPr/>
    </dgm:pt>
    <dgm:pt modelId="{C881683F-89D1-4E68-A104-EB291A395DA3}" type="pres">
      <dgm:prSet presAssocID="{893FD85C-08B0-4DEB-B4C0-C462EE1719B9}" presName="parentText" presStyleLbl="node1" presStyleIdx="4" presStyleCnt="5">
        <dgm:presLayoutVars>
          <dgm:chMax val="0"/>
          <dgm:bulletEnabled val="1"/>
        </dgm:presLayoutVars>
      </dgm:prSet>
      <dgm:spPr/>
      <dgm:t>
        <a:bodyPr/>
        <a:lstStyle/>
        <a:p>
          <a:endParaRPr lang="en-US"/>
        </a:p>
      </dgm:t>
    </dgm:pt>
  </dgm:ptLst>
  <dgm:cxnLst>
    <dgm:cxn modelId="{51FEDD75-6D02-4069-B262-18BD84FE8B42}" type="presOf" srcId="{CC738AB8-1F7B-4B1E-9251-E47BD27F38B4}" destId="{FE2FAA48-DEDD-419A-A278-F7DDA368ED32}" srcOrd="0" destOrd="0" presId="urn:microsoft.com/office/officeart/2005/8/layout/vList2"/>
    <dgm:cxn modelId="{DD6E51F8-B17F-4E72-B25C-AD3096387968}" srcId="{D3A5AD37-7B1B-48E5-9481-415DFDAD56FB}" destId="{72284391-95DB-4D4A-96C3-0C224D518699}" srcOrd="2" destOrd="0" parTransId="{35EF1430-D41D-4CE9-A7EF-F3D66B6EB88B}" sibTransId="{B80255B7-5E64-40B7-A082-28D29EFD80A5}"/>
    <dgm:cxn modelId="{D725AE50-AD77-4147-8E83-36DB5FE25568}" type="presOf" srcId="{893FD85C-08B0-4DEB-B4C0-C462EE1719B9}" destId="{C881683F-89D1-4E68-A104-EB291A395DA3}" srcOrd="0" destOrd="0" presId="urn:microsoft.com/office/officeart/2005/8/layout/vList2"/>
    <dgm:cxn modelId="{88D0DB20-7627-433B-90EA-D19B0017CF97}" srcId="{D3A5AD37-7B1B-48E5-9481-415DFDAD56FB}" destId="{CC738AB8-1F7B-4B1E-9251-E47BD27F38B4}" srcOrd="0" destOrd="0" parTransId="{48457C1A-DA6E-4325-9AB1-78DD34AD7730}" sibTransId="{784E575D-5BB3-4D8D-8E48-01CEC161D583}"/>
    <dgm:cxn modelId="{F599DCDF-00CF-4690-BA04-4CE56A7DB340}" type="presOf" srcId="{83EB3C11-6E50-4AEF-AE81-00C942DCE696}" destId="{5CAE978E-F085-4CDB-BBD7-80A0EB15B8B4}" srcOrd="0" destOrd="0" presId="urn:microsoft.com/office/officeart/2005/8/layout/vList2"/>
    <dgm:cxn modelId="{0ED9802C-51F5-4272-829C-33D68236481E}" srcId="{D3A5AD37-7B1B-48E5-9481-415DFDAD56FB}" destId="{893FD85C-08B0-4DEB-B4C0-C462EE1719B9}" srcOrd="4" destOrd="0" parTransId="{5F6354CE-E479-4164-B964-14AC9119A34B}" sibTransId="{5457F9CA-240D-48FB-9F65-06150DAD1F61}"/>
    <dgm:cxn modelId="{14E3FDDA-1C1F-4E25-B0FE-75AFC9D3D011}" type="presOf" srcId="{72284391-95DB-4D4A-96C3-0C224D518699}" destId="{5C6508B5-7E66-46D2-837A-D115955A0DEC}" srcOrd="0" destOrd="0" presId="urn:microsoft.com/office/officeart/2005/8/layout/vList2"/>
    <dgm:cxn modelId="{308CFF6D-4976-4736-A9DF-A5EE408C4A0E}" srcId="{D3A5AD37-7B1B-48E5-9481-415DFDAD56FB}" destId="{83EB3C11-6E50-4AEF-AE81-00C942DCE696}" srcOrd="3" destOrd="0" parTransId="{DB557DF5-BB3E-4E47-8ABB-72650BE2C5CA}" sibTransId="{3D24C0BC-5FE4-4B98-B65F-01B57D7760EB}"/>
    <dgm:cxn modelId="{6C965700-6324-4AE8-BAF6-91C8EF1DBA73}" srcId="{D3A5AD37-7B1B-48E5-9481-415DFDAD56FB}" destId="{35C5BFFD-AC2E-47EA-BD25-9DE9E859A10E}" srcOrd="1" destOrd="0" parTransId="{56BE7E84-08A0-4476-846C-37C7B58E9191}" sibTransId="{4D569665-0DD3-4AB6-B81B-A188CDB92B69}"/>
    <dgm:cxn modelId="{E3D374FC-0C6C-470D-8745-64705DB8079C}" type="presOf" srcId="{D3A5AD37-7B1B-48E5-9481-415DFDAD56FB}" destId="{E277F29B-A93A-4463-8640-28797AB3706F}" srcOrd="0" destOrd="0" presId="urn:microsoft.com/office/officeart/2005/8/layout/vList2"/>
    <dgm:cxn modelId="{F9DF88D1-CA58-4C1E-96FF-BDEA07F27462}" type="presOf" srcId="{35C5BFFD-AC2E-47EA-BD25-9DE9E859A10E}" destId="{3809B8C9-D0E9-471D-809A-78CF856446D2}" srcOrd="0" destOrd="0" presId="urn:microsoft.com/office/officeart/2005/8/layout/vList2"/>
    <dgm:cxn modelId="{C87B6E1F-8FF2-4299-94DC-FD29085C01B4}" type="presParOf" srcId="{E277F29B-A93A-4463-8640-28797AB3706F}" destId="{FE2FAA48-DEDD-419A-A278-F7DDA368ED32}" srcOrd="0" destOrd="0" presId="urn:microsoft.com/office/officeart/2005/8/layout/vList2"/>
    <dgm:cxn modelId="{DB0C9399-184F-4635-880A-8326388DD4EC}" type="presParOf" srcId="{E277F29B-A93A-4463-8640-28797AB3706F}" destId="{73BB33D6-C06E-4550-8639-4CB8FD718D6B}" srcOrd="1" destOrd="0" presId="urn:microsoft.com/office/officeart/2005/8/layout/vList2"/>
    <dgm:cxn modelId="{E234F99E-8AC7-44E6-BC51-B7EDF78A7C4D}" type="presParOf" srcId="{E277F29B-A93A-4463-8640-28797AB3706F}" destId="{3809B8C9-D0E9-471D-809A-78CF856446D2}" srcOrd="2" destOrd="0" presId="urn:microsoft.com/office/officeart/2005/8/layout/vList2"/>
    <dgm:cxn modelId="{6D245A6F-9D53-4EBF-8A0F-F07550D6F24E}" type="presParOf" srcId="{E277F29B-A93A-4463-8640-28797AB3706F}" destId="{01C9FE8B-D749-4BA0-88B9-4CD1CCCE6B44}" srcOrd="3" destOrd="0" presId="urn:microsoft.com/office/officeart/2005/8/layout/vList2"/>
    <dgm:cxn modelId="{FA553A03-A805-4307-B2DC-2C4FFD7AF384}" type="presParOf" srcId="{E277F29B-A93A-4463-8640-28797AB3706F}" destId="{5C6508B5-7E66-46D2-837A-D115955A0DEC}" srcOrd="4" destOrd="0" presId="urn:microsoft.com/office/officeart/2005/8/layout/vList2"/>
    <dgm:cxn modelId="{0E41BB7D-79FD-4246-8461-AC13450FF44D}" type="presParOf" srcId="{E277F29B-A93A-4463-8640-28797AB3706F}" destId="{2E1D4419-F171-437A-B0B8-9D227495D3AD}" srcOrd="5" destOrd="0" presId="urn:microsoft.com/office/officeart/2005/8/layout/vList2"/>
    <dgm:cxn modelId="{BD22810C-398E-4536-99A6-C5E79751D4E8}" type="presParOf" srcId="{E277F29B-A93A-4463-8640-28797AB3706F}" destId="{5CAE978E-F085-4CDB-BBD7-80A0EB15B8B4}" srcOrd="6" destOrd="0" presId="urn:microsoft.com/office/officeart/2005/8/layout/vList2"/>
    <dgm:cxn modelId="{334C81B7-CDCE-41A8-AF33-63B402607428}" type="presParOf" srcId="{E277F29B-A93A-4463-8640-28797AB3706F}" destId="{FDEB513B-D70C-4193-B3A0-0E8A88093F07}" srcOrd="7" destOrd="0" presId="urn:microsoft.com/office/officeart/2005/8/layout/vList2"/>
    <dgm:cxn modelId="{BE4D5875-BA61-4A4F-BDDE-E1F21ED4B76A}" type="presParOf" srcId="{E277F29B-A93A-4463-8640-28797AB3706F}" destId="{C881683F-89D1-4E68-A104-EB291A395DA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46FA35-2831-47B2-8F5F-FC9B815DA06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A21058B-31AC-466C-A231-6BC924D36C94}">
      <dgm:prSet custT="1"/>
      <dgm:spPr/>
      <dgm:t>
        <a:bodyPr/>
        <a:lstStyle/>
        <a:p>
          <a:r>
            <a:rPr lang="en-US" sz="2200" b="0" dirty="0"/>
            <a:t>Noisy operations</a:t>
          </a:r>
        </a:p>
      </dgm:t>
    </dgm:pt>
    <dgm:pt modelId="{E6AF1672-C1E8-49DD-8ADC-BFED64466131}" type="parTrans" cxnId="{58BF7318-52F0-4E2F-838D-2A7A85E0D8B7}">
      <dgm:prSet/>
      <dgm:spPr/>
      <dgm:t>
        <a:bodyPr/>
        <a:lstStyle/>
        <a:p>
          <a:endParaRPr lang="en-US"/>
        </a:p>
      </dgm:t>
    </dgm:pt>
    <dgm:pt modelId="{160E3CCB-1744-4371-AF7E-09342A57770E}" type="sibTrans" cxnId="{58BF7318-52F0-4E2F-838D-2A7A85E0D8B7}">
      <dgm:prSet/>
      <dgm:spPr/>
      <dgm:t>
        <a:bodyPr/>
        <a:lstStyle/>
        <a:p>
          <a:endParaRPr lang="en-US"/>
        </a:p>
      </dgm:t>
    </dgm:pt>
    <dgm:pt modelId="{BECB6BFD-EB44-4C91-BF5B-7219184646C7}">
      <dgm:prSet custT="1"/>
      <dgm:spPr>
        <a:solidFill>
          <a:schemeClr val="accent2"/>
        </a:solidFill>
      </dgm:spPr>
      <dgm:t>
        <a:bodyPr/>
        <a:lstStyle/>
        <a:p>
          <a:r>
            <a:rPr lang="en-US" sz="2200" b="0" dirty="0"/>
            <a:t>Each inspection has to be approached as a special situation that may require special solutions</a:t>
          </a:r>
        </a:p>
      </dgm:t>
    </dgm:pt>
    <dgm:pt modelId="{F4D61518-1304-49D8-BB6F-8BE61F8865B3}" type="parTrans" cxnId="{BB763754-6AEF-4AAC-93B3-4E73456BFF18}">
      <dgm:prSet/>
      <dgm:spPr/>
      <dgm:t>
        <a:bodyPr/>
        <a:lstStyle/>
        <a:p>
          <a:endParaRPr lang="en-US"/>
        </a:p>
      </dgm:t>
    </dgm:pt>
    <dgm:pt modelId="{5D846CEC-9DBF-4D36-8CE5-9C49D8751689}" type="sibTrans" cxnId="{BB763754-6AEF-4AAC-93B3-4E73456BFF18}">
      <dgm:prSet/>
      <dgm:spPr/>
      <dgm:t>
        <a:bodyPr/>
        <a:lstStyle/>
        <a:p>
          <a:endParaRPr lang="en-US"/>
        </a:p>
      </dgm:t>
    </dgm:pt>
    <dgm:pt modelId="{F078DA05-56AA-4129-8BBE-0C191390C36B}">
      <dgm:prSet custT="1"/>
      <dgm:spPr/>
      <dgm:t>
        <a:bodyPr/>
        <a:lstStyle/>
        <a:p>
          <a:r>
            <a:rPr lang="en-US" sz="1800" b="0" dirty="0"/>
            <a:t>Take notes during the inspection instead of attempting to talk</a:t>
          </a:r>
        </a:p>
      </dgm:t>
    </dgm:pt>
    <dgm:pt modelId="{112685AF-6D67-42C4-B449-8BEE9FBE4F18}" type="parTrans" cxnId="{DBE50BBB-094C-4CAE-9545-60C271105312}">
      <dgm:prSet/>
      <dgm:spPr/>
      <dgm:t>
        <a:bodyPr/>
        <a:lstStyle/>
        <a:p>
          <a:endParaRPr lang="en-US"/>
        </a:p>
      </dgm:t>
    </dgm:pt>
    <dgm:pt modelId="{5B1B1AA7-274D-4B1F-81BB-DF70A379B23B}" type="sibTrans" cxnId="{DBE50BBB-094C-4CAE-9545-60C271105312}">
      <dgm:prSet/>
      <dgm:spPr/>
      <dgm:t>
        <a:bodyPr/>
        <a:lstStyle/>
        <a:p>
          <a:endParaRPr lang="en-US"/>
        </a:p>
      </dgm:t>
    </dgm:pt>
    <dgm:pt modelId="{93D62A16-B14E-472C-BA4B-2BCB517AC0B2}">
      <dgm:prSet custT="1"/>
      <dgm:spPr/>
      <dgm:t>
        <a:bodyPr/>
        <a:lstStyle/>
        <a:p>
          <a:r>
            <a:rPr lang="en-US" sz="1800" b="0" dirty="0" smtClean="0"/>
            <a:t>Notes </a:t>
          </a:r>
          <a:r>
            <a:rPr lang="en-US" sz="1800" b="0" dirty="0"/>
            <a:t>can be the basis for a conversation at the end of the inspection</a:t>
          </a:r>
        </a:p>
      </dgm:t>
    </dgm:pt>
    <dgm:pt modelId="{9DF17AEE-F9D1-4D09-AC45-AE139D0F3BEE}" type="parTrans" cxnId="{C7C8B6B3-7E2A-496B-BD00-20775DE3DF4B}">
      <dgm:prSet/>
      <dgm:spPr/>
      <dgm:t>
        <a:bodyPr/>
        <a:lstStyle/>
        <a:p>
          <a:endParaRPr lang="en-US"/>
        </a:p>
      </dgm:t>
    </dgm:pt>
    <dgm:pt modelId="{60081F6A-A56A-4E69-AE57-8508CB89C153}" type="sibTrans" cxnId="{C7C8B6B3-7E2A-496B-BD00-20775DE3DF4B}">
      <dgm:prSet/>
      <dgm:spPr/>
      <dgm:t>
        <a:bodyPr/>
        <a:lstStyle/>
        <a:p>
          <a:endParaRPr lang="en-US"/>
        </a:p>
      </dgm:t>
    </dgm:pt>
    <dgm:pt modelId="{8191F822-E3CA-489A-9D93-FBB4E2D2D113}" type="pres">
      <dgm:prSet presAssocID="{BB46FA35-2831-47B2-8F5F-FC9B815DA06A}" presName="linear" presStyleCnt="0">
        <dgm:presLayoutVars>
          <dgm:dir/>
          <dgm:animLvl val="lvl"/>
          <dgm:resizeHandles val="exact"/>
        </dgm:presLayoutVars>
      </dgm:prSet>
      <dgm:spPr/>
      <dgm:t>
        <a:bodyPr/>
        <a:lstStyle/>
        <a:p>
          <a:endParaRPr lang="en-US"/>
        </a:p>
      </dgm:t>
    </dgm:pt>
    <dgm:pt modelId="{7CCDF0C7-60CB-45AE-A5B4-37743909DD1F}" type="pres">
      <dgm:prSet presAssocID="{DA21058B-31AC-466C-A231-6BC924D36C94}" presName="parentLin" presStyleCnt="0"/>
      <dgm:spPr/>
    </dgm:pt>
    <dgm:pt modelId="{ADF2A6B1-E8A8-48BC-9D6D-4F38C89D131B}" type="pres">
      <dgm:prSet presAssocID="{DA21058B-31AC-466C-A231-6BC924D36C94}" presName="parentLeftMargin" presStyleLbl="node1" presStyleIdx="0" presStyleCnt="2"/>
      <dgm:spPr/>
      <dgm:t>
        <a:bodyPr/>
        <a:lstStyle/>
        <a:p>
          <a:endParaRPr lang="en-US"/>
        </a:p>
      </dgm:t>
    </dgm:pt>
    <dgm:pt modelId="{1D5DBBC1-99B9-4791-968F-7AC017E18A8A}" type="pres">
      <dgm:prSet presAssocID="{DA21058B-31AC-466C-A231-6BC924D36C94}" presName="parentText" presStyleLbl="node1" presStyleIdx="0" presStyleCnt="2">
        <dgm:presLayoutVars>
          <dgm:chMax val="0"/>
          <dgm:bulletEnabled val="1"/>
        </dgm:presLayoutVars>
      </dgm:prSet>
      <dgm:spPr/>
      <dgm:t>
        <a:bodyPr/>
        <a:lstStyle/>
        <a:p>
          <a:endParaRPr lang="en-US"/>
        </a:p>
      </dgm:t>
    </dgm:pt>
    <dgm:pt modelId="{929B505C-90B4-4BF1-A9C7-752C4AC940BE}" type="pres">
      <dgm:prSet presAssocID="{DA21058B-31AC-466C-A231-6BC924D36C94}" presName="negativeSpace" presStyleCnt="0"/>
      <dgm:spPr/>
    </dgm:pt>
    <dgm:pt modelId="{111CE9EE-0836-4FBB-A0FB-8949ADB35152}" type="pres">
      <dgm:prSet presAssocID="{DA21058B-31AC-466C-A231-6BC924D36C94}" presName="childText" presStyleLbl="conFgAcc1" presStyleIdx="0" presStyleCnt="2">
        <dgm:presLayoutVars>
          <dgm:bulletEnabled val="1"/>
        </dgm:presLayoutVars>
      </dgm:prSet>
      <dgm:spPr/>
      <dgm:t>
        <a:bodyPr/>
        <a:lstStyle/>
        <a:p>
          <a:endParaRPr lang="en-US"/>
        </a:p>
      </dgm:t>
    </dgm:pt>
    <dgm:pt modelId="{FD72EA4F-0025-4F43-9364-690BC70E51CC}" type="pres">
      <dgm:prSet presAssocID="{160E3CCB-1744-4371-AF7E-09342A57770E}" presName="spaceBetweenRectangles" presStyleCnt="0"/>
      <dgm:spPr/>
    </dgm:pt>
    <dgm:pt modelId="{AFE866EC-36FE-4B96-AC5D-0ACCA1ECB403}" type="pres">
      <dgm:prSet presAssocID="{BECB6BFD-EB44-4C91-BF5B-7219184646C7}" presName="parentLin" presStyleCnt="0"/>
      <dgm:spPr/>
    </dgm:pt>
    <dgm:pt modelId="{70F52BB1-3213-4076-A2B8-B72C3D9F753C}" type="pres">
      <dgm:prSet presAssocID="{BECB6BFD-EB44-4C91-BF5B-7219184646C7}" presName="parentLeftMargin" presStyleLbl="node1" presStyleIdx="0" presStyleCnt="2"/>
      <dgm:spPr/>
      <dgm:t>
        <a:bodyPr/>
        <a:lstStyle/>
        <a:p>
          <a:endParaRPr lang="en-US"/>
        </a:p>
      </dgm:t>
    </dgm:pt>
    <dgm:pt modelId="{76AE9414-7AD8-42FA-86AA-664E3441A499}" type="pres">
      <dgm:prSet presAssocID="{BECB6BFD-EB44-4C91-BF5B-7219184646C7}" presName="parentText" presStyleLbl="node1" presStyleIdx="1" presStyleCnt="2" custScaleX="142857" custScaleY="117277">
        <dgm:presLayoutVars>
          <dgm:chMax val="0"/>
          <dgm:bulletEnabled val="1"/>
        </dgm:presLayoutVars>
      </dgm:prSet>
      <dgm:spPr/>
      <dgm:t>
        <a:bodyPr/>
        <a:lstStyle/>
        <a:p>
          <a:endParaRPr lang="en-US"/>
        </a:p>
      </dgm:t>
    </dgm:pt>
    <dgm:pt modelId="{7DF16F71-B5C1-405C-A097-50F862AD7974}" type="pres">
      <dgm:prSet presAssocID="{BECB6BFD-EB44-4C91-BF5B-7219184646C7}" presName="negativeSpace" presStyleCnt="0"/>
      <dgm:spPr/>
    </dgm:pt>
    <dgm:pt modelId="{F1099687-9158-4713-8952-C08DE5A17D49}" type="pres">
      <dgm:prSet presAssocID="{BECB6BFD-EB44-4C91-BF5B-7219184646C7}" presName="childText" presStyleLbl="conFgAcc1" presStyleIdx="1" presStyleCnt="2">
        <dgm:presLayoutVars>
          <dgm:bulletEnabled val="1"/>
        </dgm:presLayoutVars>
      </dgm:prSet>
      <dgm:spPr/>
    </dgm:pt>
  </dgm:ptLst>
  <dgm:cxnLst>
    <dgm:cxn modelId="{CE9D9041-72F5-4E5F-A204-BCF58888820B}" type="presOf" srcId="{BECB6BFD-EB44-4C91-BF5B-7219184646C7}" destId="{70F52BB1-3213-4076-A2B8-B72C3D9F753C}" srcOrd="0" destOrd="0" presId="urn:microsoft.com/office/officeart/2005/8/layout/list1"/>
    <dgm:cxn modelId="{219A48E2-F431-4676-9FD6-731DCA244EAF}" type="presOf" srcId="{DA21058B-31AC-466C-A231-6BC924D36C94}" destId="{1D5DBBC1-99B9-4791-968F-7AC017E18A8A}" srcOrd="1" destOrd="0" presId="urn:microsoft.com/office/officeart/2005/8/layout/list1"/>
    <dgm:cxn modelId="{8CD92119-F6C9-43D2-95B3-8B9349E5ABB4}" type="presOf" srcId="{BECB6BFD-EB44-4C91-BF5B-7219184646C7}" destId="{76AE9414-7AD8-42FA-86AA-664E3441A499}" srcOrd="1" destOrd="0" presId="urn:microsoft.com/office/officeart/2005/8/layout/list1"/>
    <dgm:cxn modelId="{A8E70F74-893C-4546-8CE2-7495DE902A99}" type="presOf" srcId="{BB46FA35-2831-47B2-8F5F-FC9B815DA06A}" destId="{8191F822-E3CA-489A-9D93-FBB4E2D2D113}" srcOrd="0" destOrd="0" presId="urn:microsoft.com/office/officeart/2005/8/layout/list1"/>
    <dgm:cxn modelId="{C7C8B6B3-7E2A-496B-BD00-20775DE3DF4B}" srcId="{DA21058B-31AC-466C-A231-6BC924D36C94}" destId="{93D62A16-B14E-472C-BA4B-2BCB517AC0B2}" srcOrd="1" destOrd="0" parTransId="{9DF17AEE-F9D1-4D09-AC45-AE139D0F3BEE}" sibTransId="{60081F6A-A56A-4E69-AE57-8508CB89C153}"/>
    <dgm:cxn modelId="{DBE50BBB-094C-4CAE-9545-60C271105312}" srcId="{DA21058B-31AC-466C-A231-6BC924D36C94}" destId="{F078DA05-56AA-4129-8BBE-0C191390C36B}" srcOrd="0" destOrd="0" parTransId="{112685AF-6D67-42C4-B449-8BEE9FBE4F18}" sibTransId="{5B1B1AA7-274D-4B1F-81BB-DF70A379B23B}"/>
    <dgm:cxn modelId="{EBBFB0F2-8CF9-4110-8DF6-378D73F278E3}" type="presOf" srcId="{DA21058B-31AC-466C-A231-6BC924D36C94}" destId="{ADF2A6B1-E8A8-48BC-9D6D-4F38C89D131B}" srcOrd="0" destOrd="0" presId="urn:microsoft.com/office/officeart/2005/8/layout/list1"/>
    <dgm:cxn modelId="{BB763754-6AEF-4AAC-93B3-4E73456BFF18}" srcId="{BB46FA35-2831-47B2-8F5F-FC9B815DA06A}" destId="{BECB6BFD-EB44-4C91-BF5B-7219184646C7}" srcOrd="1" destOrd="0" parTransId="{F4D61518-1304-49D8-BB6F-8BE61F8865B3}" sibTransId="{5D846CEC-9DBF-4D36-8CE5-9C49D8751689}"/>
    <dgm:cxn modelId="{58BF7318-52F0-4E2F-838D-2A7A85E0D8B7}" srcId="{BB46FA35-2831-47B2-8F5F-FC9B815DA06A}" destId="{DA21058B-31AC-466C-A231-6BC924D36C94}" srcOrd="0" destOrd="0" parTransId="{E6AF1672-C1E8-49DD-8ADC-BFED64466131}" sibTransId="{160E3CCB-1744-4371-AF7E-09342A57770E}"/>
    <dgm:cxn modelId="{400E5B17-5BF1-4740-9887-CF8ACC1A1003}" type="presOf" srcId="{F078DA05-56AA-4129-8BBE-0C191390C36B}" destId="{111CE9EE-0836-4FBB-A0FB-8949ADB35152}" srcOrd="0" destOrd="0" presId="urn:microsoft.com/office/officeart/2005/8/layout/list1"/>
    <dgm:cxn modelId="{CCD2BAFF-F253-41BB-A4DA-01C4214BA469}" type="presOf" srcId="{93D62A16-B14E-472C-BA4B-2BCB517AC0B2}" destId="{111CE9EE-0836-4FBB-A0FB-8949ADB35152}" srcOrd="0" destOrd="1" presId="urn:microsoft.com/office/officeart/2005/8/layout/list1"/>
    <dgm:cxn modelId="{10A25071-9CF8-4D83-BF40-53A2FC0C5F74}" type="presParOf" srcId="{8191F822-E3CA-489A-9D93-FBB4E2D2D113}" destId="{7CCDF0C7-60CB-45AE-A5B4-37743909DD1F}" srcOrd="0" destOrd="0" presId="urn:microsoft.com/office/officeart/2005/8/layout/list1"/>
    <dgm:cxn modelId="{BD3577EC-FD39-4673-BE64-111ED9780974}" type="presParOf" srcId="{7CCDF0C7-60CB-45AE-A5B4-37743909DD1F}" destId="{ADF2A6B1-E8A8-48BC-9D6D-4F38C89D131B}" srcOrd="0" destOrd="0" presId="urn:microsoft.com/office/officeart/2005/8/layout/list1"/>
    <dgm:cxn modelId="{AC8BF11C-4D3F-4D59-9E8D-2E0CA44C15C2}" type="presParOf" srcId="{7CCDF0C7-60CB-45AE-A5B4-37743909DD1F}" destId="{1D5DBBC1-99B9-4791-968F-7AC017E18A8A}" srcOrd="1" destOrd="0" presId="urn:microsoft.com/office/officeart/2005/8/layout/list1"/>
    <dgm:cxn modelId="{E3175F0A-6374-472A-91F1-4B76AB314175}" type="presParOf" srcId="{8191F822-E3CA-489A-9D93-FBB4E2D2D113}" destId="{929B505C-90B4-4BF1-A9C7-752C4AC940BE}" srcOrd="1" destOrd="0" presId="urn:microsoft.com/office/officeart/2005/8/layout/list1"/>
    <dgm:cxn modelId="{40135283-B6C6-4408-B697-CEE01CF41202}" type="presParOf" srcId="{8191F822-E3CA-489A-9D93-FBB4E2D2D113}" destId="{111CE9EE-0836-4FBB-A0FB-8949ADB35152}" srcOrd="2" destOrd="0" presId="urn:microsoft.com/office/officeart/2005/8/layout/list1"/>
    <dgm:cxn modelId="{CBE8E826-101C-49AC-9FF7-3FB0BED8ACED}" type="presParOf" srcId="{8191F822-E3CA-489A-9D93-FBB4E2D2D113}" destId="{FD72EA4F-0025-4F43-9364-690BC70E51CC}" srcOrd="3" destOrd="0" presId="urn:microsoft.com/office/officeart/2005/8/layout/list1"/>
    <dgm:cxn modelId="{0AF767C8-4CAA-4A3C-9529-350350CD0386}" type="presParOf" srcId="{8191F822-E3CA-489A-9D93-FBB4E2D2D113}" destId="{AFE866EC-36FE-4B96-AC5D-0ACCA1ECB403}" srcOrd="4" destOrd="0" presId="urn:microsoft.com/office/officeart/2005/8/layout/list1"/>
    <dgm:cxn modelId="{21638F8E-D000-43C3-B659-02C70B3F3C8C}" type="presParOf" srcId="{AFE866EC-36FE-4B96-AC5D-0ACCA1ECB403}" destId="{70F52BB1-3213-4076-A2B8-B72C3D9F753C}" srcOrd="0" destOrd="0" presId="urn:microsoft.com/office/officeart/2005/8/layout/list1"/>
    <dgm:cxn modelId="{0B151256-171B-4139-9AF0-6ACF2E8D0281}" type="presParOf" srcId="{AFE866EC-36FE-4B96-AC5D-0ACCA1ECB403}" destId="{76AE9414-7AD8-42FA-86AA-664E3441A499}" srcOrd="1" destOrd="0" presId="urn:microsoft.com/office/officeart/2005/8/layout/list1"/>
    <dgm:cxn modelId="{B6ECBE94-6B47-4728-9E7D-49AC6346FA5A}" type="presParOf" srcId="{8191F822-E3CA-489A-9D93-FBB4E2D2D113}" destId="{7DF16F71-B5C1-405C-A097-50F862AD7974}" srcOrd="5" destOrd="0" presId="urn:microsoft.com/office/officeart/2005/8/layout/list1"/>
    <dgm:cxn modelId="{78DE6807-108D-48F1-A4D0-3CA2721B159D}" type="presParOf" srcId="{8191F822-E3CA-489A-9D93-FBB4E2D2D113}" destId="{F1099687-9158-4713-8952-C08DE5A17D4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D3A5AD37-7B1B-48E5-9481-415DFDAD56F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C738AB8-1F7B-4B1E-9251-E47BD27F38B4}">
      <dgm:prSet phldrT="[Text]" custT="1"/>
      <dgm:spPr/>
      <dgm:t>
        <a:bodyPr/>
        <a:lstStyle/>
        <a:p>
          <a:r>
            <a:rPr lang="en-US" sz="2000" b="0" dirty="0"/>
            <a:t>Date/time complaint received</a:t>
          </a:r>
        </a:p>
      </dgm:t>
    </dgm:pt>
    <dgm:pt modelId="{48457C1A-DA6E-4325-9AB1-78DD34AD7730}" type="parTrans" cxnId="{88D0DB20-7627-433B-90EA-D19B0017CF97}">
      <dgm:prSet/>
      <dgm:spPr/>
      <dgm:t>
        <a:bodyPr/>
        <a:lstStyle/>
        <a:p>
          <a:endParaRPr lang="en-US"/>
        </a:p>
      </dgm:t>
    </dgm:pt>
    <dgm:pt modelId="{784E575D-5BB3-4D8D-8E48-01CEC161D583}" type="sibTrans" cxnId="{88D0DB20-7627-433B-90EA-D19B0017CF97}">
      <dgm:prSet/>
      <dgm:spPr/>
      <dgm:t>
        <a:bodyPr/>
        <a:lstStyle/>
        <a:p>
          <a:endParaRPr lang="en-US"/>
        </a:p>
      </dgm:t>
    </dgm:pt>
    <dgm:pt modelId="{4E5569DB-8561-40C5-B1C7-DE2AA1E89D09}">
      <dgm:prSet custT="1"/>
      <dgm:spPr/>
      <dgm:t>
        <a:bodyPr/>
        <a:lstStyle/>
        <a:p>
          <a:r>
            <a:rPr lang="en-US" sz="2000" b="0" dirty="0"/>
            <a:t>Location of perceived violation</a:t>
          </a:r>
        </a:p>
      </dgm:t>
    </dgm:pt>
    <dgm:pt modelId="{1A11F881-3F64-4E29-94D1-4E8D843E244B}" type="parTrans" cxnId="{40CDF71D-F591-41E2-8815-E829F5F50F38}">
      <dgm:prSet/>
      <dgm:spPr/>
      <dgm:t>
        <a:bodyPr/>
        <a:lstStyle/>
        <a:p>
          <a:endParaRPr lang="en-US"/>
        </a:p>
      </dgm:t>
    </dgm:pt>
    <dgm:pt modelId="{A7E8D01B-37D8-4231-8EBB-A98C711C625F}" type="sibTrans" cxnId="{40CDF71D-F591-41E2-8815-E829F5F50F38}">
      <dgm:prSet/>
      <dgm:spPr/>
      <dgm:t>
        <a:bodyPr/>
        <a:lstStyle/>
        <a:p>
          <a:endParaRPr lang="en-US"/>
        </a:p>
      </dgm:t>
    </dgm:pt>
    <dgm:pt modelId="{44DE8EC9-02E9-4910-B632-4FCD207B9DAD}">
      <dgm:prSet custT="1"/>
      <dgm:spPr/>
      <dgm:t>
        <a:bodyPr/>
        <a:lstStyle/>
        <a:p>
          <a:r>
            <a:rPr lang="en-US" sz="2000" b="0" dirty="0"/>
            <a:t>Name of person reporting complaint</a:t>
          </a:r>
        </a:p>
      </dgm:t>
    </dgm:pt>
    <dgm:pt modelId="{B90ABB93-1DBE-46FD-8F33-2F748BD76D14}" type="parTrans" cxnId="{8C2F1CBF-B488-4D85-ADF7-9A1A5AFC7205}">
      <dgm:prSet/>
      <dgm:spPr/>
      <dgm:t>
        <a:bodyPr/>
        <a:lstStyle/>
        <a:p>
          <a:endParaRPr lang="en-US"/>
        </a:p>
      </dgm:t>
    </dgm:pt>
    <dgm:pt modelId="{43A0E497-6B75-45EB-A6F3-C56407EFF013}" type="sibTrans" cxnId="{8C2F1CBF-B488-4D85-ADF7-9A1A5AFC7205}">
      <dgm:prSet/>
      <dgm:spPr/>
      <dgm:t>
        <a:bodyPr/>
        <a:lstStyle/>
        <a:p>
          <a:endParaRPr lang="en-US"/>
        </a:p>
      </dgm:t>
    </dgm:pt>
    <dgm:pt modelId="{0B912F69-1DBC-45B0-AD5A-1C2AFFC7878A}">
      <dgm:prSet custT="1"/>
      <dgm:spPr/>
      <dgm:t>
        <a:bodyPr/>
        <a:lstStyle/>
        <a:p>
          <a:r>
            <a:rPr lang="en-US" sz="2000" b="0" dirty="0"/>
            <a:t>Name of owner/occupant</a:t>
          </a:r>
        </a:p>
      </dgm:t>
    </dgm:pt>
    <dgm:pt modelId="{E5ED4C01-E900-4D34-95E1-368A4691BBCE}" type="parTrans" cxnId="{4BF8A2F0-C059-488F-8EDC-40532C859BCA}">
      <dgm:prSet/>
      <dgm:spPr/>
      <dgm:t>
        <a:bodyPr/>
        <a:lstStyle/>
        <a:p>
          <a:endParaRPr lang="en-US"/>
        </a:p>
      </dgm:t>
    </dgm:pt>
    <dgm:pt modelId="{1C1F7615-FE7E-4CBC-A3DE-C06C4F9CB47B}" type="sibTrans" cxnId="{4BF8A2F0-C059-488F-8EDC-40532C859BCA}">
      <dgm:prSet/>
      <dgm:spPr/>
      <dgm:t>
        <a:bodyPr/>
        <a:lstStyle/>
        <a:p>
          <a:endParaRPr lang="en-US"/>
        </a:p>
      </dgm:t>
    </dgm:pt>
    <dgm:pt modelId="{216C41CE-68F6-4774-9083-835802A88C4F}">
      <dgm:prSet custT="1"/>
      <dgm:spPr/>
      <dgm:t>
        <a:bodyPr/>
        <a:lstStyle/>
        <a:p>
          <a:r>
            <a:rPr lang="en-US" sz="2000" b="0" dirty="0"/>
            <a:t>Nature of complaint or perceived violation</a:t>
          </a:r>
        </a:p>
      </dgm:t>
    </dgm:pt>
    <dgm:pt modelId="{0F9570A0-AC06-4CB3-A447-9CFA093342A9}" type="parTrans" cxnId="{4151D457-A4D5-437C-8CC0-38AB949A592D}">
      <dgm:prSet/>
      <dgm:spPr/>
      <dgm:t>
        <a:bodyPr/>
        <a:lstStyle/>
        <a:p>
          <a:endParaRPr lang="en-US"/>
        </a:p>
      </dgm:t>
    </dgm:pt>
    <dgm:pt modelId="{E74BD605-ECC4-4829-B7E2-51AFCA93EF82}" type="sibTrans" cxnId="{4151D457-A4D5-437C-8CC0-38AB949A592D}">
      <dgm:prSet/>
      <dgm:spPr/>
      <dgm:t>
        <a:bodyPr/>
        <a:lstStyle/>
        <a:p>
          <a:endParaRPr lang="en-US"/>
        </a:p>
      </dgm:t>
    </dgm:pt>
    <dgm:pt modelId="{B62EE3B6-DCFE-4258-91A3-4CDF099C5F25}">
      <dgm:prSet custT="1"/>
      <dgm:spPr/>
      <dgm:t>
        <a:bodyPr/>
        <a:lstStyle/>
        <a:p>
          <a:r>
            <a:rPr lang="en-US" sz="2000" b="0" dirty="0"/>
            <a:t>Date/time of inspection</a:t>
          </a:r>
        </a:p>
      </dgm:t>
    </dgm:pt>
    <dgm:pt modelId="{D520FB17-5B35-4394-B560-AF8894F94C99}" type="parTrans" cxnId="{70FC895F-35B1-4B81-9467-BF2DF53150D0}">
      <dgm:prSet/>
      <dgm:spPr/>
      <dgm:t>
        <a:bodyPr/>
        <a:lstStyle/>
        <a:p>
          <a:endParaRPr lang="en-US"/>
        </a:p>
      </dgm:t>
    </dgm:pt>
    <dgm:pt modelId="{36CA2714-02A1-42AB-9258-E7AC362C143F}" type="sibTrans" cxnId="{70FC895F-35B1-4B81-9467-BF2DF53150D0}">
      <dgm:prSet/>
      <dgm:spPr/>
      <dgm:t>
        <a:bodyPr/>
        <a:lstStyle/>
        <a:p>
          <a:endParaRPr lang="en-US"/>
        </a:p>
      </dgm:t>
    </dgm:pt>
    <dgm:pt modelId="{831964AA-4FA0-4ADA-8757-C32231856369}">
      <dgm:prSet custT="1"/>
      <dgm:spPr>
        <a:solidFill>
          <a:schemeClr val="accent2"/>
        </a:solidFill>
      </dgm:spPr>
      <dgm:t>
        <a:bodyPr/>
        <a:lstStyle/>
        <a:p>
          <a:r>
            <a:rPr lang="en-US" sz="2000" b="0" dirty="0"/>
            <a:t>Date/time of follow-up inspection</a:t>
          </a:r>
        </a:p>
      </dgm:t>
    </dgm:pt>
    <dgm:pt modelId="{ACCA4AA8-7150-427B-AFE8-7E3AB9C509A1}" type="parTrans" cxnId="{E1FCE5D8-AB54-44DA-A65D-C4CEB32BAD79}">
      <dgm:prSet/>
      <dgm:spPr/>
      <dgm:t>
        <a:bodyPr/>
        <a:lstStyle/>
        <a:p>
          <a:endParaRPr lang="en-US"/>
        </a:p>
      </dgm:t>
    </dgm:pt>
    <dgm:pt modelId="{B39417F0-182A-4C45-AEA8-827979E16305}" type="sibTrans" cxnId="{E1FCE5D8-AB54-44DA-A65D-C4CEB32BAD79}">
      <dgm:prSet/>
      <dgm:spPr/>
      <dgm:t>
        <a:bodyPr/>
        <a:lstStyle/>
        <a:p>
          <a:endParaRPr lang="en-US"/>
        </a:p>
      </dgm:t>
    </dgm:pt>
    <dgm:pt modelId="{5349ECA8-89C1-4B22-A8A5-C1E368CD46A6}">
      <dgm:prSet custT="1"/>
      <dgm:spPr>
        <a:solidFill>
          <a:schemeClr val="accent2">
            <a:lumMod val="75000"/>
          </a:schemeClr>
        </a:solidFill>
      </dgm:spPr>
      <dgm:t>
        <a:bodyPr/>
        <a:lstStyle/>
        <a:p>
          <a:r>
            <a:rPr lang="en-US" sz="2000" b="0" dirty="0"/>
            <a:t>Resolution of complaint</a:t>
          </a:r>
        </a:p>
      </dgm:t>
    </dgm:pt>
    <dgm:pt modelId="{D8FF71B7-7979-4082-ADE4-78E3D6EC9CAD}" type="parTrans" cxnId="{001F6904-45F3-4DC1-8C83-1D0408041B01}">
      <dgm:prSet/>
      <dgm:spPr/>
      <dgm:t>
        <a:bodyPr/>
        <a:lstStyle/>
        <a:p>
          <a:endParaRPr lang="en-US"/>
        </a:p>
      </dgm:t>
    </dgm:pt>
    <dgm:pt modelId="{12472B6D-8173-4EB3-A8A3-D64542CB36A6}" type="sibTrans" cxnId="{001F6904-45F3-4DC1-8C83-1D0408041B01}">
      <dgm:prSet/>
      <dgm:spPr/>
      <dgm:t>
        <a:bodyPr/>
        <a:lstStyle/>
        <a:p>
          <a:endParaRPr lang="en-US"/>
        </a:p>
      </dgm:t>
    </dgm:pt>
    <dgm:pt modelId="{3B48C7FC-DF56-47FC-A28F-D976F82C5E2D}" type="pres">
      <dgm:prSet presAssocID="{D3A5AD37-7B1B-48E5-9481-415DFDAD56FB}" presName="diagram" presStyleCnt="0">
        <dgm:presLayoutVars>
          <dgm:dir/>
          <dgm:resizeHandles val="exact"/>
        </dgm:presLayoutVars>
      </dgm:prSet>
      <dgm:spPr/>
      <dgm:t>
        <a:bodyPr/>
        <a:lstStyle/>
        <a:p>
          <a:endParaRPr lang="en-US"/>
        </a:p>
      </dgm:t>
    </dgm:pt>
    <dgm:pt modelId="{9277CAB4-7755-4009-BD20-7E0AE2200EAF}" type="pres">
      <dgm:prSet presAssocID="{CC738AB8-1F7B-4B1E-9251-E47BD27F38B4}" presName="node" presStyleLbl="node1" presStyleIdx="0" presStyleCnt="8">
        <dgm:presLayoutVars>
          <dgm:bulletEnabled val="1"/>
        </dgm:presLayoutVars>
      </dgm:prSet>
      <dgm:spPr/>
      <dgm:t>
        <a:bodyPr/>
        <a:lstStyle/>
        <a:p>
          <a:endParaRPr lang="en-US"/>
        </a:p>
      </dgm:t>
    </dgm:pt>
    <dgm:pt modelId="{AAD129FB-025E-4DF5-82C4-C3347EA0619C}" type="pres">
      <dgm:prSet presAssocID="{784E575D-5BB3-4D8D-8E48-01CEC161D583}" presName="sibTrans" presStyleCnt="0"/>
      <dgm:spPr/>
    </dgm:pt>
    <dgm:pt modelId="{10ECEB41-0E4F-4658-BDFC-FE5B4FBF5FD3}" type="pres">
      <dgm:prSet presAssocID="{4E5569DB-8561-40C5-B1C7-DE2AA1E89D09}" presName="node" presStyleLbl="node1" presStyleIdx="1" presStyleCnt="8">
        <dgm:presLayoutVars>
          <dgm:bulletEnabled val="1"/>
        </dgm:presLayoutVars>
      </dgm:prSet>
      <dgm:spPr/>
      <dgm:t>
        <a:bodyPr/>
        <a:lstStyle/>
        <a:p>
          <a:endParaRPr lang="en-US"/>
        </a:p>
      </dgm:t>
    </dgm:pt>
    <dgm:pt modelId="{A3C2B526-9A56-4A9E-9E75-838FC7D5E211}" type="pres">
      <dgm:prSet presAssocID="{A7E8D01B-37D8-4231-8EBB-A98C711C625F}" presName="sibTrans" presStyleCnt="0"/>
      <dgm:spPr/>
    </dgm:pt>
    <dgm:pt modelId="{82826E60-561D-4280-BEF5-3BC4B96744FD}" type="pres">
      <dgm:prSet presAssocID="{44DE8EC9-02E9-4910-B632-4FCD207B9DAD}" presName="node" presStyleLbl="node1" presStyleIdx="2" presStyleCnt="8">
        <dgm:presLayoutVars>
          <dgm:bulletEnabled val="1"/>
        </dgm:presLayoutVars>
      </dgm:prSet>
      <dgm:spPr/>
      <dgm:t>
        <a:bodyPr/>
        <a:lstStyle/>
        <a:p>
          <a:endParaRPr lang="en-US"/>
        </a:p>
      </dgm:t>
    </dgm:pt>
    <dgm:pt modelId="{AFCE1E4C-D351-4EAC-BF0F-A99D85A9B29E}" type="pres">
      <dgm:prSet presAssocID="{43A0E497-6B75-45EB-A6F3-C56407EFF013}" presName="sibTrans" presStyleCnt="0"/>
      <dgm:spPr/>
    </dgm:pt>
    <dgm:pt modelId="{304B4DE2-B85A-40EE-9071-364C930537C9}" type="pres">
      <dgm:prSet presAssocID="{0B912F69-1DBC-45B0-AD5A-1C2AFFC7878A}" presName="node" presStyleLbl="node1" presStyleIdx="3" presStyleCnt="8">
        <dgm:presLayoutVars>
          <dgm:bulletEnabled val="1"/>
        </dgm:presLayoutVars>
      </dgm:prSet>
      <dgm:spPr/>
      <dgm:t>
        <a:bodyPr/>
        <a:lstStyle/>
        <a:p>
          <a:endParaRPr lang="en-US"/>
        </a:p>
      </dgm:t>
    </dgm:pt>
    <dgm:pt modelId="{5E1F8514-A05A-4973-90D2-5DD41FB239BD}" type="pres">
      <dgm:prSet presAssocID="{1C1F7615-FE7E-4CBC-A3DE-C06C4F9CB47B}" presName="sibTrans" presStyleCnt="0"/>
      <dgm:spPr/>
    </dgm:pt>
    <dgm:pt modelId="{C03421D6-D289-42C2-ABA7-476F8961D7A8}" type="pres">
      <dgm:prSet presAssocID="{216C41CE-68F6-4774-9083-835802A88C4F}" presName="node" presStyleLbl="node1" presStyleIdx="4" presStyleCnt="8">
        <dgm:presLayoutVars>
          <dgm:bulletEnabled val="1"/>
        </dgm:presLayoutVars>
      </dgm:prSet>
      <dgm:spPr/>
      <dgm:t>
        <a:bodyPr/>
        <a:lstStyle/>
        <a:p>
          <a:endParaRPr lang="en-US"/>
        </a:p>
      </dgm:t>
    </dgm:pt>
    <dgm:pt modelId="{CBA0FE24-C659-4B9C-B06A-F4AE2F48CFB0}" type="pres">
      <dgm:prSet presAssocID="{E74BD605-ECC4-4829-B7E2-51AFCA93EF82}" presName="sibTrans" presStyleCnt="0"/>
      <dgm:spPr/>
    </dgm:pt>
    <dgm:pt modelId="{A1DC68FC-FC54-4E2D-83CA-EA08FDA32020}" type="pres">
      <dgm:prSet presAssocID="{B62EE3B6-DCFE-4258-91A3-4CDF099C5F25}" presName="node" presStyleLbl="node1" presStyleIdx="5" presStyleCnt="8">
        <dgm:presLayoutVars>
          <dgm:bulletEnabled val="1"/>
        </dgm:presLayoutVars>
      </dgm:prSet>
      <dgm:spPr/>
      <dgm:t>
        <a:bodyPr/>
        <a:lstStyle/>
        <a:p>
          <a:endParaRPr lang="en-US"/>
        </a:p>
      </dgm:t>
    </dgm:pt>
    <dgm:pt modelId="{4685B58E-2CA5-497C-8BAF-4A3C51BC4873}" type="pres">
      <dgm:prSet presAssocID="{36CA2714-02A1-42AB-9258-E7AC362C143F}" presName="sibTrans" presStyleCnt="0"/>
      <dgm:spPr/>
    </dgm:pt>
    <dgm:pt modelId="{BACAFB51-AA77-40AE-B2B7-58DBBFF87365}" type="pres">
      <dgm:prSet presAssocID="{831964AA-4FA0-4ADA-8757-C32231856369}" presName="node" presStyleLbl="node1" presStyleIdx="6" presStyleCnt="8">
        <dgm:presLayoutVars>
          <dgm:bulletEnabled val="1"/>
        </dgm:presLayoutVars>
      </dgm:prSet>
      <dgm:spPr/>
      <dgm:t>
        <a:bodyPr/>
        <a:lstStyle/>
        <a:p>
          <a:endParaRPr lang="en-US"/>
        </a:p>
      </dgm:t>
    </dgm:pt>
    <dgm:pt modelId="{F8DA0F53-4368-47E6-8FF8-1E3AE28CDD9F}" type="pres">
      <dgm:prSet presAssocID="{B39417F0-182A-4C45-AEA8-827979E16305}" presName="sibTrans" presStyleCnt="0"/>
      <dgm:spPr/>
    </dgm:pt>
    <dgm:pt modelId="{8E73FB96-C59A-48C5-91BC-442089A88F4B}" type="pres">
      <dgm:prSet presAssocID="{5349ECA8-89C1-4B22-A8A5-C1E368CD46A6}" presName="node" presStyleLbl="node1" presStyleIdx="7" presStyleCnt="8">
        <dgm:presLayoutVars>
          <dgm:bulletEnabled val="1"/>
        </dgm:presLayoutVars>
      </dgm:prSet>
      <dgm:spPr/>
      <dgm:t>
        <a:bodyPr/>
        <a:lstStyle/>
        <a:p>
          <a:endParaRPr lang="en-US"/>
        </a:p>
      </dgm:t>
    </dgm:pt>
  </dgm:ptLst>
  <dgm:cxnLst>
    <dgm:cxn modelId="{AC6DFFA3-40EB-4102-B426-C2112A50948C}" type="presOf" srcId="{D3A5AD37-7B1B-48E5-9481-415DFDAD56FB}" destId="{3B48C7FC-DF56-47FC-A28F-D976F82C5E2D}" srcOrd="0" destOrd="0" presId="urn:microsoft.com/office/officeart/2005/8/layout/default"/>
    <dgm:cxn modelId="{001F6904-45F3-4DC1-8C83-1D0408041B01}" srcId="{D3A5AD37-7B1B-48E5-9481-415DFDAD56FB}" destId="{5349ECA8-89C1-4B22-A8A5-C1E368CD46A6}" srcOrd="7" destOrd="0" parTransId="{D8FF71B7-7979-4082-ADE4-78E3D6EC9CAD}" sibTransId="{12472B6D-8173-4EB3-A8A3-D64542CB36A6}"/>
    <dgm:cxn modelId="{4BF8A2F0-C059-488F-8EDC-40532C859BCA}" srcId="{D3A5AD37-7B1B-48E5-9481-415DFDAD56FB}" destId="{0B912F69-1DBC-45B0-AD5A-1C2AFFC7878A}" srcOrd="3" destOrd="0" parTransId="{E5ED4C01-E900-4D34-95E1-368A4691BBCE}" sibTransId="{1C1F7615-FE7E-4CBC-A3DE-C06C4F9CB47B}"/>
    <dgm:cxn modelId="{AFE75A96-CC31-47E2-B990-F04880AF0D5B}" type="presOf" srcId="{CC738AB8-1F7B-4B1E-9251-E47BD27F38B4}" destId="{9277CAB4-7755-4009-BD20-7E0AE2200EAF}" srcOrd="0" destOrd="0" presId="urn:microsoft.com/office/officeart/2005/8/layout/default"/>
    <dgm:cxn modelId="{39F3C2E4-33CB-4157-A9EB-EF45887F0937}" type="presOf" srcId="{5349ECA8-89C1-4B22-A8A5-C1E368CD46A6}" destId="{8E73FB96-C59A-48C5-91BC-442089A88F4B}" srcOrd="0" destOrd="0" presId="urn:microsoft.com/office/officeart/2005/8/layout/default"/>
    <dgm:cxn modelId="{BDBCF4BB-4BC0-4408-A1A3-792C8B84BAD0}" type="presOf" srcId="{4E5569DB-8561-40C5-B1C7-DE2AA1E89D09}" destId="{10ECEB41-0E4F-4658-BDFC-FE5B4FBF5FD3}" srcOrd="0" destOrd="0" presId="urn:microsoft.com/office/officeart/2005/8/layout/default"/>
    <dgm:cxn modelId="{40CDF71D-F591-41E2-8815-E829F5F50F38}" srcId="{D3A5AD37-7B1B-48E5-9481-415DFDAD56FB}" destId="{4E5569DB-8561-40C5-B1C7-DE2AA1E89D09}" srcOrd="1" destOrd="0" parTransId="{1A11F881-3F64-4E29-94D1-4E8D843E244B}" sibTransId="{A7E8D01B-37D8-4231-8EBB-A98C711C625F}"/>
    <dgm:cxn modelId="{70FC895F-35B1-4B81-9467-BF2DF53150D0}" srcId="{D3A5AD37-7B1B-48E5-9481-415DFDAD56FB}" destId="{B62EE3B6-DCFE-4258-91A3-4CDF099C5F25}" srcOrd="5" destOrd="0" parTransId="{D520FB17-5B35-4394-B560-AF8894F94C99}" sibTransId="{36CA2714-02A1-42AB-9258-E7AC362C143F}"/>
    <dgm:cxn modelId="{8C2F1CBF-B488-4D85-ADF7-9A1A5AFC7205}" srcId="{D3A5AD37-7B1B-48E5-9481-415DFDAD56FB}" destId="{44DE8EC9-02E9-4910-B632-4FCD207B9DAD}" srcOrd="2" destOrd="0" parTransId="{B90ABB93-1DBE-46FD-8F33-2F748BD76D14}" sibTransId="{43A0E497-6B75-45EB-A6F3-C56407EFF013}"/>
    <dgm:cxn modelId="{77F48CC3-40FE-40DA-B37F-C3D6A5A68F4F}" type="presOf" srcId="{831964AA-4FA0-4ADA-8757-C32231856369}" destId="{BACAFB51-AA77-40AE-B2B7-58DBBFF87365}" srcOrd="0" destOrd="0" presId="urn:microsoft.com/office/officeart/2005/8/layout/default"/>
    <dgm:cxn modelId="{4151D457-A4D5-437C-8CC0-38AB949A592D}" srcId="{D3A5AD37-7B1B-48E5-9481-415DFDAD56FB}" destId="{216C41CE-68F6-4774-9083-835802A88C4F}" srcOrd="4" destOrd="0" parTransId="{0F9570A0-AC06-4CB3-A447-9CFA093342A9}" sibTransId="{E74BD605-ECC4-4829-B7E2-51AFCA93EF82}"/>
    <dgm:cxn modelId="{BE3B3074-A93F-4949-9E67-BB24104CF225}" type="presOf" srcId="{44DE8EC9-02E9-4910-B632-4FCD207B9DAD}" destId="{82826E60-561D-4280-BEF5-3BC4B96744FD}" srcOrd="0" destOrd="0" presId="urn:microsoft.com/office/officeart/2005/8/layout/default"/>
    <dgm:cxn modelId="{88D0DB20-7627-433B-90EA-D19B0017CF97}" srcId="{D3A5AD37-7B1B-48E5-9481-415DFDAD56FB}" destId="{CC738AB8-1F7B-4B1E-9251-E47BD27F38B4}" srcOrd="0" destOrd="0" parTransId="{48457C1A-DA6E-4325-9AB1-78DD34AD7730}" sibTransId="{784E575D-5BB3-4D8D-8E48-01CEC161D583}"/>
    <dgm:cxn modelId="{D6EA7F22-A8E3-4D04-B33D-4E3B379F1540}" type="presOf" srcId="{216C41CE-68F6-4774-9083-835802A88C4F}" destId="{C03421D6-D289-42C2-ABA7-476F8961D7A8}" srcOrd="0" destOrd="0" presId="urn:microsoft.com/office/officeart/2005/8/layout/default"/>
    <dgm:cxn modelId="{C63561BA-AA39-427B-BCCE-C1EDA4E8C251}" type="presOf" srcId="{B62EE3B6-DCFE-4258-91A3-4CDF099C5F25}" destId="{A1DC68FC-FC54-4E2D-83CA-EA08FDA32020}" srcOrd="0" destOrd="0" presId="urn:microsoft.com/office/officeart/2005/8/layout/default"/>
    <dgm:cxn modelId="{E1FCE5D8-AB54-44DA-A65D-C4CEB32BAD79}" srcId="{D3A5AD37-7B1B-48E5-9481-415DFDAD56FB}" destId="{831964AA-4FA0-4ADA-8757-C32231856369}" srcOrd="6" destOrd="0" parTransId="{ACCA4AA8-7150-427B-AFE8-7E3AB9C509A1}" sibTransId="{B39417F0-182A-4C45-AEA8-827979E16305}"/>
    <dgm:cxn modelId="{D0CB350B-A411-4F94-AB68-C5F00A06E8E2}" type="presOf" srcId="{0B912F69-1DBC-45B0-AD5A-1C2AFFC7878A}" destId="{304B4DE2-B85A-40EE-9071-364C930537C9}" srcOrd="0" destOrd="0" presId="urn:microsoft.com/office/officeart/2005/8/layout/default"/>
    <dgm:cxn modelId="{2BE66888-7A30-48E4-B71D-04CCBA9D0D2B}" type="presParOf" srcId="{3B48C7FC-DF56-47FC-A28F-D976F82C5E2D}" destId="{9277CAB4-7755-4009-BD20-7E0AE2200EAF}" srcOrd="0" destOrd="0" presId="urn:microsoft.com/office/officeart/2005/8/layout/default"/>
    <dgm:cxn modelId="{C59F32A1-10D9-4085-8287-44159A7E35C9}" type="presParOf" srcId="{3B48C7FC-DF56-47FC-A28F-D976F82C5E2D}" destId="{AAD129FB-025E-4DF5-82C4-C3347EA0619C}" srcOrd="1" destOrd="0" presId="urn:microsoft.com/office/officeart/2005/8/layout/default"/>
    <dgm:cxn modelId="{531FE1E6-CA57-4700-B513-AF8348B4AD8D}" type="presParOf" srcId="{3B48C7FC-DF56-47FC-A28F-D976F82C5E2D}" destId="{10ECEB41-0E4F-4658-BDFC-FE5B4FBF5FD3}" srcOrd="2" destOrd="0" presId="urn:microsoft.com/office/officeart/2005/8/layout/default"/>
    <dgm:cxn modelId="{BE78CC1E-318B-43FF-969C-FF8047A17FB1}" type="presParOf" srcId="{3B48C7FC-DF56-47FC-A28F-D976F82C5E2D}" destId="{A3C2B526-9A56-4A9E-9E75-838FC7D5E211}" srcOrd="3" destOrd="0" presId="urn:microsoft.com/office/officeart/2005/8/layout/default"/>
    <dgm:cxn modelId="{6D66B883-C619-4B90-A5C0-F04B3040712F}" type="presParOf" srcId="{3B48C7FC-DF56-47FC-A28F-D976F82C5E2D}" destId="{82826E60-561D-4280-BEF5-3BC4B96744FD}" srcOrd="4" destOrd="0" presId="urn:microsoft.com/office/officeart/2005/8/layout/default"/>
    <dgm:cxn modelId="{DFF5A819-A6D1-4569-B1B7-E490542DEDB9}" type="presParOf" srcId="{3B48C7FC-DF56-47FC-A28F-D976F82C5E2D}" destId="{AFCE1E4C-D351-4EAC-BF0F-A99D85A9B29E}" srcOrd="5" destOrd="0" presId="urn:microsoft.com/office/officeart/2005/8/layout/default"/>
    <dgm:cxn modelId="{508120E2-D504-4BAC-BFAE-7FB86E625DEA}" type="presParOf" srcId="{3B48C7FC-DF56-47FC-A28F-D976F82C5E2D}" destId="{304B4DE2-B85A-40EE-9071-364C930537C9}" srcOrd="6" destOrd="0" presId="urn:microsoft.com/office/officeart/2005/8/layout/default"/>
    <dgm:cxn modelId="{4C01E1A8-4B7D-409D-B97E-8D293EFF3540}" type="presParOf" srcId="{3B48C7FC-DF56-47FC-A28F-D976F82C5E2D}" destId="{5E1F8514-A05A-4973-90D2-5DD41FB239BD}" srcOrd="7" destOrd="0" presId="urn:microsoft.com/office/officeart/2005/8/layout/default"/>
    <dgm:cxn modelId="{7DC38C1C-27D4-4F86-A251-C380A302CDD6}" type="presParOf" srcId="{3B48C7FC-DF56-47FC-A28F-D976F82C5E2D}" destId="{C03421D6-D289-42C2-ABA7-476F8961D7A8}" srcOrd="8" destOrd="0" presId="urn:microsoft.com/office/officeart/2005/8/layout/default"/>
    <dgm:cxn modelId="{9F96D7F7-D1D9-45C6-A502-BF230F30ECE0}" type="presParOf" srcId="{3B48C7FC-DF56-47FC-A28F-D976F82C5E2D}" destId="{CBA0FE24-C659-4B9C-B06A-F4AE2F48CFB0}" srcOrd="9" destOrd="0" presId="urn:microsoft.com/office/officeart/2005/8/layout/default"/>
    <dgm:cxn modelId="{395D0AB7-B441-4898-B724-3771747845C7}" type="presParOf" srcId="{3B48C7FC-DF56-47FC-A28F-D976F82C5E2D}" destId="{A1DC68FC-FC54-4E2D-83CA-EA08FDA32020}" srcOrd="10" destOrd="0" presId="urn:microsoft.com/office/officeart/2005/8/layout/default"/>
    <dgm:cxn modelId="{476A4DFD-01EA-4308-8EA7-CEC316283416}" type="presParOf" srcId="{3B48C7FC-DF56-47FC-A28F-D976F82C5E2D}" destId="{4685B58E-2CA5-497C-8BAF-4A3C51BC4873}" srcOrd="11" destOrd="0" presId="urn:microsoft.com/office/officeart/2005/8/layout/default"/>
    <dgm:cxn modelId="{392D26C6-C69B-4683-97F4-D4981F70C468}" type="presParOf" srcId="{3B48C7FC-DF56-47FC-A28F-D976F82C5E2D}" destId="{BACAFB51-AA77-40AE-B2B7-58DBBFF87365}" srcOrd="12" destOrd="0" presId="urn:microsoft.com/office/officeart/2005/8/layout/default"/>
    <dgm:cxn modelId="{391CF7DC-B035-4BD7-9E24-2BD0878FDFCC}" type="presParOf" srcId="{3B48C7FC-DF56-47FC-A28F-D976F82C5E2D}" destId="{F8DA0F53-4368-47E6-8FF8-1E3AE28CDD9F}" srcOrd="13" destOrd="0" presId="urn:microsoft.com/office/officeart/2005/8/layout/default"/>
    <dgm:cxn modelId="{9C73D793-7220-4A6F-B27A-A5706D12EC8B}" type="presParOf" srcId="{3B48C7FC-DF56-47FC-A28F-D976F82C5E2D}" destId="{8E73FB96-C59A-48C5-91BC-442089A88F4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D3A5AD37-7B1B-48E5-9481-415DFDAD56F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C738AB8-1F7B-4B1E-9251-E47BD27F38B4}">
      <dgm:prSet phldrT="[Text]" custT="1"/>
      <dgm:spPr/>
      <dgm:t>
        <a:bodyPr/>
        <a:lstStyle/>
        <a:p>
          <a:r>
            <a:rPr lang="en-US" sz="2000" b="0" dirty="0"/>
            <a:t>Confirm when a pattern of violations begins to appear</a:t>
          </a:r>
        </a:p>
      </dgm:t>
    </dgm:pt>
    <dgm:pt modelId="{48457C1A-DA6E-4325-9AB1-78DD34AD7730}" type="parTrans" cxnId="{88D0DB20-7627-433B-90EA-D19B0017CF97}">
      <dgm:prSet/>
      <dgm:spPr/>
      <dgm:t>
        <a:bodyPr/>
        <a:lstStyle/>
        <a:p>
          <a:endParaRPr lang="en-US"/>
        </a:p>
      </dgm:t>
    </dgm:pt>
    <dgm:pt modelId="{784E575D-5BB3-4D8D-8E48-01CEC161D583}" type="sibTrans" cxnId="{88D0DB20-7627-433B-90EA-D19B0017CF97}">
      <dgm:prSet/>
      <dgm:spPr/>
      <dgm:t>
        <a:bodyPr/>
        <a:lstStyle/>
        <a:p>
          <a:endParaRPr lang="en-US"/>
        </a:p>
      </dgm:t>
    </dgm:pt>
    <dgm:pt modelId="{2D73F5ED-1FA4-4C6A-850C-B9EDF2112399}">
      <dgm:prSet custT="1"/>
      <dgm:spPr>
        <a:solidFill>
          <a:schemeClr val="accent2">
            <a:lumMod val="75000"/>
          </a:schemeClr>
        </a:solidFill>
      </dgm:spPr>
      <dgm:t>
        <a:bodyPr/>
        <a:lstStyle/>
        <a:p>
          <a:r>
            <a:rPr lang="en-US" sz="2000" b="0" dirty="0"/>
            <a:t>Always refer to the complaint records before making any inspection to determine whether violations have been reported about the property previously</a:t>
          </a:r>
        </a:p>
      </dgm:t>
    </dgm:pt>
    <dgm:pt modelId="{10DDFF84-D87C-4886-AE3E-B86E11D5D2FF}" type="parTrans" cxnId="{7E0FD1EE-6269-45FD-9733-147AC60F98DD}">
      <dgm:prSet/>
      <dgm:spPr/>
      <dgm:t>
        <a:bodyPr/>
        <a:lstStyle/>
        <a:p>
          <a:endParaRPr lang="en-US"/>
        </a:p>
      </dgm:t>
    </dgm:pt>
    <dgm:pt modelId="{956CD28E-BE86-444C-9103-DFBAF4E46AFF}" type="sibTrans" cxnId="{7E0FD1EE-6269-45FD-9733-147AC60F98DD}">
      <dgm:prSet/>
      <dgm:spPr/>
      <dgm:t>
        <a:bodyPr/>
        <a:lstStyle/>
        <a:p>
          <a:endParaRPr lang="en-US"/>
        </a:p>
      </dgm:t>
    </dgm:pt>
    <dgm:pt modelId="{E277F29B-A93A-4463-8640-28797AB3706F}" type="pres">
      <dgm:prSet presAssocID="{D3A5AD37-7B1B-48E5-9481-415DFDAD56FB}" presName="linear" presStyleCnt="0">
        <dgm:presLayoutVars>
          <dgm:animLvl val="lvl"/>
          <dgm:resizeHandles val="exact"/>
        </dgm:presLayoutVars>
      </dgm:prSet>
      <dgm:spPr/>
      <dgm:t>
        <a:bodyPr/>
        <a:lstStyle/>
        <a:p>
          <a:endParaRPr lang="en-US"/>
        </a:p>
      </dgm:t>
    </dgm:pt>
    <dgm:pt modelId="{FE2FAA48-DEDD-419A-A278-F7DDA368ED32}" type="pres">
      <dgm:prSet presAssocID="{CC738AB8-1F7B-4B1E-9251-E47BD27F38B4}" presName="parentText" presStyleLbl="node1" presStyleIdx="0" presStyleCnt="2">
        <dgm:presLayoutVars>
          <dgm:chMax val="0"/>
          <dgm:bulletEnabled val="1"/>
        </dgm:presLayoutVars>
      </dgm:prSet>
      <dgm:spPr/>
      <dgm:t>
        <a:bodyPr/>
        <a:lstStyle/>
        <a:p>
          <a:endParaRPr lang="en-US"/>
        </a:p>
      </dgm:t>
    </dgm:pt>
    <dgm:pt modelId="{73BB33D6-C06E-4550-8639-4CB8FD718D6B}" type="pres">
      <dgm:prSet presAssocID="{784E575D-5BB3-4D8D-8E48-01CEC161D583}" presName="spacer" presStyleCnt="0"/>
      <dgm:spPr/>
    </dgm:pt>
    <dgm:pt modelId="{88897864-C23D-421F-BE2D-C522951A9C0F}" type="pres">
      <dgm:prSet presAssocID="{2D73F5ED-1FA4-4C6A-850C-B9EDF2112399}" presName="parentText" presStyleLbl="node1" presStyleIdx="1" presStyleCnt="2">
        <dgm:presLayoutVars>
          <dgm:chMax val="0"/>
          <dgm:bulletEnabled val="1"/>
        </dgm:presLayoutVars>
      </dgm:prSet>
      <dgm:spPr/>
      <dgm:t>
        <a:bodyPr/>
        <a:lstStyle/>
        <a:p>
          <a:endParaRPr lang="en-US"/>
        </a:p>
      </dgm:t>
    </dgm:pt>
  </dgm:ptLst>
  <dgm:cxnLst>
    <dgm:cxn modelId="{0571E2E6-06E0-467B-B845-53F8663B52EC}" type="presOf" srcId="{D3A5AD37-7B1B-48E5-9481-415DFDAD56FB}" destId="{E277F29B-A93A-4463-8640-28797AB3706F}" srcOrd="0" destOrd="0" presId="urn:microsoft.com/office/officeart/2005/8/layout/vList2"/>
    <dgm:cxn modelId="{4B36BB08-6DD6-4983-AFC6-B09873FDC3A0}" type="presOf" srcId="{CC738AB8-1F7B-4B1E-9251-E47BD27F38B4}" destId="{FE2FAA48-DEDD-419A-A278-F7DDA368ED32}" srcOrd="0" destOrd="0" presId="urn:microsoft.com/office/officeart/2005/8/layout/vList2"/>
    <dgm:cxn modelId="{B19731B4-7208-4B1C-9CC0-91E8FEEEB11A}" type="presOf" srcId="{2D73F5ED-1FA4-4C6A-850C-B9EDF2112399}" destId="{88897864-C23D-421F-BE2D-C522951A9C0F}" srcOrd="0" destOrd="0" presId="urn:microsoft.com/office/officeart/2005/8/layout/vList2"/>
    <dgm:cxn modelId="{88D0DB20-7627-433B-90EA-D19B0017CF97}" srcId="{D3A5AD37-7B1B-48E5-9481-415DFDAD56FB}" destId="{CC738AB8-1F7B-4B1E-9251-E47BD27F38B4}" srcOrd="0" destOrd="0" parTransId="{48457C1A-DA6E-4325-9AB1-78DD34AD7730}" sibTransId="{784E575D-5BB3-4D8D-8E48-01CEC161D583}"/>
    <dgm:cxn modelId="{7E0FD1EE-6269-45FD-9733-147AC60F98DD}" srcId="{D3A5AD37-7B1B-48E5-9481-415DFDAD56FB}" destId="{2D73F5ED-1FA4-4C6A-850C-B9EDF2112399}" srcOrd="1" destOrd="0" parTransId="{10DDFF84-D87C-4886-AE3E-B86E11D5D2FF}" sibTransId="{956CD28E-BE86-444C-9103-DFBAF4E46AFF}"/>
    <dgm:cxn modelId="{40591215-33C2-45BD-A5CD-F31E78CACA05}" type="presParOf" srcId="{E277F29B-A93A-4463-8640-28797AB3706F}" destId="{FE2FAA48-DEDD-419A-A278-F7DDA368ED32}" srcOrd="0" destOrd="0" presId="urn:microsoft.com/office/officeart/2005/8/layout/vList2"/>
    <dgm:cxn modelId="{B4783CAA-9C3C-486C-B893-C3E322B9EED7}" type="presParOf" srcId="{E277F29B-A93A-4463-8640-28797AB3706F}" destId="{73BB33D6-C06E-4550-8639-4CB8FD718D6B}" srcOrd="1" destOrd="0" presId="urn:microsoft.com/office/officeart/2005/8/layout/vList2"/>
    <dgm:cxn modelId="{BF812C7C-4CC4-4773-BACE-372FDA16B3E1}" type="presParOf" srcId="{E277F29B-A93A-4463-8640-28797AB3706F}" destId="{88897864-C23D-421F-BE2D-C522951A9C0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994AF6-330E-49FD-9FF7-CDB4F9C9F45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63C1A6E-0AC2-4A94-B499-EB2D8774150A}">
      <dgm:prSet phldrT="[Text]" custT="1"/>
      <dgm:spPr/>
      <dgm:t>
        <a:bodyPr/>
        <a:lstStyle/>
        <a:p>
          <a:r>
            <a:rPr lang="x-none" sz="2400" b="0" u="none" dirty="0"/>
            <a:t>Listening </a:t>
          </a:r>
          <a:endParaRPr lang="en-US" sz="2400" b="0" dirty="0"/>
        </a:p>
      </dgm:t>
    </dgm:pt>
    <dgm:pt modelId="{912C827A-510F-42BD-9C4E-37F90C7FE6AB}" type="parTrans" cxnId="{C3B68BCC-DDD9-458B-8C02-D9D34A435CF5}">
      <dgm:prSet/>
      <dgm:spPr/>
      <dgm:t>
        <a:bodyPr/>
        <a:lstStyle/>
        <a:p>
          <a:endParaRPr lang="en-US"/>
        </a:p>
      </dgm:t>
    </dgm:pt>
    <dgm:pt modelId="{94979A48-DCA4-4368-8EC7-D456BFCE0D69}" type="sibTrans" cxnId="{C3B68BCC-DDD9-458B-8C02-D9D34A435CF5}">
      <dgm:prSet/>
      <dgm:spPr/>
      <dgm:t>
        <a:bodyPr/>
        <a:lstStyle/>
        <a:p>
          <a:endParaRPr lang="en-US"/>
        </a:p>
      </dgm:t>
    </dgm:pt>
    <dgm:pt modelId="{3882F0D2-6D93-46F0-BA29-CFD39056B83F}">
      <dgm:prSet custT="1"/>
      <dgm:spPr/>
      <dgm:t>
        <a:bodyPr/>
        <a:lstStyle/>
        <a:p>
          <a:r>
            <a:rPr lang="x-none" sz="2400" b="0" u="none"/>
            <a:t>Conversing</a:t>
          </a:r>
          <a:endParaRPr lang="en-US" sz="2400" b="0" u="none" dirty="0"/>
        </a:p>
      </dgm:t>
    </dgm:pt>
    <dgm:pt modelId="{AF315939-6297-4A13-9083-BA8B79BA1DFA}" type="parTrans" cxnId="{9B4458E8-87F4-42DF-AD92-9A6B5E060A9F}">
      <dgm:prSet/>
      <dgm:spPr/>
      <dgm:t>
        <a:bodyPr/>
        <a:lstStyle/>
        <a:p>
          <a:endParaRPr lang="en-US"/>
        </a:p>
      </dgm:t>
    </dgm:pt>
    <dgm:pt modelId="{0BD143CD-85AB-4E80-B3CD-FFB6A75E9958}" type="sibTrans" cxnId="{9B4458E8-87F4-42DF-AD92-9A6B5E060A9F}">
      <dgm:prSet/>
      <dgm:spPr/>
      <dgm:t>
        <a:bodyPr/>
        <a:lstStyle/>
        <a:p>
          <a:endParaRPr lang="en-US"/>
        </a:p>
      </dgm:t>
    </dgm:pt>
    <dgm:pt modelId="{C6DB7598-D5B3-403E-A4A6-ECF9D739097A}">
      <dgm:prSet custT="1"/>
      <dgm:spPr>
        <a:solidFill>
          <a:schemeClr val="accent2"/>
        </a:solidFill>
      </dgm:spPr>
      <dgm:t>
        <a:bodyPr/>
        <a:lstStyle/>
        <a:p>
          <a:r>
            <a:rPr lang="x-none" sz="2400" b="0" u="none" dirty="0"/>
            <a:t>Persuading</a:t>
          </a:r>
          <a:endParaRPr lang="en-US" sz="2400" b="0" u="none" dirty="0"/>
        </a:p>
      </dgm:t>
    </dgm:pt>
    <dgm:pt modelId="{7E94977D-6FFB-476F-AE99-8F5EC131EB57}" type="parTrans" cxnId="{88DB7222-29B7-4C40-AB92-BC5EA223B864}">
      <dgm:prSet/>
      <dgm:spPr/>
      <dgm:t>
        <a:bodyPr/>
        <a:lstStyle/>
        <a:p>
          <a:endParaRPr lang="en-US"/>
        </a:p>
      </dgm:t>
    </dgm:pt>
    <dgm:pt modelId="{2BEA0E7F-95D5-4962-A58C-E3C5141A77DA}" type="sibTrans" cxnId="{88DB7222-29B7-4C40-AB92-BC5EA223B864}">
      <dgm:prSet/>
      <dgm:spPr/>
      <dgm:t>
        <a:bodyPr/>
        <a:lstStyle/>
        <a:p>
          <a:endParaRPr lang="en-US"/>
        </a:p>
      </dgm:t>
    </dgm:pt>
    <dgm:pt modelId="{F5075665-AFB9-452B-AAC4-DC124EBC8788}" type="pres">
      <dgm:prSet presAssocID="{A3994AF6-330E-49FD-9FF7-CDB4F9C9F451}" presName="diagram" presStyleCnt="0">
        <dgm:presLayoutVars>
          <dgm:dir/>
          <dgm:resizeHandles val="exact"/>
        </dgm:presLayoutVars>
      </dgm:prSet>
      <dgm:spPr/>
      <dgm:t>
        <a:bodyPr/>
        <a:lstStyle/>
        <a:p>
          <a:endParaRPr lang="en-US"/>
        </a:p>
      </dgm:t>
    </dgm:pt>
    <dgm:pt modelId="{A15A81FB-3205-4C4D-A97A-DB614FC54C46}" type="pres">
      <dgm:prSet presAssocID="{C63C1A6E-0AC2-4A94-B499-EB2D8774150A}" presName="node" presStyleLbl="node1" presStyleIdx="0" presStyleCnt="3">
        <dgm:presLayoutVars>
          <dgm:bulletEnabled val="1"/>
        </dgm:presLayoutVars>
      </dgm:prSet>
      <dgm:spPr/>
      <dgm:t>
        <a:bodyPr/>
        <a:lstStyle/>
        <a:p>
          <a:endParaRPr lang="en-US"/>
        </a:p>
      </dgm:t>
    </dgm:pt>
    <dgm:pt modelId="{9FD9F665-8F6B-41C6-98EF-B75ED6C69B3C}" type="pres">
      <dgm:prSet presAssocID="{94979A48-DCA4-4368-8EC7-D456BFCE0D69}" presName="sibTrans" presStyleCnt="0"/>
      <dgm:spPr/>
    </dgm:pt>
    <dgm:pt modelId="{9992F0DF-7709-4296-AA78-4AF8D5400D64}" type="pres">
      <dgm:prSet presAssocID="{3882F0D2-6D93-46F0-BA29-CFD39056B83F}" presName="node" presStyleLbl="node1" presStyleIdx="1" presStyleCnt="3">
        <dgm:presLayoutVars>
          <dgm:bulletEnabled val="1"/>
        </dgm:presLayoutVars>
      </dgm:prSet>
      <dgm:spPr/>
      <dgm:t>
        <a:bodyPr/>
        <a:lstStyle/>
        <a:p>
          <a:endParaRPr lang="en-US"/>
        </a:p>
      </dgm:t>
    </dgm:pt>
    <dgm:pt modelId="{11748082-2ADB-4A88-929B-4AFC846B36ED}" type="pres">
      <dgm:prSet presAssocID="{0BD143CD-85AB-4E80-B3CD-FFB6A75E9958}" presName="sibTrans" presStyleCnt="0"/>
      <dgm:spPr/>
    </dgm:pt>
    <dgm:pt modelId="{EF6216A9-EFD4-494C-AC7C-2967DFBDEC84}" type="pres">
      <dgm:prSet presAssocID="{C6DB7598-D5B3-403E-A4A6-ECF9D739097A}" presName="node" presStyleLbl="node1" presStyleIdx="2" presStyleCnt="3">
        <dgm:presLayoutVars>
          <dgm:bulletEnabled val="1"/>
        </dgm:presLayoutVars>
      </dgm:prSet>
      <dgm:spPr/>
      <dgm:t>
        <a:bodyPr/>
        <a:lstStyle/>
        <a:p>
          <a:endParaRPr lang="en-US"/>
        </a:p>
      </dgm:t>
    </dgm:pt>
  </dgm:ptLst>
  <dgm:cxnLst>
    <dgm:cxn modelId="{88DB7222-29B7-4C40-AB92-BC5EA223B864}" srcId="{A3994AF6-330E-49FD-9FF7-CDB4F9C9F451}" destId="{C6DB7598-D5B3-403E-A4A6-ECF9D739097A}" srcOrd="2" destOrd="0" parTransId="{7E94977D-6FFB-476F-AE99-8F5EC131EB57}" sibTransId="{2BEA0E7F-95D5-4962-A58C-E3C5141A77DA}"/>
    <dgm:cxn modelId="{9B4458E8-87F4-42DF-AD92-9A6B5E060A9F}" srcId="{A3994AF6-330E-49FD-9FF7-CDB4F9C9F451}" destId="{3882F0D2-6D93-46F0-BA29-CFD39056B83F}" srcOrd="1" destOrd="0" parTransId="{AF315939-6297-4A13-9083-BA8B79BA1DFA}" sibTransId="{0BD143CD-85AB-4E80-B3CD-FFB6A75E9958}"/>
    <dgm:cxn modelId="{50A5EC0C-2707-4A24-9075-543E403505DD}" type="presOf" srcId="{C6DB7598-D5B3-403E-A4A6-ECF9D739097A}" destId="{EF6216A9-EFD4-494C-AC7C-2967DFBDEC84}" srcOrd="0" destOrd="0" presId="urn:microsoft.com/office/officeart/2005/8/layout/default"/>
    <dgm:cxn modelId="{BA302678-41BB-40FA-AE7A-8ACE4E7E9360}" type="presOf" srcId="{C63C1A6E-0AC2-4A94-B499-EB2D8774150A}" destId="{A15A81FB-3205-4C4D-A97A-DB614FC54C46}" srcOrd="0" destOrd="0" presId="urn:microsoft.com/office/officeart/2005/8/layout/default"/>
    <dgm:cxn modelId="{C3B68BCC-DDD9-458B-8C02-D9D34A435CF5}" srcId="{A3994AF6-330E-49FD-9FF7-CDB4F9C9F451}" destId="{C63C1A6E-0AC2-4A94-B499-EB2D8774150A}" srcOrd="0" destOrd="0" parTransId="{912C827A-510F-42BD-9C4E-37F90C7FE6AB}" sibTransId="{94979A48-DCA4-4368-8EC7-D456BFCE0D69}"/>
    <dgm:cxn modelId="{E9308FC3-4A2D-4DE3-843E-16B44F68920C}" type="presOf" srcId="{A3994AF6-330E-49FD-9FF7-CDB4F9C9F451}" destId="{F5075665-AFB9-452B-AAC4-DC124EBC8788}" srcOrd="0" destOrd="0" presId="urn:microsoft.com/office/officeart/2005/8/layout/default"/>
    <dgm:cxn modelId="{F0356439-9DE6-4757-A526-F5D9722DEB75}" type="presOf" srcId="{3882F0D2-6D93-46F0-BA29-CFD39056B83F}" destId="{9992F0DF-7709-4296-AA78-4AF8D5400D64}" srcOrd="0" destOrd="0" presId="urn:microsoft.com/office/officeart/2005/8/layout/default"/>
    <dgm:cxn modelId="{3ED0B137-4C26-4243-A918-C36F74B674DE}" type="presParOf" srcId="{F5075665-AFB9-452B-AAC4-DC124EBC8788}" destId="{A15A81FB-3205-4C4D-A97A-DB614FC54C46}" srcOrd="0" destOrd="0" presId="urn:microsoft.com/office/officeart/2005/8/layout/default"/>
    <dgm:cxn modelId="{BCD1514D-D6C7-4AE2-834F-9CE908ABF19D}" type="presParOf" srcId="{F5075665-AFB9-452B-AAC4-DC124EBC8788}" destId="{9FD9F665-8F6B-41C6-98EF-B75ED6C69B3C}" srcOrd="1" destOrd="0" presId="urn:microsoft.com/office/officeart/2005/8/layout/default"/>
    <dgm:cxn modelId="{205C4400-8DDF-42E2-91D4-AE757431E015}" type="presParOf" srcId="{F5075665-AFB9-452B-AAC4-DC124EBC8788}" destId="{9992F0DF-7709-4296-AA78-4AF8D5400D64}" srcOrd="2" destOrd="0" presId="urn:microsoft.com/office/officeart/2005/8/layout/default"/>
    <dgm:cxn modelId="{4F62589D-CB75-4E0D-AD8E-CD7A0DBB409E}" type="presParOf" srcId="{F5075665-AFB9-452B-AAC4-DC124EBC8788}" destId="{11748082-2ADB-4A88-929B-4AFC846B36ED}" srcOrd="3" destOrd="0" presId="urn:microsoft.com/office/officeart/2005/8/layout/default"/>
    <dgm:cxn modelId="{5BF656B3-ADE2-4325-99CE-63557CB914CD}" type="presParOf" srcId="{F5075665-AFB9-452B-AAC4-DC124EBC8788}" destId="{EF6216A9-EFD4-494C-AC7C-2967DFBDEC8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166DB0-1A14-4745-9E4A-FDE3E43B0DC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67BB68C-2FCD-4AFD-9841-7B71EA23D08F}">
      <dgm:prSet phldrT="[Text]" custT="1"/>
      <dgm:spPr/>
      <dgm:t>
        <a:bodyPr/>
        <a:lstStyle/>
        <a:p>
          <a:r>
            <a:rPr lang="en-US" sz="2200" b="0" dirty="0"/>
            <a:t>Attending</a:t>
          </a:r>
        </a:p>
      </dgm:t>
    </dgm:pt>
    <dgm:pt modelId="{54534451-7B78-443B-A669-83FED4192FE3}" type="parTrans" cxnId="{603995FD-4D0D-4DA0-906A-01584652168E}">
      <dgm:prSet/>
      <dgm:spPr/>
      <dgm:t>
        <a:bodyPr/>
        <a:lstStyle/>
        <a:p>
          <a:endParaRPr lang="en-US"/>
        </a:p>
      </dgm:t>
    </dgm:pt>
    <dgm:pt modelId="{DF19737F-5B21-4585-9727-735C3CBC860E}" type="sibTrans" cxnId="{603995FD-4D0D-4DA0-906A-01584652168E}">
      <dgm:prSet/>
      <dgm:spPr/>
      <dgm:t>
        <a:bodyPr/>
        <a:lstStyle/>
        <a:p>
          <a:endParaRPr lang="en-US"/>
        </a:p>
      </dgm:t>
    </dgm:pt>
    <dgm:pt modelId="{FAD0B32E-ACAB-4031-9710-1B8723E2F1CD}">
      <dgm:prSet custT="1"/>
      <dgm:spPr/>
      <dgm:t>
        <a:bodyPr/>
        <a:lstStyle/>
        <a:p>
          <a:r>
            <a:rPr lang="en-US" sz="1700" b="0" dirty="0"/>
            <a:t>Look at the speaker if possible; think about what is being said </a:t>
          </a:r>
        </a:p>
      </dgm:t>
    </dgm:pt>
    <dgm:pt modelId="{04D4A01E-8EC5-4581-9DD6-0FB113017A3F}" type="parTrans" cxnId="{9958E50A-489F-437A-B35D-16879F623CC0}">
      <dgm:prSet/>
      <dgm:spPr/>
      <dgm:t>
        <a:bodyPr/>
        <a:lstStyle/>
        <a:p>
          <a:endParaRPr lang="en-US"/>
        </a:p>
      </dgm:t>
    </dgm:pt>
    <dgm:pt modelId="{E7E14A5E-0469-4BE4-AD35-3D0E174083C0}" type="sibTrans" cxnId="{9958E50A-489F-437A-B35D-16879F623CC0}">
      <dgm:prSet/>
      <dgm:spPr/>
      <dgm:t>
        <a:bodyPr/>
        <a:lstStyle/>
        <a:p>
          <a:endParaRPr lang="en-US"/>
        </a:p>
      </dgm:t>
    </dgm:pt>
    <dgm:pt modelId="{72596F65-3954-4B33-A7C9-51E29E463EB3}">
      <dgm:prSet custT="1"/>
      <dgm:spPr/>
      <dgm:t>
        <a:bodyPr/>
        <a:lstStyle/>
        <a:p>
          <a:r>
            <a:rPr lang="en-US" sz="1700" b="0" dirty="0"/>
            <a:t>Listen to the complete message: Wait until the speaker has finished before responding</a:t>
          </a:r>
        </a:p>
      </dgm:t>
    </dgm:pt>
    <dgm:pt modelId="{B178B686-0588-4B49-B1C6-288B230BC70F}" type="parTrans" cxnId="{45C11EB8-7F57-4275-9D06-3032ACBEB620}">
      <dgm:prSet/>
      <dgm:spPr/>
      <dgm:t>
        <a:bodyPr/>
        <a:lstStyle/>
        <a:p>
          <a:endParaRPr lang="en-US"/>
        </a:p>
      </dgm:t>
    </dgm:pt>
    <dgm:pt modelId="{B01DA34C-47A3-418B-8B9F-D26DB95D3613}" type="sibTrans" cxnId="{45C11EB8-7F57-4275-9D06-3032ACBEB620}">
      <dgm:prSet/>
      <dgm:spPr/>
      <dgm:t>
        <a:bodyPr/>
        <a:lstStyle/>
        <a:p>
          <a:endParaRPr lang="en-US"/>
        </a:p>
      </dgm:t>
    </dgm:pt>
    <dgm:pt modelId="{01F64E4C-E5B6-4912-9B76-5774E193174D}">
      <dgm:prSet custT="1"/>
      <dgm:spPr/>
      <dgm:t>
        <a:bodyPr/>
        <a:lstStyle/>
        <a:p>
          <a:r>
            <a:rPr lang="en-US" sz="1700" b="0" dirty="0"/>
            <a:t>Maintain eye contact: Listen to both verbal and nonverbal messages</a:t>
          </a:r>
        </a:p>
      </dgm:t>
    </dgm:pt>
    <dgm:pt modelId="{D13E6F30-BDB0-4136-8485-2D8893D0A815}" type="parTrans" cxnId="{D0422E4B-A9A9-4463-B026-A4D171533316}">
      <dgm:prSet/>
      <dgm:spPr/>
      <dgm:t>
        <a:bodyPr/>
        <a:lstStyle/>
        <a:p>
          <a:endParaRPr lang="en-US"/>
        </a:p>
      </dgm:t>
    </dgm:pt>
    <dgm:pt modelId="{189B305C-355F-434A-A468-35C1BBC1B933}" type="sibTrans" cxnId="{D0422E4B-A9A9-4463-B026-A4D171533316}">
      <dgm:prSet/>
      <dgm:spPr/>
      <dgm:t>
        <a:bodyPr/>
        <a:lstStyle/>
        <a:p>
          <a:endParaRPr lang="en-US"/>
        </a:p>
      </dgm:t>
    </dgm:pt>
    <dgm:pt modelId="{BEC4B314-2EFE-4CE5-AF7B-9DB222F453EB}">
      <dgm:prSet custT="1"/>
      <dgm:spPr/>
      <dgm:t>
        <a:bodyPr/>
        <a:lstStyle/>
        <a:p>
          <a:r>
            <a:rPr lang="en-US" sz="1700" b="0" dirty="0"/>
            <a:t>Remove physical barriers </a:t>
          </a:r>
        </a:p>
      </dgm:t>
    </dgm:pt>
    <dgm:pt modelId="{0DED2657-569D-4A2C-AEBA-DBBECBBFCAC6}" type="parTrans" cxnId="{734AAE99-C67F-4017-8DC4-48172EB8969A}">
      <dgm:prSet/>
      <dgm:spPr/>
      <dgm:t>
        <a:bodyPr/>
        <a:lstStyle/>
        <a:p>
          <a:endParaRPr lang="en-US"/>
        </a:p>
      </dgm:t>
    </dgm:pt>
    <dgm:pt modelId="{28B665B5-2579-4996-B06B-C4E8830A0602}" type="sibTrans" cxnId="{734AAE99-C67F-4017-8DC4-48172EB8969A}">
      <dgm:prSet/>
      <dgm:spPr/>
      <dgm:t>
        <a:bodyPr/>
        <a:lstStyle/>
        <a:p>
          <a:endParaRPr lang="en-US"/>
        </a:p>
      </dgm:t>
    </dgm:pt>
    <dgm:pt modelId="{9462CE14-52CB-4A0E-B86E-5F2C89A3667C}">
      <dgm:prSet custT="1"/>
      <dgm:spPr/>
      <dgm:t>
        <a:bodyPr/>
        <a:lstStyle/>
        <a:p>
          <a:r>
            <a:rPr lang="en-US" sz="1700" b="0" dirty="0"/>
            <a:t>Listen to one speaker at a time</a:t>
          </a:r>
        </a:p>
      </dgm:t>
    </dgm:pt>
    <dgm:pt modelId="{DE019500-12EB-41EE-B84E-4EC87C1D27DE}" type="parTrans" cxnId="{2B7A31C7-5C82-497C-A2D5-C7B0DF5AC5E9}">
      <dgm:prSet/>
      <dgm:spPr/>
      <dgm:t>
        <a:bodyPr/>
        <a:lstStyle/>
        <a:p>
          <a:endParaRPr lang="en-US"/>
        </a:p>
      </dgm:t>
    </dgm:pt>
    <dgm:pt modelId="{C265E53D-665A-4CC0-9BFD-B1CCCAADE419}" type="sibTrans" cxnId="{2B7A31C7-5C82-497C-A2D5-C7B0DF5AC5E9}">
      <dgm:prSet/>
      <dgm:spPr/>
      <dgm:t>
        <a:bodyPr/>
        <a:lstStyle/>
        <a:p>
          <a:endParaRPr lang="en-US"/>
        </a:p>
      </dgm:t>
    </dgm:pt>
    <dgm:pt modelId="{863DC3A5-3AD9-4DDA-96FB-D316FFC9D851}">
      <dgm:prSet phldrT="[Text]" custT="1"/>
      <dgm:spPr/>
      <dgm:t>
        <a:bodyPr/>
        <a:lstStyle/>
        <a:p>
          <a:r>
            <a:rPr lang="en-US" sz="1700" b="0" dirty="0"/>
            <a:t>Focuses on the speaker</a:t>
          </a:r>
        </a:p>
      </dgm:t>
    </dgm:pt>
    <dgm:pt modelId="{06F8E36F-0706-4BF9-9EC5-163B397CEF55}" type="parTrans" cxnId="{D343321B-CE49-45AE-94B7-EF522B549DE8}">
      <dgm:prSet/>
      <dgm:spPr/>
      <dgm:t>
        <a:bodyPr/>
        <a:lstStyle/>
        <a:p>
          <a:endParaRPr lang="en-US"/>
        </a:p>
      </dgm:t>
    </dgm:pt>
    <dgm:pt modelId="{0CC6D4AA-2603-4BFE-B090-17A75EA062EB}" type="sibTrans" cxnId="{D343321B-CE49-45AE-94B7-EF522B549DE8}">
      <dgm:prSet/>
      <dgm:spPr/>
      <dgm:t>
        <a:bodyPr/>
        <a:lstStyle/>
        <a:p>
          <a:endParaRPr lang="en-US"/>
        </a:p>
      </dgm:t>
    </dgm:pt>
    <dgm:pt modelId="{DDC07253-1F39-4F89-9178-AF5B198362B1}">
      <dgm:prSet phldrT="[Text]" custT="1"/>
      <dgm:spPr/>
      <dgm:t>
        <a:bodyPr/>
        <a:lstStyle/>
        <a:p>
          <a:r>
            <a:rPr lang="en-US" sz="1700" b="0" dirty="0"/>
            <a:t>Ignores other distractions </a:t>
          </a:r>
        </a:p>
      </dgm:t>
    </dgm:pt>
    <dgm:pt modelId="{8D6BEFCA-3050-43A4-A50C-D5DFEE0E59EC}" type="parTrans" cxnId="{13239824-8198-4391-BCF7-D5D003E2EE03}">
      <dgm:prSet/>
      <dgm:spPr/>
      <dgm:t>
        <a:bodyPr/>
        <a:lstStyle/>
        <a:p>
          <a:endParaRPr lang="en-US"/>
        </a:p>
      </dgm:t>
    </dgm:pt>
    <dgm:pt modelId="{75C9EDE6-B6CF-42E9-A934-69FC206671A3}" type="sibTrans" cxnId="{13239824-8198-4391-BCF7-D5D003E2EE03}">
      <dgm:prSet/>
      <dgm:spPr/>
      <dgm:t>
        <a:bodyPr/>
        <a:lstStyle/>
        <a:p>
          <a:endParaRPr lang="en-US"/>
        </a:p>
      </dgm:t>
    </dgm:pt>
    <dgm:pt modelId="{7450FE64-82D3-45CE-91BD-41105B69E69A}" type="pres">
      <dgm:prSet presAssocID="{88166DB0-1A14-4745-9E4A-FDE3E43B0DC4}" presName="linear" presStyleCnt="0">
        <dgm:presLayoutVars>
          <dgm:dir/>
          <dgm:animLvl val="lvl"/>
          <dgm:resizeHandles val="exact"/>
        </dgm:presLayoutVars>
      </dgm:prSet>
      <dgm:spPr/>
      <dgm:t>
        <a:bodyPr/>
        <a:lstStyle/>
        <a:p>
          <a:endParaRPr lang="en-US"/>
        </a:p>
      </dgm:t>
    </dgm:pt>
    <dgm:pt modelId="{D828954C-267D-492E-B5BC-C09D0D0DC49F}" type="pres">
      <dgm:prSet presAssocID="{267BB68C-2FCD-4AFD-9841-7B71EA23D08F}" presName="parentLin" presStyleCnt="0"/>
      <dgm:spPr/>
    </dgm:pt>
    <dgm:pt modelId="{7837225F-BA03-435D-B4DC-86C632B8D006}" type="pres">
      <dgm:prSet presAssocID="{267BB68C-2FCD-4AFD-9841-7B71EA23D08F}" presName="parentLeftMargin" presStyleLbl="node1" presStyleIdx="0" presStyleCnt="1"/>
      <dgm:spPr/>
      <dgm:t>
        <a:bodyPr/>
        <a:lstStyle/>
        <a:p>
          <a:endParaRPr lang="en-US"/>
        </a:p>
      </dgm:t>
    </dgm:pt>
    <dgm:pt modelId="{D07649AE-CD7E-4F69-9B5A-CFD7299FF76A}" type="pres">
      <dgm:prSet presAssocID="{267BB68C-2FCD-4AFD-9841-7B71EA23D08F}" presName="parentText" presStyleLbl="node1" presStyleIdx="0" presStyleCnt="1">
        <dgm:presLayoutVars>
          <dgm:chMax val="0"/>
          <dgm:bulletEnabled val="1"/>
        </dgm:presLayoutVars>
      </dgm:prSet>
      <dgm:spPr/>
      <dgm:t>
        <a:bodyPr/>
        <a:lstStyle/>
        <a:p>
          <a:endParaRPr lang="en-US"/>
        </a:p>
      </dgm:t>
    </dgm:pt>
    <dgm:pt modelId="{93A19300-47C4-4AB0-BFAF-DAEDB74D9E20}" type="pres">
      <dgm:prSet presAssocID="{267BB68C-2FCD-4AFD-9841-7B71EA23D08F}" presName="negativeSpace" presStyleCnt="0"/>
      <dgm:spPr/>
    </dgm:pt>
    <dgm:pt modelId="{B59CFF0A-7C39-4B1D-BC08-E1D178788549}" type="pres">
      <dgm:prSet presAssocID="{267BB68C-2FCD-4AFD-9841-7B71EA23D08F}" presName="childText" presStyleLbl="conFgAcc1" presStyleIdx="0" presStyleCnt="1">
        <dgm:presLayoutVars>
          <dgm:bulletEnabled val="1"/>
        </dgm:presLayoutVars>
      </dgm:prSet>
      <dgm:spPr/>
      <dgm:t>
        <a:bodyPr/>
        <a:lstStyle/>
        <a:p>
          <a:endParaRPr lang="en-US"/>
        </a:p>
      </dgm:t>
    </dgm:pt>
  </dgm:ptLst>
  <dgm:cxnLst>
    <dgm:cxn modelId="{45C11EB8-7F57-4275-9D06-3032ACBEB620}" srcId="{267BB68C-2FCD-4AFD-9841-7B71EA23D08F}" destId="{72596F65-3954-4B33-A7C9-51E29E463EB3}" srcOrd="3" destOrd="0" parTransId="{B178B686-0588-4B49-B1C6-288B230BC70F}" sibTransId="{B01DA34C-47A3-418B-8B9F-D26DB95D3613}"/>
    <dgm:cxn modelId="{D0422E4B-A9A9-4463-B026-A4D171533316}" srcId="{267BB68C-2FCD-4AFD-9841-7B71EA23D08F}" destId="{01F64E4C-E5B6-4912-9B76-5774E193174D}" srcOrd="4" destOrd="0" parTransId="{D13E6F30-BDB0-4136-8485-2D8893D0A815}" sibTransId="{189B305C-355F-434A-A468-35C1BBC1B933}"/>
    <dgm:cxn modelId="{7E254365-068D-4F0F-8E1A-4F4E30A4AE90}" type="presOf" srcId="{BEC4B314-2EFE-4CE5-AF7B-9DB222F453EB}" destId="{B59CFF0A-7C39-4B1D-BC08-E1D178788549}" srcOrd="0" destOrd="5" presId="urn:microsoft.com/office/officeart/2005/8/layout/list1"/>
    <dgm:cxn modelId="{F9E561CE-203E-4FC4-B02D-774145A49BA2}" type="presOf" srcId="{267BB68C-2FCD-4AFD-9841-7B71EA23D08F}" destId="{7837225F-BA03-435D-B4DC-86C632B8D006}" srcOrd="0" destOrd="0" presId="urn:microsoft.com/office/officeart/2005/8/layout/list1"/>
    <dgm:cxn modelId="{D343321B-CE49-45AE-94B7-EF522B549DE8}" srcId="{267BB68C-2FCD-4AFD-9841-7B71EA23D08F}" destId="{863DC3A5-3AD9-4DDA-96FB-D316FFC9D851}" srcOrd="0" destOrd="0" parTransId="{06F8E36F-0706-4BF9-9EC5-163B397CEF55}" sibTransId="{0CC6D4AA-2603-4BFE-B090-17A75EA062EB}"/>
    <dgm:cxn modelId="{9958E50A-489F-437A-B35D-16879F623CC0}" srcId="{267BB68C-2FCD-4AFD-9841-7B71EA23D08F}" destId="{FAD0B32E-ACAB-4031-9710-1B8723E2F1CD}" srcOrd="2" destOrd="0" parTransId="{04D4A01E-8EC5-4581-9DD6-0FB113017A3F}" sibTransId="{E7E14A5E-0469-4BE4-AD35-3D0E174083C0}"/>
    <dgm:cxn modelId="{C026CBD5-1806-46B9-9D72-26ADC03F4769}" type="presOf" srcId="{863DC3A5-3AD9-4DDA-96FB-D316FFC9D851}" destId="{B59CFF0A-7C39-4B1D-BC08-E1D178788549}" srcOrd="0" destOrd="0" presId="urn:microsoft.com/office/officeart/2005/8/layout/list1"/>
    <dgm:cxn modelId="{603995FD-4D0D-4DA0-906A-01584652168E}" srcId="{88166DB0-1A14-4745-9E4A-FDE3E43B0DC4}" destId="{267BB68C-2FCD-4AFD-9841-7B71EA23D08F}" srcOrd="0" destOrd="0" parTransId="{54534451-7B78-443B-A669-83FED4192FE3}" sibTransId="{DF19737F-5B21-4585-9727-735C3CBC860E}"/>
    <dgm:cxn modelId="{13239824-8198-4391-BCF7-D5D003E2EE03}" srcId="{267BB68C-2FCD-4AFD-9841-7B71EA23D08F}" destId="{DDC07253-1F39-4F89-9178-AF5B198362B1}" srcOrd="1" destOrd="0" parTransId="{8D6BEFCA-3050-43A4-A50C-D5DFEE0E59EC}" sibTransId="{75C9EDE6-B6CF-42E9-A934-69FC206671A3}"/>
    <dgm:cxn modelId="{D98FAD1E-26FA-4712-BF20-1DE5684082B4}" type="presOf" srcId="{88166DB0-1A14-4745-9E4A-FDE3E43B0DC4}" destId="{7450FE64-82D3-45CE-91BD-41105B69E69A}" srcOrd="0" destOrd="0" presId="urn:microsoft.com/office/officeart/2005/8/layout/list1"/>
    <dgm:cxn modelId="{49C64325-9BF2-4655-8A93-C1C71B1D8573}" type="presOf" srcId="{FAD0B32E-ACAB-4031-9710-1B8723E2F1CD}" destId="{B59CFF0A-7C39-4B1D-BC08-E1D178788549}" srcOrd="0" destOrd="2" presId="urn:microsoft.com/office/officeart/2005/8/layout/list1"/>
    <dgm:cxn modelId="{2B7A31C7-5C82-497C-A2D5-C7B0DF5AC5E9}" srcId="{267BB68C-2FCD-4AFD-9841-7B71EA23D08F}" destId="{9462CE14-52CB-4A0E-B86E-5F2C89A3667C}" srcOrd="6" destOrd="0" parTransId="{DE019500-12EB-41EE-B84E-4EC87C1D27DE}" sibTransId="{C265E53D-665A-4CC0-9BFD-B1CCCAADE419}"/>
    <dgm:cxn modelId="{B032F536-7C9F-4BCB-968F-61B25E5F18B0}" type="presOf" srcId="{267BB68C-2FCD-4AFD-9841-7B71EA23D08F}" destId="{D07649AE-CD7E-4F69-9B5A-CFD7299FF76A}" srcOrd="1" destOrd="0" presId="urn:microsoft.com/office/officeart/2005/8/layout/list1"/>
    <dgm:cxn modelId="{F7B8E389-31D4-42D6-BBBE-CEE512FC1A2C}" type="presOf" srcId="{9462CE14-52CB-4A0E-B86E-5F2C89A3667C}" destId="{B59CFF0A-7C39-4B1D-BC08-E1D178788549}" srcOrd="0" destOrd="6" presId="urn:microsoft.com/office/officeart/2005/8/layout/list1"/>
    <dgm:cxn modelId="{CE53BA85-086D-4805-BE48-DA48993939EF}" type="presOf" srcId="{01F64E4C-E5B6-4912-9B76-5774E193174D}" destId="{B59CFF0A-7C39-4B1D-BC08-E1D178788549}" srcOrd="0" destOrd="4" presId="urn:microsoft.com/office/officeart/2005/8/layout/list1"/>
    <dgm:cxn modelId="{4E5C8582-6FB6-4601-BD3B-4E352A24071D}" type="presOf" srcId="{DDC07253-1F39-4F89-9178-AF5B198362B1}" destId="{B59CFF0A-7C39-4B1D-BC08-E1D178788549}" srcOrd="0" destOrd="1" presId="urn:microsoft.com/office/officeart/2005/8/layout/list1"/>
    <dgm:cxn modelId="{734AAE99-C67F-4017-8DC4-48172EB8969A}" srcId="{267BB68C-2FCD-4AFD-9841-7B71EA23D08F}" destId="{BEC4B314-2EFE-4CE5-AF7B-9DB222F453EB}" srcOrd="5" destOrd="0" parTransId="{0DED2657-569D-4A2C-AEBA-DBBECBBFCAC6}" sibTransId="{28B665B5-2579-4996-B06B-C4E8830A0602}"/>
    <dgm:cxn modelId="{90FBBB30-DCCD-4549-BECD-C318E1379D36}" type="presOf" srcId="{72596F65-3954-4B33-A7C9-51E29E463EB3}" destId="{B59CFF0A-7C39-4B1D-BC08-E1D178788549}" srcOrd="0" destOrd="3" presId="urn:microsoft.com/office/officeart/2005/8/layout/list1"/>
    <dgm:cxn modelId="{A81B95C9-5D07-402F-A4A1-4136BC430432}" type="presParOf" srcId="{7450FE64-82D3-45CE-91BD-41105B69E69A}" destId="{D828954C-267D-492E-B5BC-C09D0D0DC49F}" srcOrd="0" destOrd="0" presId="urn:microsoft.com/office/officeart/2005/8/layout/list1"/>
    <dgm:cxn modelId="{D4658640-B50D-45C9-AFEE-44591944A274}" type="presParOf" srcId="{D828954C-267D-492E-B5BC-C09D0D0DC49F}" destId="{7837225F-BA03-435D-B4DC-86C632B8D006}" srcOrd="0" destOrd="0" presId="urn:microsoft.com/office/officeart/2005/8/layout/list1"/>
    <dgm:cxn modelId="{E5710C14-2107-450F-AE42-E9A8E4073415}" type="presParOf" srcId="{D828954C-267D-492E-B5BC-C09D0D0DC49F}" destId="{D07649AE-CD7E-4F69-9B5A-CFD7299FF76A}" srcOrd="1" destOrd="0" presId="urn:microsoft.com/office/officeart/2005/8/layout/list1"/>
    <dgm:cxn modelId="{4A69C4DE-FE54-403A-BFFF-B4ECB8EE1664}" type="presParOf" srcId="{7450FE64-82D3-45CE-91BD-41105B69E69A}" destId="{93A19300-47C4-4AB0-BFAF-DAEDB74D9E20}" srcOrd="1" destOrd="0" presId="urn:microsoft.com/office/officeart/2005/8/layout/list1"/>
    <dgm:cxn modelId="{8D7ED8D6-F23E-4746-BB6D-2C31CE881857}" type="presParOf" srcId="{7450FE64-82D3-45CE-91BD-41105B69E69A}" destId="{B59CFF0A-7C39-4B1D-BC08-E1D17878854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43ABCC-60B3-4026-AC81-703FAD1169D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2BF78EB-A214-4F2A-B5C3-9EF057DD0748}">
      <dgm:prSet phldrT="[Text]"/>
      <dgm:spPr/>
      <dgm:t>
        <a:bodyPr/>
        <a:lstStyle/>
        <a:p>
          <a:r>
            <a:rPr lang="en-US" dirty="0"/>
            <a:t>Understanding</a:t>
          </a:r>
        </a:p>
      </dgm:t>
    </dgm:pt>
    <dgm:pt modelId="{6A403373-C205-47DC-8A68-662ECB64399A}" type="parTrans" cxnId="{6498090D-C03B-4C7C-BAFA-B7FE3792006C}">
      <dgm:prSet/>
      <dgm:spPr/>
      <dgm:t>
        <a:bodyPr/>
        <a:lstStyle/>
        <a:p>
          <a:endParaRPr lang="en-US"/>
        </a:p>
      </dgm:t>
    </dgm:pt>
    <dgm:pt modelId="{1A292065-2B7D-4E9A-BDAD-D70FF72B0FE8}" type="sibTrans" cxnId="{6498090D-C03B-4C7C-BAFA-B7FE3792006C}">
      <dgm:prSet/>
      <dgm:spPr/>
      <dgm:t>
        <a:bodyPr/>
        <a:lstStyle/>
        <a:p>
          <a:endParaRPr lang="en-US"/>
        </a:p>
      </dgm:t>
    </dgm:pt>
    <dgm:pt modelId="{8AAC1AB9-AF04-442B-8D7B-88A624868604}">
      <dgm:prSet/>
      <dgm:spPr/>
      <dgm:t>
        <a:bodyPr/>
        <a:lstStyle/>
        <a:p>
          <a:r>
            <a:rPr lang="en-US" dirty="0"/>
            <a:t>Remembering</a:t>
          </a:r>
        </a:p>
      </dgm:t>
    </dgm:pt>
    <dgm:pt modelId="{A850431D-FB41-47E1-AFE7-897CDEDFD68F}" type="parTrans" cxnId="{F1BB6A84-8CCF-4CF6-914D-212910E2E1BF}">
      <dgm:prSet/>
      <dgm:spPr/>
      <dgm:t>
        <a:bodyPr/>
        <a:lstStyle/>
        <a:p>
          <a:endParaRPr lang="en-US"/>
        </a:p>
      </dgm:t>
    </dgm:pt>
    <dgm:pt modelId="{2C948D42-E129-4E39-9F34-0D5B3F4F700B}" type="sibTrans" cxnId="{F1BB6A84-8CCF-4CF6-914D-212910E2E1BF}">
      <dgm:prSet/>
      <dgm:spPr/>
      <dgm:t>
        <a:bodyPr/>
        <a:lstStyle/>
        <a:p>
          <a:endParaRPr lang="en-US"/>
        </a:p>
      </dgm:t>
    </dgm:pt>
    <dgm:pt modelId="{76EA04F1-BB93-4172-B22D-CC70FD9E034D}">
      <dgm:prSet phldrT="[Text]"/>
      <dgm:spPr/>
      <dgm:t>
        <a:bodyPr/>
        <a:lstStyle/>
        <a:p>
          <a:r>
            <a:rPr lang="en-US" dirty="0"/>
            <a:t>Consists of decoding a message and assigning meaning to it</a:t>
          </a:r>
        </a:p>
      </dgm:t>
    </dgm:pt>
    <dgm:pt modelId="{BD48DFD3-847D-444E-84FA-60A1D6BB35A2}" type="parTrans" cxnId="{C0A3ED0A-E537-4685-A29C-EE0CD05D0CCC}">
      <dgm:prSet/>
      <dgm:spPr/>
      <dgm:t>
        <a:bodyPr/>
        <a:lstStyle/>
        <a:p>
          <a:endParaRPr lang="en-US"/>
        </a:p>
      </dgm:t>
    </dgm:pt>
    <dgm:pt modelId="{15534814-9F56-4DE1-9264-62327E2459E8}" type="sibTrans" cxnId="{C0A3ED0A-E537-4685-A29C-EE0CD05D0CCC}">
      <dgm:prSet/>
      <dgm:spPr/>
      <dgm:t>
        <a:bodyPr/>
        <a:lstStyle/>
        <a:p>
          <a:endParaRPr lang="en-US"/>
        </a:p>
      </dgm:t>
    </dgm:pt>
    <dgm:pt modelId="{14BD5592-CDA3-493A-8AA9-FD3F972990E7}">
      <dgm:prSet/>
      <dgm:spPr/>
      <dgm:t>
        <a:bodyPr/>
        <a:lstStyle/>
        <a:p>
          <a:r>
            <a:rPr lang="en-US" dirty="0"/>
            <a:t>Critical for the message to have the correct effect</a:t>
          </a:r>
        </a:p>
      </dgm:t>
    </dgm:pt>
    <dgm:pt modelId="{7609E7F0-989A-41EB-8373-1E4E092F6318}" type="parTrans" cxnId="{67217F44-42AC-4F19-8800-ED94FB6DDC30}">
      <dgm:prSet/>
      <dgm:spPr/>
      <dgm:t>
        <a:bodyPr/>
        <a:lstStyle/>
        <a:p>
          <a:endParaRPr lang="en-US"/>
        </a:p>
      </dgm:t>
    </dgm:pt>
    <dgm:pt modelId="{2AAA170C-178A-4C9F-AF15-E41CD752B95F}" type="sibTrans" cxnId="{67217F44-42AC-4F19-8800-ED94FB6DDC30}">
      <dgm:prSet/>
      <dgm:spPr/>
      <dgm:t>
        <a:bodyPr/>
        <a:lstStyle/>
        <a:p>
          <a:endParaRPr lang="en-US"/>
        </a:p>
      </dgm:t>
    </dgm:pt>
    <dgm:pt modelId="{A57B7BEB-27E3-4303-9B77-FDA1CB8C85F1}">
      <dgm:prSet phldrT="[Text]"/>
      <dgm:spPr/>
      <dgm:t>
        <a:bodyPr/>
        <a:lstStyle/>
        <a:p>
          <a:r>
            <a:rPr lang="en-US" dirty="0"/>
            <a:t>Receiver can repeat the message or restate it in different words to clarify the meaning</a:t>
          </a:r>
        </a:p>
      </dgm:t>
    </dgm:pt>
    <dgm:pt modelId="{965A1A58-7BD4-49F8-A7D3-964136373FB4}" type="parTrans" cxnId="{464358D8-5D8A-469D-A013-AB1EAEBC5559}">
      <dgm:prSet/>
      <dgm:spPr/>
      <dgm:t>
        <a:bodyPr/>
        <a:lstStyle/>
        <a:p>
          <a:endParaRPr lang="en-US"/>
        </a:p>
      </dgm:t>
    </dgm:pt>
    <dgm:pt modelId="{52E1A35D-2B85-442C-903B-C7A20FCCDD5C}" type="sibTrans" cxnId="{464358D8-5D8A-469D-A013-AB1EAEBC5559}">
      <dgm:prSet/>
      <dgm:spPr/>
      <dgm:t>
        <a:bodyPr/>
        <a:lstStyle/>
        <a:p>
          <a:endParaRPr lang="en-US"/>
        </a:p>
      </dgm:t>
    </dgm:pt>
    <dgm:pt modelId="{08E169EF-A76B-4133-BDEF-E958DE8EF062}">
      <dgm:prSet/>
      <dgm:spPr/>
      <dgm:t>
        <a:bodyPr/>
        <a:lstStyle/>
        <a:p>
          <a:r>
            <a:rPr lang="en-US" dirty="0"/>
            <a:t>To assist in remembering, repeat the information or take notes</a:t>
          </a:r>
        </a:p>
      </dgm:t>
    </dgm:pt>
    <dgm:pt modelId="{123B3E5D-E5EA-4C86-9406-6C6617EFF430}" type="parTrans" cxnId="{1405C5B6-EF64-4CBB-AA8B-36B0CD4BB2DC}">
      <dgm:prSet/>
      <dgm:spPr/>
      <dgm:t>
        <a:bodyPr/>
        <a:lstStyle/>
        <a:p>
          <a:endParaRPr lang="en-US"/>
        </a:p>
      </dgm:t>
    </dgm:pt>
    <dgm:pt modelId="{EE0EA800-AF79-40DB-BDE4-40AB0AD4584A}" type="sibTrans" cxnId="{1405C5B6-EF64-4CBB-AA8B-36B0CD4BB2DC}">
      <dgm:prSet/>
      <dgm:spPr/>
      <dgm:t>
        <a:bodyPr/>
        <a:lstStyle/>
        <a:p>
          <a:endParaRPr lang="en-US"/>
        </a:p>
      </dgm:t>
    </dgm:pt>
    <dgm:pt modelId="{C52B6919-2A2B-4313-B0BE-0A6FA8F6DFDD}" type="pres">
      <dgm:prSet presAssocID="{7543ABCC-60B3-4026-AC81-703FAD1169D9}" presName="linear" presStyleCnt="0">
        <dgm:presLayoutVars>
          <dgm:dir/>
          <dgm:animLvl val="lvl"/>
          <dgm:resizeHandles val="exact"/>
        </dgm:presLayoutVars>
      </dgm:prSet>
      <dgm:spPr/>
      <dgm:t>
        <a:bodyPr/>
        <a:lstStyle/>
        <a:p>
          <a:endParaRPr lang="en-US"/>
        </a:p>
      </dgm:t>
    </dgm:pt>
    <dgm:pt modelId="{17879749-08B4-4A9C-A48C-7B333EA02D06}" type="pres">
      <dgm:prSet presAssocID="{E2BF78EB-A214-4F2A-B5C3-9EF057DD0748}" presName="parentLin" presStyleCnt="0"/>
      <dgm:spPr/>
      <dgm:t>
        <a:bodyPr/>
        <a:lstStyle/>
        <a:p>
          <a:endParaRPr lang="en-US"/>
        </a:p>
      </dgm:t>
    </dgm:pt>
    <dgm:pt modelId="{B7812CD7-631E-4626-AEEE-11BAAE0A8FBC}" type="pres">
      <dgm:prSet presAssocID="{E2BF78EB-A214-4F2A-B5C3-9EF057DD0748}" presName="parentLeftMargin" presStyleLbl="node1" presStyleIdx="0" presStyleCnt="2"/>
      <dgm:spPr/>
      <dgm:t>
        <a:bodyPr/>
        <a:lstStyle/>
        <a:p>
          <a:endParaRPr lang="en-US"/>
        </a:p>
      </dgm:t>
    </dgm:pt>
    <dgm:pt modelId="{4483A31C-28D2-4FBD-8AD1-26C94B8FFF41}" type="pres">
      <dgm:prSet presAssocID="{E2BF78EB-A214-4F2A-B5C3-9EF057DD0748}" presName="parentText" presStyleLbl="node1" presStyleIdx="0" presStyleCnt="2">
        <dgm:presLayoutVars>
          <dgm:chMax val="0"/>
          <dgm:bulletEnabled val="1"/>
        </dgm:presLayoutVars>
      </dgm:prSet>
      <dgm:spPr/>
      <dgm:t>
        <a:bodyPr/>
        <a:lstStyle/>
        <a:p>
          <a:endParaRPr lang="en-US"/>
        </a:p>
      </dgm:t>
    </dgm:pt>
    <dgm:pt modelId="{1EA3BB81-BD6A-4AC1-A2E8-271D76A85BC3}" type="pres">
      <dgm:prSet presAssocID="{E2BF78EB-A214-4F2A-B5C3-9EF057DD0748}" presName="negativeSpace" presStyleCnt="0"/>
      <dgm:spPr/>
      <dgm:t>
        <a:bodyPr/>
        <a:lstStyle/>
        <a:p>
          <a:endParaRPr lang="en-US"/>
        </a:p>
      </dgm:t>
    </dgm:pt>
    <dgm:pt modelId="{E42822A6-182D-48FB-9712-E38D25D4F744}" type="pres">
      <dgm:prSet presAssocID="{E2BF78EB-A214-4F2A-B5C3-9EF057DD0748}" presName="childText" presStyleLbl="conFgAcc1" presStyleIdx="0" presStyleCnt="2">
        <dgm:presLayoutVars>
          <dgm:bulletEnabled val="1"/>
        </dgm:presLayoutVars>
      </dgm:prSet>
      <dgm:spPr/>
      <dgm:t>
        <a:bodyPr/>
        <a:lstStyle/>
        <a:p>
          <a:endParaRPr lang="en-US"/>
        </a:p>
      </dgm:t>
    </dgm:pt>
    <dgm:pt modelId="{2AB1E5C8-CB7A-490B-83E3-2D81E0B3087D}" type="pres">
      <dgm:prSet presAssocID="{1A292065-2B7D-4E9A-BDAD-D70FF72B0FE8}" presName="spaceBetweenRectangles" presStyleCnt="0"/>
      <dgm:spPr/>
      <dgm:t>
        <a:bodyPr/>
        <a:lstStyle/>
        <a:p>
          <a:endParaRPr lang="en-US"/>
        </a:p>
      </dgm:t>
    </dgm:pt>
    <dgm:pt modelId="{3567CED9-8166-4D51-A31A-69CDA242C607}" type="pres">
      <dgm:prSet presAssocID="{8AAC1AB9-AF04-442B-8D7B-88A624868604}" presName="parentLin" presStyleCnt="0"/>
      <dgm:spPr/>
      <dgm:t>
        <a:bodyPr/>
        <a:lstStyle/>
        <a:p>
          <a:endParaRPr lang="en-US"/>
        </a:p>
      </dgm:t>
    </dgm:pt>
    <dgm:pt modelId="{0B6453D4-FB88-4B94-A551-A285EC24B0FC}" type="pres">
      <dgm:prSet presAssocID="{8AAC1AB9-AF04-442B-8D7B-88A624868604}" presName="parentLeftMargin" presStyleLbl="node1" presStyleIdx="0" presStyleCnt="2"/>
      <dgm:spPr/>
      <dgm:t>
        <a:bodyPr/>
        <a:lstStyle/>
        <a:p>
          <a:endParaRPr lang="en-US"/>
        </a:p>
      </dgm:t>
    </dgm:pt>
    <dgm:pt modelId="{71E54E2C-10D5-4359-B301-AEEE4BD58B7F}" type="pres">
      <dgm:prSet presAssocID="{8AAC1AB9-AF04-442B-8D7B-88A624868604}" presName="parentText" presStyleLbl="node1" presStyleIdx="1" presStyleCnt="2">
        <dgm:presLayoutVars>
          <dgm:chMax val="0"/>
          <dgm:bulletEnabled val="1"/>
        </dgm:presLayoutVars>
      </dgm:prSet>
      <dgm:spPr/>
      <dgm:t>
        <a:bodyPr/>
        <a:lstStyle/>
        <a:p>
          <a:endParaRPr lang="en-US"/>
        </a:p>
      </dgm:t>
    </dgm:pt>
    <dgm:pt modelId="{18AFB3D6-08AF-4884-AA2B-53E7710C86A3}" type="pres">
      <dgm:prSet presAssocID="{8AAC1AB9-AF04-442B-8D7B-88A624868604}" presName="negativeSpace" presStyleCnt="0"/>
      <dgm:spPr/>
      <dgm:t>
        <a:bodyPr/>
        <a:lstStyle/>
        <a:p>
          <a:endParaRPr lang="en-US"/>
        </a:p>
      </dgm:t>
    </dgm:pt>
    <dgm:pt modelId="{61F4D5F6-14F2-4B1C-8BE1-A9EB9FAEF9FD}" type="pres">
      <dgm:prSet presAssocID="{8AAC1AB9-AF04-442B-8D7B-88A624868604}" presName="childText" presStyleLbl="conFgAcc1" presStyleIdx="1" presStyleCnt="2">
        <dgm:presLayoutVars>
          <dgm:bulletEnabled val="1"/>
        </dgm:presLayoutVars>
      </dgm:prSet>
      <dgm:spPr/>
      <dgm:t>
        <a:bodyPr/>
        <a:lstStyle/>
        <a:p>
          <a:endParaRPr lang="en-US"/>
        </a:p>
      </dgm:t>
    </dgm:pt>
  </dgm:ptLst>
  <dgm:cxnLst>
    <dgm:cxn modelId="{E6FDAA8B-DFAA-4E93-880C-F2A43DC5D5B8}" type="presOf" srcId="{A57B7BEB-27E3-4303-9B77-FDA1CB8C85F1}" destId="{E42822A6-182D-48FB-9712-E38D25D4F744}" srcOrd="0" destOrd="1" presId="urn:microsoft.com/office/officeart/2005/8/layout/list1"/>
    <dgm:cxn modelId="{464358D8-5D8A-469D-A013-AB1EAEBC5559}" srcId="{E2BF78EB-A214-4F2A-B5C3-9EF057DD0748}" destId="{A57B7BEB-27E3-4303-9B77-FDA1CB8C85F1}" srcOrd="1" destOrd="0" parTransId="{965A1A58-7BD4-49F8-A7D3-964136373FB4}" sibTransId="{52E1A35D-2B85-442C-903B-C7A20FCCDD5C}"/>
    <dgm:cxn modelId="{AE5CD47A-C285-4F96-8B65-B8C100608FC5}" type="presOf" srcId="{E2BF78EB-A214-4F2A-B5C3-9EF057DD0748}" destId="{B7812CD7-631E-4626-AEEE-11BAAE0A8FBC}" srcOrd="0" destOrd="0" presId="urn:microsoft.com/office/officeart/2005/8/layout/list1"/>
    <dgm:cxn modelId="{CCF8A628-F5BD-408E-B11A-11FF291E66F2}" type="presOf" srcId="{76EA04F1-BB93-4172-B22D-CC70FD9E034D}" destId="{E42822A6-182D-48FB-9712-E38D25D4F744}" srcOrd="0" destOrd="0" presId="urn:microsoft.com/office/officeart/2005/8/layout/list1"/>
    <dgm:cxn modelId="{9656AF68-E378-419B-9D58-936FD66C79A4}" type="presOf" srcId="{E2BF78EB-A214-4F2A-B5C3-9EF057DD0748}" destId="{4483A31C-28D2-4FBD-8AD1-26C94B8FFF41}" srcOrd="1" destOrd="0" presId="urn:microsoft.com/office/officeart/2005/8/layout/list1"/>
    <dgm:cxn modelId="{6498090D-C03B-4C7C-BAFA-B7FE3792006C}" srcId="{7543ABCC-60B3-4026-AC81-703FAD1169D9}" destId="{E2BF78EB-A214-4F2A-B5C3-9EF057DD0748}" srcOrd="0" destOrd="0" parTransId="{6A403373-C205-47DC-8A68-662ECB64399A}" sibTransId="{1A292065-2B7D-4E9A-BDAD-D70FF72B0FE8}"/>
    <dgm:cxn modelId="{A761933B-004C-4E1A-8518-3DB2D6EACB12}" type="presOf" srcId="{14BD5592-CDA3-493A-8AA9-FD3F972990E7}" destId="{61F4D5F6-14F2-4B1C-8BE1-A9EB9FAEF9FD}" srcOrd="0" destOrd="0" presId="urn:microsoft.com/office/officeart/2005/8/layout/list1"/>
    <dgm:cxn modelId="{0DB6870E-AD6A-410E-A583-9C7F4B2F363A}" type="presOf" srcId="{8AAC1AB9-AF04-442B-8D7B-88A624868604}" destId="{71E54E2C-10D5-4359-B301-AEEE4BD58B7F}" srcOrd="1" destOrd="0" presId="urn:microsoft.com/office/officeart/2005/8/layout/list1"/>
    <dgm:cxn modelId="{67217F44-42AC-4F19-8800-ED94FB6DDC30}" srcId="{8AAC1AB9-AF04-442B-8D7B-88A624868604}" destId="{14BD5592-CDA3-493A-8AA9-FD3F972990E7}" srcOrd="0" destOrd="0" parTransId="{7609E7F0-989A-41EB-8373-1E4E092F6318}" sibTransId="{2AAA170C-178A-4C9F-AF15-E41CD752B95F}"/>
    <dgm:cxn modelId="{C0A3ED0A-E537-4685-A29C-EE0CD05D0CCC}" srcId="{E2BF78EB-A214-4F2A-B5C3-9EF057DD0748}" destId="{76EA04F1-BB93-4172-B22D-CC70FD9E034D}" srcOrd="0" destOrd="0" parTransId="{BD48DFD3-847D-444E-84FA-60A1D6BB35A2}" sibTransId="{15534814-9F56-4DE1-9264-62327E2459E8}"/>
    <dgm:cxn modelId="{5AC8F330-5DBA-4041-B7E9-DD92D75DE276}" type="presOf" srcId="{08E169EF-A76B-4133-BDEF-E958DE8EF062}" destId="{61F4D5F6-14F2-4B1C-8BE1-A9EB9FAEF9FD}" srcOrd="0" destOrd="1" presId="urn:microsoft.com/office/officeart/2005/8/layout/list1"/>
    <dgm:cxn modelId="{2A6EF41A-9070-4E6E-9A4B-01978C47DD25}" type="presOf" srcId="{7543ABCC-60B3-4026-AC81-703FAD1169D9}" destId="{C52B6919-2A2B-4313-B0BE-0A6FA8F6DFDD}" srcOrd="0" destOrd="0" presId="urn:microsoft.com/office/officeart/2005/8/layout/list1"/>
    <dgm:cxn modelId="{F1BB6A84-8CCF-4CF6-914D-212910E2E1BF}" srcId="{7543ABCC-60B3-4026-AC81-703FAD1169D9}" destId="{8AAC1AB9-AF04-442B-8D7B-88A624868604}" srcOrd="1" destOrd="0" parTransId="{A850431D-FB41-47E1-AFE7-897CDEDFD68F}" sibTransId="{2C948D42-E129-4E39-9F34-0D5B3F4F700B}"/>
    <dgm:cxn modelId="{44B645C9-0A6D-4925-8B0A-A46B58004E32}" type="presOf" srcId="{8AAC1AB9-AF04-442B-8D7B-88A624868604}" destId="{0B6453D4-FB88-4B94-A551-A285EC24B0FC}" srcOrd="0" destOrd="0" presId="urn:microsoft.com/office/officeart/2005/8/layout/list1"/>
    <dgm:cxn modelId="{1405C5B6-EF64-4CBB-AA8B-36B0CD4BB2DC}" srcId="{8AAC1AB9-AF04-442B-8D7B-88A624868604}" destId="{08E169EF-A76B-4133-BDEF-E958DE8EF062}" srcOrd="1" destOrd="0" parTransId="{123B3E5D-E5EA-4C86-9406-6C6617EFF430}" sibTransId="{EE0EA800-AF79-40DB-BDE4-40AB0AD4584A}"/>
    <dgm:cxn modelId="{801756F5-C88D-43BA-A439-533DCFF2F7F7}" type="presParOf" srcId="{C52B6919-2A2B-4313-B0BE-0A6FA8F6DFDD}" destId="{17879749-08B4-4A9C-A48C-7B333EA02D06}" srcOrd="0" destOrd="0" presId="urn:microsoft.com/office/officeart/2005/8/layout/list1"/>
    <dgm:cxn modelId="{B23967E8-3BE0-4703-B664-8B0094BA174E}" type="presParOf" srcId="{17879749-08B4-4A9C-A48C-7B333EA02D06}" destId="{B7812CD7-631E-4626-AEEE-11BAAE0A8FBC}" srcOrd="0" destOrd="0" presId="urn:microsoft.com/office/officeart/2005/8/layout/list1"/>
    <dgm:cxn modelId="{EE287717-43ED-48A8-AF9E-B46957E4DCA6}" type="presParOf" srcId="{17879749-08B4-4A9C-A48C-7B333EA02D06}" destId="{4483A31C-28D2-4FBD-8AD1-26C94B8FFF41}" srcOrd="1" destOrd="0" presId="urn:microsoft.com/office/officeart/2005/8/layout/list1"/>
    <dgm:cxn modelId="{0F64ED4A-9859-4D50-B7F4-4E56A2383F7D}" type="presParOf" srcId="{C52B6919-2A2B-4313-B0BE-0A6FA8F6DFDD}" destId="{1EA3BB81-BD6A-4AC1-A2E8-271D76A85BC3}" srcOrd="1" destOrd="0" presId="urn:microsoft.com/office/officeart/2005/8/layout/list1"/>
    <dgm:cxn modelId="{5E485DCD-C5C8-4053-A8B8-5DD204A4A77B}" type="presParOf" srcId="{C52B6919-2A2B-4313-B0BE-0A6FA8F6DFDD}" destId="{E42822A6-182D-48FB-9712-E38D25D4F744}" srcOrd="2" destOrd="0" presId="urn:microsoft.com/office/officeart/2005/8/layout/list1"/>
    <dgm:cxn modelId="{9BC17D4D-4B59-4C1B-9E8D-15B72BE2A8DB}" type="presParOf" srcId="{C52B6919-2A2B-4313-B0BE-0A6FA8F6DFDD}" destId="{2AB1E5C8-CB7A-490B-83E3-2D81E0B3087D}" srcOrd="3" destOrd="0" presId="urn:microsoft.com/office/officeart/2005/8/layout/list1"/>
    <dgm:cxn modelId="{1EF6A59D-89FE-4F1B-959B-21FCD35312B0}" type="presParOf" srcId="{C52B6919-2A2B-4313-B0BE-0A6FA8F6DFDD}" destId="{3567CED9-8166-4D51-A31A-69CDA242C607}" srcOrd="4" destOrd="0" presId="urn:microsoft.com/office/officeart/2005/8/layout/list1"/>
    <dgm:cxn modelId="{FF8276A6-F0FE-4782-BA3A-D7AB81B5B89C}" type="presParOf" srcId="{3567CED9-8166-4D51-A31A-69CDA242C607}" destId="{0B6453D4-FB88-4B94-A551-A285EC24B0FC}" srcOrd="0" destOrd="0" presId="urn:microsoft.com/office/officeart/2005/8/layout/list1"/>
    <dgm:cxn modelId="{DC484920-B8E3-49CB-8AC1-84DB4D2C4811}" type="presParOf" srcId="{3567CED9-8166-4D51-A31A-69CDA242C607}" destId="{71E54E2C-10D5-4359-B301-AEEE4BD58B7F}" srcOrd="1" destOrd="0" presId="urn:microsoft.com/office/officeart/2005/8/layout/list1"/>
    <dgm:cxn modelId="{740E34DA-8D47-451D-8D35-5AEA1B073A9C}" type="presParOf" srcId="{C52B6919-2A2B-4313-B0BE-0A6FA8F6DFDD}" destId="{18AFB3D6-08AF-4884-AA2B-53E7710C86A3}" srcOrd="5" destOrd="0" presId="urn:microsoft.com/office/officeart/2005/8/layout/list1"/>
    <dgm:cxn modelId="{FAB63DA5-A1C3-4313-9A1E-C366601F9984}" type="presParOf" srcId="{C52B6919-2A2B-4313-B0BE-0A6FA8F6DFDD}" destId="{61F4D5F6-14F2-4B1C-8BE1-A9EB9FAEF9F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43ABCC-60B3-4026-AC81-703FAD1169D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2BF78EB-A214-4F2A-B5C3-9EF057DD0748}">
      <dgm:prSet phldrT="[Text]"/>
      <dgm:spPr/>
      <dgm:t>
        <a:bodyPr/>
        <a:lstStyle/>
        <a:p>
          <a:r>
            <a:rPr lang="en-US" dirty="0"/>
            <a:t>Evaluating</a:t>
          </a:r>
        </a:p>
      </dgm:t>
    </dgm:pt>
    <dgm:pt modelId="{6A403373-C205-47DC-8A68-662ECB64399A}" type="parTrans" cxnId="{6498090D-C03B-4C7C-BAFA-B7FE3792006C}">
      <dgm:prSet/>
      <dgm:spPr/>
      <dgm:t>
        <a:bodyPr/>
        <a:lstStyle/>
        <a:p>
          <a:endParaRPr lang="en-US"/>
        </a:p>
      </dgm:t>
    </dgm:pt>
    <dgm:pt modelId="{1A292065-2B7D-4E9A-BDAD-D70FF72B0FE8}" type="sibTrans" cxnId="{6498090D-C03B-4C7C-BAFA-B7FE3792006C}">
      <dgm:prSet/>
      <dgm:spPr/>
      <dgm:t>
        <a:bodyPr/>
        <a:lstStyle/>
        <a:p>
          <a:endParaRPr lang="en-US"/>
        </a:p>
      </dgm:t>
    </dgm:pt>
    <dgm:pt modelId="{598EDE95-281F-4FB4-A226-174CDCAB069E}">
      <dgm:prSet/>
      <dgm:spPr/>
      <dgm:t>
        <a:bodyPr/>
        <a:lstStyle/>
        <a:p>
          <a:r>
            <a:rPr lang="en-US" dirty="0"/>
            <a:t>Responding</a:t>
          </a:r>
        </a:p>
      </dgm:t>
    </dgm:pt>
    <dgm:pt modelId="{DC03A30C-7731-4725-9CFD-6A8B3815DA5D}" type="parTrans" cxnId="{ABE8EB90-2264-4338-BC55-4317EAB51E8E}">
      <dgm:prSet/>
      <dgm:spPr/>
      <dgm:t>
        <a:bodyPr/>
        <a:lstStyle/>
        <a:p>
          <a:endParaRPr lang="en-US"/>
        </a:p>
      </dgm:t>
    </dgm:pt>
    <dgm:pt modelId="{9D0AE12A-4F74-4E61-BDA1-58AB6950B7B1}" type="sibTrans" cxnId="{ABE8EB90-2264-4338-BC55-4317EAB51E8E}">
      <dgm:prSet/>
      <dgm:spPr/>
      <dgm:t>
        <a:bodyPr/>
        <a:lstStyle/>
        <a:p>
          <a:endParaRPr lang="en-US"/>
        </a:p>
      </dgm:t>
    </dgm:pt>
    <dgm:pt modelId="{C34E5980-5320-437F-9FB1-981B14BC2DE2}">
      <dgm:prSet phldrT="[Text]"/>
      <dgm:spPr/>
      <dgm:t>
        <a:bodyPr/>
        <a:lstStyle/>
        <a:p>
          <a:r>
            <a:rPr lang="en-US" dirty="0"/>
            <a:t>Involves critically analyzing the message to determine how factual it is</a:t>
          </a:r>
        </a:p>
      </dgm:t>
    </dgm:pt>
    <dgm:pt modelId="{C3014FA0-DA0D-4046-B511-438297715618}" type="parTrans" cxnId="{3837E07D-6947-4904-8090-CAF1B6EAD1BA}">
      <dgm:prSet/>
      <dgm:spPr/>
      <dgm:t>
        <a:bodyPr/>
        <a:lstStyle/>
        <a:p>
          <a:endParaRPr lang="en-US"/>
        </a:p>
      </dgm:t>
    </dgm:pt>
    <dgm:pt modelId="{5CEE4F61-38BB-4750-9653-637DA51BE054}" type="sibTrans" cxnId="{3837E07D-6947-4904-8090-CAF1B6EAD1BA}">
      <dgm:prSet/>
      <dgm:spPr/>
      <dgm:t>
        <a:bodyPr/>
        <a:lstStyle/>
        <a:p>
          <a:endParaRPr lang="en-US"/>
        </a:p>
      </dgm:t>
    </dgm:pt>
    <dgm:pt modelId="{83E2B01E-531C-4F65-9F83-4048CB08A88B}">
      <dgm:prSet/>
      <dgm:spPr/>
      <dgm:t>
        <a:bodyPr/>
        <a:lstStyle/>
        <a:p>
          <a:r>
            <a:rPr lang="en-US" dirty="0"/>
            <a:t>Involves the feedback portion of the communication process</a:t>
          </a:r>
        </a:p>
      </dgm:t>
    </dgm:pt>
    <dgm:pt modelId="{51A64298-D0A8-4FCF-8D26-EDA03DCF5B80}" type="parTrans" cxnId="{6D6A6CE5-6423-4E09-985F-CB7D521E2423}">
      <dgm:prSet/>
      <dgm:spPr/>
      <dgm:t>
        <a:bodyPr/>
        <a:lstStyle/>
        <a:p>
          <a:endParaRPr lang="en-US"/>
        </a:p>
      </dgm:t>
    </dgm:pt>
    <dgm:pt modelId="{FC1EE06D-3D81-44E2-90EA-6FF581479E8F}" type="sibTrans" cxnId="{6D6A6CE5-6423-4E09-985F-CB7D521E2423}">
      <dgm:prSet/>
      <dgm:spPr/>
      <dgm:t>
        <a:bodyPr/>
        <a:lstStyle/>
        <a:p>
          <a:endParaRPr lang="en-US"/>
        </a:p>
      </dgm:t>
    </dgm:pt>
    <dgm:pt modelId="{BC67B2D1-36BC-4EC7-BDC8-D45703D3AE00}">
      <dgm:prSet phldrT="[Text]"/>
      <dgm:spPr/>
      <dgm:t>
        <a:bodyPr/>
        <a:lstStyle/>
        <a:p>
          <a:r>
            <a:rPr lang="en-US" dirty="0"/>
            <a:t>Listener must be able to separate facts from opinion</a:t>
          </a:r>
        </a:p>
      </dgm:t>
    </dgm:pt>
    <dgm:pt modelId="{D372A68E-3D63-47ED-A5C8-55D14FAB8C7F}" type="parTrans" cxnId="{109BC498-4567-4256-BB85-A391C5DCA3D0}">
      <dgm:prSet/>
      <dgm:spPr/>
      <dgm:t>
        <a:bodyPr/>
        <a:lstStyle/>
        <a:p>
          <a:endParaRPr lang="en-US"/>
        </a:p>
      </dgm:t>
    </dgm:pt>
    <dgm:pt modelId="{D4BEF614-C5F9-4933-8AC1-756336E6F651}" type="sibTrans" cxnId="{109BC498-4567-4256-BB85-A391C5DCA3D0}">
      <dgm:prSet/>
      <dgm:spPr/>
      <dgm:t>
        <a:bodyPr/>
        <a:lstStyle/>
        <a:p>
          <a:endParaRPr lang="en-US"/>
        </a:p>
      </dgm:t>
    </dgm:pt>
    <dgm:pt modelId="{929C67AF-E472-4144-9D32-6C79947D893A}">
      <dgm:prSet phldrT="[Text]"/>
      <dgm:spPr/>
      <dgm:t>
        <a:bodyPr/>
        <a:lstStyle/>
        <a:p>
          <a:r>
            <a:rPr lang="en-US" dirty="0"/>
            <a:t>Message analysis factors</a:t>
          </a:r>
        </a:p>
      </dgm:t>
    </dgm:pt>
    <dgm:pt modelId="{8A68C1E9-27E2-45BC-84EB-EFF1D3CCF6F8}" type="parTrans" cxnId="{6857704F-5290-407E-A8D6-13AC47B11C09}">
      <dgm:prSet/>
      <dgm:spPr/>
      <dgm:t>
        <a:bodyPr/>
        <a:lstStyle/>
        <a:p>
          <a:endParaRPr lang="en-US"/>
        </a:p>
      </dgm:t>
    </dgm:pt>
    <dgm:pt modelId="{879361AE-DC45-40FA-A877-CFBF18A4A0F4}" type="sibTrans" cxnId="{6857704F-5290-407E-A8D6-13AC47B11C09}">
      <dgm:prSet/>
      <dgm:spPr/>
      <dgm:t>
        <a:bodyPr/>
        <a:lstStyle/>
        <a:p>
          <a:endParaRPr lang="en-US"/>
        </a:p>
      </dgm:t>
    </dgm:pt>
    <dgm:pt modelId="{6DF1C1C5-D851-44B8-8D06-190BFE67E68B}">
      <dgm:prSet/>
      <dgm:spPr/>
      <dgm:t>
        <a:bodyPr/>
        <a:lstStyle/>
        <a:p>
          <a:r>
            <a:rPr lang="en-US" dirty="0"/>
            <a:t>Without any response, the speaker does not know if the message was received, understood, or will be acted upon</a:t>
          </a:r>
        </a:p>
      </dgm:t>
    </dgm:pt>
    <dgm:pt modelId="{129540A9-EBB2-4407-BFF0-D01EB58C9110}" type="parTrans" cxnId="{E5E3A69B-0000-4231-A684-52EE28E5162A}">
      <dgm:prSet/>
      <dgm:spPr/>
      <dgm:t>
        <a:bodyPr/>
        <a:lstStyle/>
        <a:p>
          <a:endParaRPr lang="en-US"/>
        </a:p>
      </dgm:t>
    </dgm:pt>
    <dgm:pt modelId="{E3C261C4-5EC5-4AA5-A12E-2E4E35448A1D}" type="sibTrans" cxnId="{E5E3A69B-0000-4231-A684-52EE28E5162A}">
      <dgm:prSet/>
      <dgm:spPr/>
      <dgm:t>
        <a:bodyPr/>
        <a:lstStyle/>
        <a:p>
          <a:endParaRPr lang="en-US"/>
        </a:p>
      </dgm:t>
    </dgm:pt>
    <dgm:pt modelId="{C52B6919-2A2B-4313-B0BE-0A6FA8F6DFDD}" type="pres">
      <dgm:prSet presAssocID="{7543ABCC-60B3-4026-AC81-703FAD1169D9}" presName="linear" presStyleCnt="0">
        <dgm:presLayoutVars>
          <dgm:dir/>
          <dgm:animLvl val="lvl"/>
          <dgm:resizeHandles val="exact"/>
        </dgm:presLayoutVars>
      </dgm:prSet>
      <dgm:spPr/>
      <dgm:t>
        <a:bodyPr/>
        <a:lstStyle/>
        <a:p>
          <a:endParaRPr lang="en-US"/>
        </a:p>
      </dgm:t>
    </dgm:pt>
    <dgm:pt modelId="{17879749-08B4-4A9C-A48C-7B333EA02D06}" type="pres">
      <dgm:prSet presAssocID="{E2BF78EB-A214-4F2A-B5C3-9EF057DD0748}" presName="parentLin" presStyleCnt="0"/>
      <dgm:spPr/>
      <dgm:t>
        <a:bodyPr/>
        <a:lstStyle/>
        <a:p>
          <a:endParaRPr lang="en-US"/>
        </a:p>
      </dgm:t>
    </dgm:pt>
    <dgm:pt modelId="{B7812CD7-631E-4626-AEEE-11BAAE0A8FBC}" type="pres">
      <dgm:prSet presAssocID="{E2BF78EB-A214-4F2A-B5C3-9EF057DD0748}" presName="parentLeftMargin" presStyleLbl="node1" presStyleIdx="0" presStyleCnt="2"/>
      <dgm:spPr/>
      <dgm:t>
        <a:bodyPr/>
        <a:lstStyle/>
        <a:p>
          <a:endParaRPr lang="en-US"/>
        </a:p>
      </dgm:t>
    </dgm:pt>
    <dgm:pt modelId="{4483A31C-28D2-4FBD-8AD1-26C94B8FFF41}" type="pres">
      <dgm:prSet presAssocID="{E2BF78EB-A214-4F2A-B5C3-9EF057DD0748}" presName="parentText" presStyleLbl="node1" presStyleIdx="0" presStyleCnt="2">
        <dgm:presLayoutVars>
          <dgm:chMax val="0"/>
          <dgm:bulletEnabled val="1"/>
        </dgm:presLayoutVars>
      </dgm:prSet>
      <dgm:spPr/>
      <dgm:t>
        <a:bodyPr/>
        <a:lstStyle/>
        <a:p>
          <a:endParaRPr lang="en-US"/>
        </a:p>
      </dgm:t>
    </dgm:pt>
    <dgm:pt modelId="{1EA3BB81-BD6A-4AC1-A2E8-271D76A85BC3}" type="pres">
      <dgm:prSet presAssocID="{E2BF78EB-A214-4F2A-B5C3-9EF057DD0748}" presName="negativeSpace" presStyleCnt="0"/>
      <dgm:spPr/>
      <dgm:t>
        <a:bodyPr/>
        <a:lstStyle/>
        <a:p>
          <a:endParaRPr lang="en-US"/>
        </a:p>
      </dgm:t>
    </dgm:pt>
    <dgm:pt modelId="{E42822A6-182D-48FB-9712-E38D25D4F744}" type="pres">
      <dgm:prSet presAssocID="{E2BF78EB-A214-4F2A-B5C3-9EF057DD0748}" presName="childText" presStyleLbl="conFgAcc1" presStyleIdx="0" presStyleCnt="2">
        <dgm:presLayoutVars>
          <dgm:bulletEnabled val="1"/>
        </dgm:presLayoutVars>
      </dgm:prSet>
      <dgm:spPr/>
      <dgm:t>
        <a:bodyPr/>
        <a:lstStyle/>
        <a:p>
          <a:endParaRPr lang="en-US"/>
        </a:p>
      </dgm:t>
    </dgm:pt>
    <dgm:pt modelId="{2AB1E5C8-CB7A-490B-83E3-2D81E0B3087D}" type="pres">
      <dgm:prSet presAssocID="{1A292065-2B7D-4E9A-BDAD-D70FF72B0FE8}" presName="spaceBetweenRectangles" presStyleCnt="0"/>
      <dgm:spPr/>
      <dgm:t>
        <a:bodyPr/>
        <a:lstStyle/>
        <a:p>
          <a:endParaRPr lang="en-US"/>
        </a:p>
      </dgm:t>
    </dgm:pt>
    <dgm:pt modelId="{C5F10A49-972B-4A84-8325-4872F08C4BE0}" type="pres">
      <dgm:prSet presAssocID="{598EDE95-281F-4FB4-A226-174CDCAB069E}" presName="parentLin" presStyleCnt="0"/>
      <dgm:spPr/>
      <dgm:t>
        <a:bodyPr/>
        <a:lstStyle/>
        <a:p>
          <a:endParaRPr lang="en-US"/>
        </a:p>
      </dgm:t>
    </dgm:pt>
    <dgm:pt modelId="{4A9F27B9-610F-40BA-BF64-0C6437E601EB}" type="pres">
      <dgm:prSet presAssocID="{598EDE95-281F-4FB4-A226-174CDCAB069E}" presName="parentLeftMargin" presStyleLbl="node1" presStyleIdx="0" presStyleCnt="2"/>
      <dgm:spPr/>
      <dgm:t>
        <a:bodyPr/>
        <a:lstStyle/>
        <a:p>
          <a:endParaRPr lang="en-US"/>
        </a:p>
      </dgm:t>
    </dgm:pt>
    <dgm:pt modelId="{48BCBC56-4536-4EAD-AD92-C81AF477B5A0}" type="pres">
      <dgm:prSet presAssocID="{598EDE95-281F-4FB4-A226-174CDCAB069E}" presName="parentText" presStyleLbl="node1" presStyleIdx="1" presStyleCnt="2">
        <dgm:presLayoutVars>
          <dgm:chMax val="0"/>
          <dgm:bulletEnabled val="1"/>
        </dgm:presLayoutVars>
      </dgm:prSet>
      <dgm:spPr/>
      <dgm:t>
        <a:bodyPr/>
        <a:lstStyle/>
        <a:p>
          <a:endParaRPr lang="en-US"/>
        </a:p>
      </dgm:t>
    </dgm:pt>
    <dgm:pt modelId="{F664D8DE-ACD7-4627-9546-F4CE1B0FB15D}" type="pres">
      <dgm:prSet presAssocID="{598EDE95-281F-4FB4-A226-174CDCAB069E}" presName="negativeSpace" presStyleCnt="0"/>
      <dgm:spPr/>
      <dgm:t>
        <a:bodyPr/>
        <a:lstStyle/>
        <a:p>
          <a:endParaRPr lang="en-US"/>
        </a:p>
      </dgm:t>
    </dgm:pt>
    <dgm:pt modelId="{A5BBE118-3990-4DE3-8E46-4C28B217AFE3}" type="pres">
      <dgm:prSet presAssocID="{598EDE95-281F-4FB4-A226-174CDCAB069E}" presName="childText" presStyleLbl="conFgAcc1" presStyleIdx="1" presStyleCnt="2">
        <dgm:presLayoutVars>
          <dgm:bulletEnabled val="1"/>
        </dgm:presLayoutVars>
      </dgm:prSet>
      <dgm:spPr/>
      <dgm:t>
        <a:bodyPr/>
        <a:lstStyle/>
        <a:p>
          <a:endParaRPr lang="en-US"/>
        </a:p>
      </dgm:t>
    </dgm:pt>
  </dgm:ptLst>
  <dgm:cxnLst>
    <dgm:cxn modelId="{7C4E4180-1972-40A0-BF24-79A61DDA7C5D}" type="presOf" srcId="{E2BF78EB-A214-4F2A-B5C3-9EF057DD0748}" destId="{B7812CD7-631E-4626-AEEE-11BAAE0A8FBC}" srcOrd="0" destOrd="0" presId="urn:microsoft.com/office/officeart/2005/8/layout/list1"/>
    <dgm:cxn modelId="{ABE8EB90-2264-4338-BC55-4317EAB51E8E}" srcId="{7543ABCC-60B3-4026-AC81-703FAD1169D9}" destId="{598EDE95-281F-4FB4-A226-174CDCAB069E}" srcOrd="1" destOrd="0" parTransId="{DC03A30C-7731-4725-9CFD-6A8B3815DA5D}" sibTransId="{9D0AE12A-4F74-4E61-BDA1-58AB6950B7B1}"/>
    <dgm:cxn modelId="{671CD69F-0842-4CC0-8DD0-CB4FE38C0B15}" type="presOf" srcId="{598EDE95-281F-4FB4-A226-174CDCAB069E}" destId="{4A9F27B9-610F-40BA-BF64-0C6437E601EB}" srcOrd="0" destOrd="0" presId="urn:microsoft.com/office/officeart/2005/8/layout/list1"/>
    <dgm:cxn modelId="{3837E07D-6947-4904-8090-CAF1B6EAD1BA}" srcId="{E2BF78EB-A214-4F2A-B5C3-9EF057DD0748}" destId="{C34E5980-5320-437F-9FB1-981B14BC2DE2}" srcOrd="0" destOrd="0" parTransId="{C3014FA0-DA0D-4046-B511-438297715618}" sibTransId="{5CEE4F61-38BB-4750-9653-637DA51BE054}"/>
    <dgm:cxn modelId="{3DAE4F5C-821C-4520-AE80-5D3304B072FA}" type="presOf" srcId="{7543ABCC-60B3-4026-AC81-703FAD1169D9}" destId="{C52B6919-2A2B-4313-B0BE-0A6FA8F6DFDD}" srcOrd="0" destOrd="0" presId="urn:microsoft.com/office/officeart/2005/8/layout/list1"/>
    <dgm:cxn modelId="{6857704F-5290-407E-A8D6-13AC47B11C09}" srcId="{E2BF78EB-A214-4F2A-B5C3-9EF057DD0748}" destId="{929C67AF-E472-4144-9D32-6C79947D893A}" srcOrd="2" destOrd="0" parTransId="{8A68C1E9-27E2-45BC-84EB-EFF1D3CCF6F8}" sibTransId="{879361AE-DC45-40FA-A877-CFBF18A4A0F4}"/>
    <dgm:cxn modelId="{07C5B521-363F-4B83-8383-078C5DA81B47}" type="presOf" srcId="{598EDE95-281F-4FB4-A226-174CDCAB069E}" destId="{48BCBC56-4536-4EAD-AD92-C81AF477B5A0}" srcOrd="1" destOrd="0" presId="urn:microsoft.com/office/officeart/2005/8/layout/list1"/>
    <dgm:cxn modelId="{E5E3A69B-0000-4231-A684-52EE28E5162A}" srcId="{598EDE95-281F-4FB4-A226-174CDCAB069E}" destId="{6DF1C1C5-D851-44B8-8D06-190BFE67E68B}" srcOrd="1" destOrd="0" parTransId="{129540A9-EBB2-4407-BFF0-D01EB58C9110}" sibTransId="{E3C261C4-5EC5-4AA5-A12E-2E4E35448A1D}"/>
    <dgm:cxn modelId="{1440A44E-0C9D-46C3-B833-4E210EBE8F07}" type="presOf" srcId="{C34E5980-5320-437F-9FB1-981B14BC2DE2}" destId="{E42822A6-182D-48FB-9712-E38D25D4F744}" srcOrd="0" destOrd="0" presId="urn:microsoft.com/office/officeart/2005/8/layout/list1"/>
    <dgm:cxn modelId="{6498090D-C03B-4C7C-BAFA-B7FE3792006C}" srcId="{7543ABCC-60B3-4026-AC81-703FAD1169D9}" destId="{E2BF78EB-A214-4F2A-B5C3-9EF057DD0748}" srcOrd="0" destOrd="0" parTransId="{6A403373-C205-47DC-8A68-662ECB64399A}" sibTransId="{1A292065-2B7D-4E9A-BDAD-D70FF72B0FE8}"/>
    <dgm:cxn modelId="{461C37EE-02B0-4028-BB90-A12C8C6ECE97}" type="presOf" srcId="{E2BF78EB-A214-4F2A-B5C3-9EF057DD0748}" destId="{4483A31C-28D2-4FBD-8AD1-26C94B8FFF41}" srcOrd="1" destOrd="0" presId="urn:microsoft.com/office/officeart/2005/8/layout/list1"/>
    <dgm:cxn modelId="{1390085A-C972-41BB-A6C4-F7BCFEC6207D}" type="presOf" srcId="{6DF1C1C5-D851-44B8-8D06-190BFE67E68B}" destId="{A5BBE118-3990-4DE3-8E46-4C28B217AFE3}" srcOrd="0" destOrd="1" presId="urn:microsoft.com/office/officeart/2005/8/layout/list1"/>
    <dgm:cxn modelId="{5C6CDA7E-DBC7-4993-BC8E-3BB69951F992}" type="presOf" srcId="{83E2B01E-531C-4F65-9F83-4048CB08A88B}" destId="{A5BBE118-3990-4DE3-8E46-4C28B217AFE3}" srcOrd="0" destOrd="0" presId="urn:microsoft.com/office/officeart/2005/8/layout/list1"/>
    <dgm:cxn modelId="{109BC498-4567-4256-BB85-A391C5DCA3D0}" srcId="{E2BF78EB-A214-4F2A-B5C3-9EF057DD0748}" destId="{BC67B2D1-36BC-4EC7-BDC8-D45703D3AE00}" srcOrd="1" destOrd="0" parTransId="{D372A68E-3D63-47ED-A5C8-55D14FAB8C7F}" sibTransId="{D4BEF614-C5F9-4933-8AC1-756336E6F651}"/>
    <dgm:cxn modelId="{5B27F81E-427F-4032-91F1-38616C99DDA9}" type="presOf" srcId="{929C67AF-E472-4144-9D32-6C79947D893A}" destId="{E42822A6-182D-48FB-9712-E38D25D4F744}" srcOrd="0" destOrd="2" presId="urn:microsoft.com/office/officeart/2005/8/layout/list1"/>
    <dgm:cxn modelId="{E91A1271-358F-41DC-9B45-B790078F70C6}" type="presOf" srcId="{BC67B2D1-36BC-4EC7-BDC8-D45703D3AE00}" destId="{E42822A6-182D-48FB-9712-E38D25D4F744}" srcOrd="0" destOrd="1" presId="urn:microsoft.com/office/officeart/2005/8/layout/list1"/>
    <dgm:cxn modelId="{6D6A6CE5-6423-4E09-985F-CB7D521E2423}" srcId="{598EDE95-281F-4FB4-A226-174CDCAB069E}" destId="{83E2B01E-531C-4F65-9F83-4048CB08A88B}" srcOrd="0" destOrd="0" parTransId="{51A64298-D0A8-4FCF-8D26-EDA03DCF5B80}" sibTransId="{FC1EE06D-3D81-44E2-90EA-6FF581479E8F}"/>
    <dgm:cxn modelId="{A04018A3-1815-4CF9-BFD8-6FB5739DFC06}" type="presParOf" srcId="{C52B6919-2A2B-4313-B0BE-0A6FA8F6DFDD}" destId="{17879749-08B4-4A9C-A48C-7B333EA02D06}" srcOrd="0" destOrd="0" presId="urn:microsoft.com/office/officeart/2005/8/layout/list1"/>
    <dgm:cxn modelId="{FF649351-CD34-4B51-A4BC-63960C7F2F7B}" type="presParOf" srcId="{17879749-08B4-4A9C-A48C-7B333EA02D06}" destId="{B7812CD7-631E-4626-AEEE-11BAAE0A8FBC}" srcOrd="0" destOrd="0" presId="urn:microsoft.com/office/officeart/2005/8/layout/list1"/>
    <dgm:cxn modelId="{FDBDF642-C9C2-443E-A8C3-2F10C7341798}" type="presParOf" srcId="{17879749-08B4-4A9C-A48C-7B333EA02D06}" destId="{4483A31C-28D2-4FBD-8AD1-26C94B8FFF41}" srcOrd="1" destOrd="0" presId="urn:microsoft.com/office/officeart/2005/8/layout/list1"/>
    <dgm:cxn modelId="{5ABD00B9-0AF8-43DB-9BAF-12D01AB8C456}" type="presParOf" srcId="{C52B6919-2A2B-4313-B0BE-0A6FA8F6DFDD}" destId="{1EA3BB81-BD6A-4AC1-A2E8-271D76A85BC3}" srcOrd="1" destOrd="0" presId="urn:microsoft.com/office/officeart/2005/8/layout/list1"/>
    <dgm:cxn modelId="{F8891C32-F3EB-49A7-BD26-AE138D7E12EF}" type="presParOf" srcId="{C52B6919-2A2B-4313-B0BE-0A6FA8F6DFDD}" destId="{E42822A6-182D-48FB-9712-E38D25D4F744}" srcOrd="2" destOrd="0" presId="urn:microsoft.com/office/officeart/2005/8/layout/list1"/>
    <dgm:cxn modelId="{0AFE3AE4-54E5-4AB7-B1FE-AB39983A2ED8}" type="presParOf" srcId="{C52B6919-2A2B-4313-B0BE-0A6FA8F6DFDD}" destId="{2AB1E5C8-CB7A-490B-83E3-2D81E0B3087D}" srcOrd="3" destOrd="0" presId="urn:microsoft.com/office/officeart/2005/8/layout/list1"/>
    <dgm:cxn modelId="{F3FB1620-3D92-4326-86A5-24F9C305C51B}" type="presParOf" srcId="{C52B6919-2A2B-4313-B0BE-0A6FA8F6DFDD}" destId="{C5F10A49-972B-4A84-8325-4872F08C4BE0}" srcOrd="4" destOrd="0" presId="urn:microsoft.com/office/officeart/2005/8/layout/list1"/>
    <dgm:cxn modelId="{27022D05-47B3-4288-9339-A27CA6698BE2}" type="presParOf" srcId="{C5F10A49-972B-4A84-8325-4872F08C4BE0}" destId="{4A9F27B9-610F-40BA-BF64-0C6437E601EB}" srcOrd="0" destOrd="0" presId="urn:microsoft.com/office/officeart/2005/8/layout/list1"/>
    <dgm:cxn modelId="{8F00C3A0-E66B-4A54-B13C-ADCC98794CDE}" type="presParOf" srcId="{C5F10A49-972B-4A84-8325-4872F08C4BE0}" destId="{48BCBC56-4536-4EAD-AD92-C81AF477B5A0}" srcOrd="1" destOrd="0" presId="urn:microsoft.com/office/officeart/2005/8/layout/list1"/>
    <dgm:cxn modelId="{1F824AAF-FAB3-4D0C-A8A0-2F0758385C50}" type="presParOf" srcId="{C52B6919-2A2B-4313-B0BE-0A6FA8F6DFDD}" destId="{F664D8DE-ACD7-4627-9546-F4CE1B0FB15D}" srcOrd="5" destOrd="0" presId="urn:microsoft.com/office/officeart/2005/8/layout/list1"/>
    <dgm:cxn modelId="{7B46F670-FD27-4867-A1DD-C7951AD4881E}" type="presParOf" srcId="{C52B6919-2A2B-4313-B0BE-0A6FA8F6DFDD}" destId="{A5BBE118-3990-4DE3-8E46-4C28B217AFE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43ABCC-60B3-4026-AC81-703FAD1169D9}" type="doc">
      <dgm:prSet loTypeId="urn:microsoft.com/office/officeart/2005/8/layout/vList2" loCatId="list" qsTypeId="urn:microsoft.com/office/officeart/2005/8/quickstyle/3d2" qsCatId="3D" csTypeId="urn:microsoft.com/office/officeart/2005/8/colors/accent2_2" csCatId="accent2" phldr="1"/>
      <dgm:spPr/>
      <dgm:t>
        <a:bodyPr/>
        <a:lstStyle/>
        <a:p>
          <a:endParaRPr lang="en-US"/>
        </a:p>
      </dgm:t>
    </dgm:pt>
    <dgm:pt modelId="{E2BF78EB-A214-4F2A-B5C3-9EF057DD0748}">
      <dgm:prSet phldrT="[Text]" custT="1"/>
      <dgm:spPr/>
      <dgm:t>
        <a:bodyPr/>
        <a:lstStyle/>
        <a:p>
          <a:r>
            <a:rPr lang="en-US" sz="2000" b="0" dirty="0"/>
            <a:t>Inspectors can listen to speeches or stories and try to repeat the key elements as a listening exercise</a:t>
          </a:r>
        </a:p>
      </dgm:t>
    </dgm:pt>
    <dgm:pt modelId="{6A403373-C205-47DC-8A68-662ECB64399A}" type="parTrans" cxnId="{6498090D-C03B-4C7C-BAFA-B7FE3792006C}">
      <dgm:prSet/>
      <dgm:spPr/>
      <dgm:t>
        <a:bodyPr/>
        <a:lstStyle/>
        <a:p>
          <a:endParaRPr lang="en-US"/>
        </a:p>
      </dgm:t>
    </dgm:pt>
    <dgm:pt modelId="{1A292065-2B7D-4E9A-BDAD-D70FF72B0FE8}" type="sibTrans" cxnId="{6498090D-C03B-4C7C-BAFA-B7FE3792006C}">
      <dgm:prSet/>
      <dgm:spPr/>
      <dgm:t>
        <a:bodyPr/>
        <a:lstStyle/>
        <a:p>
          <a:endParaRPr lang="en-US"/>
        </a:p>
      </dgm:t>
    </dgm:pt>
    <dgm:pt modelId="{5423F110-0A51-46F9-A05D-B561195C1D9F}">
      <dgm:prSet custT="1"/>
      <dgm:spPr/>
      <dgm:t>
        <a:bodyPr/>
        <a:lstStyle/>
        <a:p>
          <a:r>
            <a:rPr lang="en-US" sz="2000" b="0" dirty="0"/>
            <a:t>Take notes at meetings or speeches to improve note-taking skills</a:t>
          </a:r>
        </a:p>
      </dgm:t>
    </dgm:pt>
    <dgm:pt modelId="{11C9E474-84FB-408C-BADB-07AD2BB985BB}" type="parTrans" cxnId="{DE4E5EF4-556F-497F-B8DC-BCFD83A246C3}">
      <dgm:prSet/>
      <dgm:spPr/>
      <dgm:t>
        <a:bodyPr/>
        <a:lstStyle/>
        <a:p>
          <a:endParaRPr lang="en-US"/>
        </a:p>
      </dgm:t>
    </dgm:pt>
    <dgm:pt modelId="{A2B1A088-3CAE-429F-B64C-ADAF28E97F98}" type="sibTrans" cxnId="{DE4E5EF4-556F-497F-B8DC-BCFD83A246C3}">
      <dgm:prSet/>
      <dgm:spPr/>
      <dgm:t>
        <a:bodyPr/>
        <a:lstStyle/>
        <a:p>
          <a:endParaRPr lang="en-US"/>
        </a:p>
      </dgm:t>
    </dgm:pt>
    <dgm:pt modelId="{E4541913-401F-43FE-B4C7-E6945FC29B30}">
      <dgm:prSet custT="1"/>
      <dgm:spPr/>
      <dgm:t>
        <a:bodyPr/>
        <a:lstStyle/>
        <a:p>
          <a:r>
            <a:rPr lang="en-US" sz="2000" b="0" dirty="0"/>
            <a:t>These actions help to overcome problems with information overload by pinpointing the essential elements of the message</a:t>
          </a:r>
        </a:p>
      </dgm:t>
    </dgm:pt>
    <dgm:pt modelId="{197B2C0D-98DE-4F8E-B193-512388253D8B}" type="parTrans" cxnId="{4BE0AFED-8007-433F-AD86-3EB138D142D5}">
      <dgm:prSet/>
      <dgm:spPr/>
      <dgm:t>
        <a:bodyPr/>
        <a:lstStyle/>
        <a:p>
          <a:endParaRPr lang="en-US"/>
        </a:p>
      </dgm:t>
    </dgm:pt>
    <dgm:pt modelId="{0AA3721E-E6CE-4053-86AA-F3E6D8CB38C5}" type="sibTrans" cxnId="{4BE0AFED-8007-433F-AD86-3EB138D142D5}">
      <dgm:prSet/>
      <dgm:spPr/>
      <dgm:t>
        <a:bodyPr/>
        <a:lstStyle/>
        <a:p>
          <a:endParaRPr lang="en-US"/>
        </a:p>
      </dgm:t>
    </dgm:pt>
    <dgm:pt modelId="{ADE0B951-DD17-4DF0-B888-B1270C83F773}" type="pres">
      <dgm:prSet presAssocID="{7543ABCC-60B3-4026-AC81-703FAD1169D9}" presName="linear" presStyleCnt="0">
        <dgm:presLayoutVars>
          <dgm:animLvl val="lvl"/>
          <dgm:resizeHandles val="exact"/>
        </dgm:presLayoutVars>
      </dgm:prSet>
      <dgm:spPr/>
      <dgm:t>
        <a:bodyPr/>
        <a:lstStyle/>
        <a:p>
          <a:endParaRPr lang="en-US"/>
        </a:p>
      </dgm:t>
    </dgm:pt>
    <dgm:pt modelId="{E1B208B1-BC12-45A0-ADEF-83F26F5A608A}" type="pres">
      <dgm:prSet presAssocID="{E2BF78EB-A214-4F2A-B5C3-9EF057DD0748}" presName="parentText" presStyleLbl="node1" presStyleIdx="0" presStyleCnt="3">
        <dgm:presLayoutVars>
          <dgm:chMax val="0"/>
          <dgm:bulletEnabled val="1"/>
        </dgm:presLayoutVars>
      </dgm:prSet>
      <dgm:spPr/>
      <dgm:t>
        <a:bodyPr/>
        <a:lstStyle/>
        <a:p>
          <a:endParaRPr lang="en-US"/>
        </a:p>
      </dgm:t>
    </dgm:pt>
    <dgm:pt modelId="{358DF178-69EE-4E12-9AA5-9F18D0715086}" type="pres">
      <dgm:prSet presAssocID="{1A292065-2B7D-4E9A-BDAD-D70FF72B0FE8}" presName="spacer" presStyleCnt="0"/>
      <dgm:spPr/>
      <dgm:t>
        <a:bodyPr/>
        <a:lstStyle/>
        <a:p>
          <a:endParaRPr lang="en-US"/>
        </a:p>
      </dgm:t>
    </dgm:pt>
    <dgm:pt modelId="{49186D12-C616-40AF-B6D8-1CFA8034E40A}" type="pres">
      <dgm:prSet presAssocID="{5423F110-0A51-46F9-A05D-B561195C1D9F}" presName="parentText" presStyleLbl="node1" presStyleIdx="1" presStyleCnt="3">
        <dgm:presLayoutVars>
          <dgm:chMax val="0"/>
          <dgm:bulletEnabled val="1"/>
        </dgm:presLayoutVars>
      </dgm:prSet>
      <dgm:spPr/>
      <dgm:t>
        <a:bodyPr/>
        <a:lstStyle/>
        <a:p>
          <a:endParaRPr lang="en-US"/>
        </a:p>
      </dgm:t>
    </dgm:pt>
    <dgm:pt modelId="{473DDF20-DC02-4329-B4CC-71C38DD489E9}" type="pres">
      <dgm:prSet presAssocID="{A2B1A088-3CAE-429F-B64C-ADAF28E97F98}" presName="spacer" presStyleCnt="0"/>
      <dgm:spPr/>
      <dgm:t>
        <a:bodyPr/>
        <a:lstStyle/>
        <a:p>
          <a:endParaRPr lang="en-US"/>
        </a:p>
      </dgm:t>
    </dgm:pt>
    <dgm:pt modelId="{2186C29B-E9CE-4A1D-ADC9-CCC38CF17C5C}" type="pres">
      <dgm:prSet presAssocID="{E4541913-401F-43FE-B4C7-E6945FC29B30}" presName="parentText" presStyleLbl="node1" presStyleIdx="2" presStyleCnt="3">
        <dgm:presLayoutVars>
          <dgm:chMax val="0"/>
          <dgm:bulletEnabled val="1"/>
        </dgm:presLayoutVars>
      </dgm:prSet>
      <dgm:spPr/>
      <dgm:t>
        <a:bodyPr/>
        <a:lstStyle/>
        <a:p>
          <a:endParaRPr lang="en-US"/>
        </a:p>
      </dgm:t>
    </dgm:pt>
  </dgm:ptLst>
  <dgm:cxnLst>
    <dgm:cxn modelId="{D4D75EC1-9C06-44CC-A5B7-C4C1C8EAD988}" type="presOf" srcId="{7543ABCC-60B3-4026-AC81-703FAD1169D9}" destId="{ADE0B951-DD17-4DF0-B888-B1270C83F773}" srcOrd="0" destOrd="0" presId="urn:microsoft.com/office/officeart/2005/8/layout/vList2"/>
    <dgm:cxn modelId="{DBFF0764-9CBD-4CCB-99FE-3401D82D834A}" type="presOf" srcId="{5423F110-0A51-46F9-A05D-B561195C1D9F}" destId="{49186D12-C616-40AF-B6D8-1CFA8034E40A}" srcOrd="0" destOrd="0" presId="urn:microsoft.com/office/officeart/2005/8/layout/vList2"/>
    <dgm:cxn modelId="{7E431AAF-6198-48DB-93EA-95BB45BA14A4}" type="presOf" srcId="{E2BF78EB-A214-4F2A-B5C3-9EF057DD0748}" destId="{E1B208B1-BC12-45A0-ADEF-83F26F5A608A}" srcOrd="0" destOrd="0" presId="urn:microsoft.com/office/officeart/2005/8/layout/vList2"/>
    <dgm:cxn modelId="{DE4E5EF4-556F-497F-B8DC-BCFD83A246C3}" srcId="{7543ABCC-60B3-4026-AC81-703FAD1169D9}" destId="{5423F110-0A51-46F9-A05D-B561195C1D9F}" srcOrd="1" destOrd="0" parTransId="{11C9E474-84FB-408C-BADB-07AD2BB985BB}" sibTransId="{A2B1A088-3CAE-429F-B64C-ADAF28E97F98}"/>
    <dgm:cxn modelId="{7AB009B7-E2D6-4D49-8651-87B934891400}" type="presOf" srcId="{E4541913-401F-43FE-B4C7-E6945FC29B30}" destId="{2186C29B-E9CE-4A1D-ADC9-CCC38CF17C5C}" srcOrd="0" destOrd="0" presId="urn:microsoft.com/office/officeart/2005/8/layout/vList2"/>
    <dgm:cxn modelId="{4BE0AFED-8007-433F-AD86-3EB138D142D5}" srcId="{7543ABCC-60B3-4026-AC81-703FAD1169D9}" destId="{E4541913-401F-43FE-B4C7-E6945FC29B30}" srcOrd="2" destOrd="0" parTransId="{197B2C0D-98DE-4F8E-B193-512388253D8B}" sibTransId="{0AA3721E-E6CE-4053-86AA-F3E6D8CB38C5}"/>
    <dgm:cxn modelId="{6498090D-C03B-4C7C-BAFA-B7FE3792006C}" srcId="{7543ABCC-60B3-4026-AC81-703FAD1169D9}" destId="{E2BF78EB-A214-4F2A-B5C3-9EF057DD0748}" srcOrd="0" destOrd="0" parTransId="{6A403373-C205-47DC-8A68-662ECB64399A}" sibTransId="{1A292065-2B7D-4E9A-BDAD-D70FF72B0FE8}"/>
    <dgm:cxn modelId="{B6CAF1AA-02B4-4065-943C-C19E0028B801}" type="presParOf" srcId="{ADE0B951-DD17-4DF0-B888-B1270C83F773}" destId="{E1B208B1-BC12-45A0-ADEF-83F26F5A608A}" srcOrd="0" destOrd="0" presId="urn:microsoft.com/office/officeart/2005/8/layout/vList2"/>
    <dgm:cxn modelId="{CB8790D8-0464-487E-8829-BA276223454B}" type="presParOf" srcId="{ADE0B951-DD17-4DF0-B888-B1270C83F773}" destId="{358DF178-69EE-4E12-9AA5-9F18D0715086}" srcOrd="1" destOrd="0" presId="urn:microsoft.com/office/officeart/2005/8/layout/vList2"/>
    <dgm:cxn modelId="{6806CEDD-34BD-45E7-8BB3-ECF146F87F57}" type="presParOf" srcId="{ADE0B951-DD17-4DF0-B888-B1270C83F773}" destId="{49186D12-C616-40AF-B6D8-1CFA8034E40A}" srcOrd="2" destOrd="0" presId="urn:microsoft.com/office/officeart/2005/8/layout/vList2"/>
    <dgm:cxn modelId="{655D1B22-2C08-4786-B743-985BFB8F76FA}" type="presParOf" srcId="{ADE0B951-DD17-4DF0-B888-B1270C83F773}" destId="{473DDF20-DC02-4329-B4CC-71C38DD489E9}" srcOrd="3" destOrd="0" presId="urn:microsoft.com/office/officeart/2005/8/layout/vList2"/>
    <dgm:cxn modelId="{126ADB30-C2DA-4EC9-9741-F3DEFF4A9F92}" type="presParOf" srcId="{ADE0B951-DD17-4DF0-B888-B1270C83F773}" destId="{2186C29B-E9CE-4A1D-ADC9-CCC38CF17C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543ABCC-60B3-4026-AC81-703FAD1169D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2BF78EB-A214-4F2A-B5C3-9EF057DD0748}">
      <dgm:prSet phldrT="[Text]" custT="1"/>
      <dgm:spPr/>
      <dgm:t>
        <a:bodyPr/>
        <a:lstStyle/>
        <a:p>
          <a:r>
            <a:rPr lang="en-US" sz="2400" b="0" dirty="0"/>
            <a:t>Voice may be responding to something that was said earlier or something the listener would like to say</a:t>
          </a:r>
        </a:p>
      </dgm:t>
    </dgm:pt>
    <dgm:pt modelId="{6A403373-C205-47DC-8A68-662ECB64399A}" type="parTrans" cxnId="{6498090D-C03B-4C7C-BAFA-B7FE3792006C}">
      <dgm:prSet/>
      <dgm:spPr/>
      <dgm:t>
        <a:bodyPr/>
        <a:lstStyle/>
        <a:p>
          <a:endParaRPr lang="en-US"/>
        </a:p>
      </dgm:t>
    </dgm:pt>
    <dgm:pt modelId="{1A292065-2B7D-4E9A-BDAD-D70FF72B0FE8}" type="sibTrans" cxnId="{6498090D-C03B-4C7C-BAFA-B7FE3792006C}">
      <dgm:prSet/>
      <dgm:spPr/>
      <dgm:t>
        <a:bodyPr/>
        <a:lstStyle/>
        <a:p>
          <a:endParaRPr lang="en-US"/>
        </a:p>
      </dgm:t>
    </dgm:pt>
    <dgm:pt modelId="{B7143EF3-D7ED-442D-9E20-CE9287C979B5}">
      <dgm:prSet custT="1"/>
      <dgm:spPr/>
      <dgm:t>
        <a:bodyPr/>
        <a:lstStyle/>
        <a:p>
          <a:r>
            <a:rPr lang="en-US" sz="2400" b="0" dirty="0"/>
            <a:t>It could just be daydreaming</a:t>
          </a:r>
        </a:p>
      </dgm:t>
    </dgm:pt>
    <dgm:pt modelId="{5B78458E-EE13-4EB9-8E6C-0E3A33F96053}" type="parTrans" cxnId="{B87BD5D1-816A-467F-BE37-36FA1BEF2E9E}">
      <dgm:prSet/>
      <dgm:spPr/>
      <dgm:t>
        <a:bodyPr/>
        <a:lstStyle/>
        <a:p>
          <a:endParaRPr lang="en-US"/>
        </a:p>
      </dgm:t>
    </dgm:pt>
    <dgm:pt modelId="{27699645-80D0-450C-8CAC-644170411428}" type="sibTrans" cxnId="{B87BD5D1-816A-467F-BE37-36FA1BEF2E9E}">
      <dgm:prSet/>
      <dgm:spPr/>
      <dgm:t>
        <a:bodyPr/>
        <a:lstStyle/>
        <a:p>
          <a:endParaRPr lang="en-US"/>
        </a:p>
      </dgm:t>
    </dgm:pt>
    <dgm:pt modelId="{8F704CDA-7B6F-4CFC-B255-97A8E7CE9862}">
      <dgm:prSet custT="1"/>
      <dgm:spPr>
        <a:solidFill>
          <a:schemeClr val="accent2"/>
        </a:solidFill>
      </dgm:spPr>
      <dgm:t>
        <a:bodyPr/>
        <a:lstStyle/>
        <a:p>
          <a:r>
            <a:rPr lang="en-US" sz="2400" b="0" dirty="0"/>
            <a:t>While this internal monologue is active, the words of the speaker are being ignored </a:t>
          </a:r>
        </a:p>
      </dgm:t>
    </dgm:pt>
    <dgm:pt modelId="{05D0E393-1916-40EF-A0AA-2A20BAA1DC5C}" type="parTrans" cxnId="{428FBC84-A389-48D3-BF89-343143FCC9DF}">
      <dgm:prSet/>
      <dgm:spPr/>
      <dgm:t>
        <a:bodyPr/>
        <a:lstStyle/>
        <a:p>
          <a:endParaRPr lang="en-US"/>
        </a:p>
      </dgm:t>
    </dgm:pt>
    <dgm:pt modelId="{D4D84507-6482-40B8-AB42-72FF356F8619}" type="sibTrans" cxnId="{428FBC84-A389-48D3-BF89-343143FCC9DF}">
      <dgm:prSet/>
      <dgm:spPr/>
      <dgm:t>
        <a:bodyPr/>
        <a:lstStyle/>
        <a:p>
          <a:endParaRPr lang="en-US"/>
        </a:p>
      </dgm:t>
    </dgm:pt>
    <dgm:pt modelId="{ADE0B951-DD17-4DF0-B888-B1270C83F773}" type="pres">
      <dgm:prSet presAssocID="{7543ABCC-60B3-4026-AC81-703FAD1169D9}" presName="linear" presStyleCnt="0">
        <dgm:presLayoutVars>
          <dgm:animLvl val="lvl"/>
          <dgm:resizeHandles val="exact"/>
        </dgm:presLayoutVars>
      </dgm:prSet>
      <dgm:spPr/>
      <dgm:t>
        <a:bodyPr/>
        <a:lstStyle/>
        <a:p>
          <a:endParaRPr lang="en-US"/>
        </a:p>
      </dgm:t>
    </dgm:pt>
    <dgm:pt modelId="{E1B208B1-BC12-45A0-ADEF-83F26F5A608A}" type="pres">
      <dgm:prSet presAssocID="{E2BF78EB-A214-4F2A-B5C3-9EF057DD0748}" presName="parentText" presStyleLbl="node1" presStyleIdx="0" presStyleCnt="3">
        <dgm:presLayoutVars>
          <dgm:chMax val="0"/>
          <dgm:bulletEnabled val="1"/>
        </dgm:presLayoutVars>
      </dgm:prSet>
      <dgm:spPr/>
      <dgm:t>
        <a:bodyPr/>
        <a:lstStyle/>
        <a:p>
          <a:endParaRPr lang="en-US"/>
        </a:p>
      </dgm:t>
    </dgm:pt>
    <dgm:pt modelId="{358DF178-69EE-4E12-9AA5-9F18D0715086}" type="pres">
      <dgm:prSet presAssocID="{1A292065-2B7D-4E9A-BDAD-D70FF72B0FE8}" presName="spacer" presStyleCnt="0"/>
      <dgm:spPr/>
    </dgm:pt>
    <dgm:pt modelId="{473EC231-87F9-41B3-BE1D-D69346FA402B}" type="pres">
      <dgm:prSet presAssocID="{B7143EF3-D7ED-442D-9E20-CE9287C979B5}" presName="parentText" presStyleLbl="node1" presStyleIdx="1" presStyleCnt="3">
        <dgm:presLayoutVars>
          <dgm:chMax val="0"/>
          <dgm:bulletEnabled val="1"/>
        </dgm:presLayoutVars>
      </dgm:prSet>
      <dgm:spPr/>
      <dgm:t>
        <a:bodyPr/>
        <a:lstStyle/>
        <a:p>
          <a:endParaRPr lang="en-US"/>
        </a:p>
      </dgm:t>
    </dgm:pt>
    <dgm:pt modelId="{088CB91D-0E2B-4670-BEA0-C8E0280345EB}" type="pres">
      <dgm:prSet presAssocID="{27699645-80D0-450C-8CAC-644170411428}" presName="spacer" presStyleCnt="0"/>
      <dgm:spPr/>
    </dgm:pt>
    <dgm:pt modelId="{B11CAE2D-156F-4FEB-AAC2-F9167F7EED63}" type="pres">
      <dgm:prSet presAssocID="{8F704CDA-7B6F-4CFC-B255-97A8E7CE9862}" presName="parentText" presStyleLbl="node1" presStyleIdx="2" presStyleCnt="3">
        <dgm:presLayoutVars>
          <dgm:chMax val="0"/>
          <dgm:bulletEnabled val="1"/>
        </dgm:presLayoutVars>
      </dgm:prSet>
      <dgm:spPr/>
      <dgm:t>
        <a:bodyPr/>
        <a:lstStyle/>
        <a:p>
          <a:endParaRPr lang="en-US"/>
        </a:p>
      </dgm:t>
    </dgm:pt>
  </dgm:ptLst>
  <dgm:cxnLst>
    <dgm:cxn modelId="{B87BD5D1-816A-467F-BE37-36FA1BEF2E9E}" srcId="{7543ABCC-60B3-4026-AC81-703FAD1169D9}" destId="{B7143EF3-D7ED-442D-9E20-CE9287C979B5}" srcOrd="1" destOrd="0" parTransId="{5B78458E-EE13-4EB9-8E6C-0E3A33F96053}" sibTransId="{27699645-80D0-450C-8CAC-644170411428}"/>
    <dgm:cxn modelId="{7D604108-0402-42BA-9D16-8CCB488F5F47}" type="presOf" srcId="{B7143EF3-D7ED-442D-9E20-CE9287C979B5}" destId="{473EC231-87F9-41B3-BE1D-D69346FA402B}" srcOrd="0" destOrd="0" presId="urn:microsoft.com/office/officeart/2005/8/layout/vList2"/>
    <dgm:cxn modelId="{428FBC84-A389-48D3-BF89-343143FCC9DF}" srcId="{7543ABCC-60B3-4026-AC81-703FAD1169D9}" destId="{8F704CDA-7B6F-4CFC-B255-97A8E7CE9862}" srcOrd="2" destOrd="0" parTransId="{05D0E393-1916-40EF-A0AA-2A20BAA1DC5C}" sibTransId="{D4D84507-6482-40B8-AB42-72FF356F8619}"/>
    <dgm:cxn modelId="{6498090D-C03B-4C7C-BAFA-B7FE3792006C}" srcId="{7543ABCC-60B3-4026-AC81-703FAD1169D9}" destId="{E2BF78EB-A214-4F2A-B5C3-9EF057DD0748}" srcOrd="0" destOrd="0" parTransId="{6A403373-C205-47DC-8A68-662ECB64399A}" sibTransId="{1A292065-2B7D-4E9A-BDAD-D70FF72B0FE8}"/>
    <dgm:cxn modelId="{2989B190-456B-4412-80AD-6E06F62C8BEC}" type="presOf" srcId="{E2BF78EB-A214-4F2A-B5C3-9EF057DD0748}" destId="{E1B208B1-BC12-45A0-ADEF-83F26F5A608A}" srcOrd="0" destOrd="0" presId="urn:microsoft.com/office/officeart/2005/8/layout/vList2"/>
    <dgm:cxn modelId="{D28079D9-16BF-406D-91FA-474BCF5C7C04}" type="presOf" srcId="{7543ABCC-60B3-4026-AC81-703FAD1169D9}" destId="{ADE0B951-DD17-4DF0-B888-B1270C83F773}" srcOrd="0" destOrd="0" presId="urn:microsoft.com/office/officeart/2005/8/layout/vList2"/>
    <dgm:cxn modelId="{99EFD291-5E48-416B-AA6B-29ABB970C946}" type="presOf" srcId="{8F704CDA-7B6F-4CFC-B255-97A8E7CE9862}" destId="{B11CAE2D-156F-4FEB-AAC2-F9167F7EED63}" srcOrd="0" destOrd="0" presId="urn:microsoft.com/office/officeart/2005/8/layout/vList2"/>
    <dgm:cxn modelId="{CCA5B59A-1E46-4C0A-872B-354B30A95582}" type="presParOf" srcId="{ADE0B951-DD17-4DF0-B888-B1270C83F773}" destId="{E1B208B1-BC12-45A0-ADEF-83F26F5A608A}" srcOrd="0" destOrd="0" presId="urn:microsoft.com/office/officeart/2005/8/layout/vList2"/>
    <dgm:cxn modelId="{2214DD80-02B4-49EF-997D-48C1573EABD2}" type="presParOf" srcId="{ADE0B951-DD17-4DF0-B888-B1270C83F773}" destId="{358DF178-69EE-4E12-9AA5-9F18D0715086}" srcOrd="1" destOrd="0" presId="urn:microsoft.com/office/officeart/2005/8/layout/vList2"/>
    <dgm:cxn modelId="{5910917E-C438-465E-8EBA-0151127F9AC5}" type="presParOf" srcId="{ADE0B951-DD17-4DF0-B888-B1270C83F773}" destId="{473EC231-87F9-41B3-BE1D-D69346FA402B}" srcOrd="2" destOrd="0" presId="urn:microsoft.com/office/officeart/2005/8/layout/vList2"/>
    <dgm:cxn modelId="{DD262D1D-D056-4D34-BDB0-508CB2C215F4}" type="presParOf" srcId="{ADE0B951-DD17-4DF0-B888-B1270C83F773}" destId="{088CB91D-0E2B-4670-BEA0-C8E0280345EB}" srcOrd="3" destOrd="0" presId="urn:microsoft.com/office/officeart/2005/8/layout/vList2"/>
    <dgm:cxn modelId="{2D8E24D8-F900-4811-BA72-2FA09A25276E}" type="presParOf" srcId="{ADE0B951-DD17-4DF0-B888-B1270C83F773}" destId="{B11CAE2D-156F-4FEB-AAC2-F9167F7EED6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543ABCC-60B3-4026-AC81-703FAD1169D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2BF78EB-A214-4F2A-B5C3-9EF057DD0748}">
      <dgm:prSet phldrT="[Text]" custT="1"/>
      <dgm:spPr/>
      <dgm:t>
        <a:bodyPr/>
        <a:lstStyle/>
        <a:p>
          <a:r>
            <a:rPr lang="en-US" sz="2000" b="0" u="none" dirty="0"/>
            <a:t>F</a:t>
          </a:r>
          <a:r>
            <a:rPr lang="x-none" sz="2000" b="0" u="none" dirty="0"/>
            <a:t>irst</a:t>
          </a:r>
          <a:r>
            <a:rPr lang="en-US" sz="2000" b="0" u="none" dirty="0"/>
            <a:t> step is to</a:t>
          </a:r>
          <a:r>
            <a:rPr lang="x-none" sz="2000" b="0" u="none" dirty="0"/>
            <a:t> identify it</a:t>
          </a:r>
          <a:endParaRPr lang="en-US" sz="2000" b="0" dirty="0"/>
        </a:p>
      </dgm:t>
    </dgm:pt>
    <dgm:pt modelId="{6A403373-C205-47DC-8A68-662ECB64399A}" type="parTrans" cxnId="{6498090D-C03B-4C7C-BAFA-B7FE3792006C}">
      <dgm:prSet/>
      <dgm:spPr/>
      <dgm:t>
        <a:bodyPr/>
        <a:lstStyle/>
        <a:p>
          <a:endParaRPr lang="en-US"/>
        </a:p>
      </dgm:t>
    </dgm:pt>
    <dgm:pt modelId="{1A292065-2B7D-4E9A-BDAD-D70FF72B0FE8}" type="sibTrans" cxnId="{6498090D-C03B-4C7C-BAFA-B7FE3792006C}">
      <dgm:prSet/>
      <dgm:spPr/>
      <dgm:t>
        <a:bodyPr/>
        <a:lstStyle/>
        <a:p>
          <a:endParaRPr lang="en-US"/>
        </a:p>
      </dgm:t>
    </dgm:pt>
    <dgm:pt modelId="{B1271B2D-BE78-463D-A2E0-0BA69D913C26}">
      <dgm:prSet custT="1"/>
      <dgm:spPr/>
      <dgm:t>
        <a:bodyPr/>
        <a:lstStyle/>
        <a:p>
          <a:r>
            <a:rPr lang="en-US" sz="2000" b="0" u="none" dirty="0"/>
            <a:t>T</a:t>
          </a:r>
          <a:r>
            <a:rPr lang="x-none" sz="2000" b="0" u="none" dirty="0"/>
            <a:t>ry asking questions or paraphrasing what has been said</a:t>
          </a:r>
          <a:endParaRPr lang="en-US" sz="2000" b="0" u="none" dirty="0"/>
        </a:p>
      </dgm:t>
    </dgm:pt>
    <dgm:pt modelId="{BA5CAB4B-815E-4EBB-8467-7BBBD21C4788}" type="parTrans" cxnId="{6D99DBAD-7296-4429-94BB-5144779E64FB}">
      <dgm:prSet/>
      <dgm:spPr/>
      <dgm:t>
        <a:bodyPr/>
        <a:lstStyle/>
        <a:p>
          <a:endParaRPr lang="en-US"/>
        </a:p>
      </dgm:t>
    </dgm:pt>
    <dgm:pt modelId="{25D31C0A-6FE2-4E53-81C8-C7B1D85FD361}" type="sibTrans" cxnId="{6D99DBAD-7296-4429-94BB-5144779E64FB}">
      <dgm:prSet/>
      <dgm:spPr/>
      <dgm:t>
        <a:bodyPr/>
        <a:lstStyle/>
        <a:p>
          <a:endParaRPr lang="en-US"/>
        </a:p>
      </dgm:t>
    </dgm:pt>
    <dgm:pt modelId="{E24CDDDA-7BF3-455E-A68A-2B6F18EBCAF4}">
      <dgm:prSet custT="1"/>
      <dgm:spPr/>
      <dgm:t>
        <a:bodyPr/>
        <a:lstStyle/>
        <a:p>
          <a:r>
            <a:rPr lang="x-none" sz="2000" b="0" u="none" dirty="0"/>
            <a:t>When responding is inappropriate</a:t>
          </a:r>
          <a:r>
            <a:rPr lang="en-US" sz="2000" b="0" u="none" dirty="0"/>
            <a:t>, </a:t>
          </a:r>
          <a:r>
            <a:rPr lang="x-none" sz="2000" b="0" u="none" dirty="0"/>
            <a:t>take notes of the key points and ask questions later if possible</a:t>
          </a:r>
          <a:endParaRPr lang="en-US" sz="2000" b="0" u="none" dirty="0"/>
        </a:p>
      </dgm:t>
    </dgm:pt>
    <dgm:pt modelId="{F55C39C1-D15B-4A2C-AF3C-08D4862A3DD5}" type="parTrans" cxnId="{1AD6F928-C4C8-44C5-BF14-DA218B7F67AD}">
      <dgm:prSet/>
      <dgm:spPr/>
      <dgm:t>
        <a:bodyPr/>
        <a:lstStyle/>
        <a:p>
          <a:endParaRPr lang="en-US"/>
        </a:p>
      </dgm:t>
    </dgm:pt>
    <dgm:pt modelId="{8B5B5B1F-95CE-4D80-9C50-C7DD4014E667}" type="sibTrans" cxnId="{1AD6F928-C4C8-44C5-BF14-DA218B7F67AD}">
      <dgm:prSet/>
      <dgm:spPr/>
      <dgm:t>
        <a:bodyPr/>
        <a:lstStyle/>
        <a:p>
          <a:endParaRPr lang="en-US"/>
        </a:p>
      </dgm:t>
    </dgm:pt>
    <dgm:pt modelId="{99EAAD98-29FD-4E49-A764-62445ED4E2FA}">
      <dgm:prSet custT="1"/>
      <dgm:spPr>
        <a:solidFill>
          <a:schemeClr val="accent2"/>
        </a:solidFill>
      </dgm:spPr>
      <dgm:t>
        <a:bodyPr/>
        <a:lstStyle/>
        <a:p>
          <a:r>
            <a:rPr lang="en-US" sz="2000" b="0" u="none" dirty="0"/>
            <a:t>Prejudice based on preconceived concepts can be major barriers to effective listening</a:t>
          </a:r>
        </a:p>
      </dgm:t>
    </dgm:pt>
    <dgm:pt modelId="{97130386-6F0F-4BCA-933A-FB09F80ED552}" type="parTrans" cxnId="{A78177CA-DF2B-41ED-8778-A8FFF69D8429}">
      <dgm:prSet/>
      <dgm:spPr/>
      <dgm:t>
        <a:bodyPr/>
        <a:lstStyle/>
        <a:p>
          <a:endParaRPr lang="en-US"/>
        </a:p>
      </dgm:t>
    </dgm:pt>
    <dgm:pt modelId="{2AF9C778-EE57-417F-A98E-A948E533DB93}" type="sibTrans" cxnId="{A78177CA-DF2B-41ED-8778-A8FFF69D8429}">
      <dgm:prSet/>
      <dgm:spPr/>
      <dgm:t>
        <a:bodyPr/>
        <a:lstStyle/>
        <a:p>
          <a:endParaRPr lang="en-US"/>
        </a:p>
      </dgm:t>
    </dgm:pt>
    <dgm:pt modelId="{C9B2AC1A-B37D-4719-A5A3-B3EA32189D9E}">
      <dgm:prSet custT="1"/>
      <dgm:spPr>
        <a:solidFill>
          <a:schemeClr val="accent2"/>
        </a:solidFill>
      </dgm:spPr>
      <dgm:t>
        <a:bodyPr/>
        <a:lstStyle/>
        <a:p>
          <a:r>
            <a:rPr lang="en-US" sz="2000" b="0" u="none" dirty="0"/>
            <a:t>Inspector should accept others as they are and not as people think they should be</a:t>
          </a:r>
        </a:p>
      </dgm:t>
    </dgm:pt>
    <dgm:pt modelId="{C8392E4E-7C79-4B7A-A3D0-95FE690B36F2}" type="parTrans" cxnId="{636300EF-59AE-4709-9FC6-9E8EADFE469B}">
      <dgm:prSet/>
      <dgm:spPr/>
      <dgm:t>
        <a:bodyPr/>
        <a:lstStyle/>
        <a:p>
          <a:endParaRPr lang="en-US"/>
        </a:p>
      </dgm:t>
    </dgm:pt>
    <dgm:pt modelId="{05F12FCD-7625-4DBE-B192-B0A217BD0E11}" type="sibTrans" cxnId="{636300EF-59AE-4709-9FC6-9E8EADFE469B}">
      <dgm:prSet/>
      <dgm:spPr/>
      <dgm:t>
        <a:bodyPr/>
        <a:lstStyle/>
        <a:p>
          <a:endParaRPr lang="en-US"/>
        </a:p>
      </dgm:t>
    </dgm:pt>
    <dgm:pt modelId="{ADE0B951-DD17-4DF0-B888-B1270C83F773}" type="pres">
      <dgm:prSet presAssocID="{7543ABCC-60B3-4026-AC81-703FAD1169D9}" presName="linear" presStyleCnt="0">
        <dgm:presLayoutVars>
          <dgm:animLvl val="lvl"/>
          <dgm:resizeHandles val="exact"/>
        </dgm:presLayoutVars>
      </dgm:prSet>
      <dgm:spPr/>
      <dgm:t>
        <a:bodyPr/>
        <a:lstStyle/>
        <a:p>
          <a:endParaRPr lang="en-US"/>
        </a:p>
      </dgm:t>
    </dgm:pt>
    <dgm:pt modelId="{E1B208B1-BC12-45A0-ADEF-83F26F5A608A}" type="pres">
      <dgm:prSet presAssocID="{E2BF78EB-A214-4F2A-B5C3-9EF057DD0748}" presName="parentText" presStyleLbl="node1" presStyleIdx="0" presStyleCnt="5">
        <dgm:presLayoutVars>
          <dgm:chMax val="0"/>
          <dgm:bulletEnabled val="1"/>
        </dgm:presLayoutVars>
      </dgm:prSet>
      <dgm:spPr/>
      <dgm:t>
        <a:bodyPr/>
        <a:lstStyle/>
        <a:p>
          <a:endParaRPr lang="en-US"/>
        </a:p>
      </dgm:t>
    </dgm:pt>
    <dgm:pt modelId="{358DF178-69EE-4E12-9AA5-9F18D0715086}" type="pres">
      <dgm:prSet presAssocID="{1A292065-2B7D-4E9A-BDAD-D70FF72B0FE8}" presName="spacer" presStyleCnt="0"/>
      <dgm:spPr/>
    </dgm:pt>
    <dgm:pt modelId="{D0F5A529-04A1-43B8-AE67-CE6DA5126E12}" type="pres">
      <dgm:prSet presAssocID="{B1271B2D-BE78-463D-A2E0-0BA69D913C26}" presName="parentText" presStyleLbl="node1" presStyleIdx="1" presStyleCnt="5">
        <dgm:presLayoutVars>
          <dgm:chMax val="0"/>
          <dgm:bulletEnabled val="1"/>
        </dgm:presLayoutVars>
      </dgm:prSet>
      <dgm:spPr/>
      <dgm:t>
        <a:bodyPr/>
        <a:lstStyle/>
        <a:p>
          <a:endParaRPr lang="en-US"/>
        </a:p>
      </dgm:t>
    </dgm:pt>
    <dgm:pt modelId="{7374A2D4-022C-4F13-B925-ACE9C0C30CFF}" type="pres">
      <dgm:prSet presAssocID="{25D31C0A-6FE2-4E53-81C8-C7B1D85FD361}" presName="spacer" presStyleCnt="0"/>
      <dgm:spPr/>
    </dgm:pt>
    <dgm:pt modelId="{ABD18943-1AF1-43AD-8CEE-BCACDA9C82D9}" type="pres">
      <dgm:prSet presAssocID="{E24CDDDA-7BF3-455E-A68A-2B6F18EBCAF4}" presName="parentText" presStyleLbl="node1" presStyleIdx="2" presStyleCnt="5">
        <dgm:presLayoutVars>
          <dgm:chMax val="0"/>
          <dgm:bulletEnabled val="1"/>
        </dgm:presLayoutVars>
      </dgm:prSet>
      <dgm:spPr/>
      <dgm:t>
        <a:bodyPr/>
        <a:lstStyle/>
        <a:p>
          <a:endParaRPr lang="en-US"/>
        </a:p>
      </dgm:t>
    </dgm:pt>
    <dgm:pt modelId="{DCAB9196-EC16-47E1-9212-9EC58DED490B}" type="pres">
      <dgm:prSet presAssocID="{8B5B5B1F-95CE-4D80-9C50-C7DD4014E667}" presName="spacer" presStyleCnt="0"/>
      <dgm:spPr/>
    </dgm:pt>
    <dgm:pt modelId="{C7AF3540-5944-4D05-94B5-E60919E64E2F}" type="pres">
      <dgm:prSet presAssocID="{99EAAD98-29FD-4E49-A764-62445ED4E2FA}" presName="parentText" presStyleLbl="node1" presStyleIdx="3" presStyleCnt="5">
        <dgm:presLayoutVars>
          <dgm:chMax val="0"/>
          <dgm:bulletEnabled val="1"/>
        </dgm:presLayoutVars>
      </dgm:prSet>
      <dgm:spPr/>
      <dgm:t>
        <a:bodyPr/>
        <a:lstStyle/>
        <a:p>
          <a:endParaRPr lang="en-US"/>
        </a:p>
      </dgm:t>
    </dgm:pt>
    <dgm:pt modelId="{43E5AF8B-9BCA-4A08-A877-3BF00AC09C70}" type="pres">
      <dgm:prSet presAssocID="{2AF9C778-EE57-417F-A98E-A948E533DB93}" presName="spacer" presStyleCnt="0"/>
      <dgm:spPr/>
    </dgm:pt>
    <dgm:pt modelId="{F3697528-87F4-4ED5-82B5-D8C5DB685A07}" type="pres">
      <dgm:prSet presAssocID="{C9B2AC1A-B37D-4719-A5A3-B3EA32189D9E}" presName="parentText" presStyleLbl="node1" presStyleIdx="4" presStyleCnt="5">
        <dgm:presLayoutVars>
          <dgm:chMax val="0"/>
          <dgm:bulletEnabled val="1"/>
        </dgm:presLayoutVars>
      </dgm:prSet>
      <dgm:spPr/>
      <dgm:t>
        <a:bodyPr/>
        <a:lstStyle/>
        <a:p>
          <a:endParaRPr lang="en-US"/>
        </a:p>
      </dgm:t>
    </dgm:pt>
  </dgm:ptLst>
  <dgm:cxnLst>
    <dgm:cxn modelId="{E8E28ECC-9B39-43FB-8CB9-0B7E0A91FC10}" type="presOf" srcId="{99EAAD98-29FD-4E49-A764-62445ED4E2FA}" destId="{C7AF3540-5944-4D05-94B5-E60919E64E2F}" srcOrd="0" destOrd="0" presId="urn:microsoft.com/office/officeart/2005/8/layout/vList2"/>
    <dgm:cxn modelId="{D798BA6F-57F0-49C7-A172-FEE1957087B8}" type="presOf" srcId="{B1271B2D-BE78-463D-A2E0-0BA69D913C26}" destId="{D0F5A529-04A1-43B8-AE67-CE6DA5126E12}" srcOrd="0" destOrd="0" presId="urn:microsoft.com/office/officeart/2005/8/layout/vList2"/>
    <dgm:cxn modelId="{A78177CA-DF2B-41ED-8778-A8FFF69D8429}" srcId="{7543ABCC-60B3-4026-AC81-703FAD1169D9}" destId="{99EAAD98-29FD-4E49-A764-62445ED4E2FA}" srcOrd="3" destOrd="0" parTransId="{97130386-6F0F-4BCA-933A-FB09F80ED552}" sibTransId="{2AF9C778-EE57-417F-A98E-A948E533DB93}"/>
    <dgm:cxn modelId="{1B1F79D3-D850-4879-87FC-D49DC28883B5}" type="presOf" srcId="{7543ABCC-60B3-4026-AC81-703FAD1169D9}" destId="{ADE0B951-DD17-4DF0-B888-B1270C83F773}" srcOrd="0" destOrd="0" presId="urn:microsoft.com/office/officeart/2005/8/layout/vList2"/>
    <dgm:cxn modelId="{7573F677-9825-4A61-98A2-A65F1229684B}" type="presOf" srcId="{E24CDDDA-7BF3-455E-A68A-2B6F18EBCAF4}" destId="{ABD18943-1AF1-43AD-8CEE-BCACDA9C82D9}" srcOrd="0" destOrd="0" presId="urn:microsoft.com/office/officeart/2005/8/layout/vList2"/>
    <dgm:cxn modelId="{636300EF-59AE-4709-9FC6-9E8EADFE469B}" srcId="{7543ABCC-60B3-4026-AC81-703FAD1169D9}" destId="{C9B2AC1A-B37D-4719-A5A3-B3EA32189D9E}" srcOrd="4" destOrd="0" parTransId="{C8392E4E-7C79-4B7A-A3D0-95FE690B36F2}" sibTransId="{05F12FCD-7625-4DBE-B192-B0A217BD0E11}"/>
    <dgm:cxn modelId="{1AD6F928-C4C8-44C5-BF14-DA218B7F67AD}" srcId="{7543ABCC-60B3-4026-AC81-703FAD1169D9}" destId="{E24CDDDA-7BF3-455E-A68A-2B6F18EBCAF4}" srcOrd="2" destOrd="0" parTransId="{F55C39C1-D15B-4A2C-AF3C-08D4862A3DD5}" sibTransId="{8B5B5B1F-95CE-4D80-9C50-C7DD4014E667}"/>
    <dgm:cxn modelId="{6498090D-C03B-4C7C-BAFA-B7FE3792006C}" srcId="{7543ABCC-60B3-4026-AC81-703FAD1169D9}" destId="{E2BF78EB-A214-4F2A-B5C3-9EF057DD0748}" srcOrd="0" destOrd="0" parTransId="{6A403373-C205-47DC-8A68-662ECB64399A}" sibTransId="{1A292065-2B7D-4E9A-BDAD-D70FF72B0FE8}"/>
    <dgm:cxn modelId="{7C86183D-5466-480B-8618-2BB3DDAE70D3}" type="presOf" srcId="{C9B2AC1A-B37D-4719-A5A3-B3EA32189D9E}" destId="{F3697528-87F4-4ED5-82B5-D8C5DB685A07}" srcOrd="0" destOrd="0" presId="urn:microsoft.com/office/officeart/2005/8/layout/vList2"/>
    <dgm:cxn modelId="{6D99DBAD-7296-4429-94BB-5144779E64FB}" srcId="{7543ABCC-60B3-4026-AC81-703FAD1169D9}" destId="{B1271B2D-BE78-463D-A2E0-0BA69D913C26}" srcOrd="1" destOrd="0" parTransId="{BA5CAB4B-815E-4EBB-8467-7BBBD21C4788}" sibTransId="{25D31C0A-6FE2-4E53-81C8-C7B1D85FD361}"/>
    <dgm:cxn modelId="{050A2218-2636-48C1-886B-C84C17B1D1C4}" type="presOf" srcId="{E2BF78EB-A214-4F2A-B5C3-9EF057DD0748}" destId="{E1B208B1-BC12-45A0-ADEF-83F26F5A608A}" srcOrd="0" destOrd="0" presId="urn:microsoft.com/office/officeart/2005/8/layout/vList2"/>
    <dgm:cxn modelId="{7A542EC2-5DD7-48BC-B4B2-C676DDCCB64C}" type="presParOf" srcId="{ADE0B951-DD17-4DF0-B888-B1270C83F773}" destId="{E1B208B1-BC12-45A0-ADEF-83F26F5A608A}" srcOrd="0" destOrd="0" presId="urn:microsoft.com/office/officeart/2005/8/layout/vList2"/>
    <dgm:cxn modelId="{8CCF293D-0723-43FB-B415-CA4F3A7A3AFD}" type="presParOf" srcId="{ADE0B951-DD17-4DF0-B888-B1270C83F773}" destId="{358DF178-69EE-4E12-9AA5-9F18D0715086}" srcOrd="1" destOrd="0" presId="urn:microsoft.com/office/officeart/2005/8/layout/vList2"/>
    <dgm:cxn modelId="{C58012F4-42BA-4594-8F27-1C59CB7DAA78}" type="presParOf" srcId="{ADE0B951-DD17-4DF0-B888-B1270C83F773}" destId="{D0F5A529-04A1-43B8-AE67-CE6DA5126E12}" srcOrd="2" destOrd="0" presId="urn:microsoft.com/office/officeart/2005/8/layout/vList2"/>
    <dgm:cxn modelId="{CAF7391F-F6E2-4825-9219-2569934F2E1B}" type="presParOf" srcId="{ADE0B951-DD17-4DF0-B888-B1270C83F773}" destId="{7374A2D4-022C-4F13-B925-ACE9C0C30CFF}" srcOrd="3" destOrd="0" presId="urn:microsoft.com/office/officeart/2005/8/layout/vList2"/>
    <dgm:cxn modelId="{3BC80769-0E4A-4527-BCC6-D01EADCE61FD}" type="presParOf" srcId="{ADE0B951-DD17-4DF0-B888-B1270C83F773}" destId="{ABD18943-1AF1-43AD-8CEE-BCACDA9C82D9}" srcOrd="4" destOrd="0" presId="urn:microsoft.com/office/officeart/2005/8/layout/vList2"/>
    <dgm:cxn modelId="{F8158851-CB3C-46A6-9FBA-09FA1391F7A8}" type="presParOf" srcId="{ADE0B951-DD17-4DF0-B888-B1270C83F773}" destId="{DCAB9196-EC16-47E1-9212-9EC58DED490B}" srcOrd="5" destOrd="0" presId="urn:microsoft.com/office/officeart/2005/8/layout/vList2"/>
    <dgm:cxn modelId="{B02BC3D7-57BC-48B0-8997-FDFC5DB02EC8}" type="presParOf" srcId="{ADE0B951-DD17-4DF0-B888-B1270C83F773}" destId="{C7AF3540-5944-4D05-94B5-E60919E64E2F}" srcOrd="6" destOrd="0" presId="urn:microsoft.com/office/officeart/2005/8/layout/vList2"/>
    <dgm:cxn modelId="{51F29BF3-06E4-4AEB-9912-14ED37CBB3C4}" type="presParOf" srcId="{ADE0B951-DD17-4DF0-B888-B1270C83F773}" destId="{43E5AF8B-9BCA-4A08-A877-3BF00AC09C70}" srcOrd="7" destOrd="0" presId="urn:microsoft.com/office/officeart/2005/8/layout/vList2"/>
    <dgm:cxn modelId="{4A66F325-55A0-4F35-BEC0-DA8A534FE57C}" type="presParOf" srcId="{ADE0B951-DD17-4DF0-B888-B1270C83F773}" destId="{F3697528-87F4-4ED5-82B5-D8C5DB685A0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543ABCC-60B3-4026-AC81-703FAD1169D9}" type="doc">
      <dgm:prSet loTypeId="urn:microsoft.com/office/officeart/2008/layout/LinedList" loCatId="list" qsTypeId="urn:microsoft.com/office/officeart/2005/8/quickstyle/simple5" qsCatId="simple" csTypeId="urn:microsoft.com/office/officeart/2005/8/colors/accent2_3" csCatId="accent2" phldr="1"/>
      <dgm:spPr/>
      <dgm:t>
        <a:bodyPr/>
        <a:lstStyle/>
        <a:p>
          <a:endParaRPr lang="en-US"/>
        </a:p>
      </dgm:t>
    </dgm:pt>
    <dgm:pt modelId="{E2BF78EB-A214-4F2A-B5C3-9EF057DD0748}">
      <dgm:prSet phldrT="[Text]" custT="1"/>
      <dgm:spPr/>
      <dgm:t>
        <a:bodyPr/>
        <a:lstStyle/>
        <a:p>
          <a:r>
            <a:rPr lang="en-US" sz="2000" b="1" dirty="0"/>
            <a:t>Information overload</a:t>
          </a:r>
        </a:p>
      </dgm:t>
    </dgm:pt>
    <dgm:pt modelId="{6A403373-C205-47DC-8A68-662ECB64399A}" type="parTrans" cxnId="{6498090D-C03B-4C7C-BAFA-B7FE3792006C}">
      <dgm:prSet/>
      <dgm:spPr/>
      <dgm:t>
        <a:bodyPr/>
        <a:lstStyle/>
        <a:p>
          <a:endParaRPr lang="en-US"/>
        </a:p>
      </dgm:t>
    </dgm:pt>
    <dgm:pt modelId="{1A292065-2B7D-4E9A-BDAD-D70FF72B0FE8}" type="sibTrans" cxnId="{6498090D-C03B-4C7C-BAFA-B7FE3792006C}">
      <dgm:prSet/>
      <dgm:spPr/>
      <dgm:t>
        <a:bodyPr/>
        <a:lstStyle/>
        <a:p>
          <a:endParaRPr lang="en-US"/>
        </a:p>
      </dgm:t>
    </dgm:pt>
    <dgm:pt modelId="{3338BAFC-BAD0-42F3-94E3-537B840FD22D}">
      <dgm:prSet custT="1"/>
      <dgm:spPr/>
      <dgm:t>
        <a:bodyPr/>
        <a:lstStyle/>
        <a:p>
          <a:r>
            <a:rPr lang="en-US" sz="2000" b="1" dirty="0"/>
            <a:t>Personal concerns</a:t>
          </a:r>
        </a:p>
      </dgm:t>
    </dgm:pt>
    <dgm:pt modelId="{0D544679-1F7D-4377-A136-99DDBB07D2ED}" type="parTrans" cxnId="{9ACAB844-6A94-4228-9C01-F3A7FEEAFC43}">
      <dgm:prSet/>
      <dgm:spPr/>
      <dgm:t>
        <a:bodyPr/>
        <a:lstStyle/>
        <a:p>
          <a:endParaRPr lang="en-US"/>
        </a:p>
      </dgm:t>
    </dgm:pt>
    <dgm:pt modelId="{5197096A-36B6-477D-A300-4B6C1A071C45}" type="sibTrans" cxnId="{9ACAB844-6A94-4228-9C01-F3A7FEEAFC43}">
      <dgm:prSet/>
      <dgm:spPr/>
      <dgm:t>
        <a:bodyPr/>
        <a:lstStyle/>
        <a:p>
          <a:endParaRPr lang="en-US"/>
        </a:p>
      </dgm:t>
    </dgm:pt>
    <dgm:pt modelId="{9F088DBF-66B6-43AB-82F4-583EBB379F9A}">
      <dgm:prSet custT="1"/>
      <dgm:spPr/>
      <dgm:t>
        <a:bodyPr/>
        <a:lstStyle/>
        <a:p>
          <a:r>
            <a:rPr lang="en-US" sz="2000" b="1" dirty="0"/>
            <a:t>Outside distractions</a:t>
          </a:r>
        </a:p>
      </dgm:t>
    </dgm:pt>
    <dgm:pt modelId="{E402D582-5A15-4674-8AB3-122F53644BCD}" type="parTrans" cxnId="{645458A2-EE91-479D-906A-AB99878765A3}">
      <dgm:prSet/>
      <dgm:spPr/>
      <dgm:t>
        <a:bodyPr/>
        <a:lstStyle/>
        <a:p>
          <a:endParaRPr lang="en-US"/>
        </a:p>
      </dgm:t>
    </dgm:pt>
    <dgm:pt modelId="{69A770CA-E7C1-4D61-B623-E84CC2E40346}" type="sibTrans" cxnId="{645458A2-EE91-479D-906A-AB99878765A3}">
      <dgm:prSet/>
      <dgm:spPr/>
      <dgm:t>
        <a:bodyPr/>
        <a:lstStyle/>
        <a:p>
          <a:endParaRPr lang="en-US"/>
        </a:p>
      </dgm:t>
    </dgm:pt>
    <dgm:pt modelId="{BC77D337-3AE6-4358-A7B6-B800E77E8F97}">
      <dgm:prSet custT="1"/>
      <dgm:spPr/>
      <dgm:t>
        <a:bodyPr/>
        <a:lstStyle/>
        <a:p>
          <a:r>
            <a:rPr lang="en-US" sz="2000" b="1" dirty="0"/>
            <a:t>Prejudice</a:t>
          </a:r>
        </a:p>
      </dgm:t>
    </dgm:pt>
    <dgm:pt modelId="{31CA2DA7-41FD-4089-B6DD-85A4AAAED6C7}" type="parTrans" cxnId="{763E85C5-F55F-4C8E-AAC4-463C5AFB3746}">
      <dgm:prSet/>
      <dgm:spPr/>
      <dgm:t>
        <a:bodyPr/>
        <a:lstStyle/>
        <a:p>
          <a:endParaRPr lang="en-US"/>
        </a:p>
      </dgm:t>
    </dgm:pt>
    <dgm:pt modelId="{A680AD6A-3EF3-46F3-8CC0-9D1BD8802494}" type="sibTrans" cxnId="{763E85C5-F55F-4C8E-AAC4-463C5AFB3746}">
      <dgm:prSet/>
      <dgm:spPr/>
      <dgm:t>
        <a:bodyPr/>
        <a:lstStyle/>
        <a:p>
          <a:endParaRPr lang="en-US"/>
        </a:p>
      </dgm:t>
    </dgm:pt>
    <dgm:pt modelId="{963FC3B3-70D5-4454-97A1-A4028AEDD157}">
      <dgm:prSet phldrT="[Text]" custT="1"/>
      <dgm:spPr/>
      <dgm:t>
        <a:bodyPr/>
        <a:lstStyle/>
        <a:p>
          <a:r>
            <a:rPr lang="en-US" sz="2400" b="0" dirty="0"/>
            <a:t>Identify the essential elements of the message</a:t>
          </a:r>
        </a:p>
      </dgm:t>
    </dgm:pt>
    <dgm:pt modelId="{E7FFA477-C7EC-4DE6-BF03-5DA1AD8B5B15}" type="parTrans" cxnId="{4ACF7BAB-5294-4F8E-AECA-CF0AFEAB92B4}">
      <dgm:prSet/>
      <dgm:spPr/>
      <dgm:t>
        <a:bodyPr/>
        <a:lstStyle/>
        <a:p>
          <a:endParaRPr lang="en-US"/>
        </a:p>
      </dgm:t>
    </dgm:pt>
    <dgm:pt modelId="{7AEEF5DB-4370-4286-84BA-7626BA7B1DD6}" type="sibTrans" cxnId="{4ACF7BAB-5294-4F8E-AECA-CF0AFEAB92B4}">
      <dgm:prSet/>
      <dgm:spPr/>
      <dgm:t>
        <a:bodyPr/>
        <a:lstStyle/>
        <a:p>
          <a:endParaRPr lang="en-US"/>
        </a:p>
      </dgm:t>
    </dgm:pt>
    <dgm:pt modelId="{1D2A6DD8-D682-4BE7-8160-3B2459F9438B}">
      <dgm:prSet custT="1"/>
      <dgm:spPr/>
      <dgm:t>
        <a:bodyPr/>
        <a:lstStyle/>
        <a:p>
          <a:r>
            <a:rPr lang="en-US" sz="2400" b="0" dirty="0"/>
            <a:t>Focus on the speaker and the message rather than personal concerns or thoughts</a:t>
          </a:r>
        </a:p>
      </dgm:t>
    </dgm:pt>
    <dgm:pt modelId="{C2CD8CFE-9F9D-4161-8A57-E9979B5E09F2}" type="parTrans" cxnId="{B4C269CA-62A8-4795-96BC-8D12AAB9BCE0}">
      <dgm:prSet/>
      <dgm:spPr/>
      <dgm:t>
        <a:bodyPr/>
        <a:lstStyle/>
        <a:p>
          <a:endParaRPr lang="en-US"/>
        </a:p>
      </dgm:t>
    </dgm:pt>
    <dgm:pt modelId="{BCB3CE76-2052-4BB5-998D-7465DB3DFD70}" type="sibTrans" cxnId="{B4C269CA-62A8-4795-96BC-8D12AAB9BCE0}">
      <dgm:prSet/>
      <dgm:spPr/>
      <dgm:t>
        <a:bodyPr/>
        <a:lstStyle/>
        <a:p>
          <a:endParaRPr lang="en-US"/>
        </a:p>
      </dgm:t>
    </dgm:pt>
    <dgm:pt modelId="{C64A085C-BD8A-4FCC-A26A-C86CC5EAD4CD}">
      <dgm:prSet custT="1"/>
      <dgm:spPr/>
      <dgm:t>
        <a:bodyPr/>
        <a:lstStyle/>
        <a:p>
          <a:r>
            <a:rPr lang="en-US" sz="2400" b="0" dirty="0"/>
            <a:t>Take control of the environment and remove as many distractions as possible</a:t>
          </a:r>
        </a:p>
      </dgm:t>
    </dgm:pt>
    <dgm:pt modelId="{5CCE7DC8-9B41-42B9-BB21-7618FBAD72A2}" type="parTrans" cxnId="{AF8B9A16-12A9-4927-A3A5-9914058B70D9}">
      <dgm:prSet/>
      <dgm:spPr/>
      <dgm:t>
        <a:bodyPr/>
        <a:lstStyle/>
        <a:p>
          <a:endParaRPr lang="en-US"/>
        </a:p>
      </dgm:t>
    </dgm:pt>
    <dgm:pt modelId="{54162737-3DE0-4583-9798-59DDAEAB978D}" type="sibTrans" cxnId="{AF8B9A16-12A9-4927-A3A5-9914058B70D9}">
      <dgm:prSet/>
      <dgm:spPr/>
      <dgm:t>
        <a:bodyPr/>
        <a:lstStyle/>
        <a:p>
          <a:endParaRPr lang="en-US"/>
        </a:p>
      </dgm:t>
    </dgm:pt>
    <dgm:pt modelId="{D0EB708E-F00C-4A5D-9462-082DB2137663}">
      <dgm:prSet custT="1"/>
      <dgm:spPr/>
      <dgm:t>
        <a:bodyPr/>
        <a:lstStyle/>
        <a:p>
          <a:r>
            <a:rPr lang="en-US" sz="2400" b="0" dirty="0"/>
            <a:t>Focus on the message and not the sender</a:t>
          </a:r>
        </a:p>
      </dgm:t>
    </dgm:pt>
    <dgm:pt modelId="{D0FCC16B-E5DD-4567-9510-BAFF02DF3D4C}" type="parTrans" cxnId="{77C7C66C-7D0C-40B7-87DC-B11BC9A2C2A8}">
      <dgm:prSet/>
      <dgm:spPr/>
      <dgm:t>
        <a:bodyPr/>
        <a:lstStyle/>
        <a:p>
          <a:endParaRPr lang="en-US"/>
        </a:p>
      </dgm:t>
    </dgm:pt>
    <dgm:pt modelId="{0B3EAC3D-268A-4504-A5D1-89C04E79BCBF}" type="sibTrans" cxnId="{77C7C66C-7D0C-40B7-87DC-B11BC9A2C2A8}">
      <dgm:prSet/>
      <dgm:spPr/>
      <dgm:t>
        <a:bodyPr/>
        <a:lstStyle/>
        <a:p>
          <a:endParaRPr lang="en-US"/>
        </a:p>
      </dgm:t>
    </dgm:pt>
    <dgm:pt modelId="{C477F462-0D69-4E58-A856-917BA18B2A9D}" type="pres">
      <dgm:prSet presAssocID="{7543ABCC-60B3-4026-AC81-703FAD1169D9}" presName="vert0" presStyleCnt="0">
        <dgm:presLayoutVars>
          <dgm:dir/>
          <dgm:animOne val="branch"/>
          <dgm:animLvl val="lvl"/>
        </dgm:presLayoutVars>
      </dgm:prSet>
      <dgm:spPr/>
      <dgm:t>
        <a:bodyPr/>
        <a:lstStyle/>
        <a:p>
          <a:endParaRPr lang="en-US"/>
        </a:p>
      </dgm:t>
    </dgm:pt>
    <dgm:pt modelId="{EF7A280E-EDF9-4DA2-8B7E-60C768C8ABAE}" type="pres">
      <dgm:prSet presAssocID="{E2BF78EB-A214-4F2A-B5C3-9EF057DD0748}" presName="thickLine" presStyleLbl="alignNode1" presStyleIdx="0" presStyleCnt="4"/>
      <dgm:spPr/>
    </dgm:pt>
    <dgm:pt modelId="{B22A501A-6D4B-4597-B046-F939C6D05F1B}" type="pres">
      <dgm:prSet presAssocID="{E2BF78EB-A214-4F2A-B5C3-9EF057DD0748}" presName="horz1" presStyleCnt="0"/>
      <dgm:spPr/>
    </dgm:pt>
    <dgm:pt modelId="{8DEEAA36-6F4C-46F9-9713-D1B0FD37EC39}" type="pres">
      <dgm:prSet presAssocID="{E2BF78EB-A214-4F2A-B5C3-9EF057DD0748}" presName="tx1" presStyleLbl="revTx" presStyleIdx="0" presStyleCnt="8" custScaleX="111538"/>
      <dgm:spPr/>
      <dgm:t>
        <a:bodyPr/>
        <a:lstStyle/>
        <a:p>
          <a:endParaRPr lang="en-US"/>
        </a:p>
      </dgm:t>
    </dgm:pt>
    <dgm:pt modelId="{2A72E19D-FB22-47AC-BE53-B5131B29BD5A}" type="pres">
      <dgm:prSet presAssocID="{E2BF78EB-A214-4F2A-B5C3-9EF057DD0748}" presName="vert1" presStyleCnt="0"/>
      <dgm:spPr/>
    </dgm:pt>
    <dgm:pt modelId="{7F9BAA8A-2ADA-4443-86AD-EA2221B1ACF8}" type="pres">
      <dgm:prSet presAssocID="{963FC3B3-70D5-4454-97A1-A4028AEDD157}" presName="vertSpace2a" presStyleCnt="0"/>
      <dgm:spPr/>
    </dgm:pt>
    <dgm:pt modelId="{25838BDE-B677-401E-BDD1-5FA07F83D559}" type="pres">
      <dgm:prSet presAssocID="{963FC3B3-70D5-4454-97A1-A4028AEDD157}" presName="horz2" presStyleCnt="0"/>
      <dgm:spPr/>
    </dgm:pt>
    <dgm:pt modelId="{33D65553-3372-48D6-9589-F5D067628B69}" type="pres">
      <dgm:prSet presAssocID="{963FC3B3-70D5-4454-97A1-A4028AEDD157}" presName="horzSpace2" presStyleCnt="0"/>
      <dgm:spPr/>
    </dgm:pt>
    <dgm:pt modelId="{273E7D62-4E15-4CE1-9E0A-2F0969AF876D}" type="pres">
      <dgm:prSet presAssocID="{963FC3B3-70D5-4454-97A1-A4028AEDD157}" presName="tx2" presStyleLbl="revTx" presStyleIdx="1" presStyleCnt="8"/>
      <dgm:spPr/>
      <dgm:t>
        <a:bodyPr/>
        <a:lstStyle/>
        <a:p>
          <a:endParaRPr lang="en-US"/>
        </a:p>
      </dgm:t>
    </dgm:pt>
    <dgm:pt modelId="{C5A34EE1-0F45-45B1-902D-A48C33FF177F}" type="pres">
      <dgm:prSet presAssocID="{963FC3B3-70D5-4454-97A1-A4028AEDD157}" presName="vert2" presStyleCnt="0"/>
      <dgm:spPr/>
    </dgm:pt>
    <dgm:pt modelId="{C5C268FB-44E5-4CE9-A1C2-65BAD97985B9}" type="pres">
      <dgm:prSet presAssocID="{963FC3B3-70D5-4454-97A1-A4028AEDD157}" presName="thinLine2b" presStyleLbl="callout" presStyleIdx="0" presStyleCnt="4"/>
      <dgm:spPr/>
    </dgm:pt>
    <dgm:pt modelId="{6D9865B9-ABF0-4FAE-AE37-6DF7C77E3FB2}" type="pres">
      <dgm:prSet presAssocID="{963FC3B3-70D5-4454-97A1-A4028AEDD157}" presName="vertSpace2b" presStyleCnt="0"/>
      <dgm:spPr/>
    </dgm:pt>
    <dgm:pt modelId="{A65A9BDC-0149-4C9E-85D9-02FF2CE5A71D}" type="pres">
      <dgm:prSet presAssocID="{3338BAFC-BAD0-42F3-94E3-537B840FD22D}" presName="thickLine" presStyleLbl="alignNode1" presStyleIdx="1" presStyleCnt="4"/>
      <dgm:spPr/>
    </dgm:pt>
    <dgm:pt modelId="{38868608-3F9F-4530-AAF5-2B7D522C5CC8}" type="pres">
      <dgm:prSet presAssocID="{3338BAFC-BAD0-42F3-94E3-537B840FD22D}" presName="horz1" presStyleCnt="0"/>
      <dgm:spPr/>
    </dgm:pt>
    <dgm:pt modelId="{581FB5DD-31AD-4582-87FF-3DE250F6DD00}" type="pres">
      <dgm:prSet presAssocID="{3338BAFC-BAD0-42F3-94E3-537B840FD22D}" presName="tx1" presStyleLbl="revTx" presStyleIdx="2" presStyleCnt="8"/>
      <dgm:spPr/>
      <dgm:t>
        <a:bodyPr/>
        <a:lstStyle/>
        <a:p>
          <a:endParaRPr lang="en-US"/>
        </a:p>
      </dgm:t>
    </dgm:pt>
    <dgm:pt modelId="{B3614A45-E0FB-44DD-A454-F635B443D86E}" type="pres">
      <dgm:prSet presAssocID="{3338BAFC-BAD0-42F3-94E3-537B840FD22D}" presName="vert1" presStyleCnt="0"/>
      <dgm:spPr/>
    </dgm:pt>
    <dgm:pt modelId="{C30DBBE2-A753-493C-845D-A2B4DA6FEB1C}" type="pres">
      <dgm:prSet presAssocID="{1D2A6DD8-D682-4BE7-8160-3B2459F9438B}" presName="vertSpace2a" presStyleCnt="0"/>
      <dgm:spPr/>
    </dgm:pt>
    <dgm:pt modelId="{8A7D62AD-831E-40FA-B6A6-590321E669BB}" type="pres">
      <dgm:prSet presAssocID="{1D2A6DD8-D682-4BE7-8160-3B2459F9438B}" presName="horz2" presStyleCnt="0"/>
      <dgm:spPr/>
    </dgm:pt>
    <dgm:pt modelId="{6503FA4E-EEFC-454A-BB00-9550D1C6F545}" type="pres">
      <dgm:prSet presAssocID="{1D2A6DD8-D682-4BE7-8160-3B2459F9438B}" presName="horzSpace2" presStyleCnt="0"/>
      <dgm:spPr/>
    </dgm:pt>
    <dgm:pt modelId="{7CF4B7D3-DE7D-4257-9CFE-9AEE3CE94348}" type="pres">
      <dgm:prSet presAssocID="{1D2A6DD8-D682-4BE7-8160-3B2459F9438B}" presName="tx2" presStyleLbl="revTx" presStyleIdx="3" presStyleCnt="8"/>
      <dgm:spPr/>
      <dgm:t>
        <a:bodyPr/>
        <a:lstStyle/>
        <a:p>
          <a:endParaRPr lang="en-US"/>
        </a:p>
      </dgm:t>
    </dgm:pt>
    <dgm:pt modelId="{62595BEA-5366-4719-B8F9-00780A0643A9}" type="pres">
      <dgm:prSet presAssocID="{1D2A6DD8-D682-4BE7-8160-3B2459F9438B}" presName="vert2" presStyleCnt="0"/>
      <dgm:spPr/>
    </dgm:pt>
    <dgm:pt modelId="{8C96C9A4-7A8C-429A-A013-20723B5FB8BB}" type="pres">
      <dgm:prSet presAssocID="{1D2A6DD8-D682-4BE7-8160-3B2459F9438B}" presName="thinLine2b" presStyleLbl="callout" presStyleIdx="1" presStyleCnt="4"/>
      <dgm:spPr/>
    </dgm:pt>
    <dgm:pt modelId="{667DBD68-838F-450E-8979-E3965D725B07}" type="pres">
      <dgm:prSet presAssocID="{1D2A6DD8-D682-4BE7-8160-3B2459F9438B}" presName="vertSpace2b" presStyleCnt="0"/>
      <dgm:spPr/>
    </dgm:pt>
    <dgm:pt modelId="{7EC70594-7103-49F9-BCB4-97E73391D5D8}" type="pres">
      <dgm:prSet presAssocID="{9F088DBF-66B6-43AB-82F4-583EBB379F9A}" presName="thickLine" presStyleLbl="alignNode1" presStyleIdx="2" presStyleCnt="4"/>
      <dgm:spPr/>
    </dgm:pt>
    <dgm:pt modelId="{3642AB26-5515-421F-B15D-CB2A4AA73272}" type="pres">
      <dgm:prSet presAssocID="{9F088DBF-66B6-43AB-82F4-583EBB379F9A}" presName="horz1" presStyleCnt="0"/>
      <dgm:spPr/>
    </dgm:pt>
    <dgm:pt modelId="{A25892C5-FF2D-441C-BD21-1798181A90E7}" type="pres">
      <dgm:prSet presAssocID="{9F088DBF-66B6-43AB-82F4-583EBB379F9A}" presName="tx1" presStyleLbl="revTx" presStyleIdx="4" presStyleCnt="8" custScaleX="111538"/>
      <dgm:spPr/>
      <dgm:t>
        <a:bodyPr/>
        <a:lstStyle/>
        <a:p>
          <a:endParaRPr lang="en-US"/>
        </a:p>
      </dgm:t>
    </dgm:pt>
    <dgm:pt modelId="{0FA9084B-9DFC-4CD7-A676-19C894B357C2}" type="pres">
      <dgm:prSet presAssocID="{9F088DBF-66B6-43AB-82F4-583EBB379F9A}" presName="vert1" presStyleCnt="0"/>
      <dgm:spPr/>
    </dgm:pt>
    <dgm:pt modelId="{BED0A629-B84D-4EC3-89EF-38356AE09D9E}" type="pres">
      <dgm:prSet presAssocID="{C64A085C-BD8A-4FCC-A26A-C86CC5EAD4CD}" presName="vertSpace2a" presStyleCnt="0"/>
      <dgm:spPr/>
    </dgm:pt>
    <dgm:pt modelId="{FDBC0835-E648-4B14-99C0-CB9FB14EF263}" type="pres">
      <dgm:prSet presAssocID="{C64A085C-BD8A-4FCC-A26A-C86CC5EAD4CD}" presName="horz2" presStyleCnt="0"/>
      <dgm:spPr/>
    </dgm:pt>
    <dgm:pt modelId="{9F78C026-8F1F-4EE7-BCEB-41D8900AE4A3}" type="pres">
      <dgm:prSet presAssocID="{C64A085C-BD8A-4FCC-A26A-C86CC5EAD4CD}" presName="horzSpace2" presStyleCnt="0"/>
      <dgm:spPr/>
    </dgm:pt>
    <dgm:pt modelId="{EA737E81-48CD-42F0-86CE-BBA0FF0767CE}" type="pres">
      <dgm:prSet presAssocID="{C64A085C-BD8A-4FCC-A26A-C86CC5EAD4CD}" presName="tx2" presStyleLbl="revTx" presStyleIdx="5" presStyleCnt="8"/>
      <dgm:spPr/>
      <dgm:t>
        <a:bodyPr/>
        <a:lstStyle/>
        <a:p>
          <a:endParaRPr lang="en-US"/>
        </a:p>
      </dgm:t>
    </dgm:pt>
    <dgm:pt modelId="{391245D3-1C2A-4185-8960-BEC481C14575}" type="pres">
      <dgm:prSet presAssocID="{C64A085C-BD8A-4FCC-A26A-C86CC5EAD4CD}" presName="vert2" presStyleCnt="0"/>
      <dgm:spPr/>
    </dgm:pt>
    <dgm:pt modelId="{49ADB833-CA15-41C0-9C2E-4E195CFC30A2}" type="pres">
      <dgm:prSet presAssocID="{C64A085C-BD8A-4FCC-A26A-C86CC5EAD4CD}" presName="thinLine2b" presStyleLbl="callout" presStyleIdx="2" presStyleCnt="4"/>
      <dgm:spPr/>
    </dgm:pt>
    <dgm:pt modelId="{A6018DA2-F48E-4C5F-87E5-8E73CC9FBD62}" type="pres">
      <dgm:prSet presAssocID="{C64A085C-BD8A-4FCC-A26A-C86CC5EAD4CD}" presName="vertSpace2b" presStyleCnt="0"/>
      <dgm:spPr/>
    </dgm:pt>
    <dgm:pt modelId="{4B9509BA-23BC-4F08-A2F3-D37E404FBCFE}" type="pres">
      <dgm:prSet presAssocID="{BC77D337-3AE6-4358-A7B6-B800E77E8F97}" presName="thickLine" presStyleLbl="alignNode1" presStyleIdx="3" presStyleCnt="4"/>
      <dgm:spPr/>
    </dgm:pt>
    <dgm:pt modelId="{F91EFCE1-2A5A-4AAD-AFDC-22C58768DF95}" type="pres">
      <dgm:prSet presAssocID="{BC77D337-3AE6-4358-A7B6-B800E77E8F97}" presName="horz1" presStyleCnt="0"/>
      <dgm:spPr/>
    </dgm:pt>
    <dgm:pt modelId="{D5D27DFA-BC34-4DF0-A52F-2FC70777101E}" type="pres">
      <dgm:prSet presAssocID="{BC77D337-3AE6-4358-A7B6-B800E77E8F97}" presName="tx1" presStyleLbl="revTx" presStyleIdx="6" presStyleCnt="8"/>
      <dgm:spPr/>
      <dgm:t>
        <a:bodyPr/>
        <a:lstStyle/>
        <a:p>
          <a:endParaRPr lang="en-US"/>
        </a:p>
      </dgm:t>
    </dgm:pt>
    <dgm:pt modelId="{363F312A-119C-4B7D-A407-405F99948E8E}" type="pres">
      <dgm:prSet presAssocID="{BC77D337-3AE6-4358-A7B6-B800E77E8F97}" presName="vert1" presStyleCnt="0"/>
      <dgm:spPr/>
    </dgm:pt>
    <dgm:pt modelId="{995675AC-9EBD-4215-ADC9-7991903F6427}" type="pres">
      <dgm:prSet presAssocID="{D0EB708E-F00C-4A5D-9462-082DB2137663}" presName="vertSpace2a" presStyleCnt="0"/>
      <dgm:spPr/>
    </dgm:pt>
    <dgm:pt modelId="{A3A7FFB5-7586-4FB0-91D1-8703815094B5}" type="pres">
      <dgm:prSet presAssocID="{D0EB708E-F00C-4A5D-9462-082DB2137663}" presName="horz2" presStyleCnt="0"/>
      <dgm:spPr/>
    </dgm:pt>
    <dgm:pt modelId="{586F776B-A852-4CE0-A013-B778AB9C3B55}" type="pres">
      <dgm:prSet presAssocID="{D0EB708E-F00C-4A5D-9462-082DB2137663}" presName="horzSpace2" presStyleCnt="0"/>
      <dgm:spPr/>
    </dgm:pt>
    <dgm:pt modelId="{DCFC0838-B6CD-4007-8D8A-B42EA54C8500}" type="pres">
      <dgm:prSet presAssocID="{D0EB708E-F00C-4A5D-9462-082DB2137663}" presName="tx2" presStyleLbl="revTx" presStyleIdx="7" presStyleCnt="8" custScaleY="81335"/>
      <dgm:spPr/>
      <dgm:t>
        <a:bodyPr/>
        <a:lstStyle/>
        <a:p>
          <a:endParaRPr lang="en-US"/>
        </a:p>
      </dgm:t>
    </dgm:pt>
    <dgm:pt modelId="{08B7C250-4550-44C7-A6F3-AD49FB60FBEE}" type="pres">
      <dgm:prSet presAssocID="{D0EB708E-F00C-4A5D-9462-082DB2137663}" presName="vert2" presStyleCnt="0"/>
      <dgm:spPr/>
    </dgm:pt>
    <dgm:pt modelId="{71558A36-D2A1-4CE1-95A6-15B1E6092F52}" type="pres">
      <dgm:prSet presAssocID="{D0EB708E-F00C-4A5D-9462-082DB2137663}" presName="thinLine2b" presStyleLbl="callout" presStyleIdx="3" presStyleCnt="4"/>
      <dgm:spPr/>
    </dgm:pt>
    <dgm:pt modelId="{68BD3E78-93DE-41B9-ACCC-998C5EB2B94F}" type="pres">
      <dgm:prSet presAssocID="{D0EB708E-F00C-4A5D-9462-082DB2137663}" presName="vertSpace2b" presStyleCnt="0"/>
      <dgm:spPr/>
    </dgm:pt>
  </dgm:ptLst>
  <dgm:cxnLst>
    <dgm:cxn modelId="{E89B36A0-16A0-405E-A6B6-B702271902E1}" type="presOf" srcId="{BC77D337-3AE6-4358-A7B6-B800E77E8F97}" destId="{D5D27DFA-BC34-4DF0-A52F-2FC70777101E}" srcOrd="0" destOrd="0" presId="urn:microsoft.com/office/officeart/2008/layout/LinedList"/>
    <dgm:cxn modelId="{77C7C66C-7D0C-40B7-87DC-B11BC9A2C2A8}" srcId="{BC77D337-3AE6-4358-A7B6-B800E77E8F97}" destId="{D0EB708E-F00C-4A5D-9462-082DB2137663}" srcOrd="0" destOrd="0" parTransId="{D0FCC16B-E5DD-4567-9510-BAFF02DF3D4C}" sibTransId="{0B3EAC3D-268A-4504-A5D1-89C04E79BCBF}"/>
    <dgm:cxn modelId="{4ACF7BAB-5294-4F8E-AECA-CF0AFEAB92B4}" srcId="{E2BF78EB-A214-4F2A-B5C3-9EF057DD0748}" destId="{963FC3B3-70D5-4454-97A1-A4028AEDD157}" srcOrd="0" destOrd="0" parTransId="{E7FFA477-C7EC-4DE6-BF03-5DA1AD8B5B15}" sibTransId="{7AEEF5DB-4370-4286-84BA-7626BA7B1DD6}"/>
    <dgm:cxn modelId="{E63BB058-6EA1-40A9-B5F7-DD2F6416059C}" type="presOf" srcId="{7543ABCC-60B3-4026-AC81-703FAD1169D9}" destId="{C477F462-0D69-4E58-A856-917BA18B2A9D}" srcOrd="0" destOrd="0" presId="urn:microsoft.com/office/officeart/2008/layout/LinedList"/>
    <dgm:cxn modelId="{763E85C5-F55F-4C8E-AAC4-463C5AFB3746}" srcId="{7543ABCC-60B3-4026-AC81-703FAD1169D9}" destId="{BC77D337-3AE6-4358-A7B6-B800E77E8F97}" srcOrd="3" destOrd="0" parTransId="{31CA2DA7-41FD-4089-B6DD-85A4AAAED6C7}" sibTransId="{A680AD6A-3EF3-46F3-8CC0-9D1BD8802494}"/>
    <dgm:cxn modelId="{AF8B9A16-12A9-4927-A3A5-9914058B70D9}" srcId="{9F088DBF-66B6-43AB-82F4-583EBB379F9A}" destId="{C64A085C-BD8A-4FCC-A26A-C86CC5EAD4CD}" srcOrd="0" destOrd="0" parTransId="{5CCE7DC8-9B41-42B9-BB21-7618FBAD72A2}" sibTransId="{54162737-3DE0-4583-9798-59DDAEAB978D}"/>
    <dgm:cxn modelId="{61FB4D02-60BA-4944-B0B2-795D36F80B0F}" type="presOf" srcId="{9F088DBF-66B6-43AB-82F4-583EBB379F9A}" destId="{A25892C5-FF2D-441C-BD21-1798181A90E7}" srcOrd="0" destOrd="0" presId="urn:microsoft.com/office/officeart/2008/layout/LinedList"/>
    <dgm:cxn modelId="{9A39BCAD-7D89-409A-A654-4AA20A13355D}" type="presOf" srcId="{3338BAFC-BAD0-42F3-94E3-537B840FD22D}" destId="{581FB5DD-31AD-4582-87FF-3DE250F6DD00}" srcOrd="0" destOrd="0" presId="urn:microsoft.com/office/officeart/2008/layout/LinedList"/>
    <dgm:cxn modelId="{57E3C21A-B45B-4C4C-9779-B32F2AE8EC9D}" type="presOf" srcId="{963FC3B3-70D5-4454-97A1-A4028AEDD157}" destId="{273E7D62-4E15-4CE1-9E0A-2F0969AF876D}" srcOrd="0" destOrd="0" presId="urn:microsoft.com/office/officeart/2008/layout/LinedList"/>
    <dgm:cxn modelId="{C2B9F0D4-C511-4C29-B59A-CF8F5ECAF134}" type="presOf" srcId="{1D2A6DD8-D682-4BE7-8160-3B2459F9438B}" destId="{7CF4B7D3-DE7D-4257-9CFE-9AEE3CE94348}" srcOrd="0" destOrd="0" presId="urn:microsoft.com/office/officeart/2008/layout/LinedList"/>
    <dgm:cxn modelId="{B4C269CA-62A8-4795-96BC-8D12AAB9BCE0}" srcId="{3338BAFC-BAD0-42F3-94E3-537B840FD22D}" destId="{1D2A6DD8-D682-4BE7-8160-3B2459F9438B}" srcOrd="0" destOrd="0" parTransId="{C2CD8CFE-9F9D-4161-8A57-E9979B5E09F2}" sibTransId="{BCB3CE76-2052-4BB5-998D-7465DB3DFD70}"/>
    <dgm:cxn modelId="{9ACAB844-6A94-4228-9C01-F3A7FEEAFC43}" srcId="{7543ABCC-60B3-4026-AC81-703FAD1169D9}" destId="{3338BAFC-BAD0-42F3-94E3-537B840FD22D}" srcOrd="1" destOrd="0" parTransId="{0D544679-1F7D-4377-A136-99DDBB07D2ED}" sibTransId="{5197096A-36B6-477D-A300-4B6C1A071C45}"/>
    <dgm:cxn modelId="{6498090D-C03B-4C7C-BAFA-B7FE3792006C}" srcId="{7543ABCC-60B3-4026-AC81-703FAD1169D9}" destId="{E2BF78EB-A214-4F2A-B5C3-9EF057DD0748}" srcOrd="0" destOrd="0" parTransId="{6A403373-C205-47DC-8A68-662ECB64399A}" sibTransId="{1A292065-2B7D-4E9A-BDAD-D70FF72B0FE8}"/>
    <dgm:cxn modelId="{97F1BC1E-C83D-4204-BDEE-4355C034CD8A}" type="presOf" srcId="{D0EB708E-F00C-4A5D-9462-082DB2137663}" destId="{DCFC0838-B6CD-4007-8D8A-B42EA54C8500}" srcOrd="0" destOrd="0" presId="urn:microsoft.com/office/officeart/2008/layout/LinedList"/>
    <dgm:cxn modelId="{645458A2-EE91-479D-906A-AB99878765A3}" srcId="{7543ABCC-60B3-4026-AC81-703FAD1169D9}" destId="{9F088DBF-66B6-43AB-82F4-583EBB379F9A}" srcOrd="2" destOrd="0" parTransId="{E402D582-5A15-4674-8AB3-122F53644BCD}" sibTransId="{69A770CA-E7C1-4D61-B623-E84CC2E40346}"/>
    <dgm:cxn modelId="{D2C4F7AF-BC26-4C32-AB0B-5E5AAF533341}" type="presOf" srcId="{E2BF78EB-A214-4F2A-B5C3-9EF057DD0748}" destId="{8DEEAA36-6F4C-46F9-9713-D1B0FD37EC39}" srcOrd="0" destOrd="0" presId="urn:microsoft.com/office/officeart/2008/layout/LinedList"/>
    <dgm:cxn modelId="{B6E25BFE-577D-4E34-AF33-01FB17D83BE2}" type="presOf" srcId="{C64A085C-BD8A-4FCC-A26A-C86CC5EAD4CD}" destId="{EA737E81-48CD-42F0-86CE-BBA0FF0767CE}" srcOrd="0" destOrd="0" presId="urn:microsoft.com/office/officeart/2008/layout/LinedList"/>
    <dgm:cxn modelId="{BBAD9B0B-BD88-4E64-929D-6289CD7BDF6A}" type="presParOf" srcId="{C477F462-0D69-4E58-A856-917BA18B2A9D}" destId="{EF7A280E-EDF9-4DA2-8B7E-60C768C8ABAE}" srcOrd="0" destOrd="0" presId="urn:microsoft.com/office/officeart/2008/layout/LinedList"/>
    <dgm:cxn modelId="{2253790C-776F-4FCF-BEC7-D8E14A687EB1}" type="presParOf" srcId="{C477F462-0D69-4E58-A856-917BA18B2A9D}" destId="{B22A501A-6D4B-4597-B046-F939C6D05F1B}" srcOrd="1" destOrd="0" presId="urn:microsoft.com/office/officeart/2008/layout/LinedList"/>
    <dgm:cxn modelId="{C172AA5C-5568-49E6-9BEB-CFC229F872C9}" type="presParOf" srcId="{B22A501A-6D4B-4597-B046-F939C6D05F1B}" destId="{8DEEAA36-6F4C-46F9-9713-D1B0FD37EC39}" srcOrd="0" destOrd="0" presId="urn:microsoft.com/office/officeart/2008/layout/LinedList"/>
    <dgm:cxn modelId="{796E2A56-FFF1-40D9-B27C-0C852A31260A}" type="presParOf" srcId="{B22A501A-6D4B-4597-B046-F939C6D05F1B}" destId="{2A72E19D-FB22-47AC-BE53-B5131B29BD5A}" srcOrd="1" destOrd="0" presId="urn:microsoft.com/office/officeart/2008/layout/LinedList"/>
    <dgm:cxn modelId="{5F27ADBC-DFA4-4542-A0AB-B58DF00E7C52}" type="presParOf" srcId="{2A72E19D-FB22-47AC-BE53-B5131B29BD5A}" destId="{7F9BAA8A-2ADA-4443-86AD-EA2221B1ACF8}" srcOrd="0" destOrd="0" presId="urn:microsoft.com/office/officeart/2008/layout/LinedList"/>
    <dgm:cxn modelId="{568DCEA3-495B-490B-ADBB-BC9C1343B7DB}" type="presParOf" srcId="{2A72E19D-FB22-47AC-BE53-B5131B29BD5A}" destId="{25838BDE-B677-401E-BDD1-5FA07F83D559}" srcOrd="1" destOrd="0" presId="urn:microsoft.com/office/officeart/2008/layout/LinedList"/>
    <dgm:cxn modelId="{20C31F7E-C01E-4559-B684-0FFA059A356C}" type="presParOf" srcId="{25838BDE-B677-401E-BDD1-5FA07F83D559}" destId="{33D65553-3372-48D6-9589-F5D067628B69}" srcOrd="0" destOrd="0" presId="urn:microsoft.com/office/officeart/2008/layout/LinedList"/>
    <dgm:cxn modelId="{5E80FA89-7DC6-468B-B8E0-179D688611B0}" type="presParOf" srcId="{25838BDE-B677-401E-BDD1-5FA07F83D559}" destId="{273E7D62-4E15-4CE1-9E0A-2F0969AF876D}" srcOrd="1" destOrd="0" presId="urn:microsoft.com/office/officeart/2008/layout/LinedList"/>
    <dgm:cxn modelId="{2E219630-513F-4A8B-B152-D6F91EA2476B}" type="presParOf" srcId="{25838BDE-B677-401E-BDD1-5FA07F83D559}" destId="{C5A34EE1-0F45-45B1-902D-A48C33FF177F}" srcOrd="2" destOrd="0" presId="urn:microsoft.com/office/officeart/2008/layout/LinedList"/>
    <dgm:cxn modelId="{D71563CE-5240-42E3-8969-0776FE7DF968}" type="presParOf" srcId="{2A72E19D-FB22-47AC-BE53-B5131B29BD5A}" destId="{C5C268FB-44E5-4CE9-A1C2-65BAD97985B9}" srcOrd="2" destOrd="0" presId="urn:microsoft.com/office/officeart/2008/layout/LinedList"/>
    <dgm:cxn modelId="{69F24A0D-FF3B-4B05-89C7-3BAAE81D8055}" type="presParOf" srcId="{2A72E19D-FB22-47AC-BE53-B5131B29BD5A}" destId="{6D9865B9-ABF0-4FAE-AE37-6DF7C77E3FB2}" srcOrd="3" destOrd="0" presId="urn:microsoft.com/office/officeart/2008/layout/LinedList"/>
    <dgm:cxn modelId="{32225F77-61EA-4C6B-98EC-EFC54A8DCC79}" type="presParOf" srcId="{C477F462-0D69-4E58-A856-917BA18B2A9D}" destId="{A65A9BDC-0149-4C9E-85D9-02FF2CE5A71D}" srcOrd="2" destOrd="0" presId="urn:microsoft.com/office/officeart/2008/layout/LinedList"/>
    <dgm:cxn modelId="{A30F9D25-C872-4148-A779-B0BC9F9D5009}" type="presParOf" srcId="{C477F462-0D69-4E58-A856-917BA18B2A9D}" destId="{38868608-3F9F-4530-AAF5-2B7D522C5CC8}" srcOrd="3" destOrd="0" presId="urn:microsoft.com/office/officeart/2008/layout/LinedList"/>
    <dgm:cxn modelId="{DE325F57-EBDC-4C97-90B9-C8BFC5A8E52C}" type="presParOf" srcId="{38868608-3F9F-4530-AAF5-2B7D522C5CC8}" destId="{581FB5DD-31AD-4582-87FF-3DE250F6DD00}" srcOrd="0" destOrd="0" presId="urn:microsoft.com/office/officeart/2008/layout/LinedList"/>
    <dgm:cxn modelId="{3ADA42D9-55B8-4BD4-B47F-A0EE4DF85B74}" type="presParOf" srcId="{38868608-3F9F-4530-AAF5-2B7D522C5CC8}" destId="{B3614A45-E0FB-44DD-A454-F635B443D86E}" srcOrd="1" destOrd="0" presId="urn:microsoft.com/office/officeart/2008/layout/LinedList"/>
    <dgm:cxn modelId="{FE9ACAE5-9D39-4FF1-9F05-5D599A98233A}" type="presParOf" srcId="{B3614A45-E0FB-44DD-A454-F635B443D86E}" destId="{C30DBBE2-A753-493C-845D-A2B4DA6FEB1C}" srcOrd="0" destOrd="0" presId="urn:microsoft.com/office/officeart/2008/layout/LinedList"/>
    <dgm:cxn modelId="{2677DF5D-A519-4F94-BDE3-01FF8C7A96A4}" type="presParOf" srcId="{B3614A45-E0FB-44DD-A454-F635B443D86E}" destId="{8A7D62AD-831E-40FA-B6A6-590321E669BB}" srcOrd="1" destOrd="0" presId="urn:microsoft.com/office/officeart/2008/layout/LinedList"/>
    <dgm:cxn modelId="{77F4A468-EC60-45BF-B8F8-04BDB0B718A7}" type="presParOf" srcId="{8A7D62AD-831E-40FA-B6A6-590321E669BB}" destId="{6503FA4E-EEFC-454A-BB00-9550D1C6F545}" srcOrd="0" destOrd="0" presId="urn:microsoft.com/office/officeart/2008/layout/LinedList"/>
    <dgm:cxn modelId="{4F73B215-33EA-462A-A311-98FC739A1230}" type="presParOf" srcId="{8A7D62AD-831E-40FA-B6A6-590321E669BB}" destId="{7CF4B7D3-DE7D-4257-9CFE-9AEE3CE94348}" srcOrd="1" destOrd="0" presId="urn:microsoft.com/office/officeart/2008/layout/LinedList"/>
    <dgm:cxn modelId="{F55FA6C5-D2DC-495A-A4C4-E270D4E36A3D}" type="presParOf" srcId="{8A7D62AD-831E-40FA-B6A6-590321E669BB}" destId="{62595BEA-5366-4719-B8F9-00780A0643A9}" srcOrd="2" destOrd="0" presId="urn:microsoft.com/office/officeart/2008/layout/LinedList"/>
    <dgm:cxn modelId="{9B745D44-8277-42F4-B74C-446E91667773}" type="presParOf" srcId="{B3614A45-E0FB-44DD-A454-F635B443D86E}" destId="{8C96C9A4-7A8C-429A-A013-20723B5FB8BB}" srcOrd="2" destOrd="0" presId="urn:microsoft.com/office/officeart/2008/layout/LinedList"/>
    <dgm:cxn modelId="{03DA2428-4F9D-48B6-8BB4-046316746E2C}" type="presParOf" srcId="{B3614A45-E0FB-44DD-A454-F635B443D86E}" destId="{667DBD68-838F-450E-8979-E3965D725B07}" srcOrd="3" destOrd="0" presId="urn:microsoft.com/office/officeart/2008/layout/LinedList"/>
    <dgm:cxn modelId="{B3FA6D1B-D571-454A-A1F3-DA3826FFC9D6}" type="presParOf" srcId="{C477F462-0D69-4E58-A856-917BA18B2A9D}" destId="{7EC70594-7103-49F9-BCB4-97E73391D5D8}" srcOrd="4" destOrd="0" presId="urn:microsoft.com/office/officeart/2008/layout/LinedList"/>
    <dgm:cxn modelId="{82344D32-7A32-4051-B8F3-0927E2712379}" type="presParOf" srcId="{C477F462-0D69-4E58-A856-917BA18B2A9D}" destId="{3642AB26-5515-421F-B15D-CB2A4AA73272}" srcOrd="5" destOrd="0" presId="urn:microsoft.com/office/officeart/2008/layout/LinedList"/>
    <dgm:cxn modelId="{AB06A165-A991-4FA4-A079-0FB0B0F942D6}" type="presParOf" srcId="{3642AB26-5515-421F-B15D-CB2A4AA73272}" destId="{A25892C5-FF2D-441C-BD21-1798181A90E7}" srcOrd="0" destOrd="0" presId="urn:microsoft.com/office/officeart/2008/layout/LinedList"/>
    <dgm:cxn modelId="{9D9EB7EB-5C86-463E-87BD-3F1F601F0B7B}" type="presParOf" srcId="{3642AB26-5515-421F-B15D-CB2A4AA73272}" destId="{0FA9084B-9DFC-4CD7-A676-19C894B357C2}" srcOrd="1" destOrd="0" presId="urn:microsoft.com/office/officeart/2008/layout/LinedList"/>
    <dgm:cxn modelId="{068E86C6-2BD2-451F-922D-B415D4D80061}" type="presParOf" srcId="{0FA9084B-9DFC-4CD7-A676-19C894B357C2}" destId="{BED0A629-B84D-4EC3-89EF-38356AE09D9E}" srcOrd="0" destOrd="0" presId="urn:microsoft.com/office/officeart/2008/layout/LinedList"/>
    <dgm:cxn modelId="{5043824B-4BFA-410F-A519-8316270BD991}" type="presParOf" srcId="{0FA9084B-9DFC-4CD7-A676-19C894B357C2}" destId="{FDBC0835-E648-4B14-99C0-CB9FB14EF263}" srcOrd="1" destOrd="0" presId="urn:microsoft.com/office/officeart/2008/layout/LinedList"/>
    <dgm:cxn modelId="{1E72A7B7-EDC7-4D60-87AA-CA2FCEE0BE6D}" type="presParOf" srcId="{FDBC0835-E648-4B14-99C0-CB9FB14EF263}" destId="{9F78C026-8F1F-4EE7-BCEB-41D8900AE4A3}" srcOrd="0" destOrd="0" presId="urn:microsoft.com/office/officeart/2008/layout/LinedList"/>
    <dgm:cxn modelId="{08609ED1-C9E9-4A87-99BD-01A318F16008}" type="presParOf" srcId="{FDBC0835-E648-4B14-99C0-CB9FB14EF263}" destId="{EA737E81-48CD-42F0-86CE-BBA0FF0767CE}" srcOrd="1" destOrd="0" presId="urn:microsoft.com/office/officeart/2008/layout/LinedList"/>
    <dgm:cxn modelId="{4EEDEFFA-0E83-4EA7-BF6C-D61BA0E30260}" type="presParOf" srcId="{FDBC0835-E648-4B14-99C0-CB9FB14EF263}" destId="{391245D3-1C2A-4185-8960-BEC481C14575}" srcOrd="2" destOrd="0" presId="urn:microsoft.com/office/officeart/2008/layout/LinedList"/>
    <dgm:cxn modelId="{D7BC2C38-D5B0-4B75-A548-6A4DE84DBFA1}" type="presParOf" srcId="{0FA9084B-9DFC-4CD7-A676-19C894B357C2}" destId="{49ADB833-CA15-41C0-9C2E-4E195CFC30A2}" srcOrd="2" destOrd="0" presId="urn:microsoft.com/office/officeart/2008/layout/LinedList"/>
    <dgm:cxn modelId="{0C302AF9-A2CA-4B22-AC14-3204C00D3747}" type="presParOf" srcId="{0FA9084B-9DFC-4CD7-A676-19C894B357C2}" destId="{A6018DA2-F48E-4C5F-87E5-8E73CC9FBD62}" srcOrd="3" destOrd="0" presId="urn:microsoft.com/office/officeart/2008/layout/LinedList"/>
    <dgm:cxn modelId="{13E0FA10-7F31-4DF4-A6A9-A326164F4008}" type="presParOf" srcId="{C477F462-0D69-4E58-A856-917BA18B2A9D}" destId="{4B9509BA-23BC-4F08-A2F3-D37E404FBCFE}" srcOrd="6" destOrd="0" presId="urn:microsoft.com/office/officeart/2008/layout/LinedList"/>
    <dgm:cxn modelId="{96850C49-9AB4-4DB5-97FC-DF050414888D}" type="presParOf" srcId="{C477F462-0D69-4E58-A856-917BA18B2A9D}" destId="{F91EFCE1-2A5A-4AAD-AFDC-22C58768DF95}" srcOrd="7" destOrd="0" presId="urn:microsoft.com/office/officeart/2008/layout/LinedList"/>
    <dgm:cxn modelId="{C888C702-0495-44DE-87C5-CC04F1FB2A48}" type="presParOf" srcId="{F91EFCE1-2A5A-4AAD-AFDC-22C58768DF95}" destId="{D5D27DFA-BC34-4DF0-A52F-2FC70777101E}" srcOrd="0" destOrd="0" presId="urn:microsoft.com/office/officeart/2008/layout/LinedList"/>
    <dgm:cxn modelId="{37375772-1CF9-45B1-8B49-A8525739EAEC}" type="presParOf" srcId="{F91EFCE1-2A5A-4AAD-AFDC-22C58768DF95}" destId="{363F312A-119C-4B7D-A407-405F99948E8E}" srcOrd="1" destOrd="0" presId="urn:microsoft.com/office/officeart/2008/layout/LinedList"/>
    <dgm:cxn modelId="{DDDA47D9-8061-4E5B-92DF-98615C197F59}" type="presParOf" srcId="{363F312A-119C-4B7D-A407-405F99948E8E}" destId="{995675AC-9EBD-4215-ADC9-7991903F6427}" srcOrd="0" destOrd="0" presId="urn:microsoft.com/office/officeart/2008/layout/LinedList"/>
    <dgm:cxn modelId="{148B8719-AB04-45C8-98F4-56991065975B}" type="presParOf" srcId="{363F312A-119C-4B7D-A407-405F99948E8E}" destId="{A3A7FFB5-7586-4FB0-91D1-8703815094B5}" srcOrd="1" destOrd="0" presId="urn:microsoft.com/office/officeart/2008/layout/LinedList"/>
    <dgm:cxn modelId="{E882018B-9BB6-444D-81A0-4C054BDCDDCF}" type="presParOf" srcId="{A3A7FFB5-7586-4FB0-91D1-8703815094B5}" destId="{586F776B-A852-4CE0-A013-B778AB9C3B55}" srcOrd="0" destOrd="0" presId="urn:microsoft.com/office/officeart/2008/layout/LinedList"/>
    <dgm:cxn modelId="{D535DD01-4763-4881-B70F-849BEABF433B}" type="presParOf" srcId="{A3A7FFB5-7586-4FB0-91D1-8703815094B5}" destId="{DCFC0838-B6CD-4007-8D8A-B42EA54C8500}" srcOrd="1" destOrd="0" presId="urn:microsoft.com/office/officeart/2008/layout/LinedList"/>
    <dgm:cxn modelId="{2D2C0825-7C90-48EF-AE28-F366E5A18662}" type="presParOf" srcId="{A3A7FFB5-7586-4FB0-91D1-8703815094B5}" destId="{08B7C250-4550-44C7-A6F3-AD49FB60FBEE}" srcOrd="2" destOrd="0" presId="urn:microsoft.com/office/officeart/2008/layout/LinedList"/>
    <dgm:cxn modelId="{049F41EE-33E9-4272-80CD-8FB84E9A5757}" type="presParOf" srcId="{363F312A-119C-4B7D-A407-405F99948E8E}" destId="{71558A36-D2A1-4CE1-95A6-15B1E6092F52}" srcOrd="2" destOrd="0" presId="urn:microsoft.com/office/officeart/2008/layout/LinedList"/>
    <dgm:cxn modelId="{E007A80C-75C6-4BF1-9B69-F12C312679CB}" type="presParOf" srcId="{363F312A-119C-4B7D-A407-405F99948E8E}" destId="{68BD3E78-93DE-41B9-ACCC-998C5EB2B94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3CAE9-4D4E-4513-B12D-68E14020291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A30CBB1-DBC0-4720-80E4-A56D32C60374}">
      <dgm:prSet phldrT="[Text]" custT="1"/>
      <dgm:spPr/>
      <dgm:t>
        <a:bodyPr/>
        <a:lstStyle/>
        <a:p>
          <a:r>
            <a:rPr lang="x-none" sz="2000" b="0" u="none" dirty="0"/>
            <a:t>Inspect new and existing buildings and facilities for code compliance</a:t>
          </a:r>
          <a:endParaRPr lang="en-US" sz="2000" b="0" dirty="0"/>
        </a:p>
      </dgm:t>
    </dgm:pt>
    <dgm:pt modelId="{5777C6D8-5F34-4C85-A823-8D1FEB88C820}" type="parTrans" cxnId="{D6296A62-0B0B-4DB7-BC38-1AF66E9BBA19}">
      <dgm:prSet/>
      <dgm:spPr/>
      <dgm:t>
        <a:bodyPr/>
        <a:lstStyle/>
        <a:p>
          <a:endParaRPr lang="en-US"/>
        </a:p>
      </dgm:t>
    </dgm:pt>
    <dgm:pt modelId="{D5C821E9-EE8D-4F93-B85D-83DBECAAEC4C}" type="sibTrans" cxnId="{D6296A62-0B0B-4DB7-BC38-1AF66E9BBA19}">
      <dgm:prSet/>
      <dgm:spPr/>
      <dgm:t>
        <a:bodyPr/>
        <a:lstStyle/>
        <a:p>
          <a:endParaRPr lang="en-US"/>
        </a:p>
      </dgm:t>
    </dgm:pt>
    <dgm:pt modelId="{00B4DE03-3724-437A-8927-0AE079656971}">
      <dgm:prSet custT="1"/>
      <dgm:spPr/>
      <dgm:t>
        <a:bodyPr/>
        <a:lstStyle/>
        <a:p>
          <a:r>
            <a:rPr lang="x-none" sz="2000" b="0" u="none" dirty="0"/>
            <a:t>Verify occupant loads</a:t>
          </a:r>
          <a:endParaRPr lang="en-US" sz="2000" b="0" u="none" dirty="0"/>
        </a:p>
      </dgm:t>
    </dgm:pt>
    <dgm:pt modelId="{04D06FE0-4283-4CE0-8E88-067409FC5C7B}" type="parTrans" cxnId="{6DB1C60F-74B4-439D-BD94-4C79DCE912E6}">
      <dgm:prSet/>
      <dgm:spPr/>
      <dgm:t>
        <a:bodyPr/>
        <a:lstStyle/>
        <a:p>
          <a:endParaRPr lang="en-US"/>
        </a:p>
      </dgm:t>
    </dgm:pt>
    <dgm:pt modelId="{549A04F7-FB1F-48BD-AB18-1204CBA00201}" type="sibTrans" cxnId="{6DB1C60F-74B4-439D-BD94-4C79DCE912E6}">
      <dgm:prSet/>
      <dgm:spPr/>
      <dgm:t>
        <a:bodyPr/>
        <a:lstStyle/>
        <a:p>
          <a:endParaRPr lang="en-US"/>
        </a:p>
      </dgm:t>
    </dgm:pt>
    <dgm:pt modelId="{67D51CD4-5105-4AD6-8CEE-C4A43ED28285}">
      <dgm:prSet custT="1"/>
      <dgm:spPr/>
      <dgm:t>
        <a:bodyPr/>
        <a:lstStyle/>
        <a:p>
          <a:r>
            <a:rPr lang="x-none" sz="2000" b="0" u="none" dirty="0"/>
            <a:t>Investigate complaints</a:t>
          </a:r>
          <a:endParaRPr lang="en-US" sz="2000" b="0" u="none" dirty="0"/>
        </a:p>
      </dgm:t>
    </dgm:pt>
    <dgm:pt modelId="{9DCDEA6F-B880-4B60-8AB0-311169A0057E}" type="parTrans" cxnId="{CAD09CC3-EDCD-441A-86FF-EF1B3514E97A}">
      <dgm:prSet/>
      <dgm:spPr/>
      <dgm:t>
        <a:bodyPr/>
        <a:lstStyle/>
        <a:p>
          <a:endParaRPr lang="en-US"/>
        </a:p>
      </dgm:t>
    </dgm:pt>
    <dgm:pt modelId="{6EB683C6-4471-44EC-B223-349F916C1D13}" type="sibTrans" cxnId="{CAD09CC3-EDCD-441A-86FF-EF1B3514E97A}">
      <dgm:prSet/>
      <dgm:spPr/>
      <dgm:t>
        <a:bodyPr/>
        <a:lstStyle/>
        <a:p>
          <a:endParaRPr lang="en-US"/>
        </a:p>
      </dgm:t>
    </dgm:pt>
    <dgm:pt modelId="{EE263439-AA8A-4722-BBAB-2E82422F2897}">
      <dgm:prSet custT="1"/>
      <dgm:spPr/>
      <dgm:t>
        <a:bodyPr/>
        <a:lstStyle/>
        <a:p>
          <a:r>
            <a:rPr lang="x-none" sz="2000" b="0" u="none" dirty="0"/>
            <a:t>Evaluate emergency preparedness plans</a:t>
          </a:r>
          <a:endParaRPr lang="en-US" sz="2000" b="0" u="none" dirty="0"/>
        </a:p>
      </dgm:t>
    </dgm:pt>
    <dgm:pt modelId="{B8678A04-24CB-427C-9D38-1E92E98EFE6E}" type="parTrans" cxnId="{7ADF320E-4640-4CD2-B4A0-5B844C5EC02E}">
      <dgm:prSet/>
      <dgm:spPr/>
      <dgm:t>
        <a:bodyPr/>
        <a:lstStyle/>
        <a:p>
          <a:endParaRPr lang="en-US"/>
        </a:p>
      </dgm:t>
    </dgm:pt>
    <dgm:pt modelId="{5DB9D00D-64B1-4900-AB09-4679504982C5}" type="sibTrans" cxnId="{7ADF320E-4640-4CD2-B4A0-5B844C5EC02E}">
      <dgm:prSet/>
      <dgm:spPr/>
      <dgm:t>
        <a:bodyPr/>
        <a:lstStyle/>
        <a:p>
          <a:endParaRPr lang="en-US"/>
        </a:p>
      </dgm:t>
    </dgm:pt>
    <dgm:pt modelId="{3163ECDC-BCF6-46BD-97FB-7AC35A52D3A4}">
      <dgm:prSet custT="1"/>
      <dgm:spPr>
        <a:solidFill>
          <a:schemeClr val="accent2"/>
        </a:solidFill>
      </dgm:spPr>
      <dgm:t>
        <a:bodyPr/>
        <a:lstStyle/>
        <a:p>
          <a:r>
            <a:rPr lang="x-none" sz="2000" b="0" u="none" dirty="0"/>
            <a:t>Review construction and renovation plans </a:t>
          </a:r>
          <a:endParaRPr lang="en-US" sz="2000" b="0" u="none" dirty="0"/>
        </a:p>
      </dgm:t>
    </dgm:pt>
    <dgm:pt modelId="{45F81466-B6A6-43DD-A1E8-298446817C55}" type="parTrans" cxnId="{92C012B0-6B06-4990-836F-784795E54BAD}">
      <dgm:prSet/>
      <dgm:spPr/>
      <dgm:t>
        <a:bodyPr/>
        <a:lstStyle/>
        <a:p>
          <a:endParaRPr lang="en-US"/>
        </a:p>
      </dgm:t>
    </dgm:pt>
    <dgm:pt modelId="{9685CDD6-5DD5-45B3-97C9-1682270DA7F8}" type="sibTrans" cxnId="{92C012B0-6B06-4990-836F-784795E54BAD}">
      <dgm:prSet/>
      <dgm:spPr/>
      <dgm:t>
        <a:bodyPr/>
        <a:lstStyle/>
        <a:p>
          <a:endParaRPr lang="en-US"/>
        </a:p>
      </dgm:t>
    </dgm:pt>
    <dgm:pt modelId="{064CE756-0118-4D41-AA52-44CB928D4402}" type="pres">
      <dgm:prSet presAssocID="{16A3CAE9-4D4E-4513-B12D-68E140202915}" presName="linear" presStyleCnt="0">
        <dgm:presLayoutVars>
          <dgm:animLvl val="lvl"/>
          <dgm:resizeHandles val="exact"/>
        </dgm:presLayoutVars>
      </dgm:prSet>
      <dgm:spPr/>
      <dgm:t>
        <a:bodyPr/>
        <a:lstStyle/>
        <a:p>
          <a:endParaRPr lang="en-US"/>
        </a:p>
      </dgm:t>
    </dgm:pt>
    <dgm:pt modelId="{27995BCF-8C12-4F40-A19A-D4A40B63C4D9}" type="pres">
      <dgm:prSet presAssocID="{5A30CBB1-DBC0-4720-80E4-A56D32C60374}" presName="parentText" presStyleLbl="node1" presStyleIdx="0" presStyleCnt="5">
        <dgm:presLayoutVars>
          <dgm:chMax val="0"/>
          <dgm:bulletEnabled val="1"/>
        </dgm:presLayoutVars>
      </dgm:prSet>
      <dgm:spPr/>
      <dgm:t>
        <a:bodyPr/>
        <a:lstStyle/>
        <a:p>
          <a:endParaRPr lang="en-US"/>
        </a:p>
      </dgm:t>
    </dgm:pt>
    <dgm:pt modelId="{0966D3E7-9C58-40F0-BEE6-24A9F06B08D0}" type="pres">
      <dgm:prSet presAssocID="{D5C821E9-EE8D-4F93-B85D-83DBECAAEC4C}" presName="spacer" presStyleCnt="0"/>
      <dgm:spPr/>
    </dgm:pt>
    <dgm:pt modelId="{7669C718-40A9-4B20-A3C9-F26EFF08F7CA}" type="pres">
      <dgm:prSet presAssocID="{00B4DE03-3724-437A-8927-0AE079656971}" presName="parentText" presStyleLbl="node1" presStyleIdx="1" presStyleCnt="5">
        <dgm:presLayoutVars>
          <dgm:chMax val="0"/>
          <dgm:bulletEnabled val="1"/>
        </dgm:presLayoutVars>
      </dgm:prSet>
      <dgm:spPr/>
      <dgm:t>
        <a:bodyPr/>
        <a:lstStyle/>
        <a:p>
          <a:endParaRPr lang="en-US"/>
        </a:p>
      </dgm:t>
    </dgm:pt>
    <dgm:pt modelId="{BB8E0ECD-92CD-4439-99BF-DFB9AAC14107}" type="pres">
      <dgm:prSet presAssocID="{549A04F7-FB1F-48BD-AB18-1204CBA00201}" presName="spacer" presStyleCnt="0"/>
      <dgm:spPr/>
    </dgm:pt>
    <dgm:pt modelId="{27D762E7-01FB-45E3-B563-DC8956F44DE5}" type="pres">
      <dgm:prSet presAssocID="{67D51CD4-5105-4AD6-8CEE-C4A43ED28285}" presName="parentText" presStyleLbl="node1" presStyleIdx="2" presStyleCnt="5">
        <dgm:presLayoutVars>
          <dgm:chMax val="0"/>
          <dgm:bulletEnabled val="1"/>
        </dgm:presLayoutVars>
      </dgm:prSet>
      <dgm:spPr/>
      <dgm:t>
        <a:bodyPr/>
        <a:lstStyle/>
        <a:p>
          <a:endParaRPr lang="en-US"/>
        </a:p>
      </dgm:t>
    </dgm:pt>
    <dgm:pt modelId="{7C225E4F-D3FA-41DB-A733-513232DC922D}" type="pres">
      <dgm:prSet presAssocID="{6EB683C6-4471-44EC-B223-349F916C1D13}" presName="spacer" presStyleCnt="0"/>
      <dgm:spPr/>
    </dgm:pt>
    <dgm:pt modelId="{400A9EB4-1590-47A4-A0D5-3C190977B9BE}" type="pres">
      <dgm:prSet presAssocID="{EE263439-AA8A-4722-BBAB-2E82422F2897}" presName="parentText" presStyleLbl="node1" presStyleIdx="3" presStyleCnt="5">
        <dgm:presLayoutVars>
          <dgm:chMax val="0"/>
          <dgm:bulletEnabled val="1"/>
        </dgm:presLayoutVars>
      </dgm:prSet>
      <dgm:spPr/>
      <dgm:t>
        <a:bodyPr/>
        <a:lstStyle/>
        <a:p>
          <a:endParaRPr lang="en-US"/>
        </a:p>
      </dgm:t>
    </dgm:pt>
    <dgm:pt modelId="{9537F902-D169-46CD-BBCD-9D9C5E23672A}" type="pres">
      <dgm:prSet presAssocID="{5DB9D00D-64B1-4900-AB09-4679504982C5}" presName="spacer" presStyleCnt="0"/>
      <dgm:spPr/>
    </dgm:pt>
    <dgm:pt modelId="{1CFE5365-B5D5-4F12-ADBB-E041F041E145}" type="pres">
      <dgm:prSet presAssocID="{3163ECDC-BCF6-46BD-97FB-7AC35A52D3A4}" presName="parentText" presStyleLbl="node1" presStyleIdx="4" presStyleCnt="5">
        <dgm:presLayoutVars>
          <dgm:chMax val="0"/>
          <dgm:bulletEnabled val="1"/>
        </dgm:presLayoutVars>
      </dgm:prSet>
      <dgm:spPr/>
      <dgm:t>
        <a:bodyPr/>
        <a:lstStyle/>
        <a:p>
          <a:endParaRPr lang="en-US"/>
        </a:p>
      </dgm:t>
    </dgm:pt>
  </dgm:ptLst>
  <dgm:cxnLst>
    <dgm:cxn modelId="{7ADF320E-4640-4CD2-B4A0-5B844C5EC02E}" srcId="{16A3CAE9-4D4E-4513-B12D-68E140202915}" destId="{EE263439-AA8A-4722-BBAB-2E82422F2897}" srcOrd="3" destOrd="0" parTransId="{B8678A04-24CB-427C-9D38-1E92E98EFE6E}" sibTransId="{5DB9D00D-64B1-4900-AB09-4679504982C5}"/>
    <dgm:cxn modelId="{C4030A49-E51A-447B-B3B7-84CC40035B57}" type="presOf" srcId="{00B4DE03-3724-437A-8927-0AE079656971}" destId="{7669C718-40A9-4B20-A3C9-F26EFF08F7CA}" srcOrd="0" destOrd="0" presId="urn:microsoft.com/office/officeart/2005/8/layout/vList2"/>
    <dgm:cxn modelId="{CAD09CC3-EDCD-441A-86FF-EF1B3514E97A}" srcId="{16A3CAE9-4D4E-4513-B12D-68E140202915}" destId="{67D51CD4-5105-4AD6-8CEE-C4A43ED28285}" srcOrd="2" destOrd="0" parTransId="{9DCDEA6F-B880-4B60-8AB0-311169A0057E}" sibTransId="{6EB683C6-4471-44EC-B223-349F916C1D13}"/>
    <dgm:cxn modelId="{9907EE5A-5DD0-4F58-8FF9-E1B4350C606A}" type="presOf" srcId="{67D51CD4-5105-4AD6-8CEE-C4A43ED28285}" destId="{27D762E7-01FB-45E3-B563-DC8956F44DE5}" srcOrd="0" destOrd="0" presId="urn:microsoft.com/office/officeart/2005/8/layout/vList2"/>
    <dgm:cxn modelId="{C03029EB-0D2B-4C8C-A4D7-88D52AEFE20C}" type="presOf" srcId="{16A3CAE9-4D4E-4513-B12D-68E140202915}" destId="{064CE756-0118-4D41-AA52-44CB928D4402}" srcOrd="0" destOrd="0" presId="urn:microsoft.com/office/officeart/2005/8/layout/vList2"/>
    <dgm:cxn modelId="{6DB1C60F-74B4-439D-BD94-4C79DCE912E6}" srcId="{16A3CAE9-4D4E-4513-B12D-68E140202915}" destId="{00B4DE03-3724-437A-8927-0AE079656971}" srcOrd="1" destOrd="0" parTransId="{04D06FE0-4283-4CE0-8E88-067409FC5C7B}" sibTransId="{549A04F7-FB1F-48BD-AB18-1204CBA00201}"/>
    <dgm:cxn modelId="{D6296A62-0B0B-4DB7-BC38-1AF66E9BBA19}" srcId="{16A3CAE9-4D4E-4513-B12D-68E140202915}" destId="{5A30CBB1-DBC0-4720-80E4-A56D32C60374}" srcOrd="0" destOrd="0" parTransId="{5777C6D8-5F34-4C85-A823-8D1FEB88C820}" sibTransId="{D5C821E9-EE8D-4F93-B85D-83DBECAAEC4C}"/>
    <dgm:cxn modelId="{4453F757-C883-4E95-AAB4-E508E0AB8F8B}" type="presOf" srcId="{EE263439-AA8A-4722-BBAB-2E82422F2897}" destId="{400A9EB4-1590-47A4-A0D5-3C190977B9BE}" srcOrd="0" destOrd="0" presId="urn:microsoft.com/office/officeart/2005/8/layout/vList2"/>
    <dgm:cxn modelId="{B38FEBF3-6776-4B40-BF95-41C2CF190D21}" type="presOf" srcId="{3163ECDC-BCF6-46BD-97FB-7AC35A52D3A4}" destId="{1CFE5365-B5D5-4F12-ADBB-E041F041E145}" srcOrd="0" destOrd="0" presId="urn:microsoft.com/office/officeart/2005/8/layout/vList2"/>
    <dgm:cxn modelId="{CB5F689B-8C6A-4BF4-BEFA-AB48A0C489FC}" type="presOf" srcId="{5A30CBB1-DBC0-4720-80E4-A56D32C60374}" destId="{27995BCF-8C12-4F40-A19A-D4A40B63C4D9}" srcOrd="0" destOrd="0" presId="urn:microsoft.com/office/officeart/2005/8/layout/vList2"/>
    <dgm:cxn modelId="{92C012B0-6B06-4990-836F-784795E54BAD}" srcId="{16A3CAE9-4D4E-4513-B12D-68E140202915}" destId="{3163ECDC-BCF6-46BD-97FB-7AC35A52D3A4}" srcOrd="4" destOrd="0" parTransId="{45F81466-B6A6-43DD-A1E8-298446817C55}" sibTransId="{9685CDD6-5DD5-45B3-97C9-1682270DA7F8}"/>
    <dgm:cxn modelId="{AC4B6A4E-A6CD-4171-AE02-A31DDD53B855}" type="presParOf" srcId="{064CE756-0118-4D41-AA52-44CB928D4402}" destId="{27995BCF-8C12-4F40-A19A-D4A40B63C4D9}" srcOrd="0" destOrd="0" presId="urn:microsoft.com/office/officeart/2005/8/layout/vList2"/>
    <dgm:cxn modelId="{9CBD83F1-98A8-4DAA-A47F-65D891BA26DF}" type="presParOf" srcId="{064CE756-0118-4D41-AA52-44CB928D4402}" destId="{0966D3E7-9C58-40F0-BEE6-24A9F06B08D0}" srcOrd="1" destOrd="0" presId="urn:microsoft.com/office/officeart/2005/8/layout/vList2"/>
    <dgm:cxn modelId="{0B0619CA-4537-4E73-93BD-80D8C31F806D}" type="presParOf" srcId="{064CE756-0118-4D41-AA52-44CB928D4402}" destId="{7669C718-40A9-4B20-A3C9-F26EFF08F7CA}" srcOrd="2" destOrd="0" presId="urn:microsoft.com/office/officeart/2005/8/layout/vList2"/>
    <dgm:cxn modelId="{A7D27E6D-7D97-4E1E-8818-B49A2B871091}" type="presParOf" srcId="{064CE756-0118-4D41-AA52-44CB928D4402}" destId="{BB8E0ECD-92CD-4439-99BF-DFB9AAC14107}" srcOrd="3" destOrd="0" presId="urn:microsoft.com/office/officeart/2005/8/layout/vList2"/>
    <dgm:cxn modelId="{08297981-6603-4A12-9706-F9E0B0B364A7}" type="presParOf" srcId="{064CE756-0118-4D41-AA52-44CB928D4402}" destId="{27D762E7-01FB-45E3-B563-DC8956F44DE5}" srcOrd="4" destOrd="0" presId="urn:microsoft.com/office/officeart/2005/8/layout/vList2"/>
    <dgm:cxn modelId="{1C92BABE-1283-499B-8D36-6BBFC958C271}" type="presParOf" srcId="{064CE756-0118-4D41-AA52-44CB928D4402}" destId="{7C225E4F-D3FA-41DB-A733-513232DC922D}" srcOrd="5" destOrd="0" presId="urn:microsoft.com/office/officeart/2005/8/layout/vList2"/>
    <dgm:cxn modelId="{C286BBC5-ECA6-44F5-B292-919913C27127}" type="presParOf" srcId="{064CE756-0118-4D41-AA52-44CB928D4402}" destId="{400A9EB4-1590-47A4-A0D5-3C190977B9BE}" srcOrd="6" destOrd="0" presId="urn:microsoft.com/office/officeart/2005/8/layout/vList2"/>
    <dgm:cxn modelId="{4A1FBD51-5E36-4A0F-AD2C-C6EFFC237AD7}" type="presParOf" srcId="{064CE756-0118-4D41-AA52-44CB928D4402}" destId="{9537F902-D169-46CD-BBCD-9D9C5E23672A}" srcOrd="7" destOrd="0" presId="urn:microsoft.com/office/officeart/2005/8/layout/vList2"/>
    <dgm:cxn modelId="{5D03B772-7AC9-43D6-A82F-D4F33126C474}" type="presParOf" srcId="{064CE756-0118-4D41-AA52-44CB928D4402}" destId="{1CFE5365-B5D5-4F12-ADBB-E041F041E14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4D9C6F3-F829-4A4C-ABA3-E18923891A9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0B1D257-2348-411E-BEA2-DE4C6A9B45DB}">
      <dgm:prSet phldrT="[Text]" custT="1"/>
      <dgm:spPr/>
      <dgm:t>
        <a:bodyPr/>
        <a:lstStyle/>
        <a:p>
          <a:r>
            <a:rPr lang="en-US" sz="2000" b="0" dirty="0"/>
            <a:t>Engage in dual perspective</a:t>
          </a:r>
        </a:p>
      </dgm:t>
    </dgm:pt>
    <dgm:pt modelId="{66EF141A-39D4-4E4B-B9FB-108447185542}" type="parTrans" cxnId="{DF86B83E-52AB-45D6-AA2C-565650B82ED7}">
      <dgm:prSet/>
      <dgm:spPr/>
      <dgm:t>
        <a:bodyPr/>
        <a:lstStyle/>
        <a:p>
          <a:endParaRPr lang="en-US"/>
        </a:p>
      </dgm:t>
    </dgm:pt>
    <dgm:pt modelId="{94AE24C0-BDBC-4C35-8E9E-1B7F889B089A}" type="sibTrans" cxnId="{DF86B83E-52AB-45D6-AA2C-565650B82ED7}">
      <dgm:prSet/>
      <dgm:spPr/>
      <dgm:t>
        <a:bodyPr/>
        <a:lstStyle/>
        <a:p>
          <a:endParaRPr lang="en-US"/>
        </a:p>
      </dgm:t>
    </dgm:pt>
    <dgm:pt modelId="{8502699A-AF3E-42DF-AAA2-2DACA24A1E8D}">
      <dgm:prSet custT="1"/>
      <dgm:spPr/>
      <dgm:t>
        <a:bodyPr/>
        <a:lstStyle/>
        <a:p>
          <a:r>
            <a:rPr lang="en-US" sz="2000" b="0" dirty="0"/>
            <a:t>Take responsibility for personal feelings and thoughts</a:t>
          </a:r>
        </a:p>
      </dgm:t>
    </dgm:pt>
    <dgm:pt modelId="{9C7E0651-503E-4D46-B3D1-976D8062C230}" type="parTrans" cxnId="{49023036-A3F2-4ED0-88D9-E2E7439ADED1}">
      <dgm:prSet/>
      <dgm:spPr/>
      <dgm:t>
        <a:bodyPr/>
        <a:lstStyle/>
        <a:p>
          <a:endParaRPr lang="en-US"/>
        </a:p>
      </dgm:t>
    </dgm:pt>
    <dgm:pt modelId="{89BCAEF4-23D1-478B-A332-DE7B5399E395}" type="sibTrans" cxnId="{49023036-A3F2-4ED0-88D9-E2E7439ADED1}">
      <dgm:prSet/>
      <dgm:spPr/>
      <dgm:t>
        <a:bodyPr/>
        <a:lstStyle/>
        <a:p>
          <a:endParaRPr lang="en-US"/>
        </a:p>
      </dgm:t>
    </dgm:pt>
    <dgm:pt modelId="{3B089149-28A2-4249-8766-B62AB81CE777}">
      <dgm:prSet custT="1"/>
      <dgm:spPr>
        <a:solidFill>
          <a:schemeClr val="accent2"/>
        </a:solidFill>
      </dgm:spPr>
      <dgm:t>
        <a:bodyPr/>
        <a:lstStyle/>
        <a:p>
          <a:r>
            <a:rPr lang="en-US" sz="2000" b="0" dirty="0"/>
            <a:t>Show respect for </a:t>
          </a:r>
          <a:r>
            <a:rPr lang="en-US" sz="2000" b="0" dirty="0" smtClean="0"/>
            <a:t>feelings </a:t>
          </a:r>
          <a:r>
            <a:rPr lang="en-US" sz="2000" b="0" dirty="0"/>
            <a:t>and thoughts of the other person</a:t>
          </a:r>
        </a:p>
      </dgm:t>
    </dgm:pt>
    <dgm:pt modelId="{B8937384-31FE-4D5F-A460-597891FC9BA3}" type="parTrans" cxnId="{B874BBD7-561A-413C-86FE-67631F086475}">
      <dgm:prSet/>
      <dgm:spPr/>
      <dgm:t>
        <a:bodyPr/>
        <a:lstStyle/>
        <a:p>
          <a:endParaRPr lang="en-US"/>
        </a:p>
      </dgm:t>
    </dgm:pt>
    <dgm:pt modelId="{A5F619D6-4CC1-482C-8F69-C1A9083FE4D5}" type="sibTrans" cxnId="{B874BBD7-561A-413C-86FE-67631F086475}">
      <dgm:prSet/>
      <dgm:spPr/>
      <dgm:t>
        <a:bodyPr/>
        <a:lstStyle/>
        <a:p>
          <a:endParaRPr lang="en-US"/>
        </a:p>
      </dgm:t>
    </dgm:pt>
    <dgm:pt modelId="{93D98B5D-6251-4482-BB8E-6CC8037AECB0}">
      <dgm:prSet phldrT="[Text]" custT="1"/>
      <dgm:spPr/>
      <dgm:t>
        <a:bodyPr/>
        <a:lstStyle/>
        <a:p>
          <a:r>
            <a:rPr lang="en-US" sz="1800" b="0" dirty="0"/>
            <a:t>Be aware of </a:t>
          </a:r>
          <a:r>
            <a:rPr lang="en-US" sz="1800" b="0" dirty="0" smtClean="0"/>
            <a:t>listener’s </a:t>
          </a:r>
          <a:r>
            <a:rPr lang="en-US" sz="1800" b="0" dirty="0"/>
            <a:t>frame of reference</a:t>
          </a:r>
        </a:p>
      </dgm:t>
    </dgm:pt>
    <dgm:pt modelId="{023FFC22-79A9-42AC-936C-F5CD13BC8CE8}" type="parTrans" cxnId="{1EE59375-72EA-4FC5-AFDC-7AFCC3B4EEE8}">
      <dgm:prSet/>
      <dgm:spPr/>
      <dgm:t>
        <a:bodyPr/>
        <a:lstStyle/>
        <a:p>
          <a:endParaRPr lang="en-US"/>
        </a:p>
      </dgm:t>
    </dgm:pt>
    <dgm:pt modelId="{EDE72AAB-38B6-4CF8-A7B0-9FCCE32D4161}" type="sibTrans" cxnId="{1EE59375-72EA-4FC5-AFDC-7AFCC3B4EEE8}">
      <dgm:prSet/>
      <dgm:spPr/>
      <dgm:t>
        <a:bodyPr/>
        <a:lstStyle/>
        <a:p>
          <a:endParaRPr lang="en-US"/>
        </a:p>
      </dgm:t>
    </dgm:pt>
    <dgm:pt modelId="{5253AE06-2259-436B-9CDE-FFD18B747E4D}">
      <dgm:prSet custT="1"/>
      <dgm:spPr/>
      <dgm:t>
        <a:bodyPr/>
        <a:lstStyle/>
        <a:p>
          <a:r>
            <a:rPr lang="en-US" sz="1800" b="0" dirty="0"/>
            <a:t>Use language that is I-based such as </a:t>
          </a:r>
          <a:r>
            <a:rPr lang="en-US" sz="1800" b="0" i="1" dirty="0"/>
            <a:t>I believe or I think</a:t>
          </a:r>
          <a:endParaRPr lang="en-US" sz="1800" b="0" dirty="0"/>
        </a:p>
      </dgm:t>
    </dgm:pt>
    <dgm:pt modelId="{B09B31F2-0193-4DAA-A518-787EB9B68913}" type="parTrans" cxnId="{8AB62BE3-9D9F-4275-A45E-8E63CE690563}">
      <dgm:prSet/>
      <dgm:spPr/>
      <dgm:t>
        <a:bodyPr/>
        <a:lstStyle/>
        <a:p>
          <a:endParaRPr lang="en-US"/>
        </a:p>
      </dgm:t>
    </dgm:pt>
    <dgm:pt modelId="{4BDDB8A3-B20D-4C3E-A8E8-C5276F67BB1F}" type="sibTrans" cxnId="{8AB62BE3-9D9F-4275-A45E-8E63CE690563}">
      <dgm:prSet/>
      <dgm:spPr/>
      <dgm:t>
        <a:bodyPr/>
        <a:lstStyle/>
        <a:p>
          <a:endParaRPr lang="en-US"/>
        </a:p>
      </dgm:t>
    </dgm:pt>
    <dgm:pt modelId="{B79D6FA1-364B-4044-B9F9-EF27E9367E66}">
      <dgm:prSet custT="1"/>
      <dgm:spPr/>
      <dgm:t>
        <a:bodyPr/>
        <a:lstStyle/>
        <a:p>
          <a:r>
            <a:rPr lang="en-US" sz="1800" b="0" dirty="0"/>
            <a:t>Avoid trying to apply personal feelings to another person</a:t>
          </a:r>
        </a:p>
      </dgm:t>
    </dgm:pt>
    <dgm:pt modelId="{58075D1E-C7FF-4E06-A05B-648DB82A0153}" type="parTrans" cxnId="{FE8D91D2-A210-42FD-9E6E-808475576669}">
      <dgm:prSet/>
      <dgm:spPr/>
      <dgm:t>
        <a:bodyPr/>
        <a:lstStyle/>
        <a:p>
          <a:endParaRPr lang="en-US"/>
        </a:p>
      </dgm:t>
    </dgm:pt>
    <dgm:pt modelId="{6B5E854E-3893-478D-AA24-572657591293}" type="sibTrans" cxnId="{FE8D91D2-A210-42FD-9E6E-808475576669}">
      <dgm:prSet/>
      <dgm:spPr/>
      <dgm:t>
        <a:bodyPr/>
        <a:lstStyle/>
        <a:p>
          <a:endParaRPr lang="en-US"/>
        </a:p>
      </dgm:t>
    </dgm:pt>
    <dgm:pt modelId="{F55CFB9F-59D8-4EE7-A25E-1963B207F02D}">
      <dgm:prSet phldrT="[Text]" custT="1"/>
      <dgm:spPr/>
      <dgm:t>
        <a:bodyPr/>
        <a:lstStyle/>
        <a:p>
          <a:r>
            <a:rPr lang="en-US" sz="1800" b="0" dirty="0"/>
            <a:t>Recognize that the listener may have a different point of view</a:t>
          </a:r>
        </a:p>
      </dgm:t>
    </dgm:pt>
    <dgm:pt modelId="{653BA700-6AEF-42F8-AC42-2051E1855949}" type="parTrans" cxnId="{5F408E4F-A594-4E1A-9A50-3FA828B2F60F}">
      <dgm:prSet/>
      <dgm:spPr/>
      <dgm:t>
        <a:bodyPr/>
        <a:lstStyle/>
        <a:p>
          <a:endParaRPr lang="en-US"/>
        </a:p>
      </dgm:t>
    </dgm:pt>
    <dgm:pt modelId="{CC068139-8345-47BD-A5AC-B05B41DCD419}" type="sibTrans" cxnId="{5F408E4F-A594-4E1A-9A50-3FA828B2F60F}">
      <dgm:prSet/>
      <dgm:spPr/>
      <dgm:t>
        <a:bodyPr/>
        <a:lstStyle/>
        <a:p>
          <a:endParaRPr lang="en-US"/>
        </a:p>
      </dgm:t>
    </dgm:pt>
    <dgm:pt modelId="{44885367-07BF-46CC-95B0-A74777132CFB}">
      <dgm:prSet phldrT="[Text]" custT="1"/>
      <dgm:spPr/>
      <dgm:t>
        <a:bodyPr/>
        <a:lstStyle/>
        <a:p>
          <a:r>
            <a:rPr lang="en-US" sz="1800" b="0" dirty="0"/>
            <a:t>Do not try to diminish or make fun of </a:t>
          </a:r>
          <a:r>
            <a:rPr lang="en-US" sz="1800" b="0" dirty="0" smtClean="0"/>
            <a:t>it</a:t>
          </a:r>
          <a:endParaRPr lang="en-US" sz="1800" b="0" dirty="0"/>
        </a:p>
      </dgm:t>
    </dgm:pt>
    <dgm:pt modelId="{8E76DD79-E5C2-47C8-A877-CB285061D95F}" type="parTrans" cxnId="{22F9C6A0-41A9-4B9B-8A5C-30AEA6F25C71}">
      <dgm:prSet/>
      <dgm:spPr/>
      <dgm:t>
        <a:bodyPr/>
        <a:lstStyle/>
        <a:p>
          <a:endParaRPr lang="en-US"/>
        </a:p>
      </dgm:t>
    </dgm:pt>
    <dgm:pt modelId="{DD6B4507-8E55-45A8-B96B-BED88E92992D}" type="sibTrans" cxnId="{22F9C6A0-41A9-4B9B-8A5C-30AEA6F25C71}">
      <dgm:prSet/>
      <dgm:spPr/>
      <dgm:t>
        <a:bodyPr/>
        <a:lstStyle/>
        <a:p>
          <a:endParaRPr lang="en-US"/>
        </a:p>
      </dgm:t>
    </dgm:pt>
    <dgm:pt modelId="{388B3959-E465-410D-8FC1-82856D3EE145}">
      <dgm:prSet custT="1"/>
      <dgm:spPr/>
      <dgm:t>
        <a:bodyPr/>
        <a:lstStyle/>
        <a:p>
          <a:r>
            <a:rPr lang="en-US" sz="1800" b="0" dirty="0"/>
            <a:t>Avoid phrases such as </a:t>
          </a:r>
          <a:r>
            <a:rPr lang="en-US" sz="1800" b="0" i="1" dirty="0"/>
            <a:t>You hurt me</a:t>
          </a:r>
          <a:r>
            <a:rPr lang="en-US" sz="1800" b="0" dirty="0"/>
            <a:t> or </a:t>
          </a:r>
          <a:r>
            <a:rPr lang="en-US" sz="1800" b="0" i="1" dirty="0"/>
            <a:t>You disappoint me</a:t>
          </a:r>
          <a:endParaRPr lang="en-US" sz="1800" b="0" dirty="0"/>
        </a:p>
      </dgm:t>
    </dgm:pt>
    <dgm:pt modelId="{D34B9AC6-E8B8-4E8A-BE75-4DE4B571CB93}" type="parTrans" cxnId="{50C1E063-AE37-4B22-9585-96B7891C3176}">
      <dgm:prSet/>
      <dgm:spPr/>
      <dgm:t>
        <a:bodyPr/>
        <a:lstStyle/>
        <a:p>
          <a:endParaRPr lang="en-US"/>
        </a:p>
      </dgm:t>
    </dgm:pt>
    <dgm:pt modelId="{438EB10F-4A8D-4D14-8CB4-FD9CDC8F03D5}" type="sibTrans" cxnId="{50C1E063-AE37-4B22-9585-96B7891C3176}">
      <dgm:prSet/>
      <dgm:spPr/>
      <dgm:t>
        <a:bodyPr/>
        <a:lstStyle/>
        <a:p>
          <a:endParaRPr lang="en-US"/>
        </a:p>
      </dgm:t>
    </dgm:pt>
    <dgm:pt modelId="{65C82565-5BB5-423D-ADF1-408B0981C1D8}">
      <dgm:prSet custT="1"/>
      <dgm:spPr/>
      <dgm:t>
        <a:bodyPr/>
        <a:lstStyle/>
        <a:p>
          <a:r>
            <a:rPr lang="en-US" sz="1800" b="0" dirty="0"/>
            <a:t>Focus on ownership of the feelings and the cause of those feelings</a:t>
          </a:r>
        </a:p>
      </dgm:t>
    </dgm:pt>
    <dgm:pt modelId="{9CBFF0DE-55ED-407F-8618-DFD20D61FB43}" type="parTrans" cxnId="{41895E31-0C90-46E2-9675-1F5F168FF38B}">
      <dgm:prSet/>
      <dgm:spPr/>
      <dgm:t>
        <a:bodyPr/>
        <a:lstStyle/>
        <a:p>
          <a:endParaRPr lang="en-US"/>
        </a:p>
      </dgm:t>
    </dgm:pt>
    <dgm:pt modelId="{635DA0F1-22E3-4B91-9B2F-7581E3055CF2}" type="sibTrans" cxnId="{41895E31-0C90-46E2-9675-1F5F168FF38B}">
      <dgm:prSet/>
      <dgm:spPr/>
      <dgm:t>
        <a:bodyPr/>
        <a:lstStyle/>
        <a:p>
          <a:endParaRPr lang="en-US"/>
        </a:p>
      </dgm:t>
    </dgm:pt>
    <dgm:pt modelId="{F0E1442A-C1EA-4A0B-AB6E-4D15A35867CE}" type="pres">
      <dgm:prSet presAssocID="{94D9C6F3-F829-4A4C-ABA3-E18923891A99}" presName="linear" presStyleCnt="0">
        <dgm:presLayoutVars>
          <dgm:dir/>
          <dgm:animLvl val="lvl"/>
          <dgm:resizeHandles val="exact"/>
        </dgm:presLayoutVars>
      </dgm:prSet>
      <dgm:spPr/>
      <dgm:t>
        <a:bodyPr/>
        <a:lstStyle/>
        <a:p>
          <a:endParaRPr lang="en-US"/>
        </a:p>
      </dgm:t>
    </dgm:pt>
    <dgm:pt modelId="{5851F384-8D7D-4673-BA62-986815242905}" type="pres">
      <dgm:prSet presAssocID="{C0B1D257-2348-411E-BEA2-DE4C6A9B45DB}" presName="parentLin" presStyleCnt="0"/>
      <dgm:spPr/>
    </dgm:pt>
    <dgm:pt modelId="{FE8CFCAF-DFB4-4C81-A420-DF71E34E6B5C}" type="pres">
      <dgm:prSet presAssocID="{C0B1D257-2348-411E-BEA2-DE4C6A9B45DB}" presName="parentLeftMargin" presStyleLbl="node1" presStyleIdx="0" presStyleCnt="3"/>
      <dgm:spPr/>
      <dgm:t>
        <a:bodyPr/>
        <a:lstStyle/>
        <a:p>
          <a:endParaRPr lang="en-US"/>
        </a:p>
      </dgm:t>
    </dgm:pt>
    <dgm:pt modelId="{0F78ACE4-BCA4-40DE-9514-4E69774B4AFA}" type="pres">
      <dgm:prSet presAssocID="{C0B1D257-2348-411E-BEA2-DE4C6A9B45DB}" presName="parentText" presStyleLbl="node1" presStyleIdx="0" presStyleCnt="3">
        <dgm:presLayoutVars>
          <dgm:chMax val="0"/>
          <dgm:bulletEnabled val="1"/>
        </dgm:presLayoutVars>
      </dgm:prSet>
      <dgm:spPr/>
      <dgm:t>
        <a:bodyPr/>
        <a:lstStyle/>
        <a:p>
          <a:endParaRPr lang="en-US"/>
        </a:p>
      </dgm:t>
    </dgm:pt>
    <dgm:pt modelId="{93401692-8798-4A06-B3BB-A2B332B56364}" type="pres">
      <dgm:prSet presAssocID="{C0B1D257-2348-411E-BEA2-DE4C6A9B45DB}" presName="negativeSpace" presStyleCnt="0"/>
      <dgm:spPr/>
    </dgm:pt>
    <dgm:pt modelId="{B25829F8-9BE1-4CEA-B2A3-97185D965B66}" type="pres">
      <dgm:prSet presAssocID="{C0B1D257-2348-411E-BEA2-DE4C6A9B45DB}" presName="childText" presStyleLbl="conFgAcc1" presStyleIdx="0" presStyleCnt="3">
        <dgm:presLayoutVars>
          <dgm:bulletEnabled val="1"/>
        </dgm:presLayoutVars>
      </dgm:prSet>
      <dgm:spPr/>
      <dgm:t>
        <a:bodyPr/>
        <a:lstStyle/>
        <a:p>
          <a:endParaRPr lang="en-US"/>
        </a:p>
      </dgm:t>
    </dgm:pt>
    <dgm:pt modelId="{3E44FC24-C438-4C27-A57E-D9C86923E140}" type="pres">
      <dgm:prSet presAssocID="{94AE24C0-BDBC-4C35-8E9E-1B7F889B089A}" presName="spaceBetweenRectangles" presStyleCnt="0"/>
      <dgm:spPr/>
    </dgm:pt>
    <dgm:pt modelId="{C78CC271-093C-41CF-995D-FD3252996BEE}" type="pres">
      <dgm:prSet presAssocID="{8502699A-AF3E-42DF-AAA2-2DACA24A1E8D}" presName="parentLin" presStyleCnt="0"/>
      <dgm:spPr/>
    </dgm:pt>
    <dgm:pt modelId="{52323B6F-065A-4924-9639-C5D685DC7E90}" type="pres">
      <dgm:prSet presAssocID="{8502699A-AF3E-42DF-AAA2-2DACA24A1E8D}" presName="parentLeftMargin" presStyleLbl="node1" presStyleIdx="0" presStyleCnt="3"/>
      <dgm:spPr/>
      <dgm:t>
        <a:bodyPr/>
        <a:lstStyle/>
        <a:p>
          <a:endParaRPr lang="en-US"/>
        </a:p>
      </dgm:t>
    </dgm:pt>
    <dgm:pt modelId="{BD9517F9-A7AF-4642-956E-FAD5D2627B8B}" type="pres">
      <dgm:prSet presAssocID="{8502699A-AF3E-42DF-AAA2-2DACA24A1E8D}" presName="parentText" presStyleLbl="node1" presStyleIdx="1" presStyleCnt="3" custScaleX="129412">
        <dgm:presLayoutVars>
          <dgm:chMax val="0"/>
          <dgm:bulletEnabled val="1"/>
        </dgm:presLayoutVars>
      </dgm:prSet>
      <dgm:spPr/>
      <dgm:t>
        <a:bodyPr/>
        <a:lstStyle/>
        <a:p>
          <a:endParaRPr lang="en-US"/>
        </a:p>
      </dgm:t>
    </dgm:pt>
    <dgm:pt modelId="{94E7BDD6-AA79-4D77-B0EB-64C3AE3422F0}" type="pres">
      <dgm:prSet presAssocID="{8502699A-AF3E-42DF-AAA2-2DACA24A1E8D}" presName="negativeSpace" presStyleCnt="0"/>
      <dgm:spPr/>
    </dgm:pt>
    <dgm:pt modelId="{15D17E9A-465D-4E52-8974-0819BD278FF3}" type="pres">
      <dgm:prSet presAssocID="{8502699A-AF3E-42DF-AAA2-2DACA24A1E8D}" presName="childText" presStyleLbl="conFgAcc1" presStyleIdx="1" presStyleCnt="3">
        <dgm:presLayoutVars>
          <dgm:bulletEnabled val="1"/>
        </dgm:presLayoutVars>
      </dgm:prSet>
      <dgm:spPr/>
      <dgm:t>
        <a:bodyPr/>
        <a:lstStyle/>
        <a:p>
          <a:endParaRPr lang="en-US"/>
        </a:p>
      </dgm:t>
    </dgm:pt>
    <dgm:pt modelId="{2B003B8E-AF83-496A-AA3F-BC4486EF2135}" type="pres">
      <dgm:prSet presAssocID="{89BCAEF4-23D1-478B-A332-DE7B5399E395}" presName="spaceBetweenRectangles" presStyleCnt="0"/>
      <dgm:spPr/>
    </dgm:pt>
    <dgm:pt modelId="{E5530055-B3E3-4E27-B243-9F8C179F3BC5}" type="pres">
      <dgm:prSet presAssocID="{3B089149-28A2-4249-8766-B62AB81CE777}" presName="parentLin" presStyleCnt="0"/>
      <dgm:spPr/>
    </dgm:pt>
    <dgm:pt modelId="{217CC460-BD37-45F2-8609-862F02EE7FC2}" type="pres">
      <dgm:prSet presAssocID="{3B089149-28A2-4249-8766-B62AB81CE777}" presName="parentLeftMargin" presStyleLbl="node1" presStyleIdx="1" presStyleCnt="3"/>
      <dgm:spPr/>
      <dgm:t>
        <a:bodyPr/>
        <a:lstStyle/>
        <a:p>
          <a:endParaRPr lang="en-US"/>
        </a:p>
      </dgm:t>
    </dgm:pt>
    <dgm:pt modelId="{E18453E9-8DE6-4196-8B91-8B3F86B3D6D5}" type="pres">
      <dgm:prSet presAssocID="{3B089149-28A2-4249-8766-B62AB81CE777}" presName="parentText" presStyleLbl="node1" presStyleIdx="2" presStyleCnt="3" custScaleX="130813" custScaleY="142632">
        <dgm:presLayoutVars>
          <dgm:chMax val="0"/>
          <dgm:bulletEnabled val="1"/>
        </dgm:presLayoutVars>
      </dgm:prSet>
      <dgm:spPr/>
      <dgm:t>
        <a:bodyPr/>
        <a:lstStyle/>
        <a:p>
          <a:endParaRPr lang="en-US"/>
        </a:p>
      </dgm:t>
    </dgm:pt>
    <dgm:pt modelId="{228506E9-3B88-4F0A-882D-C3F44AA13CFA}" type="pres">
      <dgm:prSet presAssocID="{3B089149-28A2-4249-8766-B62AB81CE777}" presName="negativeSpace" presStyleCnt="0"/>
      <dgm:spPr/>
    </dgm:pt>
    <dgm:pt modelId="{6C98EEF1-9F33-4CA1-9AA6-F52325079CB4}" type="pres">
      <dgm:prSet presAssocID="{3B089149-28A2-4249-8766-B62AB81CE777}" presName="childText" presStyleLbl="conFgAcc1" presStyleIdx="2" presStyleCnt="3">
        <dgm:presLayoutVars>
          <dgm:bulletEnabled val="1"/>
        </dgm:presLayoutVars>
      </dgm:prSet>
      <dgm:spPr/>
      <dgm:t>
        <a:bodyPr/>
        <a:lstStyle/>
        <a:p>
          <a:endParaRPr lang="en-US"/>
        </a:p>
      </dgm:t>
    </dgm:pt>
  </dgm:ptLst>
  <dgm:cxnLst>
    <dgm:cxn modelId="{75AEFB8C-811A-4E04-8F5C-DD9F7754195A}" type="presOf" srcId="{388B3959-E465-410D-8FC1-82856D3EE145}" destId="{15D17E9A-465D-4E52-8974-0819BD278FF3}" srcOrd="0" destOrd="1" presId="urn:microsoft.com/office/officeart/2005/8/layout/list1"/>
    <dgm:cxn modelId="{FE8D91D2-A210-42FD-9E6E-808475576669}" srcId="{3B089149-28A2-4249-8766-B62AB81CE777}" destId="{B79D6FA1-364B-4044-B9F9-EF27E9367E66}" srcOrd="0" destOrd="0" parTransId="{58075D1E-C7FF-4E06-A05B-648DB82A0153}" sibTransId="{6B5E854E-3893-478D-AA24-572657591293}"/>
    <dgm:cxn modelId="{D899F541-3B5D-4341-8DB9-B4C149AA8D56}" type="presOf" srcId="{8502699A-AF3E-42DF-AAA2-2DACA24A1E8D}" destId="{52323B6F-065A-4924-9639-C5D685DC7E90}" srcOrd="0" destOrd="0" presId="urn:microsoft.com/office/officeart/2005/8/layout/list1"/>
    <dgm:cxn modelId="{6CAE1EC3-8C56-4B53-941E-AA4164D6B767}" type="presOf" srcId="{5253AE06-2259-436B-9CDE-FFD18B747E4D}" destId="{15D17E9A-465D-4E52-8974-0819BD278FF3}" srcOrd="0" destOrd="0" presId="urn:microsoft.com/office/officeart/2005/8/layout/list1"/>
    <dgm:cxn modelId="{CBDC2B17-CB7F-42FD-B766-4057E935C9EE}" type="presOf" srcId="{F55CFB9F-59D8-4EE7-A25E-1963B207F02D}" destId="{B25829F8-9BE1-4CEA-B2A3-97185D965B66}" srcOrd="0" destOrd="1" presId="urn:microsoft.com/office/officeart/2005/8/layout/list1"/>
    <dgm:cxn modelId="{22F9C6A0-41A9-4B9B-8A5C-30AEA6F25C71}" srcId="{C0B1D257-2348-411E-BEA2-DE4C6A9B45DB}" destId="{44885367-07BF-46CC-95B0-A74777132CFB}" srcOrd="2" destOrd="0" parTransId="{8E76DD79-E5C2-47C8-A877-CB285061D95F}" sibTransId="{DD6B4507-8E55-45A8-B96B-BED88E92992D}"/>
    <dgm:cxn modelId="{10EAEA95-A91C-483E-97EF-0B3A24FAB07B}" type="presOf" srcId="{3B089149-28A2-4249-8766-B62AB81CE777}" destId="{E18453E9-8DE6-4196-8B91-8B3F86B3D6D5}" srcOrd="1" destOrd="0" presId="urn:microsoft.com/office/officeart/2005/8/layout/list1"/>
    <dgm:cxn modelId="{41895E31-0C90-46E2-9675-1F5F168FF38B}" srcId="{8502699A-AF3E-42DF-AAA2-2DACA24A1E8D}" destId="{65C82565-5BB5-423D-ADF1-408B0981C1D8}" srcOrd="2" destOrd="0" parTransId="{9CBFF0DE-55ED-407F-8618-DFD20D61FB43}" sibTransId="{635DA0F1-22E3-4B91-9B2F-7581E3055CF2}"/>
    <dgm:cxn modelId="{5F408E4F-A594-4E1A-9A50-3FA828B2F60F}" srcId="{C0B1D257-2348-411E-BEA2-DE4C6A9B45DB}" destId="{F55CFB9F-59D8-4EE7-A25E-1963B207F02D}" srcOrd="1" destOrd="0" parTransId="{653BA700-6AEF-42F8-AC42-2051E1855949}" sibTransId="{CC068139-8345-47BD-A5AC-B05B41DCD419}"/>
    <dgm:cxn modelId="{8AB62BE3-9D9F-4275-A45E-8E63CE690563}" srcId="{8502699A-AF3E-42DF-AAA2-2DACA24A1E8D}" destId="{5253AE06-2259-436B-9CDE-FFD18B747E4D}" srcOrd="0" destOrd="0" parTransId="{B09B31F2-0193-4DAA-A518-787EB9B68913}" sibTransId="{4BDDB8A3-B20D-4C3E-A8E8-C5276F67BB1F}"/>
    <dgm:cxn modelId="{580CA18E-BF84-45E6-89B3-08D0C3564076}" type="presOf" srcId="{3B089149-28A2-4249-8766-B62AB81CE777}" destId="{217CC460-BD37-45F2-8609-862F02EE7FC2}" srcOrd="0" destOrd="0" presId="urn:microsoft.com/office/officeart/2005/8/layout/list1"/>
    <dgm:cxn modelId="{1EE59375-72EA-4FC5-AFDC-7AFCC3B4EEE8}" srcId="{C0B1D257-2348-411E-BEA2-DE4C6A9B45DB}" destId="{93D98B5D-6251-4482-BB8E-6CC8037AECB0}" srcOrd="0" destOrd="0" parTransId="{023FFC22-79A9-42AC-936C-F5CD13BC8CE8}" sibTransId="{EDE72AAB-38B6-4CF8-A7B0-9FCCE32D4161}"/>
    <dgm:cxn modelId="{49023036-A3F2-4ED0-88D9-E2E7439ADED1}" srcId="{94D9C6F3-F829-4A4C-ABA3-E18923891A99}" destId="{8502699A-AF3E-42DF-AAA2-2DACA24A1E8D}" srcOrd="1" destOrd="0" parTransId="{9C7E0651-503E-4D46-B3D1-976D8062C230}" sibTransId="{89BCAEF4-23D1-478B-A332-DE7B5399E395}"/>
    <dgm:cxn modelId="{A36596EF-AFDA-4763-9EB1-85E06D6D5632}" type="presOf" srcId="{94D9C6F3-F829-4A4C-ABA3-E18923891A99}" destId="{F0E1442A-C1EA-4A0B-AB6E-4D15A35867CE}" srcOrd="0" destOrd="0" presId="urn:microsoft.com/office/officeart/2005/8/layout/list1"/>
    <dgm:cxn modelId="{0627491A-4691-4F94-B20E-A9BE83BE3921}" type="presOf" srcId="{C0B1D257-2348-411E-BEA2-DE4C6A9B45DB}" destId="{0F78ACE4-BCA4-40DE-9514-4E69774B4AFA}" srcOrd="1" destOrd="0" presId="urn:microsoft.com/office/officeart/2005/8/layout/list1"/>
    <dgm:cxn modelId="{12060422-B9CD-4114-BEB9-B45925D65430}" type="presOf" srcId="{C0B1D257-2348-411E-BEA2-DE4C6A9B45DB}" destId="{FE8CFCAF-DFB4-4C81-A420-DF71E34E6B5C}" srcOrd="0" destOrd="0" presId="urn:microsoft.com/office/officeart/2005/8/layout/list1"/>
    <dgm:cxn modelId="{DF86B83E-52AB-45D6-AA2C-565650B82ED7}" srcId="{94D9C6F3-F829-4A4C-ABA3-E18923891A99}" destId="{C0B1D257-2348-411E-BEA2-DE4C6A9B45DB}" srcOrd="0" destOrd="0" parTransId="{66EF141A-39D4-4E4B-B9FB-108447185542}" sibTransId="{94AE24C0-BDBC-4C35-8E9E-1B7F889B089A}"/>
    <dgm:cxn modelId="{B874BBD7-561A-413C-86FE-67631F086475}" srcId="{94D9C6F3-F829-4A4C-ABA3-E18923891A99}" destId="{3B089149-28A2-4249-8766-B62AB81CE777}" srcOrd="2" destOrd="0" parTransId="{B8937384-31FE-4D5F-A460-597891FC9BA3}" sibTransId="{A5F619D6-4CC1-482C-8F69-C1A9083FE4D5}"/>
    <dgm:cxn modelId="{A85A70AB-E56E-43D6-BF96-810133CCEA85}" type="presOf" srcId="{8502699A-AF3E-42DF-AAA2-2DACA24A1E8D}" destId="{BD9517F9-A7AF-4642-956E-FAD5D2627B8B}" srcOrd="1" destOrd="0" presId="urn:microsoft.com/office/officeart/2005/8/layout/list1"/>
    <dgm:cxn modelId="{306BC124-220F-4580-BCBD-EE8E9DFBAF09}" type="presOf" srcId="{44885367-07BF-46CC-95B0-A74777132CFB}" destId="{B25829F8-9BE1-4CEA-B2A3-97185D965B66}" srcOrd="0" destOrd="2" presId="urn:microsoft.com/office/officeart/2005/8/layout/list1"/>
    <dgm:cxn modelId="{4DA6B6E1-B46D-48EE-91FA-B4DF526B8CB6}" type="presOf" srcId="{93D98B5D-6251-4482-BB8E-6CC8037AECB0}" destId="{B25829F8-9BE1-4CEA-B2A3-97185D965B66}" srcOrd="0" destOrd="0" presId="urn:microsoft.com/office/officeart/2005/8/layout/list1"/>
    <dgm:cxn modelId="{BF6DCCA5-9AEC-4EAB-94D0-512B7C8D5401}" type="presOf" srcId="{65C82565-5BB5-423D-ADF1-408B0981C1D8}" destId="{15D17E9A-465D-4E52-8974-0819BD278FF3}" srcOrd="0" destOrd="2" presId="urn:microsoft.com/office/officeart/2005/8/layout/list1"/>
    <dgm:cxn modelId="{50C1E063-AE37-4B22-9585-96B7891C3176}" srcId="{8502699A-AF3E-42DF-AAA2-2DACA24A1E8D}" destId="{388B3959-E465-410D-8FC1-82856D3EE145}" srcOrd="1" destOrd="0" parTransId="{D34B9AC6-E8B8-4E8A-BE75-4DE4B571CB93}" sibTransId="{438EB10F-4A8D-4D14-8CB4-FD9CDC8F03D5}"/>
    <dgm:cxn modelId="{2AED788F-46B8-45A2-A363-F4B54054D142}" type="presOf" srcId="{B79D6FA1-364B-4044-B9F9-EF27E9367E66}" destId="{6C98EEF1-9F33-4CA1-9AA6-F52325079CB4}" srcOrd="0" destOrd="0" presId="urn:microsoft.com/office/officeart/2005/8/layout/list1"/>
    <dgm:cxn modelId="{66CE665D-B40A-4D5C-A1B1-E72CD12D6406}" type="presParOf" srcId="{F0E1442A-C1EA-4A0B-AB6E-4D15A35867CE}" destId="{5851F384-8D7D-4673-BA62-986815242905}" srcOrd="0" destOrd="0" presId="urn:microsoft.com/office/officeart/2005/8/layout/list1"/>
    <dgm:cxn modelId="{E3707BF4-3FBB-475F-91E7-650FA2611191}" type="presParOf" srcId="{5851F384-8D7D-4673-BA62-986815242905}" destId="{FE8CFCAF-DFB4-4C81-A420-DF71E34E6B5C}" srcOrd="0" destOrd="0" presId="urn:microsoft.com/office/officeart/2005/8/layout/list1"/>
    <dgm:cxn modelId="{8BCDBEB2-5337-4FF2-B597-8EBA5F2378DC}" type="presParOf" srcId="{5851F384-8D7D-4673-BA62-986815242905}" destId="{0F78ACE4-BCA4-40DE-9514-4E69774B4AFA}" srcOrd="1" destOrd="0" presId="urn:microsoft.com/office/officeart/2005/8/layout/list1"/>
    <dgm:cxn modelId="{37E12721-E055-4981-8507-EEE540099671}" type="presParOf" srcId="{F0E1442A-C1EA-4A0B-AB6E-4D15A35867CE}" destId="{93401692-8798-4A06-B3BB-A2B332B56364}" srcOrd="1" destOrd="0" presId="urn:microsoft.com/office/officeart/2005/8/layout/list1"/>
    <dgm:cxn modelId="{AB6B731A-64D1-4621-8BDD-AAFC86B1337A}" type="presParOf" srcId="{F0E1442A-C1EA-4A0B-AB6E-4D15A35867CE}" destId="{B25829F8-9BE1-4CEA-B2A3-97185D965B66}" srcOrd="2" destOrd="0" presId="urn:microsoft.com/office/officeart/2005/8/layout/list1"/>
    <dgm:cxn modelId="{08080D83-A998-49E7-BF8A-8DCC88A83547}" type="presParOf" srcId="{F0E1442A-C1EA-4A0B-AB6E-4D15A35867CE}" destId="{3E44FC24-C438-4C27-A57E-D9C86923E140}" srcOrd="3" destOrd="0" presId="urn:microsoft.com/office/officeart/2005/8/layout/list1"/>
    <dgm:cxn modelId="{59686619-7DE4-4BC6-A85F-79DCA74CF155}" type="presParOf" srcId="{F0E1442A-C1EA-4A0B-AB6E-4D15A35867CE}" destId="{C78CC271-093C-41CF-995D-FD3252996BEE}" srcOrd="4" destOrd="0" presId="urn:microsoft.com/office/officeart/2005/8/layout/list1"/>
    <dgm:cxn modelId="{F02BD20E-D27E-4D1C-82DE-62BFE920D249}" type="presParOf" srcId="{C78CC271-093C-41CF-995D-FD3252996BEE}" destId="{52323B6F-065A-4924-9639-C5D685DC7E90}" srcOrd="0" destOrd="0" presId="urn:microsoft.com/office/officeart/2005/8/layout/list1"/>
    <dgm:cxn modelId="{C5345C2D-C891-4B8D-9A97-8ED06E9A04E6}" type="presParOf" srcId="{C78CC271-093C-41CF-995D-FD3252996BEE}" destId="{BD9517F9-A7AF-4642-956E-FAD5D2627B8B}" srcOrd="1" destOrd="0" presId="urn:microsoft.com/office/officeart/2005/8/layout/list1"/>
    <dgm:cxn modelId="{02288B4D-A7F4-43F6-AF11-03434D088F4E}" type="presParOf" srcId="{F0E1442A-C1EA-4A0B-AB6E-4D15A35867CE}" destId="{94E7BDD6-AA79-4D77-B0EB-64C3AE3422F0}" srcOrd="5" destOrd="0" presId="urn:microsoft.com/office/officeart/2005/8/layout/list1"/>
    <dgm:cxn modelId="{D7977C12-1E14-45EE-8A89-1A32012F0738}" type="presParOf" srcId="{F0E1442A-C1EA-4A0B-AB6E-4D15A35867CE}" destId="{15D17E9A-465D-4E52-8974-0819BD278FF3}" srcOrd="6" destOrd="0" presId="urn:microsoft.com/office/officeart/2005/8/layout/list1"/>
    <dgm:cxn modelId="{A0709BE3-4C08-44D9-8D43-F91FC59EFC2C}" type="presParOf" srcId="{F0E1442A-C1EA-4A0B-AB6E-4D15A35867CE}" destId="{2B003B8E-AF83-496A-AA3F-BC4486EF2135}" srcOrd="7" destOrd="0" presId="urn:microsoft.com/office/officeart/2005/8/layout/list1"/>
    <dgm:cxn modelId="{D31AFF95-AA5C-4DFA-AEBA-54E0FB8C00B2}" type="presParOf" srcId="{F0E1442A-C1EA-4A0B-AB6E-4D15A35867CE}" destId="{E5530055-B3E3-4E27-B243-9F8C179F3BC5}" srcOrd="8" destOrd="0" presId="urn:microsoft.com/office/officeart/2005/8/layout/list1"/>
    <dgm:cxn modelId="{C51DB347-A672-413F-8A1D-1591C7BE0DD1}" type="presParOf" srcId="{E5530055-B3E3-4E27-B243-9F8C179F3BC5}" destId="{217CC460-BD37-45F2-8609-862F02EE7FC2}" srcOrd="0" destOrd="0" presId="urn:microsoft.com/office/officeart/2005/8/layout/list1"/>
    <dgm:cxn modelId="{2DE4B1CB-CBE8-4958-BDAD-B4A2E715EEB4}" type="presParOf" srcId="{E5530055-B3E3-4E27-B243-9F8C179F3BC5}" destId="{E18453E9-8DE6-4196-8B91-8B3F86B3D6D5}" srcOrd="1" destOrd="0" presId="urn:microsoft.com/office/officeart/2005/8/layout/list1"/>
    <dgm:cxn modelId="{1CEC1760-50B3-47A2-831B-D39C1ADB7C5C}" type="presParOf" srcId="{F0E1442A-C1EA-4A0B-AB6E-4D15A35867CE}" destId="{228506E9-3B88-4F0A-882D-C3F44AA13CFA}" srcOrd="9" destOrd="0" presId="urn:microsoft.com/office/officeart/2005/8/layout/list1"/>
    <dgm:cxn modelId="{CB88E872-A2DB-4599-9A7D-58697BD9B29D}" type="presParOf" srcId="{F0E1442A-C1EA-4A0B-AB6E-4D15A35867CE}" destId="{6C98EEF1-9F33-4CA1-9AA6-F52325079CB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4D9C6F3-F829-4A4C-ABA3-E18923891A9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0B1D257-2348-411E-BEA2-DE4C6A9B45DB}">
      <dgm:prSet phldrT="[Text]" custT="1"/>
      <dgm:spPr/>
      <dgm:t>
        <a:bodyPr/>
        <a:lstStyle/>
        <a:p>
          <a:r>
            <a:rPr lang="en-US" sz="2000" b="0" dirty="0"/>
            <a:t>Try to gain accuracy and clarity in speaking</a:t>
          </a:r>
        </a:p>
      </dgm:t>
    </dgm:pt>
    <dgm:pt modelId="{66EF141A-39D4-4E4B-B9FB-108447185542}" type="parTrans" cxnId="{DF86B83E-52AB-45D6-AA2C-565650B82ED7}">
      <dgm:prSet/>
      <dgm:spPr/>
      <dgm:t>
        <a:bodyPr/>
        <a:lstStyle/>
        <a:p>
          <a:endParaRPr lang="en-US"/>
        </a:p>
      </dgm:t>
    </dgm:pt>
    <dgm:pt modelId="{94AE24C0-BDBC-4C35-8E9E-1B7F889B089A}" type="sibTrans" cxnId="{DF86B83E-52AB-45D6-AA2C-565650B82ED7}">
      <dgm:prSet/>
      <dgm:spPr/>
      <dgm:t>
        <a:bodyPr/>
        <a:lstStyle/>
        <a:p>
          <a:endParaRPr lang="en-US"/>
        </a:p>
      </dgm:t>
    </dgm:pt>
    <dgm:pt modelId="{C4B22F93-B4E6-40CA-BB8E-D8EC32D909C4}">
      <dgm:prSet custT="1"/>
      <dgm:spPr/>
      <dgm:t>
        <a:bodyPr/>
        <a:lstStyle/>
        <a:p>
          <a:r>
            <a:rPr lang="en-US" sz="2000" b="0" dirty="0"/>
            <a:t>Be aware of any special needs of the receiver</a:t>
          </a:r>
        </a:p>
      </dgm:t>
    </dgm:pt>
    <dgm:pt modelId="{45573EA7-5AE5-41F7-BE29-E82E16B4C0DC}" type="parTrans" cxnId="{16B3EE9D-FDAF-47A0-A98A-663F5B9969A5}">
      <dgm:prSet/>
      <dgm:spPr/>
      <dgm:t>
        <a:bodyPr/>
        <a:lstStyle/>
        <a:p>
          <a:endParaRPr lang="en-US"/>
        </a:p>
      </dgm:t>
    </dgm:pt>
    <dgm:pt modelId="{F4F11293-98B0-42E9-A8EF-DE67F1518FD7}" type="sibTrans" cxnId="{16B3EE9D-FDAF-47A0-A98A-663F5B9969A5}">
      <dgm:prSet/>
      <dgm:spPr/>
      <dgm:t>
        <a:bodyPr/>
        <a:lstStyle/>
        <a:p>
          <a:endParaRPr lang="en-US"/>
        </a:p>
      </dgm:t>
    </dgm:pt>
    <dgm:pt modelId="{13B3A2A1-559F-4633-A339-BD791A2E7134}">
      <dgm:prSet custT="1"/>
      <dgm:spPr>
        <a:solidFill>
          <a:schemeClr val="accent2"/>
        </a:solidFill>
      </dgm:spPr>
      <dgm:t>
        <a:bodyPr/>
        <a:lstStyle/>
        <a:p>
          <a:r>
            <a:rPr lang="en-US" sz="2000" b="0" dirty="0"/>
            <a:t>Avoid speaking or addressing a problem while angry or emotional</a:t>
          </a:r>
        </a:p>
      </dgm:t>
    </dgm:pt>
    <dgm:pt modelId="{2CF0E223-8B97-4F9B-BBC5-9A27C21E37A4}" type="parTrans" cxnId="{16F24B8E-B70B-4BE5-83AD-C79481832FBB}">
      <dgm:prSet/>
      <dgm:spPr/>
      <dgm:t>
        <a:bodyPr/>
        <a:lstStyle/>
        <a:p>
          <a:endParaRPr lang="en-US"/>
        </a:p>
      </dgm:t>
    </dgm:pt>
    <dgm:pt modelId="{02DD0939-D3EC-404E-83FD-A35DF4461551}" type="sibTrans" cxnId="{16F24B8E-B70B-4BE5-83AD-C79481832FBB}">
      <dgm:prSet/>
      <dgm:spPr/>
      <dgm:t>
        <a:bodyPr/>
        <a:lstStyle/>
        <a:p>
          <a:endParaRPr lang="en-US"/>
        </a:p>
      </dgm:t>
    </dgm:pt>
    <dgm:pt modelId="{76657320-26CB-441B-9A39-ADD810B67F6C}">
      <dgm:prSet phldrT="[Text]" custT="1"/>
      <dgm:spPr/>
      <dgm:t>
        <a:bodyPr/>
        <a:lstStyle/>
        <a:p>
          <a:r>
            <a:rPr lang="en-US" sz="1800" b="0" dirty="0"/>
            <a:t>Be clear and accurate in all types of communication; avoid generalizations</a:t>
          </a:r>
        </a:p>
      </dgm:t>
    </dgm:pt>
    <dgm:pt modelId="{40A32655-F1E6-4B2A-A225-365997B77094}" type="parTrans" cxnId="{7459488E-724E-4874-A8A2-4CE5A78DB7E0}">
      <dgm:prSet/>
      <dgm:spPr/>
      <dgm:t>
        <a:bodyPr/>
        <a:lstStyle/>
        <a:p>
          <a:endParaRPr lang="en-US"/>
        </a:p>
      </dgm:t>
    </dgm:pt>
    <dgm:pt modelId="{49D98C28-B0B9-4D3F-9D17-10E27F2EF099}" type="sibTrans" cxnId="{7459488E-724E-4874-A8A2-4CE5A78DB7E0}">
      <dgm:prSet/>
      <dgm:spPr/>
      <dgm:t>
        <a:bodyPr/>
        <a:lstStyle/>
        <a:p>
          <a:endParaRPr lang="en-US"/>
        </a:p>
      </dgm:t>
    </dgm:pt>
    <dgm:pt modelId="{B2182DA7-9B23-41F8-93B2-24C908CF8D6E}">
      <dgm:prSet custT="1"/>
      <dgm:spPr/>
      <dgm:t>
        <a:bodyPr/>
        <a:lstStyle/>
        <a:p>
          <a:r>
            <a:rPr lang="en-US" sz="1800" b="0" dirty="0"/>
            <a:t>Be patient and speak clearly while facing a person </a:t>
          </a:r>
        </a:p>
      </dgm:t>
    </dgm:pt>
    <dgm:pt modelId="{87D1E778-DDA7-40BC-AAC9-C3D227AC75A5}" type="parTrans" cxnId="{52F1DFDD-9BB7-4DB4-BB35-C06124A6C330}">
      <dgm:prSet/>
      <dgm:spPr/>
      <dgm:t>
        <a:bodyPr/>
        <a:lstStyle/>
        <a:p>
          <a:endParaRPr lang="en-US"/>
        </a:p>
      </dgm:t>
    </dgm:pt>
    <dgm:pt modelId="{9EA8306B-0720-4BA2-BFB4-F88AD9461507}" type="sibTrans" cxnId="{52F1DFDD-9BB7-4DB4-BB35-C06124A6C330}">
      <dgm:prSet/>
      <dgm:spPr/>
      <dgm:t>
        <a:bodyPr/>
        <a:lstStyle/>
        <a:p>
          <a:endParaRPr lang="en-US"/>
        </a:p>
      </dgm:t>
    </dgm:pt>
    <dgm:pt modelId="{3CCA74DA-0BDF-4170-95D5-49759A181DE0}">
      <dgm:prSet custT="1"/>
      <dgm:spPr/>
      <dgm:t>
        <a:bodyPr/>
        <a:lstStyle/>
        <a:p>
          <a:r>
            <a:rPr lang="en-US" sz="1800" b="0" dirty="0"/>
            <a:t>Pause and place the conversation on hold until emotions are under control</a:t>
          </a:r>
        </a:p>
      </dgm:t>
    </dgm:pt>
    <dgm:pt modelId="{BECE320F-781A-430B-A340-804E3F244B2C}" type="parTrans" cxnId="{976BA590-639E-4AFB-8503-5A520F523616}">
      <dgm:prSet/>
      <dgm:spPr/>
      <dgm:t>
        <a:bodyPr/>
        <a:lstStyle/>
        <a:p>
          <a:endParaRPr lang="en-US"/>
        </a:p>
      </dgm:t>
    </dgm:pt>
    <dgm:pt modelId="{22E7C6C8-034D-4CCD-86C0-AB09245C5554}" type="sibTrans" cxnId="{976BA590-639E-4AFB-8503-5A520F523616}">
      <dgm:prSet/>
      <dgm:spPr/>
      <dgm:t>
        <a:bodyPr/>
        <a:lstStyle/>
        <a:p>
          <a:endParaRPr lang="en-US"/>
        </a:p>
      </dgm:t>
    </dgm:pt>
    <dgm:pt modelId="{F0E1442A-C1EA-4A0B-AB6E-4D15A35867CE}" type="pres">
      <dgm:prSet presAssocID="{94D9C6F3-F829-4A4C-ABA3-E18923891A99}" presName="linear" presStyleCnt="0">
        <dgm:presLayoutVars>
          <dgm:dir/>
          <dgm:animLvl val="lvl"/>
          <dgm:resizeHandles val="exact"/>
        </dgm:presLayoutVars>
      </dgm:prSet>
      <dgm:spPr/>
      <dgm:t>
        <a:bodyPr/>
        <a:lstStyle/>
        <a:p>
          <a:endParaRPr lang="en-US"/>
        </a:p>
      </dgm:t>
    </dgm:pt>
    <dgm:pt modelId="{5851F384-8D7D-4673-BA62-986815242905}" type="pres">
      <dgm:prSet presAssocID="{C0B1D257-2348-411E-BEA2-DE4C6A9B45DB}" presName="parentLin" presStyleCnt="0"/>
      <dgm:spPr/>
    </dgm:pt>
    <dgm:pt modelId="{FE8CFCAF-DFB4-4C81-A420-DF71E34E6B5C}" type="pres">
      <dgm:prSet presAssocID="{C0B1D257-2348-411E-BEA2-DE4C6A9B45DB}" presName="parentLeftMargin" presStyleLbl="node1" presStyleIdx="0" presStyleCnt="3"/>
      <dgm:spPr/>
      <dgm:t>
        <a:bodyPr/>
        <a:lstStyle/>
        <a:p>
          <a:endParaRPr lang="en-US"/>
        </a:p>
      </dgm:t>
    </dgm:pt>
    <dgm:pt modelId="{0F78ACE4-BCA4-40DE-9514-4E69774B4AFA}" type="pres">
      <dgm:prSet presAssocID="{C0B1D257-2348-411E-BEA2-DE4C6A9B45DB}" presName="parentText" presStyleLbl="node1" presStyleIdx="0" presStyleCnt="3">
        <dgm:presLayoutVars>
          <dgm:chMax val="0"/>
          <dgm:bulletEnabled val="1"/>
        </dgm:presLayoutVars>
      </dgm:prSet>
      <dgm:spPr/>
      <dgm:t>
        <a:bodyPr/>
        <a:lstStyle/>
        <a:p>
          <a:endParaRPr lang="en-US"/>
        </a:p>
      </dgm:t>
    </dgm:pt>
    <dgm:pt modelId="{93401692-8798-4A06-B3BB-A2B332B56364}" type="pres">
      <dgm:prSet presAssocID="{C0B1D257-2348-411E-BEA2-DE4C6A9B45DB}" presName="negativeSpace" presStyleCnt="0"/>
      <dgm:spPr/>
    </dgm:pt>
    <dgm:pt modelId="{B25829F8-9BE1-4CEA-B2A3-97185D965B66}" type="pres">
      <dgm:prSet presAssocID="{C0B1D257-2348-411E-BEA2-DE4C6A9B45DB}" presName="childText" presStyleLbl="conFgAcc1" presStyleIdx="0" presStyleCnt="3">
        <dgm:presLayoutVars>
          <dgm:bulletEnabled val="1"/>
        </dgm:presLayoutVars>
      </dgm:prSet>
      <dgm:spPr/>
      <dgm:t>
        <a:bodyPr/>
        <a:lstStyle/>
        <a:p>
          <a:endParaRPr lang="en-US"/>
        </a:p>
      </dgm:t>
    </dgm:pt>
    <dgm:pt modelId="{3E44FC24-C438-4C27-A57E-D9C86923E140}" type="pres">
      <dgm:prSet presAssocID="{94AE24C0-BDBC-4C35-8E9E-1B7F889B089A}" presName="spaceBetweenRectangles" presStyleCnt="0"/>
      <dgm:spPr/>
    </dgm:pt>
    <dgm:pt modelId="{6BE974C2-DC1E-43ED-82AD-DB01F0B4E110}" type="pres">
      <dgm:prSet presAssocID="{C4B22F93-B4E6-40CA-BB8E-D8EC32D909C4}" presName="parentLin" presStyleCnt="0"/>
      <dgm:spPr/>
    </dgm:pt>
    <dgm:pt modelId="{846C2768-3EDE-4FD9-BA14-7E0C13BBFFEC}" type="pres">
      <dgm:prSet presAssocID="{C4B22F93-B4E6-40CA-BB8E-D8EC32D909C4}" presName="parentLeftMargin" presStyleLbl="node1" presStyleIdx="0" presStyleCnt="3"/>
      <dgm:spPr/>
      <dgm:t>
        <a:bodyPr/>
        <a:lstStyle/>
        <a:p>
          <a:endParaRPr lang="en-US"/>
        </a:p>
      </dgm:t>
    </dgm:pt>
    <dgm:pt modelId="{3B59D151-A5F7-48CE-A2EC-50F014415959}" type="pres">
      <dgm:prSet presAssocID="{C4B22F93-B4E6-40CA-BB8E-D8EC32D909C4}" presName="parentText" presStyleLbl="node1" presStyleIdx="1" presStyleCnt="3" custScaleX="118207">
        <dgm:presLayoutVars>
          <dgm:chMax val="0"/>
          <dgm:bulletEnabled val="1"/>
        </dgm:presLayoutVars>
      </dgm:prSet>
      <dgm:spPr/>
      <dgm:t>
        <a:bodyPr/>
        <a:lstStyle/>
        <a:p>
          <a:endParaRPr lang="en-US"/>
        </a:p>
      </dgm:t>
    </dgm:pt>
    <dgm:pt modelId="{48760151-1D01-4AB6-9658-70FA53C7F16D}" type="pres">
      <dgm:prSet presAssocID="{C4B22F93-B4E6-40CA-BB8E-D8EC32D909C4}" presName="negativeSpace" presStyleCnt="0"/>
      <dgm:spPr/>
    </dgm:pt>
    <dgm:pt modelId="{D63B8202-CB42-43F7-BC81-B7D0BE74CCAD}" type="pres">
      <dgm:prSet presAssocID="{C4B22F93-B4E6-40CA-BB8E-D8EC32D909C4}" presName="childText" presStyleLbl="conFgAcc1" presStyleIdx="1" presStyleCnt="3">
        <dgm:presLayoutVars>
          <dgm:bulletEnabled val="1"/>
        </dgm:presLayoutVars>
      </dgm:prSet>
      <dgm:spPr/>
      <dgm:t>
        <a:bodyPr/>
        <a:lstStyle/>
        <a:p>
          <a:endParaRPr lang="en-US"/>
        </a:p>
      </dgm:t>
    </dgm:pt>
    <dgm:pt modelId="{07D19EE5-A516-411C-B3E6-B142BC8B3BD1}" type="pres">
      <dgm:prSet presAssocID="{F4F11293-98B0-42E9-A8EF-DE67F1518FD7}" presName="spaceBetweenRectangles" presStyleCnt="0"/>
      <dgm:spPr/>
    </dgm:pt>
    <dgm:pt modelId="{C177D831-D0A6-4AB6-B639-A21EC2E45EC7}" type="pres">
      <dgm:prSet presAssocID="{13B3A2A1-559F-4633-A339-BD791A2E7134}" presName="parentLin" presStyleCnt="0"/>
      <dgm:spPr/>
    </dgm:pt>
    <dgm:pt modelId="{C445C86F-CF17-4642-B5DC-9DE1DEFFD048}" type="pres">
      <dgm:prSet presAssocID="{13B3A2A1-559F-4633-A339-BD791A2E7134}" presName="parentLeftMargin" presStyleLbl="node1" presStyleIdx="1" presStyleCnt="3"/>
      <dgm:spPr/>
      <dgm:t>
        <a:bodyPr/>
        <a:lstStyle/>
        <a:p>
          <a:endParaRPr lang="en-US"/>
        </a:p>
      </dgm:t>
    </dgm:pt>
    <dgm:pt modelId="{266062A1-7FB6-4054-96AC-B96503EB223A}" type="pres">
      <dgm:prSet presAssocID="{13B3A2A1-559F-4633-A339-BD791A2E7134}" presName="parentText" presStyleLbl="node1" presStyleIdx="2" presStyleCnt="3" custScaleX="136414" custLinFactNeighborX="-1961" custLinFactNeighborY="-3807">
        <dgm:presLayoutVars>
          <dgm:chMax val="0"/>
          <dgm:bulletEnabled val="1"/>
        </dgm:presLayoutVars>
      </dgm:prSet>
      <dgm:spPr/>
      <dgm:t>
        <a:bodyPr/>
        <a:lstStyle/>
        <a:p>
          <a:endParaRPr lang="en-US"/>
        </a:p>
      </dgm:t>
    </dgm:pt>
    <dgm:pt modelId="{4D629CFD-9E4D-4FE0-96E8-1693EF7FCB1F}" type="pres">
      <dgm:prSet presAssocID="{13B3A2A1-559F-4633-A339-BD791A2E7134}" presName="negativeSpace" presStyleCnt="0"/>
      <dgm:spPr/>
    </dgm:pt>
    <dgm:pt modelId="{9FC7B517-D6AB-465B-9365-BB25EEB06508}" type="pres">
      <dgm:prSet presAssocID="{13B3A2A1-559F-4633-A339-BD791A2E7134}" presName="childText" presStyleLbl="conFgAcc1" presStyleIdx="2" presStyleCnt="3">
        <dgm:presLayoutVars>
          <dgm:bulletEnabled val="1"/>
        </dgm:presLayoutVars>
      </dgm:prSet>
      <dgm:spPr/>
      <dgm:t>
        <a:bodyPr/>
        <a:lstStyle/>
        <a:p>
          <a:endParaRPr lang="en-US"/>
        </a:p>
      </dgm:t>
    </dgm:pt>
  </dgm:ptLst>
  <dgm:cxnLst>
    <dgm:cxn modelId="{51F0E99B-EADF-4484-BF17-DC35385A7CD8}" type="presOf" srcId="{C0B1D257-2348-411E-BEA2-DE4C6A9B45DB}" destId="{FE8CFCAF-DFB4-4C81-A420-DF71E34E6B5C}" srcOrd="0" destOrd="0" presId="urn:microsoft.com/office/officeart/2005/8/layout/list1"/>
    <dgm:cxn modelId="{D39EDA76-CF4F-4294-99AB-1F763A87C124}" type="presOf" srcId="{94D9C6F3-F829-4A4C-ABA3-E18923891A99}" destId="{F0E1442A-C1EA-4A0B-AB6E-4D15A35867CE}" srcOrd="0" destOrd="0" presId="urn:microsoft.com/office/officeart/2005/8/layout/list1"/>
    <dgm:cxn modelId="{16B3EE9D-FDAF-47A0-A98A-663F5B9969A5}" srcId="{94D9C6F3-F829-4A4C-ABA3-E18923891A99}" destId="{C4B22F93-B4E6-40CA-BB8E-D8EC32D909C4}" srcOrd="1" destOrd="0" parTransId="{45573EA7-5AE5-41F7-BE29-E82E16B4C0DC}" sibTransId="{F4F11293-98B0-42E9-A8EF-DE67F1518FD7}"/>
    <dgm:cxn modelId="{5A89922C-E487-47DF-B4FC-C30CF00B94E4}" type="presOf" srcId="{13B3A2A1-559F-4633-A339-BD791A2E7134}" destId="{C445C86F-CF17-4642-B5DC-9DE1DEFFD048}" srcOrd="0" destOrd="0" presId="urn:microsoft.com/office/officeart/2005/8/layout/list1"/>
    <dgm:cxn modelId="{16F24B8E-B70B-4BE5-83AD-C79481832FBB}" srcId="{94D9C6F3-F829-4A4C-ABA3-E18923891A99}" destId="{13B3A2A1-559F-4633-A339-BD791A2E7134}" srcOrd="2" destOrd="0" parTransId="{2CF0E223-8B97-4F9B-BBC5-9A27C21E37A4}" sibTransId="{02DD0939-D3EC-404E-83FD-A35DF4461551}"/>
    <dgm:cxn modelId="{2DDE0FD0-2E5B-4DA8-9A7E-B19A1D841F54}" type="presOf" srcId="{B2182DA7-9B23-41F8-93B2-24C908CF8D6E}" destId="{D63B8202-CB42-43F7-BC81-B7D0BE74CCAD}" srcOrd="0" destOrd="0" presId="urn:microsoft.com/office/officeart/2005/8/layout/list1"/>
    <dgm:cxn modelId="{659F655C-CF13-4FA7-9F22-F860BF7838D3}" type="presOf" srcId="{C4B22F93-B4E6-40CA-BB8E-D8EC32D909C4}" destId="{3B59D151-A5F7-48CE-A2EC-50F014415959}" srcOrd="1" destOrd="0" presId="urn:microsoft.com/office/officeart/2005/8/layout/list1"/>
    <dgm:cxn modelId="{976BA590-639E-4AFB-8503-5A520F523616}" srcId="{13B3A2A1-559F-4633-A339-BD791A2E7134}" destId="{3CCA74DA-0BDF-4170-95D5-49759A181DE0}" srcOrd="0" destOrd="0" parTransId="{BECE320F-781A-430B-A340-804E3F244B2C}" sibTransId="{22E7C6C8-034D-4CCD-86C0-AB09245C5554}"/>
    <dgm:cxn modelId="{EB8EBED4-2F78-41CF-BC00-EBF48C9380DD}" type="presOf" srcId="{13B3A2A1-559F-4633-A339-BD791A2E7134}" destId="{266062A1-7FB6-4054-96AC-B96503EB223A}" srcOrd="1" destOrd="0" presId="urn:microsoft.com/office/officeart/2005/8/layout/list1"/>
    <dgm:cxn modelId="{7459488E-724E-4874-A8A2-4CE5A78DB7E0}" srcId="{C0B1D257-2348-411E-BEA2-DE4C6A9B45DB}" destId="{76657320-26CB-441B-9A39-ADD810B67F6C}" srcOrd="0" destOrd="0" parTransId="{40A32655-F1E6-4B2A-A225-365997B77094}" sibTransId="{49D98C28-B0B9-4D3F-9D17-10E27F2EF099}"/>
    <dgm:cxn modelId="{EA7C07AB-4AA8-4B28-AFF0-C46C2788263A}" type="presOf" srcId="{3CCA74DA-0BDF-4170-95D5-49759A181DE0}" destId="{9FC7B517-D6AB-465B-9365-BB25EEB06508}" srcOrd="0" destOrd="0" presId="urn:microsoft.com/office/officeart/2005/8/layout/list1"/>
    <dgm:cxn modelId="{10013556-79A0-42FB-9845-4E522CEA9882}" type="presOf" srcId="{76657320-26CB-441B-9A39-ADD810B67F6C}" destId="{B25829F8-9BE1-4CEA-B2A3-97185D965B66}" srcOrd="0" destOrd="0" presId="urn:microsoft.com/office/officeart/2005/8/layout/list1"/>
    <dgm:cxn modelId="{D3F775C1-9BEE-4740-B525-6FD1D2B2355B}" type="presOf" srcId="{C0B1D257-2348-411E-BEA2-DE4C6A9B45DB}" destId="{0F78ACE4-BCA4-40DE-9514-4E69774B4AFA}" srcOrd="1" destOrd="0" presId="urn:microsoft.com/office/officeart/2005/8/layout/list1"/>
    <dgm:cxn modelId="{DF86B83E-52AB-45D6-AA2C-565650B82ED7}" srcId="{94D9C6F3-F829-4A4C-ABA3-E18923891A99}" destId="{C0B1D257-2348-411E-BEA2-DE4C6A9B45DB}" srcOrd="0" destOrd="0" parTransId="{66EF141A-39D4-4E4B-B9FB-108447185542}" sibTransId="{94AE24C0-BDBC-4C35-8E9E-1B7F889B089A}"/>
    <dgm:cxn modelId="{52F1DFDD-9BB7-4DB4-BB35-C06124A6C330}" srcId="{C4B22F93-B4E6-40CA-BB8E-D8EC32D909C4}" destId="{B2182DA7-9B23-41F8-93B2-24C908CF8D6E}" srcOrd="0" destOrd="0" parTransId="{87D1E778-DDA7-40BC-AAC9-C3D227AC75A5}" sibTransId="{9EA8306B-0720-4BA2-BFB4-F88AD9461507}"/>
    <dgm:cxn modelId="{6478680B-D6DB-484F-9804-38963255B30B}" type="presOf" srcId="{C4B22F93-B4E6-40CA-BB8E-D8EC32D909C4}" destId="{846C2768-3EDE-4FD9-BA14-7E0C13BBFFEC}" srcOrd="0" destOrd="0" presId="urn:microsoft.com/office/officeart/2005/8/layout/list1"/>
    <dgm:cxn modelId="{C5ADE148-AB51-49BF-8FCB-8FFC5D3B180E}" type="presParOf" srcId="{F0E1442A-C1EA-4A0B-AB6E-4D15A35867CE}" destId="{5851F384-8D7D-4673-BA62-986815242905}" srcOrd="0" destOrd="0" presId="urn:microsoft.com/office/officeart/2005/8/layout/list1"/>
    <dgm:cxn modelId="{8A01DB21-3E3A-4645-8E2E-41132CEBF25E}" type="presParOf" srcId="{5851F384-8D7D-4673-BA62-986815242905}" destId="{FE8CFCAF-DFB4-4C81-A420-DF71E34E6B5C}" srcOrd="0" destOrd="0" presId="urn:microsoft.com/office/officeart/2005/8/layout/list1"/>
    <dgm:cxn modelId="{9735C518-8DA0-4682-9AAF-65A3261F8324}" type="presParOf" srcId="{5851F384-8D7D-4673-BA62-986815242905}" destId="{0F78ACE4-BCA4-40DE-9514-4E69774B4AFA}" srcOrd="1" destOrd="0" presId="urn:microsoft.com/office/officeart/2005/8/layout/list1"/>
    <dgm:cxn modelId="{DCBD3827-74D2-4902-BF7A-4BBA2DEA90ED}" type="presParOf" srcId="{F0E1442A-C1EA-4A0B-AB6E-4D15A35867CE}" destId="{93401692-8798-4A06-B3BB-A2B332B56364}" srcOrd="1" destOrd="0" presId="urn:microsoft.com/office/officeart/2005/8/layout/list1"/>
    <dgm:cxn modelId="{94040A3C-1F70-463F-BA96-1BC68FE8883C}" type="presParOf" srcId="{F0E1442A-C1EA-4A0B-AB6E-4D15A35867CE}" destId="{B25829F8-9BE1-4CEA-B2A3-97185D965B66}" srcOrd="2" destOrd="0" presId="urn:microsoft.com/office/officeart/2005/8/layout/list1"/>
    <dgm:cxn modelId="{451E46B7-1D87-4D6B-BEA3-D0C33AA46D0B}" type="presParOf" srcId="{F0E1442A-C1EA-4A0B-AB6E-4D15A35867CE}" destId="{3E44FC24-C438-4C27-A57E-D9C86923E140}" srcOrd="3" destOrd="0" presId="urn:microsoft.com/office/officeart/2005/8/layout/list1"/>
    <dgm:cxn modelId="{65C7643A-CF3B-4A98-88C2-BCAF36F1F797}" type="presParOf" srcId="{F0E1442A-C1EA-4A0B-AB6E-4D15A35867CE}" destId="{6BE974C2-DC1E-43ED-82AD-DB01F0B4E110}" srcOrd="4" destOrd="0" presId="urn:microsoft.com/office/officeart/2005/8/layout/list1"/>
    <dgm:cxn modelId="{359C490D-43ED-40BF-8A86-0F46F68B1BC0}" type="presParOf" srcId="{6BE974C2-DC1E-43ED-82AD-DB01F0B4E110}" destId="{846C2768-3EDE-4FD9-BA14-7E0C13BBFFEC}" srcOrd="0" destOrd="0" presId="urn:microsoft.com/office/officeart/2005/8/layout/list1"/>
    <dgm:cxn modelId="{B40391C8-F3AF-4522-99EA-6D9AB82336F2}" type="presParOf" srcId="{6BE974C2-DC1E-43ED-82AD-DB01F0B4E110}" destId="{3B59D151-A5F7-48CE-A2EC-50F014415959}" srcOrd="1" destOrd="0" presId="urn:microsoft.com/office/officeart/2005/8/layout/list1"/>
    <dgm:cxn modelId="{62CD2144-2D0C-4F0A-993F-0BCDDD823157}" type="presParOf" srcId="{F0E1442A-C1EA-4A0B-AB6E-4D15A35867CE}" destId="{48760151-1D01-4AB6-9658-70FA53C7F16D}" srcOrd="5" destOrd="0" presId="urn:microsoft.com/office/officeart/2005/8/layout/list1"/>
    <dgm:cxn modelId="{642C876F-8D82-4DC7-AE0F-B9E206F012D5}" type="presParOf" srcId="{F0E1442A-C1EA-4A0B-AB6E-4D15A35867CE}" destId="{D63B8202-CB42-43F7-BC81-B7D0BE74CCAD}" srcOrd="6" destOrd="0" presId="urn:microsoft.com/office/officeart/2005/8/layout/list1"/>
    <dgm:cxn modelId="{55CA2585-D0F2-48B8-930F-9FAC9102599B}" type="presParOf" srcId="{F0E1442A-C1EA-4A0B-AB6E-4D15A35867CE}" destId="{07D19EE5-A516-411C-B3E6-B142BC8B3BD1}" srcOrd="7" destOrd="0" presId="urn:microsoft.com/office/officeart/2005/8/layout/list1"/>
    <dgm:cxn modelId="{48665EDA-AEED-4202-AC84-7A4E81EEEE37}" type="presParOf" srcId="{F0E1442A-C1EA-4A0B-AB6E-4D15A35867CE}" destId="{C177D831-D0A6-4AB6-B639-A21EC2E45EC7}" srcOrd="8" destOrd="0" presId="urn:microsoft.com/office/officeart/2005/8/layout/list1"/>
    <dgm:cxn modelId="{11517ED9-5C33-44DD-A759-34EEED988E85}" type="presParOf" srcId="{C177D831-D0A6-4AB6-B639-A21EC2E45EC7}" destId="{C445C86F-CF17-4642-B5DC-9DE1DEFFD048}" srcOrd="0" destOrd="0" presId="urn:microsoft.com/office/officeart/2005/8/layout/list1"/>
    <dgm:cxn modelId="{55D3B9FA-1706-4215-9C60-784DBB826C2E}" type="presParOf" srcId="{C177D831-D0A6-4AB6-B639-A21EC2E45EC7}" destId="{266062A1-7FB6-4054-96AC-B96503EB223A}" srcOrd="1" destOrd="0" presId="urn:microsoft.com/office/officeart/2005/8/layout/list1"/>
    <dgm:cxn modelId="{83A9D935-CD1F-467D-89EA-3D56061E2A18}" type="presParOf" srcId="{F0E1442A-C1EA-4A0B-AB6E-4D15A35867CE}" destId="{4D629CFD-9E4D-4FE0-96E8-1693EF7FCB1F}" srcOrd="9" destOrd="0" presId="urn:microsoft.com/office/officeart/2005/8/layout/list1"/>
    <dgm:cxn modelId="{7BF7246C-6EA8-4510-8E03-A98E78A6647C}" type="presParOf" srcId="{F0E1442A-C1EA-4A0B-AB6E-4D15A35867CE}" destId="{9FC7B517-D6AB-465B-9365-BB25EEB0650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4D9C6F3-F829-4A4C-ABA3-E18923891A9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0B1D257-2348-411E-BEA2-DE4C6A9B45DB}">
      <dgm:prSet phldrT="[Text]" custT="1"/>
      <dgm:spPr/>
      <dgm:t>
        <a:bodyPr/>
        <a:lstStyle/>
        <a:p>
          <a:r>
            <a:rPr lang="en-US" sz="2200" b="0" dirty="0"/>
            <a:t>Eye contact</a:t>
          </a:r>
        </a:p>
      </dgm:t>
    </dgm:pt>
    <dgm:pt modelId="{66EF141A-39D4-4E4B-B9FB-108447185542}" type="parTrans" cxnId="{DF86B83E-52AB-45D6-AA2C-565650B82ED7}">
      <dgm:prSet/>
      <dgm:spPr/>
      <dgm:t>
        <a:bodyPr/>
        <a:lstStyle/>
        <a:p>
          <a:endParaRPr lang="en-US"/>
        </a:p>
      </dgm:t>
    </dgm:pt>
    <dgm:pt modelId="{94AE24C0-BDBC-4C35-8E9E-1B7F889B089A}" type="sibTrans" cxnId="{DF86B83E-52AB-45D6-AA2C-565650B82ED7}">
      <dgm:prSet/>
      <dgm:spPr/>
      <dgm:t>
        <a:bodyPr/>
        <a:lstStyle/>
        <a:p>
          <a:endParaRPr lang="en-US"/>
        </a:p>
      </dgm:t>
    </dgm:pt>
    <dgm:pt modelId="{131A1BD3-D9DC-40CD-9E7A-D9A92CA27F91}">
      <dgm:prSet custT="1"/>
      <dgm:spPr/>
      <dgm:t>
        <a:bodyPr/>
        <a:lstStyle/>
        <a:p>
          <a:r>
            <a:rPr lang="en-US" sz="2200" b="0" dirty="0"/>
            <a:t>Body language</a:t>
          </a:r>
        </a:p>
      </dgm:t>
    </dgm:pt>
    <dgm:pt modelId="{E36B0824-C98D-4CDE-A0CF-592005B1C50A}" type="parTrans" cxnId="{D7636F8F-109E-4D2B-A338-5284AA137F32}">
      <dgm:prSet/>
      <dgm:spPr/>
      <dgm:t>
        <a:bodyPr/>
        <a:lstStyle/>
        <a:p>
          <a:endParaRPr lang="en-US"/>
        </a:p>
      </dgm:t>
    </dgm:pt>
    <dgm:pt modelId="{E6F7E26E-E7DA-4C15-8D12-71D306EB9C6C}" type="sibTrans" cxnId="{D7636F8F-109E-4D2B-A338-5284AA137F32}">
      <dgm:prSet/>
      <dgm:spPr/>
      <dgm:t>
        <a:bodyPr/>
        <a:lstStyle/>
        <a:p>
          <a:endParaRPr lang="en-US"/>
        </a:p>
      </dgm:t>
    </dgm:pt>
    <dgm:pt modelId="{1DE751D7-9514-4123-9052-B30B1A16319D}">
      <dgm:prSet custT="1"/>
      <dgm:spPr>
        <a:solidFill>
          <a:schemeClr val="accent2"/>
        </a:solidFill>
      </dgm:spPr>
      <dgm:t>
        <a:bodyPr/>
        <a:lstStyle/>
        <a:p>
          <a:r>
            <a:rPr lang="en-US" sz="2200" b="0" dirty="0"/>
            <a:t>Facial expression</a:t>
          </a:r>
        </a:p>
      </dgm:t>
    </dgm:pt>
    <dgm:pt modelId="{B38A94ED-A617-4C8C-A573-F584C7FF0EE7}" type="parTrans" cxnId="{5CABDD87-C6C8-4F26-B522-16EB2693E41D}">
      <dgm:prSet/>
      <dgm:spPr/>
      <dgm:t>
        <a:bodyPr/>
        <a:lstStyle/>
        <a:p>
          <a:endParaRPr lang="en-US"/>
        </a:p>
      </dgm:t>
    </dgm:pt>
    <dgm:pt modelId="{E686823C-9C62-4AC7-A687-63948BDFACD3}" type="sibTrans" cxnId="{5CABDD87-C6C8-4F26-B522-16EB2693E41D}">
      <dgm:prSet/>
      <dgm:spPr/>
      <dgm:t>
        <a:bodyPr/>
        <a:lstStyle/>
        <a:p>
          <a:endParaRPr lang="en-US"/>
        </a:p>
      </dgm:t>
    </dgm:pt>
    <dgm:pt modelId="{8699C05A-9646-4FAD-BD10-87CD988625E2}">
      <dgm:prSet custT="1"/>
      <dgm:spPr>
        <a:solidFill>
          <a:schemeClr val="accent2"/>
        </a:solidFill>
      </dgm:spPr>
      <dgm:t>
        <a:bodyPr/>
        <a:lstStyle/>
        <a:p>
          <a:r>
            <a:rPr lang="en-US" sz="2200" b="0" dirty="0"/>
            <a:t>Gestures</a:t>
          </a:r>
        </a:p>
      </dgm:t>
    </dgm:pt>
    <dgm:pt modelId="{55051E5F-DD98-4686-9695-41A3DB581AB2}" type="parTrans" cxnId="{11D68B4F-A1E1-433F-87F1-9F453E6641CE}">
      <dgm:prSet/>
      <dgm:spPr/>
      <dgm:t>
        <a:bodyPr/>
        <a:lstStyle/>
        <a:p>
          <a:endParaRPr lang="en-US"/>
        </a:p>
      </dgm:t>
    </dgm:pt>
    <dgm:pt modelId="{7FB3F403-CA49-47F4-885E-D43203DDA975}" type="sibTrans" cxnId="{11D68B4F-A1E1-433F-87F1-9F453E6641CE}">
      <dgm:prSet/>
      <dgm:spPr/>
      <dgm:t>
        <a:bodyPr/>
        <a:lstStyle/>
        <a:p>
          <a:endParaRPr lang="en-US"/>
        </a:p>
      </dgm:t>
    </dgm:pt>
    <dgm:pt modelId="{02433A7D-DC82-4C86-B014-E801F70A8175}">
      <dgm:prSet phldrT="[Text]" custT="1"/>
      <dgm:spPr/>
      <dgm:t>
        <a:bodyPr/>
        <a:lstStyle/>
        <a:p>
          <a:r>
            <a:rPr lang="en-US" sz="1800" b="0" dirty="0"/>
            <a:t>Learn to maintain eye contact while speaking to people; </a:t>
          </a:r>
          <a:r>
            <a:rPr lang="en-US" sz="1800" b="0" dirty="0" smtClean="0"/>
            <a:t>because some </a:t>
          </a:r>
          <a:r>
            <a:rPr lang="en-US" sz="1800" b="0" dirty="0"/>
            <a:t>cultures find direct eye contact to be disrespectful, learn to modify the use of eye contact when it is appropriate</a:t>
          </a:r>
        </a:p>
      </dgm:t>
    </dgm:pt>
    <dgm:pt modelId="{8B2DDD53-E17F-4436-986B-197A64261C2B}" type="parTrans" cxnId="{249F3E67-4874-4E77-A6C4-390F2091C25F}">
      <dgm:prSet/>
      <dgm:spPr/>
      <dgm:t>
        <a:bodyPr/>
        <a:lstStyle/>
        <a:p>
          <a:endParaRPr lang="en-US"/>
        </a:p>
      </dgm:t>
    </dgm:pt>
    <dgm:pt modelId="{DD0080F7-560C-4EBD-A83D-78060D8017A9}" type="sibTrans" cxnId="{249F3E67-4874-4E77-A6C4-390F2091C25F}">
      <dgm:prSet/>
      <dgm:spPr/>
      <dgm:t>
        <a:bodyPr/>
        <a:lstStyle/>
        <a:p>
          <a:endParaRPr lang="en-US"/>
        </a:p>
      </dgm:t>
    </dgm:pt>
    <dgm:pt modelId="{CC3E5229-1282-48EE-90D2-A7E580352BB9}">
      <dgm:prSet custT="1"/>
      <dgm:spPr/>
      <dgm:t>
        <a:bodyPr/>
        <a:lstStyle/>
        <a:p>
          <a:r>
            <a:rPr lang="en-US" sz="1800" b="0" dirty="0"/>
            <a:t>Convey </a:t>
          </a:r>
          <a:r>
            <a:rPr lang="en-US" sz="1800" b="0" dirty="0" smtClean="0"/>
            <a:t>self-confidence </a:t>
          </a:r>
          <a:r>
            <a:rPr lang="en-US" sz="1800" b="0" dirty="0"/>
            <a:t>by maintaining good posture; slouching or keeping hands in trouser pockets can be interpreted as being tired, depressed, or uninterested </a:t>
          </a:r>
        </a:p>
      </dgm:t>
    </dgm:pt>
    <dgm:pt modelId="{0DB3A171-02D7-40F3-BE73-19DA3D676608}" type="parTrans" cxnId="{8F4052A0-A774-4D3D-8103-5821C3A6EE5D}">
      <dgm:prSet/>
      <dgm:spPr/>
      <dgm:t>
        <a:bodyPr/>
        <a:lstStyle/>
        <a:p>
          <a:endParaRPr lang="en-US"/>
        </a:p>
      </dgm:t>
    </dgm:pt>
    <dgm:pt modelId="{E5B613D4-1613-4ED6-ACDA-5E4FFDF7CFA2}" type="sibTrans" cxnId="{8F4052A0-A774-4D3D-8103-5821C3A6EE5D}">
      <dgm:prSet/>
      <dgm:spPr/>
      <dgm:t>
        <a:bodyPr/>
        <a:lstStyle/>
        <a:p>
          <a:endParaRPr lang="en-US"/>
        </a:p>
      </dgm:t>
    </dgm:pt>
    <dgm:pt modelId="{D7E6AC25-7BC5-428C-9D47-A1C0640D9311}">
      <dgm:prSet custT="1"/>
      <dgm:spPr/>
      <dgm:t>
        <a:bodyPr/>
        <a:lstStyle/>
        <a:p>
          <a:r>
            <a:rPr lang="en-US" sz="1800" b="0" dirty="0"/>
            <a:t>Learn to match facial expressions to the message</a:t>
          </a:r>
        </a:p>
      </dgm:t>
    </dgm:pt>
    <dgm:pt modelId="{F505420B-F60B-4DB6-B49D-45342D1B9751}" type="parTrans" cxnId="{AB6A8649-EA89-4EB9-9080-137B9C1D97D8}">
      <dgm:prSet/>
      <dgm:spPr/>
      <dgm:t>
        <a:bodyPr/>
        <a:lstStyle/>
        <a:p>
          <a:endParaRPr lang="en-US"/>
        </a:p>
      </dgm:t>
    </dgm:pt>
    <dgm:pt modelId="{32C087BB-B42D-470C-AD1B-DF1C3E380C5D}" type="sibTrans" cxnId="{AB6A8649-EA89-4EB9-9080-137B9C1D97D8}">
      <dgm:prSet/>
      <dgm:spPr/>
      <dgm:t>
        <a:bodyPr/>
        <a:lstStyle/>
        <a:p>
          <a:endParaRPr lang="en-US"/>
        </a:p>
      </dgm:t>
    </dgm:pt>
    <dgm:pt modelId="{5529F3C0-C32A-4AE2-8165-15C29BEC6B8F}">
      <dgm:prSet custT="1"/>
      <dgm:spPr/>
      <dgm:t>
        <a:bodyPr/>
        <a:lstStyle/>
        <a:p>
          <a:r>
            <a:rPr lang="en-US" sz="1800" b="0" dirty="0"/>
            <a:t>Identify and control gestures that are annoying or distracting to others </a:t>
          </a:r>
        </a:p>
      </dgm:t>
    </dgm:pt>
    <dgm:pt modelId="{DB84EFE1-5C95-4EB3-AA8B-AF525CA06631}" type="parTrans" cxnId="{B0256DBD-8112-4DB1-9892-753BEEA39451}">
      <dgm:prSet/>
      <dgm:spPr/>
      <dgm:t>
        <a:bodyPr/>
        <a:lstStyle/>
        <a:p>
          <a:endParaRPr lang="en-US"/>
        </a:p>
      </dgm:t>
    </dgm:pt>
    <dgm:pt modelId="{A0A87F99-6B7C-4499-AB4A-466BB955D4D1}" type="sibTrans" cxnId="{B0256DBD-8112-4DB1-9892-753BEEA39451}">
      <dgm:prSet/>
      <dgm:spPr/>
      <dgm:t>
        <a:bodyPr/>
        <a:lstStyle/>
        <a:p>
          <a:endParaRPr lang="en-US"/>
        </a:p>
      </dgm:t>
    </dgm:pt>
    <dgm:pt modelId="{F0E1442A-C1EA-4A0B-AB6E-4D15A35867CE}" type="pres">
      <dgm:prSet presAssocID="{94D9C6F3-F829-4A4C-ABA3-E18923891A99}" presName="linear" presStyleCnt="0">
        <dgm:presLayoutVars>
          <dgm:dir/>
          <dgm:animLvl val="lvl"/>
          <dgm:resizeHandles val="exact"/>
        </dgm:presLayoutVars>
      </dgm:prSet>
      <dgm:spPr/>
      <dgm:t>
        <a:bodyPr/>
        <a:lstStyle/>
        <a:p>
          <a:endParaRPr lang="en-US"/>
        </a:p>
      </dgm:t>
    </dgm:pt>
    <dgm:pt modelId="{5851F384-8D7D-4673-BA62-986815242905}" type="pres">
      <dgm:prSet presAssocID="{C0B1D257-2348-411E-BEA2-DE4C6A9B45DB}" presName="parentLin" presStyleCnt="0"/>
      <dgm:spPr/>
    </dgm:pt>
    <dgm:pt modelId="{FE8CFCAF-DFB4-4C81-A420-DF71E34E6B5C}" type="pres">
      <dgm:prSet presAssocID="{C0B1D257-2348-411E-BEA2-DE4C6A9B45DB}" presName="parentLeftMargin" presStyleLbl="node1" presStyleIdx="0" presStyleCnt="4"/>
      <dgm:spPr/>
      <dgm:t>
        <a:bodyPr/>
        <a:lstStyle/>
        <a:p>
          <a:endParaRPr lang="en-US"/>
        </a:p>
      </dgm:t>
    </dgm:pt>
    <dgm:pt modelId="{0F78ACE4-BCA4-40DE-9514-4E69774B4AFA}" type="pres">
      <dgm:prSet presAssocID="{C0B1D257-2348-411E-BEA2-DE4C6A9B45DB}" presName="parentText" presStyleLbl="node1" presStyleIdx="0" presStyleCnt="4">
        <dgm:presLayoutVars>
          <dgm:chMax val="0"/>
          <dgm:bulletEnabled val="1"/>
        </dgm:presLayoutVars>
      </dgm:prSet>
      <dgm:spPr/>
      <dgm:t>
        <a:bodyPr/>
        <a:lstStyle/>
        <a:p>
          <a:endParaRPr lang="en-US"/>
        </a:p>
      </dgm:t>
    </dgm:pt>
    <dgm:pt modelId="{93401692-8798-4A06-B3BB-A2B332B56364}" type="pres">
      <dgm:prSet presAssocID="{C0B1D257-2348-411E-BEA2-DE4C6A9B45DB}" presName="negativeSpace" presStyleCnt="0"/>
      <dgm:spPr/>
    </dgm:pt>
    <dgm:pt modelId="{B25829F8-9BE1-4CEA-B2A3-97185D965B66}" type="pres">
      <dgm:prSet presAssocID="{C0B1D257-2348-411E-BEA2-DE4C6A9B45DB}" presName="childText" presStyleLbl="conFgAcc1" presStyleIdx="0" presStyleCnt="4" custLinFactNeighborY="98335">
        <dgm:presLayoutVars>
          <dgm:bulletEnabled val="1"/>
        </dgm:presLayoutVars>
      </dgm:prSet>
      <dgm:spPr/>
      <dgm:t>
        <a:bodyPr/>
        <a:lstStyle/>
        <a:p>
          <a:endParaRPr lang="en-US"/>
        </a:p>
      </dgm:t>
    </dgm:pt>
    <dgm:pt modelId="{3E44FC24-C438-4C27-A57E-D9C86923E140}" type="pres">
      <dgm:prSet presAssocID="{94AE24C0-BDBC-4C35-8E9E-1B7F889B089A}" presName="spaceBetweenRectangles" presStyleCnt="0"/>
      <dgm:spPr/>
    </dgm:pt>
    <dgm:pt modelId="{0C4BE698-B79B-43E5-94B7-C68099AD6256}" type="pres">
      <dgm:prSet presAssocID="{131A1BD3-D9DC-40CD-9E7A-D9A92CA27F91}" presName="parentLin" presStyleCnt="0"/>
      <dgm:spPr/>
    </dgm:pt>
    <dgm:pt modelId="{AABE425E-6318-47BB-81A0-84C24641F7E8}" type="pres">
      <dgm:prSet presAssocID="{131A1BD3-D9DC-40CD-9E7A-D9A92CA27F91}" presName="parentLeftMargin" presStyleLbl="node1" presStyleIdx="0" presStyleCnt="4"/>
      <dgm:spPr/>
      <dgm:t>
        <a:bodyPr/>
        <a:lstStyle/>
        <a:p>
          <a:endParaRPr lang="en-US"/>
        </a:p>
      </dgm:t>
    </dgm:pt>
    <dgm:pt modelId="{5BAD209F-74C6-4C6A-8D2A-D5B4B5A3BB58}" type="pres">
      <dgm:prSet presAssocID="{131A1BD3-D9DC-40CD-9E7A-D9A92CA27F91}" presName="parentText" presStyleLbl="node1" presStyleIdx="1" presStyleCnt="4">
        <dgm:presLayoutVars>
          <dgm:chMax val="0"/>
          <dgm:bulletEnabled val="1"/>
        </dgm:presLayoutVars>
      </dgm:prSet>
      <dgm:spPr/>
      <dgm:t>
        <a:bodyPr/>
        <a:lstStyle/>
        <a:p>
          <a:endParaRPr lang="en-US"/>
        </a:p>
      </dgm:t>
    </dgm:pt>
    <dgm:pt modelId="{5628DD3C-1DC6-4222-A127-DCE4BADDBCD7}" type="pres">
      <dgm:prSet presAssocID="{131A1BD3-D9DC-40CD-9E7A-D9A92CA27F91}" presName="negativeSpace" presStyleCnt="0"/>
      <dgm:spPr/>
    </dgm:pt>
    <dgm:pt modelId="{8BC289DA-24EF-4668-BC16-B6AC44379090}" type="pres">
      <dgm:prSet presAssocID="{131A1BD3-D9DC-40CD-9E7A-D9A92CA27F91}" presName="childText" presStyleLbl="conFgAcc1" presStyleIdx="1" presStyleCnt="4">
        <dgm:presLayoutVars>
          <dgm:bulletEnabled val="1"/>
        </dgm:presLayoutVars>
      </dgm:prSet>
      <dgm:spPr/>
      <dgm:t>
        <a:bodyPr/>
        <a:lstStyle/>
        <a:p>
          <a:endParaRPr lang="en-US"/>
        </a:p>
      </dgm:t>
    </dgm:pt>
    <dgm:pt modelId="{79EF1CC9-D6C4-4D69-A2F2-1991BB1D4A3D}" type="pres">
      <dgm:prSet presAssocID="{E6F7E26E-E7DA-4C15-8D12-71D306EB9C6C}" presName="spaceBetweenRectangles" presStyleCnt="0"/>
      <dgm:spPr/>
    </dgm:pt>
    <dgm:pt modelId="{02A754EE-3BDF-4ADB-95D0-612387CA4490}" type="pres">
      <dgm:prSet presAssocID="{1DE751D7-9514-4123-9052-B30B1A16319D}" presName="parentLin" presStyleCnt="0"/>
      <dgm:spPr/>
    </dgm:pt>
    <dgm:pt modelId="{1836CD6E-D742-40C9-A0E5-D2E5BBD838CA}" type="pres">
      <dgm:prSet presAssocID="{1DE751D7-9514-4123-9052-B30B1A16319D}" presName="parentLeftMargin" presStyleLbl="node1" presStyleIdx="1" presStyleCnt="4"/>
      <dgm:spPr/>
      <dgm:t>
        <a:bodyPr/>
        <a:lstStyle/>
        <a:p>
          <a:endParaRPr lang="en-US"/>
        </a:p>
      </dgm:t>
    </dgm:pt>
    <dgm:pt modelId="{58833DC7-28DC-4129-B083-4018E8CA20AF}" type="pres">
      <dgm:prSet presAssocID="{1DE751D7-9514-4123-9052-B30B1A16319D}" presName="parentText" presStyleLbl="node1" presStyleIdx="2" presStyleCnt="4">
        <dgm:presLayoutVars>
          <dgm:chMax val="0"/>
          <dgm:bulletEnabled val="1"/>
        </dgm:presLayoutVars>
      </dgm:prSet>
      <dgm:spPr/>
      <dgm:t>
        <a:bodyPr/>
        <a:lstStyle/>
        <a:p>
          <a:endParaRPr lang="en-US"/>
        </a:p>
      </dgm:t>
    </dgm:pt>
    <dgm:pt modelId="{5D88CC24-FA5B-41BE-8715-F673172215ED}" type="pres">
      <dgm:prSet presAssocID="{1DE751D7-9514-4123-9052-B30B1A16319D}" presName="negativeSpace" presStyleCnt="0"/>
      <dgm:spPr/>
    </dgm:pt>
    <dgm:pt modelId="{B5E229E7-5E07-4DF7-BA39-7ACD9A766A60}" type="pres">
      <dgm:prSet presAssocID="{1DE751D7-9514-4123-9052-B30B1A16319D}" presName="childText" presStyleLbl="conFgAcc1" presStyleIdx="2" presStyleCnt="4">
        <dgm:presLayoutVars>
          <dgm:bulletEnabled val="1"/>
        </dgm:presLayoutVars>
      </dgm:prSet>
      <dgm:spPr/>
      <dgm:t>
        <a:bodyPr/>
        <a:lstStyle/>
        <a:p>
          <a:endParaRPr lang="en-US"/>
        </a:p>
      </dgm:t>
    </dgm:pt>
    <dgm:pt modelId="{55FA6386-20D3-4806-AA32-96C865219251}" type="pres">
      <dgm:prSet presAssocID="{E686823C-9C62-4AC7-A687-63948BDFACD3}" presName="spaceBetweenRectangles" presStyleCnt="0"/>
      <dgm:spPr/>
    </dgm:pt>
    <dgm:pt modelId="{FC14E00C-674E-4914-89D2-6EF9D855729B}" type="pres">
      <dgm:prSet presAssocID="{8699C05A-9646-4FAD-BD10-87CD988625E2}" presName="parentLin" presStyleCnt="0"/>
      <dgm:spPr/>
    </dgm:pt>
    <dgm:pt modelId="{7F65AD2B-7453-4AE2-8AD9-1E8375B4CC49}" type="pres">
      <dgm:prSet presAssocID="{8699C05A-9646-4FAD-BD10-87CD988625E2}" presName="parentLeftMargin" presStyleLbl="node1" presStyleIdx="2" presStyleCnt="4"/>
      <dgm:spPr/>
      <dgm:t>
        <a:bodyPr/>
        <a:lstStyle/>
        <a:p>
          <a:endParaRPr lang="en-US"/>
        </a:p>
      </dgm:t>
    </dgm:pt>
    <dgm:pt modelId="{2E24DBAB-F793-4B9D-8DD3-C018A17BF6F3}" type="pres">
      <dgm:prSet presAssocID="{8699C05A-9646-4FAD-BD10-87CD988625E2}" presName="parentText" presStyleLbl="node1" presStyleIdx="3" presStyleCnt="4">
        <dgm:presLayoutVars>
          <dgm:chMax val="0"/>
          <dgm:bulletEnabled val="1"/>
        </dgm:presLayoutVars>
      </dgm:prSet>
      <dgm:spPr/>
      <dgm:t>
        <a:bodyPr/>
        <a:lstStyle/>
        <a:p>
          <a:endParaRPr lang="en-US"/>
        </a:p>
      </dgm:t>
    </dgm:pt>
    <dgm:pt modelId="{9EC525D1-548F-4E20-A2DB-9D3F1910C16E}" type="pres">
      <dgm:prSet presAssocID="{8699C05A-9646-4FAD-BD10-87CD988625E2}" presName="negativeSpace" presStyleCnt="0"/>
      <dgm:spPr/>
    </dgm:pt>
    <dgm:pt modelId="{AFF10BE9-C7D5-4BF5-B194-F098A2E227D9}" type="pres">
      <dgm:prSet presAssocID="{8699C05A-9646-4FAD-BD10-87CD988625E2}" presName="childText" presStyleLbl="conFgAcc1" presStyleIdx="3" presStyleCnt="4">
        <dgm:presLayoutVars>
          <dgm:bulletEnabled val="1"/>
        </dgm:presLayoutVars>
      </dgm:prSet>
      <dgm:spPr/>
      <dgm:t>
        <a:bodyPr/>
        <a:lstStyle/>
        <a:p>
          <a:endParaRPr lang="en-US"/>
        </a:p>
      </dgm:t>
    </dgm:pt>
  </dgm:ptLst>
  <dgm:cxnLst>
    <dgm:cxn modelId="{B0256DBD-8112-4DB1-9892-753BEEA39451}" srcId="{8699C05A-9646-4FAD-BD10-87CD988625E2}" destId="{5529F3C0-C32A-4AE2-8165-15C29BEC6B8F}" srcOrd="0" destOrd="0" parTransId="{DB84EFE1-5C95-4EB3-AA8B-AF525CA06631}" sibTransId="{A0A87F99-6B7C-4499-AB4A-466BB955D4D1}"/>
    <dgm:cxn modelId="{237BF293-6CBC-4314-8E4F-D7AAE64CE584}" type="presOf" srcId="{8699C05A-9646-4FAD-BD10-87CD988625E2}" destId="{2E24DBAB-F793-4B9D-8DD3-C018A17BF6F3}" srcOrd="1" destOrd="0" presId="urn:microsoft.com/office/officeart/2005/8/layout/list1"/>
    <dgm:cxn modelId="{11D68B4F-A1E1-433F-87F1-9F453E6641CE}" srcId="{94D9C6F3-F829-4A4C-ABA3-E18923891A99}" destId="{8699C05A-9646-4FAD-BD10-87CD988625E2}" srcOrd="3" destOrd="0" parTransId="{55051E5F-DD98-4686-9695-41A3DB581AB2}" sibTransId="{7FB3F403-CA49-47F4-885E-D43203DDA975}"/>
    <dgm:cxn modelId="{84B6FD70-3E0A-40F2-880B-DC2BE392C4E7}" type="presOf" srcId="{131A1BD3-D9DC-40CD-9E7A-D9A92CA27F91}" destId="{5BAD209F-74C6-4C6A-8D2A-D5B4B5A3BB58}" srcOrd="1" destOrd="0" presId="urn:microsoft.com/office/officeart/2005/8/layout/list1"/>
    <dgm:cxn modelId="{8F4052A0-A774-4D3D-8103-5821C3A6EE5D}" srcId="{131A1BD3-D9DC-40CD-9E7A-D9A92CA27F91}" destId="{CC3E5229-1282-48EE-90D2-A7E580352BB9}" srcOrd="0" destOrd="0" parTransId="{0DB3A171-02D7-40F3-BE73-19DA3D676608}" sibTransId="{E5B613D4-1613-4ED6-ACDA-5E4FFDF7CFA2}"/>
    <dgm:cxn modelId="{00FD26C4-3055-4269-AED2-EFD9797082AC}" type="presOf" srcId="{1DE751D7-9514-4123-9052-B30B1A16319D}" destId="{1836CD6E-D742-40C9-A0E5-D2E5BBD838CA}" srcOrd="0" destOrd="0" presId="urn:microsoft.com/office/officeart/2005/8/layout/list1"/>
    <dgm:cxn modelId="{3CE91E60-EB9D-4B0C-BB16-2ADECE7577C3}" type="presOf" srcId="{94D9C6F3-F829-4A4C-ABA3-E18923891A99}" destId="{F0E1442A-C1EA-4A0B-AB6E-4D15A35867CE}" srcOrd="0" destOrd="0" presId="urn:microsoft.com/office/officeart/2005/8/layout/list1"/>
    <dgm:cxn modelId="{694B0358-5A9B-457C-8FFB-66414659547F}" type="presOf" srcId="{CC3E5229-1282-48EE-90D2-A7E580352BB9}" destId="{8BC289DA-24EF-4668-BC16-B6AC44379090}" srcOrd="0" destOrd="0" presId="urn:microsoft.com/office/officeart/2005/8/layout/list1"/>
    <dgm:cxn modelId="{D7636F8F-109E-4D2B-A338-5284AA137F32}" srcId="{94D9C6F3-F829-4A4C-ABA3-E18923891A99}" destId="{131A1BD3-D9DC-40CD-9E7A-D9A92CA27F91}" srcOrd="1" destOrd="0" parTransId="{E36B0824-C98D-4CDE-A0CF-592005B1C50A}" sibTransId="{E6F7E26E-E7DA-4C15-8D12-71D306EB9C6C}"/>
    <dgm:cxn modelId="{5212822C-D662-4D5C-AA4B-A21AE688F7B7}" type="presOf" srcId="{5529F3C0-C32A-4AE2-8165-15C29BEC6B8F}" destId="{AFF10BE9-C7D5-4BF5-B194-F098A2E227D9}" srcOrd="0" destOrd="0" presId="urn:microsoft.com/office/officeart/2005/8/layout/list1"/>
    <dgm:cxn modelId="{AB6A8649-EA89-4EB9-9080-137B9C1D97D8}" srcId="{1DE751D7-9514-4123-9052-B30B1A16319D}" destId="{D7E6AC25-7BC5-428C-9D47-A1C0640D9311}" srcOrd="0" destOrd="0" parTransId="{F505420B-F60B-4DB6-B49D-45342D1B9751}" sibTransId="{32C087BB-B42D-470C-AD1B-DF1C3E380C5D}"/>
    <dgm:cxn modelId="{249F3E67-4874-4E77-A6C4-390F2091C25F}" srcId="{C0B1D257-2348-411E-BEA2-DE4C6A9B45DB}" destId="{02433A7D-DC82-4C86-B014-E801F70A8175}" srcOrd="0" destOrd="0" parTransId="{8B2DDD53-E17F-4436-986B-197A64261C2B}" sibTransId="{DD0080F7-560C-4EBD-A83D-78060D8017A9}"/>
    <dgm:cxn modelId="{0834818D-E540-4C85-B677-E746DDDF23C8}" type="presOf" srcId="{C0B1D257-2348-411E-BEA2-DE4C6A9B45DB}" destId="{0F78ACE4-BCA4-40DE-9514-4E69774B4AFA}" srcOrd="1" destOrd="0" presId="urn:microsoft.com/office/officeart/2005/8/layout/list1"/>
    <dgm:cxn modelId="{ABCD094D-F609-4A96-B929-98B204A27582}" type="presOf" srcId="{D7E6AC25-7BC5-428C-9D47-A1C0640D9311}" destId="{B5E229E7-5E07-4DF7-BA39-7ACD9A766A60}" srcOrd="0" destOrd="0" presId="urn:microsoft.com/office/officeart/2005/8/layout/list1"/>
    <dgm:cxn modelId="{D033DED4-349F-4EBB-9495-12613734BAD2}" type="presOf" srcId="{02433A7D-DC82-4C86-B014-E801F70A8175}" destId="{B25829F8-9BE1-4CEA-B2A3-97185D965B66}" srcOrd="0" destOrd="0" presId="urn:microsoft.com/office/officeart/2005/8/layout/list1"/>
    <dgm:cxn modelId="{5CABDD87-C6C8-4F26-B522-16EB2693E41D}" srcId="{94D9C6F3-F829-4A4C-ABA3-E18923891A99}" destId="{1DE751D7-9514-4123-9052-B30B1A16319D}" srcOrd="2" destOrd="0" parTransId="{B38A94ED-A617-4C8C-A573-F584C7FF0EE7}" sibTransId="{E686823C-9C62-4AC7-A687-63948BDFACD3}"/>
    <dgm:cxn modelId="{5DB1BB8C-1820-46DD-8F8A-614C4CCD78B0}" type="presOf" srcId="{8699C05A-9646-4FAD-BD10-87CD988625E2}" destId="{7F65AD2B-7453-4AE2-8AD9-1E8375B4CC49}" srcOrd="0" destOrd="0" presId="urn:microsoft.com/office/officeart/2005/8/layout/list1"/>
    <dgm:cxn modelId="{DF86B83E-52AB-45D6-AA2C-565650B82ED7}" srcId="{94D9C6F3-F829-4A4C-ABA3-E18923891A99}" destId="{C0B1D257-2348-411E-BEA2-DE4C6A9B45DB}" srcOrd="0" destOrd="0" parTransId="{66EF141A-39D4-4E4B-B9FB-108447185542}" sibTransId="{94AE24C0-BDBC-4C35-8E9E-1B7F889B089A}"/>
    <dgm:cxn modelId="{BF4734B6-1AA8-42C3-B9A7-89A79FC065BE}" type="presOf" srcId="{131A1BD3-D9DC-40CD-9E7A-D9A92CA27F91}" destId="{AABE425E-6318-47BB-81A0-84C24641F7E8}" srcOrd="0" destOrd="0" presId="urn:microsoft.com/office/officeart/2005/8/layout/list1"/>
    <dgm:cxn modelId="{F1D44DF3-5227-411B-B3E4-D726B8C15829}" type="presOf" srcId="{C0B1D257-2348-411E-BEA2-DE4C6A9B45DB}" destId="{FE8CFCAF-DFB4-4C81-A420-DF71E34E6B5C}" srcOrd="0" destOrd="0" presId="urn:microsoft.com/office/officeart/2005/8/layout/list1"/>
    <dgm:cxn modelId="{561466D1-56A0-4EE4-9E5E-4ADBA6993551}" type="presOf" srcId="{1DE751D7-9514-4123-9052-B30B1A16319D}" destId="{58833DC7-28DC-4129-B083-4018E8CA20AF}" srcOrd="1" destOrd="0" presId="urn:microsoft.com/office/officeart/2005/8/layout/list1"/>
    <dgm:cxn modelId="{3801EB99-DD84-44BB-AB86-F3245AACDFD7}" type="presParOf" srcId="{F0E1442A-C1EA-4A0B-AB6E-4D15A35867CE}" destId="{5851F384-8D7D-4673-BA62-986815242905}" srcOrd="0" destOrd="0" presId="urn:microsoft.com/office/officeart/2005/8/layout/list1"/>
    <dgm:cxn modelId="{0EC2BF64-3F22-48C0-9299-0C163830CD7E}" type="presParOf" srcId="{5851F384-8D7D-4673-BA62-986815242905}" destId="{FE8CFCAF-DFB4-4C81-A420-DF71E34E6B5C}" srcOrd="0" destOrd="0" presId="urn:microsoft.com/office/officeart/2005/8/layout/list1"/>
    <dgm:cxn modelId="{2241218D-31FE-49A9-AE02-7213ECF52C39}" type="presParOf" srcId="{5851F384-8D7D-4673-BA62-986815242905}" destId="{0F78ACE4-BCA4-40DE-9514-4E69774B4AFA}" srcOrd="1" destOrd="0" presId="urn:microsoft.com/office/officeart/2005/8/layout/list1"/>
    <dgm:cxn modelId="{EBA9107F-5F2B-4086-8940-CD5B622CE328}" type="presParOf" srcId="{F0E1442A-C1EA-4A0B-AB6E-4D15A35867CE}" destId="{93401692-8798-4A06-B3BB-A2B332B56364}" srcOrd="1" destOrd="0" presId="urn:microsoft.com/office/officeart/2005/8/layout/list1"/>
    <dgm:cxn modelId="{7DFAC918-03F8-496A-9B3D-86F3ED796CDD}" type="presParOf" srcId="{F0E1442A-C1EA-4A0B-AB6E-4D15A35867CE}" destId="{B25829F8-9BE1-4CEA-B2A3-97185D965B66}" srcOrd="2" destOrd="0" presId="urn:microsoft.com/office/officeart/2005/8/layout/list1"/>
    <dgm:cxn modelId="{E45D9453-6507-42EF-8F2D-B363CDC721F3}" type="presParOf" srcId="{F0E1442A-C1EA-4A0B-AB6E-4D15A35867CE}" destId="{3E44FC24-C438-4C27-A57E-D9C86923E140}" srcOrd="3" destOrd="0" presId="urn:microsoft.com/office/officeart/2005/8/layout/list1"/>
    <dgm:cxn modelId="{9A403DD4-6F28-4271-BB03-D104A2C4312F}" type="presParOf" srcId="{F0E1442A-C1EA-4A0B-AB6E-4D15A35867CE}" destId="{0C4BE698-B79B-43E5-94B7-C68099AD6256}" srcOrd="4" destOrd="0" presId="urn:microsoft.com/office/officeart/2005/8/layout/list1"/>
    <dgm:cxn modelId="{8D4027C1-12C2-4E8D-81E2-CC0C7990568A}" type="presParOf" srcId="{0C4BE698-B79B-43E5-94B7-C68099AD6256}" destId="{AABE425E-6318-47BB-81A0-84C24641F7E8}" srcOrd="0" destOrd="0" presId="urn:microsoft.com/office/officeart/2005/8/layout/list1"/>
    <dgm:cxn modelId="{C1EBC953-2688-40E6-A76A-40859A3EA85A}" type="presParOf" srcId="{0C4BE698-B79B-43E5-94B7-C68099AD6256}" destId="{5BAD209F-74C6-4C6A-8D2A-D5B4B5A3BB58}" srcOrd="1" destOrd="0" presId="urn:microsoft.com/office/officeart/2005/8/layout/list1"/>
    <dgm:cxn modelId="{38004A9B-2442-406B-AB15-D30EF185162F}" type="presParOf" srcId="{F0E1442A-C1EA-4A0B-AB6E-4D15A35867CE}" destId="{5628DD3C-1DC6-4222-A127-DCE4BADDBCD7}" srcOrd="5" destOrd="0" presId="urn:microsoft.com/office/officeart/2005/8/layout/list1"/>
    <dgm:cxn modelId="{94CCE4C1-D12B-4A0F-9AFF-4DA817E63AE3}" type="presParOf" srcId="{F0E1442A-C1EA-4A0B-AB6E-4D15A35867CE}" destId="{8BC289DA-24EF-4668-BC16-B6AC44379090}" srcOrd="6" destOrd="0" presId="urn:microsoft.com/office/officeart/2005/8/layout/list1"/>
    <dgm:cxn modelId="{0222081B-440F-40C5-B7D7-5CB8C3FB80FB}" type="presParOf" srcId="{F0E1442A-C1EA-4A0B-AB6E-4D15A35867CE}" destId="{79EF1CC9-D6C4-4D69-A2F2-1991BB1D4A3D}" srcOrd="7" destOrd="0" presId="urn:microsoft.com/office/officeart/2005/8/layout/list1"/>
    <dgm:cxn modelId="{3CC9B143-A074-4384-BE47-B7D53823C01F}" type="presParOf" srcId="{F0E1442A-C1EA-4A0B-AB6E-4D15A35867CE}" destId="{02A754EE-3BDF-4ADB-95D0-612387CA4490}" srcOrd="8" destOrd="0" presId="urn:microsoft.com/office/officeart/2005/8/layout/list1"/>
    <dgm:cxn modelId="{CBEE4169-171F-4C84-A121-ECC3EB44CDBF}" type="presParOf" srcId="{02A754EE-3BDF-4ADB-95D0-612387CA4490}" destId="{1836CD6E-D742-40C9-A0E5-D2E5BBD838CA}" srcOrd="0" destOrd="0" presId="urn:microsoft.com/office/officeart/2005/8/layout/list1"/>
    <dgm:cxn modelId="{6B6345FC-F226-4AC4-865A-79482AB61375}" type="presParOf" srcId="{02A754EE-3BDF-4ADB-95D0-612387CA4490}" destId="{58833DC7-28DC-4129-B083-4018E8CA20AF}" srcOrd="1" destOrd="0" presId="urn:microsoft.com/office/officeart/2005/8/layout/list1"/>
    <dgm:cxn modelId="{705C51F7-F490-4AD3-9546-3532B6CBC334}" type="presParOf" srcId="{F0E1442A-C1EA-4A0B-AB6E-4D15A35867CE}" destId="{5D88CC24-FA5B-41BE-8715-F673172215ED}" srcOrd="9" destOrd="0" presId="urn:microsoft.com/office/officeart/2005/8/layout/list1"/>
    <dgm:cxn modelId="{A9C6C632-AF13-4534-A599-18470362B32E}" type="presParOf" srcId="{F0E1442A-C1EA-4A0B-AB6E-4D15A35867CE}" destId="{B5E229E7-5E07-4DF7-BA39-7ACD9A766A60}" srcOrd="10" destOrd="0" presId="urn:microsoft.com/office/officeart/2005/8/layout/list1"/>
    <dgm:cxn modelId="{5B1BACA1-8E44-4F0B-8671-4063E32A6A3A}" type="presParOf" srcId="{F0E1442A-C1EA-4A0B-AB6E-4D15A35867CE}" destId="{55FA6386-20D3-4806-AA32-96C865219251}" srcOrd="11" destOrd="0" presId="urn:microsoft.com/office/officeart/2005/8/layout/list1"/>
    <dgm:cxn modelId="{ECD1AAA1-D3D4-46BD-9A7F-C340003E47DF}" type="presParOf" srcId="{F0E1442A-C1EA-4A0B-AB6E-4D15A35867CE}" destId="{FC14E00C-674E-4914-89D2-6EF9D855729B}" srcOrd="12" destOrd="0" presId="urn:microsoft.com/office/officeart/2005/8/layout/list1"/>
    <dgm:cxn modelId="{A3EC6EB7-F5C7-4397-B8E0-01801CF2BA4B}" type="presParOf" srcId="{FC14E00C-674E-4914-89D2-6EF9D855729B}" destId="{7F65AD2B-7453-4AE2-8AD9-1E8375B4CC49}" srcOrd="0" destOrd="0" presId="urn:microsoft.com/office/officeart/2005/8/layout/list1"/>
    <dgm:cxn modelId="{F6C69ABD-F083-49D0-8CB4-582885B4DAA9}" type="presParOf" srcId="{FC14E00C-674E-4914-89D2-6EF9D855729B}" destId="{2E24DBAB-F793-4B9D-8DD3-C018A17BF6F3}" srcOrd="1" destOrd="0" presId="urn:microsoft.com/office/officeart/2005/8/layout/list1"/>
    <dgm:cxn modelId="{20F7E8F5-01D6-4309-BB39-9F46A8D05D54}" type="presParOf" srcId="{F0E1442A-C1EA-4A0B-AB6E-4D15A35867CE}" destId="{9EC525D1-548F-4E20-A2DB-9D3F1910C16E}" srcOrd="13" destOrd="0" presId="urn:microsoft.com/office/officeart/2005/8/layout/list1"/>
    <dgm:cxn modelId="{F2D2F403-BC76-46A8-9D85-FE1C3E1F6E27}" type="presParOf" srcId="{F0E1442A-C1EA-4A0B-AB6E-4D15A35867CE}" destId="{AFF10BE9-C7D5-4BF5-B194-F098A2E227D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4D9C6F3-F829-4A4C-ABA3-E18923891A9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0B1D257-2348-411E-BEA2-DE4C6A9B45DB}">
      <dgm:prSet phldrT="[Text]" custT="1"/>
      <dgm:spPr/>
      <dgm:t>
        <a:bodyPr/>
        <a:lstStyle/>
        <a:p>
          <a:r>
            <a:rPr lang="en-US" sz="2200" b="0" dirty="0"/>
            <a:t>Poise</a:t>
          </a:r>
        </a:p>
      </dgm:t>
    </dgm:pt>
    <dgm:pt modelId="{66EF141A-39D4-4E4B-B9FB-108447185542}" type="parTrans" cxnId="{DF86B83E-52AB-45D6-AA2C-565650B82ED7}">
      <dgm:prSet/>
      <dgm:spPr/>
      <dgm:t>
        <a:bodyPr/>
        <a:lstStyle/>
        <a:p>
          <a:endParaRPr lang="en-US"/>
        </a:p>
      </dgm:t>
    </dgm:pt>
    <dgm:pt modelId="{94AE24C0-BDBC-4C35-8E9E-1B7F889B089A}" type="sibTrans" cxnId="{DF86B83E-52AB-45D6-AA2C-565650B82ED7}">
      <dgm:prSet/>
      <dgm:spPr/>
      <dgm:t>
        <a:bodyPr/>
        <a:lstStyle/>
        <a:p>
          <a:endParaRPr lang="en-US"/>
        </a:p>
      </dgm:t>
    </dgm:pt>
    <dgm:pt modelId="{07417A9E-DF82-4335-BDE9-A5F0FC25F41B}">
      <dgm:prSet custT="1"/>
      <dgm:spPr/>
      <dgm:t>
        <a:bodyPr/>
        <a:lstStyle/>
        <a:p>
          <a:r>
            <a:rPr lang="en-US" sz="2200" b="0" dirty="0"/>
            <a:t>Personal appearance</a:t>
          </a:r>
        </a:p>
      </dgm:t>
    </dgm:pt>
    <dgm:pt modelId="{A1B85E01-A3C0-4BEB-ACA0-AFB6B5AF6CCE}" type="parTrans" cxnId="{42A46474-1A7E-455C-9990-ACF02169047D}">
      <dgm:prSet/>
      <dgm:spPr/>
      <dgm:t>
        <a:bodyPr/>
        <a:lstStyle/>
        <a:p>
          <a:endParaRPr lang="en-US"/>
        </a:p>
      </dgm:t>
    </dgm:pt>
    <dgm:pt modelId="{61C76AF9-7F75-4129-8AC1-07C1BC0EEC04}" type="sibTrans" cxnId="{42A46474-1A7E-455C-9990-ACF02169047D}">
      <dgm:prSet/>
      <dgm:spPr/>
      <dgm:t>
        <a:bodyPr/>
        <a:lstStyle/>
        <a:p>
          <a:endParaRPr lang="en-US"/>
        </a:p>
      </dgm:t>
    </dgm:pt>
    <dgm:pt modelId="{4BD20236-158A-4AAA-8857-0AC2563E4EB7}">
      <dgm:prSet custT="1"/>
      <dgm:spPr>
        <a:solidFill>
          <a:schemeClr val="accent2"/>
        </a:solidFill>
      </dgm:spPr>
      <dgm:t>
        <a:bodyPr/>
        <a:lstStyle/>
        <a:p>
          <a:r>
            <a:rPr lang="en-US" sz="2200" b="0" dirty="0"/>
            <a:t>Touch</a:t>
          </a:r>
        </a:p>
      </dgm:t>
    </dgm:pt>
    <dgm:pt modelId="{F0ECBDCE-ED49-4302-8CBF-6D1F7785E07B}" type="parTrans" cxnId="{523A8A42-312C-4403-BAC3-81BE8C6D1F1C}">
      <dgm:prSet/>
      <dgm:spPr/>
      <dgm:t>
        <a:bodyPr/>
        <a:lstStyle/>
        <a:p>
          <a:endParaRPr lang="en-US"/>
        </a:p>
      </dgm:t>
    </dgm:pt>
    <dgm:pt modelId="{8DA24B48-E9BA-4FC7-B13C-EC4AC6E1A867}" type="sibTrans" cxnId="{523A8A42-312C-4403-BAC3-81BE8C6D1F1C}">
      <dgm:prSet/>
      <dgm:spPr/>
      <dgm:t>
        <a:bodyPr/>
        <a:lstStyle/>
        <a:p>
          <a:endParaRPr lang="en-US"/>
        </a:p>
      </dgm:t>
    </dgm:pt>
    <dgm:pt modelId="{8FBE3E51-0077-4D84-BD85-E8F51D699FF3}">
      <dgm:prSet phldrT="[Text]" custT="1"/>
      <dgm:spPr/>
      <dgm:t>
        <a:bodyPr/>
        <a:lstStyle/>
        <a:p>
          <a:r>
            <a:rPr lang="en-US" sz="1800" b="0" dirty="0"/>
            <a:t>Create poise by building self-confidence and overcoming any fear associated with public speaking or dealing with strangers</a:t>
          </a:r>
        </a:p>
      </dgm:t>
    </dgm:pt>
    <dgm:pt modelId="{E5C0FCE8-2FBE-4F26-9069-50D71A2D671B}" type="parTrans" cxnId="{C137E545-83F6-4913-BE5F-0C62555E26F4}">
      <dgm:prSet/>
      <dgm:spPr/>
      <dgm:t>
        <a:bodyPr/>
        <a:lstStyle/>
        <a:p>
          <a:endParaRPr lang="en-US"/>
        </a:p>
      </dgm:t>
    </dgm:pt>
    <dgm:pt modelId="{C2D829CC-62A4-4F3B-A915-49004A51BF70}" type="sibTrans" cxnId="{C137E545-83F6-4913-BE5F-0C62555E26F4}">
      <dgm:prSet/>
      <dgm:spPr/>
      <dgm:t>
        <a:bodyPr/>
        <a:lstStyle/>
        <a:p>
          <a:endParaRPr lang="en-US"/>
        </a:p>
      </dgm:t>
    </dgm:pt>
    <dgm:pt modelId="{F39D72F6-75D1-4A46-8E83-A5BD3F05D575}">
      <dgm:prSet custT="1"/>
      <dgm:spPr/>
      <dgm:t>
        <a:bodyPr/>
        <a:lstStyle/>
        <a:p>
          <a:r>
            <a:rPr lang="en-US" sz="1800" b="0" dirty="0"/>
            <a:t>Maintain a professional appearance by adhering to the organization's dress policies </a:t>
          </a:r>
        </a:p>
      </dgm:t>
    </dgm:pt>
    <dgm:pt modelId="{7C53D4C9-25F9-46B0-9ECC-A5CE719D935B}" type="parTrans" cxnId="{AC96816B-B400-4A15-B5AB-8EB3E44DE0B2}">
      <dgm:prSet/>
      <dgm:spPr/>
      <dgm:t>
        <a:bodyPr/>
        <a:lstStyle/>
        <a:p>
          <a:endParaRPr lang="en-US"/>
        </a:p>
      </dgm:t>
    </dgm:pt>
    <dgm:pt modelId="{BC4BC822-BBB2-4CAB-91DD-87148055E905}" type="sibTrans" cxnId="{AC96816B-B400-4A15-B5AB-8EB3E44DE0B2}">
      <dgm:prSet/>
      <dgm:spPr/>
      <dgm:t>
        <a:bodyPr/>
        <a:lstStyle/>
        <a:p>
          <a:endParaRPr lang="en-US"/>
        </a:p>
      </dgm:t>
    </dgm:pt>
    <dgm:pt modelId="{771592F9-6D09-49A4-86D6-DB306DACAF37}">
      <dgm:prSet custT="1"/>
      <dgm:spPr/>
      <dgm:t>
        <a:bodyPr/>
        <a:lstStyle/>
        <a:p>
          <a:r>
            <a:rPr lang="en-US" sz="1800" b="0" dirty="0"/>
            <a:t>Become conscious of the effect that touch can have on others, both positive and negative</a:t>
          </a:r>
        </a:p>
      </dgm:t>
    </dgm:pt>
    <dgm:pt modelId="{C35D4ADD-9C67-4134-8F65-45063D1F8325}" type="parTrans" cxnId="{576C8E9E-8290-4E75-985D-7597EB380A95}">
      <dgm:prSet/>
      <dgm:spPr/>
      <dgm:t>
        <a:bodyPr/>
        <a:lstStyle/>
        <a:p>
          <a:endParaRPr lang="en-US"/>
        </a:p>
      </dgm:t>
    </dgm:pt>
    <dgm:pt modelId="{803E8605-C867-403F-827B-105C786A88C3}" type="sibTrans" cxnId="{576C8E9E-8290-4E75-985D-7597EB380A95}">
      <dgm:prSet/>
      <dgm:spPr/>
      <dgm:t>
        <a:bodyPr/>
        <a:lstStyle/>
        <a:p>
          <a:endParaRPr lang="en-US"/>
        </a:p>
      </dgm:t>
    </dgm:pt>
    <dgm:pt modelId="{47BA7414-F9C6-42A5-A41D-D41083B8B6E9}">
      <dgm:prSet phldrT="[Text]" custT="1"/>
      <dgm:spPr/>
      <dgm:t>
        <a:bodyPr/>
        <a:lstStyle/>
        <a:p>
          <a:r>
            <a:rPr lang="en-US" sz="1800" b="0" dirty="0"/>
            <a:t>Poise is gained through practice and a command of the information or topic</a:t>
          </a:r>
        </a:p>
      </dgm:t>
    </dgm:pt>
    <dgm:pt modelId="{1D61FB2D-A47A-4287-A7DD-3961DF370E3F}" type="parTrans" cxnId="{7D2F018B-B5F7-49B7-A878-1445D8117D45}">
      <dgm:prSet/>
      <dgm:spPr/>
      <dgm:t>
        <a:bodyPr/>
        <a:lstStyle/>
        <a:p>
          <a:endParaRPr lang="en-US"/>
        </a:p>
      </dgm:t>
    </dgm:pt>
    <dgm:pt modelId="{EAD6B385-2E49-48C1-A2A3-6B88DDC9F107}" type="sibTrans" cxnId="{7D2F018B-B5F7-49B7-A878-1445D8117D45}">
      <dgm:prSet/>
      <dgm:spPr/>
      <dgm:t>
        <a:bodyPr/>
        <a:lstStyle/>
        <a:p>
          <a:endParaRPr lang="en-US"/>
        </a:p>
      </dgm:t>
    </dgm:pt>
    <dgm:pt modelId="{F0E1442A-C1EA-4A0B-AB6E-4D15A35867CE}" type="pres">
      <dgm:prSet presAssocID="{94D9C6F3-F829-4A4C-ABA3-E18923891A99}" presName="linear" presStyleCnt="0">
        <dgm:presLayoutVars>
          <dgm:dir/>
          <dgm:animLvl val="lvl"/>
          <dgm:resizeHandles val="exact"/>
        </dgm:presLayoutVars>
      </dgm:prSet>
      <dgm:spPr/>
      <dgm:t>
        <a:bodyPr/>
        <a:lstStyle/>
        <a:p>
          <a:endParaRPr lang="en-US"/>
        </a:p>
      </dgm:t>
    </dgm:pt>
    <dgm:pt modelId="{5851F384-8D7D-4673-BA62-986815242905}" type="pres">
      <dgm:prSet presAssocID="{C0B1D257-2348-411E-BEA2-DE4C6A9B45DB}" presName="parentLin" presStyleCnt="0"/>
      <dgm:spPr/>
    </dgm:pt>
    <dgm:pt modelId="{FE8CFCAF-DFB4-4C81-A420-DF71E34E6B5C}" type="pres">
      <dgm:prSet presAssocID="{C0B1D257-2348-411E-BEA2-DE4C6A9B45DB}" presName="parentLeftMargin" presStyleLbl="node1" presStyleIdx="0" presStyleCnt="3"/>
      <dgm:spPr/>
      <dgm:t>
        <a:bodyPr/>
        <a:lstStyle/>
        <a:p>
          <a:endParaRPr lang="en-US"/>
        </a:p>
      </dgm:t>
    </dgm:pt>
    <dgm:pt modelId="{0F78ACE4-BCA4-40DE-9514-4E69774B4AFA}" type="pres">
      <dgm:prSet presAssocID="{C0B1D257-2348-411E-BEA2-DE4C6A9B45DB}" presName="parentText" presStyleLbl="node1" presStyleIdx="0" presStyleCnt="3">
        <dgm:presLayoutVars>
          <dgm:chMax val="0"/>
          <dgm:bulletEnabled val="1"/>
        </dgm:presLayoutVars>
      </dgm:prSet>
      <dgm:spPr/>
      <dgm:t>
        <a:bodyPr/>
        <a:lstStyle/>
        <a:p>
          <a:endParaRPr lang="en-US"/>
        </a:p>
      </dgm:t>
    </dgm:pt>
    <dgm:pt modelId="{93401692-8798-4A06-B3BB-A2B332B56364}" type="pres">
      <dgm:prSet presAssocID="{C0B1D257-2348-411E-BEA2-DE4C6A9B45DB}" presName="negativeSpace" presStyleCnt="0"/>
      <dgm:spPr/>
    </dgm:pt>
    <dgm:pt modelId="{B25829F8-9BE1-4CEA-B2A3-97185D965B66}" type="pres">
      <dgm:prSet presAssocID="{C0B1D257-2348-411E-BEA2-DE4C6A9B45DB}" presName="childText" presStyleLbl="conFgAcc1" presStyleIdx="0" presStyleCnt="3">
        <dgm:presLayoutVars>
          <dgm:bulletEnabled val="1"/>
        </dgm:presLayoutVars>
      </dgm:prSet>
      <dgm:spPr/>
      <dgm:t>
        <a:bodyPr/>
        <a:lstStyle/>
        <a:p>
          <a:endParaRPr lang="en-US"/>
        </a:p>
      </dgm:t>
    </dgm:pt>
    <dgm:pt modelId="{3E44FC24-C438-4C27-A57E-D9C86923E140}" type="pres">
      <dgm:prSet presAssocID="{94AE24C0-BDBC-4C35-8E9E-1B7F889B089A}" presName="spaceBetweenRectangles" presStyleCnt="0"/>
      <dgm:spPr/>
    </dgm:pt>
    <dgm:pt modelId="{BDA8DB51-89C9-428C-AE33-5B5CF6ED5F5D}" type="pres">
      <dgm:prSet presAssocID="{07417A9E-DF82-4335-BDE9-A5F0FC25F41B}" presName="parentLin" presStyleCnt="0"/>
      <dgm:spPr/>
    </dgm:pt>
    <dgm:pt modelId="{B2A07CA9-DD52-49BE-9E6B-C56A7AC6CDE9}" type="pres">
      <dgm:prSet presAssocID="{07417A9E-DF82-4335-BDE9-A5F0FC25F41B}" presName="parentLeftMargin" presStyleLbl="node1" presStyleIdx="0" presStyleCnt="3"/>
      <dgm:spPr/>
      <dgm:t>
        <a:bodyPr/>
        <a:lstStyle/>
        <a:p>
          <a:endParaRPr lang="en-US"/>
        </a:p>
      </dgm:t>
    </dgm:pt>
    <dgm:pt modelId="{9B63E854-81B3-4B46-879E-D4BD0F2171A5}" type="pres">
      <dgm:prSet presAssocID="{07417A9E-DF82-4335-BDE9-A5F0FC25F41B}" presName="parentText" presStyleLbl="node1" presStyleIdx="1" presStyleCnt="3">
        <dgm:presLayoutVars>
          <dgm:chMax val="0"/>
          <dgm:bulletEnabled val="1"/>
        </dgm:presLayoutVars>
      </dgm:prSet>
      <dgm:spPr/>
      <dgm:t>
        <a:bodyPr/>
        <a:lstStyle/>
        <a:p>
          <a:endParaRPr lang="en-US"/>
        </a:p>
      </dgm:t>
    </dgm:pt>
    <dgm:pt modelId="{A556C1F4-A10A-412E-B6C1-B8E1BA524AB9}" type="pres">
      <dgm:prSet presAssocID="{07417A9E-DF82-4335-BDE9-A5F0FC25F41B}" presName="negativeSpace" presStyleCnt="0"/>
      <dgm:spPr/>
    </dgm:pt>
    <dgm:pt modelId="{7870B315-5FF3-43D9-A76F-62C800B59BA2}" type="pres">
      <dgm:prSet presAssocID="{07417A9E-DF82-4335-BDE9-A5F0FC25F41B}" presName="childText" presStyleLbl="conFgAcc1" presStyleIdx="1" presStyleCnt="3">
        <dgm:presLayoutVars>
          <dgm:bulletEnabled val="1"/>
        </dgm:presLayoutVars>
      </dgm:prSet>
      <dgm:spPr/>
      <dgm:t>
        <a:bodyPr/>
        <a:lstStyle/>
        <a:p>
          <a:endParaRPr lang="en-US"/>
        </a:p>
      </dgm:t>
    </dgm:pt>
    <dgm:pt modelId="{B2120D06-E638-4C7F-922D-C58937413926}" type="pres">
      <dgm:prSet presAssocID="{61C76AF9-7F75-4129-8AC1-07C1BC0EEC04}" presName="spaceBetweenRectangles" presStyleCnt="0"/>
      <dgm:spPr/>
    </dgm:pt>
    <dgm:pt modelId="{BF99F92A-C2F2-4267-BEE8-268C7D15FF45}" type="pres">
      <dgm:prSet presAssocID="{4BD20236-158A-4AAA-8857-0AC2563E4EB7}" presName="parentLin" presStyleCnt="0"/>
      <dgm:spPr/>
    </dgm:pt>
    <dgm:pt modelId="{C3B42031-5724-4A45-81E4-463065931CA5}" type="pres">
      <dgm:prSet presAssocID="{4BD20236-158A-4AAA-8857-0AC2563E4EB7}" presName="parentLeftMargin" presStyleLbl="node1" presStyleIdx="1" presStyleCnt="3"/>
      <dgm:spPr/>
      <dgm:t>
        <a:bodyPr/>
        <a:lstStyle/>
        <a:p>
          <a:endParaRPr lang="en-US"/>
        </a:p>
      </dgm:t>
    </dgm:pt>
    <dgm:pt modelId="{0704E56E-0613-490F-B3B4-A668E44158A0}" type="pres">
      <dgm:prSet presAssocID="{4BD20236-158A-4AAA-8857-0AC2563E4EB7}" presName="parentText" presStyleLbl="node1" presStyleIdx="2" presStyleCnt="3">
        <dgm:presLayoutVars>
          <dgm:chMax val="0"/>
          <dgm:bulletEnabled val="1"/>
        </dgm:presLayoutVars>
      </dgm:prSet>
      <dgm:spPr/>
      <dgm:t>
        <a:bodyPr/>
        <a:lstStyle/>
        <a:p>
          <a:endParaRPr lang="en-US"/>
        </a:p>
      </dgm:t>
    </dgm:pt>
    <dgm:pt modelId="{E3AD1FC0-D249-48FE-BD90-67A755B04288}" type="pres">
      <dgm:prSet presAssocID="{4BD20236-158A-4AAA-8857-0AC2563E4EB7}" presName="negativeSpace" presStyleCnt="0"/>
      <dgm:spPr/>
    </dgm:pt>
    <dgm:pt modelId="{091F33D1-B0F2-4C8A-9B96-143DE53A7313}" type="pres">
      <dgm:prSet presAssocID="{4BD20236-158A-4AAA-8857-0AC2563E4EB7}" presName="childText" presStyleLbl="conFgAcc1" presStyleIdx="2" presStyleCnt="3">
        <dgm:presLayoutVars>
          <dgm:bulletEnabled val="1"/>
        </dgm:presLayoutVars>
      </dgm:prSet>
      <dgm:spPr/>
      <dgm:t>
        <a:bodyPr/>
        <a:lstStyle/>
        <a:p>
          <a:endParaRPr lang="en-US"/>
        </a:p>
      </dgm:t>
    </dgm:pt>
  </dgm:ptLst>
  <dgm:cxnLst>
    <dgm:cxn modelId="{A899420A-D08B-4542-9E94-75963BF5C172}" type="presOf" srcId="{07417A9E-DF82-4335-BDE9-A5F0FC25F41B}" destId="{9B63E854-81B3-4B46-879E-D4BD0F2171A5}" srcOrd="1" destOrd="0" presId="urn:microsoft.com/office/officeart/2005/8/layout/list1"/>
    <dgm:cxn modelId="{42A46474-1A7E-455C-9990-ACF02169047D}" srcId="{94D9C6F3-F829-4A4C-ABA3-E18923891A99}" destId="{07417A9E-DF82-4335-BDE9-A5F0FC25F41B}" srcOrd="1" destOrd="0" parTransId="{A1B85E01-A3C0-4BEB-ACA0-AFB6B5AF6CCE}" sibTransId="{61C76AF9-7F75-4129-8AC1-07C1BC0EEC04}"/>
    <dgm:cxn modelId="{A839794B-94DB-40A9-8299-5E9FB61CAAF7}" type="presOf" srcId="{C0B1D257-2348-411E-BEA2-DE4C6A9B45DB}" destId="{FE8CFCAF-DFB4-4C81-A420-DF71E34E6B5C}" srcOrd="0" destOrd="0" presId="urn:microsoft.com/office/officeart/2005/8/layout/list1"/>
    <dgm:cxn modelId="{3EB5CEB4-3D72-4E66-96DC-9C427570C3D4}" type="presOf" srcId="{07417A9E-DF82-4335-BDE9-A5F0FC25F41B}" destId="{B2A07CA9-DD52-49BE-9E6B-C56A7AC6CDE9}" srcOrd="0" destOrd="0" presId="urn:microsoft.com/office/officeart/2005/8/layout/list1"/>
    <dgm:cxn modelId="{576C8E9E-8290-4E75-985D-7597EB380A95}" srcId="{4BD20236-158A-4AAA-8857-0AC2563E4EB7}" destId="{771592F9-6D09-49A4-86D6-DB306DACAF37}" srcOrd="0" destOrd="0" parTransId="{C35D4ADD-9C67-4134-8F65-45063D1F8325}" sibTransId="{803E8605-C867-403F-827B-105C786A88C3}"/>
    <dgm:cxn modelId="{3846B969-7F33-4264-B1FB-5A3D89FB09DE}" type="presOf" srcId="{771592F9-6D09-49A4-86D6-DB306DACAF37}" destId="{091F33D1-B0F2-4C8A-9B96-143DE53A7313}" srcOrd="0" destOrd="0" presId="urn:microsoft.com/office/officeart/2005/8/layout/list1"/>
    <dgm:cxn modelId="{A14C8685-A3C6-46DE-A8DA-1D2FF779541B}" type="presOf" srcId="{C0B1D257-2348-411E-BEA2-DE4C6A9B45DB}" destId="{0F78ACE4-BCA4-40DE-9514-4E69774B4AFA}" srcOrd="1" destOrd="0" presId="urn:microsoft.com/office/officeart/2005/8/layout/list1"/>
    <dgm:cxn modelId="{DF86B83E-52AB-45D6-AA2C-565650B82ED7}" srcId="{94D9C6F3-F829-4A4C-ABA3-E18923891A99}" destId="{C0B1D257-2348-411E-BEA2-DE4C6A9B45DB}" srcOrd="0" destOrd="0" parTransId="{66EF141A-39D4-4E4B-B9FB-108447185542}" sibTransId="{94AE24C0-BDBC-4C35-8E9E-1B7F889B089A}"/>
    <dgm:cxn modelId="{3C00D3C1-13A6-4EF9-B703-85A4DD3BFB7D}" type="presOf" srcId="{4BD20236-158A-4AAA-8857-0AC2563E4EB7}" destId="{0704E56E-0613-490F-B3B4-A668E44158A0}" srcOrd="1" destOrd="0" presId="urn:microsoft.com/office/officeart/2005/8/layout/list1"/>
    <dgm:cxn modelId="{AC96816B-B400-4A15-B5AB-8EB3E44DE0B2}" srcId="{07417A9E-DF82-4335-BDE9-A5F0FC25F41B}" destId="{F39D72F6-75D1-4A46-8E83-A5BD3F05D575}" srcOrd="0" destOrd="0" parTransId="{7C53D4C9-25F9-46B0-9ECC-A5CE719D935B}" sibTransId="{BC4BC822-BBB2-4CAB-91DD-87148055E905}"/>
    <dgm:cxn modelId="{6BBBFD83-030D-49D5-A61D-A5E79FC30C55}" type="presOf" srcId="{F39D72F6-75D1-4A46-8E83-A5BD3F05D575}" destId="{7870B315-5FF3-43D9-A76F-62C800B59BA2}" srcOrd="0" destOrd="0" presId="urn:microsoft.com/office/officeart/2005/8/layout/list1"/>
    <dgm:cxn modelId="{523A8A42-312C-4403-BAC3-81BE8C6D1F1C}" srcId="{94D9C6F3-F829-4A4C-ABA3-E18923891A99}" destId="{4BD20236-158A-4AAA-8857-0AC2563E4EB7}" srcOrd="2" destOrd="0" parTransId="{F0ECBDCE-ED49-4302-8CBF-6D1F7785E07B}" sibTransId="{8DA24B48-E9BA-4FC7-B13C-EC4AC6E1A867}"/>
    <dgm:cxn modelId="{58E5F270-B666-450E-ADC6-054D84AFA5F5}" type="presOf" srcId="{94D9C6F3-F829-4A4C-ABA3-E18923891A99}" destId="{F0E1442A-C1EA-4A0B-AB6E-4D15A35867CE}" srcOrd="0" destOrd="0" presId="urn:microsoft.com/office/officeart/2005/8/layout/list1"/>
    <dgm:cxn modelId="{0E4D054C-171C-4A19-B1A1-C392AA5A1D5B}" type="presOf" srcId="{47BA7414-F9C6-42A5-A41D-D41083B8B6E9}" destId="{B25829F8-9BE1-4CEA-B2A3-97185D965B66}" srcOrd="0" destOrd="1" presId="urn:microsoft.com/office/officeart/2005/8/layout/list1"/>
    <dgm:cxn modelId="{147E5B26-72C8-4453-8597-48CEB3292921}" type="presOf" srcId="{4BD20236-158A-4AAA-8857-0AC2563E4EB7}" destId="{C3B42031-5724-4A45-81E4-463065931CA5}" srcOrd="0" destOrd="0" presId="urn:microsoft.com/office/officeart/2005/8/layout/list1"/>
    <dgm:cxn modelId="{C137E545-83F6-4913-BE5F-0C62555E26F4}" srcId="{C0B1D257-2348-411E-BEA2-DE4C6A9B45DB}" destId="{8FBE3E51-0077-4D84-BD85-E8F51D699FF3}" srcOrd="0" destOrd="0" parTransId="{E5C0FCE8-2FBE-4F26-9069-50D71A2D671B}" sibTransId="{C2D829CC-62A4-4F3B-A915-49004A51BF70}"/>
    <dgm:cxn modelId="{7D2F018B-B5F7-49B7-A878-1445D8117D45}" srcId="{C0B1D257-2348-411E-BEA2-DE4C6A9B45DB}" destId="{47BA7414-F9C6-42A5-A41D-D41083B8B6E9}" srcOrd="1" destOrd="0" parTransId="{1D61FB2D-A47A-4287-A7DD-3961DF370E3F}" sibTransId="{EAD6B385-2E49-48C1-A2A3-6B88DDC9F107}"/>
    <dgm:cxn modelId="{257AD344-B64B-4722-9E75-B352540CBD04}" type="presOf" srcId="{8FBE3E51-0077-4D84-BD85-E8F51D699FF3}" destId="{B25829F8-9BE1-4CEA-B2A3-97185D965B66}" srcOrd="0" destOrd="0" presId="urn:microsoft.com/office/officeart/2005/8/layout/list1"/>
    <dgm:cxn modelId="{4748A737-8247-4445-9DDC-7DE43E8AE723}" type="presParOf" srcId="{F0E1442A-C1EA-4A0B-AB6E-4D15A35867CE}" destId="{5851F384-8D7D-4673-BA62-986815242905}" srcOrd="0" destOrd="0" presId="urn:microsoft.com/office/officeart/2005/8/layout/list1"/>
    <dgm:cxn modelId="{9D7BDB8F-2F91-45DC-92DE-5EB8A132E4CA}" type="presParOf" srcId="{5851F384-8D7D-4673-BA62-986815242905}" destId="{FE8CFCAF-DFB4-4C81-A420-DF71E34E6B5C}" srcOrd="0" destOrd="0" presId="urn:microsoft.com/office/officeart/2005/8/layout/list1"/>
    <dgm:cxn modelId="{872DBD51-B9D8-481A-884E-22FF28044AA2}" type="presParOf" srcId="{5851F384-8D7D-4673-BA62-986815242905}" destId="{0F78ACE4-BCA4-40DE-9514-4E69774B4AFA}" srcOrd="1" destOrd="0" presId="urn:microsoft.com/office/officeart/2005/8/layout/list1"/>
    <dgm:cxn modelId="{DDA59BFD-EC85-4F3D-B34E-1F613609AA4F}" type="presParOf" srcId="{F0E1442A-C1EA-4A0B-AB6E-4D15A35867CE}" destId="{93401692-8798-4A06-B3BB-A2B332B56364}" srcOrd="1" destOrd="0" presId="urn:microsoft.com/office/officeart/2005/8/layout/list1"/>
    <dgm:cxn modelId="{0666C797-6716-408B-9512-A1DE418455F3}" type="presParOf" srcId="{F0E1442A-C1EA-4A0B-AB6E-4D15A35867CE}" destId="{B25829F8-9BE1-4CEA-B2A3-97185D965B66}" srcOrd="2" destOrd="0" presId="urn:microsoft.com/office/officeart/2005/8/layout/list1"/>
    <dgm:cxn modelId="{F83527C0-B26C-4D7B-8977-5786128ACEF6}" type="presParOf" srcId="{F0E1442A-C1EA-4A0B-AB6E-4D15A35867CE}" destId="{3E44FC24-C438-4C27-A57E-D9C86923E140}" srcOrd="3" destOrd="0" presId="urn:microsoft.com/office/officeart/2005/8/layout/list1"/>
    <dgm:cxn modelId="{E9EBECFB-8AD4-453E-A7B8-F7C363A1C089}" type="presParOf" srcId="{F0E1442A-C1EA-4A0B-AB6E-4D15A35867CE}" destId="{BDA8DB51-89C9-428C-AE33-5B5CF6ED5F5D}" srcOrd="4" destOrd="0" presId="urn:microsoft.com/office/officeart/2005/8/layout/list1"/>
    <dgm:cxn modelId="{52F64F4E-AD40-4857-802C-CD62C5E93285}" type="presParOf" srcId="{BDA8DB51-89C9-428C-AE33-5B5CF6ED5F5D}" destId="{B2A07CA9-DD52-49BE-9E6B-C56A7AC6CDE9}" srcOrd="0" destOrd="0" presId="urn:microsoft.com/office/officeart/2005/8/layout/list1"/>
    <dgm:cxn modelId="{C95268FD-6323-4E8E-8968-C5053F9CFFD7}" type="presParOf" srcId="{BDA8DB51-89C9-428C-AE33-5B5CF6ED5F5D}" destId="{9B63E854-81B3-4B46-879E-D4BD0F2171A5}" srcOrd="1" destOrd="0" presId="urn:microsoft.com/office/officeart/2005/8/layout/list1"/>
    <dgm:cxn modelId="{6F2ECA60-D330-4B0D-80A6-021D6C38F5AB}" type="presParOf" srcId="{F0E1442A-C1EA-4A0B-AB6E-4D15A35867CE}" destId="{A556C1F4-A10A-412E-B6C1-B8E1BA524AB9}" srcOrd="5" destOrd="0" presId="urn:microsoft.com/office/officeart/2005/8/layout/list1"/>
    <dgm:cxn modelId="{D724E059-90F0-4E25-9F6A-5B13FACF4D0D}" type="presParOf" srcId="{F0E1442A-C1EA-4A0B-AB6E-4D15A35867CE}" destId="{7870B315-5FF3-43D9-A76F-62C800B59BA2}" srcOrd="6" destOrd="0" presId="urn:microsoft.com/office/officeart/2005/8/layout/list1"/>
    <dgm:cxn modelId="{01823FC1-EB40-4744-AAC6-CE3EAA603ABC}" type="presParOf" srcId="{F0E1442A-C1EA-4A0B-AB6E-4D15A35867CE}" destId="{B2120D06-E638-4C7F-922D-C58937413926}" srcOrd="7" destOrd="0" presId="urn:microsoft.com/office/officeart/2005/8/layout/list1"/>
    <dgm:cxn modelId="{6B2B897D-423F-49EB-8196-25AB93DD69EF}" type="presParOf" srcId="{F0E1442A-C1EA-4A0B-AB6E-4D15A35867CE}" destId="{BF99F92A-C2F2-4267-BEE8-268C7D15FF45}" srcOrd="8" destOrd="0" presId="urn:microsoft.com/office/officeart/2005/8/layout/list1"/>
    <dgm:cxn modelId="{5A8EABE9-5E04-417A-B280-792017208C92}" type="presParOf" srcId="{BF99F92A-C2F2-4267-BEE8-268C7D15FF45}" destId="{C3B42031-5724-4A45-81E4-463065931CA5}" srcOrd="0" destOrd="0" presId="urn:microsoft.com/office/officeart/2005/8/layout/list1"/>
    <dgm:cxn modelId="{B8D7B608-4082-4E23-9B3E-A42E47CB83B7}" type="presParOf" srcId="{BF99F92A-C2F2-4267-BEE8-268C7D15FF45}" destId="{0704E56E-0613-490F-B3B4-A668E44158A0}" srcOrd="1" destOrd="0" presId="urn:microsoft.com/office/officeart/2005/8/layout/list1"/>
    <dgm:cxn modelId="{9FDEC3DF-86A9-4C2D-8B13-8531B0A44747}" type="presParOf" srcId="{F0E1442A-C1EA-4A0B-AB6E-4D15A35867CE}" destId="{E3AD1FC0-D249-48FE-BD90-67A755B04288}" srcOrd="9" destOrd="0" presId="urn:microsoft.com/office/officeart/2005/8/layout/list1"/>
    <dgm:cxn modelId="{84EC8F10-59EF-49CB-8171-E7B1F4096537}" type="presParOf" srcId="{F0E1442A-C1EA-4A0B-AB6E-4D15A35867CE}" destId="{091F33D1-B0F2-4C8A-9B96-143DE53A731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D27909D-DD0C-4B1A-8542-0CD86809D05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0400854-CC75-42F3-9D26-0F436DD171CF}">
      <dgm:prSet phldrT="[Text]" custT="1"/>
      <dgm:spPr/>
      <dgm:t>
        <a:bodyPr/>
        <a:lstStyle/>
        <a:p>
          <a:r>
            <a:rPr lang="en-US" sz="2000" b="0" dirty="0"/>
            <a:t>Proximity</a:t>
          </a:r>
        </a:p>
      </dgm:t>
    </dgm:pt>
    <dgm:pt modelId="{7B203C54-6A58-4C4A-8431-93BCFD21429F}" type="parTrans" cxnId="{6C64F8F3-46B3-478B-BB74-15AF8F12CD88}">
      <dgm:prSet/>
      <dgm:spPr/>
      <dgm:t>
        <a:bodyPr/>
        <a:lstStyle/>
        <a:p>
          <a:endParaRPr lang="en-US"/>
        </a:p>
      </dgm:t>
    </dgm:pt>
    <dgm:pt modelId="{F3F46895-ABC1-4AD4-B817-2543AE27BB58}" type="sibTrans" cxnId="{6C64F8F3-46B3-478B-BB74-15AF8F12CD88}">
      <dgm:prSet/>
      <dgm:spPr/>
      <dgm:t>
        <a:bodyPr/>
        <a:lstStyle/>
        <a:p>
          <a:endParaRPr lang="en-US"/>
        </a:p>
      </dgm:t>
    </dgm:pt>
    <dgm:pt modelId="{D68E5655-316A-4564-88F5-07C318288D52}">
      <dgm:prSet custT="1"/>
      <dgm:spPr>
        <a:solidFill>
          <a:schemeClr val="accent2"/>
        </a:solidFill>
      </dgm:spPr>
      <dgm:t>
        <a:bodyPr/>
        <a:lstStyle/>
        <a:p>
          <a:r>
            <a:rPr lang="en-US" sz="2200" b="0" dirty="0"/>
            <a:t>Use of time</a:t>
          </a:r>
        </a:p>
      </dgm:t>
    </dgm:pt>
    <dgm:pt modelId="{5EEA8E2C-792E-4DB3-BF92-8DE26B6DCB3F}" type="parTrans" cxnId="{BE735596-F14C-47D6-A5AB-F4B7230EE463}">
      <dgm:prSet/>
      <dgm:spPr/>
      <dgm:t>
        <a:bodyPr/>
        <a:lstStyle/>
        <a:p>
          <a:endParaRPr lang="en-US"/>
        </a:p>
      </dgm:t>
    </dgm:pt>
    <dgm:pt modelId="{4B17C2BD-50CA-4037-96B1-C5593DC50269}" type="sibTrans" cxnId="{BE735596-F14C-47D6-A5AB-F4B7230EE463}">
      <dgm:prSet/>
      <dgm:spPr/>
      <dgm:t>
        <a:bodyPr/>
        <a:lstStyle/>
        <a:p>
          <a:endParaRPr lang="en-US"/>
        </a:p>
      </dgm:t>
    </dgm:pt>
    <dgm:pt modelId="{57B2B38B-948D-4E96-8A08-DB6F85AC462E}">
      <dgm:prSet phldrT="[Text]" custT="1"/>
      <dgm:spPr/>
      <dgm:t>
        <a:bodyPr/>
        <a:lstStyle/>
        <a:p>
          <a:r>
            <a:rPr lang="en-US" sz="1800" b="0" dirty="0"/>
            <a:t>Be aware of </a:t>
          </a:r>
          <a:r>
            <a:rPr lang="en-US" sz="1800" b="0" dirty="0" smtClean="0"/>
            <a:t>cultural </a:t>
          </a:r>
          <a:r>
            <a:rPr lang="en-US" sz="1800" b="0" dirty="0"/>
            <a:t>differences that determine the use of space and apply it appropriately </a:t>
          </a:r>
        </a:p>
      </dgm:t>
    </dgm:pt>
    <dgm:pt modelId="{1B0D13CC-5FE8-4103-9A68-2999FFB97D3D}" type="parTrans" cxnId="{B3B930ED-8670-4E72-B1DA-0AD02D778432}">
      <dgm:prSet/>
      <dgm:spPr/>
      <dgm:t>
        <a:bodyPr/>
        <a:lstStyle/>
        <a:p>
          <a:endParaRPr lang="en-US"/>
        </a:p>
      </dgm:t>
    </dgm:pt>
    <dgm:pt modelId="{64B67A50-30F1-42C1-9BC4-AFEC5E580760}" type="sibTrans" cxnId="{B3B930ED-8670-4E72-B1DA-0AD02D778432}">
      <dgm:prSet/>
      <dgm:spPr/>
      <dgm:t>
        <a:bodyPr/>
        <a:lstStyle/>
        <a:p>
          <a:endParaRPr lang="en-US"/>
        </a:p>
      </dgm:t>
    </dgm:pt>
    <dgm:pt modelId="{E9C75E3D-D678-4D25-B294-EB18931403AE}">
      <dgm:prSet custT="1"/>
      <dgm:spPr/>
      <dgm:t>
        <a:bodyPr/>
        <a:lstStyle/>
        <a:p>
          <a:r>
            <a:rPr lang="en-US" sz="1800" b="0" dirty="0"/>
            <a:t>Budget </a:t>
          </a:r>
          <a:r>
            <a:rPr lang="en-US" sz="1800" b="0" dirty="0" smtClean="0"/>
            <a:t>time </a:t>
          </a:r>
          <a:r>
            <a:rPr lang="en-US" sz="1800" b="0" dirty="0"/>
            <a:t>based on the individuals or groups that are present; when it is necessary to maintain strict control over time, explain the requirements to all who are concerned</a:t>
          </a:r>
        </a:p>
      </dgm:t>
    </dgm:pt>
    <dgm:pt modelId="{3C3A2B06-3B58-42A2-8A1D-D33DA6BD28C1}" type="parTrans" cxnId="{69FC287C-2507-458D-9389-19C177DE74D2}">
      <dgm:prSet/>
      <dgm:spPr/>
      <dgm:t>
        <a:bodyPr/>
        <a:lstStyle/>
        <a:p>
          <a:endParaRPr lang="en-US"/>
        </a:p>
      </dgm:t>
    </dgm:pt>
    <dgm:pt modelId="{3502B8FF-DAE3-47F7-B381-B0CE858B786E}" type="sibTrans" cxnId="{69FC287C-2507-458D-9389-19C177DE74D2}">
      <dgm:prSet/>
      <dgm:spPr/>
      <dgm:t>
        <a:bodyPr/>
        <a:lstStyle/>
        <a:p>
          <a:endParaRPr lang="en-US"/>
        </a:p>
      </dgm:t>
    </dgm:pt>
    <dgm:pt modelId="{2F64F137-B793-4CC8-AB3C-8E52CA7432E3}" type="pres">
      <dgm:prSet presAssocID="{AD27909D-DD0C-4B1A-8542-0CD86809D05C}" presName="linear" presStyleCnt="0">
        <dgm:presLayoutVars>
          <dgm:dir/>
          <dgm:animLvl val="lvl"/>
          <dgm:resizeHandles val="exact"/>
        </dgm:presLayoutVars>
      </dgm:prSet>
      <dgm:spPr/>
      <dgm:t>
        <a:bodyPr/>
        <a:lstStyle/>
        <a:p>
          <a:endParaRPr lang="en-US"/>
        </a:p>
      </dgm:t>
    </dgm:pt>
    <dgm:pt modelId="{F69A4D9A-357D-4912-81B2-86B16C41F24E}" type="pres">
      <dgm:prSet presAssocID="{00400854-CC75-42F3-9D26-0F436DD171CF}" presName="parentLin" presStyleCnt="0"/>
      <dgm:spPr/>
    </dgm:pt>
    <dgm:pt modelId="{1675858F-2342-457B-AF26-2E7E183B1D3E}" type="pres">
      <dgm:prSet presAssocID="{00400854-CC75-42F3-9D26-0F436DD171CF}" presName="parentLeftMargin" presStyleLbl="node1" presStyleIdx="0" presStyleCnt="2"/>
      <dgm:spPr/>
      <dgm:t>
        <a:bodyPr/>
        <a:lstStyle/>
        <a:p>
          <a:endParaRPr lang="en-US"/>
        </a:p>
      </dgm:t>
    </dgm:pt>
    <dgm:pt modelId="{3E6BA223-B20E-4713-8309-8B033C6EAA9B}" type="pres">
      <dgm:prSet presAssocID="{00400854-CC75-42F3-9D26-0F436DD171CF}" presName="parentText" presStyleLbl="node1" presStyleIdx="0" presStyleCnt="2">
        <dgm:presLayoutVars>
          <dgm:chMax val="0"/>
          <dgm:bulletEnabled val="1"/>
        </dgm:presLayoutVars>
      </dgm:prSet>
      <dgm:spPr/>
      <dgm:t>
        <a:bodyPr/>
        <a:lstStyle/>
        <a:p>
          <a:endParaRPr lang="en-US"/>
        </a:p>
      </dgm:t>
    </dgm:pt>
    <dgm:pt modelId="{8EFF5248-A11E-4DC9-B824-835651DF5CEB}" type="pres">
      <dgm:prSet presAssocID="{00400854-CC75-42F3-9D26-0F436DD171CF}" presName="negativeSpace" presStyleCnt="0"/>
      <dgm:spPr/>
    </dgm:pt>
    <dgm:pt modelId="{A9425895-0AAF-440B-B561-672D1449F461}" type="pres">
      <dgm:prSet presAssocID="{00400854-CC75-42F3-9D26-0F436DD171CF}" presName="childText" presStyleLbl="conFgAcc1" presStyleIdx="0" presStyleCnt="2">
        <dgm:presLayoutVars>
          <dgm:bulletEnabled val="1"/>
        </dgm:presLayoutVars>
      </dgm:prSet>
      <dgm:spPr/>
      <dgm:t>
        <a:bodyPr/>
        <a:lstStyle/>
        <a:p>
          <a:endParaRPr lang="en-US"/>
        </a:p>
      </dgm:t>
    </dgm:pt>
    <dgm:pt modelId="{A3CD52B9-88D1-4999-907E-8935524BDEDF}" type="pres">
      <dgm:prSet presAssocID="{F3F46895-ABC1-4AD4-B817-2543AE27BB58}" presName="spaceBetweenRectangles" presStyleCnt="0"/>
      <dgm:spPr/>
    </dgm:pt>
    <dgm:pt modelId="{132EF9A2-3701-45FC-A14A-3877B7C037C6}" type="pres">
      <dgm:prSet presAssocID="{D68E5655-316A-4564-88F5-07C318288D52}" presName="parentLin" presStyleCnt="0"/>
      <dgm:spPr/>
    </dgm:pt>
    <dgm:pt modelId="{8145EA00-4D94-4627-9955-E3FEE8C1AE26}" type="pres">
      <dgm:prSet presAssocID="{D68E5655-316A-4564-88F5-07C318288D52}" presName="parentLeftMargin" presStyleLbl="node1" presStyleIdx="0" presStyleCnt="2"/>
      <dgm:spPr/>
      <dgm:t>
        <a:bodyPr/>
        <a:lstStyle/>
        <a:p>
          <a:endParaRPr lang="en-US"/>
        </a:p>
      </dgm:t>
    </dgm:pt>
    <dgm:pt modelId="{00A0B328-54A2-4658-9FC9-A273565430A6}" type="pres">
      <dgm:prSet presAssocID="{D68E5655-316A-4564-88F5-07C318288D52}" presName="parentText" presStyleLbl="node1" presStyleIdx="1" presStyleCnt="2">
        <dgm:presLayoutVars>
          <dgm:chMax val="0"/>
          <dgm:bulletEnabled val="1"/>
        </dgm:presLayoutVars>
      </dgm:prSet>
      <dgm:spPr/>
      <dgm:t>
        <a:bodyPr/>
        <a:lstStyle/>
        <a:p>
          <a:endParaRPr lang="en-US"/>
        </a:p>
      </dgm:t>
    </dgm:pt>
    <dgm:pt modelId="{D7F01ECE-7E68-4F3C-8EA1-EA8BEEB901FE}" type="pres">
      <dgm:prSet presAssocID="{D68E5655-316A-4564-88F5-07C318288D52}" presName="negativeSpace" presStyleCnt="0"/>
      <dgm:spPr/>
    </dgm:pt>
    <dgm:pt modelId="{1637E5CF-19E4-4595-87C9-21138BD78AA3}" type="pres">
      <dgm:prSet presAssocID="{D68E5655-316A-4564-88F5-07C318288D52}" presName="childText" presStyleLbl="conFgAcc1" presStyleIdx="1" presStyleCnt="2">
        <dgm:presLayoutVars>
          <dgm:bulletEnabled val="1"/>
        </dgm:presLayoutVars>
      </dgm:prSet>
      <dgm:spPr/>
      <dgm:t>
        <a:bodyPr/>
        <a:lstStyle/>
        <a:p>
          <a:endParaRPr lang="en-US"/>
        </a:p>
      </dgm:t>
    </dgm:pt>
  </dgm:ptLst>
  <dgm:cxnLst>
    <dgm:cxn modelId="{E0330811-061E-4A9C-9A61-D2122B50972A}" type="presOf" srcId="{D68E5655-316A-4564-88F5-07C318288D52}" destId="{00A0B328-54A2-4658-9FC9-A273565430A6}" srcOrd="1" destOrd="0" presId="urn:microsoft.com/office/officeart/2005/8/layout/list1"/>
    <dgm:cxn modelId="{B3B930ED-8670-4E72-B1DA-0AD02D778432}" srcId="{00400854-CC75-42F3-9D26-0F436DD171CF}" destId="{57B2B38B-948D-4E96-8A08-DB6F85AC462E}" srcOrd="0" destOrd="0" parTransId="{1B0D13CC-5FE8-4103-9A68-2999FFB97D3D}" sibTransId="{64B67A50-30F1-42C1-9BC4-AFEC5E580760}"/>
    <dgm:cxn modelId="{AB0BC2AD-9C27-4C26-8868-946F08C56FC4}" type="presOf" srcId="{00400854-CC75-42F3-9D26-0F436DD171CF}" destId="{3E6BA223-B20E-4713-8309-8B033C6EAA9B}" srcOrd="1" destOrd="0" presId="urn:microsoft.com/office/officeart/2005/8/layout/list1"/>
    <dgm:cxn modelId="{6C64F8F3-46B3-478B-BB74-15AF8F12CD88}" srcId="{AD27909D-DD0C-4B1A-8542-0CD86809D05C}" destId="{00400854-CC75-42F3-9D26-0F436DD171CF}" srcOrd="0" destOrd="0" parTransId="{7B203C54-6A58-4C4A-8431-93BCFD21429F}" sibTransId="{F3F46895-ABC1-4AD4-B817-2543AE27BB58}"/>
    <dgm:cxn modelId="{3E03D166-0FF9-4C76-8F58-CEBFB225423E}" type="presOf" srcId="{AD27909D-DD0C-4B1A-8542-0CD86809D05C}" destId="{2F64F137-B793-4CC8-AB3C-8E52CA7432E3}" srcOrd="0" destOrd="0" presId="urn:microsoft.com/office/officeart/2005/8/layout/list1"/>
    <dgm:cxn modelId="{7AFF48A1-6408-4FAB-9440-88228A3CF320}" type="presOf" srcId="{D68E5655-316A-4564-88F5-07C318288D52}" destId="{8145EA00-4D94-4627-9955-E3FEE8C1AE26}" srcOrd="0" destOrd="0" presId="urn:microsoft.com/office/officeart/2005/8/layout/list1"/>
    <dgm:cxn modelId="{CB15555F-2CA9-4E37-9B50-3A56F6604ECE}" type="presOf" srcId="{E9C75E3D-D678-4D25-B294-EB18931403AE}" destId="{1637E5CF-19E4-4595-87C9-21138BD78AA3}" srcOrd="0" destOrd="0" presId="urn:microsoft.com/office/officeart/2005/8/layout/list1"/>
    <dgm:cxn modelId="{4122DAD2-5C53-4F60-9E85-81BE55BA52A8}" type="presOf" srcId="{57B2B38B-948D-4E96-8A08-DB6F85AC462E}" destId="{A9425895-0AAF-440B-B561-672D1449F461}" srcOrd="0" destOrd="0" presId="urn:microsoft.com/office/officeart/2005/8/layout/list1"/>
    <dgm:cxn modelId="{7FF6D392-42F3-4524-A068-A0A53B1CEF07}" type="presOf" srcId="{00400854-CC75-42F3-9D26-0F436DD171CF}" destId="{1675858F-2342-457B-AF26-2E7E183B1D3E}" srcOrd="0" destOrd="0" presId="urn:microsoft.com/office/officeart/2005/8/layout/list1"/>
    <dgm:cxn modelId="{BE735596-F14C-47D6-A5AB-F4B7230EE463}" srcId="{AD27909D-DD0C-4B1A-8542-0CD86809D05C}" destId="{D68E5655-316A-4564-88F5-07C318288D52}" srcOrd="1" destOrd="0" parTransId="{5EEA8E2C-792E-4DB3-BF92-8DE26B6DCB3F}" sibTransId="{4B17C2BD-50CA-4037-96B1-C5593DC50269}"/>
    <dgm:cxn modelId="{69FC287C-2507-458D-9389-19C177DE74D2}" srcId="{D68E5655-316A-4564-88F5-07C318288D52}" destId="{E9C75E3D-D678-4D25-B294-EB18931403AE}" srcOrd="0" destOrd="0" parTransId="{3C3A2B06-3B58-42A2-8A1D-D33DA6BD28C1}" sibTransId="{3502B8FF-DAE3-47F7-B381-B0CE858B786E}"/>
    <dgm:cxn modelId="{2C99BAC1-5259-4860-B4E8-41445FD97F3F}" type="presParOf" srcId="{2F64F137-B793-4CC8-AB3C-8E52CA7432E3}" destId="{F69A4D9A-357D-4912-81B2-86B16C41F24E}" srcOrd="0" destOrd="0" presId="urn:microsoft.com/office/officeart/2005/8/layout/list1"/>
    <dgm:cxn modelId="{2E996B55-8C69-45CD-A041-DF12FBB535E0}" type="presParOf" srcId="{F69A4D9A-357D-4912-81B2-86B16C41F24E}" destId="{1675858F-2342-457B-AF26-2E7E183B1D3E}" srcOrd="0" destOrd="0" presId="urn:microsoft.com/office/officeart/2005/8/layout/list1"/>
    <dgm:cxn modelId="{D24C90DF-A384-4176-B6D9-C509F432F983}" type="presParOf" srcId="{F69A4D9A-357D-4912-81B2-86B16C41F24E}" destId="{3E6BA223-B20E-4713-8309-8B033C6EAA9B}" srcOrd="1" destOrd="0" presId="urn:microsoft.com/office/officeart/2005/8/layout/list1"/>
    <dgm:cxn modelId="{2AE708D9-C86E-4E66-809A-33A9181C1E8E}" type="presParOf" srcId="{2F64F137-B793-4CC8-AB3C-8E52CA7432E3}" destId="{8EFF5248-A11E-4DC9-B824-835651DF5CEB}" srcOrd="1" destOrd="0" presId="urn:microsoft.com/office/officeart/2005/8/layout/list1"/>
    <dgm:cxn modelId="{D9D6857F-0D73-4C7B-A0DD-3C28D257F72B}" type="presParOf" srcId="{2F64F137-B793-4CC8-AB3C-8E52CA7432E3}" destId="{A9425895-0AAF-440B-B561-672D1449F461}" srcOrd="2" destOrd="0" presId="urn:microsoft.com/office/officeart/2005/8/layout/list1"/>
    <dgm:cxn modelId="{8FB3C766-90E6-47D0-B8F7-8742438F28B4}" type="presParOf" srcId="{2F64F137-B793-4CC8-AB3C-8E52CA7432E3}" destId="{A3CD52B9-88D1-4999-907E-8935524BDEDF}" srcOrd="3" destOrd="0" presId="urn:microsoft.com/office/officeart/2005/8/layout/list1"/>
    <dgm:cxn modelId="{B267DA93-11CF-4142-816D-FB3900AF44F7}" type="presParOf" srcId="{2F64F137-B793-4CC8-AB3C-8E52CA7432E3}" destId="{132EF9A2-3701-45FC-A14A-3877B7C037C6}" srcOrd="4" destOrd="0" presId="urn:microsoft.com/office/officeart/2005/8/layout/list1"/>
    <dgm:cxn modelId="{DAB2A8D1-EEF4-48CB-84BA-D684BBEBED7D}" type="presParOf" srcId="{132EF9A2-3701-45FC-A14A-3877B7C037C6}" destId="{8145EA00-4D94-4627-9955-E3FEE8C1AE26}" srcOrd="0" destOrd="0" presId="urn:microsoft.com/office/officeart/2005/8/layout/list1"/>
    <dgm:cxn modelId="{F4352894-AFC9-4EE7-8FE6-E03D6E5B8404}" type="presParOf" srcId="{132EF9A2-3701-45FC-A14A-3877B7C037C6}" destId="{00A0B328-54A2-4658-9FC9-A273565430A6}" srcOrd="1" destOrd="0" presId="urn:microsoft.com/office/officeart/2005/8/layout/list1"/>
    <dgm:cxn modelId="{2719DE6F-3565-4CDF-92CA-04FEC10927F3}" type="presParOf" srcId="{2F64F137-B793-4CC8-AB3C-8E52CA7432E3}" destId="{D7F01ECE-7E68-4F3C-8EA1-EA8BEEB901FE}" srcOrd="5" destOrd="0" presId="urn:microsoft.com/office/officeart/2005/8/layout/list1"/>
    <dgm:cxn modelId="{207CC7C6-B33F-4386-B600-C7B6B5E9C7E1}" type="presParOf" srcId="{2F64F137-B793-4CC8-AB3C-8E52CA7432E3}" destId="{1637E5CF-19E4-4595-87C9-21138BD78AA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75F86CC-CBFD-4201-A6C5-36D30445495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A54906A-3575-41F7-B5BD-C157B32FA3A3}">
      <dgm:prSet phldrT="[Text]" custT="1"/>
      <dgm:spPr/>
      <dgm:t>
        <a:bodyPr/>
        <a:lstStyle/>
        <a:p>
          <a:r>
            <a:rPr lang="en-US" sz="1800" b="0" dirty="0"/>
            <a:t>Attention</a:t>
          </a:r>
        </a:p>
      </dgm:t>
    </dgm:pt>
    <dgm:pt modelId="{69F54A9D-E2E7-471E-BCEB-0705AB7C2624}" type="parTrans" cxnId="{9E5C11BA-314D-48D8-B689-7F8BAA5F5DC2}">
      <dgm:prSet/>
      <dgm:spPr/>
      <dgm:t>
        <a:bodyPr/>
        <a:lstStyle/>
        <a:p>
          <a:endParaRPr lang="en-US"/>
        </a:p>
      </dgm:t>
    </dgm:pt>
    <dgm:pt modelId="{AE789BFD-8474-4909-A2D2-39643D5B0C0A}" type="sibTrans" cxnId="{9E5C11BA-314D-48D8-B689-7F8BAA5F5DC2}">
      <dgm:prSet/>
      <dgm:spPr/>
      <dgm:t>
        <a:bodyPr/>
        <a:lstStyle/>
        <a:p>
          <a:endParaRPr lang="en-US"/>
        </a:p>
      </dgm:t>
    </dgm:pt>
    <dgm:pt modelId="{FD67C6D9-303A-48EC-B9F6-D83F4028140D}">
      <dgm:prSet custT="1"/>
      <dgm:spPr/>
      <dgm:t>
        <a:bodyPr/>
        <a:lstStyle/>
        <a:p>
          <a:r>
            <a:rPr lang="en-US" sz="1800" b="0" dirty="0"/>
            <a:t>Need</a:t>
          </a:r>
        </a:p>
      </dgm:t>
    </dgm:pt>
    <dgm:pt modelId="{3002E2BF-9D16-43A5-9216-7F446CC911C7}" type="parTrans" cxnId="{60385BCB-C813-40A7-A464-6607E4230FDE}">
      <dgm:prSet/>
      <dgm:spPr/>
      <dgm:t>
        <a:bodyPr/>
        <a:lstStyle/>
        <a:p>
          <a:endParaRPr lang="en-US"/>
        </a:p>
      </dgm:t>
    </dgm:pt>
    <dgm:pt modelId="{121D13BA-F39C-4D9F-8A91-1F8FD92D6E8D}" type="sibTrans" cxnId="{60385BCB-C813-40A7-A464-6607E4230FDE}">
      <dgm:prSet/>
      <dgm:spPr/>
      <dgm:t>
        <a:bodyPr/>
        <a:lstStyle/>
        <a:p>
          <a:endParaRPr lang="en-US"/>
        </a:p>
      </dgm:t>
    </dgm:pt>
    <dgm:pt modelId="{528913F4-0A26-4B5E-ADC6-59E96BDA9059}">
      <dgm:prSet custT="1"/>
      <dgm:spPr/>
      <dgm:t>
        <a:bodyPr/>
        <a:lstStyle/>
        <a:p>
          <a:r>
            <a:rPr lang="en-US" sz="1800" b="0" dirty="0"/>
            <a:t>Satisfaction</a:t>
          </a:r>
        </a:p>
      </dgm:t>
    </dgm:pt>
    <dgm:pt modelId="{50E30592-35E6-4AC3-B9F9-DB513C245B31}" type="parTrans" cxnId="{5BF2A9EB-5415-47A8-96DE-40ACF7C7D5AF}">
      <dgm:prSet/>
      <dgm:spPr/>
      <dgm:t>
        <a:bodyPr/>
        <a:lstStyle/>
        <a:p>
          <a:endParaRPr lang="en-US"/>
        </a:p>
      </dgm:t>
    </dgm:pt>
    <dgm:pt modelId="{53704F9A-ECA6-498F-8186-7BEE62E7335E}" type="sibTrans" cxnId="{5BF2A9EB-5415-47A8-96DE-40ACF7C7D5AF}">
      <dgm:prSet/>
      <dgm:spPr/>
      <dgm:t>
        <a:bodyPr/>
        <a:lstStyle/>
        <a:p>
          <a:endParaRPr lang="en-US"/>
        </a:p>
      </dgm:t>
    </dgm:pt>
    <dgm:pt modelId="{67263512-0F05-4E31-9AD2-AC2EEB8F89C8}">
      <dgm:prSet custT="1"/>
      <dgm:spPr/>
      <dgm:t>
        <a:bodyPr/>
        <a:lstStyle/>
        <a:p>
          <a:r>
            <a:rPr lang="en-US" sz="1800" b="0" dirty="0"/>
            <a:t>Visualization</a:t>
          </a:r>
        </a:p>
      </dgm:t>
    </dgm:pt>
    <dgm:pt modelId="{346C1CBC-2E0E-4971-A42D-74A2D94D27D2}" type="parTrans" cxnId="{08CB792D-5F7A-49B5-B95C-0A7B79A15665}">
      <dgm:prSet/>
      <dgm:spPr/>
      <dgm:t>
        <a:bodyPr/>
        <a:lstStyle/>
        <a:p>
          <a:endParaRPr lang="en-US"/>
        </a:p>
      </dgm:t>
    </dgm:pt>
    <dgm:pt modelId="{396ED604-E659-42EE-9A33-DDEC695F8CF0}" type="sibTrans" cxnId="{08CB792D-5F7A-49B5-B95C-0A7B79A15665}">
      <dgm:prSet/>
      <dgm:spPr/>
      <dgm:t>
        <a:bodyPr/>
        <a:lstStyle/>
        <a:p>
          <a:endParaRPr lang="en-US"/>
        </a:p>
      </dgm:t>
    </dgm:pt>
    <dgm:pt modelId="{BA7D0D2D-4E06-4D45-8983-C45AFE36D89B}">
      <dgm:prSet custT="1"/>
      <dgm:spPr>
        <a:solidFill>
          <a:schemeClr val="accent2"/>
        </a:solidFill>
      </dgm:spPr>
      <dgm:t>
        <a:bodyPr/>
        <a:lstStyle/>
        <a:p>
          <a:r>
            <a:rPr lang="en-US" sz="1800" b="0" dirty="0"/>
            <a:t>Action</a:t>
          </a:r>
        </a:p>
      </dgm:t>
    </dgm:pt>
    <dgm:pt modelId="{3B09BB94-A812-48C7-9E83-035C46F38EAD}" type="parTrans" cxnId="{2AA0EE78-B0E1-4F74-B1A8-AFB63E2B4DA4}">
      <dgm:prSet/>
      <dgm:spPr/>
      <dgm:t>
        <a:bodyPr/>
        <a:lstStyle/>
        <a:p>
          <a:endParaRPr lang="en-US"/>
        </a:p>
      </dgm:t>
    </dgm:pt>
    <dgm:pt modelId="{0A722F92-FE2F-47A9-9DE5-709073FC18A1}" type="sibTrans" cxnId="{2AA0EE78-B0E1-4F74-B1A8-AFB63E2B4DA4}">
      <dgm:prSet/>
      <dgm:spPr/>
      <dgm:t>
        <a:bodyPr/>
        <a:lstStyle/>
        <a:p>
          <a:endParaRPr lang="en-US"/>
        </a:p>
      </dgm:t>
    </dgm:pt>
    <dgm:pt modelId="{6C278041-E497-4B55-8854-1EFF097000AB}">
      <dgm:prSet phldrT="[Text]" custT="1"/>
      <dgm:spPr/>
      <dgm:t>
        <a:bodyPr/>
        <a:lstStyle/>
        <a:p>
          <a:r>
            <a:rPr lang="en-US" sz="1800" b="0" dirty="0"/>
            <a:t>Gain the attention of the listener</a:t>
          </a:r>
        </a:p>
      </dgm:t>
    </dgm:pt>
    <dgm:pt modelId="{5971A8A6-30B5-40B7-A62C-D7B742DA4A90}" type="parTrans" cxnId="{1774C439-B7E3-42A5-B8CD-1A34990972AE}">
      <dgm:prSet/>
      <dgm:spPr/>
      <dgm:t>
        <a:bodyPr/>
        <a:lstStyle/>
        <a:p>
          <a:endParaRPr lang="en-US"/>
        </a:p>
      </dgm:t>
    </dgm:pt>
    <dgm:pt modelId="{BC080A51-CE25-4228-9324-198DBBE10193}" type="sibTrans" cxnId="{1774C439-B7E3-42A5-B8CD-1A34990972AE}">
      <dgm:prSet/>
      <dgm:spPr/>
      <dgm:t>
        <a:bodyPr/>
        <a:lstStyle/>
        <a:p>
          <a:endParaRPr lang="en-US"/>
        </a:p>
      </dgm:t>
    </dgm:pt>
    <dgm:pt modelId="{DAE31448-9348-409C-A6D1-2B2504646407}">
      <dgm:prSet custT="1"/>
      <dgm:spPr/>
      <dgm:t>
        <a:bodyPr/>
        <a:lstStyle/>
        <a:p>
          <a:r>
            <a:rPr lang="en-US" sz="1800" b="0" dirty="0"/>
            <a:t>Describe the problem and demonstrate a need for a change in the current situation </a:t>
          </a:r>
        </a:p>
      </dgm:t>
    </dgm:pt>
    <dgm:pt modelId="{221B7A74-ED02-45ED-B04E-2013238794DE}" type="parTrans" cxnId="{8A080DE3-9A57-4F52-BA92-D81C405F8DC8}">
      <dgm:prSet/>
      <dgm:spPr/>
      <dgm:t>
        <a:bodyPr/>
        <a:lstStyle/>
        <a:p>
          <a:endParaRPr lang="en-US"/>
        </a:p>
      </dgm:t>
    </dgm:pt>
    <dgm:pt modelId="{A161EBFE-E4F1-43BB-B35A-490C8D400B34}" type="sibTrans" cxnId="{8A080DE3-9A57-4F52-BA92-D81C405F8DC8}">
      <dgm:prSet/>
      <dgm:spPr/>
      <dgm:t>
        <a:bodyPr/>
        <a:lstStyle/>
        <a:p>
          <a:endParaRPr lang="en-US"/>
        </a:p>
      </dgm:t>
    </dgm:pt>
    <dgm:pt modelId="{1D3E2C54-5222-4631-AB89-936062AB62EA}">
      <dgm:prSet custT="1"/>
      <dgm:spPr/>
      <dgm:t>
        <a:bodyPr/>
        <a:lstStyle/>
        <a:p>
          <a:r>
            <a:rPr lang="en-US" sz="1800" b="0" dirty="0"/>
            <a:t>Present the solution, providing sufficient information and evidence to allow the listener to understand how it accomplishes the goal </a:t>
          </a:r>
        </a:p>
      </dgm:t>
    </dgm:pt>
    <dgm:pt modelId="{6B1298FC-ED50-440A-B271-CCD712D278E0}" type="parTrans" cxnId="{B42454C0-8F69-49C0-A923-68E4B4E913DA}">
      <dgm:prSet/>
      <dgm:spPr/>
      <dgm:t>
        <a:bodyPr/>
        <a:lstStyle/>
        <a:p>
          <a:endParaRPr lang="en-US"/>
        </a:p>
      </dgm:t>
    </dgm:pt>
    <dgm:pt modelId="{09F8A258-7E58-4A39-B25F-554CBEC65E75}" type="sibTrans" cxnId="{B42454C0-8F69-49C0-A923-68E4B4E913DA}">
      <dgm:prSet/>
      <dgm:spPr/>
      <dgm:t>
        <a:bodyPr/>
        <a:lstStyle/>
        <a:p>
          <a:endParaRPr lang="en-US"/>
        </a:p>
      </dgm:t>
    </dgm:pt>
    <dgm:pt modelId="{41BC019A-594E-4AEF-BF50-3DCE48E6EABA}">
      <dgm:prSet custT="1"/>
      <dgm:spPr/>
      <dgm:t>
        <a:bodyPr/>
        <a:lstStyle/>
        <a:p>
          <a:r>
            <a:rPr lang="en-US" sz="1800" b="0" dirty="0"/>
            <a:t>Describe the solution for the problem and how it will benefit the listener </a:t>
          </a:r>
        </a:p>
      </dgm:t>
    </dgm:pt>
    <dgm:pt modelId="{728F7CA0-5CFE-4A96-8FB7-D108EE01012A}" type="parTrans" cxnId="{99D33D1E-CB39-4361-A894-E7BC5C4A6FCB}">
      <dgm:prSet/>
      <dgm:spPr/>
      <dgm:t>
        <a:bodyPr/>
        <a:lstStyle/>
        <a:p>
          <a:endParaRPr lang="en-US"/>
        </a:p>
      </dgm:t>
    </dgm:pt>
    <dgm:pt modelId="{21535733-920E-4C23-A9A5-AF512267079E}" type="sibTrans" cxnId="{99D33D1E-CB39-4361-A894-E7BC5C4A6FCB}">
      <dgm:prSet/>
      <dgm:spPr/>
      <dgm:t>
        <a:bodyPr/>
        <a:lstStyle/>
        <a:p>
          <a:endParaRPr lang="en-US"/>
        </a:p>
      </dgm:t>
    </dgm:pt>
    <dgm:pt modelId="{BFC38E23-27E5-4D4F-B2F8-301AAD0DBA03}">
      <dgm:prSet custT="1"/>
      <dgm:spPr/>
      <dgm:t>
        <a:bodyPr/>
        <a:lstStyle/>
        <a:p>
          <a:r>
            <a:rPr lang="en-US" sz="1800" b="0" dirty="0"/>
            <a:t>State which actions that the listener will need to take to solve the problem and establish an expected date for completion</a:t>
          </a:r>
        </a:p>
      </dgm:t>
    </dgm:pt>
    <dgm:pt modelId="{0DF09F74-033A-442E-9BE8-333EB2DCBD6F}" type="parTrans" cxnId="{87F5D024-4D50-432B-B377-A9AEE78C8DCE}">
      <dgm:prSet/>
      <dgm:spPr/>
      <dgm:t>
        <a:bodyPr/>
        <a:lstStyle/>
        <a:p>
          <a:endParaRPr lang="en-US"/>
        </a:p>
      </dgm:t>
    </dgm:pt>
    <dgm:pt modelId="{E4271A24-5CE8-421A-9134-A32600042381}" type="sibTrans" cxnId="{87F5D024-4D50-432B-B377-A9AEE78C8DCE}">
      <dgm:prSet/>
      <dgm:spPr/>
      <dgm:t>
        <a:bodyPr/>
        <a:lstStyle/>
        <a:p>
          <a:endParaRPr lang="en-US"/>
        </a:p>
      </dgm:t>
    </dgm:pt>
    <dgm:pt modelId="{6E45F35D-1201-4137-AA43-FE7A92829AAA}" type="pres">
      <dgm:prSet presAssocID="{975F86CC-CBFD-4201-A6C5-36D30445495C}" presName="linear" presStyleCnt="0">
        <dgm:presLayoutVars>
          <dgm:dir/>
          <dgm:animLvl val="lvl"/>
          <dgm:resizeHandles val="exact"/>
        </dgm:presLayoutVars>
      </dgm:prSet>
      <dgm:spPr/>
      <dgm:t>
        <a:bodyPr/>
        <a:lstStyle/>
        <a:p>
          <a:endParaRPr lang="en-US"/>
        </a:p>
      </dgm:t>
    </dgm:pt>
    <dgm:pt modelId="{6143A933-FFFE-4C71-99D4-36EC631B4D2D}" type="pres">
      <dgm:prSet presAssocID="{EA54906A-3575-41F7-B5BD-C157B32FA3A3}" presName="parentLin" presStyleCnt="0"/>
      <dgm:spPr/>
    </dgm:pt>
    <dgm:pt modelId="{FEF79D51-CE3F-4F61-A5F7-B29025BE90FA}" type="pres">
      <dgm:prSet presAssocID="{EA54906A-3575-41F7-B5BD-C157B32FA3A3}" presName="parentLeftMargin" presStyleLbl="node1" presStyleIdx="0" presStyleCnt="5"/>
      <dgm:spPr/>
      <dgm:t>
        <a:bodyPr/>
        <a:lstStyle/>
        <a:p>
          <a:endParaRPr lang="en-US"/>
        </a:p>
      </dgm:t>
    </dgm:pt>
    <dgm:pt modelId="{B8DF1765-E1BF-4072-A5A5-7895A250334B}" type="pres">
      <dgm:prSet presAssocID="{EA54906A-3575-41F7-B5BD-C157B32FA3A3}" presName="parentText" presStyleLbl="node1" presStyleIdx="0" presStyleCnt="5">
        <dgm:presLayoutVars>
          <dgm:chMax val="0"/>
          <dgm:bulletEnabled val="1"/>
        </dgm:presLayoutVars>
      </dgm:prSet>
      <dgm:spPr/>
      <dgm:t>
        <a:bodyPr/>
        <a:lstStyle/>
        <a:p>
          <a:endParaRPr lang="en-US"/>
        </a:p>
      </dgm:t>
    </dgm:pt>
    <dgm:pt modelId="{84BF233F-D6FA-4455-A100-5BC025BD0779}" type="pres">
      <dgm:prSet presAssocID="{EA54906A-3575-41F7-B5BD-C157B32FA3A3}" presName="negativeSpace" presStyleCnt="0"/>
      <dgm:spPr/>
    </dgm:pt>
    <dgm:pt modelId="{D425A1AA-3DF6-46A3-A80D-03FE6E0A1F88}" type="pres">
      <dgm:prSet presAssocID="{EA54906A-3575-41F7-B5BD-C157B32FA3A3}" presName="childText" presStyleLbl="conFgAcc1" presStyleIdx="0" presStyleCnt="5">
        <dgm:presLayoutVars>
          <dgm:bulletEnabled val="1"/>
        </dgm:presLayoutVars>
      </dgm:prSet>
      <dgm:spPr/>
      <dgm:t>
        <a:bodyPr/>
        <a:lstStyle/>
        <a:p>
          <a:endParaRPr lang="en-US"/>
        </a:p>
      </dgm:t>
    </dgm:pt>
    <dgm:pt modelId="{C1522537-0E94-4BE6-A817-AAB90632C25C}" type="pres">
      <dgm:prSet presAssocID="{AE789BFD-8474-4909-A2D2-39643D5B0C0A}" presName="spaceBetweenRectangles" presStyleCnt="0"/>
      <dgm:spPr/>
    </dgm:pt>
    <dgm:pt modelId="{82096CA2-25ED-444E-BDDD-E039DF69BDF6}" type="pres">
      <dgm:prSet presAssocID="{FD67C6D9-303A-48EC-B9F6-D83F4028140D}" presName="parentLin" presStyleCnt="0"/>
      <dgm:spPr/>
    </dgm:pt>
    <dgm:pt modelId="{A40517CB-E844-4447-9808-FEE9E2844BF6}" type="pres">
      <dgm:prSet presAssocID="{FD67C6D9-303A-48EC-B9F6-D83F4028140D}" presName="parentLeftMargin" presStyleLbl="node1" presStyleIdx="0" presStyleCnt="5"/>
      <dgm:spPr/>
      <dgm:t>
        <a:bodyPr/>
        <a:lstStyle/>
        <a:p>
          <a:endParaRPr lang="en-US"/>
        </a:p>
      </dgm:t>
    </dgm:pt>
    <dgm:pt modelId="{4BD1DB9E-BC7A-412A-84D6-F29D7F668FE2}" type="pres">
      <dgm:prSet presAssocID="{FD67C6D9-303A-48EC-B9F6-D83F4028140D}" presName="parentText" presStyleLbl="node1" presStyleIdx="1" presStyleCnt="5">
        <dgm:presLayoutVars>
          <dgm:chMax val="0"/>
          <dgm:bulletEnabled val="1"/>
        </dgm:presLayoutVars>
      </dgm:prSet>
      <dgm:spPr/>
      <dgm:t>
        <a:bodyPr/>
        <a:lstStyle/>
        <a:p>
          <a:endParaRPr lang="en-US"/>
        </a:p>
      </dgm:t>
    </dgm:pt>
    <dgm:pt modelId="{AB012FE9-F933-47DB-9092-C48139B148AC}" type="pres">
      <dgm:prSet presAssocID="{FD67C6D9-303A-48EC-B9F6-D83F4028140D}" presName="negativeSpace" presStyleCnt="0"/>
      <dgm:spPr/>
    </dgm:pt>
    <dgm:pt modelId="{57EE14AF-C894-49CD-A30C-331BE269DE1A}" type="pres">
      <dgm:prSet presAssocID="{FD67C6D9-303A-48EC-B9F6-D83F4028140D}" presName="childText" presStyleLbl="conFgAcc1" presStyleIdx="1" presStyleCnt="5">
        <dgm:presLayoutVars>
          <dgm:bulletEnabled val="1"/>
        </dgm:presLayoutVars>
      </dgm:prSet>
      <dgm:spPr/>
      <dgm:t>
        <a:bodyPr/>
        <a:lstStyle/>
        <a:p>
          <a:endParaRPr lang="en-US"/>
        </a:p>
      </dgm:t>
    </dgm:pt>
    <dgm:pt modelId="{15F5C488-09E9-4BD3-B125-A5A790E4B56E}" type="pres">
      <dgm:prSet presAssocID="{121D13BA-F39C-4D9F-8A91-1F8FD92D6E8D}" presName="spaceBetweenRectangles" presStyleCnt="0"/>
      <dgm:spPr/>
    </dgm:pt>
    <dgm:pt modelId="{96D83FE8-CC46-4900-8A5B-9168FE5C93E0}" type="pres">
      <dgm:prSet presAssocID="{528913F4-0A26-4B5E-ADC6-59E96BDA9059}" presName="parentLin" presStyleCnt="0"/>
      <dgm:spPr/>
    </dgm:pt>
    <dgm:pt modelId="{B2D6D649-3FCD-4567-9D1D-8BE0AFCFC6A9}" type="pres">
      <dgm:prSet presAssocID="{528913F4-0A26-4B5E-ADC6-59E96BDA9059}" presName="parentLeftMargin" presStyleLbl="node1" presStyleIdx="1" presStyleCnt="5"/>
      <dgm:spPr/>
      <dgm:t>
        <a:bodyPr/>
        <a:lstStyle/>
        <a:p>
          <a:endParaRPr lang="en-US"/>
        </a:p>
      </dgm:t>
    </dgm:pt>
    <dgm:pt modelId="{A4E876E6-7E5A-4EC8-B7FA-2ED0CEA0D51A}" type="pres">
      <dgm:prSet presAssocID="{528913F4-0A26-4B5E-ADC6-59E96BDA9059}" presName="parentText" presStyleLbl="node1" presStyleIdx="2" presStyleCnt="5">
        <dgm:presLayoutVars>
          <dgm:chMax val="0"/>
          <dgm:bulletEnabled val="1"/>
        </dgm:presLayoutVars>
      </dgm:prSet>
      <dgm:spPr/>
      <dgm:t>
        <a:bodyPr/>
        <a:lstStyle/>
        <a:p>
          <a:endParaRPr lang="en-US"/>
        </a:p>
      </dgm:t>
    </dgm:pt>
    <dgm:pt modelId="{32E7086B-F912-41B7-94D9-07AF79911197}" type="pres">
      <dgm:prSet presAssocID="{528913F4-0A26-4B5E-ADC6-59E96BDA9059}" presName="negativeSpace" presStyleCnt="0"/>
      <dgm:spPr/>
    </dgm:pt>
    <dgm:pt modelId="{6771895C-1260-4551-B29A-E40AC84D4E49}" type="pres">
      <dgm:prSet presAssocID="{528913F4-0A26-4B5E-ADC6-59E96BDA9059}" presName="childText" presStyleLbl="conFgAcc1" presStyleIdx="2" presStyleCnt="5">
        <dgm:presLayoutVars>
          <dgm:bulletEnabled val="1"/>
        </dgm:presLayoutVars>
      </dgm:prSet>
      <dgm:spPr/>
      <dgm:t>
        <a:bodyPr/>
        <a:lstStyle/>
        <a:p>
          <a:endParaRPr lang="en-US"/>
        </a:p>
      </dgm:t>
    </dgm:pt>
    <dgm:pt modelId="{46A4AB33-6294-4B68-9642-54D4FC44128E}" type="pres">
      <dgm:prSet presAssocID="{53704F9A-ECA6-498F-8186-7BEE62E7335E}" presName="spaceBetweenRectangles" presStyleCnt="0"/>
      <dgm:spPr/>
    </dgm:pt>
    <dgm:pt modelId="{6516BBE0-FF46-4A9C-8DD4-DF1D1F604EFB}" type="pres">
      <dgm:prSet presAssocID="{67263512-0F05-4E31-9AD2-AC2EEB8F89C8}" presName="parentLin" presStyleCnt="0"/>
      <dgm:spPr/>
    </dgm:pt>
    <dgm:pt modelId="{A9B6ECE3-1275-4710-A677-DB0D90536FB9}" type="pres">
      <dgm:prSet presAssocID="{67263512-0F05-4E31-9AD2-AC2EEB8F89C8}" presName="parentLeftMargin" presStyleLbl="node1" presStyleIdx="2" presStyleCnt="5"/>
      <dgm:spPr/>
      <dgm:t>
        <a:bodyPr/>
        <a:lstStyle/>
        <a:p>
          <a:endParaRPr lang="en-US"/>
        </a:p>
      </dgm:t>
    </dgm:pt>
    <dgm:pt modelId="{7CB33B52-E2E8-4960-8AD1-46E6E396863B}" type="pres">
      <dgm:prSet presAssocID="{67263512-0F05-4E31-9AD2-AC2EEB8F89C8}" presName="parentText" presStyleLbl="node1" presStyleIdx="3" presStyleCnt="5">
        <dgm:presLayoutVars>
          <dgm:chMax val="0"/>
          <dgm:bulletEnabled val="1"/>
        </dgm:presLayoutVars>
      </dgm:prSet>
      <dgm:spPr/>
      <dgm:t>
        <a:bodyPr/>
        <a:lstStyle/>
        <a:p>
          <a:endParaRPr lang="en-US"/>
        </a:p>
      </dgm:t>
    </dgm:pt>
    <dgm:pt modelId="{FA069EE4-53AA-4434-9442-2708E53EB6C2}" type="pres">
      <dgm:prSet presAssocID="{67263512-0F05-4E31-9AD2-AC2EEB8F89C8}" presName="negativeSpace" presStyleCnt="0"/>
      <dgm:spPr/>
    </dgm:pt>
    <dgm:pt modelId="{3A58C2EF-7F9C-4EC2-9E03-0890AFB47B91}" type="pres">
      <dgm:prSet presAssocID="{67263512-0F05-4E31-9AD2-AC2EEB8F89C8}" presName="childText" presStyleLbl="conFgAcc1" presStyleIdx="3" presStyleCnt="5">
        <dgm:presLayoutVars>
          <dgm:bulletEnabled val="1"/>
        </dgm:presLayoutVars>
      </dgm:prSet>
      <dgm:spPr/>
      <dgm:t>
        <a:bodyPr/>
        <a:lstStyle/>
        <a:p>
          <a:endParaRPr lang="en-US"/>
        </a:p>
      </dgm:t>
    </dgm:pt>
    <dgm:pt modelId="{8A34E39E-3926-4337-A3A3-0FAF47CFA7CB}" type="pres">
      <dgm:prSet presAssocID="{396ED604-E659-42EE-9A33-DDEC695F8CF0}" presName="spaceBetweenRectangles" presStyleCnt="0"/>
      <dgm:spPr/>
    </dgm:pt>
    <dgm:pt modelId="{012BD38B-DEF3-44B8-B366-70297D584D82}" type="pres">
      <dgm:prSet presAssocID="{BA7D0D2D-4E06-4D45-8983-C45AFE36D89B}" presName="parentLin" presStyleCnt="0"/>
      <dgm:spPr/>
    </dgm:pt>
    <dgm:pt modelId="{6A041D72-CE56-474F-9182-911D8BA5B065}" type="pres">
      <dgm:prSet presAssocID="{BA7D0D2D-4E06-4D45-8983-C45AFE36D89B}" presName="parentLeftMargin" presStyleLbl="node1" presStyleIdx="3" presStyleCnt="5"/>
      <dgm:spPr/>
      <dgm:t>
        <a:bodyPr/>
        <a:lstStyle/>
        <a:p>
          <a:endParaRPr lang="en-US"/>
        </a:p>
      </dgm:t>
    </dgm:pt>
    <dgm:pt modelId="{BC76C48B-2769-4D14-B7E6-C47C455B4B80}" type="pres">
      <dgm:prSet presAssocID="{BA7D0D2D-4E06-4D45-8983-C45AFE36D89B}" presName="parentText" presStyleLbl="node1" presStyleIdx="4" presStyleCnt="5">
        <dgm:presLayoutVars>
          <dgm:chMax val="0"/>
          <dgm:bulletEnabled val="1"/>
        </dgm:presLayoutVars>
      </dgm:prSet>
      <dgm:spPr/>
      <dgm:t>
        <a:bodyPr/>
        <a:lstStyle/>
        <a:p>
          <a:endParaRPr lang="en-US"/>
        </a:p>
      </dgm:t>
    </dgm:pt>
    <dgm:pt modelId="{18539B6B-F652-4865-A524-927D0C57180F}" type="pres">
      <dgm:prSet presAssocID="{BA7D0D2D-4E06-4D45-8983-C45AFE36D89B}" presName="negativeSpace" presStyleCnt="0"/>
      <dgm:spPr/>
    </dgm:pt>
    <dgm:pt modelId="{59DED9EB-766C-4D38-B6F7-0E3E062DFF58}" type="pres">
      <dgm:prSet presAssocID="{BA7D0D2D-4E06-4D45-8983-C45AFE36D89B}" presName="childText" presStyleLbl="conFgAcc1" presStyleIdx="4" presStyleCnt="5">
        <dgm:presLayoutVars>
          <dgm:bulletEnabled val="1"/>
        </dgm:presLayoutVars>
      </dgm:prSet>
      <dgm:spPr/>
      <dgm:t>
        <a:bodyPr/>
        <a:lstStyle/>
        <a:p>
          <a:endParaRPr lang="en-US"/>
        </a:p>
      </dgm:t>
    </dgm:pt>
  </dgm:ptLst>
  <dgm:cxnLst>
    <dgm:cxn modelId="{08CB792D-5F7A-49B5-B95C-0A7B79A15665}" srcId="{975F86CC-CBFD-4201-A6C5-36D30445495C}" destId="{67263512-0F05-4E31-9AD2-AC2EEB8F89C8}" srcOrd="3" destOrd="0" parTransId="{346C1CBC-2E0E-4971-A42D-74A2D94D27D2}" sibTransId="{396ED604-E659-42EE-9A33-DDEC695F8CF0}"/>
    <dgm:cxn modelId="{87F5D024-4D50-432B-B377-A9AEE78C8DCE}" srcId="{BA7D0D2D-4E06-4D45-8983-C45AFE36D89B}" destId="{BFC38E23-27E5-4D4F-B2F8-301AAD0DBA03}" srcOrd="0" destOrd="0" parTransId="{0DF09F74-033A-442E-9BE8-333EB2DCBD6F}" sibTransId="{E4271A24-5CE8-421A-9134-A32600042381}"/>
    <dgm:cxn modelId="{3B733CC2-FE64-4DB3-929B-FBBBDCF5DBFC}" type="presOf" srcId="{975F86CC-CBFD-4201-A6C5-36D30445495C}" destId="{6E45F35D-1201-4137-AA43-FE7A92829AAA}" srcOrd="0" destOrd="0" presId="urn:microsoft.com/office/officeart/2005/8/layout/list1"/>
    <dgm:cxn modelId="{B42454C0-8F69-49C0-A923-68E4B4E913DA}" srcId="{528913F4-0A26-4B5E-ADC6-59E96BDA9059}" destId="{1D3E2C54-5222-4631-AB89-936062AB62EA}" srcOrd="0" destOrd="0" parTransId="{6B1298FC-ED50-440A-B271-CCD712D278E0}" sibTransId="{09F8A258-7E58-4A39-B25F-554CBEC65E75}"/>
    <dgm:cxn modelId="{8A080DE3-9A57-4F52-BA92-D81C405F8DC8}" srcId="{FD67C6D9-303A-48EC-B9F6-D83F4028140D}" destId="{DAE31448-9348-409C-A6D1-2B2504646407}" srcOrd="0" destOrd="0" parTransId="{221B7A74-ED02-45ED-B04E-2013238794DE}" sibTransId="{A161EBFE-E4F1-43BB-B35A-490C8D400B34}"/>
    <dgm:cxn modelId="{1774C439-B7E3-42A5-B8CD-1A34990972AE}" srcId="{EA54906A-3575-41F7-B5BD-C157B32FA3A3}" destId="{6C278041-E497-4B55-8854-1EFF097000AB}" srcOrd="0" destOrd="0" parTransId="{5971A8A6-30B5-40B7-A62C-D7B742DA4A90}" sibTransId="{BC080A51-CE25-4228-9324-198DBBE10193}"/>
    <dgm:cxn modelId="{5BF2A9EB-5415-47A8-96DE-40ACF7C7D5AF}" srcId="{975F86CC-CBFD-4201-A6C5-36D30445495C}" destId="{528913F4-0A26-4B5E-ADC6-59E96BDA9059}" srcOrd="2" destOrd="0" parTransId="{50E30592-35E6-4AC3-B9F9-DB513C245B31}" sibTransId="{53704F9A-ECA6-498F-8186-7BEE62E7335E}"/>
    <dgm:cxn modelId="{99D33D1E-CB39-4361-A894-E7BC5C4A6FCB}" srcId="{67263512-0F05-4E31-9AD2-AC2EEB8F89C8}" destId="{41BC019A-594E-4AEF-BF50-3DCE48E6EABA}" srcOrd="0" destOrd="0" parTransId="{728F7CA0-5CFE-4A96-8FB7-D108EE01012A}" sibTransId="{21535733-920E-4C23-A9A5-AF512267079E}"/>
    <dgm:cxn modelId="{BAA1C176-2EF7-4E23-ADD3-23C5F605DCFE}" type="presOf" srcId="{FD67C6D9-303A-48EC-B9F6-D83F4028140D}" destId="{4BD1DB9E-BC7A-412A-84D6-F29D7F668FE2}" srcOrd="1" destOrd="0" presId="urn:microsoft.com/office/officeart/2005/8/layout/list1"/>
    <dgm:cxn modelId="{1BB7FE31-3261-430D-8AC2-4894DA665502}" type="presOf" srcId="{1D3E2C54-5222-4631-AB89-936062AB62EA}" destId="{6771895C-1260-4551-B29A-E40AC84D4E49}" srcOrd="0" destOrd="0" presId="urn:microsoft.com/office/officeart/2005/8/layout/list1"/>
    <dgm:cxn modelId="{CE28F662-2207-46F4-8B9D-FDB984CCB633}" type="presOf" srcId="{6C278041-E497-4B55-8854-1EFF097000AB}" destId="{D425A1AA-3DF6-46A3-A80D-03FE6E0A1F88}" srcOrd="0" destOrd="0" presId="urn:microsoft.com/office/officeart/2005/8/layout/list1"/>
    <dgm:cxn modelId="{2EB4C8D7-0367-4C9D-A213-ACBC0C6C1C6B}" type="presOf" srcId="{67263512-0F05-4E31-9AD2-AC2EEB8F89C8}" destId="{A9B6ECE3-1275-4710-A677-DB0D90536FB9}" srcOrd="0" destOrd="0" presId="urn:microsoft.com/office/officeart/2005/8/layout/list1"/>
    <dgm:cxn modelId="{B0EF3ECF-6352-4BEA-9B83-C8BC6120C73A}" type="presOf" srcId="{FD67C6D9-303A-48EC-B9F6-D83F4028140D}" destId="{A40517CB-E844-4447-9808-FEE9E2844BF6}" srcOrd="0" destOrd="0" presId="urn:microsoft.com/office/officeart/2005/8/layout/list1"/>
    <dgm:cxn modelId="{C9DF69E7-DDBD-4274-AEBC-809F81D4F945}" type="presOf" srcId="{DAE31448-9348-409C-A6D1-2B2504646407}" destId="{57EE14AF-C894-49CD-A30C-331BE269DE1A}" srcOrd="0" destOrd="0" presId="urn:microsoft.com/office/officeart/2005/8/layout/list1"/>
    <dgm:cxn modelId="{40A3AB7E-E712-4FE5-A7D5-25067726C3C0}" type="presOf" srcId="{528913F4-0A26-4B5E-ADC6-59E96BDA9059}" destId="{A4E876E6-7E5A-4EC8-B7FA-2ED0CEA0D51A}" srcOrd="1" destOrd="0" presId="urn:microsoft.com/office/officeart/2005/8/layout/list1"/>
    <dgm:cxn modelId="{522EB54B-22F6-4451-B13C-516124C108CF}" type="presOf" srcId="{41BC019A-594E-4AEF-BF50-3DCE48E6EABA}" destId="{3A58C2EF-7F9C-4EC2-9E03-0890AFB47B91}" srcOrd="0" destOrd="0" presId="urn:microsoft.com/office/officeart/2005/8/layout/list1"/>
    <dgm:cxn modelId="{05B2B5F0-E0EF-4AE6-8A57-52AD0601C7DD}" type="presOf" srcId="{BA7D0D2D-4E06-4D45-8983-C45AFE36D89B}" destId="{6A041D72-CE56-474F-9182-911D8BA5B065}" srcOrd="0" destOrd="0" presId="urn:microsoft.com/office/officeart/2005/8/layout/list1"/>
    <dgm:cxn modelId="{9E2F1A85-AC85-4729-8D0E-5CB520A8B064}" type="presOf" srcId="{67263512-0F05-4E31-9AD2-AC2EEB8F89C8}" destId="{7CB33B52-E2E8-4960-8AD1-46E6E396863B}" srcOrd="1" destOrd="0" presId="urn:microsoft.com/office/officeart/2005/8/layout/list1"/>
    <dgm:cxn modelId="{E02B676C-180A-4248-B73E-FE316B9AA77B}" type="presOf" srcId="{BFC38E23-27E5-4D4F-B2F8-301AAD0DBA03}" destId="{59DED9EB-766C-4D38-B6F7-0E3E062DFF58}" srcOrd="0" destOrd="0" presId="urn:microsoft.com/office/officeart/2005/8/layout/list1"/>
    <dgm:cxn modelId="{68A36A2F-2C8E-4F4C-8EB7-B0D7AFC93A69}" type="presOf" srcId="{BA7D0D2D-4E06-4D45-8983-C45AFE36D89B}" destId="{BC76C48B-2769-4D14-B7E6-C47C455B4B80}" srcOrd="1" destOrd="0" presId="urn:microsoft.com/office/officeart/2005/8/layout/list1"/>
    <dgm:cxn modelId="{60385BCB-C813-40A7-A464-6607E4230FDE}" srcId="{975F86CC-CBFD-4201-A6C5-36D30445495C}" destId="{FD67C6D9-303A-48EC-B9F6-D83F4028140D}" srcOrd="1" destOrd="0" parTransId="{3002E2BF-9D16-43A5-9216-7F446CC911C7}" sibTransId="{121D13BA-F39C-4D9F-8A91-1F8FD92D6E8D}"/>
    <dgm:cxn modelId="{526C53D5-41A4-4BC1-BD91-BAE574883B8B}" type="presOf" srcId="{EA54906A-3575-41F7-B5BD-C157B32FA3A3}" destId="{FEF79D51-CE3F-4F61-A5F7-B29025BE90FA}" srcOrd="0" destOrd="0" presId="urn:microsoft.com/office/officeart/2005/8/layout/list1"/>
    <dgm:cxn modelId="{BB71DAE7-CCD1-4D9D-AAAD-201F751A4D73}" type="presOf" srcId="{528913F4-0A26-4B5E-ADC6-59E96BDA9059}" destId="{B2D6D649-3FCD-4567-9D1D-8BE0AFCFC6A9}" srcOrd="0" destOrd="0" presId="urn:microsoft.com/office/officeart/2005/8/layout/list1"/>
    <dgm:cxn modelId="{5436BC95-3BAB-43E7-83A3-489ABD30AF9A}" type="presOf" srcId="{EA54906A-3575-41F7-B5BD-C157B32FA3A3}" destId="{B8DF1765-E1BF-4072-A5A5-7895A250334B}" srcOrd="1" destOrd="0" presId="urn:microsoft.com/office/officeart/2005/8/layout/list1"/>
    <dgm:cxn modelId="{9E5C11BA-314D-48D8-B689-7F8BAA5F5DC2}" srcId="{975F86CC-CBFD-4201-A6C5-36D30445495C}" destId="{EA54906A-3575-41F7-B5BD-C157B32FA3A3}" srcOrd="0" destOrd="0" parTransId="{69F54A9D-E2E7-471E-BCEB-0705AB7C2624}" sibTransId="{AE789BFD-8474-4909-A2D2-39643D5B0C0A}"/>
    <dgm:cxn modelId="{2AA0EE78-B0E1-4F74-B1A8-AFB63E2B4DA4}" srcId="{975F86CC-CBFD-4201-A6C5-36D30445495C}" destId="{BA7D0D2D-4E06-4D45-8983-C45AFE36D89B}" srcOrd="4" destOrd="0" parTransId="{3B09BB94-A812-48C7-9E83-035C46F38EAD}" sibTransId="{0A722F92-FE2F-47A9-9DE5-709073FC18A1}"/>
    <dgm:cxn modelId="{0D175079-D8CE-41B2-94F5-483346A640B9}" type="presParOf" srcId="{6E45F35D-1201-4137-AA43-FE7A92829AAA}" destId="{6143A933-FFFE-4C71-99D4-36EC631B4D2D}" srcOrd="0" destOrd="0" presId="urn:microsoft.com/office/officeart/2005/8/layout/list1"/>
    <dgm:cxn modelId="{0D21D6C9-40AB-4AED-8F3C-481038A64168}" type="presParOf" srcId="{6143A933-FFFE-4C71-99D4-36EC631B4D2D}" destId="{FEF79D51-CE3F-4F61-A5F7-B29025BE90FA}" srcOrd="0" destOrd="0" presId="urn:microsoft.com/office/officeart/2005/8/layout/list1"/>
    <dgm:cxn modelId="{FCEF93ED-D287-4EAB-939C-AD527B76B4FE}" type="presParOf" srcId="{6143A933-FFFE-4C71-99D4-36EC631B4D2D}" destId="{B8DF1765-E1BF-4072-A5A5-7895A250334B}" srcOrd="1" destOrd="0" presId="urn:microsoft.com/office/officeart/2005/8/layout/list1"/>
    <dgm:cxn modelId="{D7E698F2-EC97-4FFE-8E10-D223507C55BF}" type="presParOf" srcId="{6E45F35D-1201-4137-AA43-FE7A92829AAA}" destId="{84BF233F-D6FA-4455-A100-5BC025BD0779}" srcOrd="1" destOrd="0" presId="urn:microsoft.com/office/officeart/2005/8/layout/list1"/>
    <dgm:cxn modelId="{8ACD9F0C-6102-47F6-92E5-7C3279AC374D}" type="presParOf" srcId="{6E45F35D-1201-4137-AA43-FE7A92829AAA}" destId="{D425A1AA-3DF6-46A3-A80D-03FE6E0A1F88}" srcOrd="2" destOrd="0" presId="urn:microsoft.com/office/officeart/2005/8/layout/list1"/>
    <dgm:cxn modelId="{BCE5E9C9-90A8-4065-9D31-19A86CA58E69}" type="presParOf" srcId="{6E45F35D-1201-4137-AA43-FE7A92829AAA}" destId="{C1522537-0E94-4BE6-A817-AAB90632C25C}" srcOrd="3" destOrd="0" presId="urn:microsoft.com/office/officeart/2005/8/layout/list1"/>
    <dgm:cxn modelId="{1D17664E-FAA3-497F-BB3E-6671D03CB08C}" type="presParOf" srcId="{6E45F35D-1201-4137-AA43-FE7A92829AAA}" destId="{82096CA2-25ED-444E-BDDD-E039DF69BDF6}" srcOrd="4" destOrd="0" presId="urn:microsoft.com/office/officeart/2005/8/layout/list1"/>
    <dgm:cxn modelId="{A208A021-2FFE-4C54-AA00-0F9877336A5C}" type="presParOf" srcId="{82096CA2-25ED-444E-BDDD-E039DF69BDF6}" destId="{A40517CB-E844-4447-9808-FEE9E2844BF6}" srcOrd="0" destOrd="0" presId="urn:microsoft.com/office/officeart/2005/8/layout/list1"/>
    <dgm:cxn modelId="{C66EADD9-4DEE-429B-954A-D75DF3277C98}" type="presParOf" srcId="{82096CA2-25ED-444E-BDDD-E039DF69BDF6}" destId="{4BD1DB9E-BC7A-412A-84D6-F29D7F668FE2}" srcOrd="1" destOrd="0" presId="urn:microsoft.com/office/officeart/2005/8/layout/list1"/>
    <dgm:cxn modelId="{395D0561-4ABA-4C13-AC40-C11B3EAC2CD8}" type="presParOf" srcId="{6E45F35D-1201-4137-AA43-FE7A92829AAA}" destId="{AB012FE9-F933-47DB-9092-C48139B148AC}" srcOrd="5" destOrd="0" presId="urn:microsoft.com/office/officeart/2005/8/layout/list1"/>
    <dgm:cxn modelId="{F416E13D-7D15-4C6B-8F7F-51F7CE005D85}" type="presParOf" srcId="{6E45F35D-1201-4137-AA43-FE7A92829AAA}" destId="{57EE14AF-C894-49CD-A30C-331BE269DE1A}" srcOrd="6" destOrd="0" presId="urn:microsoft.com/office/officeart/2005/8/layout/list1"/>
    <dgm:cxn modelId="{B209CE70-C421-442D-BD93-E287E28A369F}" type="presParOf" srcId="{6E45F35D-1201-4137-AA43-FE7A92829AAA}" destId="{15F5C488-09E9-4BD3-B125-A5A790E4B56E}" srcOrd="7" destOrd="0" presId="urn:microsoft.com/office/officeart/2005/8/layout/list1"/>
    <dgm:cxn modelId="{F26A8E93-0843-4B7B-B66D-F66364ED305F}" type="presParOf" srcId="{6E45F35D-1201-4137-AA43-FE7A92829AAA}" destId="{96D83FE8-CC46-4900-8A5B-9168FE5C93E0}" srcOrd="8" destOrd="0" presId="urn:microsoft.com/office/officeart/2005/8/layout/list1"/>
    <dgm:cxn modelId="{0287B82C-E27A-460F-B920-DD6F0777D21D}" type="presParOf" srcId="{96D83FE8-CC46-4900-8A5B-9168FE5C93E0}" destId="{B2D6D649-3FCD-4567-9D1D-8BE0AFCFC6A9}" srcOrd="0" destOrd="0" presId="urn:microsoft.com/office/officeart/2005/8/layout/list1"/>
    <dgm:cxn modelId="{F0023D0D-FDBE-48A5-A180-C529BDCD7995}" type="presParOf" srcId="{96D83FE8-CC46-4900-8A5B-9168FE5C93E0}" destId="{A4E876E6-7E5A-4EC8-B7FA-2ED0CEA0D51A}" srcOrd="1" destOrd="0" presId="urn:microsoft.com/office/officeart/2005/8/layout/list1"/>
    <dgm:cxn modelId="{55973ACF-1ECE-4384-A686-A3B23570FEBF}" type="presParOf" srcId="{6E45F35D-1201-4137-AA43-FE7A92829AAA}" destId="{32E7086B-F912-41B7-94D9-07AF79911197}" srcOrd="9" destOrd="0" presId="urn:microsoft.com/office/officeart/2005/8/layout/list1"/>
    <dgm:cxn modelId="{A8879FD4-1EAC-4A55-BF9C-58546A51974D}" type="presParOf" srcId="{6E45F35D-1201-4137-AA43-FE7A92829AAA}" destId="{6771895C-1260-4551-B29A-E40AC84D4E49}" srcOrd="10" destOrd="0" presId="urn:microsoft.com/office/officeart/2005/8/layout/list1"/>
    <dgm:cxn modelId="{85DC36C1-E74B-4582-9918-C6A80090CD36}" type="presParOf" srcId="{6E45F35D-1201-4137-AA43-FE7A92829AAA}" destId="{46A4AB33-6294-4B68-9642-54D4FC44128E}" srcOrd="11" destOrd="0" presId="urn:microsoft.com/office/officeart/2005/8/layout/list1"/>
    <dgm:cxn modelId="{8725A8E7-F002-4FB8-99FE-732A7C45B303}" type="presParOf" srcId="{6E45F35D-1201-4137-AA43-FE7A92829AAA}" destId="{6516BBE0-FF46-4A9C-8DD4-DF1D1F604EFB}" srcOrd="12" destOrd="0" presId="urn:microsoft.com/office/officeart/2005/8/layout/list1"/>
    <dgm:cxn modelId="{AE48B0C2-FB4F-4A82-82D8-763BC1687A9F}" type="presParOf" srcId="{6516BBE0-FF46-4A9C-8DD4-DF1D1F604EFB}" destId="{A9B6ECE3-1275-4710-A677-DB0D90536FB9}" srcOrd="0" destOrd="0" presId="urn:microsoft.com/office/officeart/2005/8/layout/list1"/>
    <dgm:cxn modelId="{9D05CF55-D26D-4622-892B-60225E7840B8}" type="presParOf" srcId="{6516BBE0-FF46-4A9C-8DD4-DF1D1F604EFB}" destId="{7CB33B52-E2E8-4960-8AD1-46E6E396863B}" srcOrd="1" destOrd="0" presId="urn:microsoft.com/office/officeart/2005/8/layout/list1"/>
    <dgm:cxn modelId="{D04E8589-DAD7-48C2-9A6A-3C30ADCFC919}" type="presParOf" srcId="{6E45F35D-1201-4137-AA43-FE7A92829AAA}" destId="{FA069EE4-53AA-4434-9442-2708E53EB6C2}" srcOrd="13" destOrd="0" presId="urn:microsoft.com/office/officeart/2005/8/layout/list1"/>
    <dgm:cxn modelId="{61810EEB-8261-4670-AF80-1F19C1D03834}" type="presParOf" srcId="{6E45F35D-1201-4137-AA43-FE7A92829AAA}" destId="{3A58C2EF-7F9C-4EC2-9E03-0890AFB47B91}" srcOrd="14" destOrd="0" presId="urn:microsoft.com/office/officeart/2005/8/layout/list1"/>
    <dgm:cxn modelId="{DFE14AA1-84A0-430A-81EC-E55485857712}" type="presParOf" srcId="{6E45F35D-1201-4137-AA43-FE7A92829AAA}" destId="{8A34E39E-3926-4337-A3A3-0FAF47CFA7CB}" srcOrd="15" destOrd="0" presId="urn:microsoft.com/office/officeart/2005/8/layout/list1"/>
    <dgm:cxn modelId="{0DBFA559-0157-48CD-86F4-6AEE6B6F7C1F}" type="presParOf" srcId="{6E45F35D-1201-4137-AA43-FE7A92829AAA}" destId="{012BD38B-DEF3-44B8-B366-70297D584D82}" srcOrd="16" destOrd="0" presId="urn:microsoft.com/office/officeart/2005/8/layout/list1"/>
    <dgm:cxn modelId="{3CBAE654-C3F1-4E64-82CA-A61BD091E8D9}" type="presParOf" srcId="{012BD38B-DEF3-44B8-B366-70297D584D82}" destId="{6A041D72-CE56-474F-9182-911D8BA5B065}" srcOrd="0" destOrd="0" presId="urn:microsoft.com/office/officeart/2005/8/layout/list1"/>
    <dgm:cxn modelId="{8FBF64A5-C7FB-4CC9-95F6-1150A1153BB6}" type="presParOf" srcId="{012BD38B-DEF3-44B8-B366-70297D584D82}" destId="{BC76C48B-2769-4D14-B7E6-C47C455B4B80}" srcOrd="1" destOrd="0" presId="urn:microsoft.com/office/officeart/2005/8/layout/list1"/>
    <dgm:cxn modelId="{81426AF0-5627-469F-8A6B-61F010A92B3E}" type="presParOf" srcId="{6E45F35D-1201-4137-AA43-FE7A92829AAA}" destId="{18539B6B-F652-4865-A524-927D0C57180F}" srcOrd="17" destOrd="0" presId="urn:microsoft.com/office/officeart/2005/8/layout/list1"/>
    <dgm:cxn modelId="{10B1121A-9015-4FB9-939D-AB8C95632942}" type="presParOf" srcId="{6E45F35D-1201-4137-AA43-FE7A92829AAA}" destId="{59DED9EB-766C-4D38-B6F7-0E3E062DFF5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B7E0ED6-479F-4121-9ED2-ADA441E20D8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x-none" sz="2400" b="0" u="none" dirty="0"/>
            <a:t>E-mail messages</a:t>
          </a:r>
          <a:endParaRPr lang="en-US" sz="2400" b="0" dirty="0"/>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1BFCDE8B-01F0-407B-A839-D0EBB052FA39}">
      <dgm:prSet custT="1"/>
      <dgm:spPr/>
      <dgm:t>
        <a:bodyPr/>
        <a:lstStyle/>
        <a:p>
          <a:r>
            <a:rPr lang="x-none" sz="2400" b="0" u="none" dirty="0"/>
            <a:t>Interoffice memos</a:t>
          </a:r>
          <a:endParaRPr lang="en-US" sz="2400" b="0" u="none" dirty="0"/>
        </a:p>
      </dgm:t>
    </dgm:pt>
    <dgm:pt modelId="{C8F886F3-5F40-41B3-9F09-80F6C9FA7356}" type="parTrans" cxnId="{D0E83B5E-464A-41EB-A4AA-6098C8AD34C0}">
      <dgm:prSet/>
      <dgm:spPr/>
      <dgm:t>
        <a:bodyPr/>
        <a:lstStyle/>
        <a:p>
          <a:endParaRPr lang="en-US"/>
        </a:p>
      </dgm:t>
    </dgm:pt>
    <dgm:pt modelId="{BE755D72-F1DA-44F4-A61D-90316D0F59BC}" type="sibTrans" cxnId="{D0E83B5E-464A-41EB-A4AA-6098C8AD34C0}">
      <dgm:prSet/>
      <dgm:spPr/>
      <dgm:t>
        <a:bodyPr/>
        <a:lstStyle/>
        <a:p>
          <a:endParaRPr lang="en-US"/>
        </a:p>
      </dgm:t>
    </dgm:pt>
    <dgm:pt modelId="{A58654CF-E0B0-4F70-B8CA-0DA4159872F9}">
      <dgm:prSet custT="1"/>
      <dgm:spPr/>
      <dgm:t>
        <a:bodyPr/>
        <a:lstStyle/>
        <a:p>
          <a:r>
            <a:rPr lang="x-none" sz="2400" b="0" u="none" dirty="0"/>
            <a:t>Formal business letters to owners/occupants and outside agencies</a:t>
          </a:r>
          <a:endParaRPr lang="en-US" sz="2400" b="0" u="none" dirty="0"/>
        </a:p>
      </dgm:t>
    </dgm:pt>
    <dgm:pt modelId="{57888145-6047-4BC1-A83B-A53E85B609FE}" type="parTrans" cxnId="{3D03603E-05E0-4473-91C0-8B1673790582}">
      <dgm:prSet/>
      <dgm:spPr/>
      <dgm:t>
        <a:bodyPr/>
        <a:lstStyle/>
        <a:p>
          <a:endParaRPr lang="en-US"/>
        </a:p>
      </dgm:t>
    </dgm:pt>
    <dgm:pt modelId="{8BFA39AF-DD6D-452B-9069-8F9BF913AB20}" type="sibTrans" cxnId="{3D03603E-05E0-4473-91C0-8B1673790582}">
      <dgm:prSet/>
      <dgm:spPr/>
      <dgm:t>
        <a:bodyPr/>
        <a:lstStyle/>
        <a:p>
          <a:endParaRPr lang="en-US"/>
        </a:p>
      </dgm:t>
    </dgm:pt>
    <dgm:pt modelId="{E987D980-668A-4EBE-88AE-DE8D28CD7B43}">
      <dgm:prSet custT="1"/>
      <dgm:spPr>
        <a:solidFill>
          <a:schemeClr val="accent2"/>
        </a:solidFill>
      </dgm:spPr>
      <dgm:t>
        <a:bodyPr/>
        <a:lstStyle/>
        <a:p>
          <a:r>
            <a:rPr lang="x-none" sz="2400" b="0" u="none" dirty="0"/>
            <a:t>Reports on the inspections and complaint investigations</a:t>
          </a:r>
          <a:endParaRPr lang="en-US" sz="2400" b="0" u="none" dirty="0"/>
        </a:p>
      </dgm:t>
    </dgm:pt>
    <dgm:pt modelId="{C95C39B4-D083-4806-9EC8-EAB6B5BF6526}" type="parTrans" cxnId="{C7D848B7-116C-43A7-BAEB-9E1DE26B54B9}">
      <dgm:prSet/>
      <dgm:spPr/>
      <dgm:t>
        <a:bodyPr/>
        <a:lstStyle/>
        <a:p>
          <a:endParaRPr lang="en-US"/>
        </a:p>
      </dgm:t>
    </dgm:pt>
    <dgm:pt modelId="{2D85CD96-AF14-410B-8593-E386D11D244D}" type="sibTrans" cxnId="{C7D848B7-116C-43A7-BAEB-9E1DE26B54B9}">
      <dgm:prSet/>
      <dgm:spPr/>
      <dgm:t>
        <a:bodyPr/>
        <a:lstStyle/>
        <a:p>
          <a:endParaRPr lang="en-US"/>
        </a:p>
      </dgm:t>
    </dgm:pt>
    <dgm:pt modelId="{BFBDC30A-BFA4-4ECB-ADEC-C1A21E09976D}" type="pres">
      <dgm:prSet presAssocID="{5B7E0ED6-479F-4121-9ED2-ADA441E20D82}" presName="diagram" presStyleCnt="0">
        <dgm:presLayoutVars>
          <dgm:dir/>
          <dgm:resizeHandles val="exact"/>
        </dgm:presLayoutVars>
      </dgm:prSet>
      <dgm:spPr/>
      <dgm:t>
        <a:bodyPr/>
        <a:lstStyle/>
        <a:p>
          <a:endParaRPr lang="en-US"/>
        </a:p>
      </dgm:t>
    </dgm:pt>
    <dgm:pt modelId="{12204050-58E3-4952-973E-760E74CFE667}" type="pres">
      <dgm:prSet presAssocID="{2C40B475-EF5B-4C0C-9613-EB9536B91856}" presName="node" presStyleLbl="node1" presStyleIdx="0" presStyleCnt="4">
        <dgm:presLayoutVars>
          <dgm:bulletEnabled val="1"/>
        </dgm:presLayoutVars>
      </dgm:prSet>
      <dgm:spPr/>
      <dgm:t>
        <a:bodyPr/>
        <a:lstStyle/>
        <a:p>
          <a:endParaRPr lang="en-US"/>
        </a:p>
      </dgm:t>
    </dgm:pt>
    <dgm:pt modelId="{9C4F9A80-9698-4E62-9940-83BA254EAA70}" type="pres">
      <dgm:prSet presAssocID="{80870A18-C173-45E7-9F87-4E5E947CD104}" presName="sibTrans" presStyleCnt="0"/>
      <dgm:spPr/>
    </dgm:pt>
    <dgm:pt modelId="{22B652E2-DCAD-4E1A-B819-C8BA7B33F0BE}" type="pres">
      <dgm:prSet presAssocID="{1BFCDE8B-01F0-407B-A839-D0EBB052FA39}" presName="node" presStyleLbl="node1" presStyleIdx="1" presStyleCnt="4">
        <dgm:presLayoutVars>
          <dgm:bulletEnabled val="1"/>
        </dgm:presLayoutVars>
      </dgm:prSet>
      <dgm:spPr/>
      <dgm:t>
        <a:bodyPr/>
        <a:lstStyle/>
        <a:p>
          <a:endParaRPr lang="en-US"/>
        </a:p>
      </dgm:t>
    </dgm:pt>
    <dgm:pt modelId="{80CB17FE-20DD-4324-B18E-794635F32235}" type="pres">
      <dgm:prSet presAssocID="{BE755D72-F1DA-44F4-A61D-90316D0F59BC}" presName="sibTrans" presStyleCnt="0"/>
      <dgm:spPr/>
    </dgm:pt>
    <dgm:pt modelId="{2C5C1EE3-7FBD-45DD-B5BE-991868F7146D}" type="pres">
      <dgm:prSet presAssocID="{A58654CF-E0B0-4F70-B8CA-0DA4159872F9}" presName="node" presStyleLbl="node1" presStyleIdx="2" presStyleCnt="4">
        <dgm:presLayoutVars>
          <dgm:bulletEnabled val="1"/>
        </dgm:presLayoutVars>
      </dgm:prSet>
      <dgm:spPr/>
      <dgm:t>
        <a:bodyPr/>
        <a:lstStyle/>
        <a:p>
          <a:endParaRPr lang="en-US"/>
        </a:p>
      </dgm:t>
    </dgm:pt>
    <dgm:pt modelId="{F1A6B189-9270-4C17-8FE4-A03A5AEAB152}" type="pres">
      <dgm:prSet presAssocID="{8BFA39AF-DD6D-452B-9069-8F9BF913AB20}" presName="sibTrans" presStyleCnt="0"/>
      <dgm:spPr/>
    </dgm:pt>
    <dgm:pt modelId="{67166580-BDF2-4855-82B5-44D105533A4C}" type="pres">
      <dgm:prSet presAssocID="{E987D980-668A-4EBE-88AE-DE8D28CD7B43}" presName="node" presStyleLbl="node1" presStyleIdx="3" presStyleCnt="4">
        <dgm:presLayoutVars>
          <dgm:bulletEnabled val="1"/>
        </dgm:presLayoutVars>
      </dgm:prSet>
      <dgm:spPr/>
      <dgm:t>
        <a:bodyPr/>
        <a:lstStyle/>
        <a:p>
          <a:endParaRPr lang="en-US"/>
        </a:p>
      </dgm:t>
    </dgm:pt>
  </dgm:ptLst>
  <dgm:cxnLst>
    <dgm:cxn modelId="{C9CEAEC9-AAA5-44BB-A257-23AA58EB9DFB}" type="presOf" srcId="{2C40B475-EF5B-4C0C-9613-EB9536B91856}" destId="{12204050-58E3-4952-973E-760E74CFE667}" srcOrd="0" destOrd="0" presId="urn:microsoft.com/office/officeart/2005/8/layout/default"/>
    <dgm:cxn modelId="{3D03603E-05E0-4473-91C0-8B1673790582}" srcId="{5B7E0ED6-479F-4121-9ED2-ADA441E20D82}" destId="{A58654CF-E0B0-4F70-B8CA-0DA4159872F9}" srcOrd="2" destOrd="0" parTransId="{57888145-6047-4BC1-A83B-A53E85B609FE}" sibTransId="{8BFA39AF-DD6D-452B-9069-8F9BF913AB20}"/>
    <dgm:cxn modelId="{C7D848B7-116C-43A7-BAEB-9E1DE26B54B9}" srcId="{5B7E0ED6-479F-4121-9ED2-ADA441E20D82}" destId="{E987D980-668A-4EBE-88AE-DE8D28CD7B43}" srcOrd="3" destOrd="0" parTransId="{C95C39B4-D083-4806-9EC8-EAB6B5BF6526}" sibTransId="{2D85CD96-AF14-410B-8593-E386D11D244D}"/>
    <dgm:cxn modelId="{53310A2F-D0E0-4DCB-B9D6-7FD9B0E4D50C}" type="presOf" srcId="{E987D980-668A-4EBE-88AE-DE8D28CD7B43}" destId="{67166580-BDF2-4855-82B5-44D105533A4C}" srcOrd="0" destOrd="0" presId="urn:microsoft.com/office/officeart/2005/8/layout/default"/>
    <dgm:cxn modelId="{D0E83B5E-464A-41EB-A4AA-6098C8AD34C0}" srcId="{5B7E0ED6-479F-4121-9ED2-ADA441E20D82}" destId="{1BFCDE8B-01F0-407B-A839-D0EBB052FA39}" srcOrd="1" destOrd="0" parTransId="{C8F886F3-5F40-41B3-9F09-80F6C9FA7356}" sibTransId="{BE755D72-F1DA-44F4-A61D-90316D0F59BC}"/>
    <dgm:cxn modelId="{D2BFCD7F-961F-45DD-98EB-F77F717AB805}" type="presOf" srcId="{A58654CF-E0B0-4F70-B8CA-0DA4159872F9}" destId="{2C5C1EE3-7FBD-45DD-B5BE-991868F7146D}" srcOrd="0" destOrd="0" presId="urn:microsoft.com/office/officeart/2005/8/layout/default"/>
    <dgm:cxn modelId="{EFDF7A85-3B2A-41AA-A672-71378AEF6188}" type="presOf" srcId="{1BFCDE8B-01F0-407B-A839-D0EBB052FA39}" destId="{22B652E2-DCAD-4E1A-B819-C8BA7B33F0BE}" srcOrd="0" destOrd="0" presId="urn:microsoft.com/office/officeart/2005/8/layout/default"/>
    <dgm:cxn modelId="{3308C3B8-5E96-49BE-9983-0560BD6E9CD0}" type="presOf" srcId="{5B7E0ED6-479F-4121-9ED2-ADA441E20D82}" destId="{BFBDC30A-BFA4-4ECB-ADEC-C1A21E09976D}" srcOrd="0" destOrd="0" presId="urn:microsoft.com/office/officeart/2005/8/layout/default"/>
    <dgm:cxn modelId="{A8D2C6EB-3008-4DCD-8C21-5048D9C78305}" srcId="{5B7E0ED6-479F-4121-9ED2-ADA441E20D82}" destId="{2C40B475-EF5B-4C0C-9613-EB9536B91856}" srcOrd="0" destOrd="0" parTransId="{A5A833A0-5BC8-4E82-AC3D-19842DA17B5D}" sibTransId="{80870A18-C173-45E7-9F87-4E5E947CD104}"/>
    <dgm:cxn modelId="{5F1E3DE9-A054-4A2E-A00B-D71A9D9FB4EE}" type="presParOf" srcId="{BFBDC30A-BFA4-4ECB-ADEC-C1A21E09976D}" destId="{12204050-58E3-4952-973E-760E74CFE667}" srcOrd="0" destOrd="0" presId="urn:microsoft.com/office/officeart/2005/8/layout/default"/>
    <dgm:cxn modelId="{6A527421-FECF-442B-8BAA-4BB4E494DA8D}" type="presParOf" srcId="{BFBDC30A-BFA4-4ECB-ADEC-C1A21E09976D}" destId="{9C4F9A80-9698-4E62-9940-83BA254EAA70}" srcOrd="1" destOrd="0" presId="urn:microsoft.com/office/officeart/2005/8/layout/default"/>
    <dgm:cxn modelId="{733559F6-EFBB-4135-8E8D-C0A277BAADD8}" type="presParOf" srcId="{BFBDC30A-BFA4-4ECB-ADEC-C1A21E09976D}" destId="{22B652E2-DCAD-4E1A-B819-C8BA7B33F0BE}" srcOrd="2" destOrd="0" presId="urn:microsoft.com/office/officeart/2005/8/layout/default"/>
    <dgm:cxn modelId="{601B8CFC-9C78-479D-AD64-D9236BE254FE}" type="presParOf" srcId="{BFBDC30A-BFA4-4ECB-ADEC-C1A21E09976D}" destId="{80CB17FE-20DD-4324-B18E-794635F32235}" srcOrd="3" destOrd="0" presId="urn:microsoft.com/office/officeart/2005/8/layout/default"/>
    <dgm:cxn modelId="{61DC35AF-EDAF-4640-A0AD-F72D9920277F}" type="presParOf" srcId="{BFBDC30A-BFA4-4ECB-ADEC-C1A21E09976D}" destId="{2C5C1EE3-7FBD-45DD-B5BE-991868F7146D}" srcOrd="4" destOrd="0" presId="urn:microsoft.com/office/officeart/2005/8/layout/default"/>
    <dgm:cxn modelId="{D305DB84-169E-4916-B48A-B4938F20D550}" type="presParOf" srcId="{BFBDC30A-BFA4-4ECB-ADEC-C1A21E09976D}" destId="{F1A6B189-9270-4C17-8FE4-A03A5AEAB152}" srcOrd="5" destOrd="0" presId="urn:microsoft.com/office/officeart/2005/8/layout/default"/>
    <dgm:cxn modelId="{10BCFE3A-EBE9-4404-A6B5-49CFCD0D1B20}" type="presParOf" srcId="{BFBDC30A-BFA4-4ECB-ADEC-C1A21E09976D}" destId="{67166580-BDF2-4855-82B5-44D105533A4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B7E0ED6-479F-4121-9ED2-ADA441E20D8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dirty="0"/>
            <a:t>Serve as rapid communication; typically on just one subject</a:t>
          </a:r>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47F52BE0-4D42-4CBB-9ECF-4A1CB93A98BB}">
      <dgm:prSet custT="1"/>
      <dgm:spPr/>
      <dgm:t>
        <a:bodyPr/>
        <a:lstStyle/>
        <a:p>
          <a:r>
            <a:rPr lang="en-US" sz="2000" b="0" dirty="0"/>
            <a:t>Paper memos should have copies filed</a:t>
          </a:r>
        </a:p>
      </dgm:t>
    </dgm:pt>
    <dgm:pt modelId="{6F3172E4-8E1A-4708-9533-2C3C9E9086C8}" type="parTrans" cxnId="{8647F547-A4D5-4E1F-9805-64F0804E77B0}">
      <dgm:prSet/>
      <dgm:spPr/>
      <dgm:t>
        <a:bodyPr/>
        <a:lstStyle/>
        <a:p>
          <a:endParaRPr lang="en-US"/>
        </a:p>
      </dgm:t>
    </dgm:pt>
    <dgm:pt modelId="{82B2F091-054C-4C75-9595-D0E6257C8017}" type="sibTrans" cxnId="{8647F547-A4D5-4E1F-9805-64F0804E77B0}">
      <dgm:prSet/>
      <dgm:spPr/>
      <dgm:t>
        <a:bodyPr/>
        <a:lstStyle/>
        <a:p>
          <a:endParaRPr lang="en-US"/>
        </a:p>
      </dgm:t>
    </dgm:pt>
    <dgm:pt modelId="{5CAB4B38-F64D-411F-B66C-5C57347E91F1}">
      <dgm:prSet custT="1"/>
      <dgm:spPr>
        <a:solidFill>
          <a:schemeClr val="accent2"/>
        </a:solidFill>
      </dgm:spPr>
      <dgm:t>
        <a:bodyPr/>
        <a:lstStyle/>
        <a:p>
          <a:r>
            <a:rPr lang="en-US" sz="2000" b="0" dirty="0"/>
            <a:t>Memos and e-mail messages are subject to the Freedom of Information Act in the U.S. </a:t>
          </a:r>
        </a:p>
      </dgm:t>
    </dgm:pt>
    <dgm:pt modelId="{AF58D30D-B620-4F5B-B2D4-AF6EA30C0775}" type="parTrans" cxnId="{A4E8750C-2F41-43BB-B0C4-4BF3078A4C6A}">
      <dgm:prSet/>
      <dgm:spPr/>
      <dgm:t>
        <a:bodyPr/>
        <a:lstStyle/>
        <a:p>
          <a:endParaRPr lang="en-US"/>
        </a:p>
      </dgm:t>
    </dgm:pt>
    <dgm:pt modelId="{5877E1BE-4E8A-4A5A-933C-9A9E6F0539EA}" type="sibTrans" cxnId="{A4E8750C-2F41-43BB-B0C4-4BF3078A4C6A}">
      <dgm:prSet/>
      <dgm:spPr/>
      <dgm:t>
        <a:bodyPr/>
        <a:lstStyle/>
        <a:p>
          <a:endParaRPr lang="en-US"/>
        </a:p>
      </dgm:t>
    </dgm:pt>
    <dgm:pt modelId="{78C05DE2-1955-4B21-96A4-2CC025B627D6}">
      <dgm:prSet custT="1"/>
      <dgm:spPr/>
      <dgm:t>
        <a:bodyPr/>
        <a:lstStyle/>
        <a:p>
          <a:r>
            <a:rPr lang="en-US" sz="2000" b="0" dirty="0"/>
            <a:t>Communications such as e-mails and memos are considered official documents</a:t>
          </a:r>
        </a:p>
      </dgm:t>
    </dgm:pt>
    <dgm:pt modelId="{CCD3FB9C-D860-449C-98A1-620CD993D978}" type="parTrans" cxnId="{5C419965-1E56-483D-BD50-E7F7E4FB8207}">
      <dgm:prSet/>
      <dgm:spPr/>
      <dgm:t>
        <a:bodyPr/>
        <a:lstStyle/>
        <a:p>
          <a:endParaRPr lang="en-US"/>
        </a:p>
      </dgm:t>
    </dgm:pt>
    <dgm:pt modelId="{23EC63D6-43FC-4184-BA2D-EFB5C50B2D98}" type="sibTrans" cxnId="{5C419965-1E56-483D-BD50-E7F7E4FB8207}">
      <dgm:prSet/>
      <dgm:spPr/>
      <dgm:t>
        <a:bodyPr/>
        <a:lstStyle/>
        <a:p>
          <a:endParaRPr lang="en-US"/>
        </a:p>
      </dgm:t>
    </dgm:pt>
    <dgm:pt modelId="{BBE31659-FFE9-457D-AFC7-FDD3D251CA9D}">
      <dgm:prSet custT="1"/>
      <dgm:spPr/>
      <dgm:t>
        <a:bodyPr/>
        <a:lstStyle/>
        <a:p>
          <a:r>
            <a:rPr lang="en-US" sz="2000" b="0" dirty="0"/>
            <a:t>E-mail messages should be saved in an electronic filing system</a:t>
          </a:r>
        </a:p>
      </dgm:t>
    </dgm:pt>
    <dgm:pt modelId="{019C6EBF-4992-4A0E-A7D4-2CBB8B4F53C8}" type="parTrans" cxnId="{25A9F87F-F206-4102-B52F-0E6AB1D8951C}">
      <dgm:prSet/>
      <dgm:spPr/>
      <dgm:t>
        <a:bodyPr/>
        <a:lstStyle/>
        <a:p>
          <a:endParaRPr lang="en-US"/>
        </a:p>
      </dgm:t>
    </dgm:pt>
    <dgm:pt modelId="{BAAB2878-E433-41C4-8458-8EA74772E4FE}" type="sibTrans" cxnId="{25A9F87F-F206-4102-B52F-0E6AB1D8951C}">
      <dgm:prSet/>
      <dgm:spPr/>
      <dgm:t>
        <a:bodyPr/>
        <a:lstStyle/>
        <a:p>
          <a:endParaRPr lang="en-US"/>
        </a:p>
      </dgm:t>
    </dgm:pt>
    <dgm:pt modelId="{722FED75-9C85-45DD-BA50-3E3CB854C733}">
      <dgm:prSet custT="1"/>
      <dgm:spPr>
        <a:solidFill>
          <a:schemeClr val="accent2"/>
        </a:solidFill>
      </dgm:spPr>
      <dgm:t>
        <a:bodyPr/>
        <a:lstStyle/>
        <a:p>
          <a:r>
            <a:rPr lang="en-US" sz="2000" b="0" dirty="0"/>
            <a:t>Admissible into evidence during court proceedings</a:t>
          </a:r>
        </a:p>
      </dgm:t>
    </dgm:pt>
    <dgm:pt modelId="{83A42578-7759-4A88-A1C6-1E242583D250}" type="parTrans" cxnId="{18589698-528B-4AB0-B0E0-8EBB38FAC880}">
      <dgm:prSet/>
      <dgm:spPr/>
      <dgm:t>
        <a:bodyPr/>
        <a:lstStyle/>
        <a:p>
          <a:endParaRPr lang="en-US"/>
        </a:p>
      </dgm:t>
    </dgm:pt>
    <dgm:pt modelId="{63EED4F8-93CD-4E6F-B2E1-273D7E67E986}" type="sibTrans" cxnId="{18589698-528B-4AB0-B0E0-8EBB38FAC880}">
      <dgm:prSet/>
      <dgm:spPr/>
      <dgm:t>
        <a:bodyPr/>
        <a:lstStyle/>
        <a:p>
          <a:endParaRPr lang="en-US"/>
        </a:p>
      </dgm:t>
    </dgm:pt>
    <dgm:pt modelId="{EFFB3136-10D2-48AB-893F-4D9A887D0904}" type="pres">
      <dgm:prSet presAssocID="{5B7E0ED6-479F-4121-9ED2-ADA441E20D82}" presName="linear" presStyleCnt="0">
        <dgm:presLayoutVars>
          <dgm:animLvl val="lvl"/>
          <dgm:resizeHandles val="exact"/>
        </dgm:presLayoutVars>
      </dgm:prSet>
      <dgm:spPr/>
      <dgm:t>
        <a:bodyPr/>
        <a:lstStyle/>
        <a:p>
          <a:endParaRPr lang="en-US"/>
        </a:p>
      </dgm:t>
    </dgm:pt>
    <dgm:pt modelId="{82E63267-3E19-46CC-9F67-96D256B1BFFF}" type="pres">
      <dgm:prSet presAssocID="{2C40B475-EF5B-4C0C-9613-EB9536B91856}" presName="parentText" presStyleLbl="node1" presStyleIdx="0" presStyleCnt="6" custLinFactY="-8828" custLinFactNeighborX="17647" custLinFactNeighborY="-100000">
        <dgm:presLayoutVars>
          <dgm:chMax val="0"/>
          <dgm:bulletEnabled val="1"/>
        </dgm:presLayoutVars>
      </dgm:prSet>
      <dgm:spPr/>
      <dgm:t>
        <a:bodyPr/>
        <a:lstStyle/>
        <a:p>
          <a:endParaRPr lang="en-US"/>
        </a:p>
      </dgm:t>
    </dgm:pt>
    <dgm:pt modelId="{5A8DF8BD-D2AE-415D-AC84-D29786509E69}" type="pres">
      <dgm:prSet presAssocID="{80870A18-C173-45E7-9F87-4E5E947CD104}" presName="spacer" presStyleCnt="0"/>
      <dgm:spPr/>
    </dgm:pt>
    <dgm:pt modelId="{E7EFD33C-4540-4EAE-8F8F-2A0CC8987C6C}" type="pres">
      <dgm:prSet presAssocID="{78C05DE2-1955-4B21-96A4-2CC025B627D6}" presName="parentText" presStyleLbl="node1" presStyleIdx="1" presStyleCnt="6">
        <dgm:presLayoutVars>
          <dgm:chMax val="0"/>
          <dgm:bulletEnabled val="1"/>
        </dgm:presLayoutVars>
      </dgm:prSet>
      <dgm:spPr/>
      <dgm:t>
        <a:bodyPr/>
        <a:lstStyle/>
        <a:p>
          <a:endParaRPr lang="en-US"/>
        </a:p>
      </dgm:t>
    </dgm:pt>
    <dgm:pt modelId="{5A566C65-85C3-47ED-80BD-4B148B534FD7}" type="pres">
      <dgm:prSet presAssocID="{23EC63D6-43FC-4184-BA2D-EFB5C50B2D98}" presName="spacer" presStyleCnt="0"/>
      <dgm:spPr/>
    </dgm:pt>
    <dgm:pt modelId="{93006BAA-4B94-4A32-BE13-A9B91E40806C}" type="pres">
      <dgm:prSet presAssocID="{47F52BE0-4D42-4CBB-9ECF-4A1CB93A98BB}" presName="parentText" presStyleLbl="node1" presStyleIdx="2" presStyleCnt="6">
        <dgm:presLayoutVars>
          <dgm:chMax val="0"/>
          <dgm:bulletEnabled val="1"/>
        </dgm:presLayoutVars>
      </dgm:prSet>
      <dgm:spPr/>
      <dgm:t>
        <a:bodyPr/>
        <a:lstStyle/>
        <a:p>
          <a:endParaRPr lang="en-US"/>
        </a:p>
      </dgm:t>
    </dgm:pt>
    <dgm:pt modelId="{F6A9B8A5-7E0A-429E-8DA8-544E843E5ABB}" type="pres">
      <dgm:prSet presAssocID="{82B2F091-054C-4C75-9595-D0E6257C8017}" presName="spacer" presStyleCnt="0"/>
      <dgm:spPr/>
    </dgm:pt>
    <dgm:pt modelId="{AECD38AD-4E8F-4BE1-91CF-FFC80E942C20}" type="pres">
      <dgm:prSet presAssocID="{BBE31659-FFE9-457D-AFC7-FDD3D251CA9D}" presName="parentText" presStyleLbl="node1" presStyleIdx="3" presStyleCnt="6">
        <dgm:presLayoutVars>
          <dgm:chMax val="0"/>
          <dgm:bulletEnabled val="1"/>
        </dgm:presLayoutVars>
      </dgm:prSet>
      <dgm:spPr/>
      <dgm:t>
        <a:bodyPr/>
        <a:lstStyle/>
        <a:p>
          <a:endParaRPr lang="en-US"/>
        </a:p>
      </dgm:t>
    </dgm:pt>
    <dgm:pt modelId="{15567764-67FD-4D5B-BC66-BADE327235FE}" type="pres">
      <dgm:prSet presAssocID="{BAAB2878-E433-41C4-8458-8EA74772E4FE}" presName="spacer" presStyleCnt="0"/>
      <dgm:spPr/>
    </dgm:pt>
    <dgm:pt modelId="{56C5F28E-6D78-49C8-A33A-F0E7770EC3EC}" type="pres">
      <dgm:prSet presAssocID="{5CAB4B38-F64D-411F-B66C-5C57347E91F1}" presName="parentText" presStyleLbl="node1" presStyleIdx="4" presStyleCnt="6">
        <dgm:presLayoutVars>
          <dgm:chMax val="0"/>
          <dgm:bulletEnabled val="1"/>
        </dgm:presLayoutVars>
      </dgm:prSet>
      <dgm:spPr/>
      <dgm:t>
        <a:bodyPr/>
        <a:lstStyle/>
        <a:p>
          <a:endParaRPr lang="en-US"/>
        </a:p>
      </dgm:t>
    </dgm:pt>
    <dgm:pt modelId="{9C952242-24DE-4FCF-B12B-3AE75934EF0E}" type="pres">
      <dgm:prSet presAssocID="{5877E1BE-4E8A-4A5A-933C-9A9E6F0539EA}" presName="spacer" presStyleCnt="0"/>
      <dgm:spPr/>
    </dgm:pt>
    <dgm:pt modelId="{5F4C4EC5-F554-46F6-A7D2-919F70CB1336}" type="pres">
      <dgm:prSet presAssocID="{722FED75-9C85-45DD-BA50-3E3CB854C733}" presName="parentText" presStyleLbl="node1" presStyleIdx="5" presStyleCnt="6">
        <dgm:presLayoutVars>
          <dgm:chMax val="0"/>
          <dgm:bulletEnabled val="1"/>
        </dgm:presLayoutVars>
      </dgm:prSet>
      <dgm:spPr/>
      <dgm:t>
        <a:bodyPr/>
        <a:lstStyle/>
        <a:p>
          <a:endParaRPr lang="en-US"/>
        </a:p>
      </dgm:t>
    </dgm:pt>
  </dgm:ptLst>
  <dgm:cxnLst>
    <dgm:cxn modelId="{27AD4DA5-4D40-4B17-8D8E-C37F9F3DB9A2}" type="presOf" srcId="{2C40B475-EF5B-4C0C-9613-EB9536B91856}" destId="{82E63267-3E19-46CC-9F67-96D256B1BFFF}" srcOrd="0" destOrd="0" presId="urn:microsoft.com/office/officeart/2005/8/layout/vList2"/>
    <dgm:cxn modelId="{5C419965-1E56-483D-BD50-E7F7E4FB8207}" srcId="{5B7E0ED6-479F-4121-9ED2-ADA441E20D82}" destId="{78C05DE2-1955-4B21-96A4-2CC025B627D6}" srcOrd="1" destOrd="0" parTransId="{CCD3FB9C-D860-449C-98A1-620CD993D978}" sibTransId="{23EC63D6-43FC-4184-BA2D-EFB5C50B2D98}"/>
    <dgm:cxn modelId="{25A9F87F-F206-4102-B52F-0E6AB1D8951C}" srcId="{5B7E0ED6-479F-4121-9ED2-ADA441E20D82}" destId="{BBE31659-FFE9-457D-AFC7-FDD3D251CA9D}" srcOrd="3" destOrd="0" parTransId="{019C6EBF-4992-4A0E-A7D4-2CBB8B4F53C8}" sibTransId="{BAAB2878-E433-41C4-8458-8EA74772E4FE}"/>
    <dgm:cxn modelId="{18589698-528B-4AB0-B0E0-8EBB38FAC880}" srcId="{5B7E0ED6-479F-4121-9ED2-ADA441E20D82}" destId="{722FED75-9C85-45DD-BA50-3E3CB854C733}" srcOrd="5" destOrd="0" parTransId="{83A42578-7759-4A88-A1C6-1E242583D250}" sibTransId="{63EED4F8-93CD-4E6F-B2E1-273D7E67E986}"/>
    <dgm:cxn modelId="{2DD3F43E-A2DA-41A7-B936-5C56596E8370}" type="presOf" srcId="{47F52BE0-4D42-4CBB-9ECF-4A1CB93A98BB}" destId="{93006BAA-4B94-4A32-BE13-A9B91E40806C}" srcOrd="0" destOrd="0" presId="urn:microsoft.com/office/officeart/2005/8/layout/vList2"/>
    <dgm:cxn modelId="{A8D2C6EB-3008-4DCD-8C21-5048D9C78305}" srcId="{5B7E0ED6-479F-4121-9ED2-ADA441E20D82}" destId="{2C40B475-EF5B-4C0C-9613-EB9536B91856}" srcOrd="0" destOrd="0" parTransId="{A5A833A0-5BC8-4E82-AC3D-19842DA17B5D}" sibTransId="{80870A18-C173-45E7-9F87-4E5E947CD104}"/>
    <dgm:cxn modelId="{EE493CA7-4AE2-44F0-A0BA-D80D6D9A5410}" type="presOf" srcId="{722FED75-9C85-45DD-BA50-3E3CB854C733}" destId="{5F4C4EC5-F554-46F6-A7D2-919F70CB1336}" srcOrd="0" destOrd="0" presId="urn:microsoft.com/office/officeart/2005/8/layout/vList2"/>
    <dgm:cxn modelId="{68FEE6D8-4997-444C-8D2A-CE2EA5A9143C}" type="presOf" srcId="{5CAB4B38-F64D-411F-B66C-5C57347E91F1}" destId="{56C5F28E-6D78-49C8-A33A-F0E7770EC3EC}" srcOrd="0" destOrd="0" presId="urn:microsoft.com/office/officeart/2005/8/layout/vList2"/>
    <dgm:cxn modelId="{12287299-59D6-4CE0-B2ED-212B03E9A926}" type="presOf" srcId="{BBE31659-FFE9-457D-AFC7-FDD3D251CA9D}" destId="{AECD38AD-4E8F-4BE1-91CF-FFC80E942C20}" srcOrd="0" destOrd="0" presId="urn:microsoft.com/office/officeart/2005/8/layout/vList2"/>
    <dgm:cxn modelId="{A4E8750C-2F41-43BB-B0C4-4BF3078A4C6A}" srcId="{5B7E0ED6-479F-4121-9ED2-ADA441E20D82}" destId="{5CAB4B38-F64D-411F-B66C-5C57347E91F1}" srcOrd="4" destOrd="0" parTransId="{AF58D30D-B620-4F5B-B2D4-AF6EA30C0775}" sibTransId="{5877E1BE-4E8A-4A5A-933C-9A9E6F0539EA}"/>
    <dgm:cxn modelId="{8647F547-A4D5-4E1F-9805-64F0804E77B0}" srcId="{5B7E0ED6-479F-4121-9ED2-ADA441E20D82}" destId="{47F52BE0-4D42-4CBB-9ECF-4A1CB93A98BB}" srcOrd="2" destOrd="0" parTransId="{6F3172E4-8E1A-4708-9533-2C3C9E9086C8}" sibTransId="{82B2F091-054C-4C75-9595-D0E6257C8017}"/>
    <dgm:cxn modelId="{8B4E93E8-2089-40E8-A62E-622726618B3D}" type="presOf" srcId="{5B7E0ED6-479F-4121-9ED2-ADA441E20D82}" destId="{EFFB3136-10D2-48AB-893F-4D9A887D0904}" srcOrd="0" destOrd="0" presId="urn:microsoft.com/office/officeart/2005/8/layout/vList2"/>
    <dgm:cxn modelId="{E3EF31E2-184A-4B27-AE8A-135C783BB35E}" type="presOf" srcId="{78C05DE2-1955-4B21-96A4-2CC025B627D6}" destId="{E7EFD33C-4540-4EAE-8F8F-2A0CC8987C6C}" srcOrd="0" destOrd="0" presId="urn:microsoft.com/office/officeart/2005/8/layout/vList2"/>
    <dgm:cxn modelId="{4FFFFD26-A15C-4233-A8A4-54897A1E404C}" type="presParOf" srcId="{EFFB3136-10D2-48AB-893F-4D9A887D0904}" destId="{82E63267-3E19-46CC-9F67-96D256B1BFFF}" srcOrd="0" destOrd="0" presId="urn:microsoft.com/office/officeart/2005/8/layout/vList2"/>
    <dgm:cxn modelId="{150D7C83-1B36-4E3C-875D-8BD60A5CDA60}" type="presParOf" srcId="{EFFB3136-10D2-48AB-893F-4D9A887D0904}" destId="{5A8DF8BD-D2AE-415D-AC84-D29786509E69}" srcOrd="1" destOrd="0" presId="urn:microsoft.com/office/officeart/2005/8/layout/vList2"/>
    <dgm:cxn modelId="{8B947B64-48AB-4EE0-8140-BE957C47D5B1}" type="presParOf" srcId="{EFFB3136-10D2-48AB-893F-4D9A887D0904}" destId="{E7EFD33C-4540-4EAE-8F8F-2A0CC8987C6C}" srcOrd="2" destOrd="0" presId="urn:microsoft.com/office/officeart/2005/8/layout/vList2"/>
    <dgm:cxn modelId="{28920D88-0185-48E1-9C83-D1D229E77FFC}" type="presParOf" srcId="{EFFB3136-10D2-48AB-893F-4D9A887D0904}" destId="{5A566C65-85C3-47ED-80BD-4B148B534FD7}" srcOrd="3" destOrd="0" presId="urn:microsoft.com/office/officeart/2005/8/layout/vList2"/>
    <dgm:cxn modelId="{15E61284-6BF5-4426-98D0-084542ABC645}" type="presParOf" srcId="{EFFB3136-10D2-48AB-893F-4D9A887D0904}" destId="{93006BAA-4B94-4A32-BE13-A9B91E40806C}" srcOrd="4" destOrd="0" presId="urn:microsoft.com/office/officeart/2005/8/layout/vList2"/>
    <dgm:cxn modelId="{8D46AE11-8300-42A2-8089-A90F3C6E66C4}" type="presParOf" srcId="{EFFB3136-10D2-48AB-893F-4D9A887D0904}" destId="{F6A9B8A5-7E0A-429E-8DA8-544E843E5ABB}" srcOrd="5" destOrd="0" presId="urn:microsoft.com/office/officeart/2005/8/layout/vList2"/>
    <dgm:cxn modelId="{F9B94FCC-6A18-405F-BEF4-13792AF08F73}" type="presParOf" srcId="{EFFB3136-10D2-48AB-893F-4D9A887D0904}" destId="{AECD38AD-4E8F-4BE1-91CF-FFC80E942C20}" srcOrd="6" destOrd="0" presId="urn:microsoft.com/office/officeart/2005/8/layout/vList2"/>
    <dgm:cxn modelId="{AAF42E87-243F-487B-8ED5-1CC95BC064C5}" type="presParOf" srcId="{EFFB3136-10D2-48AB-893F-4D9A887D0904}" destId="{15567764-67FD-4D5B-BC66-BADE327235FE}" srcOrd="7" destOrd="0" presId="urn:microsoft.com/office/officeart/2005/8/layout/vList2"/>
    <dgm:cxn modelId="{DB206534-7935-464F-A8C9-EBB7DF6EA4D7}" type="presParOf" srcId="{EFFB3136-10D2-48AB-893F-4D9A887D0904}" destId="{56C5F28E-6D78-49C8-A33A-F0E7770EC3EC}" srcOrd="8" destOrd="0" presId="urn:microsoft.com/office/officeart/2005/8/layout/vList2"/>
    <dgm:cxn modelId="{4D17E4CF-E3A8-45D7-82E0-50B911F52B63}" type="presParOf" srcId="{EFFB3136-10D2-48AB-893F-4D9A887D0904}" destId="{9C952242-24DE-4FCF-B12B-3AE75934EF0E}" srcOrd="9" destOrd="0" presId="urn:microsoft.com/office/officeart/2005/8/layout/vList2"/>
    <dgm:cxn modelId="{44BCF92E-C471-45E9-A4EE-213C462FC55D}" type="presParOf" srcId="{EFFB3136-10D2-48AB-893F-4D9A887D0904}" destId="{5F4C4EC5-F554-46F6-A7D2-919F70CB133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B7E0ED6-479F-4121-9ED2-ADA441E20D8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u="none" dirty="0"/>
            <a:t>Short documents</a:t>
          </a:r>
          <a:endParaRPr lang="en-US" sz="2000" b="0" dirty="0"/>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47EB4BE1-4563-4E2D-951D-C611B95FB5FE}">
      <dgm:prSet custT="1"/>
      <dgm:spPr/>
      <dgm:t>
        <a:bodyPr/>
        <a:lstStyle/>
        <a:p>
          <a:r>
            <a:rPr lang="en-US" sz="2000" b="0" dirty="0"/>
            <a:t>Designed to serve as a permanent record of decisions</a:t>
          </a:r>
        </a:p>
      </dgm:t>
    </dgm:pt>
    <dgm:pt modelId="{30EACADA-704C-4A66-A347-6682904F2F08}" type="parTrans" cxnId="{902351DD-B7EC-4DF7-B5C7-0BD21400DEB8}">
      <dgm:prSet/>
      <dgm:spPr/>
      <dgm:t>
        <a:bodyPr/>
        <a:lstStyle/>
        <a:p>
          <a:endParaRPr lang="en-US"/>
        </a:p>
      </dgm:t>
    </dgm:pt>
    <dgm:pt modelId="{1FE855DA-7194-4DF6-AA01-DCAACD972E70}" type="sibTrans" cxnId="{902351DD-B7EC-4DF7-B5C7-0BD21400DEB8}">
      <dgm:prSet/>
      <dgm:spPr/>
      <dgm:t>
        <a:bodyPr/>
        <a:lstStyle/>
        <a:p>
          <a:endParaRPr lang="en-US"/>
        </a:p>
      </dgm:t>
    </dgm:pt>
    <dgm:pt modelId="{2581F0A0-4CA6-4AFF-8E02-2E5CFFBB0882}">
      <dgm:prSet phldrT="[Text]" custT="1"/>
      <dgm:spPr/>
      <dgm:t>
        <a:bodyPr/>
        <a:lstStyle/>
        <a:p>
          <a:r>
            <a:rPr lang="en-US" sz="2000" b="0" u="none" dirty="0"/>
            <a:t>Usually only two or three paragraphs</a:t>
          </a:r>
          <a:endParaRPr lang="en-US" sz="2000" b="0" dirty="0"/>
        </a:p>
      </dgm:t>
    </dgm:pt>
    <dgm:pt modelId="{724958AF-A113-4D70-827B-7057E902A0FA}" type="parTrans" cxnId="{9CDBD4CD-B81F-49EC-84D5-BE732D198034}">
      <dgm:prSet/>
      <dgm:spPr/>
      <dgm:t>
        <a:bodyPr/>
        <a:lstStyle/>
        <a:p>
          <a:endParaRPr lang="en-US"/>
        </a:p>
      </dgm:t>
    </dgm:pt>
    <dgm:pt modelId="{8756A4FA-0D1E-4B7C-A1D9-5AC4298036CB}" type="sibTrans" cxnId="{9CDBD4CD-B81F-49EC-84D5-BE732D198034}">
      <dgm:prSet/>
      <dgm:spPr/>
      <dgm:t>
        <a:bodyPr/>
        <a:lstStyle/>
        <a:p>
          <a:endParaRPr lang="en-US"/>
        </a:p>
      </dgm:t>
    </dgm:pt>
    <dgm:pt modelId="{6F494E8C-9650-41F2-B732-A8EDCC0F7599}">
      <dgm:prSet phldrT="[Text]" custT="1"/>
      <dgm:spPr/>
      <dgm:t>
        <a:bodyPr/>
        <a:lstStyle/>
        <a:p>
          <a:r>
            <a:rPr lang="en-US" sz="2000" b="0" u="none" dirty="0"/>
            <a:t>Intended to convey a single message for interoffice use</a:t>
          </a:r>
          <a:endParaRPr lang="en-US" sz="2000" b="0" dirty="0"/>
        </a:p>
      </dgm:t>
    </dgm:pt>
    <dgm:pt modelId="{AE5491AC-6783-424C-BAC8-4277BE628927}" type="parTrans" cxnId="{4BEE50C6-E658-4568-9039-1C0D102895B9}">
      <dgm:prSet/>
      <dgm:spPr/>
      <dgm:t>
        <a:bodyPr/>
        <a:lstStyle/>
        <a:p>
          <a:endParaRPr lang="en-US"/>
        </a:p>
      </dgm:t>
    </dgm:pt>
    <dgm:pt modelId="{1752A901-DFC1-4AD6-9AC5-14F31EA296E8}" type="sibTrans" cxnId="{4BEE50C6-E658-4568-9039-1C0D102895B9}">
      <dgm:prSet/>
      <dgm:spPr/>
      <dgm:t>
        <a:bodyPr/>
        <a:lstStyle/>
        <a:p>
          <a:endParaRPr lang="en-US"/>
        </a:p>
      </dgm:t>
    </dgm:pt>
    <dgm:pt modelId="{00554752-0F4F-48B0-8157-DD6D4EC44E5C}">
      <dgm:prSet custT="1"/>
      <dgm:spPr>
        <a:solidFill>
          <a:schemeClr val="accent2"/>
        </a:solidFill>
      </dgm:spPr>
      <dgm:t>
        <a:bodyPr/>
        <a:lstStyle/>
        <a:p>
          <a:r>
            <a:rPr lang="en-US" sz="2000" b="0" dirty="0"/>
            <a:t>Somewhat informal</a:t>
          </a:r>
        </a:p>
      </dgm:t>
    </dgm:pt>
    <dgm:pt modelId="{20DBA992-CE86-4C18-8084-787BE5657D16}" type="parTrans" cxnId="{A001DF4D-9586-4BC6-9343-74643D349F26}">
      <dgm:prSet/>
      <dgm:spPr/>
      <dgm:t>
        <a:bodyPr/>
        <a:lstStyle/>
        <a:p>
          <a:endParaRPr lang="en-US"/>
        </a:p>
      </dgm:t>
    </dgm:pt>
    <dgm:pt modelId="{F8E33CD6-AEFF-4E5E-A943-9490AB12706B}" type="sibTrans" cxnId="{A001DF4D-9586-4BC6-9343-74643D349F26}">
      <dgm:prSet/>
      <dgm:spPr/>
      <dgm:t>
        <a:bodyPr/>
        <a:lstStyle/>
        <a:p>
          <a:endParaRPr lang="en-US"/>
        </a:p>
      </dgm:t>
    </dgm:pt>
    <dgm:pt modelId="{BFBDC30A-BFA4-4ECB-ADEC-C1A21E09976D}" type="pres">
      <dgm:prSet presAssocID="{5B7E0ED6-479F-4121-9ED2-ADA441E20D82}" presName="diagram" presStyleCnt="0">
        <dgm:presLayoutVars>
          <dgm:dir/>
          <dgm:resizeHandles val="exact"/>
        </dgm:presLayoutVars>
      </dgm:prSet>
      <dgm:spPr/>
      <dgm:t>
        <a:bodyPr/>
        <a:lstStyle/>
        <a:p>
          <a:endParaRPr lang="en-US"/>
        </a:p>
      </dgm:t>
    </dgm:pt>
    <dgm:pt modelId="{12204050-58E3-4952-973E-760E74CFE667}" type="pres">
      <dgm:prSet presAssocID="{2C40B475-EF5B-4C0C-9613-EB9536B91856}" presName="node" presStyleLbl="node1" presStyleIdx="0" presStyleCnt="5">
        <dgm:presLayoutVars>
          <dgm:bulletEnabled val="1"/>
        </dgm:presLayoutVars>
      </dgm:prSet>
      <dgm:spPr/>
      <dgm:t>
        <a:bodyPr/>
        <a:lstStyle/>
        <a:p>
          <a:endParaRPr lang="en-US"/>
        </a:p>
      </dgm:t>
    </dgm:pt>
    <dgm:pt modelId="{9C4F9A80-9698-4E62-9940-83BA254EAA70}" type="pres">
      <dgm:prSet presAssocID="{80870A18-C173-45E7-9F87-4E5E947CD104}" presName="sibTrans" presStyleCnt="0"/>
      <dgm:spPr/>
    </dgm:pt>
    <dgm:pt modelId="{2DFB9F8D-8FE1-4E02-8FB9-BAD91DFF89BF}" type="pres">
      <dgm:prSet presAssocID="{2581F0A0-4CA6-4AFF-8E02-2E5CFFBB0882}" presName="node" presStyleLbl="node1" presStyleIdx="1" presStyleCnt="5">
        <dgm:presLayoutVars>
          <dgm:bulletEnabled val="1"/>
        </dgm:presLayoutVars>
      </dgm:prSet>
      <dgm:spPr/>
      <dgm:t>
        <a:bodyPr/>
        <a:lstStyle/>
        <a:p>
          <a:endParaRPr lang="en-US"/>
        </a:p>
      </dgm:t>
    </dgm:pt>
    <dgm:pt modelId="{02E0F1F5-87D1-4383-9FF2-12655898722B}" type="pres">
      <dgm:prSet presAssocID="{8756A4FA-0D1E-4B7C-A1D9-5AC4298036CB}" presName="sibTrans" presStyleCnt="0"/>
      <dgm:spPr/>
    </dgm:pt>
    <dgm:pt modelId="{D2A43F59-5018-48B5-92D1-50A3A0EA333C}" type="pres">
      <dgm:prSet presAssocID="{6F494E8C-9650-41F2-B732-A8EDCC0F7599}" presName="node" presStyleLbl="node1" presStyleIdx="2" presStyleCnt="5">
        <dgm:presLayoutVars>
          <dgm:bulletEnabled val="1"/>
        </dgm:presLayoutVars>
      </dgm:prSet>
      <dgm:spPr/>
      <dgm:t>
        <a:bodyPr/>
        <a:lstStyle/>
        <a:p>
          <a:endParaRPr lang="en-US"/>
        </a:p>
      </dgm:t>
    </dgm:pt>
    <dgm:pt modelId="{3E527228-F6DF-49B6-B3DB-345259F8C995}" type="pres">
      <dgm:prSet presAssocID="{1752A901-DFC1-4AD6-9AC5-14F31EA296E8}" presName="sibTrans" presStyleCnt="0"/>
      <dgm:spPr/>
    </dgm:pt>
    <dgm:pt modelId="{93C57F8B-85C1-46FE-812B-338BF306DE88}" type="pres">
      <dgm:prSet presAssocID="{47EB4BE1-4563-4E2D-951D-C611B95FB5FE}" presName="node" presStyleLbl="node1" presStyleIdx="3" presStyleCnt="5">
        <dgm:presLayoutVars>
          <dgm:bulletEnabled val="1"/>
        </dgm:presLayoutVars>
      </dgm:prSet>
      <dgm:spPr/>
      <dgm:t>
        <a:bodyPr/>
        <a:lstStyle/>
        <a:p>
          <a:endParaRPr lang="en-US"/>
        </a:p>
      </dgm:t>
    </dgm:pt>
    <dgm:pt modelId="{ACEE97A2-0CC6-4386-AA5C-1AD9153C6261}" type="pres">
      <dgm:prSet presAssocID="{1FE855DA-7194-4DF6-AA01-DCAACD972E70}" presName="sibTrans" presStyleCnt="0"/>
      <dgm:spPr/>
    </dgm:pt>
    <dgm:pt modelId="{0D0A894B-EAC6-493C-92ED-FB2EB53A2B3A}" type="pres">
      <dgm:prSet presAssocID="{00554752-0F4F-48B0-8157-DD6D4EC44E5C}" presName="node" presStyleLbl="node1" presStyleIdx="4" presStyleCnt="5">
        <dgm:presLayoutVars>
          <dgm:bulletEnabled val="1"/>
        </dgm:presLayoutVars>
      </dgm:prSet>
      <dgm:spPr/>
      <dgm:t>
        <a:bodyPr/>
        <a:lstStyle/>
        <a:p>
          <a:endParaRPr lang="en-US"/>
        </a:p>
      </dgm:t>
    </dgm:pt>
  </dgm:ptLst>
  <dgm:cxnLst>
    <dgm:cxn modelId="{4BEE50C6-E658-4568-9039-1C0D102895B9}" srcId="{5B7E0ED6-479F-4121-9ED2-ADA441E20D82}" destId="{6F494E8C-9650-41F2-B732-A8EDCC0F7599}" srcOrd="2" destOrd="0" parTransId="{AE5491AC-6783-424C-BAC8-4277BE628927}" sibTransId="{1752A901-DFC1-4AD6-9AC5-14F31EA296E8}"/>
    <dgm:cxn modelId="{43DB6048-91AF-4DFD-A075-75AFDEA1EBF2}" type="presOf" srcId="{47EB4BE1-4563-4E2D-951D-C611B95FB5FE}" destId="{93C57F8B-85C1-46FE-812B-338BF306DE88}" srcOrd="0" destOrd="0" presId="urn:microsoft.com/office/officeart/2005/8/layout/default"/>
    <dgm:cxn modelId="{9CDBD4CD-B81F-49EC-84D5-BE732D198034}" srcId="{5B7E0ED6-479F-4121-9ED2-ADA441E20D82}" destId="{2581F0A0-4CA6-4AFF-8E02-2E5CFFBB0882}" srcOrd="1" destOrd="0" parTransId="{724958AF-A113-4D70-827B-7057E902A0FA}" sibTransId="{8756A4FA-0D1E-4B7C-A1D9-5AC4298036CB}"/>
    <dgm:cxn modelId="{81FB96AB-DEA1-40EF-B66D-6DFACAB2BB34}" type="presOf" srcId="{2C40B475-EF5B-4C0C-9613-EB9536B91856}" destId="{12204050-58E3-4952-973E-760E74CFE667}" srcOrd="0" destOrd="0" presId="urn:microsoft.com/office/officeart/2005/8/layout/default"/>
    <dgm:cxn modelId="{B972E650-C354-4BFE-ADB8-8149C022DE7B}" type="presOf" srcId="{2581F0A0-4CA6-4AFF-8E02-2E5CFFBB0882}" destId="{2DFB9F8D-8FE1-4E02-8FB9-BAD91DFF89BF}" srcOrd="0" destOrd="0" presId="urn:microsoft.com/office/officeart/2005/8/layout/default"/>
    <dgm:cxn modelId="{A4BA5778-8995-4A5E-AA38-BE96D64135EA}" type="presOf" srcId="{00554752-0F4F-48B0-8157-DD6D4EC44E5C}" destId="{0D0A894B-EAC6-493C-92ED-FB2EB53A2B3A}" srcOrd="0" destOrd="0" presId="urn:microsoft.com/office/officeart/2005/8/layout/default"/>
    <dgm:cxn modelId="{A8D2C6EB-3008-4DCD-8C21-5048D9C78305}" srcId="{5B7E0ED6-479F-4121-9ED2-ADA441E20D82}" destId="{2C40B475-EF5B-4C0C-9613-EB9536B91856}" srcOrd="0" destOrd="0" parTransId="{A5A833A0-5BC8-4E82-AC3D-19842DA17B5D}" sibTransId="{80870A18-C173-45E7-9F87-4E5E947CD104}"/>
    <dgm:cxn modelId="{A001DF4D-9586-4BC6-9343-74643D349F26}" srcId="{5B7E0ED6-479F-4121-9ED2-ADA441E20D82}" destId="{00554752-0F4F-48B0-8157-DD6D4EC44E5C}" srcOrd="4" destOrd="0" parTransId="{20DBA992-CE86-4C18-8084-787BE5657D16}" sibTransId="{F8E33CD6-AEFF-4E5E-A943-9490AB12706B}"/>
    <dgm:cxn modelId="{97614659-E563-4D20-880D-02F6D510E342}" type="presOf" srcId="{5B7E0ED6-479F-4121-9ED2-ADA441E20D82}" destId="{BFBDC30A-BFA4-4ECB-ADEC-C1A21E09976D}" srcOrd="0" destOrd="0" presId="urn:microsoft.com/office/officeart/2005/8/layout/default"/>
    <dgm:cxn modelId="{902351DD-B7EC-4DF7-B5C7-0BD21400DEB8}" srcId="{5B7E0ED6-479F-4121-9ED2-ADA441E20D82}" destId="{47EB4BE1-4563-4E2D-951D-C611B95FB5FE}" srcOrd="3" destOrd="0" parTransId="{30EACADA-704C-4A66-A347-6682904F2F08}" sibTransId="{1FE855DA-7194-4DF6-AA01-DCAACD972E70}"/>
    <dgm:cxn modelId="{6B44C1BE-8372-47A1-8842-51B30399E369}" type="presOf" srcId="{6F494E8C-9650-41F2-B732-A8EDCC0F7599}" destId="{D2A43F59-5018-48B5-92D1-50A3A0EA333C}" srcOrd="0" destOrd="0" presId="urn:microsoft.com/office/officeart/2005/8/layout/default"/>
    <dgm:cxn modelId="{AF0DF70F-AFAE-4B5E-80E0-58D433B21F94}" type="presParOf" srcId="{BFBDC30A-BFA4-4ECB-ADEC-C1A21E09976D}" destId="{12204050-58E3-4952-973E-760E74CFE667}" srcOrd="0" destOrd="0" presId="urn:microsoft.com/office/officeart/2005/8/layout/default"/>
    <dgm:cxn modelId="{4421F37B-79C3-48AF-A2E4-D9CF000AF911}" type="presParOf" srcId="{BFBDC30A-BFA4-4ECB-ADEC-C1A21E09976D}" destId="{9C4F9A80-9698-4E62-9940-83BA254EAA70}" srcOrd="1" destOrd="0" presId="urn:microsoft.com/office/officeart/2005/8/layout/default"/>
    <dgm:cxn modelId="{7389E999-96BF-4546-AEA3-242AA1707E6C}" type="presParOf" srcId="{BFBDC30A-BFA4-4ECB-ADEC-C1A21E09976D}" destId="{2DFB9F8D-8FE1-4E02-8FB9-BAD91DFF89BF}" srcOrd="2" destOrd="0" presId="urn:microsoft.com/office/officeart/2005/8/layout/default"/>
    <dgm:cxn modelId="{AF0E07BE-C0C1-435A-8D16-5DF4549043FB}" type="presParOf" srcId="{BFBDC30A-BFA4-4ECB-ADEC-C1A21E09976D}" destId="{02E0F1F5-87D1-4383-9FF2-12655898722B}" srcOrd="3" destOrd="0" presId="urn:microsoft.com/office/officeart/2005/8/layout/default"/>
    <dgm:cxn modelId="{3B50C0C2-89A6-4B40-A0BF-51FBAB3E0046}" type="presParOf" srcId="{BFBDC30A-BFA4-4ECB-ADEC-C1A21E09976D}" destId="{D2A43F59-5018-48B5-92D1-50A3A0EA333C}" srcOrd="4" destOrd="0" presId="urn:microsoft.com/office/officeart/2005/8/layout/default"/>
    <dgm:cxn modelId="{EE9EAF11-D5A0-40C6-BFA9-FD432FDBF444}" type="presParOf" srcId="{BFBDC30A-BFA4-4ECB-ADEC-C1A21E09976D}" destId="{3E527228-F6DF-49B6-B3DB-345259F8C995}" srcOrd="5" destOrd="0" presId="urn:microsoft.com/office/officeart/2005/8/layout/default"/>
    <dgm:cxn modelId="{5EE1A2CB-6AC9-4701-84CA-230BBD990F46}" type="presParOf" srcId="{BFBDC30A-BFA4-4ECB-ADEC-C1A21E09976D}" destId="{93C57F8B-85C1-46FE-812B-338BF306DE88}" srcOrd="6" destOrd="0" presId="urn:microsoft.com/office/officeart/2005/8/layout/default"/>
    <dgm:cxn modelId="{746254F7-F458-4542-A67E-B177FC452CA7}" type="presParOf" srcId="{BFBDC30A-BFA4-4ECB-ADEC-C1A21E09976D}" destId="{ACEE97A2-0CC6-4386-AA5C-1AD9153C6261}" srcOrd="7" destOrd="0" presId="urn:microsoft.com/office/officeart/2005/8/layout/default"/>
    <dgm:cxn modelId="{D3101A86-1A43-4BD7-A85A-D0AC6252486E}" type="presParOf" srcId="{BFBDC30A-BFA4-4ECB-ADEC-C1A21E09976D}" destId="{0D0A894B-EAC6-493C-92ED-FB2EB53A2B3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B7E0ED6-479F-4121-9ED2-ADA441E20D8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200" b="0" dirty="0"/>
            <a:t>At least one communicative element</a:t>
          </a:r>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39219AD1-CFE2-4C5F-8346-889C468F3F00}">
      <dgm:prSet custT="1"/>
      <dgm:spPr/>
      <dgm:t>
        <a:bodyPr/>
        <a:lstStyle/>
        <a:p>
          <a:r>
            <a:rPr lang="en-US" sz="1800" b="0" dirty="0"/>
            <a:t>Advice — Provides suggestions or opinions in response to a request or query</a:t>
          </a:r>
        </a:p>
      </dgm:t>
    </dgm:pt>
    <dgm:pt modelId="{554C346A-F07E-4B3C-8600-F21EBDD88799}" type="parTrans" cxnId="{64FF5F9B-1AD1-49B9-87D8-4D82BAC882AA}">
      <dgm:prSet/>
      <dgm:spPr/>
      <dgm:t>
        <a:bodyPr/>
        <a:lstStyle/>
        <a:p>
          <a:endParaRPr lang="en-US"/>
        </a:p>
      </dgm:t>
    </dgm:pt>
    <dgm:pt modelId="{CF01CC3D-2297-47BB-91A1-2712D2F98C9D}" type="sibTrans" cxnId="{64FF5F9B-1AD1-49B9-87D8-4D82BAC882AA}">
      <dgm:prSet/>
      <dgm:spPr/>
      <dgm:t>
        <a:bodyPr/>
        <a:lstStyle/>
        <a:p>
          <a:endParaRPr lang="en-US"/>
        </a:p>
      </dgm:t>
    </dgm:pt>
    <dgm:pt modelId="{FBDA01C0-B72E-4ED4-880A-9EDDCE717873}">
      <dgm:prSet custT="1"/>
      <dgm:spPr/>
      <dgm:t>
        <a:bodyPr/>
        <a:lstStyle/>
        <a:p>
          <a:r>
            <a:rPr lang="en-US" sz="1800" b="0" dirty="0"/>
            <a:t>Information — Provides details regarding a topic</a:t>
          </a:r>
        </a:p>
      </dgm:t>
    </dgm:pt>
    <dgm:pt modelId="{7973BC9B-4C9A-4BAA-8F03-E7D48CD381C1}" type="parTrans" cxnId="{2192AF17-3D1E-489B-9316-B28DB8F851A9}">
      <dgm:prSet/>
      <dgm:spPr/>
      <dgm:t>
        <a:bodyPr/>
        <a:lstStyle/>
        <a:p>
          <a:endParaRPr lang="en-US"/>
        </a:p>
      </dgm:t>
    </dgm:pt>
    <dgm:pt modelId="{0E792255-53D9-41E8-8BFB-53E58C83A9F8}" type="sibTrans" cxnId="{2192AF17-3D1E-489B-9316-B28DB8F851A9}">
      <dgm:prSet/>
      <dgm:spPr/>
      <dgm:t>
        <a:bodyPr/>
        <a:lstStyle/>
        <a:p>
          <a:endParaRPr lang="en-US"/>
        </a:p>
      </dgm:t>
    </dgm:pt>
    <dgm:pt modelId="{573C7D30-208F-4551-BAA8-DBC22710662D}">
      <dgm:prSet phldrT="[Text]" custT="1"/>
      <dgm:spPr/>
      <dgm:t>
        <a:bodyPr/>
        <a:lstStyle/>
        <a:p>
          <a:r>
            <a:rPr lang="en-US" sz="1800" b="0" dirty="0"/>
            <a:t>Direction — Assigns tasks, gives instruction, requests action</a:t>
          </a:r>
        </a:p>
      </dgm:t>
    </dgm:pt>
    <dgm:pt modelId="{BC2923F7-1FB1-4C7F-B414-2460655F1907}" type="parTrans" cxnId="{14BE1891-A0CB-41EA-A352-060E9FEFBC15}">
      <dgm:prSet/>
      <dgm:spPr/>
      <dgm:t>
        <a:bodyPr/>
        <a:lstStyle/>
        <a:p>
          <a:endParaRPr lang="en-US"/>
        </a:p>
      </dgm:t>
    </dgm:pt>
    <dgm:pt modelId="{DAF0830E-86C4-44DE-9A8E-E1129FCDB49A}" type="sibTrans" cxnId="{14BE1891-A0CB-41EA-A352-060E9FEFBC15}">
      <dgm:prSet/>
      <dgm:spPr/>
      <dgm:t>
        <a:bodyPr/>
        <a:lstStyle/>
        <a:p>
          <a:endParaRPr lang="en-US"/>
        </a:p>
      </dgm:t>
    </dgm:pt>
    <dgm:pt modelId="{22276737-4DE8-4EF7-A8AC-2D175453B4BB}">
      <dgm:prSet custT="1"/>
      <dgm:spPr>
        <a:solidFill>
          <a:schemeClr val="accent2"/>
        </a:solidFill>
      </dgm:spPr>
      <dgm:t>
        <a:bodyPr/>
        <a:lstStyle/>
        <a:p>
          <a:r>
            <a:rPr lang="en-US" sz="2200" b="0" dirty="0"/>
            <a:t>Other items to include</a:t>
          </a:r>
        </a:p>
      </dgm:t>
    </dgm:pt>
    <dgm:pt modelId="{B86979D3-E877-454D-99D5-F798799DF384}" type="parTrans" cxnId="{0D3A4E2F-3FFC-4E54-9989-912147BDAB4D}">
      <dgm:prSet/>
      <dgm:spPr/>
      <dgm:t>
        <a:bodyPr/>
        <a:lstStyle/>
        <a:p>
          <a:endParaRPr lang="en-US"/>
        </a:p>
      </dgm:t>
    </dgm:pt>
    <dgm:pt modelId="{23C7FD6B-0242-4D31-BBDB-9723EA8270B7}" type="sibTrans" cxnId="{0D3A4E2F-3FFC-4E54-9989-912147BDAB4D}">
      <dgm:prSet/>
      <dgm:spPr/>
      <dgm:t>
        <a:bodyPr/>
        <a:lstStyle/>
        <a:p>
          <a:endParaRPr lang="en-US"/>
        </a:p>
      </dgm:t>
    </dgm:pt>
    <dgm:pt modelId="{5F140673-9D59-492F-B85A-CD680C0E9879}">
      <dgm:prSet custT="1"/>
      <dgm:spPr/>
      <dgm:t>
        <a:bodyPr/>
        <a:lstStyle/>
        <a:p>
          <a:r>
            <a:rPr lang="en-US" sz="1800" b="0" dirty="0"/>
            <a:t>Dates</a:t>
          </a:r>
        </a:p>
      </dgm:t>
    </dgm:pt>
    <dgm:pt modelId="{B63E4713-F898-43F5-9D13-8ED4FE78EFFD}" type="parTrans" cxnId="{D990027E-4384-42C3-8523-BEE1F0B7D706}">
      <dgm:prSet/>
      <dgm:spPr/>
      <dgm:t>
        <a:bodyPr/>
        <a:lstStyle/>
        <a:p>
          <a:endParaRPr lang="en-US"/>
        </a:p>
      </dgm:t>
    </dgm:pt>
    <dgm:pt modelId="{A07F44FB-32E0-4F35-8AD2-B955C1B00432}" type="sibTrans" cxnId="{D990027E-4384-42C3-8523-BEE1F0B7D706}">
      <dgm:prSet/>
      <dgm:spPr/>
      <dgm:t>
        <a:bodyPr/>
        <a:lstStyle/>
        <a:p>
          <a:endParaRPr lang="en-US"/>
        </a:p>
      </dgm:t>
    </dgm:pt>
    <dgm:pt modelId="{65827115-6559-4C49-A8C3-9809CFE8733D}">
      <dgm:prSet custT="1"/>
      <dgm:spPr/>
      <dgm:t>
        <a:bodyPr/>
        <a:lstStyle/>
        <a:p>
          <a:r>
            <a:rPr lang="en-US" sz="1800" b="0" dirty="0"/>
            <a:t>Heading and Subject lines</a:t>
          </a:r>
        </a:p>
      </dgm:t>
    </dgm:pt>
    <dgm:pt modelId="{24663C37-22E4-4FAC-B6C0-2FD373BD1E32}" type="parTrans" cxnId="{3FC880F8-8621-4EE9-983B-41520FAF3BF5}">
      <dgm:prSet/>
      <dgm:spPr/>
      <dgm:t>
        <a:bodyPr/>
        <a:lstStyle/>
        <a:p>
          <a:endParaRPr lang="en-US"/>
        </a:p>
      </dgm:t>
    </dgm:pt>
    <dgm:pt modelId="{86A1602B-86EC-4E6F-9FFD-FF045695D47A}" type="sibTrans" cxnId="{3FC880F8-8621-4EE9-983B-41520FAF3BF5}">
      <dgm:prSet/>
      <dgm:spPr/>
      <dgm:t>
        <a:bodyPr/>
        <a:lstStyle/>
        <a:p>
          <a:endParaRPr lang="en-US"/>
        </a:p>
      </dgm:t>
    </dgm:pt>
    <dgm:pt modelId="{DC60B743-293C-40D0-81C4-BBAA1094FEE2}">
      <dgm:prSet custT="1"/>
      <dgm:spPr/>
      <dgm:t>
        <a:bodyPr/>
        <a:lstStyle/>
        <a:p>
          <a:r>
            <a:rPr lang="en-US" sz="1800" b="0" dirty="0"/>
            <a:t>Inspector’s signature</a:t>
          </a:r>
        </a:p>
      </dgm:t>
    </dgm:pt>
    <dgm:pt modelId="{5AC1974B-EA32-47CF-9252-F77E1DB88389}" type="parTrans" cxnId="{89D8903B-3EE1-4A50-B19B-5481E1AC2E7F}">
      <dgm:prSet/>
      <dgm:spPr/>
      <dgm:t>
        <a:bodyPr/>
        <a:lstStyle/>
        <a:p>
          <a:endParaRPr lang="en-US"/>
        </a:p>
      </dgm:t>
    </dgm:pt>
    <dgm:pt modelId="{4D3FEB02-3247-44D2-94DA-05A3BA5450C8}" type="sibTrans" cxnId="{89D8903B-3EE1-4A50-B19B-5481E1AC2E7F}">
      <dgm:prSet/>
      <dgm:spPr/>
      <dgm:t>
        <a:bodyPr/>
        <a:lstStyle/>
        <a:p>
          <a:endParaRPr lang="en-US"/>
        </a:p>
      </dgm:t>
    </dgm:pt>
    <dgm:pt modelId="{AC62D7F3-86FF-4E2E-8C0F-C0A92D04B00B}" type="pres">
      <dgm:prSet presAssocID="{5B7E0ED6-479F-4121-9ED2-ADA441E20D82}" presName="linear" presStyleCnt="0">
        <dgm:presLayoutVars>
          <dgm:dir/>
          <dgm:animLvl val="lvl"/>
          <dgm:resizeHandles val="exact"/>
        </dgm:presLayoutVars>
      </dgm:prSet>
      <dgm:spPr/>
      <dgm:t>
        <a:bodyPr/>
        <a:lstStyle/>
        <a:p>
          <a:endParaRPr lang="en-US"/>
        </a:p>
      </dgm:t>
    </dgm:pt>
    <dgm:pt modelId="{48C7B2BE-9B54-4D4E-BC37-467B0B8F7563}" type="pres">
      <dgm:prSet presAssocID="{2C40B475-EF5B-4C0C-9613-EB9536B91856}" presName="parentLin" presStyleCnt="0"/>
      <dgm:spPr/>
    </dgm:pt>
    <dgm:pt modelId="{347B9435-5D11-4096-A1BD-10A4F942747F}" type="pres">
      <dgm:prSet presAssocID="{2C40B475-EF5B-4C0C-9613-EB9536B91856}" presName="parentLeftMargin" presStyleLbl="node1" presStyleIdx="0" presStyleCnt="2"/>
      <dgm:spPr/>
      <dgm:t>
        <a:bodyPr/>
        <a:lstStyle/>
        <a:p>
          <a:endParaRPr lang="en-US"/>
        </a:p>
      </dgm:t>
    </dgm:pt>
    <dgm:pt modelId="{419B8C31-AE0F-4B4E-A75B-143673E6A538}" type="pres">
      <dgm:prSet presAssocID="{2C40B475-EF5B-4C0C-9613-EB9536B91856}" presName="parentText" presStyleLbl="node1" presStyleIdx="0" presStyleCnt="2">
        <dgm:presLayoutVars>
          <dgm:chMax val="0"/>
          <dgm:bulletEnabled val="1"/>
        </dgm:presLayoutVars>
      </dgm:prSet>
      <dgm:spPr/>
      <dgm:t>
        <a:bodyPr/>
        <a:lstStyle/>
        <a:p>
          <a:endParaRPr lang="en-US"/>
        </a:p>
      </dgm:t>
    </dgm:pt>
    <dgm:pt modelId="{6AD6E33A-31DC-45A8-A3A6-AAB0A8DE6381}" type="pres">
      <dgm:prSet presAssocID="{2C40B475-EF5B-4C0C-9613-EB9536B91856}" presName="negativeSpace" presStyleCnt="0"/>
      <dgm:spPr/>
    </dgm:pt>
    <dgm:pt modelId="{97B8D748-1FEA-46F3-B9AA-B3EB7DD721A2}" type="pres">
      <dgm:prSet presAssocID="{2C40B475-EF5B-4C0C-9613-EB9536B91856}" presName="childText" presStyleLbl="conFgAcc1" presStyleIdx="0" presStyleCnt="2">
        <dgm:presLayoutVars>
          <dgm:bulletEnabled val="1"/>
        </dgm:presLayoutVars>
      </dgm:prSet>
      <dgm:spPr/>
      <dgm:t>
        <a:bodyPr/>
        <a:lstStyle/>
        <a:p>
          <a:endParaRPr lang="en-US"/>
        </a:p>
      </dgm:t>
    </dgm:pt>
    <dgm:pt modelId="{FA595287-2534-4268-9F0D-01D4DD2B7C60}" type="pres">
      <dgm:prSet presAssocID="{80870A18-C173-45E7-9F87-4E5E947CD104}" presName="spaceBetweenRectangles" presStyleCnt="0"/>
      <dgm:spPr/>
    </dgm:pt>
    <dgm:pt modelId="{B1E136D4-8B0F-4E05-97DF-EACA288570C6}" type="pres">
      <dgm:prSet presAssocID="{22276737-4DE8-4EF7-A8AC-2D175453B4BB}" presName="parentLin" presStyleCnt="0"/>
      <dgm:spPr/>
    </dgm:pt>
    <dgm:pt modelId="{393B8BA0-8791-4142-A319-3F5B15A458E3}" type="pres">
      <dgm:prSet presAssocID="{22276737-4DE8-4EF7-A8AC-2D175453B4BB}" presName="parentLeftMargin" presStyleLbl="node1" presStyleIdx="0" presStyleCnt="2"/>
      <dgm:spPr/>
      <dgm:t>
        <a:bodyPr/>
        <a:lstStyle/>
        <a:p>
          <a:endParaRPr lang="en-US"/>
        </a:p>
      </dgm:t>
    </dgm:pt>
    <dgm:pt modelId="{BBE5E9B8-C0DD-47A9-8E83-90A723437660}" type="pres">
      <dgm:prSet presAssocID="{22276737-4DE8-4EF7-A8AC-2D175453B4BB}" presName="parentText" presStyleLbl="node1" presStyleIdx="1" presStyleCnt="2">
        <dgm:presLayoutVars>
          <dgm:chMax val="0"/>
          <dgm:bulletEnabled val="1"/>
        </dgm:presLayoutVars>
      </dgm:prSet>
      <dgm:spPr/>
      <dgm:t>
        <a:bodyPr/>
        <a:lstStyle/>
        <a:p>
          <a:endParaRPr lang="en-US"/>
        </a:p>
      </dgm:t>
    </dgm:pt>
    <dgm:pt modelId="{F2443E0C-3985-4904-9A23-1EFFF2EF75E6}" type="pres">
      <dgm:prSet presAssocID="{22276737-4DE8-4EF7-A8AC-2D175453B4BB}" presName="negativeSpace" presStyleCnt="0"/>
      <dgm:spPr/>
    </dgm:pt>
    <dgm:pt modelId="{03C4019C-6DC7-4D47-96BB-49EB01746A89}" type="pres">
      <dgm:prSet presAssocID="{22276737-4DE8-4EF7-A8AC-2D175453B4BB}" presName="childText" presStyleLbl="conFgAcc1" presStyleIdx="1" presStyleCnt="2">
        <dgm:presLayoutVars>
          <dgm:bulletEnabled val="1"/>
        </dgm:presLayoutVars>
      </dgm:prSet>
      <dgm:spPr/>
      <dgm:t>
        <a:bodyPr/>
        <a:lstStyle/>
        <a:p>
          <a:endParaRPr lang="en-US"/>
        </a:p>
      </dgm:t>
    </dgm:pt>
  </dgm:ptLst>
  <dgm:cxnLst>
    <dgm:cxn modelId="{3E403481-3DFE-4922-93E5-E93F9E607F2D}" type="presOf" srcId="{573C7D30-208F-4551-BAA8-DBC22710662D}" destId="{97B8D748-1FEA-46F3-B9AA-B3EB7DD721A2}" srcOrd="0" destOrd="0" presId="urn:microsoft.com/office/officeart/2005/8/layout/list1"/>
    <dgm:cxn modelId="{F93CF159-8F12-4A05-915B-93472B747A04}" type="presOf" srcId="{22276737-4DE8-4EF7-A8AC-2D175453B4BB}" destId="{BBE5E9B8-C0DD-47A9-8E83-90A723437660}" srcOrd="1" destOrd="0" presId="urn:microsoft.com/office/officeart/2005/8/layout/list1"/>
    <dgm:cxn modelId="{14BE1891-A0CB-41EA-A352-060E9FEFBC15}" srcId="{2C40B475-EF5B-4C0C-9613-EB9536B91856}" destId="{573C7D30-208F-4551-BAA8-DBC22710662D}" srcOrd="0" destOrd="0" parTransId="{BC2923F7-1FB1-4C7F-B414-2460655F1907}" sibTransId="{DAF0830E-86C4-44DE-9A8E-E1129FCDB49A}"/>
    <dgm:cxn modelId="{89D8903B-3EE1-4A50-B19B-5481E1AC2E7F}" srcId="{22276737-4DE8-4EF7-A8AC-2D175453B4BB}" destId="{DC60B743-293C-40D0-81C4-BBAA1094FEE2}" srcOrd="2" destOrd="0" parTransId="{5AC1974B-EA32-47CF-9252-F77E1DB88389}" sibTransId="{4D3FEB02-3247-44D2-94DA-05A3BA5450C8}"/>
    <dgm:cxn modelId="{64FF5F9B-1AD1-49B9-87D8-4D82BAC882AA}" srcId="{2C40B475-EF5B-4C0C-9613-EB9536B91856}" destId="{39219AD1-CFE2-4C5F-8346-889C468F3F00}" srcOrd="1" destOrd="0" parTransId="{554C346A-F07E-4B3C-8600-F21EBDD88799}" sibTransId="{CF01CC3D-2297-47BB-91A1-2712D2F98C9D}"/>
    <dgm:cxn modelId="{86237E51-8CFA-42EF-8BD1-B38BC5CA53C2}" type="presOf" srcId="{2C40B475-EF5B-4C0C-9613-EB9536B91856}" destId="{419B8C31-AE0F-4B4E-A75B-143673E6A538}" srcOrd="1" destOrd="0" presId="urn:microsoft.com/office/officeart/2005/8/layout/list1"/>
    <dgm:cxn modelId="{66E3EB33-125E-49E7-95E3-C629AE0D1391}" type="presOf" srcId="{22276737-4DE8-4EF7-A8AC-2D175453B4BB}" destId="{393B8BA0-8791-4142-A319-3F5B15A458E3}" srcOrd="0" destOrd="0" presId="urn:microsoft.com/office/officeart/2005/8/layout/list1"/>
    <dgm:cxn modelId="{0D3A4E2F-3FFC-4E54-9989-912147BDAB4D}" srcId="{5B7E0ED6-479F-4121-9ED2-ADA441E20D82}" destId="{22276737-4DE8-4EF7-A8AC-2D175453B4BB}" srcOrd="1" destOrd="0" parTransId="{B86979D3-E877-454D-99D5-F798799DF384}" sibTransId="{23C7FD6B-0242-4D31-BBDB-9723EA8270B7}"/>
    <dgm:cxn modelId="{B0C90B57-2E08-429B-B99B-6E6B03B65919}" type="presOf" srcId="{65827115-6559-4C49-A8C3-9809CFE8733D}" destId="{03C4019C-6DC7-4D47-96BB-49EB01746A89}" srcOrd="0" destOrd="1" presId="urn:microsoft.com/office/officeart/2005/8/layout/list1"/>
    <dgm:cxn modelId="{4D5E26FB-D88A-400B-A5C0-23896A5843FD}" type="presOf" srcId="{2C40B475-EF5B-4C0C-9613-EB9536B91856}" destId="{347B9435-5D11-4096-A1BD-10A4F942747F}" srcOrd="0" destOrd="0" presId="urn:microsoft.com/office/officeart/2005/8/layout/list1"/>
    <dgm:cxn modelId="{A8D2C6EB-3008-4DCD-8C21-5048D9C78305}" srcId="{5B7E0ED6-479F-4121-9ED2-ADA441E20D82}" destId="{2C40B475-EF5B-4C0C-9613-EB9536B91856}" srcOrd="0" destOrd="0" parTransId="{A5A833A0-5BC8-4E82-AC3D-19842DA17B5D}" sibTransId="{80870A18-C173-45E7-9F87-4E5E947CD104}"/>
    <dgm:cxn modelId="{924830E3-0BB2-4C8F-B2F3-742233E59BFC}" type="presOf" srcId="{5F140673-9D59-492F-B85A-CD680C0E9879}" destId="{03C4019C-6DC7-4D47-96BB-49EB01746A89}" srcOrd="0" destOrd="0" presId="urn:microsoft.com/office/officeart/2005/8/layout/list1"/>
    <dgm:cxn modelId="{7A6015EA-DA5E-4871-B2A0-D876C69C0347}" type="presOf" srcId="{DC60B743-293C-40D0-81C4-BBAA1094FEE2}" destId="{03C4019C-6DC7-4D47-96BB-49EB01746A89}" srcOrd="0" destOrd="2" presId="urn:microsoft.com/office/officeart/2005/8/layout/list1"/>
    <dgm:cxn modelId="{3FC880F8-8621-4EE9-983B-41520FAF3BF5}" srcId="{22276737-4DE8-4EF7-A8AC-2D175453B4BB}" destId="{65827115-6559-4C49-A8C3-9809CFE8733D}" srcOrd="1" destOrd="0" parTransId="{24663C37-22E4-4FAC-B6C0-2FD373BD1E32}" sibTransId="{86A1602B-86EC-4E6F-9FFD-FF045695D47A}"/>
    <dgm:cxn modelId="{CFCF5782-43C6-4290-BA05-EBB388DB0E39}" type="presOf" srcId="{FBDA01C0-B72E-4ED4-880A-9EDDCE717873}" destId="{97B8D748-1FEA-46F3-B9AA-B3EB7DD721A2}" srcOrd="0" destOrd="2" presId="urn:microsoft.com/office/officeart/2005/8/layout/list1"/>
    <dgm:cxn modelId="{91A3BDEA-6D51-441A-B764-58B6DED5866E}" type="presOf" srcId="{5B7E0ED6-479F-4121-9ED2-ADA441E20D82}" destId="{AC62D7F3-86FF-4E2E-8C0F-C0A92D04B00B}" srcOrd="0" destOrd="0" presId="urn:microsoft.com/office/officeart/2005/8/layout/list1"/>
    <dgm:cxn modelId="{2192AF17-3D1E-489B-9316-B28DB8F851A9}" srcId="{2C40B475-EF5B-4C0C-9613-EB9536B91856}" destId="{FBDA01C0-B72E-4ED4-880A-9EDDCE717873}" srcOrd="2" destOrd="0" parTransId="{7973BC9B-4C9A-4BAA-8F03-E7D48CD381C1}" sibTransId="{0E792255-53D9-41E8-8BFB-53E58C83A9F8}"/>
    <dgm:cxn modelId="{D990027E-4384-42C3-8523-BEE1F0B7D706}" srcId="{22276737-4DE8-4EF7-A8AC-2D175453B4BB}" destId="{5F140673-9D59-492F-B85A-CD680C0E9879}" srcOrd="0" destOrd="0" parTransId="{B63E4713-F898-43F5-9D13-8ED4FE78EFFD}" sibTransId="{A07F44FB-32E0-4F35-8AD2-B955C1B00432}"/>
    <dgm:cxn modelId="{9A93832D-37F1-426F-B285-69424EA68073}" type="presOf" srcId="{39219AD1-CFE2-4C5F-8346-889C468F3F00}" destId="{97B8D748-1FEA-46F3-B9AA-B3EB7DD721A2}" srcOrd="0" destOrd="1" presId="urn:microsoft.com/office/officeart/2005/8/layout/list1"/>
    <dgm:cxn modelId="{C5D8FD72-F19F-440F-A306-B7157E455617}" type="presParOf" srcId="{AC62D7F3-86FF-4E2E-8C0F-C0A92D04B00B}" destId="{48C7B2BE-9B54-4D4E-BC37-467B0B8F7563}" srcOrd="0" destOrd="0" presId="urn:microsoft.com/office/officeart/2005/8/layout/list1"/>
    <dgm:cxn modelId="{2C1A7295-01E7-4BE9-BE63-34A77FFAFEE6}" type="presParOf" srcId="{48C7B2BE-9B54-4D4E-BC37-467B0B8F7563}" destId="{347B9435-5D11-4096-A1BD-10A4F942747F}" srcOrd="0" destOrd="0" presId="urn:microsoft.com/office/officeart/2005/8/layout/list1"/>
    <dgm:cxn modelId="{B18DAD5C-B732-4B0E-B551-BA1713A5C2A2}" type="presParOf" srcId="{48C7B2BE-9B54-4D4E-BC37-467B0B8F7563}" destId="{419B8C31-AE0F-4B4E-A75B-143673E6A538}" srcOrd="1" destOrd="0" presId="urn:microsoft.com/office/officeart/2005/8/layout/list1"/>
    <dgm:cxn modelId="{A0FB8BC9-A220-4CB4-854B-BAD7FE01FA26}" type="presParOf" srcId="{AC62D7F3-86FF-4E2E-8C0F-C0A92D04B00B}" destId="{6AD6E33A-31DC-45A8-A3A6-AAB0A8DE6381}" srcOrd="1" destOrd="0" presId="urn:microsoft.com/office/officeart/2005/8/layout/list1"/>
    <dgm:cxn modelId="{2A04CFA8-96F8-41B6-8C7F-B99C6C52C88B}" type="presParOf" srcId="{AC62D7F3-86FF-4E2E-8C0F-C0A92D04B00B}" destId="{97B8D748-1FEA-46F3-B9AA-B3EB7DD721A2}" srcOrd="2" destOrd="0" presId="urn:microsoft.com/office/officeart/2005/8/layout/list1"/>
    <dgm:cxn modelId="{31F4C3BF-8BEA-48C3-8A85-7D4216949644}" type="presParOf" srcId="{AC62D7F3-86FF-4E2E-8C0F-C0A92D04B00B}" destId="{FA595287-2534-4268-9F0D-01D4DD2B7C60}" srcOrd="3" destOrd="0" presId="urn:microsoft.com/office/officeart/2005/8/layout/list1"/>
    <dgm:cxn modelId="{65B6B936-7B8D-42AB-845A-5B2646C6E8E3}" type="presParOf" srcId="{AC62D7F3-86FF-4E2E-8C0F-C0A92D04B00B}" destId="{B1E136D4-8B0F-4E05-97DF-EACA288570C6}" srcOrd="4" destOrd="0" presId="urn:microsoft.com/office/officeart/2005/8/layout/list1"/>
    <dgm:cxn modelId="{8942E48B-5763-49A3-81E0-ED26C5C56839}" type="presParOf" srcId="{B1E136D4-8B0F-4E05-97DF-EACA288570C6}" destId="{393B8BA0-8791-4142-A319-3F5B15A458E3}" srcOrd="0" destOrd="0" presId="urn:microsoft.com/office/officeart/2005/8/layout/list1"/>
    <dgm:cxn modelId="{97969613-EF7A-4241-AEAD-BF36BFA90871}" type="presParOf" srcId="{B1E136D4-8B0F-4E05-97DF-EACA288570C6}" destId="{BBE5E9B8-C0DD-47A9-8E83-90A723437660}" srcOrd="1" destOrd="0" presId="urn:microsoft.com/office/officeart/2005/8/layout/list1"/>
    <dgm:cxn modelId="{688CE0AB-D6E5-4F56-AF92-F098EEE6A898}" type="presParOf" srcId="{AC62D7F3-86FF-4E2E-8C0F-C0A92D04B00B}" destId="{F2443E0C-3985-4904-9A23-1EFFF2EF75E6}" srcOrd="5" destOrd="0" presId="urn:microsoft.com/office/officeart/2005/8/layout/list1"/>
    <dgm:cxn modelId="{DA6C2FD5-FAC2-403B-A942-001C55F35A44}" type="presParOf" srcId="{AC62D7F3-86FF-4E2E-8C0F-C0A92D04B00B}" destId="{03C4019C-6DC7-4D47-96BB-49EB01746A8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A3CAE9-4D4E-4513-B12D-68E14020291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A30CBB1-DBC0-4720-80E4-A56D32C60374}">
      <dgm:prSet phldrT="[Text]" custT="1"/>
      <dgm:spPr/>
      <dgm:t>
        <a:bodyPr/>
        <a:lstStyle/>
        <a:p>
          <a:r>
            <a:rPr lang="en-US" sz="2400" b="0" dirty="0"/>
            <a:t>Establish systematic procedures to perform inspections</a:t>
          </a:r>
        </a:p>
      </dgm:t>
    </dgm:pt>
    <dgm:pt modelId="{5777C6D8-5F34-4C85-A823-8D1FEB88C820}" type="parTrans" cxnId="{D6296A62-0B0B-4DB7-BC38-1AF66E9BBA19}">
      <dgm:prSet/>
      <dgm:spPr/>
      <dgm:t>
        <a:bodyPr/>
        <a:lstStyle/>
        <a:p>
          <a:endParaRPr lang="en-US"/>
        </a:p>
      </dgm:t>
    </dgm:pt>
    <dgm:pt modelId="{D5C821E9-EE8D-4F93-B85D-83DBECAAEC4C}" type="sibTrans" cxnId="{D6296A62-0B0B-4DB7-BC38-1AF66E9BBA19}">
      <dgm:prSet/>
      <dgm:spPr/>
      <dgm:t>
        <a:bodyPr/>
        <a:lstStyle/>
        <a:p>
          <a:endParaRPr lang="en-US"/>
        </a:p>
      </dgm:t>
    </dgm:pt>
    <dgm:pt modelId="{26A19E79-5C09-4E35-8F77-27E23828758A}">
      <dgm:prSet phldrT="[Text]" custT="1"/>
      <dgm:spPr/>
      <dgm:t>
        <a:bodyPr/>
        <a:lstStyle/>
        <a:p>
          <a:r>
            <a:rPr lang="en-US" sz="2400" b="0" dirty="0"/>
            <a:t>Train personnel in the proper procedures</a:t>
          </a:r>
        </a:p>
      </dgm:t>
    </dgm:pt>
    <dgm:pt modelId="{74DD2C53-C391-4D61-A124-9C1CB7B315EB}" type="parTrans" cxnId="{A01BDE37-5460-48DC-8772-44856173BC50}">
      <dgm:prSet/>
      <dgm:spPr/>
      <dgm:t>
        <a:bodyPr/>
        <a:lstStyle/>
        <a:p>
          <a:endParaRPr lang="en-US"/>
        </a:p>
      </dgm:t>
    </dgm:pt>
    <dgm:pt modelId="{2A440997-BBAB-41A0-ACCA-EC1E04A89ACD}" type="sibTrans" cxnId="{A01BDE37-5460-48DC-8772-44856173BC50}">
      <dgm:prSet/>
      <dgm:spPr/>
      <dgm:t>
        <a:bodyPr/>
        <a:lstStyle/>
        <a:p>
          <a:endParaRPr lang="en-US"/>
        </a:p>
      </dgm:t>
    </dgm:pt>
    <dgm:pt modelId="{2273A7BD-180F-4D24-BE50-788361C9DD90}">
      <dgm:prSet phldrT="[Text]" custT="1"/>
      <dgm:spPr>
        <a:solidFill>
          <a:schemeClr val="accent2"/>
        </a:solidFill>
      </dgm:spPr>
      <dgm:t>
        <a:bodyPr/>
        <a:lstStyle/>
        <a:p>
          <a:r>
            <a:rPr lang="en-US" sz="2400" b="0" dirty="0"/>
            <a:t>Perform administrative tasks</a:t>
          </a:r>
        </a:p>
      </dgm:t>
    </dgm:pt>
    <dgm:pt modelId="{CAEA73F7-1845-45CF-9C88-F714E877A245}" type="parTrans" cxnId="{62DC5EEF-57F5-4AAE-8D44-86EB4A7224BD}">
      <dgm:prSet/>
      <dgm:spPr/>
      <dgm:t>
        <a:bodyPr/>
        <a:lstStyle/>
        <a:p>
          <a:endParaRPr lang="en-US"/>
        </a:p>
      </dgm:t>
    </dgm:pt>
    <dgm:pt modelId="{4FCBBEC4-CF28-40DD-BB43-BC94FDCB6316}" type="sibTrans" cxnId="{62DC5EEF-57F5-4AAE-8D44-86EB4A7224BD}">
      <dgm:prSet/>
      <dgm:spPr/>
      <dgm:t>
        <a:bodyPr/>
        <a:lstStyle/>
        <a:p>
          <a:endParaRPr lang="en-US"/>
        </a:p>
      </dgm:t>
    </dgm:pt>
    <dgm:pt modelId="{064CE756-0118-4D41-AA52-44CB928D4402}" type="pres">
      <dgm:prSet presAssocID="{16A3CAE9-4D4E-4513-B12D-68E140202915}" presName="linear" presStyleCnt="0">
        <dgm:presLayoutVars>
          <dgm:animLvl val="lvl"/>
          <dgm:resizeHandles val="exact"/>
        </dgm:presLayoutVars>
      </dgm:prSet>
      <dgm:spPr/>
      <dgm:t>
        <a:bodyPr/>
        <a:lstStyle/>
        <a:p>
          <a:endParaRPr lang="en-US"/>
        </a:p>
      </dgm:t>
    </dgm:pt>
    <dgm:pt modelId="{27995BCF-8C12-4F40-A19A-D4A40B63C4D9}" type="pres">
      <dgm:prSet presAssocID="{5A30CBB1-DBC0-4720-80E4-A56D32C60374}" presName="parentText" presStyleLbl="node1" presStyleIdx="0" presStyleCnt="3">
        <dgm:presLayoutVars>
          <dgm:chMax val="0"/>
          <dgm:bulletEnabled val="1"/>
        </dgm:presLayoutVars>
      </dgm:prSet>
      <dgm:spPr/>
      <dgm:t>
        <a:bodyPr/>
        <a:lstStyle/>
        <a:p>
          <a:endParaRPr lang="en-US"/>
        </a:p>
      </dgm:t>
    </dgm:pt>
    <dgm:pt modelId="{0966D3E7-9C58-40F0-BEE6-24A9F06B08D0}" type="pres">
      <dgm:prSet presAssocID="{D5C821E9-EE8D-4F93-B85D-83DBECAAEC4C}" presName="spacer" presStyleCnt="0"/>
      <dgm:spPr/>
    </dgm:pt>
    <dgm:pt modelId="{5435DB0D-8A01-4695-AA57-EC83C7E2ECA0}" type="pres">
      <dgm:prSet presAssocID="{26A19E79-5C09-4E35-8F77-27E23828758A}" presName="parentText" presStyleLbl="node1" presStyleIdx="1" presStyleCnt="3">
        <dgm:presLayoutVars>
          <dgm:chMax val="0"/>
          <dgm:bulletEnabled val="1"/>
        </dgm:presLayoutVars>
      </dgm:prSet>
      <dgm:spPr/>
      <dgm:t>
        <a:bodyPr/>
        <a:lstStyle/>
        <a:p>
          <a:endParaRPr lang="en-US"/>
        </a:p>
      </dgm:t>
    </dgm:pt>
    <dgm:pt modelId="{80DF17DB-28E1-4119-A57A-4A77B89942CE}" type="pres">
      <dgm:prSet presAssocID="{2A440997-BBAB-41A0-ACCA-EC1E04A89ACD}" presName="spacer" presStyleCnt="0"/>
      <dgm:spPr/>
    </dgm:pt>
    <dgm:pt modelId="{13ED466F-C855-45B3-8A9E-7E3A2EBE3407}" type="pres">
      <dgm:prSet presAssocID="{2273A7BD-180F-4D24-BE50-788361C9DD90}" presName="parentText" presStyleLbl="node1" presStyleIdx="2" presStyleCnt="3">
        <dgm:presLayoutVars>
          <dgm:chMax val="0"/>
          <dgm:bulletEnabled val="1"/>
        </dgm:presLayoutVars>
      </dgm:prSet>
      <dgm:spPr/>
      <dgm:t>
        <a:bodyPr/>
        <a:lstStyle/>
        <a:p>
          <a:endParaRPr lang="en-US"/>
        </a:p>
      </dgm:t>
    </dgm:pt>
  </dgm:ptLst>
  <dgm:cxnLst>
    <dgm:cxn modelId="{D6296A62-0B0B-4DB7-BC38-1AF66E9BBA19}" srcId="{16A3CAE9-4D4E-4513-B12D-68E140202915}" destId="{5A30CBB1-DBC0-4720-80E4-A56D32C60374}" srcOrd="0" destOrd="0" parTransId="{5777C6D8-5F34-4C85-A823-8D1FEB88C820}" sibTransId="{D5C821E9-EE8D-4F93-B85D-83DBECAAEC4C}"/>
    <dgm:cxn modelId="{27026AA9-C886-46B7-A914-005826D44BCF}" type="presOf" srcId="{5A30CBB1-DBC0-4720-80E4-A56D32C60374}" destId="{27995BCF-8C12-4F40-A19A-D4A40B63C4D9}" srcOrd="0" destOrd="0" presId="urn:microsoft.com/office/officeart/2005/8/layout/vList2"/>
    <dgm:cxn modelId="{A01BDE37-5460-48DC-8772-44856173BC50}" srcId="{16A3CAE9-4D4E-4513-B12D-68E140202915}" destId="{26A19E79-5C09-4E35-8F77-27E23828758A}" srcOrd="1" destOrd="0" parTransId="{74DD2C53-C391-4D61-A124-9C1CB7B315EB}" sibTransId="{2A440997-BBAB-41A0-ACCA-EC1E04A89ACD}"/>
    <dgm:cxn modelId="{62DC5EEF-57F5-4AAE-8D44-86EB4A7224BD}" srcId="{16A3CAE9-4D4E-4513-B12D-68E140202915}" destId="{2273A7BD-180F-4D24-BE50-788361C9DD90}" srcOrd="2" destOrd="0" parTransId="{CAEA73F7-1845-45CF-9C88-F714E877A245}" sibTransId="{4FCBBEC4-CF28-40DD-BB43-BC94FDCB6316}"/>
    <dgm:cxn modelId="{13A0893C-6A73-478B-9986-A78F471E7655}" type="presOf" srcId="{2273A7BD-180F-4D24-BE50-788361C9DD90}" destId="{13ED466F-C855-45B3-8A9E-7E3A2EBE3407}" srcOrd="0" destOrd="0" presId="urn:microsoft.com/office/officeart/2005/8/layout/vList2"/>
    <dgm:cxn modelId="{375C19C5-6EAC-47F5-A944-CA67B83F8A02}" type="presOf" srcId="{26A19E79-5C09-4E35-8F77-27E23828758A}" destId="{5435DB0D-8A01-4695-AA57-EC83C7E2ECA0}" srcOrd="0" destOrd="0" presId="urn:microsoft.com/office/officeart/2005/8/layout/vList2"/>
    <dgm:cxn modelId="{FAC94142-E703-435E-B0C8-CD2E31F6DDD1}" type="presOf" srcId="{16A3CAE9-4D4E-4513-B12D-68E140202915}" destId="{064CE756-0118-4D41-AA52-44CB928D4402}" srcOrd="0" destOrd="0" presId="urn:microsoft.com/office/officeart/2005/8/layout/vList2"/>
    <dgm:cxn modelId="{C767142A-022A-428B-B116-29690BF4A854}" type="presParOf" srcId="{064CE756-0118-4D41-AA52-44CB928D4402}" destId="{27995BCF-8C12-4F40-A19A-D4A40B63C4D9}" srcOrd="0" destOrd="0" presId="urn:microsoft.com/office/officeart/2005/8/layout/vList2"/>
    <dgm:cxn modelId="{ED7FCEC1-A84A-4E47-8058-B3166B8EBF75}" type="presParOf" srcId="{064CE756-0118-4D41-AA52-44CB928D4402}" destId="{0966D3E7-9C58-40F0-BEE6-24A9F06B08D0}" srcOrd="1" destOrd="0" presId="urn:microsoft.com/office/officeart/2005/8/layout/vList2"/>
    <dgm:cxn modelId="{B0B2F306-7175-44E9-B5B3-D53028DECB44}" type="presParOf" srcId="{064CE756-0118-4D41-AA52-44CB928D4402}" destId="{5435DB0D-8A01-4695-AA57-EC83C7E2ECA0}" srcOrd="2" destOrd="0" presId="urn:microsoft.com/office/officeart/2005/8/layout/vList2"/>
    <dgm:cxn modelId="{B13A059B-F6C0-4400-A117-07924278E062}" type="presParOf" srcId="{064CE756-0118-4D41-AA52-44CB928D4402}" destId="{80DF17DB-28E1-4119-A57A-4A77B89942CE}" srcOrd="3" destOrd="0" presId="urn:microsoft.com/office/officeart/2005/8/layout/vList2"/>
    <dgm:cxn modelId="{44B7C9B1-45EC-4873-A5B0-1D98281573C2}" type="presParOf" srcId="{064CE756-0118-4D41-AA52-44CB928D4402}" destId="{13ED466F-C855-45B3-8A9E-7E3A2EBE340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B7E0ED6-479F-4121-9ED2-ADA441E20D8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dirty="0"/>
            <a:t>Proper formatting and grammar</a:t>
          </a:r>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86487E86-7D99-4975-9D70-42046878C5D7}">
      <dgm:prSet custT="1"/>
      <dgm:spPr/>
      <dgm:t>
        <a:bodyPr/>
        <a:lstStyle/>
        <a:p>
          <a:r>
            <a:rPr lang="en-US" sz="1800" b="0" dirty="0"/>
            <a:t>Do not include catchy</a:t>
          </a:r>
          <a:br>
            <a:rPr lang="en-US" sz="1800" b="0" dirty="0"/>
          </a:br>
          <a:r>
            <a:rPr lang="en-US" sz="1800" b="0" dirty="0"/>
            <a:t>e-mail colloquialisms </a:t>
          </a:r>
        </a:p>
      </dgm:t>
    </dgm:pt>
    <dgm:pt modelId="{9E8BC446-3E87-48B7-8746-08210A34B735}" type="parTrans" cxnId="{00B9242A-59C8-45AD-82AA-C37F7ECD2F5C}">
      <dgm:prSet/>
      <dgm:spPr/>
      <dgm:t>
        <a:bodyPr/>
        <a:lstStyle/>
        <a:p>
          <a:endParaRPr lang="en-US"/>
        </a:p>
      </dgm:t>
    </dgm:pt>
    <dgm:pt modelId="{0B42ED1F-AD81-4EFD-9773-3A624F0B2EA0}" type="sibTrans" cxnId="{00B9242A-59C8-45AD-82AA-C37F7ECD2F5C}">
      <dgm:prSet/>
      <dgm:spPr/>
      <dgm:t>
        <a:bodyPr/>
        <a:lstStyle/>
        <a:p>
          <a:endParaRPr lang="en-US"/>
        </a:p>
      </dgm:t>
    </dgm:pt>
    <dgm:pt modelId="{3915B8D8-26CA-4C90-8F95-13A44A784D26}">
      <dgm:prSet custT="1"/>
      <dgm:spPr/>
      <dgm:t>
        <a:bodyPr/>
        <a:lstStyle/>
        <a:p>
          <a:r>
            <a:rPr lang="en-US" sz="2000" b="0" dirty="0"/>
            <a:t>Follow up</a:t>
          </a:r>
        </a:p>
      </dgm:t>
    </dgm:pt>
    <dgm:pt modelId="{B41D505A-6A3E-4874-9DA5-659BEE47DE9A}" type="parTrans" cxnId="{10EE0794-AAD5-4A6E-B445-658F3D4DB65F}">
      <dgm:prSet/>
      <dgm:spPr/>
      <dgm:t>
        <a:bodyPr/>
        <a:lstStyle/>
        <a:p>
          <a:endParaRPr lang="en-US"/>
        </a:p>
      </dgm:t>
    </dgm:pt>
    <dgm:pt modelId="{0FBA9672-AE4D-4F87-9D8F-D4A705B35477}" type="sibTrans" cxnId="{10EE0794-AAD5-4A6E-B445-658F3D4DB65F}">
      <dgm:prSet/>
      <dgm:spPr/>
      <dgm:t>
        <a:bodyPr/>
        <a:lstStyle/>
        <a:p>
          <a:endParaRPr lang="en-US"/>
        </a:p>
      </dgm:t>
    </dgm:pt>
    <dgm:pt modelId="{E3B50D54-940C-4F00-8C03-439DBAA1FDF5}">
      <dgm:prSet custT="1"/>
      <dgm:spPr>
        <a:solidFill>
          <a:schemeClr val="accent2"/>
        </a:solidFill>
      </dgm:spPr>
      <dgm:t>
        <a:bodyPr/>
        <a:lstStyle/>
        <a:p>
          <a:r>
            <a:rPr lang="en-US" sz="2000" b="0" dirty="0"/>
            <a:t>Keep contacts current</a:t>
          </a:r>
        </a:p>
      </dgm:t>
    </dgm:pt>
    <dgm:pt modelId="{37A2BB1E-B1F0-444C-A666-D2FF9B9266A4}" type="parTrans" cxnId="{60E8BAA7-A41B-4E46-A2D2-82F8EA9624DD}">
      <dgm:prSet/>
      <dgm:spPr/>
      <dgm:t>
        <a:bodyPr/>
        <a:lstStyle/>
        <a:p>
          <a:endParaRPr lang="en-US"/>
        </a:p>
      </dgm:t>
    </dgm:pt>
    <dgm:pt modelId="{F683B026-5566-4822-9A2D-8131527D1FA0}" type="sibTrans" cxnId="{60E8BAA7-A41B-4E46-A2D2-82F8EA9624DD}">
      <dgm:prSet/>
      <dgm:spPr/>
      <dgm:t>
        <a:bodyPr/>
        <a:lstStyle/>
        <a:p>
          <a:endParaRPr lang="en-US"/>
        </a:p>
      </dgm:t>
    </dgm:pt>
    <dgm:pt modelId="{ED4E7882-430E-4FA3-87BF-965A3F382A8C}">
      <dgm:prSet phldrT="[Text]" custT="1"/>
      <dgm:spPr/>
      <dgm:t>
        <a:bodyPr/>
        <a:lstStyle/>
        <a:p>
          <a:r>
            <a:rPr lang="en-US" sz="1800" b="0" dirty="0"/>
            <a:t>Avoid all capital or all lower case letters</a:t>
          </a:r>
        </a:p>
      </dgm:t>
    </dgm:pt>
    <dgm:pt modelId="{49C919BD-1E4A-422E-9F9D-DD3D337A1063}" type="parTrans" cxnId="{6FAA3AA0-9FDA-4CB9-8DBC-23AB1B782524}">
      <dgm:prSet/>
      <dgm:spPr/>
      <dgm:t>
        <a:bodyPr/>
        <a:lstStyle/>
        <a:p>
          <a:endParaRPr lang="en-US"/>
        </a:p>
      </dgm:t>
    </dgm:pt>
    <dgm:pt modelId="{7B803E0B-B295-48CF-B5BE-E146061E6C37}" type="sibTrans" cxnId="{6FAA3AA0-9FDA-4CB9-8DBC-23AB1B782524}">
      <dgm:prSet/>
      <dgm:spPr/>
      <dgm:t>
        <a:bodyPr/>
        <a:lstStyle/>
        <a:p>
          <a:endParaRPr lang="en-US"/>
        </a:p>
      </dgm:t>
    </dgm:pt>
    <dgm:pt modelId="{76B022CF-27F1-4F7B-B131-D911A794B5BF}">
      <dgm:prSet custT="1"/>
      <dgm:spPr/>
      <dgm:t>
        <a:bodyPr/>
        <a:lstStyle/>
        <a:p>
          <a:r>
            <a:rPr lang="en-US" sz="1800" b="0" dirty="0"/>
            <a:t>Verify that they were received</a:t>
          </a:r>
        </a:p>
      </dgm:t>
    </dgm:pt>
    <dgm:pt modelId="{40ECDD93-9339-40D2-81C5-4FD6A438175D}" type="parTrans" cxnId="{E131A8AB-C658-4980-8E88-B1186D3359DA}">
      <dgm:prSet/>
      <dgm:spPr/>
      <dgm:t>
        <a:bodyPr/>
        <a:lstStyle/>
        <a:p>
          <a:endParaRPr lang="en-US"/>
        </a:p>
      </dgm:t>
    </dgm:pt>
    <dgm:pt modelId="{F3608DB7-9BE0-4739-BA4A-831B069BEE9B}" type="sibTrans" cxnId="{E131A8AB-C658-4980-8E88-B1186D3359DA}">
      <dgm:prSet/>
      <dgm:spPr/>
      <dgm:t>
        <a:bodyPr/>
        <a:lstStyle/>
        <a:p>
          <a:endParaRPr lang="en-US"/>
        </a:p>
      </dgm:t>
    </dgm:pt>
    <dgm:pt modelId="{7A8468FF-6156-46E1-939F-011402FC901B}">
      <dgm:prSet custT="1"/>
      <dgm:spPr/>
      <dgm:t>
        <a:bodyPr/>
        <a:lstStyle/>
        <a:p>
          <a:r>
            <a:rPr lang="en-US" sz="1800" b="0" dirty="0"/>
            <a:t>When confirmation is received, reply to confirm as well</a:t>
          </a:r>
        </a:p>
      </dgm:t>
    </dgm:pt>
    <dgm:pt modelId="{FAC3CC85-4730-4AD5-8CF2-3BB636857503}" type="parTrans" cxnId="{B784DE48-7E0B-49DB-91B2-88B94C1E4C00}">
      <dgm:prSet/>
      <dgm:spPr/>
      <dgm:t>
        <a:bodyPr/>
        <a:lstStyle/>
        <a:p>
          <a:endParaRPr lang="en-US"/>
        </a:p>
      </dgm:t>
    </dgm:pt>
    <dgm:pt modelId="{5EE9EBB1-AC76-4F5E-BA14-21500BBC217C}" type="sibTrans" cxnId="{B784DE48-7E0B-49DB-91B2-88B94C1E4C00}">
      <dgm:prSet/>
      <dgm:spPr/>
      <dgm:t>
        <a:bodyPr/>
        <a:lstStyle/>
        <a:p>
          <a:endParaRPr lang="en-US"/>
        </a:p>
      </dgm:t>
    </dgm:pt>
    <dgm:pt modelId="{8BEE1531-E240-4A33-AED4-23F927768A1F}">
      <dgm:prSet custT="1"/>
      <dgm:spPr/>
      <dgm:t>
        <a:bodyPr/>
        <a:lstStyle/>
        <a:p>
          <a:r>
            <a:rPr lang="en-US" sz="1800" b="0" dirty="0"/>
            <a:t>Save the confirmation and reply</a:t>
          </a:r>
        </a:p>
      </dgm:t>
    </dgm:pt>
    <dgm:pt modelId="{C486198F-CD27-41F1-85D6-311CCDBDA32E}" type="parTrans" cxnId="{EA415143-5834-43EF-9DFB-241D6EC4A6BA}">
      <dgm:prSet/>
      <dgm:spPr/>
      <dgm:t>
        <a:bodyPr/>
        <a:lstStyle/>
        <a:p>
          <a:endParaRPr lang="en-US"/>
        </a:p>
      </dgm:t>
    </dgm:pt>
    <dgm:pt modelId="{3C904F66-B334-48FF-9FDF-78B225009AFD}" type="sibTrans" cxnId="{EA415143-5834-43EF-9DFB-241D6EC4A6BA}">
      <dgm:prSet/>
      <dgm:spPr/>
      <dgm:t>
        <a:bodyPr/>
        <a:lstStyle/>
        <a:p>
          <a:endParaRPr lang="en-US"/>
        </a:p>
      </dgm:t>
    </dgm:pt>
    <dgm:pt modelId="{FB73EFFF-121A-4811-B2B0-629B50D5C5E0}">
      <dgm:prSet custT="1"/>
      <dgm:spPr/>
      <dgm:t>
        <a:bodyPr/>
        <a:lstStyle/>
        <a:p>
          <a:r>
            <a:rPr lang="en-US" sz="1800" b="0" dirty="0"/>
            <a:t>Have contact information like phone numbers and mailing/street addresses in a directory</a:t>
          </a:r>
        </a:p>
      </dgm:t>
    </dgm:pt>
    <dgm:pt modelId="{E51CF8DD-ED08-4BE2-8E3C-1619D2EB3E6D}" type="parTrans" cxnId="{7B28DFAB-AB2B-47A2-A35E-5166229569B8}">
      <dgm:prSet/>
      <dgm:spPr/>
      <dgm:t>
        <a:bodyPr/>
        <a:lstStyle/>
        <a:p>
          <a:endParaRPr lang="en-US"/>
        </a:p>
      </dgm:t>
    </dgm:pt>
    <dgm:pt modelId="{48167BCD-B04E-49B9-8FC6-60BE5E6D098E}" type="sibTrans" cxnId="{7B28DFAB-AB2B-47A2-A35E-5166229569B8}">
      <dgm:prSet/>
      <dgm:spPr/>
      <dgm:t>
        <a:bodyPr/>
        <a:lstStyle/>
        <a:p>
          <a:endParaRPr lang="en-US"/>
        </a:p>
      </dgm:t>
    </dgm:pt>
    <dgm:pt modelId="{7BEC93A3-2DB1-475A-83E9-567E6999CAEC}">
      <dgm:prSet custT="1"/>
      <dgm:spPr/>
      <dgm:t>
        <a:bodyPr/>
        <a:lstStyle/>
        <a:p>
          <a:r>
            <a:rPr lang="en-US" sz="1800" b="0" dirty="0"/>
            <a:t>Remember that a contact person’s e-mail address may be different from the contact information in a facility file</a:t>
          </a:r>
        </a:p>
      </dgm:t>
    </dgm:pt>
    <dgm:pt modelId="{2409FBD1-1026-4470-B068-139DFC85DD71}" type="parTrans" cxnId="{CEA9B6B8-EFD1-4B46-B8C7-0444F49C643E}">
      <dgm:prSet/>
      <dgm:spPr/>
      <dgm:t>
        <a:bodyPr/>
        <a:lstStyle/>
        <a:p>
          <a:endParaRPr lang="en-US"/>
        </a:p>
      </dgm:t>
    </dgm:pt>
    <dgm:pt modelId="{4FD63736-DDFC-46A4-8D28-205A3A77F80B}" type="sibTrans" cxnId="{CEA9B6B8-EFD1-4B46-B8C7-0444F49C643E}">
      <dgm:prSet/>
      <dgm:spPr/>
      <dgm:t>
        <a:bodyPr/>
        <a:lstStyle/>
        <a:p>
          <a:endParaRPr lang="en-US"/>
        </a:p>
      </dgm:t>
    </dgm:pt>
    <dgm:pt modelId="{AC62D7F3-86FF-4E2E-8C0F-C0A92D04B00B}" type="pres">
      <dgm:prSet presAssocID="{5B7E0ED6-479F-4121-9ED2-ADA441E20D82}" presName="linear" presStyleCnt="0">
        <dgm:presLayoutVars>
          <dgm:dir/>
          <dgm:animLvl val="lvl"/>
          <dgm:resizeHandles val="exact"/>
        </dgm:presLayoutVars>
      </dgm:prSet>
      <dgm:spPr/>
      <dgm:t>
        <a:bodyPr/>
        <a:lstStyle/>
        <a:p>
          <a:endParaRPr lang="en-US"/>
        </a:p>
      </dgm:t>
    </dgm:pt>
    <dgm:pt modelId="{48C7B2BE-9B54-4D4E-BC37-467B0B8F7563}" type="pres">
      <dgm:prSet presAssocID="{2C40B475-EF5B-4C0C-9613-EB9536B91856}" presName="parentLin" presStyleCnt="0"/>
      <dgm:spPr/>
    </dgm:pt>
    <dgm:pt modelId="{347B9435-5D11-4096-A1BD-10A4F942747F}" type="pres">
      <dgm:prSet presAssocID="{2C40B475-EF5B-4C0C-9613-EB9536B91856}" presName="parentLeftMargin" presStyleLbl="node1" presStyleIdx="0" presStyleCnt="3"/>
      <dgm:spPr/>
      <dgm:t>
        <a:bodyPr/>
        <a:lstStyle/>
        <a:p>
          <a:endParaRPr lang="en-US"/>
        </a:p>
      </dgm:t>
    </dgm:pt>
    <dgm:pt modelId="{419B8C31-AE0F-4B4E-A75B-143673E6A538}" type="pres">
      <dgm:prSet presAssocID="{2C40B475-EF5B-4C0C-9613-EB9536B91856}" presName="parentText" presStyleLbl="node1" presStyleIdx="0" presStyleCnt="3">
        <dgm:presLayoutVars>
          <dgm:chMax val="0"/>
          <dgm:bulletEnabled val="1"/>
        </dgm:presLayoutVars>
      </dgm:prSet>
      <dgm:spPr/>
      <dgm:t>
        <a:bodyPr/>
        <a:lstStyle/>
        <a:p>
          <a:endParaRPr lang="en-US"/>
        </a:p>
      </dgm:t>
    </dgm:pt>
    <dgm:pt modelId="{6AD6E33A-31DC-45A8-A3A6-AAB0A8DE6381}" type="pres">
      <dgm:prSet presAssocID="{2C40B475-EF5B-4C0C-9613-EB9536B91856}" presName="negativeSpace" presStyleCnt="0"/>
      <dgm:spPr/>
    </dgm:pt>
    <dgm:pt modelId="{97B8D748-1FEA-46F3-B9AA-B3EB7DD721A2}" type="pres">
      <dgm:prSet presAssocID="{2C40B475-EF5B-4C0C-9613-EB9536B91856}" presName="childText" presStyleLbl="conFgAcc1" presStyleIdx="0" presStyleCnt="3">
        <dgm:presLayoutVars>
          <dgm:bulletEnabled val="1"/>
        </dgm:presLayoutVars>
      </dgm:prSet>
      <dgm:spPr/>
      <dgm:t>
        <a:bodyPr/>
        <a:lstStyle/>
        <a:p>
          <a:endParaRPr lang="en-US"/>
        </a:p>
      </dgm:t>
    </dgm:pt>
    <dgm:pt modelId="{FA595287-2534-4268-9F0D-01D4DD2B7C60}" type="pres">
      <dgm:prSet presAssocID="{80870A18-C173-45E7-9F87-4E5E947CD104}" presName="spaceBetweenRectangles" presStyleCnt="0"/>
      <dgm:spPr/>
    </dgm:pt>
    <dgm:pt modelId="{C28E1539-B23D-47A4-B412-AE69C8649974}" type="pres">
      <dgm:prSet presAssocID="{3915B8D8-26CA-4C90-8F95-13A44A784D26}" presName="parentLin" presStyleCnt="0"/>
      <dgm:spPr/>
    </dgm:pt>
    <dgm:pt modelId="{D74E8883-46E0-46B8-ADFE-245367BCD4F3}" type="pres">
      <dgm:prSet presAssocID="{3915B8D8-26CA-4C90-8F95-13A44A784D26}" presName="parentLeftMargin" presStyleLbl="node1" presStyleIdx="0" presStyleCnt="3"/>
      <dgm:spPr/>
      <dgm:t>
        <a:bodyPr/>
        <a:lstStyle/>
        <a:p>
          <a:endParaRPr lang="en-US"/>
        </a:p>
      </dgm:t>
    </dgm:pt>
    <dgm:pt modelId="{AF9B2D32-4DEC-4DC1-9D9F-1D4DACAD135D}" type="pres">
      <dgm:prSet presAssocID="{3915B8D8-26CA-4C90-8F95-13A44A784D26}" presName="parentText" presStyleLbl="node1" presStyleIdx="1" presStyleCnt="3">
        <dgm:presLayoutVars>
          <dgm:chMax val="0"/>
          <dgm:bulletEnabled val="1"/>
        </dgm:presLayoutVars>
      </dgm:prSet>
      <dgm:spPr/>
      <dgm:t>
        <a:bodyPr/>
        <a:lstStyle/>
        <a:p>
          <a:endParaRPr lang="en-US"/>
        </a:p>
      </dgm:t>
    </dgm:pt>
    <dgm:pt modelId="{FD8F1D57-2AA1-4982-AA57-D1EE9DCBDE15}" type="pres">
      <dgm:prSet presAssocID="{3915B8D8-26CA-4C90-8F95-13A44A784D26}" presName="negativeSpace" presStyleCnt="0"/>
      <dgm:spPr/>
    </dgm:pt>
    <dgm:pt modelId="{73A38B3A-C296-4547-8C52-FD9129E03D57}" type="pres">
      <dgm:prSet presAssocID="{3915B8D8-26CA-4C90-8F95-13A44A784D26}" presName="childText" presStyleLbl="conFgAcc1" presStyleIdx="1" presStyleCnt="3">
        <dgm:presLayoutVars>
          <dgm:bulletEnabled val="1"/>
        </dgm:presLayoutVars>
      </dgm:prSet>
      <dgm:spPr/>
      <dgm:t>
        <a:bodyPr/>
        <a:lstStyle/>
        <a:p>
          <a:endParaRPr lang="en-US"/>
        </a:p>
      </dgm:t>
    </dgm:pt>
    <dgm:pt modelId="{0D6B7408-8987-4E93-97A8-41FDF8C9091A}" type="pres">
      <dgm:prSet presAssocID="{0FBA9672-AE4D-4F87-9D8F-D4A705B35477}" presName="spaceBetweenRectangles" presStyleCnt="0"/>
      <dgm:spPr/>
    </dgm:pt>
    <dgm:pt modelId="{45ADAACE-98D9-4131-A785-1B914854B472}" type="pres">
      <dgm:prSet presAssocID="{E3B50D54-940C-4F00-8C03-439DBAA1FDF5}" presName="parentLin" presStyleCnt="0"/>
      <dgm:spPr/>
    </dgm:pt>
    <dgm:pt modelId="{D18A65CA-4795-4AB5-A848-99F52B717E53}" type="pres">
      <dgm:prSet presAssocID="{E3B50D54-940C-4F00-8C03-439DBAA1FDF5}" presName="parentLeftMargin" presStyleLbl="node1" presStyleIdx="1" presStyleCnt="3"/>
      <dgm:spPr/>
      <dgm:t>
        <a:bodyPr/>
        <a:lstStyle/>
        <a:p>
          <a:endParaRPr lang="en-US"/>
        </a:p>
      </dgm:t>
    </dgm:pt>
    <dgm:pt modelId="{4A245829-1BB1-4EFA-9B36-6EDB4AA86362}" type="pres">
      <dgm:prSet presAssocID="{E3B50D54-940C-4F00-8C03-439DBAA1FDF5}" presName="parentText" presStyleLbl="node1" presStyleIdx="2" presStyleCnt="3">
        <dgm:presLayoutVars>
          <dgm:chMax val="0"/>
          <dgm:bulletEnabled val="1"/>
        </dgm:presLayoutVars>
      </dgm:prSet>
      <dgm:spPr/>
      <dgm:t>
        <a:bodyPr/>
        <a:lstStyle/>
        <a:p>
          <a:endParaRPr lang="en-US"/>
        </a:p>
      </dgm:t>
    </dgm:pt>
    <dgm:pt modelId="{E7DFA880-3519-4E46-B152-1C04013CC2D1}" type="pres">
      <dgm:prSet presAssocID="{E3B50D54-940C-4F00-8C03-439DBAA1FDF5}" presName="negativeSpace" presStyleCnt="0"/>
      <dgm:spPr/>
    </dgm:pt>
    <dgm:pt modelId="{447A23FB-1026-4D92-82A9-869624BCC2FE}" type="pres">
      <dgm:prSet presAssocID="{E3B50D54-940C-4F00-8C03-439DBAA1FDF5}" presName="childText" presStyleLbl="conFgAcc1" presStyleIdx="2" presStyleCnt="3">
        <dgm:presLayoutVars>
          <dgm:bulletEnabled val="1"/>
        </dgm:presLayoutVars>
      </dgm:prSet>
      <dgm:spPr/>
      <dgm:t>
        <a:bodyPr/>
        <a:lstStyle/>
        <a:p>
          <a:endParaRPr lang="en-US"/>
        </a:p>
      </dgm:t>
    </dgm:pt>
  </dgm:ptLst>
  <dgm:cxnLst>
    <dgm:cxn modelId="{ED66C5F8-23A4-48E3-B6CC-52530227B1FA}" type="presOf" srcId="{7BEC93A3-2DB1-475A-83E9-567E6999CAEC}" destId="{447A23FB-1026-4D92-82A9-869624BCC2FE}" srcOrd="0" destOrd="1" presId="urn:microsoft.com/office/officeart/2005/8/layout/list1"/>
    <dgm:cxn modelId="{7EF334E3-3621-4FE4-B147-2024B0A6E168}" type="presOf" srcId="{3915B8D8-26CA-4C90-8F95-13A44A784D26}" destId="{AF9B2D32-4DEC-4DC1-9D9F-1D4DACAD135D}" srcOrd="1" destOrd="0" presId="urn:microsoft.com/office/officeart/2005/8/layout/list1"/>
    <dgm:cxn modelId="{0373705B-6989-4898-AA77-78D0B382E034}" type="presOf" srcId="{86487E86-7D99-4975-9D70-42046878C5D7}" destId="{97B8D748-1FEA-46F3-B9AA-B3EB7DD721A2}" srcOrd="0" destOrd="1" presId="urn:microsoft.com/office/officeart/2005/8/layout/list1"/>
    <dgm:cxn modelId="{99757AE4-BC5B-414E-B8F3-2E854F29915B}" type="presOf" srcId="{FB73EFFF-121A-4811-B2B0-629B50D5C5E0}" destId="{447A23FB-1026-4D92-82A9-869624BCC2FE}" srcOrd="0" destOrd="0" presId="urn:microsoft.com/office/officeart/2005/8/layout/list1"/>
    <dgm:cxn modelId="{6F7073C7-D71A-4E09-8092-CB6F0D4CA2DA}" type="presOf" srcId="{2C40B475-EF5B-4C0C-9613-EB9536B91856}" destId="{347B9435-5D11-4096-A1BD-10A4F942747F}" srcOrd="0" destOrd="0" presId="urn:microsoft.com/office/officeart/2005/8/layout/list1"/>
    <dgm:cxn modelId="{A024FC8C-0B60-4914-B26B-A2E198794F56}" type="presOf" srcId="{8BEE1531-E240-4A33-AED4-23F927768A1F}" destId="{73A38B3A-C296-4547-8C52-FD9129E03D57}" srcOrd="0" destOrd="2" presId="urn:microsoft.com/office/officeart/2005/8/layout/list1"/>
    <dgm:cxn modelId="{7EBAC137-00C5-4928-A269-67719C77B3D2}" type="presOf" srcId="{ED4E7882-430E-4FA3-87BF-965A3F382A8C}" destId="{97B8D748-1FEA-46F3-B9AA-B3EB7DD721A2}" srcOrd="0" destOrd="0" presId="urn:microsoft.com/office/officeart/2005/8/layout/list1"/>
    <dgm:cxn modelId="{6FAA3AA0-9FDA-4CB9-8DBC-23AB1B782524}" srcId="{2C40B475-EF5B-4C0C-9613-EB9536B91856}" destId="{ED4E7882-430E-4FA3-87BF-965A3F382A8C}" srcOrd="0" destOrd="0" parTransId="{49C919BD-1E4A-422E-9F9D-DD3D337A1063}" sibTransId="{7B803E0B-B295-48CF-B5BE-E146061E6C37}"/>
    <dgm:cxn modelId="{CEA9B6B8-EFD1-4B46-B8C7-0444F49C643E}" srcId="{E3B50D54-940C-4F00-8C03-439DBAA1FDF5}" destId="{7BEC93A3-2DB1-475A-83E9-567E6999CAEC}" srcOrd="1" destOrd="0" parTransId="{2409FBD1-1026-4470-B068-139DFC85DD71}" sibTransId="{4FD63736-DDFC-46A4-8D28-205A3A77F80B}"/>
    <dgm:cxn modelId="{10EE0794-AAD5-4A6E-B445-658F3D4DB65F}" srcId="{5B7E0ED6-479F-4121-9ED2-ADA441E20D82}" destId="{3915B8D8-26CA-4C90-8F95-13A44A784D26}" srcOrd="1" destOrd="0" parTransId="{B41D505A-6A3E-4874-9DA5-659BEE47DE9A}" sibTransId="{0FBA9672-AE4D-4F87-9D8F-D4A705B35477}"/>
    <dgm:cxn modelId="{EA415143-5834-43EF-9DFB-241D6EC4A6BA}" srcId="{3915B8D8-26CA-4C90-8F95-13A44A784D26}" destId="{8BEE1531-E240-4A33-AED4-23F927768A1F}" srcOrd="2" destOrd="0" parTransId="{C486198F-CD27-41F1-85D6-311CCDBDA32E}" sibTransId="{3C904F66-B334-48FF-9FDF-78B225009AFD}"/>
    <dgm:cxn modelId="{8E3015BB-B4A2-4246-A049-99A4C3D54E44}" type="presOf" srcId="{2C40B475-EF5B-4C0C-9613-EB9536B91856}" destId="{419B8C31-AE0F-4B4E-A75B-143673E6A538}" srcOrd="1" destOrd="0" presId="urn:microsoft.com/office/officeart/2005/8/layout/list1"/>
    <dgm:cxn modelId="{7B28DFAB-AB2B-47A2-A35E-5166229569B8}" srcId="{E3B50D54-940C-4F00-8C03-439DBAA1FDF5}" destId="{FB73EFFF-121A-4811-B2B0-629B50D5C5E0}" srcOrd="0" destOrd="0" parTransId="{E51CF8DD-ED08-4BE2-8E3C-1619D2EB3E6D}" sibTransId="{48167BCD-B04E-49B9-8FC6-60BE5E6D098E}"/>
    <dgm:cxn modelId="{00B9242A-59C8-45AD-82AA-C37F7ECD2F5C}" srcId="{2C40B475-EF5B-4C0C-9613-EB9536B91856}" destId="{86487E86-7D99-4975-9D70-42046878C5D7}" srcOrd="1" destOrd="0" parTransId="{9E8BC446-3E87-48B7-8746-08210A34B735}" sibTransId="{0B42ED1F-AD81-4EFD-9773-3A624F0B2EA0}"/>
    <dgm:cxn modelId="{A8D2C6EB-3008-4DCD-8C21-5048D9C78305}" srcId="{5B7E0ED6-479F-4121-9ED2-ADA441E20D82}" destId="{2C40B475-EF5B-4C0C-9613-EB9536B91856}" srcOrd="0" destOrd="0" parTransId="{A5A833A0-5BC8-4E82-AC3D-19842DA17B5D}" sibTransId="{80870A18-C173-45E7-9F87-4E5E947CD104}"/>
    <dgm:cxn modelId="{B784DE48-7E0B-49DB-91B2-88B94C1E4C00}" srcId="{3915B8D8-26CA-4C90-8F95-13A44A784D26}" destId="{7A8468FF-6156-46E1-939F-011402FC901B}" srcOrd="1" destOrd="0" parTransId="{FAC3CC85-4730-4AD5-8CF2-3BB636857503}" sibTransId="{5EE9EBB1-AC76-4F5E-BA14-21500BBC217C}"/>
    <dgm:cxn modelId="{D38C1F66-34E6-4623-A93D-8337297A831F}" type="presOf" srcId="{7A8468FF-6156-46E1-939F-011402FC901B}" destId="{73A38B3A-C296-4547-8C52-FD9129E03D57}" srcOrd="0" destOrd="1" presId="urn:microsoft.com/office/officeart/2005/8/layout/list1"/>
    <dgm:cxn modelId="{63FF2CBF-0DD0-4A60-867A-7AD228A13D15}" type="presOf" srcId="{E3B50D54-940C-4F00-8C03-439DBAA1FDF5}" destId="{4A245829-1BB1-4EFA-9B36-6EDB4AA86362}" srcOrd="1" destOrd="0" presId="urn:microsoft.com/office/officeart/2005/8/layout/list1"/>
    <dgm:cxn modelId="{18138E84-5EE2-4F15-A221-C5BD25B05F50}" type="presOf" srcId="{3915B8D8-26CA-4C90-8F95-13A44A784D26}" destId="{D74E8883-46E0-46B8-ADFE-245367BCD4F3}" srcOrd="0" destOrd="0" presId="urn:microsoft.com/office/officeart/2005/8/layout/list1"/>
    <dgm:cxn modelId="{92C9408C-1D3A-4116-B605-968E9B5D3207}" type="presOf" srcId="{76B022CF-27F1-4F7B-B131-D911A794B5BF}" destId="{73A38B3A-C296-4547-8C52-FD9129E03D57}" srcOrd="0" destOrd="0" presId="urn:microsoft.com/office/officeart/2005/8/layout/list1"/>
    <dgm:cxn modelId="{E131A8AB-C658-4980-8E88-B1186D3359DA}" srcId="{3915B8D8-26CA-4C90-8F95-13A44A784D26}" destId="{76B022CF-27F1-4F7B-B131-D911A794B5BF}" srcOrd="0" destOrd="0" parTransId="{40ECDD93-9339-40D2-81C5-4FD6A438175D}" sibTransId="{F3608DB7-9BE0-4739-BA4A-831B069BEE9B}"/>
    <dgm:cxn modelId="{47402780-DBD3-4687-8A56-E57AA2CC2EB7}" type="presOf" srcId="{5B7E0ED6-479F-4121-9ED2-ADA441E20D82}" destId="{AC62D7F3-86FF-4E2E-8C0F-C0A92D04B00B}" srcOrd="0" destOrd="0" presId="urn:microsoft.com/office/officeart/2005/8/layout/list1"/>
    <dgm:cxn modelId="{60E8BAA7-A41B-4E46-A2D2-82F8EA9624DD}" srcId="{5B7E0ED6-479F-4121-9ED2-ADA441E20D82}" destId="{E3B50D54-940C-4F00-8C03-439DBAA1FDF5}" srcOrd="2" destOrd="0" parTransId="{37A2BB1E-B1F0-444C-A666-D2FF9B9266A4}" sibTransId="{F683B026-5566-4822-9A2D-8131527D1FA0}"/>
    <dgm:cxn modelId="{47B951A1-00D4-43CD-A5FE-062B9B16E319}" type="presOf" srcId="{E3B50D54-940C-4F00-8C03-439DBAA1FDF5}" destId="{D18A65CA-4795-4AB5-A848-99F52B717E53}" srcOrd="0" destOrd="0" presId="urn:microsoft.com/office/officeart/2005/8/layout/list1"/>
    <dgm:cxn modelId="{CDFCF0D4-2A70-46B2-896A-9005D0C00C78}" type="presParOf" srcId="{AC62D7F3-86FF-4E2E-8C0F-C0A92D04B00B}" destId="{48C7B2BE-9B54-4D4E-BC37-467B0B8F7563}" srcOrd="0" destOrd="0" presId="urn:microsoft.com/office/officeart/2005/8/layout/list1"/>
    <dgm:cxn modelId="{42C6EA78-F5B4-4F58-883E-8B56F09ADF0F}" type="presParOf" srcId="{48C7B2BE-9B54-4D4E-BC37-467B0B8F7563}" destId="{347B9435-5D11-4096-A1BD-10A4F942747F}" srcOrd="0" destOrd="0" presId="urn:microsoft.com/office/officeart/2005/8/layout/list1"/>
    <dgm:cxn modelId="{8776E70C-44B2-4CD2-9A12-1B3CF7CD1607}" type="presParOf" srcId="{48C7B2BE-9B54-4D4E-BC37-467B0B8F7563}" destId="{419B8C31-AE0F-4B4E-A75B-143673E6A538}" srcOrd="1" destOrd="0" presId="urn:microsoft.com/office/officeart/2005/8/layout/list1"/>
    <dgm:cxn modelId="{55CF1056-6312-431F-8449-F439E1620DAF}" type="presParOf" srcId="{AC62D7F3-86FF-4E2E-8C0F-C0A92D04B00B}" destId="{6AD6E33A-31DC-45A8-A3A6-AAB0A8DE6381}" srcOrd="1" destOrd="0" presId="urn:microsoft.com/office/officeart/2005/8/layout/list1"/>
    <dgm:cxn modelId="{C711619D-3AEC-4BE0-A361-873CBFB242C4}" type="presParOf" srcId="{AC62D7F3-86FF-4E2E-8C0F-C0A92D04B00B}" destId="{97B8D748-1FEA-46F3-B9AA-B3EB7DD721A2}" srcOrd="2" destOrd="0" presId="urn:microsoft.com/office/officeart/2005/8/layout/list1"/>
    <dgm:cxn modelId="{3472C86F-FCA5-48AB-9B69-8E4C0BB89A01}" type="presParOf" srcId="{AC62D7F3-86FF-4E2E-8C0F-C0A92D04B00B}" destId="{FA595287-2534-4268-9F0D-01D4DD2B7C60}" srcOrd="3" destOrd="0" presId="urn:microsoft.com/office/officeart/2005/8/layout/list1"/>
    <dgm:cxn modelId="{218029DE-C0CC-4C9B-BDB4-528CBFA85FDD}" type="presParOf" srcId="{AC62D7F3-86FF-4E2E-8C0F-C0A92D04B00B}" destId="{C28E1539-B23D-47A4-B412-AE69C8649974}" srcOrd="4" destOrd="0" presId="urn:microsoft.com/office/officeart/2005/8/layout/list1"/>
    <dgm:cxn modelId="{21AB7F4F-97C0-4F5B-AB44-9DE8E2944212}" type="presParOf" srcId="{C28E1539-B23D-47A4-B412-AE69C8649974}" destId="{D74E8883-46E0-46B8-ADFE-245367BCD4F3}" srcOrd="0" destOrd="0" presId="urn:microsoft.com/office/officeart/2005/8/layout/list1"/>
    <dgm:cxn modelId="{8047CC88-430C-4F71-AE17-29C18EEE6836}" type="presParOf" srcId="{C28E1539-B23D-47A4-B412-AE69C8649974}" destId="{AF9B2D32-4DEC-4DC1-9D9F-1D4DACAD135D}" srcOrd="1" destOrd="0" presId="urn:microsoft.com/office/officeart/2005/8/layout/list1"/>
    <dgm:cxn modelId="{D39AE689-FDAD-4329-B060-BA61A05CF868}" type="presParOf" srcId="{AC62D7F3-86FF-4E2E-8C0F-C0A92D04B00B}" destId="{FD8F1D57-2AA1-4982-AA57-D1EE9DCBDE15}" srcOrd="5" destOrd="0" presId="urn:microsoft.com/office/officeart/2005/8/layout/list1"/>
    <dgm:cxn modelId="{D1E5338B-1F5B-4E73-9EFA-B098A3956792}" type="presParOf" srcId="{AC62D7F3-86FF-4E2E-8C0F-C0A92D04B00B}" destId="{73A38B3A-C296-4547-8C52-FD9129E03D57}" srcOrd="6" destOrd="0" presId="urn:microsoft.com/office/officeart/2005/8/layout/list1"/>
    <dgm:cxn modelId="{68BD964C-8217-441E-AB39-1C5A6587B719}" type="presParOf" srcId="{AC62D7F3-86FF-4E2E-8C0F-C0A92D04B00B}" destId="{0D6B7408-8987-4E93-97A8-41FDF8C9091A}" srcOrd="7" destOrd="0" presId="urn:microsoft.com/office/officeart/2005/8/layout/list1"/>
    <dgm:cxn modelId="{4044D019-721F-4116-9330-BEE4697DF37F}" type="presParOf" srcId="{AC62D7F3-86FF-4E2E-8C0F-C0A92D04B00B}" destId="{45ADAACE-98D9-4131-A785-1B914854B472}" srcOrd="8" destOrd="0" presId="urn:microsoft.com/office/officeart/2005/8/layout/list1"/>
    <dgm:cxn modelId="{9AA042A9-0745-47EB-8F12-B2A838DFDF71}" type="presParOf" srcId="{45ADAACE-98D9-4131-A785-1B914854B472}" destId="{D18A65CA-4795-4AB5-A848-99F52B717E53}" srcOrd="0" destOrd="0" presId="urn:microsoft.com/office/officeart/2005/8/layout/list1"/>
    <dgm:cxn modelId="{F21B54BC-D01B-457B-91C6-E6AD03EFFA48}" type="presParOf" srcId="{45ADAACE-98D9-4131-A785-1B914854B472}" destId="{4A245829-1BB1-4EFA-9B36-6EDB4AA86362}" srcOrd="1" destOrd="0" presId="urn:microsoft.com/office/officeart/2005/8/layout/list1"/>
    <dgm:cxn modelId="{6698B6BC-C91A-40F1-A487-1F5B37EB6AAE}" type="presParOf" srcId="{AC62D7F3-86FF-4E2E-8C0F-C0A92D04B00B}" destId="{E7DFA880-3519-4E46-B152-1C04013CC2D1}" srcOrd="9" destOrd="0" presId="urn:microsoft.com/office/officeart/2005/8/layout/list1"/>
    <dgm:cxn modelId="{444FA57A-888B-42FB-A862-1BCD74ACE17E}" type="presParOf" srcId="{AC62D7F3-86FF-4E2E-8C0F-C0A92D04B00B}" destId="{447A23FB-1026-4D92-82A9-869624BCC2F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B7E0ED6-479F-4121-9ED2-ADA441E20D8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u="none" dirty="0"/>
            <a:t>E-mail messages written by a public official during the performance of their duties are official documents;  will be released subsequent to a request for records</a:t>
          </a:r>
          <a:endParaRPr lang="en-US" sz="2000" b="0" dirty="0"/>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6BAAD689-D002-4172-9534-30CE8D55BFFD}">
      <dgm:prSet custT="1"/>
      <dgm:spPr>
        <a:solidFill>
          <a:schemeClr val="accent2"/>
        </a:solidFill>
      </dgm:spPr>
      <dgm:t>
        <a:bodyPr/>
        <a:lstStyle/>
        <a:p>
          <a:r>
            <a:rPr lang="en-US" sz="2000" b="0" u="none" dirty="0"/>
            <a:t>Recent U.S. court rulings have declared that e-mail messages are not private or protected under a person’s First Amendment rights</a:t>
          </a:r>
        </a:p>
      </dgm:t>
    </dgm:pt>
    <dgm:pt modelId="{87AD34B6-9393-4C87-AADD-980C2FDC257E}" type="parTrans" cxnId="{486F3B47-0989-4C78-8808-6CB1816740D7}">
      <dgm:prSet/>
      <dgm:spPr/>
      <dgm:t>
        <a:bodyPr/>
        <a:lstStyle/>
        <a:p>
          <a:endParaRPr lang="en-US"/>
        </a:p>
      </dgm:t>
    </dgm:pt>
    <dgm:pt modelId="{08E2BF16-C3AA-4CA6-A094-A7BCD53F37D2}" type="sibTrans" cxnId="{486F3B47-0989-4C78-8808-6CB1816740D7}">
      <dgm:prSet/>
      <dgm:spPr/>
      <dgm:t>
        <a:bodyPr/>
        <a:lstStyle/>
        <a:p>
          <a:endParaRPr lang="en-US"/>
        </a:p>
      </dgm:t>
    </dgm:pt>
    <dgm:pt modelId="{EFFB3136-10D2-48AB-893F-4D9A887D0904}" type="pres">
      <dgm:prSet presAssocID="{5B7E0ED6-479F-4121-9ED2-ADA441E20D82}" presName="linear" presStyleCnt="0">
        <dgm:presLayoutVars>
          <dgm:animLvl val="lvl"/>
          <dgm:resizeHandles val="exact"/>
        </dgm:presLayoutVars>
      </dgm:prSet>
      <dgm:spPr/>
      <dgm:t>
        <a:bodyPr/>
        <a:lstStyle/>
        <a:p>
          <a:endParaRPr lang="en-US"/>
        </a:p>
      </dgm:t>
    </dgm:pt>
    <dgm:pt modelId="{82E63267-3E19-46CC-9F67-96D256B1BFFF}" type="pres">
      <dgm:prSet presAssocID="{2C40B475-EF5B-4C0C-9613-EB9536B91856}" presName="parentText" presStyleLbl="node1" presStyleIdx="0" presStyleCnt="2">
        <dgm:presLayoutVars>
          <dgm:chMax val="0"/>
          <dgm:bulletEnabled val="1"/>
        </dgm:presLayoutVars>
      </dgm:prSet>
      <dgm:spPr/>
      <dgm:t>
        <a:bodyPr/>
        <a:lstStyle/>
        <a:p>
          <a:endParaRPr lang="en-US"/>
        </a:p>
      </dgm:t>
    </dgm:pt>
    <dgm:pt modelId="{5A8DF8BD-D2AE-415D-AC84-D29786509E69}" type="pres">
      <dgm:prSet presAssocID="{80870A18-C173-45E7-9F87-4E5E947CD104}" presName="spacer" presStyleCnt="0"/>
      <dgm:spPr/>
    </dgm:pt>
    <dgm:pt modelId="{CD161895-3BD1-4387-9F10-739D7814E607}" type="pres">
      <dgm:prSet presAssocID="{6BAAD689-D002-4172-9534-30CE8D55BFFD}" presName="parentText" presStyleLbl="node1" presStyleIdx="1" presStyleCnt="2">
        <dgm:presLayoutVars>
          <dgm:chMax val="0"/>
          <dgm:bulletEnabled val="1"/>
        </dgm:presLayoutVars>
      </dgm:prSet>
      <dgm:spPr/>
      <dgm:t>
        <a:bodyPr/>
        <a:lstStyle/>
        <a:p>
          <a:endParaRPr lang="en-US"/>
        </a:p>
      </dgm:t>
    </dgm:pt>
  </dgm:ptLst>
  <dgm:cxnLst>
    <dgm:cxn modelId="{44D2AD42-8063-45DF-8015-2FCD70297B72}" type="presOf" srcId="{2C40B475-EF5B-4C0C-9613-EB9536B91856}" destId="{82E63267-3E19-46CC-9F67-96D256B1BFFF}" srcOrd="0" destOrd="0" presId="urn:microsoft.com/office/officeart/2005/8/layout/vList2"/>
    <dgm:cxn modelId="{387B90CA-82F8-400A-B1CA-75D76613283D}" type="presOf" srcId="{6BAAD689-D002-4172-9534-30CE8D55BFFD}" destId="{CD161895-3BD1-4387-9F10-739D7814E607}" srcOrd="0" destOrd="0" presId="urn:microsoft.com/office/officeart/2005/8/layout/vList2"/>
    <dgm:cxn modelId="{A8D2C6EB-3008-4DCD-8C21-5048D9C78305}" srcId="{5B7E0ED6-479F-4121-9ED2-ADA441E20D82}" destId="{2C40B475-EF5B-4C0C-9613-EB9536B91856}" srcOrd="0" destOrd="0" parTransId="{A5A833A0-5BC8-4E82-AC3D-19842DA17B5D}" sibTransId="{80870A18-C173-45E7-9F87-4E5E947CD104}"/>
    <dgm:cxn modelId="{45798B38-2939-46B0-80E7-AD9D24F564F7}" type="presOf" srcId="{5B7E0ED6-479F-4121-9ED2-ADA441E20D82}" destId="{EFFB3136-10D2-48AB-893F-4D9A887D0904}" srcOrd="0" destOrd="0" presId="urn:microsoft.com/office/officeart/2005/8/layout/vList2"/>
    <dgm:cxn modelId="{486F3B47-0989-4C78-8808-6CB1816740D7}" srcId="{5B7E0ED6-479F-4121-9ED2-ADA441E20D82}" destId="{6BAAD689-D002-4172-9534-30CE8D55BFFD}" srcOrd="1" destOrd="0" parTransId="{87AD34B6-9393-4C87-AADD-980C2FDC257E}" sibTransId="{08E2BF16-C3AA-4CA6-A094-A7BCD53F37D2}"/>
    <dgm:cxn modelId="{7300FCBE-9196-4A0A-B501-937E1C6A29C7}" type="presParOf" srcId="{EFFB3136-10D2-48AB-893F-4D9A887D0904}" destId="{82E63267-3E19-46CC-9F67-96D256B1BFFF}" srcOrd="0" destOrd="0" presId="urn:microsoft.com/office/officeart/2005/8/layout/vList2"/>
    <dgm:cxn modelId="{BB9AA9F3-ECDB-430D-8062-4FBA94A44DF4}" type="presParOf" srcId="{EFFB3136-10D2-48AB-893F-4D9A887D0904}" destId="{5A8DF8BD-D2AE-415D-AC84-D29786509E69}" srcOrd="1" destOrd="0" presId="urn:microsoft.com/office/officeart/2005/8/layout/vList2"/>
    <dgm:cxn modelId="{3F35AFD0-AF8D-4CB0-8DFE-F3FAD23E165A}" type="presParOf" srcId="{EFFB3136-10D2-48AB-893F-4D9A887D0904}" destId="{CD161895-3BD1-4387-9F10-739D7814E60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B7E0ED6-479F-4121-9ED2-ADA441E20D8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u="none" dirty="0"/>
            <a:t>Reflect on an inspector’s professionalism and credibility</a:t>
          </a:r>
          <a:endParaRPr lang="en-US" sz="2000" b="0" dirty="0"/>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945DA835-C5B2-47A7-A878-FB9B10D28DF3}">
      <dgm:prSet custT="1"/>
      <dgm:spPr>
        <a:solidFill>
          <a:schemeClr val="accent2"/>
        </a:solidFill>
      </dgm:spPr>
      <dgm:t>
        <a:bodyPr/>
        <a:lstStyle/>
        <a:p>
          <a:r>
            <a:rPr lang="en-US" sz="2000" b="0" u="none" dirty="0"/>
            <a:t>M</a:t>
          </a:r>
          <a:r>
            <a:rPr lang="x-none" sz="2000" b="0" u="none" dirty="0"/>
            <a:t>ust be grammatically correct and proofread, neatly formatted, and reflect a positive professional attitude</a:t>
          </a:r>
          <a:endParaRPr lang="en-US" sz="2000" b="0" u="none" dirty="0"/>
        </a:p>
      </dgm:t>
    </dgm:pt>
    <dgm:pt modelId="{4821589D-6657-4865-AC6A-38118C602BA7}" type="parTrans" cxnId="{1454BE55-75D3-4DEC-9344-B26068254F6D}">
      <dgm:prSet/>
      <dgm:spPr/>
      <dgm:t>
        <a:bodyPr/>
        <a:lstStyle/>
        <a:p>
          <a:endParaRPr lang="en-US"/>
        </a:p>
      </dgm:t>
    </dgm:pt>
    <dgm:pt modelId="{D66FE09B-413B-4A31-A262-82688EA2B1B4}" type="sibTrans" cxnId="{1454BE55-75D3-4DEC-9344-B26068254F6D}">
      <dgm:prSet/>
      <dgm:spPr/>
      <dgm:t>
        <a:bodyPr/>
        <a:lstStyle/>
        <a:p>
          <a:endParaRPr lang="en-US"/>
        </a:p>
      </dgm:t>
    </dgm:pt>
    <dgm:pt modelId="{73DA661E-DABE-4554-8BBB-AC0EA3030A2D}">
      <dgm:prSet custT="1"/>
      <dgm:spPr>
        <a:solidFill>
          <a:schemeClr val="accent2"/>
        </a:solidFill>
      </dgm:spPr>
      <dgm:t>
        <a:bodyPr/>
        <a:lstStyle/>
        <a:p>
          <a:r>
            <a:rPr lang="en-US" sz="2000" b="0" u="none" dirty="0"/>
            <a:t>A</a:t>
          </a:r>
          <a:r>
            <a:rPr lang="x-none" sz="2000" b="0" u="none" dirty="0"/>
            <a:t>ll letters sent from the organization should follow the same format</a:t>
          </a:r>
          <a:endParaRPr lang="en-US" sz="2000" b="0" u="none" dirty="0"/>
        </a:p>
      </dgm:t>
    </dgm:pt>
    <dgm:pt modelId="{4EE18526-FE08-4246-8D35-249FB5885166}" type="parTrans" cxnId="{FEA0884C-AFFC-407A-B55E-E10CB7ADD17C}">
      <dgm:prSet/>
      <dgm:spPr/>
      <dgm:t>
        <a:bodyPr/>
        <a:lstStyle/>
        <a:p>
          <a:endParaRPr lang="en-US"/>
        </a:p>
      </dgm:t>
    </dgm:pt>
    <dgm:pt modelId="{1A43285E-91E8-4E3C-A68E-4C589036D80D}" type="sibTrans" cxnId="{FEA0884C-AFFC-407A-B55E-E10CB7ADD17C}">
      <dgm:prSet/>
      <dgm:spPr/>
      <dgm:t>
        <a:bodyPr/>
        <a:lstStyle/>
        <a:p>
          <a:endParaRPr lang="en-US"/>
        </a:p>
      </dgm:t>
    </dgm:pt>
    <dgm:pt modelId="{D16F710D-96B5-40BF-A5AE-9E40AA308824}">
      <dgm:prSet custT="1"/>
      <dgm:spPr>
        <a:solidFill>
          <a:schemeClr val="accent2"/>
        </a:solidFill>
      </dgm:spPr>
      <dgm:t>
        <a:bodyPr/>
        <a:lstStyle/>
        <a:p>
          <a:r>
            <a:rPr lang="x-none" sz="2000" b="0" u="none" dirty="0"/>
            <a:t>Departmental policy will dictate who signs letters</a:t>
          </a:r>
          <a:endParaRPr lang="en-US" sz="2000" b="0" u="none" dirty="0"/>
        </a:p>
      </dgm:t>
    </dgm:pt>
    <dgm:pt modelId="{82E455E5-8C7B-407A-B981-0B5880B1ECB6}" type="parTrans" cxnId="{926AE7EB-E7E2-4799-B30E-F70FECBB53EC}">
      <dgm:prSet/>
      <dgm:spPr/>
      <dgm:t>
        <a:bodyPr/>
        <a:lstStyle/>
        <a:p>
          <a:endParaRPr lang="en-US"/>
        </a:p>
      </dgm:t>
    </dgm:pt>
    <dgm:pt modelId="{BC033E73-4C2E-4CDC-AFFC-6B30EC5111F5}" type="sibTrans" cxnId="{926AE7EB-E7E2-4799-B30E-F70FECBB53EC}">
      <dgm:prSet/>
      <dgm:spPr/>
      <dgm:t>
        <a:bodyPr/>
        <a:lstStyle/>
        <a:p>
          <a:endParaRPr lang="en-US"/>
        </a:p>
      </dgm:t>
    </dgm:pt>
    <dgm:pt modelId="{386F9892-F118-4864-ADF6-2520AF1FB202}">
      <dgm:prSet phldrT="[Text]" custT="1"/>
      <dgm:spPr/>
      <dgm:t>
        <a:bodyPr/>
        <a:lstStyle/>
        <a:p>
          <a:r>
            <a:rPr lang="en-US" sz="2000" b="0" u="none" dirty="0"/>
            <a:t>Must not be misleading, threatening, rude, or poorly written</a:t>
          </a:r>
          <a:endParaRPr lang="en-US" sz="2000" b="0" dirty="0"/>
        </a:p>
      </dgm:t>
    </dgm:pt>
    <dgm:pt modelId="{99A44F0D-28C2-40DF-A1D0-B6C7181ADE92}" type="parTrans" cxnId="{8A285A26-7147-48F5-B98C-456193EE2393}">
      <dgm:prSet/>
      <dgm:spPr/>
      <dgm:t>
        <a:bodyPr/>
        <a:lstStyle/>
        <a:p>
          <a:endParaRPr lang="en-US"/>
        </a:p>
      </dgm:t>
    </dgm:pt>
    <dgm:pt modelId="{B5588B75-1130-4417-99C6-1A050CFC9D3E}" type="sibTrans" cxnId="{8A285A26-7147-48F5-B98C-456193EE2393}">
      <dgm:prSet/>
      <dgm:spPr/>
      <dgm:t>
        <a:bodyPr/>
        <a:lstStyle/>
        <a:p>
          <a:endParaRPr lang="en-US"/>
        </a:p>
      </dgm:t>
    </dgm:pt>
    <dgm:pt modelId="{2A5D65DD-FE49-4A4A-A60F-42944D22D38F}">
      <dgm:prSet phldrT="[Text]" custT="1"/>
      <dgm:spPr/>
      <dgm:t>
        <a:bodyPr/>
        <a:lstStyle/>
        <a:p>
          <a:r>
            <a:rPr lang="en-US" sz="2000" b="0" u="none" dirty="0"/>
            <a:t>Need to be concise without sounding rude or abrupt</a:t>
          </a:r>
          <a:endParaRPr lang="en-US" sz="2000" b="0" dirty="0"/>
        </a:p>
      </dgm:t>
    </dgm:pt>
    <dgm:pt modelId="{C13CF78D-D9F3-4E5F-8FE7-25182419ABD6}" type="parTrans" cxnId="{9B6A7565-879A-469F-8C98-C4BD854F904F}">
      <dgm:prSet/>
      <dgm:spPr/>
      <dgm:t>
        <a:bodyPr/>
        <a:lstStyle/>
        <a:p>
          <a:endParaRPr lang="en-US"/>
        </a:p>
      </dgm:t>
    </dgm:pt>
    <dgm:pt modelId="{42985721-D918-4D55-BCC3-085908152D11}" type="sibTrans" cxnId="{9B6A7565-879A-469F-8C98-C4BD854F904F}">
      <dgm:prSet/>
      <dgm:spPr/>
      <dgm:t>
        <a:bodyPr/>
        <a:lstStyle/>
        <a:p>
          <a:endParaRPr lang="en-US"/>
        </a:p>
      </dgm:t>
    </dgm:pt>
    <dgm:pt modelId="{EFFB3136-10D2-48AB-893F-4D9A887D0904}" type="pres">
      <dgm:prSet presAssocID="{5B7E0ED6-479F-4121-9ED2-ADA441E20D82}" presName="linear" presStyleCnt="0">
        <dgm:presLayoutVars>
          <dgm:animLvl val="lvl"/>
          <dgm:resizeHandles val="exact"/>
        </dgm:presLayoutVars>
      </dgm:prSet>
      <dgm:spPr/>
      <dgm:t>
        <a:bodyPr/>
        <a:lstStyle/>
        <a:p>
          <a:endParaRPr lang="en-US"/>
        </a:p>
      </dgm:t>
    </dgm:pt>
    <dgm:pt modelId="{82E63267-3E19-46CC-9F67-96D256B1BFFF}" type="pres">
      <dgm:prSet presAssocID="{2C40B475-EF5B-4C0C-9613-EB9536B91856}" presName="parentText" presStyleLbl="node1" presStyleIdx="0" presStyleCnt="6">
        <dgm:presLayoutVars>
          <dgm:chMax val="0"/>
          <dgm:bulletEnabled val="1"/>
        </dgm:presLayoutVars>
      </dgm:prSet>
      <dgm:spPr/>
      <dgm:t>
        <a:bodyPr/>
        <a:lstStyle/>
        <a:p>
          <a:endParaRPr lang="en-US"/>
        </a:p>
      </dgm:t>
    </dgm:pt>
    <dgm:pt modelId="{5A8DF8BD-D2AE-415D-AC84-D29786509E69}" type="pres">
      <dgm:prSet presAssocID="{80870A18-C173-45E7-9F87-4E5E947CD104}" presName="spacer" presStyleCnt="0"/>
      <dgm:spPr/>
    </dgm:pt>
    <dgm:pt modelId="{B037A2FF-0381-459D-A3AA-D7C982086A9D}" type="pres">
      <dgm:prSet presAssocID="{386F9892-F118-4864-ADF6-2520AF1FB202}" presName="parentText" presStyleLbl="node1" presStyleIdx="1" presStyleCnt="6">
        <dgm:presLayoutVars>
          <dgm:chMax val="0"/>
          <dgm:bulletEnabled val="1"/>
        </dgm:presLayoutVars>
      </dgm:prSet>
      <dgm:spPr/>
      <dgm:t>
        <a:bodyPr/>
        <a:lstStyle/>
        <a:p>
          <a:endParaRPr lang="en-US"/>
        </a:p>
      </dgm:t>
    </dgm:pt>
    <dgm:pt modelId="{C7BABCF3-9F77-4D97-99C6-E63B3DB1086D}" type="pres">
      <dgm:prSet presAssocID="{B5588B75-1130-4417-99C6-1A050CFC9D3E}" presName="spacer" presStyleCnt="0"/>
      <dgm:spPr/>
    </dgm:pt>
    <dgm:pt modelId="{F8839635-BA6C-43B9-99AD-7977A7F3E324}" type="pres">
      <dgm:prSet presAssocID="{2A5D65DD-FE49-4A4A-A60F-42944D22D38F}" presName="parentText" presStyleLbl="node1" presStyleIdx="2" presStyleCnt="6">
        <dgm:presLayoutVars>
          <dgm:chMax val="0"/>
          <dgm:bulletEnabled val="1"/>
        </dgm:presLayoutVars>
      </dgm:prSet>
      <dgm:spPr/>
      <dgm:t>
        <a:bodyPr/>
        <a:lstStyle/>
        <a:p>
          <a:endParaRPr lang="en-US"/>
        </a:p>
      </dgm:t>
    </dgm:pt>
    <dgm:pt modelId="{A579DFDA-D1C8-4D26-80FF-758DD92B9DC6}" type="pres">
      <dgm:prSet presAssocID="{42985721-D918-4D55-BCC3-085908152D11}" presName="spacer" presStyleCnt="0"/>
      <dgm:spPr/>
    </dgm:pt>
    <dgm:pt modelId="{F2B667B1-3260-4E0C-969B-E7736F74CAD4}" type="pres">
      <dgm:prSet presAssocID="{945DA835-C5B2-47A7-A878-FB9B10D28DF3}" presName="parentText" presStyleLbl="node1" presStyleIdx="3" presStyleCnt="6">
        <dgm:presLayoutVars>
          <dgm:chMax val="0"/>
          <dgm:bulletEnabled val="1"/>
        </dgm:presLayoutVars>
      </dgm:prSet>
      <dgm:spPr/>
      <dgm:t>
        <a:bodyPr/>
        <a:lstStyle/>
        <a:p>
          <a:endParaRPr lang="en-US"/>
        </a:p>
      </dgm:t>
    </dgm:pt>
    <dgm:pt modelId="{314278A7-4D04-4858-A0FC-298D90A1AB24}" type="pres">
      <dgm:prSet presAssocID="{D66FE09B-413B-4A31-A262-82688EA2B1B4}" presName="spacer" presStyleCnt="0"/>
      <dgm:spPr/>
    </dgm:pt>
    <dgm:pt modelId="{99C93F5D-37E8-4915-93B7-B8B5BCB30199}" type="pres">
      <dgm:prSet presAssocID="{73DA661E-DABE-4554-8BBB-AC0EA3030A2D}" presName="parentText" presStyleLbl="node1" presStyleIdx="4" presStyleCnt="6">
        <dgm:presLayoutVars>
          <dgm:chMax val="0"/>
          <dgm:bulletEnabled val="1"/>
        </dgm:presLayoutVars>
      </dgm:prSet>
      <dgm:spPr/>
      <dgm:t>
        <a:bodyPr/>
        <a:lstStyle/>
        <a:p>
          <a:endParaRPr lang="en-US"/>
        </a:p>
      </dgm:t>
    </dgm:pt>
    <dgm:pt modelId="{0873EC26-1814-46C9-90E7-87A4C69CB978}" type="pres">
      <dgm:prSet presAssocID="{1A43285E-91E8-4E3C-A68E-4C589036D80D}" presName="spacer" presStyleCnt="0"/>
      <dgm:spPr/>
    </dgm:pt>
    <dgm:pt modelId="{CDB1FFAD-84C7-4368-A705-3201774D794D}" type="pres">
      <dgm:prSet presAssocID="{D16F710D-96B5-40BF-A5AE-9E40AA308824}" presName="parentText" presStyleLbl="node1" presStyleIdx="5" presStyleCnt="6">
        <dgm:presLayoutVars>
          <dgm:chMax val="0"/>
          <dgm:bulletEnabled val="1"/>
        </dgm:presLayoutVars>
      </dgm:prSet>
      <dgm:spPr/>
      <dgm:t>
        <a:bodyPr/>
        <a:lstStyle/>
        <a:p>
          <a:endParaRPr lang="en-US"/>
        </a:p>
      </dgm:t>
    </dgm:pt>
  </dgm:ptLst>
  <dgm:cxnLst>
    <dgm:cxn modelId="{FEA0884C-AFFC-407A-B55E-E10CB7ADD17C}" srcId="{5B7E0ED6-479F-4121-9ED2-ADA441E20D82}" destId="{73DA661E-DABE-4554-8BBB-AC0EA3030A2D}" srcOrd="4" destOrd="0" parTransId="{4EE18526-FE08-4246-8D35-249FB5885166}" sibTransId="{1A43285E-91E8-4E3C-A68E-4C589036D80D}"/>
    <dgm:cxn modelId="{1454BE55-75D3-4DEC-9344-B26068254F6D}" srcId="{5B7E0ED6-479F-4121-9ED2-ADA441E20D82}" destId="{945DA835-C5B2-47A7-A878-FB9B10D28DF3}" srcOrd="3" destOrd="0" parTransId="{4821589D-6657-4865-AC6A-38118C602BA7}" sibTransId="{D66FE09B-413B-4A31-A262-82688EA2B1B4}"/>
    <dgm:cxn modelId="{CAB00014-00FB-469E-BCA1-2DAFF168C41D}" type="presOf" srcId="{945DA835-C5B2-47A7-A878-FB9B10D28DF3}" destId="{F2B667B1-3260-4E0C-969B-E7736F74CAD4}" srcOrd="0" destOrd="0" presId="urn:microsoft.com/office/officeart/2005/8/layout/vList2"/>
    <dgm:cxn modelId="{635F1C5D-3899-4E5B-B652-190F19BE6F97}" type="presOf" srcId="{2A5D65DD-FE49-4A4A-A60F-42944D22D38F}" destId="{F8839635-BA6C-43B9-99AD-7977A7F3E324}" srcOrd="0" destOrd="0" presId="urn:microsoft.com/office/officeart/2005/8/layout/vList2"/>
    <dgm:cxn modelId="{35660CE5-696B-4946-BC4A-DF75954EDC38}" type="presOf" srcId="{2C40B475-EF5B-4C0C-9613-EB9536B91856}" destId="{82E63267-3E19-46CC-9F67-96D256B1BFFF}" srcOrd="0" destOrd="0" presId="urn:microsoft.com/office/officeart/2005/8/layout/vList2"/>
    <dgm:cxn modelId="{926AE7EB-E7E2-4799-B30E-F70FECBB53EC}" srcId="{5B7E0ED6-479F-4121-9ED2-ADA441E20D82}" destId="{D16F710D-96B5-40BF-A5AE-9E40AA308824}" srcOrd="5" destOrd="0" parTransId="{82E455E5-8C7B-407A-B981-0B5880B1ECB6}" sibTransId="{BC033E73-4C2E-4CDC-AFFC-6B30EC5111F5}"/>
    <dgm:cxn modelId="{A8D2C6EB-3008-4DCD-8C21-5048D9C78305}" srcId="{5B7E0ED6-479F-4121-9ED2-ADA441E20D82}" destId="{2C40B475-EF5B-4C0C-9613-EB9536B91856}" srcOrd="0" destOrd="0" parTransId="{A5A833A0-5BC8-4E82-AC3D-19842DA17B5D}" sibTransId="{80870A18-C173-45E7-9F87-4E5E947CD104}"/>
    <dgm:cxn modelId="{D8074540-2085-4609-938A-02F6ABADEA0D}" type="presOf" srcId="{73DA661E-DABE-4554-8BBB-AC0EA3030A2D}" destId="{99C93F5D-37E8-4915-93B7-B8B5BCB30199}" srcOrd="0" destOrd="0" presId="urn:microsoft.com/office/officeart/2005/8/layout/vList2"/>
    <dgm:cxn modelId="{8A285A26-7147-48F5-B98C-456193EE2393}" srcId="{5B7E0ED6-479F-4121-9ED2-ADA441E20D82}" destId="{386F9892-F118-4864-ADF6-2520AF1FB202}" srcOrd="1" destOrd="0" parTransId="{99A44F0D-28C2-40DF-A1D0-B6C7181ADE92}" sibTransId="{B5588B75-1130-4417-99C6-1A050CFC9D3E}"/>
    <dgm:cxn modelId="{9B6A7565-879A-469F-8C98-C4BD854F904F}" srcId="{5B7E0ED6-479F-4121-9ED2-ADA441E20D82}" destId="{2A5D65DD-FE49-4A4A-A60F-42944D22D38F}" srcOrd="2" destOrd="0" parTransId="{C13CF78D-D9F3-4E5F-8FE7-25182419ABD6}" sibTransId="{42985721-D918-4D55-BCC3-085908152D11}"/>
    <dgm:cxn modelId="{69B88771-DD0F-40AC-82EB-5BE524D841DD}" type="presOf" srcId="{D16F710D-96B5-40BF-A5AE-9E40AA308824}" destId="{CDB1FFAD-84C7-4368-A705-3201774D794D}" srcOrd="0" destOrd="0" presId="urn:microsoft.com/office/officeart/2005/8/layout/vList2"/>
    <dgm:cxn modelId="{D9978FFF-A98F-4B50-A052-1C75B8F8AAB7}" type="presOf" srcId="{5B7E0ED6-479F-4121-9ED2-ADA441E20D82}" destId="{EFFB3136-10D2-48AB-893F-4D9A887D0904}" srcOrd="0" destOrd="0" presId="urn:microsoft.com/office/officeart/2005/8/layout/vList2"/>
    <dgm:cxn modelId="{B138D13D-C795-4BF2-9C5B-4892A406FA4E}" type="presOf" srcId="{386F9892-F118-4864-ADF6-2520AF1FB202}" destId="{B037A2FF-0381-459D-A3AA-D7C982086A9D}" srcOrd="0" destOrd="0" presId="urn:microsoft.com/office/officeart/2005/8/layout/vList2"/>
    <dgm:cxn modelId="{BC5F26AA-B486-4776-94EA-75C154EB1595}" type="presParOf" srcId="{EFFB3136-10D2-48AB-893F-4D9A887D0904}" destId="{82E63267-3E19-46CC-9F67-96D256B1BFFF}" srcOrd="0" destOrd="0" presId="urn:microsoft.com/office/officeart/2005/8/layout/vList2"/>
    <dgm:cxn modelId="{E571A0B0-6E75-4E63-B941-301CAC9F641D}" type="presParOf" srcId="{EFFB3136-10D2-48AB-893F-4D9A887D0904}" destId="{5A8DF8BD-D2AE-415D-AC84-D29786509E69}" srcOrd="1" destOrd="0" presId="urn:microsoft.com/office/officeart/2005/8/layout/vList2"/>
    <dgm:cxn modelId="{917B00D8-D454-4B92-B903-57A917EDE7BF}" type="presParOf" srcId="{EFFB3136-10D2-48AB-893F-4D9A887D0904}" destId="{B037A2FF-0381-459D-A3AA-D7C982086A9D}" srcOrd="2" destOrd="0" presId="urn:microsoft.com/office/officeart/2005/8/layout/vList2"/>
    <dgm:cxn modelId="{0FF45B0E-BF9E-4A70-A5DD-826EC203578E}" type="presParOf" srcId="{EFFB3136-10D2-48AB-893F-4D9A887D0904}" destId="{C7BABCF3-9F77-4D97-99C6-E63B3DB1086D}" srcOrd="3" destOrd="0" presId="urn:microsoft.com/office/officeart/2005/8/layout/vList2"/>
    <dgm:cxn modelId="{6B6D19E7-BE49-4167-A6FC-8FE0955E8C75}" type="presParOf" srcId="{EFFB3136-10D2-48AB-893F-4D9A887D0904}" destId="{F8839635-BA6C-43B9-99AD-7977A7F3E324}" srcOrd="4" destOrd="0" presId="urn:microsoft.com/office/officeart/2005/8/layout/vList2"/>
    <dgm:cxn modelId="{6ED48FF8-30E9-492A-8573-392F2CDFB2AE}" type="presParOf" srcId="{EFFB3136-10D2-48AB-893F-4D9A887D0904}" destId="{A579DFDA-D1C8-4D26-80FF-758DD92B9DC6}" srcOrd="5" destOrd="0" presId="urn:microsoft.com/office/officeart/2005/8/layout/vList2"/>
    <dgm:cxn modelId="{B2C80C5D-7C1C-42A1-95D6-3308E3E6FC70}" type="presParOf" srcId="{EFFB3136-10D2-48AB-893F-4D9A887D0904}" destId="{F2B667B1-3260-4E0C-969B-E7736F74CAD4}" srcOrd="6" destOrd="0" presId="urn:microsoft.com/office/officeart/2005/8/layout/vList2"/>
    <dgm:cxn modelId="{91E855C2-02EC-4412-AF64-FBFB9A8D44AC}" type="presParOf" srcId="{EFFB3136-10D2-48AB-893F-4D9A887D0904}" destId="{314278A7-4D04-4858-A0FC-298D90A1AB24}" srcOrd="7" destOrd="0" presId="urn:microsoft.com/office/officeart/2005/8/layout/vList2"/>
    <dgm:cxn modelId="{0C1AACF8-3801-4E0B-9319-3BCC9C9C28ED}" type="presParOf" srcId="{EFFB3136-10D2-48AB-893F-4D9A887D0904}" destId="{99C93F5D-37E8-4915-93B7-B8B5BCB30199}" srcOrd="8" destOrd="0" presId="urn:microsoft.com/office/officeart/2005/8/layout/vList2"/>
    <dgm:cxn modelId="{3A13924F-E61F-46B3-819E-2466273C8A0B}" type="presParOf" srcId="{EFFB3136-10D2-48AB-893F-4D9A887D0904}" destId="{0873EC26-1814-46C9-90E7-87A4C69CB978}" srcOrd="9" destOrd="0" presId="urn:microsoft.com/office/officeart/2005/8/layout/vList2"/>
    <dgm:cxn modelId="{7528DD37-844B-4F5D-B070-3264E71CBB86}" type="presParOf" srcId="{EFFB3136-10D2-48AB-893F-4D9A887D0904}" destId="{CDB1FFAD-84C7-4368-A705-3201774D794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B7E0ED6-479F-4121-9ED2-ADA441E20D8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dirty="0"/>
            <a:t>Scope of the problem and the report’s findings</a:t>
          </a:r>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681E4A08-A228-408C-A811-993E5EDA5972}">
      <dgm:prSet custT="1"/>
      <dgm:spPr/>
      <dgm:t>
        <a:bodyPr/>
        <a:lstStyle/>
        <a:p>
          <a:r>
            <a:rPr lang="en-US" sz="2000" b="0" dirty="0"/>
            <a:t>Introduction</a:t>
          </a:r>
        </a:p>
      </dgm:t>
    </dgm:pt>
    <dgm:pt modelId="{3F04155F-24F5-48EF-8FD1-0800E92A9E01}" type="parTrans" cxnId="{41326D52-DC47-436E-BAB2-7B11EEF25EF5}">
      <dgm:prSet/>
      <dgm:spPr/>
      <dgm:t>
        <a:bodyPr/>
        <a:lstStyle/>
        <a:p>
          <a:endParaRPr lang="en-US"/>
        </a:p>
      </dgm:t>
    </dgm:pt>
    <dgm:pt modelId="{867755CE-2CE9-4EE3-98A6-146A5401C50F}" type="sibTrans" cxnId="{41326D52-DC47-436E-BAB2-7B11EEF25EF5}">
      <dgm:prSet/>
      <dgm:spPr/>
      <dgm:t>
        <a:bodyPr/>
        <a:lstStyle/>
        <a:p>
          <a:endParaRPr lang="en-US"/>
        </a:p>
      </dgm:t>
    </dgm:pt>
    <dgm:pt modelId="{ECD5E6B6-A9F6-450C-8A5C-8B5058FAAFB5}">
      <dgm:prSet custT="1"/>
      <dgm:spPr/>
      <dgm:t>
        <a:bodyPr/>
        <a:lstStyle/>
        <a:p>
          <a:r>
            <a:rPr lang="en-US" sz="2000" b="0" dirty="0"/>
            <a:t>Executive summary</a:t>
          </a:r>
        </a:p>
      </dgm:t>
    </dgm:pt>
    <dgm:pt modelId="{F78F1A4C-F147-45DA-BDD5-893EB69A34B5}" type="parTrans" cxnId="{2C9F14CA-982F-4E04-81F0-9D819FA9690D}">
      <dgm:prSet/>
      <dgm:spPr/>
      <dgm:t>
        <a:bodyPr/>
        <a:lstStyle/>
        <a:p>
          <a:endParaRPr lang="en-US"/>
        </a:p>
      </dgm:t>
    </dgm:pt>
    <dgm:pt modelId="{26445258-CA75-458F-B7C9-CA3DB9DBE36B}" type="sibTrans" cxnId="{2C9F14CA-982F-4E04-81F0-9D819FA9690D}">
      <dgm:prSet/>
      <dgm:spPr/>
      <dgm:t>
        <a:bodyPr/>
        <a:lstStyle/>
        <a:p>
          <a:endParaRPr lang="en-US"/>
        </a:p>
      </dgm:t>
    </dgm:pt>
    <dgm:pt modelId="{3A7E1481-04E3-47DE-8D09-7FB4864BF076}">
      <dgm:prSet custT="1"/>
      <dgm:spPr>
        <a:solidFill>
          <a:schemeClr val="accent2"/>
        </a:solidFill>
      </dgm:spPr>
      <dgm:t>
        <a:bodyPr/>
        <a:lstStyle/>
        <a:p>
          <a:r>
            <a:rPr lang="en-US" sz="2000" b="0" dirty="0"/>
            <a:t>Supporting documents</a:t>
          </a:r>
        </a:p>
      </dgm:t>
    </dgm:pt>
    <dgm:pt modelId="{88AE158A-13A1-43FE-ADF2-0424732FEAF3}" type="parTrans" cxnId="{D3741B87-F5C6-464C-BA84-1D4143284679}">
      <dgm:prSet/>
      <dgm:spPr/>
      <dgm:t>
        <a:bodyPr/>
        <a:lstStyle/>
        <a:p>
          <a:endParaRPr lang="en-US"/>
        </a:p>
      </dgm:t>
    </dgm:pt>
    <dgm:pt modelId="{991C69DC-3258-4F59-B8D9-540D2B6E245E}" type="sibTrans" cxnId="{D3741B87-F5C6-464C-BA84-1D4143284679}">
      <dgm:prSet/>
      <dgm:spPr/>
      <dgm:t>
        <a:bodyPr/>
        <a:lstStyle/>
        <a:p>
          <a:endParaRPr lang="en-US"/>
        </a:p>
      </dgm:t>
    </dgm:pt>
    <dgm:pt modelId="{BFBDC30A-BFA4-4ECB-ADEC-C1A21E09976D}" type="pres">
      <dgm:prSet presAssocID="{5B7E0ED6-479F-4121-9ED2-ADA441E20D82}" presName="diagram" presStyleCnt="0">
        <dgm:presLayoutVars>
          <dgm:dir/>
          <dgm:resizeHandles val="exact"/>
        </dgm:presLayoutVars>
      </dgm:prSet>
      <dgm:spPr/>
      <dgm:t>
        <a:bodyPr/>
        <a:lstStyle/>
        <a:p>
          <a:endParaRPr lang="en-US"/>
        </a:p>
      </dgm:t>
    </dgm:pt>
    <dgm:pt modelId="{12204050-58E3-4952-973E-760E74CFE667}" type="pres">
      <dgm:prSet presAssocID="{2C40B475-EF5B-4C0C-9613-EB9536B91856}" presName="node" presStyleLbl="node1" presStyleIdx="0" presStyleCnt="4">
        <dgm:presLayoutVars>
          <dgm:bulletEnabled val="1"/>
        </dgm:presLayoutVars>
      </dgm:prSet>
      <dgm:spPr/>
      <dgm:t>
        <a:bodyPr/>
        <a:lstStyle/>
        <a:p>
          <a:endParaRPr lang="en-US"/>
        </a:p>
      </dgm:t>
    </dgm:pt>
    <dgm:pt modelId="{9C4F9A80-9698-4E62-9940-83BA254EAA70}" type="pres">
      <dgm:prSet presAssocID="{80870A18-C173-45E7-9F87-4E5E947CD104}" presName="sibTrans" presStyleCnt="0"/>
      <dgm:spPr/>
    </dgm:pt>
    <dgm:pt modelId="{4DF73C87-B54B-482B-9BCD-7E4FD0EDCF30}" type="pres">
      <dgm:prSet presAssocID="{681E4A08-A228-408C-A811-993E5EDA5972}" presName="node" presStyleLbl="node1" presStyleIdx="1" presStyleCnt="4">
        <dgm:presLayoutVars>
          <dgm:bulletEnabled val="1"/>
        </dgm:presLayoutVars>
      </dgm:prSet>
      <dgm:spPr/>
      <dgm:t>
        <a:bodyPr/>
        <a:lstStyle/>
        <a:p>
          <a:endParaRPr lang="en-US"/>
        </a:p>
      </dgm:t>
    </dgm:pt>
    <dgm:pt modelId="{A28767C8-A391-4051-9DDC-28C586230E30}" type="pres">
      <dgm:prSet presAssocID="{867755CE-2CE9-4EE3-98A6-146A5401C50F}" presName="sibTrans" presStyleCnt="0"/>
      <dgm:spPr/>
    </dgm:pt>
    <dgm:pt modelId="{04A9325C-AD0F-4C4F-80C9-2E93FF4170E3}" type="pres">
      <dgm:prSet presAssocID="{ECD5E6B6-A9F6-450C-8A5C-8B5058FAAFB5}" presName="node" presStyleLbl="node1" presStyleIdx="2" presStyleCnt="4">
        <dgm:presLayoutVars>
          <dgm:bulletEnabled val="1"/>
        </dgm:presLayoutVars>
      </dgm:prSet>
      <dgm:spPr/>
      <dgm:t>
        <a:bodyPr/>
        <a:lstStyle/>
        <a:p>
          <a:endParaRPr lang="en-US"/>
        </a:p>
      </dgm:t>
    </dgm:pt>
    <dgm:pt modelId="{17DECDF6-0AD4-4295-A36E-3F6A4C2BB480}" type="pres">
      <dgm:prSet presAssocID="{26445258-CA75-458F-B7C9-CA3DB9DBE36B}" presName="sibTrans" presStyleCnt="0"/>
      <dgm:spPr/>
    </dgm:pt>
    <dgm:pt modelId="{FE8977F9-B7F3-43A0-881A-F2256F1BBCF5}" type="pres">
      <dgm:prSet presAssocID="{3A7E1481-04E3-47DE-8D09-7FB4864BF076}" presName="node" presStyleLbl="node1" presStyleIdx="3" presStyleCnt="4">
        <dgm:presLayoutVars>
          <dgm:bulletEnabled val="1"/>
        </dgm:presLayoutVars>
      </dgm:prSet>
      <dgm:spPr/>
      <dgm:t>
        <a:bodyPr/>
        <a:lstStyle/>
        <a:p>
          <a:endParaRPr lang="en-US"/>
        </a:p>
      </dgm:t>
    </dgm:pt>
  </dgm:ptLst>
  <dgm:cxnLst>
    <dgm:cxn modelId="{0E630316-DCB6-4FBD-BFE9-2B4CAC395155}" type="presOf" srcId="{ECD5E6B6-A9F6-450C-8A5C-8B5058FAAFB5}" destId="{04A9325C-AD0F-4C4F-80C9-2E93FF4170E3}" srcOrd="0" destOrd="0" presId="urn:microsoft.com/office/officeart/2005/8/layout/default"/>
    <dgm:cxn modelId="{9596E327-3C72-4289-8693-2CDDE0E0F344}" type="presOf" srcId="{2C40B475-EF5B-4C0C-9613-EB9536B91856}" destId="{12204050-58E3-4952-973E-760E74CFE667}" srcOrd="0" destOrd="0" presId="urn:microsoft.com/office/officeart/2005/8/layout/default"/>
    <dgm:cxn modelId="{D3741B87-F5C6-464C-BA84-1D4143284679}" srcId="{5B7E0ED6-479F-4121-9ED2-ADA441E20D82}" destId="{3A7E1481-04E3-47DE-8D09-7FB4864BF076}" srcOrd="3" destOrd="0" parTransId="{88AE158A-13A1-43FE-ADF2-0424732FEAF3}" sibTransId="{991C69DC-3258-4F59-B8D9-540D2B6E245E}"/>
    <dgm:cxn modelId="{708A3EF1-E1C5-43A0-9BF2-7AC15A9D5F45}" type="presOf" srcId="{681E4A08-A228-408C-A811-993E5EDA5972}" destId="{4DF73C87-B54B-482B-9BCD-7E4FD0EDCF30}" srcOrd="0" destOrd="0" presId="urn:microsoft.com/office/officeart/2005/8/layout/default"/>
    <dgm:cxn modelId="{76DE2117-3449-4258-AC3F-F86FD8B74D16}" type="presOf" srcId="{5B7E0ED6-479F-4121-9ED2-ADA441E20D82}" destId="{BFBDC30A-BFA4-4ECB-ADEC-C1A21E09976D}" srcOrd="0" destOrd="0" presId="urn:microsoft.com/office/officeart/2005/8/layout/default"/>
    <dgm:cxn modelId="{A8D2C6EB-3008-4DCD-8C21-5048D9C78305}" srcId="{5B7E0ED6-479F-4121-9ED2-ADA441E20D82}" destId="{2C40B475-EF5B-4C0C-9613-EB9536B91856}" srcOrd="0" destOrd="0" parTransId="{A5A833A0-5BC8-4E82-AC3D-19842DA17B5D}" sibTransId="{80870A18-C173-45E7-9F87-4E5E947CD104}"/>
    <dgm:cxn modelId="{2C9F14CA-982F-4E04-81F0-9D819FA9690D}" srcId="{5B7E0ED6-479F-4121-9ED2-ADA441E20D82}" destId="{ECD5E6B6-A9F6-450C-8A5C-8B5058FAAFB5}" srcOrd="2" destOrd="0" parTransId="{F78F1A4C-F147-45DA-BDD5-893EB69A34B5}" sibTransId="{26445258-CA75-458F-B7C9-CA3DB9DBE36B}"/>
    <dgm:cxn modelId="{0C97D0D5-ACA0-4EA3-9DE6-43441B0660A9}" type="presOf" srcId="{3A7E1481-04E3-47DE-8D09-7FB4864BF076}" destId="{FE8977F9-B7F3-43A0-881A-F2256F1BBCF5}" srcOrd="0" destOrd="0" presId="urn:microsoft.com/office/officeart/2005/8/layout/default"/>
    <dgm:cxn modelId="{41326D52-DC47-436E-BAB2-7B11EEF25EF5}" srcId="{5B7E0ED6-479F-4121-9ED2-ADA441E20D82}" destId="{681E4A08-A228-408C-A811-993E5EDA5972}" srcOrd="1" destOrd="0" parTransId="{3F04155F-24F5-48EF-8FD1-0800E92A9E01}" sibTransId="{867755CE-2CE9-4EE3-98A6-146A5401C50F}"/>
    <dgm:cxn modelId="{4D907F00-EF15-4A99-B52E-BE7BEF8066AD}" type="presParOf" srcId="{BFBDC30A-BFA4-4ECB-ADEC-C1A21E09976D}" destId="{12204050-58E3-4952-973E-760E74CFE667}" srcOrd="0" destOrd="0" presId="urn:microsoft.com/office/officeart/2005/8/layout/default"/>
    <dgm:cxn modelId="{87564C7C-AC91-4076-9436-620F7C12356B}" type="presParOf" srcId="{BFBDC30A-BFA4-4ECB-ADEC-C1A21E09976D}" destId="{9C4F9A80-9698-4E62-9940-83BA254EAA70}" srcOrd="1" destOrd="0" presId="urn:microsoft.com/office/officeart/2005/8/layout/default"/>
    <dgm:cxn modelId="{2A55AA65-9FC5-4844-90E3-407F429EBD96}" type="presParOf" srcId="{BFBDC30A-BFA4-4ECB-ADEC-C1A21E09976D}" destId="{4DF73C87-B54B-482B-9BCD-7E4FD0EDCF30}" srcOrd="2" destOrd="0" presId="urn:microsoft.com/office/officeart/2005/8/layout/default"/>
    <dgm:cxn modelId="{99802BAB-9FE2-42BE-9356-8C8AADC4A157}" type="presParOf" srcId="{BFBDC30A-BFA4-4ECB-ADEC-C1A21E09976D}" destId="{A28767C8-A391-4051-9DDC-28C586230E30}" srcOrd="3" destOrd="0" presId="urn:microsoft.com/office/officeart/2005/8/layout/default"/>
    <dgm:cxn modelId="{CE2B9476-2B53-4754-B868-0FE179C0C759}" type="presParOf" srcId="{BFBDC30A-BFA4-4ECB-ADEC-C1A21E09976D}" destId="{04A9325C-AD0F-4C4F-80C9-2E93FF4170E3}" srcOrd="4" destOrd="0" presId="urn:microsoft.com/office/officeart/2005/8/layout/default"/>
    <dgm:cxn modelId="{9455E39E-DDD3-4139-B4A9-EF2607E004BE}" type="presParOf" srcId="{BFBDC30A-BFA4-4ECB-ADEC-C1A21E09976D}" destId="{17DECDF6-0AD4-4295-A36E-3F6A4C2BB480}" srcOrd="5" destOrd="0" presId="urn:microsoft.com/office/officeart/2005/8/layout/default"/>
    <dgm:cxn modelId="{4C59C79B-BA6F-4D8D-BA57-95BC822564FA}" type="presParOf" srcId="{BFBDC30A-BFA4-4ECB-ADEC-C1A21E09976D}" destId="{FE8977F9-B7F3-43A0-881A-F2256F1BBCF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B7E0ED6-479F-4121-9ED2-ADA441E20D8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u="none" dirty="0"/>
            <a:t>N</a:t>
          </a:r>
          <a:r>
            <a:rPr lang="x-none" sz="2000" b="0" u="none" dirty="0"/>
            <a:t>eed to be neat in appearance and legible to the reader</a:t>
          </a:r>
          <a:endParaRPr lang="en-US" sz="2000" b="0" dirty="0"/>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7F6F2FE5-97B4-4B30-94E3-186BC0F7527C}">
      <dgm:prSet custT="1"/>
      <dgm:spPr>
        <a:solidFill>
          <a:schemeClr val="accent6">
            <a:lumMod val="75000"/>
          </a:schemeClr>
        </a:solidFill>
      </dgm:spPr>
      <dgm:t>
        <a:bodyPr/>
        <a:lstStyle/>
        <a:p>
          <a:r>
            <a:rPr lang="x-none" sz="2000" b="0" u="none" dirty="0"/>
            <a:t>A good, easy-to-use style manual can be consulted for correct word usage and punctuation</a:t>
          </a:r>
          <a:endParaRPr lang="en-US" sz="2000" b="0" u="none" dirty="0"/>
        </a:p>
      </dgm:t>
    </dgm:pt>
    <dgm:pt modelId="{0066964E-D63C-4326-9A5D-226D490B0D72}" type="parTrans" cxnId="{0EE503EF-FF91-481C-BBF7-E51488709021}">
      <dgm:prSet/>
      <dgm:spPr/>
      <dgm:t>
        <a:bodyPr/>
        <a:lstStyle/>
        <a:p>
          <a:endParaRPr lang="en-US"/>
        </a:p>
      </dgm:t>
    </dgm:pt>
    <dgm:pt modelId="{FA80B2E2-E164-4DDA-A9AB-92A24462E0B7}" type="sibTrans" cxnId="{0EE503EF-FF91-481C-BBF7-E51488709021}">
      <dgm:prSet/>
      <dgm:spPr/>
      <dgm:t>
        <a:bodyPr/>
        <a:lstStyle/>
        <a:p>
          <a:endParaRPr lang="en-US"/>
        </a:p>
      </dgm:t>
    </dgm:pt>
    <dgm:pt modelId="{073DF99C-236C-42A5-975D-DA97B65ABC6C}">
      <dgm:prSet custT="1"/>
      <dgm:spPr>
        <a:solidFill>
          <a:schemeClr val="accent2"/>
        </a:solidFill>
      </dgm:spPr>
      <dgm:t>
        <a:bodyPr/>
        <a:lstStyle/>
        <a:p>
          <a:r>
            <a:rPr lang="en-US" sz="2000" b="0" u="none" dirty="0"/>
            <a:t>T</a:t>
          </a:r>
          <a:r>
            <a:rPr lang="x-none" sz="2000" b="0" u="none" dirty="0"/>
            <a:t>he document</a:t>
          </a:r>
          <a:r>
            <a:rPr lang="en-US" sz="2000" b="0" u="none" dirty="0"/>
            <a:t> can b</a:t>
          </a:r>
          <a:r>
            <a:rPr lang="x-none" sz="2000" b="0" u="none" dirty="0"/>
            <a:t>ecome part of legal proceedings</a:t>
          </a:r>
          <a:endParaRPr lang="en-US" sz="2000" b="0" u="none" dirty="0"/>
        </a:p>
      </dgm:t>
    </dgm:pt>
    <dgm:pt modelId="{D1299F53-0D7C-4C7F-B8AE-B91710FB92E0}" type="parTrans" cxnId="{DB9618FF-97EB-4066-9287-485F1807F952}">
      <dgm:prSet/>
      <dgm:spPr/>
      <dgm:t>
        <a:bodyPr/>
        <a:lstStyle/>
        <a:p>
          <a:endParaRPr lang="en-US"/>
        </a:p>
      </dgm:t>
    </dgm:pt>
    <dgm:pt modelId="{BCC2D36C-929F-4B00-B48D-862FB59A9BCB}" type="sibTrans" cxnId="{DB9618FF-97EB-4066-9287-485F1807F952}">
      <dgm:prSet/>
      <dgm:spPr/>
      <dgm:t>
        <a:bodyPr/>
        <a:lstStyle/>
        <a:p>
          <a:endParaRPr lang="en-US"/>
        </a:p>
      </dgm:t>
    </dgm:pt>
    <dgm:pt modelId="{8919878C-CD39-4E83-A8AD-43741DA07810}">
      <dgm:prSet phldrT="[Text]" custT="1"/>
      <dgm:spPr/>
      <dgm:t>
        <a:bodyPr/>
        <a:lstStyle/>
        <a:p>
          <a:r>
            <a:rPr lang="en-US" sz="2000" b="0" u="none" dirty="0"/>
            <a:t>Content is most important part</a:t>
          </a:r>
          <a:endParaRPr lang="en-US" sz="2000" b="0" dirty="0"/>
        </a:p>
      </dgm:t>
    </dgm:pt>
    <dgm:pt modelId="{02CC85FC-556C-4B11-846A-D1A3A3109CFB}" type="parTrans" cxnId="{484676AD-2300-4B3E-85EC-8CDC780DA17B}">
      <dgm:prSet/>
      <dgm:spPr/>
      <dgm:t>
        <a:bodyPr/>
        <a:lstStyle/>
        <a:p>
          <a:endParaRPr lang="en-US"/>
        </a:p>
      </dgm:t>
    </dgm:pt>
    <dgm:pt modelId="{DE10997A-ACA1-430C-B516-68604D45C6AE}" type="sibTrans" cxnId="{484676AD-2300-4B3E-85EC-8CDC780DA17B}">
      <dgm:prSet/>
      <dgm:spPr/>
      <dgm:t>
        <a:bodyPr/>
        <a:lstStyle/>
        <a:p>
          <a:endParaRPr lang="en-US"/>
        </a:p>
      </dgm:t>
    </dgm:pt>
    <dgm:pt modelId="{D685E73F-15D0-490D-BD20-DF2210AE07E4}">
      <dgm:prSet phldrT="[Text]" custT="1"/>
      <dgm:spPr/>
      <dgm:t>
        <a:bodyPr/>
        <a:lstStyle/>
        <a:p>
          <a:r>
            <a:rPr lang="x-none" sz="2000" b="0" u="none" dirty="0"/>
            <a:t>Information within the report must be delivered in a manner that is easily understood and not misleading or biased</a:t>
          </a:r>
          <a:endParaRPr lang="en-US" sz="2000" b="0" dirty="0"/>
        </a:p>
      </dgm:t>
    </dgm:pt>
    <dgm:pt modelId="{0C265400-F16D-428F-A278-5CC3AAA83A9F}" type="parTrans" cxnId="{8BCFD26D-2C66-4BA5-B5DC-A10145884592}">
      <dgm:prSet/>
      <dgm:spPr/>
      <dgm:t>
        <a:bodyPr/>
        <a:lstStyle/>
        <a:p>
          <a:endParaRPr lang="en-US"/>
        </a:p>
      </dgm:t>
    </dgm:pt>
    <dgm:pt modelId="{CCEA72C7-78A3-4234-A36A-0EE7FBC2414C}" type="sibTrans" cxnId="{8BCFD26D-2C66-4BA5-B5DC-A10145884592}">
      <dgm:prSet/>
      <dgm:spPr/>
      <dgm:t>
        <a:bodyPr/>
        <a:lstStyle/>
        <a:p>
          <a:endParaRPr lang="en-US"/>
        </a:p>
      </dgm:t>
    </dgm:pt>
    <dgm:pt modelId="{EFFB3136-10D2-48AB-893F-4D9A887D0904}" type="pres">
      <dgm:prSet presAssocID="{5B7E0ED6-479F-4121-9ED2-ADA441E20D82}" presName="linear" presStyleCnt="0">
        <dgm:presLayoutVars>
          <dgm:animLvl val="lvl"/>
          <dgm:resizeHandles val="exact"/>
        </dgm:presLayoutVars>
      </dgm:prSet>
      <dgm:spPr/>
      <dgm:t>
        <a:bodyPr/>
        <a:lstStyle/>
        <a:p>
          <a:endParaRPr lang="en-US"/>
        </a:p>
      </dgm:t>
    </dgm:pt>
    <dgm:pt modelId="{82E63267-3E19-46CC-9F67-96D256B1BFFF}" type="pres">
      <dgm:prSet presAssocID="{2C40B475-EF5B-4C0C-9613-EB9536B91856}" presName="parentText" presStyleLbl="node1" presStyleIdx="0" presStyleCnt="5">
        <dgm:presLayoutVars>
          <dgm:chMax val="0"/>
          <dgm:bulletEnabled val="1"/>
        </dgm:presLayoutVars>
      </dgm:prSet>
      <dgm:spPr/>
      <dgm:t>
        <a:bodyPr/>
        <a:lstStyle/>
        <a:p>
          <a:endParaRPr lang="en-US"/>
        </a:p>
      </dgm:t>
    </dgm:pt>
    <dgm:pt modelId="{5A8DF8BD-D2AE-415D-AC84-D29786509E69}" type="pres">
      <dgm:prSet presAssocID="{80870A18-C173-45E7-9F87-4E5E947CD104}" presName="spacer" presStyleCnt="0"/>
      <dgm:spPr/>
    </dgm:pt>
    <dgm:pt modelId="{E6FA3587-2E87-4496-A709-F88D2857B894}" type="pres">
      <dgm:prSet presAssocID="{8919878C-CD39-4E83-A8AD-43741DA07810}" presName="parentText" presStyleLbl="node1" presStyleIdx="1" presStyleCnt="5">
        <dgm:presLayoutVars>
          <dgm:chMax val="0"/>
          <dgm:bulletEnabled val="1"/>
        </dgm:presLayoutVars>
      </dgm:prSet>
      <dgm:spPr/>
      <dgm:t>
        <a:bodyPr/>
        <a:lstStyle/>
        <a:p>
          <a:endParaRPr lang="en-US"/>
        </a:p>
      </dgm:t>
    </dgm:pt>
    <dgm:pt modelId="{213198BC-00CE-48E0-8241-D9C6AF0C310D}" type="pres">
      <dgm:prSet presAssocID="{DE10997A-ACA1-430C-B516-68604D45C6AE}" presName="spacer" presStyleCnt="0"/>
      <dgm:spPr/>
    </dgm:pt>
    <dgm:pt modelId="{5BB16965-1E9B-436C-B024-1A2EE96A61C1}" type="pres">
      <dgm:prSet presAssocID="{D685E73F-15D0-490D-BD20-DF2210AE07E4}" presName="parentText" presStyleLbl="node1" presStyleIdx="2" presStyleCnt="5">
        <dgm:presLayoutVars>
          <dgm:chMax val="0"/>
          <dgm:bulletEnabled val="1"/>
        </dgm:presLayoutVars>
      </dgm:prSet>
      <dgm:spPr/>
      <dgm:t>
        <a:bodyPr/>
        <a:lstStyle/>
        <a:p>
          <a:endParaRPr lang="en-US"/>
        </a:p>
      </dgm:t>
    </dgm:pt>
    <dgm:pt modelId="{B57347F8-0F51-44A5-909C-2F2E3C224814}" type="pres">
      <dgm:prSet presAssocID="{CCEA72C7-78A3-4234-A36A-0EE7FBC2414C}" presName="spacer" presStyleCnt="0"/>
      <dgm:spPr/>
    </dgm:pt>
    <dgm:pt modelId="{BB87C6BB-82CF-465A-874C-BE2F7F033E14}" type="pres">
      <dgm:prSet presAssocID="{7F6F2FE5-97B4-4B30-94E3-186BC0F7527C}" presName="parentText" presStyleLbl="node1" presStyleIdx="3" presStyleCnt="5">
        <dgm:presLayoutVars>
          <dgm:chMax val="0"/>
          <dgm:bulletEnabled val="1"/>
        </dgm:presLayoutVars>
      </dgm:prSet>
      <dgm:spPr/>
      <dgm:t>
        <a:bodyPr/>
        <a:lstStyle/>
        <a:p>
          <a:endParaRPr lang="en-US"/>
        </a:p>
      </dgm:t>
    </dgm:pt>
    <dgm:pt modelId="{698F3747-8EAE-4661-B640-8C3147640A97}" type="pres">
      <dgm:prSet presAssocID="{FA80B2E2-E164-4DDA-A9AB-92A24462E0B7}" presName="spacer" presStyleCnt="0"/>
      <dgm:spPr/>
    </dgm:pt>
    <dgm:pt modelId="{5EF434A5-89FB-4AC1-A53B-C50494E80D11}" type="pres">
      <dgm:prSet presAssocID="{073DF99C-236C-42A5-975D-DA97B65ABC6C}" presName="parentText" presStyleLbl="node1" presStyleIdx="4" presStyleCnt="5">
        <dgm:presLayoutVars>
          <dgm:chMax val="0"/>
          <dgm:bulletEnabled val="1"/>
        </dgm:presLayoutVars>
      </dgm:prSet>
      <dgm:spPr/>
      <dgm:t>
        <a:bodyPr/>
        <a:lstStyle/>
        <a:p>
          <a:endParaRPr lang="en-US"/>
        </a:p>
      </dgm:t>
    </dgm:pt>
  </dgm:ptLst>
  <dgm:cxnLst>
    <dgm:cxn modelId="{DB9618FF-97EB-4066-9287-485F1807F952}" srcId="{5B7E0ED6-479F-4121-9ED2-ADA441E20D82}" destId="{073DF99C-236C-42A5-975D-DA97B65ABC6C}" srcOrd="4" destOrd="0" parTransId="{D1299F53-0D7C-4C7F-B8AE-B91710FB92E0}" sibTransId="{BCC2D36C-929F-4B00-B48D-862FB59A9BCB}"/>
    <dgm:cxn modelId="{0EE503EF-FF91-481C-BBF7-E51488709021}" srcId="{5B7E0ED6-479F-4121-9ED2-ADA441E20D82}" destId="{7F6F2FE5-97B4-4B30-94E3-186BC0F7527C}" srcOrd="3" destOrd="0" parTransId="{0066964E-D63C-4326-9A5D-226D490B0D72}" sibTransId="{FA80B2E2-E164-4DDA-A9AB-92A24462E0B7}"/>
    <dgm:cxn modelId="{C9D5DA50-03A5-43F4-98EE-110FACF9AB1A}" type="presOf" srcId="{5B7E0ED6-479F-4121-9ED2-ADA441E20D82}" destId="{EFFB3136-10D2-48AB-893F-4D9A887D0904}" srcOrd="0" destOrd="0" presId="urn:microsoft.com/office/officeart/2005/8/layout/vList2"/>
    <dgm:cxn modelId="{8BCFD26D-2C66-4BA5-B5DC-A10145884592}" srcId="{5B7E0ED6-479F-4121-9ED2-ADA441E20D82}" destId="{D685E73F-15D0-490D-BD20-DF2210AE07E4}" srcOrd="2" destOrd="0" parTransId="{0C265400-F16D-428F-A278-5CC3AAA83A9F}" sibTransId="{CCEA72C7-78A3-4234-A36A-0EE7FBC2414C}"/>
    <dgm:cxn modelId="{B7FAD68B-B2D2-445B-B551-02E0D1392053}" type="presOf" srcId="{2C40B475-EF5B-4C0C-9613-EB9536B91856}" destId="{82E63267-3E19-46CC-9F67-96D256B1BFFF}" srcOrd="0" destOrd="0" presId="urn:microsoft.com/office/officeart/2005/8/layout/vList2"/>
    <dgm:cxn modelId="{B8CE2084-03F3-4AC4-A9BE-507DCAD9A039}" type="presOf" srcId="{073DF99C-236C-42A5-975D-DA97B65ABC6C}" destId="{5EF434A5-89FB-4AC1-A53B-C50494E80D11}" srcOrd="0" destOrd="0" presId="urn:microsoft.com/office/officeart/2005/8/layout/vList2"/>
    <dgm:cxn modelId="{A8D2C6EB-3008-4DCD-8C21-5048D9C78305}" srcId="{5B7E0ED6-479F-4121-9ED2-ADA441E20D82}" destId="{2C40B475-EF5B-4C0C-9613-EB9536B91856}" srcOrd="0" destOrd="0" parTransId="{A5A833A0-5BC8-4E82-AC3D-19842DA17B5D}" sibTransId="{80870A18-C173-45E7-9F87-4E5E947CD104}"/>
    <dgm:cxn modelId="{04A58B3F-4A26-438B-BC9F-1CD629770B0E}" type="presOf" srcId="{8919878C-CD39-4E83-A8AD-43741DA07810}" destId="{E6FA3587-2E87-4496-A709-F88D2857B894}" srcOrd="0" destOrd="0" presId="urn:microsoft.com/office/officeart/2005/8/layout/vList2"/>
    <dgm:cxn modelId="{B5BE857A-35F6-4B51-915A-500B72E093D1}" type="presOf" srcId="{7F6F2FE5-97B4-4B30-94E3-186BC0F7527C}" destId="{BB87C6BB-82CF-465A-874C-BE2F7F033E14}" srcOrd="0" destOrd="0" presId="urn:microsoft.com/office/officeart/2005/8/layout/vList2"/>
    <dgm:cxn modelId="{484676AD-2300-4B3E-85EC-8CDC780DA17B}" srcId="{5B7E0ED6-479F-4121-9ED2-ADA441E20D82}" destId="{8919878C-CD39-4E83-A8AD-43741DA07810}" srcOrd="1" destOrd="0" parTransId="{02CC85FC-556C-4B11-846A-D1A3A3109CFB}" sibTransId="{DE10997A-ACA1-430C-B516-68604D45C6AE}"/>
    <dgm:cxn modelId="{A51BB4E2-E474-4ED3-BC49-589DDAC03329}" type="presOf" srcId="{D685E73F-15D0-490D-BD20-DF2210AE07E4}" destId="{5BB16965-1E9B-436C-B024-1A2EE96A61C1}" srcOrd="0" destOrd="0" presId="urn:microsoft.com/office/officeart/2005/8/layout/vList2"/>
    <dgm:cxn modelId="{D6C0DC2C-E765-44C4-8C12-496E5D157217}" type="presParOf" srcId="{EFFB3136-10D2-48AB-893F-4D9A887D0904}" destId="{82E63267-3E19-46CC-9F67-96D256B1BFFF}" srcOrd="0" destOrd="0" presId="urn:microsoft.com/office/officeart/2005/8/layout/vList2"/>
    <dgm:cxn modelId="{21F5DE5E-413F-42A9-BF0A-BB145203FD19}" type="presParOf" srcId="{EFFB3136-10D2-48AB-893F-4D9A887D0904}" destId="{5A8DF8BD-D2AE-415D-AC84-D29786509E69}" srcOrd="1" destOrd="0" presId="urn:microsoft.com/office/officeart/2005/8/layout/vList2"/>
    <dgm:cxn modelId="{EBFDC9DF-5294-4EBF-B54C-DB469B74A88E}" type="presParOf" srcId="{EFFB3136-10D2-48AB-893F-4D9A887D0904}" destId="{E6FA3587-2E87-4496-A709-F88D2857B894}" srcOrd="2" destOrd="0" presId="urn:microsoft.com/office/officeart/2005/8/layout/vList2"/>
    <dgm:cxn modelId="{4ADA9C0B-15F0-4F53-BA35-979E8600A757}" type="presParOf" srcId="{EFFB3136-10D2-48AB-893F-4D9A887D0904}" destId="{213198BC-00CE-48E0-8241-D9C6AF0C310D}" srcOrd="3" destOrd="0" presId="urn:microsoft.com/office/officeart/2005/8/layout/vList2"/>
    <dgm:cxn modelId="{401A8A51-EFF9-43E6-90F8-084558CC19D5}" type="presParOf" srcId="{EFFB3136-10D2-48AB-893F-4D9A887D0904}" destId="{5BB16965-1E9B-436C-B024-1A2EE96A61C1}" srcOrd="4" destOrd="0" presId="urn:microsoft.com/office/officeart/2005/8/layout/vList2"/>
    <dgm:cxn modelId="{3E5432C2-CE14-48DA-A366-17719D9FB724}" type="presParOf" srcId="{EFFB3136-10D2-48AB-893F-4D9A887D0904}" destId="{B57347F8-0F51-44A5-909C-2F2E3C224814}" srcOrd="5" destOrd="0" presId="urn:microsoft.com/office/officeart/2005/8/layout/vList2"/>
    <dgm:cxn modelId="{1A71DB1E-8D25-4F18-B9E2-97269109CAE1}" type="presParOf" srcId="{EFFB3136-10D2-48AB-893F-4D9A887D0904}" destId="{BB87C6BB-82CF-465A-874C-BE2F7F033E14}" srcOrd="6" destOrd="0" presId="urn:microsoft.com/office/officeart/2005/8/layout/vList2"/>
    <dgm:cxn modelId="{A832B31C-D5BC-4AB2-916E-85E688D9276E}" type="presParOf" srcId="{EFFB3136-10D2-48AB-893F-4D9A887D0904}" destId="{698F3747-8EAE-4661-B640-8C3147640A97}" srcOrd="7" destOrd="0" presId="urn:microsoft.com/office/officeart/2005/8/layout/vList2"/>
    <dgm:cxn modelId="{F64221CF-4D9B-48C9-B8AD-18EA985B91C2}" type="presParOf" srcId="{EFFB3136-10D2-48AB-893F-4D9A887D0904}" destId="{5EF434A5-89FB-4AC1-A53B-C50494E80D1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B7E0ED6-479F-4121-9ED2-ADA441E20D8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x-none" sz="2200" b="0" u="none" dirty="0"/>
            <a:t>Facility inspection files</a:t>
          </a:r>
          <a:endParaRPr lang="en-US" sz="2200" b="0" dirty="0"/>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8FE50D7E-9781-4470-8A1A-969F1E06DA29}">
      <dgm:prSet custT="1"/>
      <dgm:spPr/>
      <dgm:t>
        <a:bodyPr/>
        <a:lstStyle/>
        <a:p>
          <a:r>
            <a:rPr lang="x-none" sz="2200" b="0" u="none" dirty="0"/>
            <a:t>Inspection reports, forms, checklists, and letters </a:t>
          </a:r>
          <a:endParaRPr lang="en-US" sz="2200" b="0" u="none" dirty="0"/>
        </a:p>
      </dgm:t>
    </dgm:pt>
    <dgm:pt modelId="{B6382251-45ED-4126-9692-6268FBDACE73}" type="parTrans" cxnId="{B95FE2B5-98E6-4BA8-9577-D6DB11B87969}">
      <dgm:prSet/>
      <dgm:spPr/>
      <dgm:t>
        <a:bodyPr/>
        <a:lstStyle/>
        <a:p>
          <a:endParaRPr lang="en-US"/>
        </a:p>
      </dgm:t>
    </dgm:pt>
    <dgm:pt modelId="{20A2C556-656C-4C88-BAC7-36DCA2E35D39}" type="sibTrans" cxnId="{B95FE2B5-98E6-4BA8-9577-D6DB11B87969}">
      <dgm:prSet/>
      <dgm:spPr/>
      <dgm:t>
        <a:bodyPr/>
        <a:lstStyle/>
        <a:p>
          <a:endParaRPr lang="en-US"/>
        </a:p>
      </dgm:t>
    </dgm:pt>
    <dgm:pt modelId="{2B5D7DF1-C0AD-4614-B2B6-256E78281996}">
      <dgm:prSet custT="1"/>
      <dgm:spPr/>
      <dgm:t>
        <a:bodyPr/>
        <a:lstStyle/>
        <a:p>
          <a:r>
            <a:rPr lang="x-none" sz="2200" b="0" u="none" dirty="0"/>
            <a:t>Violation notices</a:t>
          </a:r>
          <a:endParaRPr lang="en-US" sz="2200" b="0" u="none" dirty="0"/>
        </a:p>
      </dgm:t>
    </dgm:pt>
    <dgm:pt modelId="{91F85A0A-9B9F-443A-A4D5-E58DE38F16E6}" type="parTrans" cxnId="{C9CAFD2B-682E-4F7C-A568-D54D4D3A9E86}">
      <dgm:prSet/>
      <dgm:spPr/>
      <dgm:t>
        <a:bodyPr/>
        <a:lstStyle/>
        <a:p>
          <a:endParaRPr lang="en-US"/>
        </a:p>
      </dgm:t>
    </dgm:pt>
    <dgm:pt modelId="{1937F9F7-4535-4584-BEEA-38C9135728CA}" type="sibTrans" cxnId="{C9CAFD2B-682E-4F7C-A568-D54D4D3A9E86}">
      <dgm:prSet/>
      <dgm:spPr/>
      <dgm:t>
        <a:bodyPr/>
        <a:lstStyle/>
        <a:p>
          <a:endParaRPr lang="en-US"/>
        </a:p>
      </dgm:t>
    </dgm:pt>
    <dgm:pt modelId="{8324DC20-204C-49F2-887F-6434AB1F63B7}">
      <dgm:prSet custT="1"/>
      <dgm:spPr/>
      <dgm:t>
        <a:bodyPr/>
        <a:lstStyle/>
        <a:p>
          <a:r>
            <a:rPr lang="x-none" sz="2200" b="0" u="none" dirty="0"/>
            <a:t>Plans review comments, approvals, and drawings </a:t>
          </a:r>
          <a:endParaRPr lang="en-US" sz="2200" b="0" u="none" dirty="0"/>
        </a:p>
      </dgm:t>
    </dgm:pt>
    <dgm:pt modelId="{E018DF1F-123F-4196-A095-5365553A6AE6}" type="parTrans" cxnId="{B3446695-3886-4202-A842-8C8EC17AD2B1}">
      <dgm:prSet/>
      <dgm:spPr/>
      <dgm:t>
        <a:bodyPr/>
        <a:lstStyle/>
        <a:p>
          <a:endParaRPr lang="en-US"/>
        </a:p>
      </dgm:t>
    </dgm:pt>
    <dgm:pt modelId="{BD75802B-9B26-4270-96B3-81FCBE5EBA9F}" type="sibTrans" cxnId="{B3446695-3886-4202-A842-8C8EC17AD2B1}">
      <dgm:prSet/>
      <dgm:spPr/>
      <dgm:t>
        <a:bodyPr/>
        <a:lstStyle/>
        <a:p>
          <a:endParaRPr lang="en-US"/>
        </a:p>
      </dgm:t>
    </dgm:pt>
    <dgm:pt modelId="{B3A304D0-818D-4B6D-86EA-2A1D9592B16B}">
      <dgm:prSet custT="1"/>
      <dgm:spPr/>
      <dgm:t>
        <a:bodyPr/>
        <a:lstStyle/>
        <a:p>
          <a:r>
            <a:rPr lang="x-none" sz="2200" b="0" u="none" dirty="0"/>
            <a:t>Investigation reports</a:t>
          </a:r>
          <a:endParaRPr lang="en-US" sz="2200" b="0" u="none" dirty="0"/>
        </a:p>
      </dgm:t>
    </dgm:pt>
    <dgm:pt modelId="{897316F3-2653-4436-B2B9-721D3EA6619E}" type="parTrans" cxnId="{5F182C70-9019-4CD7-B640-00721A70F0A1}">
      <dgm:prSet/>
      <dgm:spPr/>
      <dgm:t>
        <a:bodyPr/>
        <a:lstStyle/>
        <a:p>
          <a:endParaRPr lang="en-US"/>
        </a:p>
      </dgm:t>
    </dgm:pt>
    <dgm:pt modelId="{E91FF1B7-C3C9-47EF-9B3A-1C7D32D1CF0D}" type="sibTrans" cxnId="{5F182C70-9019-4CD7-B640-00721A70F0A1}">
      <dgm:prSet/>
      <dgm:spPr/>
      <dgm:t>
        <a:bodyPr/>
        <a:lstStyle/>
        <a:p>
          <a:endParaRPr lang="en-US"/>
        </a:p>
      </dgm:t>
    </dgm:pt>
    <dgm:pt modelId="{7C1C149B-C644-4DF9-B477-97074A45E454}">
      <dgm:prSet custT="1"/>
      <dgm:spPr/>
      <dgm:t>
        <a:bodyPr/>
        <a:lstStyle/>
        <a:p>
          <a:r>
            <a:rPr lang="x-none" sz="2200" b="0" u="none" dirty="0"/>
            <a:t>Permits and certificates of occupancy</a:t>
          </a:r>
          <a:endParaRPr lang="en-US" sz="2200" b="0" u="none" dirty="0"/>
        </a:p>
      </dgm:t>
    </dgm:pt>
    <dgm:pt modelId="{028AD9E2-8D19-4FC1-816D-E87DEE1B9FD3}" type="parTrans" cxnId="{9F08B0B9-12FA-42C7-8991-C2BE2E9BBD72}">
      <dgm:prSet/>
      <dgm:spPr/>
      <dgm:t>
        <a:bodyPr/>
        <a:lstStyle/>
        <a:p>
          <a:endParaRPr lang="en-US"/>
        </a:p>
      </dgm:t>
    </dgm:pt>
    <dgm:pt modelId="{B381806E-2466-480F-98EE-E9E853F7C046}" type="sibTrans" cxnId="{9F08B0B9-12FA-42C7-8991-C2BE2E9BBD72}">
      <dgm:prSet/>
      <dgm:spPr/>
      <dgm:t>
        <a:bodyPr/>
        <a:lstStyle/>
        <a:p>
          <a:endParaRPr lang="en-US"/>
        </a:p>
      </dgm:t>
    </dgm:pt>
    <dgm:pt modelId="{56665098-0732-496F-92CA-DBB391A9A6D5}">
      <dgm:prSet custT="1"/>
      <dgm:spPr>
        <a:solidFill>
          <a:schemeClr val="accent6">
            <a:lumMod val="75000"/>
          </a:schemeClr>
        </a:solidFill>
      </dgm:spPr>
      <dgm:t>
        <a:bodyPr/>
        <a:lstStyle/>
        <a:p>
          <a:r>
            <a:rPr lang="x-none" sz="2200" b="0" u="none" dirty="0"/>
            <a:t>Complaints</a:t>
          </a:r>
          <a:endParaRPr lang="en-US" sz="2200" b="0" u="none" dirty="0"/>
        </a:p>
      </dgm:t>
    </dgm:pt>
    <dgm:pt modelId="{0D482507-F3EE-4083-A838-E82FEF0DD7B1}" type="parTrans" cxnId="{A0A4D603-1D94-4B18-BEDC-001862708B59}">
      <dgm:prSet/>
      <dgm:spPr/>
      <dgm:t>
        <a:bodyPr/>
        <a:lstStyle/>
        <a:p>
          <a:endParaRPr lang="en-US"/>
        </a:p>
      </dgm:t>
    </dgm:pt>
    <dgm:pt modelId="{8AB8FF80-3919-46B3-A493-01969173348E}" type="sibTrans" cxnId="{A0A4D603-1D94-4B18-BEDC-001862708B59}">
      <dgm:prSet/>
      <dgm:spPr/>
      <dgm:t>
        <a:bodyPr/>
        <a:lstStyle/>
        <a:p>
          <a:endParaRPr lang="en-US"/>
        </a:p>
      </dgm:t>
    </dgm:pt>
    <dgm:pt modelId="{BFBDC30A-BFA4-4ECB-ADEC-C1A21E09976D}" type="pres">
      <dgm:prSet presAssocID="{5B7E0ED6-479F-4121-9ED2-ADA441E20D82}" presName="diagram" presStyleCnt="0">
        <dgm:presLayoutVars>
          <dgm:dir/>
          <dgm:resizeHandles val="exact"/>
        </dgm:presLayoutVars>
      </dgm:prSet>
      <dgm:spPr/>
      <dgm:t>
        <a:bodyPr/>
        <a:lstStyle/>
        <a:p>
          <a:endParaRPr lang="en-US"/>
        </a:p>
      </dgm:t>
    </dgm:pt>
    <dgm:pt modelId="{12204050-58E3-4952-973E-760E74CFE667}" type="pres">
      <dgm:prSet presAssocID="{2C40B475-EF5B-4C0C-9613-EB9536B91856}" presName="node" presStyleLbl="node1" presStyleIdx="0" presStyleCnt="7">
        <dgm:presLayoutVars>
          <dgm:bulletEnabled val="1"/>
        </dgm:presLayoutVars>
      </dgm:prSet>
      <dgm:spPr/>
      <dgm:t>
        <a:bodyPr/>
        <a:lstStyle/>
        <a:p>
          <a:endParaRPr lang="en-US"/>
        </a:p>
      </dgm:t>
    </dgm:pt>
    <dgm:pt modelId="{9C4F9A80-9698-4E62-9940-83BA254EAA70}" type="pres">
      <dgm:prSet presAssocID="{80870A18-C173-45E7-9F87-4E5E947CD104}" presName="sibTrans" presStyleCnt="0"/>
      <dgm:spPr/>
    </dgm:pt>
    <dgm:pt modelId="{2B3E7FBD-B076-477C-9491-2C00B4F96A3F}" type="pres">
      <dgm:prSet presAssocID="{8FE50D7E-9781-4470-8A1A-969F1E06DA29}" presName="node" presStyleLbl="node1" presStyleIdx="1" presStyleCnt="7">
        <dgm:presLayoutVars>
          <dgm:bulletEnabled val="1"/>
        </dgm:presLayoutVars>
      </dgm:prSet>
      <dgm:spPr/>
      <dgm:t>
        <a:bodyPr/>
        <a:lstStyle/>
        <a:p>
          <a:endParaRPr lang="en-US"/>
        </a:p>
      </dgm:t>
    </dgm:pt>
    <dgm:pt modelId="{E4AB81CA-6EE4-4589-9781-A9AF86AA53DB}" type="pres">
      <dgm:prSet presAssocID="{20A2C556-656C-4C88-BAC7-36DCA2E35D39}" presName="sibTrans" presStyleCnt="0"/>
      <dgm:spPr/>
    </dgm:pt>
    <dgm:pt modelId="{E8CF8F0D-A9D6-4411-A64F-51F4634DC9DC}" type="pres">
      <dgm:prSet presAssocID="{2B5D7DF1-C0AD-4614-B2B6-256E78281996}" presName="node" presStyleLbl="node1" presStyleIdx="2" presStyleCnt="7">
        <dgm:presLayoutVars>
          <dgm:bulletEnabled val="1"/>
        </dgm:presLayoutVars>
      </dgm:prSet>
      <dgm:spPr/>
      <dgm:t>
        <a:bodyPr/>
        <a:lstStyle/>
        <a:p>
          <a:endParaRPr lang="en-US"/>
        </a:p>
      </dgm:t>
    </dgm:pt>
    <dgm:pt modelId="{4E18A67F-E61A-48D6-B57E-C26C3B474A9E}" type="pres">
      <dgm:prSet presAssocID="{1937F9F7-4535-4584-BEEA-38C9135728CA}" presName="sibTrans" presStyleCnt="0"/>
      <dgm:spPr/>
    </dgm:pt>
    <dgm:pt modelId="{6AF8E9A2-1D88-405C-903F-834943603C47}" type="pres">
      <dgm:prSet presAssocID="{8324DC20-204C-49F2-887F-6434AB1F63B7}" presName="node" presStyleLbl="node1" presStyleIdx="3" presStyleCnt="7">
        <dgm:presLayoutVars>
          <dgm:bulletEnabled val="1"/>
        </dgm:presLayoutVars>
      </dgm:prSet>
      <dgm:spPr/>
      <dgm:t>
        <a:bodyPr/>
        <a:lstStyle/>
        <a:p>
          <a:endParaRPr lang="en-US"/>
        </a:p>
      </dgm:t>
    </dgm:pt>
    <dgm:pt modelId="{838D97BC-2D9A-498B-8AB4-83069DDC62F0}" type="pres">
      <dgm:prSet presAssocID="{BD75802B-9B26-4270-96B3-81FCBE5EBA9F}" presName="sibTrans" presStyleCnt="0"/>
      <dgm:spPr/>
    </dgm:pt>
    <dgm:pt modelId="{A2198B26-683D-4893-8FC8-1B318FB4231D}" type="pres">
      <dgm:prSet presAssocID="{B3A304D0-818D-4B6D-86EA-2A1D9592B16B}" presName="node" presStyleLbl="node1" presStyleIdx="4" presStyleCnt="7">
        <dgm:presLayoutVars>
          <dgm:bulletEnabled val="1"/>
        </dgm:presLayoutVars>
      </dgm:prSet>
      <dgm:spPr/>
      <dgm:t>
        <a:bodyPr/>
        <a:lstStyle/>
        <a:p>
          <a:endParaRPr lang="en-US"/>
        </a:p>
      </dgm:t>
    </dgm:pt>
    <dgm:pt modelId="{8A34637F-2055-4D7E-A30F-E18DB45A5B10}" type="pres">
      <dgm:prSet presAssocID="{E91FF1B7-C3C9-47EF-9B3A-1C7D32D1CF0D}" presName="sibTrans" presStyleCnt="0"/>
      <dgm:spPr/>
    </dgm:pt>
    <dgm:pt modelId="{D23C7D56-D1B3-4153-8E2C-9265833D75A0}" type="pres">
      <dgm:prSet presAssocID="{7C1C149B-C644-4DF9-B477-97074A45E454}" presName="node" presStyleLbl="node1" presStyleIdx="5" presStyleCnt="7">
        <dgm:presLayoutVars>
          <dgm:bulletEnabled val="1"/>
        </dgm:presLayoutVars>
      </dgm:prSet>
      <dgm:spPr/>
      <dgm:t>
        <a:bodyPr/>
        <a:lstStyle/>
        <a:p>
          <a:endParaRPr lang="en-US"/>
        </a:p>
      </dgm:t>
    </dgm:pt>
    <dgm:pt modelId="{BAECC81F-6511-453E-A3CB-A5EB31B60A2F}" type="pres">
      <dgm:prSet presAssocID="{B381806E-2466-480F-98EE-E9E853F7C046}" presName="sibTrans" presStyleCnt="0"/>
      <dgm:spPr/>
    </dgm:pt>
    <dgm:pt modelId="{5CFC59D2-E7AA-46FE-8D6E-0B5587E8778B}" type="pres">
      <dgm:prSet presAssocID="{56665098-0732-496F-92CA-DBB391A9A6D5}" presName="node" presStyleLbl="node1" presStyleIdx="6" presStyleCnt="7">
        <dgm:presLayoutVars>
          <dgm:bulletEnabled val="1"/>
        </dgm:presLayoutVars>
      </dgm:prSet>
      <dgm:spPr/>
      <dgm:t>
        <a:bodyPr/>
        <a:lstStyle/>
        <a:p>
          <a:endParaRPr lang="en-US"/>
        </a:p>
      </dgm:t>
    </dgm:pt>
  </dgm:ptLst>
  <dgm:cxnLst>
    <dgm:cxn modelId="{D706F20D-234D-4CFD-9811-C2C111A88FA1}" type="presOf" srcId="{56665098-0732-496F-92CA-DBB391A9A6D5}" destId="{5CFC59D2-E7AA-46FE-8D6E-0B5587E8778B}" srcOrd="0" destOrd="0" presId="urn:microsoft.com/office/officeart/2005/8/layout/default"/>
    <dgm:cxn modelId="{52E5CA7E-4BD9-4664-9EDD-E35E214BA147}" type="presOf" srcId="{7C1C149B-C644-4DF9-B477-97074A45E454}" destId="{D23C7D56-D1B3-4153-8E2C-9265833D75A0}" srcOrd="0" destOrd="0" presId="urn:microsoft.com/office/officeart/2005/8/layout/default"/>
    <dgm:cxn modelId="{3EAB92BC-2391-4805-92F9-0FC847DF366B}" type="presOf" srcId="{8FE50D7E-9781-4470-8A1A-969F1E06DA29}" destId="{2B3E7FBD-B076-477C-9491-2C00B4F96A3F}" srcOrd="0" destOrd="0" presId="urn:microsoft.com/office/officeart/2005/8/layout/default"/>
    <dgm:cxn modelId="{B3446695-3886-4202-A842-8C8EC17AD2B1}" srcId="{5B7E0ED6-479F-4121-9ED2-ADA441E20D82}" destId="{8324DC20-204C-49F2-887F-6434AB1F63B7}" srcOrd="3" destOrd="0" parTransId="{E018DF1F-123F-4196-A095-5365553A6AE6}" sibTransId="{BD75802B-9B26-4270-96B3-81FCBE5EBA9F}"/>
    <dgm:cxn modelId="{91456ED8-B197-4851-8F26-160A6723A4DB}" type="presOf" srcId="{8324DC20-204C-49F2-887F-6434AB1F63B7}" destId="{6AF8E9A2-1D88-405C-903F-834943603C47}" srcOrd="0" destOrd="0" presId="urn:microsoft.com/office/officeart/2005/8/layout/default"/>
    <dgm:cxn modelId="{B95FE2B5-98E6-4BA8-9577-D6DB11B87969}" srcId="{5B7E0ED6-479F-4121-9ED2-ADA441E20D82}" destId="{8FE50D7E-9781-4470-8A1A-969F1E06DA29}" srcOrd="1" destOrd="0" parTransId="{B6382251-45ED-4126-9692-6268FBDACE73}" sibTransId="{20A2C556-656C-4C88-BAC7-36DCA2E35D39}"/>
    <dgm:cxn modelId="{A0A4D603-1D94-4B18-BEDC-001862708B59}" srcId="{5B7E0ED6-479F-4121-9ED2-ADA441E20D82}" destId="{56665098-0732-496F-92CA-DBB391A9A6D5}" srcOrd="6" destOrd="0" parTransId="{0D482507-F3EE-4083-A838-E82FEF0DD7B1}" sibTransId="{8AB8FF80-3919-46B3-A493-01969173348E}"/>
    <dgm:cxn modelId="{5F182C70-9019-4CD7-B640-00721A70F0A1}" srcId="{5B7E0ED6-479F-4121-9ED2-ADA441E20D82}" destId="{B3A304D0-818D-4B6D-86EA-2A1D9592B16B}" srcOrd="4" destOrd="0" parTransId="{897316F3-2653-4436-B2B9-721D3EA6619E}" sibTransId="{E91FF1B7-C3C9-47EF-9B3A-1C7D32D1CF0D}"/>
    <dgm:cxn modelId="{47CFC1FF-CAB7-486B-8D47-9A2BEFD52383}" type="presOf" srcId="{2B5D7DF1-C0AD-4614-B2B6-256E78281996}" destId="{E8CF8F0D-A9D6-4411-A64F-51F4634DC9DC}" srcOrd="0" destOrd="0" presId="urn:microsoft.com/office/officeart/2005/8/layout/default"/>
    <dgm:cxn modelId="{9F08B0B9-12FA-42C7-8991-C2BE2E9BBD72}" srcId="{5B7E0ED6-479F-4121-9ED2-ADA441E20D82}" destId="{7C1C149B-C644-4DF9-B477-97074A45E454}" srcOrd="5" destOrd="0" parTransId="{028AD9E2-8D19-4FC1-816D-E87DEE1B9FD3}" sibTransId="{B381806E-2466-480F-98EE-E9E853F7C046}"/>
    <dgm:cxn modelId="{CBC2404B-1830-4775-8F5B-8B3595E636FF}" type="presOf" srcId="{5B7E0ED6-479F-4121-9ED2-ADA441E20D82}" destId="{BFBDC30A-BFA4-4ECB-ADEC-C1A21E09976D}" srcOrd="0" destOrd="0" presId="urn:microsoft.com/office/officeart/2005/8/layout/default"/>
    <dgm:cxn modelId="{C9CAFD2B-682E-4F7C-A568-D54D4D3A9E86}" srcId="{5B7E0ED6-479F-4121-9ED2-ADA441E20D82}" destId="{2B5D7DF1-C0AD-4614-B2B6-256E78281996}" srcOrd="2" destOrd="0" parTransId="{91F85A0A-9B9F-443A-A4D5-E58DE38F16E6}" sibTransId="{1937F9F7-4535-4584-BEEA-38C9135728CA}"/>
    <dgm:cxn modelId="{0D6C0AE6-1AE7-486C-8160-8B8A10A565F1}" type="presOf" srcId="{B3A304D0-818D-4B6D-86EA-2A1D9592B16B}" destId="{A2198B26-683D-4893-8FC8-1B318FB4231D}" srcOrd="0" destOrd="0" presId="urn:microsoft.com/office/officeart/2005/8/layout/default"/>
    <dgm:cxn modelId="{584CC7D4-C47D-4A46-A367-3B5C367ED2D7}" type="presOf" srcId="{2C40B475-EF5B-4C0C-9613-EB9536B91856}" destId="{12204050-58E3-4952-973E-760E74CFE667}" srcOrd="0" destOrd="0" presId="urn:microsoft.com/office/officeart/2005/8/layout/default"/>
    <dgm:cxn modelId="{A8D2C6EB-3008-4DCD-8C21-5048D9C78305}" srcId="{5B7E0ED6-479F-4121-9ED2-ADA441E20D82}" destId="{2C40B475-EF5B-4C0C-9613-EB9536B91856}" srcOrd="0" destOrd="0" parTransId="{A5A833A0-5BC8-4E82-AC3D-19842DA17B5D}" sibTransId="{80870A18-C173-45E7-9F87-4E5E947CD104}"/>
    <dgm:cxn modelId="{85F89BF2-411B-4B41-9EAE-395FC4C738C1}" type="presParOf" srcId="{BFBDC30A-BFA4-4ECB-ADEC-C1A21E09976D}" destId="{12204050-58E3-4952-973E-760E74CFE667}" srcOrd="0" destOrd="0" presId="urn:microsoft.com/office/officeart/2005/8/layout/default"/>
    <dgm:cxn modelId="{BBDF8190-91DA-41B7-84EF-FBEE61837D65}" type="presParOf" srcId="{BFBDC30A-BFA4-4ECB-ADEC-C1A21E09976D}" destId="{9C4F9A80-9698-4E62-9940-83BA254EAA70}" srcOrd="1" destOrd="0" presId="urn:microsoft.com/office/officeart/2005/8/layout/default"/>
    <dgm:cxn modelId="{BEDFC80F-AF0C-4429-A71B-1F89495362BA}" type="presParOf" srcId="{BFBDC30A-BFA4-4ECB-ADEC-C1A21E09976D}" destId="{2B3E7FBD-B076-477C-9491-2C00B4F96A3F}" srcOrd="2" destOrd="0" presId="urn:microsoft.com/office/officeart/2005/8/layout/default"/>
    <dgm:cxn modelId="{AE8D3452-AF46-4A97-9434-0C7F8394FC72}" type="presParOf" srcId="{BFBDC30A-BFA4-4ECB-ADEC-C1A21E09976D}" destId="{E4AB81CA-6EE4-4589-9781-A9AF86AA53DB}" srcOrd="3" destOrd="0" presId="urn:microsoft.com/office/officeart/2005/8/layout/default"/>
    <dgm:cxn modelId="{BE49617F-7C35-4614-BEDC-65B14152EE25}" type="presParOf" srcId="{BFBDC30A-BFA4-4ECB-ADEC-C1A21E09976D}" destId="{E8CF8F0D-A9D6-4411-A64F-51F4634DC9DC}" srcOrd="4" destOrd="0" presId="urn:microsoft.com/office/officeart/2005/8/layout/default"/>
    <dgm:cxn modelId="{ED29AB4E-A8EE-4D97-BE1D-6F45021BF10A}" type="presParOf" srcId="{BFBDC30A-BFA4-4ECB-ADEC-C1A21E09976D}" destId="{4E18A67F-E61A-48D6-B57E-C26C3B474A9E}" srcOrd="5" destOrd="0" presId="urn:microsoft.com/office/officeart/2005/8/layout/default"/>
    <dgm:cxn modelId="{80CA52F5-C9EB-4933-9CAE-80507421FF67}" type="presParOf" srcId="{BFBDC30A-BFA4-4ECB-ADEC-C1A21E09976D}" destId="{6AF8E9A2-1D88-405C-903F-834943603C47}" srcOrd="6" destOrd="0" presId="urn:microsoft.com/office/officeart/2005/8/layout/default"/>
    <dgm:cxn modelId="{906D5486-F8C4-4CBE-99BF-B13F7211BC2D}" type="presParOf" srcId="{BFBDC30A-BFA4-4ECB-ADEC-C1A21E09976D}" destId="{838D97BC-2D9A-498B-8AB4-83069DDC62F0}" srcOrd="7" destOrd="0" presId="urn:microsoft.com/office/officeart/2005/8/layout/default"/>
    <dgm:cxn modelId="{C4D44EE8-4850-4907-BEE0-D62A920C8B3C}" type="presParOf" srcId="{BFBDC30A-BFA4-4ECB-ADEC-C1A21E09976D}" destId="{A2198B26-683D-4893-8FC8-1B318FB4231D}" srcOrd="8" destOrd="0" presId="urn:microsoft.com/office/officeart/2005/8/layout/default"/>
    <dgm:cxn modelId="{2656DF9A-19CB-4D3E-BD26-4272E4C78AB1}" type="presParOf" srcId="{BFBDC30A-BFA4-4ECB-ADEC-C1A21E09976D}" destId="{8A34637F-2055-4D7E-A30F-E18DB45A5B10}" srcOrd="9" destOrd="0" presId="urn:microsoft.com/office/officeart/2005/8/layout/default"/>
    <dgm:cxn modelId="{8E9B1BB0-9D1A-4167-878E-08D510AA6AD6}" type="presParOf" srcId="{BFBDC30A-BFA4-4ECB-ADEC-C1A21E09976D}" destId="{D23C7D56-D1B3-4153-8E2C-9265833D75A0}" srcOrd="10" destOrd="0" presId="urn:microsoft.com/office/officeart/2005/8/layout/default"/>
    <dgm:cxn modelId="{0C54B985-A414-484E-9DB5-A43EBBA0DB0C}" type="presParOf" srcId="{BFBDC30A-BFA4-4ECB-ADEC-C1A21E09976D}" destId="{BAECC81F-6511-453E-A3CB-A5EB31B60A2F}" srcOrd="11" destOrd="0" presId="urn:microsoft.com/office/officeart/2005/8/layout/default"/>
    <dgm:cxn modelId="{A10C6F94-739B-4A16-8259-DF4BB83C442F}" type="presParOf" srcId="{BFBDC30A-BFA4-4ECB-ADEC-C1A21E09976D}" destId="{5CFC59D2-E7AA-46FE-8D6E-0B5587E8778B}"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B7E0ED6-479F-4121-9ED2-ADA441E20D8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C40B475-EF5B-4C0C-9613-EB9536B91856}">
      <dgm:prSet phldrT="[Text]" custT="1"/>
      <dgm:spPr/>
      <dgm:t>
        <a:bodyPr/>
        <a:lstStyle/>
        <a:p>
          <a:r>
            <a:rPr lang="en-US" sz="2000" b="0" dirty="0"/>
            <a:t>Ideal</a:t>
          </a:r>
        </a:p>
      </dgm:t>
    </dgm:pt>
    <dgm:pt modelId="{A5A833A0-5BC8-4E82-AC3D-19842DA17B5D}" type="parTrans" cxnId="{A8D2C6EB-3008-4DCD-8C21-5048D9C78305}">
      <dgm:prSet/>
      <dgm:spPr/>
      <dgm:t>
        <a:bodyPr/>
        <a:lstStyle/>
        <a:p>
          <a:endParaRPr lang="en-US"/>
        </a:p>
      </dgm:t>
    </dgm:pt>
    <dgm:pt modelId="{80870A18-C173-45E7-9F87-4E5E947CD104}" type="sibTrans" cxnId="{A8D2C6EB-3008-4DCD-8C21-5048D9C78305}">
      <dgm:prSet/>
      <dgm:spPr/>
      <dgm:t>
        <a:bodyPr/>
        <a:lstStyle/>
        <a:p>
          <a:endParaRPr lang="en-US"/>
        </a:p>
      </dgm:t>
    </dgm:pt>
    <dgm:pt modelId="{E110EB30-612B-4C4B-B96E-244FDA5DAB07}">
      <dgm:prSet custT="1"/>
      <dgm:spPr/>
      <dgm:t>
        <a:bodyPr/>
        <a:lstStyle/>
        <a:p>
          <a:r>
            <a:rPr lang="en-US" sz="1800" b="0" dirty="0"/>
            <a:t>Retention times for records will vary according to jurisdictional policies and procedures</a:t>
          </a:r>
        </a:p>
      </dgm:t>
    </dgm:pt>
    <dgm:pt modelId="{88EE7475-EF02-480B-B067-D764F2ED8AB6}" type="parTrans" cxnId="{1B1DEAD0-2E0A-4708-8965-B3C920857090}">
      <dgm:prSet/>
      <dgm:spPr/>
      <dgm:t>
        <a:bodyPr/>
        <a:lstStyle/>
        <a:p>
          <a:endParaRPr lang="en-US"/>
        </a:p>
      </dgm:t>
    </dgm:pt>
    <dgm:pt modelId="{DF952E73-2CB4-48BD-A70C-33934EC62E4D}" type="sibTrans" cxnId="{1B1DEAD0-2E0A-4708-8965-B3C920857090}">
      <dgm:prSet/>
      <dgm:spPr/>
      <dgm:t>
        <a:bodyPr/>
        <a:lstStyle/>
        <a:p>
          <a:endParaRPr lang="en-US"/>
        </a:p>
      </dgm:t>
    </dgm:pt>
    <dgm:pt modelId="{109284AF-4D01-4119-9FBD-48CAD600E996}">
      <dgm:prSet phldrT="[Text]" custT="1"/>
      <dgm:spPr/>
      <dgm:t>
        <a:bodyPr/>
        <a:lstStyle/>
        <a:p>
          <a:r>
            <a:rPr lang="en-US" sz="1800" b="0" dirty="0"/>
            <a:t>Inspection records should be maintained for all properties or facilities within a jurisdiction; difficult for large jurisdictions</a:t>
          </a:r>
        </a:p>
      </dgm:t>
    </dgm:pt>
    <dgm:pt modelId="{72C70ABB-0A40-49B5-A0CC-9BBC0035F38D}" type="parTrans" cxnId="{150DC01C-D97D-496C-99DC-26A662EBDD1F}">
      <dgm:prSet/>
      <dgm:spPr/>
      <dgm:t>
        <a:bodyPr/>
        <a:lstStyle/>
        <a:p>
          <a:endParaRPr lang="en-US"/>
        </a:p>
      </dgm:t>
    </dgm:pt>
    <dgm:pt modelId="{5B4E5AAD-32A1-4151-88EC-F2F1519CA66F}" type="sibTrans" cxnId="{150DC01C-D97D-496C-99DC-26A662EBDD1F}">
      <dgm:prSet/>
      <dgm:spPr/>
      <dgm:t>
        <a:bodyPr/>
        <a:lstStyle/>
        <a:p>
          <a:endParaRPr lang="en-US"/>
        </a:p>
      </dgm:t>
    </dgm:pt>
    <dgm:pt modelId="{036411D3-D645-4EB1-8007-1A86B0B094C6}">
      <dgm:prSet custT="1"/>
      <dgm:spPr>
        <a:solidFill>
          <a:schemeClr val="accent2"/>
        </a:solidFill>
      </dgm:spPr>
      <dgm:t>
        <a:bodyPr/>
        <a:lstStyle/>
        <a:p>
          <a:r>
            <a:rPr lang="en-US" sz="2000" b="0" dirty="0"/>
            <a:t>Minimum criteria for records retention</a:t>
          </a:r>
        </a:p>
      </dgm:t>
    </dgm:pt>
    <dgm:pt modelId="{9EC21C22-C6AD-4EFE-B126-28115BF8D144}" type="parTrans" cxnId="{9E85DACE-D90E-4E94-981C-4C44B9ABFA88}">
      <dgm:prSet/>
      <dgm:spPr/>
      <dgm:t>
        <a:bodyPr/>
        <a:lstStyle/>
        <a:p>
          <a:endParaRPr lang="en-US"/>
        </a:p>
      </dgm:t>
    </dgm:pt>
    <dgm:pt modelId="{8D9399D3-A902-47DD-AEE0-C7F3FD19C17D}" type="sibTrans" cxnId="{9E85DACE-D90E-4E94-981C-4C44B9ABFA88}">
      <dgm:prSet/>
      <dgm:spPr/>
      <dgm:t>
        <a:bodyPr/>
        <a:lstStyle/>
        <a:p>
          <a:endParaRPr lang="en-US"/>
        </a:p>
      </dgm:t>
    </dgm:pt>
    <dgm:pt modelId="{23A837A9-BE30-4397-B584-90877396AA5E}">
      <dgm:prSet custT="1"/>
      <dgm:spPr/>
      <dgm:t>
        <a:bodyPr/>
        <a:lstStyle/>
        <a:p>
          <a:r>
            <a:rPr lang="en-US" sz="1800" b="0" u="none" dirty="0"/>
            <a:t>Occupancies that p</a:t>
          </a:r>
          <a:r>
            <a:rPr lang="x-none" sz="1800" b="0" u="none" dirty="0"/>
            <a:t>ossess a permit, certificate of occupancy, or license of some type</a:t>
          </a:r>
          <a:endParaRPr lang="en-US" sz="1800" b="0" u="none" dirty="0"/>
        </a:p>
      </dgm:t>
    </dgm:pt>
    <dgm:pt modelId="{A905E168-B983-415E-B615-F13D48831EE0}" type="parTrans" cxnId="{E12720A5-2BA9-4612-A8E6-7322FEEDA58C}">
      <dgm:prSet/>
      <dgm:spPr/>
      <dgm:t>
        <a:bodyPr/>
        <a:lstStyle/>
        <a:p>
          <a:endParaRPr lang="en-US"/>
        </a:p>
      </dgm:t>
    </dgm:pt>
    <dgm:pt modelId="{B9E2D35D-3A76-4E4A-B296-1B6B216BE472}" type="sibTrans" cxnId="{E12720A5-2BA9-4612-A8E6-7322FEEDA58C}">
      <dgm:prSet/>
      <dgm:spPr/>
      <dgm:t>
        <a:bodyPr/>
        <a:lstStyle/>
        <a:p>
          <a:endParaRPr lang="en-US"/>
        </a:p>
      </dgm:t>
    </dgm:pt>
    <dgm:pt modelId="{2CB46639-5C59-4DF0-B151-0836C9B78391}">
      <dgm:prSet custT="1"/>
      <dgm:spPr/>
      <dgm:t>
        <a:bodyPr/>
        <a:lstStyle/>
        <a:p>
          <a:r>
            <a:rPr lang="en-US" sz="1800" b="0" u="none" dirty="0"/>
            <a:t>Occupancies that c</a:t>
          </a:r>
          <a:r>
            <a:rPr lang="x-none" sz="1800" b="0" u="none" dirty="0"/>
            <a:t>ontain automatic fire suppression, detection, or alarm systems</a:t>
          </a:r>
          <a:endParaRPr lang="en-US" sz="1800" b="0" u="none" dirty="0"/>
        </a:p>
      </dgm:t>
    </dgm:pt>
    <dgm:pt modelId="{3E741D1A-DBD2-4E9A-8863-4EB694E8F00A}" type="parTrans" cxnId="{0E62789A-135F-455A-8098-B5F8E4177D91}">
      <dgm:prSet/>
      <dgm:spPr/>
      <dgm:t>
        <a:bodyPr/>
        <a:lstStyle/>
        <a:p>
          <a:endParaRPr lang="en-US"/>
        </a:p>
      </dgm:t>
    </dgm:pt>
    <dgm:pt modelId="{A71A2691-2C70-4D0C-8234-A272275DEC72}" type="sibTrans" cxnId="{0E62789A-135F-455A-8098-B5F8E4177D91}">
      <dgm:prSet/>
      <dgm:spPr/>
      <dgm:t>
        <a:bodyPr/>
        <a:lstStyle/>
        <a:p>
          <a:endParaRPr lang="en-US"/>
        </a:p>
      </dgm:t>
    </dgm:pt>
    <dgm:pt modelId="{4B7B4053-2505-4FE1-9B70-984DD5B41ECA}">
      <dgm:prSet custT="1"/>
      <dgm:spPr/>
      <dgm:t>
        <a:bodyPr/>
        <a:lstStyle/>
        <a:p>
          <a:r>
            <a:rPr lang="en-US" sz="1800" b="0" u="none" dirty="0"/>
            <a:t>Occupancies that c</a:t>
          </a:r>
          <a:r>
            <a:rPr lang="x-none" sz="1800" b="0" u="none" dirty="0"/>
            <a:t>ontain hazardous materials or perform hazardous operations on a routine basis</a:t>
          </a:r>
          <a:endParaRPr lang="en-US" sz="1800" b="0" u="none" dirty="0"/>
        </a:p>
      </dgm:t>
    </dgm:pt>
    <dgm:pt modelId="{A2B9648F-DC04-48F5-A3F0-59DB27302A31}" type="parTrans" cxnId="{030E7EDF-C1BA-438D-BF30-3F356672F19D}">
      <dgm:prSet/>
      <dgm:spPr/>
      <dgm:t>
        <a:bodyPr/>
        <a:lstStyle/>
        <a:p>
          <a:endParaRPr lang="en-US"/>
        </a:p>
      </dgm:t>
    </dgm:pt>
    <dgm:pt modelId="{D5304BDD-C74B-48D7-8F3D-12AA4C25E14C}" type="sibTrans" cxnId="{030E7EDF-C1BA-438D-BF30-3F356672F19D}">
      <dgm:prSet/>
      <dgm:spPr/>
      <dgm:t>
        <a:bodyPr/>
        <a:lstStyle/>
        <a:p>
          <a:endParaRPr lang="en-US"/>
        </a:p>
      </dgm:t>
    </dgm:pt>
    <dgm:pt modelId="{AC62D7F3-86FF-4E2E-8C0F-C0A92D04B00B}" type="pres">
      <dgm:prSet presAssocID="{5B7E0ED6-479F-4121-9ED2-ADA441E20D82}" presName="linear" presStyleCnt="0">
        <dgm:presLayoutVars>
          <dgm:dir/>
          <dgm:animLvl val="lvl"/>
          <dgm:resizeHandles val="exact"/>
        </dgm:presLayoutVars>
      </dgm:prSet>
      <dgm:spPr/>
      <dgm:t>
        <a:bodyPr/>
        <a:lstStyle/>
        <a:p>
          <a:endParaRPr lang="en-US"/>
        </a:p>
      </dgm:t>
    </dgm:pt>
    <dgm:pt modelId="{48C7B2BE-9B54-4D4E-BC37-467B0B8F7563}" type="pres">
      <dgm:prSet presAssocID="{2C40B475-EF5B-4C0C-9613-EB9536B91856}" presName="parentLin" presStyleCnt="0"/>
      <dgm:spPr/>
    </dgm:pt>
    <dgm:pt modelId="{347B9435-5D11-4096-A1BD-10A4F942747F}" type="pres">
      <dgm:prSet presAssocID="{2C40B475-EF5B-4C0C-9613-EB9536B91856}" presName="parentLeftMargin" presStyleLbl="node1" presStyleIdx="0" presStyleCnt="2"/>
      <dgm:spPr/>
      <dgm:t>
        <a:bodyPr/>
        <a:lstStyle/>
        <a:p>
          <a:endParaRPr lang="en-US"/>
        </a:p>
      </dgm:t>
    </dgm:pt>
    <dgm:pt modelId="{419B8C31-AE0F-4B4E-A75B-143673E6A538}" type="pres">
      <dgm:prSet presAssocID="{2C40B475-EF5B-4C0C-9613-EB9536B91856}" presName="parentText" presStyleLbl="node1" presStyleIdx="0" presStyleCnt="2">
        <dgm:presLayoutVars>
          <dgm:chMax val="0"/>
          <dgm:bulletEnabled val="1"/>
        </dgm:presLayoutVars>
      </dgm:prSet>
      <dgm:spPr/>
      <dgm:t>
        <a:bodyPr/>
        <a:lstStyle/>
        <a:p>
          <a:endParaRPr lang="en-US"/>
        </a:p>
      </dgm:t>
    </dgm:pt>
    <dgm:pt modelId="{6AD6E33A-31DC-45A8-A3A6-AAB0A8DE6381}" type="pres">
      <dgm:prSet presAssocID="{2C40B475-EF5B-4C0C-9613-EB9536B91856}" presName="negativeSpace" presStyleCnt="0"/>
      <dgm:spPr/>
    </dgm:pt>
    <dgm:pt modelId="{97B8D748-1FEA-46F3-B9AA-B3EB7DD721A2}" type="pres">
      <dgm:prSet presAssocID="{2C40B475-EF5B-4C0C-9613-EB9536B91856}" presName="childText" presStyleLbl="conFgAcc1" presStyleIdx="0" presStyleCnt="2">
        <dgm:presLayoutVars>
          <dgm:bulletEnabled val="1"/>
        </dgm:presLayoutVars>
      </dgm:prSet>
      <dgm:spPr/>
      <dgm:t>
        <a:bodyPr/>
        <a:lstStyle/>
        <a:p>
          <a:endParaRPr lang="en-US"/>
        </a:p>
      </dgm:t>
    </dgm:pt>
    <dgm:pt modelId="{FA595287-2534-4268-9F0D-01D4DD2B7C60}" type="pres">
      <dgm:prSet presAssocID="{80870A18-C173-45E7-9F87-4E5E947CD104}" presName="spaceBetweenRectangles" presStyleCnt="0"/>
      <dgm:spPr/>
    </dgm:pt>
    <dgm:pt modelId="{3B79B043-BAE2-45A8-9E0D-A483E42BA8DF}" type="pres">
      <dgm:prSet presAssocID="{036411D3-D645-4EB1-8007-1A86B0B094C6}" presName="parentLin" presStyleCnt="0"/>
      <dgm:spPr/>
    </dgm:pt>
    <dgm:pt modelId="{B1EEEFAD-3A90-438E-9618-34296F99043D}" type="pres">
      <dgm:prSet presAssocID="{036411D3-D645-4EB1-8007-1A86B0B094C6}" presName="parentLeftMargin" presStyleLbl="node1" presStyleIdx="0" presStyleCnt="2"/>
      <dgm:spPr/>
      <dgm:t>
        <a:bodyPr/>
        <a:lstStyle/>
        <a:p>
          <a:endParaRPr lang="en-US"/>
        </a:p>
      </dgm:t>
    </dgm:pt>
    <dgm:pt modelId="{ACE1F511-DA3C-4106-AC2B-8F4A89CFC6D5}" type="pres">
      <dgm:prSet presAssocID="{036411D3-D645-4EB1-8007-1A86B0B094C6}" presName="parentText" presStyleLbl="node1" presStyleIdx="1" presStyleCnt="2">
        <dgm:presLayoutVars>
          <dgm:chMax val="0"/>
          <dgm:bulletEnabled val="1"/>
        </dgm:presLayoutVars>
      </dgm:prSet>
      <dgm:spPr/>
      <dgm:t>
        <a:bodyPr/>
        <a:lstStyle/>
        <a:p>
          <a:endParaRPr lang="en-US"/>
        </a:p>
      </dgm:t>
    </dgm:pt>
    <dgm:pt modelId="{335C9259-2700-4D82-ACC8-0FC96B13B814}" type="pres">
      <dgm:prSet presAssocID="{036411D3-D645-4EB1-8007-1A86B0B094C6}" presName="negativeSpace" presStyleCnt="0"/>
      <dgm:spPr/>
    </dgm:pt>
    <dgm:pt modelId="{4E401E35-09E5-45D9-B411-286855C30E0C}" type="pres">
      <dgm:prSet presAssocID="{036411D3-D645-4EB1-8007-1A86B0B094C6}" presName="childText" presStyleLbl="conFgAcc1" presStyleIdx="1" presStyleCnt="2">
        <dgm:presLayoutVars>
          <dgm:bulletEnabled val="1"/>
        </dgm:presLayoutVars>
      </dgm:prSet>
      <dgm:spPr/>
      <dgm:t>
        <a:bodyPr/>
        <a:lstStyle/>
        <a:p>
          <a:endParaRPr lang="en-US"/>
        </a:p>
      </dgm:t>
    </dgm:pt>
  </dgm:ptLst>
  <dgm:cxnLst>
    <dgm:cxn modelId="{C84DE7F9-89EC-4211-88E4-8346C5100D61}" type="presOf" srcId="{2CB46639-5C59-4DF0-B151-0836C9B78391}" destId="{4E401E35-09E5-45D9-B411-286855C30E0C}" srcOrd="0" destOrd="1" presId="urn:microsoft.com/office/officeart/2005/8/layout/list1"/>
    <dgm:cxn modelId="{150DC01C-D97D-496C-99DC-26A662EBDD1F}" srcId="{2C40B475-EF5B-4C0C-9613-EB9536B91856}" destId="{109284AF-4D01-4119-9FBD-48CAD600E996}" srcOrd="0" destOrd="0" parTransId="{72C70ABB-0A40-49B5-A0CC-9BBC0035F38D}" sibTransId="{5B4E5AAD-32A1-4151-88EC-F2F1519CA66F}"/>
    <dgm:cxn modelId="{030E7EDF-C1BA-438D-BF30-3F356672F19D}" srcId="{036411D3-D645-4EB1-8007-1A86B0B094C6}" destId="{4B7B4053-2505-4FE1-9B70-984DD5B41ECA}" srcOrd="2" destOrd="0" parTransId="{A2B9648F-DC04-48F5-A3F0-59DB27302A31}" sibTransId="{D5304BDD-C74B-48D7-8F3D-12AA4C25E14C}"/>
    <dgm:cxn modelId="{602E276A-319F-40CE-9A8C-A46147BB785C}" type="presOf" srcId="{036411D3-D645-4EB1-8007-1A86B0B094C6}" destId="{ACE1F511-DA3C-4106-AC2B-8F4A89CFC6D5}" srcOrd="1" destOrd="0" presId="urn:microsoft.com/office/officeart/2005/8/layout/list1"/>
    <dgm:cxn modelId="{E12720A5-2BA9-4612-A8E6-7322FEEDA58C}" srcId="{036411D3-D645-4EB1-8007-1A86B0B094C6}" destId="{23A837A9-BE30-4397-B584-90877396AA5E}" srcOrd="0" destOrd="0" parTransId="{A905E168-B983-415E-B615-F13D48831EE0}" sibTransId="{B9E2D35D-3A76-4E4A-B296-1B6B216BE472}"/>
    <dgm:cxn modelId="{FD30B8F0-86B5-4E0F-B76B-CFC525BC6C01}" type="presOf" srcId="{5B7E0ED6-479F-4121-9ED2-ADA441E20D82}" destId="{AC62D7F3-86FF-4E2E-8C0F-C0A92D04B00B}" srcOrd="0" destOrd="0" presId="urn:microsoft.com/office/officeart/2005/8/layout/list1"/>
    <dgm:cxn modelId="{C2B28D98-9DF3-4641-B92B-B1E41AAE17D1}" type="presOf" srcId="{109284AF-4D01-4119-9FBD-48CAD600E996}" destId="{97B8D748-1FEA-46F3-B9AA-B3EB7DD721A2}" srcOrd="0" destOrd="0" presId="urn:microsoft.com/office/officeart/2005/8/layout/list1"/>
    <dgm:cxn modelId="{0E62789A-135F-455A-8098-B5F8E4177D91}" srcId="{036411D3-D645-4EB1-8007-1A86B0B094C6}" destId="{2CB46639-5C59-4DF0-B151-0836C9B78391}" srcOrd="1" destOrd="0" parTransId="{3E741D1A-DBD2-4E9A-8863-4EB694E8F00A}" sibTransId="{A71A2691-2C70-4D0C-8234-A272275DEC72}"/>
    <dgm:cxn modelId="{A8D2C6EB-3008-4DCD-8C21-5048D9C78305}" srcId="{5B7E0ED6-479F-4121-9ED2-ADA441E20D82}" destId="{2C40B475-EF5B-4C0C-9613-EB9536B91856}" srcOrd="0" destOrd="0" parTransId="{A5A833A0-5BC8-4E82-AC3D-19842DA17B5D}" sibTransId="{80870A18-C173-45E7-9F87-4E5E947CD104}"/>
    <dgm:cxn modelId="{9E85DACE-D90E-4E94-981C-4C44B9ABFA88}" srcId="{5B7E0ED6-479F-4121-9ED2-ADA441E20D82}" destId="{036411D3-D645-4EB1-8007-1A86B0B094C6}" srcOrd="1" destOrd="0" parTransId="{9EC21C22-C6AD-4EFE-B126-28115BF8D144}" sibTransId="{8D9399D3-A902-47DD-AEE0-C7F3FD19C17D}"/>
    <dgm:cxn modelId="{1B1DEAD0-2E0A-4708-8965-B3C920857090}" srcId="{2C40B475-EF5B-4C0C-9613-EB9536B91856}" destId="{E110EB30-612B-4C4B-B96E-244FDA5DAB07}" srcOrd="1" destOrd="0" parTransId="{88EE7475-EF02-480B-B067-D764F2ED8AB6}" sibTransId="{DF952E73-2CB4-48BD-A70C-33934EC62E4D}"/>
    <dgm:cxn modelId="{D3F2D48B-CEF1-49AE-BD48-333CCF515706}" type="presOf" srcId="{E110EB30-612B-4C4B-B96E-244FDA5DAB07}" destId="{97B8D748-1FEA-46F3-B9AA-B3EB7DD721A2}" srcOrd="0" destOrd="1" presId="urn:microsoft.com/office/officeart/2005/8/layout/list1"/>
    <dgm:cxn modelId="{EEE25A5A-DB54-4582-8E1F-234558386F3C}" type="presOf" srcId="{2C40B475-EF5B-4C0C-9613-EB9536B91856}" destId="{419B8C31-AE0F-4B4E-A75B-143673E6A538}" srcOrd="1" destOrd="0" presId="urn:microsoft.com/office/officeart/2005/8/layout/list1"/>
    <dgm:cxn modelId="{1C2116FB-26E7-4143-8D06-ABC5DB0A5E3B}" type="presOf" srcId="{4B7B4053-2505-4FE1-9B70-984DD5B41ECA}" destId="{4E401E35-09E5-45D9-B411-286855C30E0C}" srcOrd="0" destOrd="2" presId="urn:microsoft.com/office/officeart/2005/8/layout/list1"/>
    <dgm:cxn modelId="{F9E3D09B-5BC2-47EB-B6B1-9182B49D22EB}" type="presOf" srcId="{036411D3-D645-4EB1-8007-1A86B0B094C6}" destId="{B1EEEFAD-3A90-438E-9618-34296F99043D}" srcOrd="0" destOrd="0" presId="urn:microsoft.com/office/officeart/2005/8/layout/list1"/>
    <dgm:cxn modelId="{FE11BB08-5B78-4B1C-AD90-9E27F86444CC}" type="presOf" srcId="{2C40B475-EF5B-4C0C-9613-EB9536B91856}" destId="{347B9435-5D11-4096-A1BD-10A4F942747F}" srcOrd="0" destOrd="0" presId="urn:microsoft.com/office/officeart/2005/8/layout/list1"/>
    <dgm:cxn modelId="{C47985BA-1FA3-4942-A4F0-8505E0A8611B}" type="presOf" srcId="{23A837A9-BE30-4397-B584-90877396AA5E}" destId="{4E401E35-09E5-45D9-B411-286855C30E0C}" srcOrd="0" destOrd="0" presId="urn:microsoft.com/office/officeart/2005/8/layout/list1"/>
    <dgm:cxn modelId="{87C98027-9A0E-42DB-8BC7-54525B04CB9F}" type="presParOf" srcId="{AC62D7F3-86FF-4E2E-8C0F-C0A92D04B00B}" destId="{48C7B2BE-9B54-4D4E-BC37-467B0B8F7563}" srcOrd="0" destOrd="0" presId="urn:microsoft.com/office/officeart/2005/8/layout/list1"/>
    <dgm:cxn modelId="{1BEDD2F2-A95C-4030-A09D-DFA29B05B62D}" type="presParOf" srcId="{48C7B2BE-9B54-4D4E-BC37-467B0B8F7563}" destId="{347B9435-5D11-4096-A1BD-10A4F942747F}" srcOrd="0" destOrd="0" presId="urn:microsoft.com/office/officeart/2005/8/layout/list1"/>
    <dgm:cxn modelId="{5F9BFD15-18DE-4A17-9FFD-7564FD455CCF}" type="presParOf" srcId="{48C7B2BE-9B54-4D4E-BC37-467B0B8F7563}" destId="{419B8C31-AE0F-4B4E-A75B-143673E6A538}" srcOrd="1" destOrd="0" presId="urn:microsoft.com/office/officeart/2005/8/layout/list1"/>
    <dgm:cxn modelId="{DECC2D8D-87ED-4480-8E42-CEA94FCA6FF6}" type="presParOf" srcId="{AC62D7F3-86FF-4E2E-8C0F-C0A92D04B00B}" destId="{6AD6E33A-31DC-45A8-A3A6-AAB0A8DE6381}" srcOrd="1" destOrd="0" presId="urn:microsoft.com/office/officeart/2005/8/layout/list1"/>
    <dgm:cxn modelId="{175C7C2C-C946-441E-8554-49DD2BAF766B}" type="presParOf" srcId="{AC62D7F3-86FF-4E2E-8C0F-C0A92D04B00B}" destId="{97B8D748-1FEA-46F3-B9AA-B3EB7DD721A2}" srcOrd="2" destOrd="0" presId="urn:microsoft.com/office/officeart/2005/8/layout/list1"/>
    <dgm:cxn modelId="{E455870C-4E67-4CCF-8F43-69C57AD7882F}" type="presParOf" srcId="{AC62D7F3-86FF-4E2E-8C0F-C0A92D04B00B}" destId="{FA595287-2534-4268-9F0D-01D4DD2B7C60}" srcOrd="3" destOrd="0" presId="urn:microsoft.com/office/officeart/2005/8/layout/list1"/>
    <dgm:cxn modelId="{C28C5851-E52E-4D28-B6B8-90DB331DDD1A}" type="presParOf" srcId="{AC62D7F3-86FF-4E2E-8C0F-C0A92D04B00B}" destId="{3B79B043-BAE2-45A8-9E0D-A483E42BA8DF}" srcOrd="4" destOrd="0" presId="urn:microsoft.com/office/officeart/2005/8/layout/list1"/>
    <dgm:cxn modelId="{561FE51F-8F7A-42B7-B1FF-5BB4F7A12F27}" type="presParOf" srcId="{3B79B043-BAE2-45A8-9E0D-A483E42BA8DF}" destId="{B1EEEFAD-3A90-438E-9618-34296F99043D}" srcOrd="0" destOrd="0" presId="urn:microsoft.com/office/officeart/2005/8/layout/list1"/>
    <dgm:cxn modelId="{5BECB862-CCF5-493B-B5CD-20384A1A6A31}" type="presParOf" srcId="{3B79B043-BAE2-45A8-9E0D-A483E42BA8DF}" destId="{ACE1F511-DA3C-4106-AC2B-8F4A89CFC6D5}" srcOrd="1" destOrd="0" presId="urn:microsoft.com/office/officeart/2005/8/layout/list1"/>
    <dgm:cxn modelId="{CB05EAA6-A252-4DC0-A1F8-431F366B69FE}" type="presParOf" srcId="{AC62D7F3-86FF-4E2E-8C0F-C0A92D04B00B}" destId="{335C9259-2700-4D82-ACC8-0FC96B13B814}" srcOrd="5" destOrd="0" presId="urn:microsoft.com/office/officeart/2005/8/layout/list1"/>
    <dgm:cxn modelId="{1C313834-730B-4329-ABEA-74F894709579}" type="presParOf" srcId="{AC62D7F3-86FF-4E2E-8C0F-C0A92D04B00B}" destId="{4E401E35-09E5-45D9-B411-286855C30E0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B5EFC82-F559-4B23-80F4-E10863A2A43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CC62594-7B5C-4A68-A8CB-BD2DC666FEB0}">
      <dgm:prSet phldrT="[Text]" custT="1"/>
      <dgm:spPr/>
      <dgm:t>
        <a:bodyPr/>
        <a:lstStyle/>
        <a:p>
          <a:r>
            <a:rPr lang="en-US" sz="1800" b="0" dirty="0"/>
            <a:t>Copies of all building and inspection records for that facility</a:t>
          </a:r>
        </a:p>
      </dgm:t>
    </dgm:pt>
    <dgm:pt modelId="{95CAB227-6E5F-4F2E-BF40-36E8744286F1}" type="parTrans" cxnId="{32470186-A594-453A-BAAD-CC2602CE67D4}">
      <dgm:prSet/>
      <dgm:spPr/>
      <dgm:t>
        <a:bodyPr/>
        <a:lstStyle/>
        <a:p>
          <a:endParaRPr lang="en-US"/>
        </a:p>
      </dgm:t>
    </dgm:pt>
    <dgm:pt modelId="{0B7979AB-7A74-4A35-82EB-C9D2233065A4}" type="sibTrans" cxnId="{32470186-A594-453A-BAAD-CC2602CE67D4}">
      <dgm:prSet/>
      <dgm:spPr/>
      <dgm:t>
        <a:bodyPr/>
        <a:lstStyle/>
        <a:p>
          <a:endParaRPr lang="en-US"/>
        </a:p>
      </dgm:t>
    </dgm:pt>
    <dgm:pt modelId="{5D4D8FF9-1D90-478B-8896-D6D5B9AC9C47}">
      <dgm:prSet custT="1"/>
      <dgm:spPr/>
      <dgm:t>
        <a:bodyPr/>
        <a:lstStyle/>
        <a:p>
          <a:r>
            <a:rPr lang="x-none" sz="1800" b="0" u="none" dirty="0"/>
            <a:t>Each time an inspector has contact with the owner/occupant, records of those contacts are added to the file</a:t>
          </a:r>
          <a:endParaRPr lang="en-US" sz="1800" b="0" u="none" dirty="0"/>
        </a:p>
      </dgm:t>
    </dgm:pt>
    <dgm:pt modelId="{44892B98-BAC4-4FD5-A689-94730078DD63}" type="parTrans" cxnId="{43BFAAC8-4A59-418F-8173-68E83455FB87}">
      <dgm:prSet/>
      <dgm:spPr/>
      <dgm:t>
        <a:bodyPr/>
        <a:lstStyle/>
        <a:p>
          <a:endParaRPr lang="en-US"/>
        </a:p>
      </dgm:t>
    </dgm:pt>
    <dgm:pt modelId="{9F0C7802-E38A-4CE5-82F4-A4C548EF60FE}" type="sibTrans" cxnId="{43BFAAC8-4A59-418F-8173-68E83455FB87}">
      <dgm:prSet/>
      <dgm:spPr/>
      <dgm:t>
        <a:bodyPr/>
        <a:lstStyle/>
        <a:p>
          <a:endParaRPr lang="en-US"/>
        </a:p>
      </dgm:t>
    </dgm:pt>
    <dgm:pt modelId="{6048803E-3E87-4429-9DE8-A630E8FF7413}">
      <dgm:prSet custT="1"/>
      <dgm:spPr>
        <a:solidFill>
          <a:schemeClr val="accent2"/>
        </a:solidFill>
      </dgm:spPr>
      <dgm:t>
        <a:bodyPr/>
        <a:lstStyle/>
        <a:p>
          <a:r>
            <a:rPr lang="x-none" sz="1800" b="0" u="none" dirty="0"/>
            <a:t>It is important that this file be kept as up to date as possible</a:t>
          </a:r>
          <a:endParaRPr lang="en-US" sz="1800" b="0" u="none" dirty="0"/>
        </a:p>
      </dgm:t>
    </dgm:pt>
    <dgm:pt modelId="{A1400423-ACC7-4942-8A53-B957D24773B5}" type="parTrans" cxnId="{35BEF8FB-8C83-496C-9F11-7490D5233767}">
      <dgm:prSet/>
      <dgm:spPr/>
      <dgm:t>
        <a:bodyPr/>
        <a:lstStyle/>
        <a:p>
          <a:endParaRPr lang="en-US"/>
        </a:p>
      </dgm:t>
    </dgm:pt>
    <dgm:pt modelId="{1BB5A329-ED59-4E0D-97E5-A90B3D775155}" type="sibTrans" cxnId="{35BEF8FB-8C83-496C-9F11-7490D5233767}">
      <dgm:prSet/>
      <dgm:spPr/>
      <dgm:t>
        <a:bodyPr/>
        <a:lstStyle/>
        <a:p>
          <a:endParaRPr lang="en-US"/>
        </a:p>
      </dgm:t>
    </dgm:pt>
    <dgm:pt modelId="{BA448EE0-95B1-4E53-90DD-AC66EDB366EB}" type="pres">
      <dgm:prSet presAssocID="{4B5EFC82-F559-4B23-80F4-E10863A2A439}" presName="linear" presStyleCnt="0">
        <dgm:presLayoutVars>
          <dgm:animLvl val="lvl"/>
          <dgm:resizeHandles val="exact"/>
        </dgm:presLayoutVars>
      </dgm:prSet>
      <dgm:spPr/>
      <dgm:t>
        <a:bodyPr/>
        <a:lstStyle/>
        <a:p>
          <a:endParaRPr lang="en-US"/>
        </a:p>
      </dgm:t>
    </dgm:pt>
    <dgm:pt modelId="{D418728E-72A4-4B30-BD89-E39F5361B83D}" type="pres">
      <dgm:prSet presAssocID="{6CC62594-7B5C-4A68-A8CB-BD2DC666FEB0}" presName="parentText" presStyleLbl="node1" presStyleIdx="0" presStyleCnt="3">
        <dgm:presLayoutVars>
          <dgm:chMax val="0"/>
          <dgm:bulletEnabled val="1"/>
        </dgm:presLayoutVars>
      </dgm:prSet>
      <dgm:spPr/>
      <dgm:t>
        <a:bodyPr/>
        <a:lstStyle/>
        <a:p>
          <a:endParaRPr lang="en-US"/>
        </a:p>
      </dgm:t>
    </dgm:pt>
    <dgm:pt modelId="{4B7A4BC7-4570-4C1A-8A12-CD34D4B0D813}" type="pres">
      <dgm:prSet presAssocID="{0B7979AB-7A74-4A35-82EB-C9D2233065A4}" presName="spacer" presStyleCnt="0"/>
      <dgm:spPr/>
    </dgm:pt>
    <dgm:pt modelId="{17E493F4-864E-4F51-B626-40576D0234A1}" type="pres">
      <dgm:prSet presAssocID="{5D4D8FF9-1D90-478B-8896-D6D5B9AC9C47}" presName="parentText" presStyleLbl="node1" presStyleIdx="1" presStyleCnt="3">
        <dgm:presLayoutVars>
          <dgm:chMax val="0"/>
          <dgm:bulletEnabled val="1"/>
        </dgm:presLayoutVars>
      </dgm:prSet>
      <dgm:spPr/>
      <dgm:t>
        <a:bodyPr/>
        <a:lstStyle/>
        <a:p>
          <a:endParaRPr lang="en-US"/>
        </a:p>
      </dgm:t>
    </dgm:pt>
    <dgm:pt modelId="{3ED322F8-4A45-465D-8946-BD396C2B7C9E}" type="pres">
      <dgm:prSet presAssocID="{9F0C7802-E38A-4CE5-82F4-A4C548EF60FE}" presName="spacer" presStyleCnt="0"/>
      <dgm:spPr/>
    </dgm:pt>
    <dgm:pt modelId="{C446B8F2-EE65-42DC-8022-46415CAE9566}" type="pres">
      <dgm:prSet presAssocID="{6048803E-3E87-4429-9DE8-A630E8FF7413}" presName="parentText" presStyleLbl="node1" presStyleIdx="2" presStyleCnt="3">
        <dgm:presLayoutVars>
          <dgm:chMax val="0"/>
          <dgm:bulletEnabled val="1"/>
        </dgm:presLayoutVars>
      </dgm:prSet>
      <dgm:spPr/>
      <dgm:t>
        <a:bodyPr/>
        <a:lstStyle/>
        <a:p>
          <a:endParaRPr lang="en-US"/>
        </a:p>
      </dgm:t>
    </dgm:pt>
  </dgm:ptLst>
  <dgm:cxnLst>
    <dgm:cxn modelId="{D0C0A6FB-6C55-4DDF-B8AF-C9160F77C279}" type="presOf" srcId="{5D4D8FF9-1D90-478B-8896-D6D5B9AC9C47}" destId="{17E493F4-864E-4F51-B626-40576D0234A1}" srcOrd="0" destOrd="0" presId="urn:microsoft.com/office/officeart/2005/8/layout/vList2"/>
    <dgm:cxn modelId="{32470186-A594-453A-BAAD-CC2602CE67D4}" srcId="{4B5EFC82-F559-4B23-80F4-E10863A2A439}" destId="{6CC62594-7B5C-4A68-A8CB-BD2DC666FEB0}" srcOrd="0" destOrd="0" parTransId="{95CAB227-6E5F-4F2E-BF40-36E8744286F1}" sibTransId="{0B7979AB-7A74-4A35-82EB-C9D2233065A4}"/>
    <dgm:cxn modelId="{35BEF8FB-8C83-496C-9F11-7490D5233767}" srcId="{4B5EFC82-F559-4B23-80F4-E10863A2A439}" destId="{6048803E-3E87-4429-9DE8-A630E8FF7413}" srcOrd="2" destOrd="0" parTransId="{A1400423-ACC7-4942-8A53-B957D24773B5}" sibTransId="{1BB5A329-ED59-4E0D-97E5-A90B3D775155}"/>
    <dgm:cxn modelId="{43BFAAC8-4A59-418F-8173-68E83455FB87}" srcId="{4B5EFC82-F559-4B23-80F4-E10863A2A439}" destId="{5D4D8FF9-1D90-478B-8896-D6D5B9AC9C47}" srcOrd="1" destOrd="0" parTransId="{44892B98-BAC4-4FD5-A689-94730078DD63}" sibTransId="{9F0C7802-E38A-4CE5-82F4-A4C548EF60FE}"/>
    <dgm:cxn modelId="{C6B98999-5974-4CAB-8727-F0CA4D408B5A}" type="presOf" srcId="{4B5EFC82-F559-4B23-80F4-E10863A2A439}" destId="{BA448EE0-95B1-4E53-90DD-AC66EDB366EB}" srcOrd="0" destOrd="0" presId="urn:microsoft.com/office/officeart/2005/8/layout/vList2"/>
    <dgm:cxn modelId="{D20D614C-C486-4DE4-A477-85CCE3CE0F98}" type="presOf" srcId="{6048803E-3E87-4429-9DE8-A630E8FF7413}" destId="{C446B8F2-EE65-42DC-8022-46415CAE9566}" srcOrd="0" destOrd="0" presId="urn:microsoft.com/office/officeart/2005/8/layout/vList2"/>
    <dgm:cxn modelId="{EA06ACAF-253B-4CD2-A993-43AD89B8DAD4}" type="presOf" srcId="{6CC62594-7B5C-4A68-A8CB-BD2DC666FEB0}" destId="{D418728E-72A4-4B30-BD89-E39F5361B83D}" srcOrd="0" destOrd="0" presId="urn:microsoft.com/office/officeart/2005/8/layout/vList2"/>
    <dgm:cxn modelId="{D260F022-7BE4-4F7B-9DC8-B0F74C1AB314}" type="presParOf" srcId="{BA448EE0-95B1-4E53-90DD-AC66EDB366EB}" destId="{D418728E-72A4-4B30-BD89-E39F5361B83D}" srcOrd="0" destOrd="0" presId="urn:microsoft.com/office/officeart/2005/8/layout/vList2"/>
    <dgm:cxn modelId="{F82CD9A1-2912-4CE6-9547-E8BE183600A5}" type="presParOf" srcId="{BA448EE0-95B1-4E53-90DD-AC66EDB366EB}" destId="{4B7A4BC7-4570-4C1A-8A12-CD34D4B0D813}" srcOrd="1" destOrd="0" presId="urn:microsoft.com/office/officeart/2005/8/layout/vList2"/>
    <dgm:cxn modelId="{A92FA3C2-54CB-4CA2-A119-93AECA4B0690}" type="presParOf" srcId="{BA448EE0-95B1-4E53-90DD-AC66EDB366EB}" destId="{17E493F4-864E-4F51-B626-40576D0234A1}" srcOrd="2" destOrd="0" presId="urn:microsoft.com/office/officeart/2005/8/layout/vList2"/>
    <dgm:cxn modelId="{CF764184-123F-4E52-B475-3E58CBE02847}" type="presParOf" srcId="{BA448EE0-95B1-4E53-90DD-AC66EDB366EB}" destId="{3ED322F8-4A45-465D-8946-BD396C2B7C9E}" srcOrd="3" destOrd="0" presId="urn:microsoft.com/office/officeart/2005/8/layout/vList2"/>
    <dgm:cxn modelId="{72727D4F-DE14-42F2-8BBB-4EEAE4D5547D}" type="presParOf" srcId="{BA448EE0-95B1-4E53-90DD-AC66EDB366EB}" destId="{C446B8F2-EE65-42DC-8022-46415CAE956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F458032-4C1E-4450-9E55-3CB00C15DEC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E1EE5DD-087E-4B08-81BA-C24969664AC4}">
      <dgm:prSet phldrT="[Text]" custT="1"/>
      <dgm:spPr/>
      <dgm:t>
        <a:bodyPr/>
        <a:lstStyle/>
        <a:p>
          <a:r>
            <a:rPr lang="en-US" sz="2000" b="0" dirty="0"/>
            <a:t>Inspectors can refer to it to learn which changes have been made to the structure; how proposed changes may be affected by the previous uses of the structure</a:t>
          </a:r>
        </a:p>
      </dgm:t>
    </dgm:pt>
    <dgm:pt modelId="{7062A22D-0EB3-4F11-83F9-822A5BDD3563}" type="parTrans" cxnId="{74BEFDCB-1F5D-4A28-82B1-790FA1C39E8F}">
      <dgm:prSet/>
      <dgm:spPr/>
      <dgm:t>
        <a:bodyPr/>
        <a:lstStyle/>
        <a:p>
          <a:endParaRPr lang="en-US"/>
        </a:p>
      </dgm:t>
    </dgm:pt>
    <dgm:pt modelId="{0CF4396F-4179-4190-91B6-74690EF641DB}" type="sibTrans" cxnId="{74BEFDCB-1F5D-4A28-82B1-790FA1C39E8F}">
      <dgm:prSet/>
      <dgm:spPr/>
      <dgm:t>
        <a:bodyPr/>
        <a:lstStyle/>
        <a:p>
          <a:endParaRPr lang="en-US"/>
        </a:p>
      </dgm:t>
    </dgm:pt>
    <dgm:pt modelId="{9066D647-1B60-4335-9FB6-A0FB69BE1EF8}">
      <dgm:prSet custT="1"/>
      <dgm:spPr/>
      <dgm:t>
        <a:bodyPr/>
        <a:lstStyle/>
        <a:p>
          <a:r>
            <a:rPr lang="en-US" sz="2000" b="0" dirty="0"/>
            <a:t>When a structure is demolished, the inspections organization or agency should maintain the records for a short period of time; then purge the files</a:t>
          </a:r>
        </a:p>
      </dgm:t>
    </dgm:pt>
    <dgm:pt modelId="{C57E7B8E-87DF-4184-A168-72333224093A}" type="parTrans" cxnId="{6B72FB1D-E393-4E20-8E53-3311B1F54C77}">
      <dgm:prSet/>
      <dgm:spPr/>
      <dgm:t>
        <a:bodyPr/>
        <a:lstStyle/>
        <a:p>
          <a:endParaRPr lang="en-US"/>
        </a:p>
      </dgm:t>
    </dgm:pt>
    <dgm:pt modelId="{37058976-0C6C-4576-950D-92E18932B3D1}" type="sibTrans" cxnId="{6B72FB1D-E393-4E20-8E53-3311B1F54C77}">
      <dgm:prSet/>
      <dgm:spPr/>
      <dgm:t>
        <a:bodyPr/>
        <a:lstStyle/>
        <a:p>
          <a:endParaRPr lang="en-US"/>
        </a:p>
      </dgm:t>
    </dgm:pt>
    <dgm:pt modelId="{B39B2017-E045-4856-B72B-6319291953A7}">
      <dgm:prSet custT="1"/>
      <dgm:spPr>
        <a:solidFill>
          <a:schemeClr val="accent2"/>
        </a:solidFill>
      </dgm:spPr>
      <dgm:t>
        <a:bodyPr/>
        <a:lstStyle/>
        <a:p>
          <a:r>
            <a:rPr lang="en-US" sz="2000" b="0" dirty="0"/>
            <a:t>All files and records maintained by the inspection organization or agency are considered public domain documents</a:t>
          </a:r>
        </a:p>
      </dgm:t>
    </dgm:pt>
    <dgm:pt modelId="{2ED657B5-0A5F-422A-AE76-F10626359932}" type="parTrans" cxnId="{6C441AB2-8656-40A0-A0A5-2738315BE860}">
      <dgm:prSet/>
      <dgm:spPr/>
      <dgm:t>
        <a:bodyPr/>
        <a:lstStyle/>
        <a:p>
          <a:endParaRPr lang="en-US"/>
        </a:p>
      </dgm:t>
    </dgm:pt>
    <dgm:pt modelId="{C1C08D7F-6085-4BDC-8D40-1802148D62CD}" type="sibTrans" cxnId="{6C441AB2-8656-40A0-A0A5-2738315BE860}">
      <dgm:prSet/>
      <dgm:spPr/>
      <dgm:t>
        <a:bodyPr/>
        <a:lstStyle/>
        <a:p>
          <a:endParaRPr lang="en-US"/>
        </a:p>
      </dgm:t>
    </dgm:pt>
    <dgm:pt modelId="{F7DD5E5F-5F8E-4F96-9EC8-82559937E66A}" type="pres">
      <dgm:prSet presAssocID="{9F458032-4C1E-4450-9E55-3CB00C15DEC4}" presName="linear" presStyleCnt="0">
        <dgm:presLayoutVars>
          <dgm:animLvl val="lvl"/>
          <dgm:resizeHandles val="exact"/>
        </dgm:presLayoutVars>
      </dgm:prSet>
      <dgm:spPr/>
      <dgm:t>
        <a:bodyPr/>
        <a:lstStyle/>
        <a:p>
          <a:endParaRPr lang="en-US"/>
        </a:p>
      </dgm:t>
    </dgm:pt>
    <dgm:pt modelId="{35F7C844-1970-4544-8681-2832F6F2A729}" type="pres">
      <dgm:prSet presAssocID="{FE1EE5DD-087E-4B08-81BA-C24969664AC4}" presName="parentText" presStyleLbl="node1" presStyleIdx="0" presStyleCnt="3">
        <dgm:presLayoutVars>
          <dgm:chMax val="0"/>
          <dgm:bulletEnabled val="1"/>
        </dgm:presLayoutVars>
      </dgm:prSet>
      <dgm:spPr/>
      <dgm:t>
        <a:bodyPr/>
        <a:lstStyle/>
        <a:p>
          <a:endParaRPr lang="en-US"/>
        </a:p>
      </dgm:t>
    </dgm:pt>
    <dgm:pt modelId="{0AB88DD9-FBAA-47F8-9AE1-A13E2FD65585}" type="pres">
      <dgm:prSet presAssocID="{0CF4396F-4179-4190-91B6-74690EF641DB}" presName="spacer" presStyleCnt="0"/>
      <dgm:spPr/>
    </dgm:pt>
    <dgm:pt modelId="{14C6A007-3E95-434E-A674-BBA50A0B90EA}" type="pres">
      <dgm:prSet presAssocID="{9066D647-1B60-4335-9FB6-A0FB69BE1EF8}" presName="parentText" presStyleLbl="node1" presStyleIdx="1" presStyleCnt="3">
        <dgm:presLayoutVars>
          <dgm:chMax val="0"/>
          <dgm:bulletEnabled val="1"/>
        </dgm:presLayoutVars>
      </dgm:prSet>
      <dgm:spPr/>
      <dgm:t>
        <a:bodyPr/>
        <a:lstStyle/>
        <a:p>
          <a:endParaRPr lang="en-US"/>
        </a:p>
      </dgm:t>
    </dgm:pt>
    <dgm:pt modelId="{79DE83C7-1A9C-4CB2-9429-63B90403986A}" type="pres">
      <dgm:prSet presAssocID="{37058976-0C6C-4576-950D-92E18932B3D1}" presName="spacer" presStyleCnt="0"/>
      <dgm:spPr/>
    </dgm:pt>
    <dgm:pt modelId="{27B27149-5069-4173-B6F3-6C2DF73F7CAC}" type="pres">
      <dgm:prSet presAssocID="{B39B2017-E045-4856-B72B-6319291953A7}" presName="parentText" presStyleLbl="node1" presStyleIdx="2" presStyleCnt="3">
        <dgm:presLayoutVars>
          <dgm:chMax val="0"/>
          <dgm:bulletEnabled val="1"/>
        </dgm:presLayoutVars>
      </dgm:prSet>
      <dgm:spPr/>
      <dgm:t>
        <a:bodyPr/>
        <a:lstStyle/>
        <a:p>
          <a:endParaRPr lang="en-US"/>
        </a:p>
      </dgm:t>
    </dgm:pt>
  </dgm:ptLst>
  <dgm:cxnLst>
    <dgm:cxn modelId="{4C275530-FDAF-47B5-922E-30C0F62A8FAF}" type="presOf" srcId="{9066D647-1B60-4335-9FB6-A0FB69BE1EF8}" destId="{14C6A007-3E95-434E-A674-BBA50A0B90EA}" srcOrd="0" destOrd="0" presId="urn:microsoft.com/office/officeart/2005/8/layout/vList2"/>
    <dgm:cxn modelId="{74BEFDCB-1F5D-4A28-82B1-790FA1C39E8F}" srcId="{9F458032-4C1E-4450-9E55-3CB00C15DEC4}" destId="{FE1EE5DD-087E-4B08-81BA-C24969664AC4}" srcOrd="0" destOrd="0" parTransId="{7062A22D-0EB3-4F11-83F9-822A5BDD3563}" sibTransId="{0CF4396F-4179-4190-91B6-74690EF641DB}"/>
    <dgm:cxn modelId="{53EAEC03-865C-46B6-8DC7-1AD4EC38F008}" type="presOf" srcId="{9F458032-4C1E-4450-9E55-3CB00C15DEC4}" destId="{F7DD5E5F-5F8E-4F96-9EC8-82559937E66A}" srcOrd="0" destOrd="0" presId="urn:microsoft.com/office/officeart/2005/8/layout/vList2"/>
    <dgm:cxn modelId="{D71B6B43-88A8-418C-8417-058AB9ECAD32}" type="presOf" srcId="{B39B2017-E045-4856-B72B-6319291953A7}" destId="{27B27149-5069-4173-B6F3-6C2DF73F7CAC}" srcOrd="0" destOrd="0" presId="urn:microsoft.com/office/officeart/2005/8/layout/vList2"/>
    <dgm:cxn modelId="{AABDE267-01D6-45D8-8A55-4320F5A554DF}" type="presOf" srcId="{FE1EE5DD-087E-4B08-81BA-C24969664AC4}" destId="{35F7C844-1970-4544-8681-2832F6F2A729}" srcOrd="0" destOrd="0" presId="urn:microsoft.com/office/officeart/2005/8/layout/vList2"/>
    <dgm:cxn modelId="{6C441AB2-8656-40A0-A0A5-2738315BE860}" srcId="{9F458032-4C1E-4450-9E55-3CB00C15DEC4}" destId="{B39B2017-E045-4856-B72B-6319291953A7}" srcOrd="2" destOrd="0" parTransId="{2ED657B5-0A5F-422A-AE76-F10626359932}" sibTransId="{C1C08D7F-6085-4BDC-8D40-1802148D62CD}"/>
    <dgm:cxn modelId="{6B72FB1D-E393-4E20-8E53-3311B1F54C77}" srcId="{9F458032-4C1E-4450-9E55-3CB00C15DEC4}" destId="{9066D647-1B60-4335-9FB6-A0FB69BE1EF8}" srcOrd="1" destOrd="0" parTransId="{C57E7B8E-87DF-4184-A168-72333224093A}" sibTransId="{37058976-0C6C-4576-950D-92E18932B3D1}"/>
    <dgm:cxn modelId="{A63918FF-4E07-4DA3-B8A7-B5FB5DF0F1C7}" type="presParOf" srcId="{F7DD5E5F-5F8E-4F96-9EC8-82559937E66A}" destId="{35F7C844-1970-4544-8681-2832F6F2A729}" srcOrd="0" destOrd="0" presId="urn:microsoft.com/office/officeart/2005/8/layout/vList2"/>
    <dgm:cxn modelId="{969569A0-0E40-4EBF-976C-2E2B168202ED}" type="presParOf" srcId="{F7DD5E5F-5F8E-4F96-9EC8-82559937E66A}" destId="{0AB88DD9-FBAA-47F8-9AE1-A13E2FD65585}" srcOrd="1" destOrd="0" presId="urn:microsoft.com/office/officeart/2005/8/layout/vList2"/>
    <dgm:cxn modelId="{CA78F438-6C03-4835-B59F-B503D2CCB921}" type="presParOf" srcId="{F7DD5E5F-5F8E-4F96-9EC8-82559937E66A}" destId="{14C6A007-3E95-434E-A674-BBA50A0B90EA}" srcOrd="2" destOrd="0" presId="urn:microsoft.com/office/officeart/2005/8/layout/vList2"/>
    <dgm:cxn modelId="{2E8E72B0-2782-4E32-BE35-75E11ACEF621}" type="presParOf" srcId="{F7DD5E5F-5F8E-4F96-9EC8-82559937E66A}" destId="{79DE83C7-1A9C-4CB2-9429-63B90403986A}" srcOrd="3" destOrd="0" presId="urn:microsoft.com/office/officeart/2005/8/layout/vList2"/>
    <dgm:cxn modelId="{8B0428B3-43EC-46F7-9357-F74C67ECFBF3}" type="presParOf" srcId="{F7DD5E5F-5F8E-4F96-9EC8-82559937E66A}" destId="{27B27149-5069-4173-B6F3-6C2DF73F7CA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F458032-4C1E-4450-9E55-3CB00C15DEC4}" type="doc">
      <dgm:prSet loTypeId="urn:microsoft.com/office/officeart/2008/layout/LinedList" loCatId="list" qsTypeId="urn:microsoft.com/office/officeart/2005/8/quickstyle/simple5" qsCatId="simple" csTypeId="urn:microsoft.com/office/officeart/2005/8/colors/accent2_3" csCatId="accent2" phldr="1"/>
      <dgm:spPr/>
      <dgm:t>
        <a:bodyPr/>
        <a:lstStyle/>
        <a:p>
          <a:endParaRPr lang="en-US"/>
        </a:p>
      </dgm:t>
    </dgm:pt>
    <dgm:pt modelId="{FE1EE5DD-087E-4B08-81BA-C24969664AC4}">
      <dgm:prSet phldrT="[Text]" custT="1"/>
      <dgm:spPr/>
      <dgm:t>
        <a:bodyPr/>
        <a:lstStyle/>
        <a:p>
          <a:r>
            <a:rPr lang="en-US" sz="2000" b="0" u="none" dirty="0"/>
            <a:t>Can be used to </a:t>
          </a:r>
          <a:r>
            <a:rPr lang="x-none" sz="2000" b="0" u="none" dirty="0"/>
            <a:t>schedule, record, and file official inspection documents</a:t>
          </a:r>
          <a:endParaRPr lang="en-US" sz="2000" b="0" dirty="0"/>
        </a:p>
      </dgm:t>
    </dgm:pt>
    <dgm:pt modelId="{7062A22D-0EB3-4F11-83F9-822A5BDD3563}" type="parTrans" cxnId="{74BEFDCB-1F5D-4A28-82B1-790FA1C39E8F}">
      <dgm:prSet/>
      <dgm:spPr/>
      <dgm:t>
        <a:bodyPr/>
        <a:lstStyle/>
        <a:p>
          <a:endParaRPr lang="en-US"/>
        </a:p>
      </dgm:t>
    </dgm:pt>
    <dgm:pt modelId="{0CF4396F-4179-4190-91B6-74690EF641DB}" type="sibTrans" cxnId="{74BEFDCB-1F5D-4A28-82B1-790FA1C39E8F}">
      <dgm:prSet/>
      <dgm:spPr/>
      <dgm:t>
        <a:bodyPr/>
        <a:lstStyle/>
        <a:p>
          <a:endParaRPr lang="en-US"/>
        </a:p>
      </dgm:t>
    </dgm:pt>
    <dgm:pt modelId="{AAD6B111-D069-43F4-9CD9-D72C49185B95}">
      <dgm:prSet custT="1"/>
      <dgm:spPr/>
      <dgm:t>
        <a:bodyPr/>
        <a:lstStyle/>
        <a:p>
          <a:r>
            <a:rPr lang="en-US" sz="2000" b="0" u="none" dirty="0"/>
            <a:t>W</a:t>
          </a:r>
          <a:r>
            <a:rPr lang="x-none" sz="2000" b="0" u="none" dirty="0"/>
            <a:t>eb-based systems allow access using numerous devices</a:t>
          </a:r>
          <a:r>
            <a:rPr lang="en-US" sz="2000" b="0" u="none" dirty="0"/>
            <a:t>; E</a:t>
          </a:r>
          <a:r>
            <a:rPr lang="x-none" sz="2000" b="0" u="none" dirty="0"/>
            <a:t>nable supplemental details </a:t>
          </a:r>
          <a:r>
            <a:rPr lang="en-US" sz="2000" b="0" u="none" dirty="0"/>
            <a:t>like</a:t>
          </a:r>
          <a:r>
            <a:rPr lang="x-none" sz="2000" b="0" u="none" dirty="0"/>
            <a:t> documents and pictures</a:t>
          </a:r>
          <a:endParaRPr lang="en-US" sz="2000" b="0" u="none" dirty="0"/>
        </a:p>
      </dgm:t>
    </dgm:pt>
    <dgm:pt modelId="{DF6590A6-0DF5-45DE-95C1-51A4C0E581A7}" type="parTrans" cxnId="{EBF8CF87-AAFD-402F-9C1A-AC01067735AF}">
      <dgm:prSet/>
      <dgm:spPr/>
      <dgm:t>
        <a:bodyPr/>
        <a:lstStyle/>
        <a:p>
          <a:endParaRPr lang="en-US"/>
        </a:p>
      </dgm:t>
    </dgm:pt>
    <dgm:pt modelId="{9EC0AB05-900C-4E16-8E5A-F3FC0A4F8C7C}" type="sibTrans" cxnId="{EBF8CF87-AAFD-402F-9C1A-AC01067735AF}">
      <dgm:prSet/>
      <dgm:spPr/>
      <dgm:t>
        <a:bodyPr/>
        <a:lstStyle/>
        <a:p>
          <a:endParaRPr lang="en-US"/>
        </a:p>
      </dgm:t>
    </dgm:pt>
    <dgm:pt modelId="{CDF27FDD-93BA-494D-AB07-69101BE93EB0}">
      <dgm:prSet custT="1"/>
      <dgm:spPr/>
      <dgm:t>
        <a:bodyPr/>
        <a:lstStyle/>
        <a:p>
          <a:r>
            <a:rPr lang="en-US" sz="2000" b="0" dirty="0"/>
            <a:t>Provides real and direct time access</a:t>
          </a:r>
        </a:p>
      </dgm:t>
    </dgm:pt>
    <dgm:pt modelId="{35EB3D08-711A-4532-8D30-91F88C24BD81}" type="parTrans" cxnId="{9DCB6CED-EFB7-46A7-B140-697C496DB7D1}">
      <dgm:prSet/>
      <dgm:spPr/>
      <dgm:t>
        <a:bodyPr/>
        <a:lstStyle/>
        <a:p>
          <a:endParaRPr lang="en-US"/>
        </a:p>
      </dgm:t>
    </dgm:pt>
    <dgm:pt modelId="{DD2BE7C7-A724-4A55-AFA3-DFEF9D59AB4C}" type="sibTrans" cxnId="{9DCB6CED-EFB7-46A7-B140-697C496DB7D1}">
      <dgm:prSet/>
      <dgm:spPr/>
      <dgm:t>
        <a:bodyPr/>
        <a:lstStyle/>
        <a:p>
          <a:endParaRPr lang="en-US"/>
        </a:p>
      </dgm:t>
    </dgm:pt>
    <dgm:pt modelId="{18EB2F85-E8BC-485E-B8B3-871B264794EB}">
      <dgm:prSet custT="1"/>
      <dgm:spPr/>
      <dgm:t>
        <a:bodyPr/>
        <a:lstStyle/>
        <a:p>
          <a:r>
            <a:rPr lang="en-US" sz="2000" b="0" u="none" dirty="0"/>
            <a:t>R</a:t>
          </a:r>
          <a:r>
            <a:rPr lang="x-none" sz="2000" b="0" u="none" dirty="0"/>
            <a:t>ecords can </a:t>
          </a:r>
          <a:r>
            <a:rPr lang="x-none" sz="2000" b="0" u="none" dirty="0" smtClean="0"/>
            <a:t>be </a:t>
          </a:r>
          <a:r>
            <a:rPr lang="x-none" sz="2000" b="0" u="none" dirty="0"/>
            <a:t>shared</a:t>
          </a:r>
          <a:endParaRPr lang="en-US" sz="2000" b="0" dirty="0"/>
        </a:p>
      </dgm:t>
    </dgm:pt>
    <dgm:pt modelId="{F2905E6F-DB3F-4B15-ADC1-D5793EF5F0A3}" type="parTrans" cxnId="{FC14C20A-B8FC-4746-9D0C-BE2E12008A82}">
      <dgm:prSet/>
      <dgm:spPr/>
      <dgm:t>
        <a:bodyPr/>
        <a:lstStyle/>
        <a:p>
          <a:endParaRPr lang="en-US"/>
        </a:p>
      </dgm:t>
    </dgm:pt>
    <dgm:pt modelId="{0C56B8E4-0FA7-4DD2-92D4-1B57B34E781D}" type="sibTrans" cxnId="{FC14C20A-B8FC-4746-9D0C-BE2E12008A82}">
      <dgm:prSet/>
      <dgm:spPr/>
      <dgm:t>
        <a:bodyPr/>
        <a:lstStyle/>
        <a:p>
          <a:endParaRPr lang="en-US"/>
        </a:p>
      </dgm:t>
    </dgm:pt>
    <dgm:pt modelId="{7D2EF657-A2F9-441A-91B7-A23893FA1274}">
      <dgm:prSet custT="1"/>
      <dgm:spPr/>
      <dgm:t>
        <a:bodyPr/>
        <a:lstStyle/>
        <a:p>
          <a:r>
            <a:rPr lang="en-US" sz="2000" b="0" dirty="0"/>
            <a:t>Can connect with other entities such as third-party ITM Companies and/or Commercial Property Owners, or other municipal departments</a:t>
          </a:r>
        </a:p>
      </dgm:t>
    </dgm:pt>
    <dgm:pt modelId="{89717AFC-04DD-48FB-A0AD-2802D379228E}" type="parTrans" cxnId="{CA55F988-3C22-4B2B-B667-846024F1699E}">
      <dgm:prSet/>
      <dgm:spPr/>
      <dgm:t>
        <a:bodyPr/>
        <a:lstStyle/>
        <a:p>
          <a:endParaRPr lang="en-US"/>
        </a:p>
      </dgm:t>
    </dgm:pt>
    <dgm:pt modelId="{241A6EF5-AC53-413C-BD70-88A0266CA959}" type="sibTrans" cxnId="{CA55F988-3C22-4B2B-B667-846024F1699E}">
      <dgm:prSet/>
      <dgm:spPr/>
      <dgm:t>
        <a:bodyPr/>
        <a:lstStyle/>
        <a:p>
          <a:endParaRPr lang="en-US"/>
        </a:p>
      </dgm:t>
    </dgm:pt>
    <dgm:pt modelId="{7EF75E4B-71A2-4387-9BA9-F312F1E846AE}">
      <dgm:prSet custT="1"/>
      <dgm:spPr/>
      <dgm:t>
        <a:bodyPr/>
        <a:lstStyle/>
        <a:p>
          <a:r>
            <a:rPr lang="en-US" sz="2000" b="0" dirty="0"/>
            <a:t>Sharing information increases a community’s ability for compliance</a:t>
          </a:r>
        </a:p>
      </dgm:t>
    </dgm:pt>
    <dgm:pt modelId="{AA2F723A-3EE3-4228-9F38-2B9666A48464}" type="parTrans" cxnId="{E5F6CD3B-A208-418A-931D-1213506925A3}">
      <dgm:prSet/>
      <dgm:spPr/>
      <dgm:t>
        <a:bodyPr/>
        <a:lstStyle/>
        <a:p>
          <a:endParaRPr lang="en-US"/>
        </a:p>
      </dgm:t>
    </dgm:pt>
    <dgm:pt modelId="{C8958591-C5A9-4239-877A-8FA2C9C2F25A}" type="sibTrans" cxnId="{E5F6CD3B-A208-418A-931D-1213506925A3}">
      <dgm:prSet/>
      <dgm:spPr/>
      <dgm:t>
        <a:bodyPr/>
        <a:lstStyle/>
        <a:p>
          <a:endParaRPr lang="en-US"/>
        </a:p>
      </dgm:t>
    </dgm:pt>
    <dgm:pt modelId="{FE83A83D-EE4B-4C3D-92EE-AD8F1AC73CF0}" type="pres">
      <dgm:prSet presAssocID="{9F458032-4C1E-4450-9E55-3CB00C15DEC4}" presName="vert0" presStyleCnt="0">
        <dgm:presLayoutVars>
          <dgm:dir/>
          <dgm:animOne val="branch"/>
          <dgm:animLvl val="lvl"/>
        </dgm:presLayoutVars>
      </dgm:prSet>
      <dgm:spPr/>
      <dgm:t>
        <a:bodyPr/>
        <a:lstStyle/>
        <a:p>
          <a:endParaRPr lang="en-US"/>
        </a:p>
      </dgm:t>
    </dgm:pt>
    <dgm:pt modelId="{9745A578-CDC6-453E-A235-D75247846C7F}" type="pres">
      <dgm:prSet presAssocID="{FE1EE5DD-087E-4B08-81BA-C24969664AC4}" presName="thickLine" presStyleLbl="alignNode1" presStyleIdx="0" presStyleCnt="6"/>
      <dgm:spPr/>
    </dgm:pt>
    <dgm:pt modelId="{16B8E549-1CBC-4A9B-9D10-B8EF223B69C9}" type="pres">
      <dgm:prSet presAssocID="{FE1EE5DD-087E-4B08-81BA-C24969664AC4}" presName="horz1" presStyleCnt="0"/>
      <dgm:spPr/>
    </dgm:pt>
    <dgm:pt modelId="{9076DD13-265D-455C-A055-7F8226843FF9}" type="pres">
      <dgm:prSet presAssocID="{FE1EE5DD-087E-4B08-81BA-C24969664AC4}" presName="tx1" presStyleLbl="revTx" presStyleIdx="0" presStyleCnt="6" custScaleY="89161"/>
      <dgm:spPr/>
      <dgm:t>
        <a:bodyPr/>
        <a:lstStyle/>
        <a:p>
          <a:endParaRPr lang="en-US"/>
        </a:p>
      </dgm:t>
    </dgm:pt>
    <dgm:pt modelId="{C86639B9-D65B-4323-A0CD-5B272F5A7B8B}" type="pres">
      <dgm:prSet presAssocID="{FE1EE5DD-087E-4B08-81BA-C24969664AC4}" presName="vert1" presStyleCnt="0"/>
      <dgm:spPr/>
    </dgm:pt>
    <dgm:pt modelId="{933CA98F-D8F5-4E25-BE41-1B9A86AE2637}" type="pres">
      <dgm:prSet presAssocID="{AAD6B111-D069-43F4-9CD9-D72C49185B95}" presName="thickLine" presStyleLbl="alignNode1" presStyleIdx="1" presStyleCnt="6"/>
      <dgm:spPr/>
    </dgm:pt>
    <dgm:pt modelId="{6005B2DE-77AC-4816-AD26-E9DEC16EA8C4}" type="pres">
      <dgm:prSet presAssocID="{AAD6B111-D069-43F4-9CD9-D72C49185B95}" presName="horz1" presStyleCnt="0"/>
      <dgm:spPr/>
    </dgm:pt>
    <dgm:pt modelId="{8F88AF19-3847-4DF9-A0D1-217F8282124E}" type="pres">
      <dgm:prSet presAssocID="{AAD6B111-D069-43F4-9CD9-D72C49185B95}" presName="tx1" presStyleLbl="revTx" presStyleIdx="1" presStyleCnt="6"/>
      <dgm:spPr/>
      <dgm:t>
        <a:bodyPr/>
        <a:lstStyle/>
        <a:p>
          <a:endParaRPr lang="en-US"/>
        </a:p>
      </dgm:t>
    </dgm:pt>
    <dgm:pt modelId="{CBFCB66A-E0CC-413D-9C8E-30B2C474D3C7}" type="pres">
      <dgm:prSet presAssocID="{AAD6B111-D069-43F4-9CD9-D72C49185B95}" presName="vert1" presStyleCnt="0"/>
      <dgm:spPr/>
    </dgm:pt>
    <dgm:pt modelId="{66025A03-4E9C-4DDE-A4A2-B51F00CD3FC0}" type="pres">
      <dgm:prSet presAssocID="{CDF27FDD-93BA-494D-AB07-69101BE93EB0}" presName="thickLine" presStyleLbl="alignNode1" presStyleIdx="2" presStyleCnt="6"/>
      <dgm:spPr/>
    </dgm:pt>
    <dgm:pt modelId="{C88376D2-6CC3-486A-B038-04FBBF9BA058}" type="pres">
      <dgm:prSet presAssocID="{CDF27FDD-93BA-494D-AB07-69101BE93EB0}" presName="horz1" presStyleCnt="0"/>
      <dgm:spPr/>
    </dgm:pt>
    <dgm:pt modelId="{B593B9FD-C431-4471-97C7-F9B1BDD5C328}" type="pres">
      <dgm:prSet presAssocID="{CDF27FDD-93BA-494D-AB07-69101BE93EB0}" presName="tx1" presStyleLbl="revTx" presStyleIdx="2" presStyleCnt="6" custScaleY="60157"/>
      <dgm:spPr/>
      <dgm:t>
        <a:bodyPr/>
        <a:lstStyle/>
        <a:p>
          <a:endParaRPr lang="en-US"/>
        </a:p>
      </dgm:t>
    </dgm:pt>
    <dgm:pt modelId="{0758A631-A76B-40E7-80BC-D58B0E3AED5F}" type="pres">
      <dgm:prSet presAssocID="{CDF27FDD-93BA-494D-AB07-69101BE93EB0}" presName="vert1" presStyleCnt="0"/>
      <dgm:spPr/>
    </dgm:pt>
    <dgm:pt modelId="{01B6E367-E85C-4AB0-A209-F532B391EDC8}" type="pres">
      <dgm:prSet presAssocID="{18EB2F85-E8BC-485E-B8B3-871B264794EB}" presName="thickLine" presStyleLbl="alignNode1" presStyleIdx="3" presStyleCnt="6"/>
      <dgm:spPr/>
    </dgm:pt>
    <dgm:pt modelId="{89389CAA-FBF8-4DFE-BDC6-57C78246F84D}" type="pres">
      <dgm:prSet presAssocID="{18EB2F85-E8BC-485E-B8B3-871B264794EB}" presName="horz1" presStyleCnt="0"/>
      <dgm:spPr/>
    </dgm:pt>
    <dgm:pt modelId="{E4212521-A9D2-4F6E-B700-DE80E5B18038}" type="pres">
      <dgm:prSet presAssocID="{18EB2F85-E8BC-485E-B8B3-871B264794EB}" presName="tx1" presStyleLbl="revTx" presStyleIdx="3" presStyleCnt="6" custScaleY="60157"/>
      <dgm:spPr/>
      <dgm:t>
        <a:bodyPr/>
        <a:lstStyle/>
        <a:p>
          <a:endParaRPr lang="en-US"/>
        </a:p>
      </dgm:t>
    </dgm:pt>
    <dgm:pt modelId="{9B987333-9C9C-42BD-AAE5-C80BEA1B8064}" type="pres">
      <dgm:prSet presAssocID="{18EB2F85-E8BC-485E-B8B3-871B264794EB}" presName="vert1" presStyleCnt="0"/>
      <dgm:spPr/>
    </dgm:pt>
    <dgm:pt modelId="{AA13A309-FDD9-486F-8828-3C6D731610E0}" type="pres">
      <dgm:prSet presAssocID="{7D2EF657-A2F9-441A-91B7-A23893FA1274}" presName="thickLine" presStyleLbl="alignNode1" presStyleIdx="4" presStyleCnt="6"/>
      <dgm:spPr/>
    </dgm:pt>
    <dgm:pt modelId="{E298F761-6BB3-4C08-915F-6B8C40F2610D}" type="pres">
      <dgm:prSet presAssocID="{7D2EF657-A2F9-441A-91B7-A23893FA1274}" presName="horz1" presStyleCnt="0"/>
      <dgm:spPr/>
    </dgm:pt>
    <dgm:pt modelId="{607AFAFB-1C0F-475E-834E-462BA3057872}" type="pres">
      <dgm:prSet presAssocID="{7D2EF657-A2F9-441A-91B7-A23893FA1274}" presName="tx1" presStyleLbl="revTx" presStyleIdx="4" presStyleCnt="6" custScaleY="108152"/>
      <dgm:spPr/>
      <dgm:t>
        <a:bodyPr/>
        <a:lstStyle/>
        <a:p>
          <a:endParaRPr lang="en-US"/>
        </a:p>
      </dgm:t>
    </dgm:pt>
    <dgm:pt modelId="{74B35AD1-B8BF-4DE4-8C04-10DBC44C1EE4}" type="pres">
      <dgm:prSet presAssocID="{7D2EF657-A2F9-441A-91B7-A23893FA1274}" presName="vert1" presStyleCnt="0"/>
      <dgm:spPr/>
    </dgm:pt>
    <dgm:pt modelId="{B4B0AA8A-1A96-4919-811E-AADA916344A9}" type="pres">
      <dgm:prSet presAssocID="{7EF75E4B-71A2-4387-9BA9-F312F1E846AE}" presName="thickLine" presStyleLbl="alignNode1" presStyleIdx="5" presStyleCnt="6"/>
      <dgm:spPr/>
    </dgm:pt>
    <dgm:pt modelId="{11D2DB0E-ED85-43CC-863D-845CEB10B1B1}" type="pres">
      <dgm:prSet presAssocID="{7EF75E4B-71A2-4387-9BA9-F312F1E846AE}" presName="horz1" presStyleCnt="0"/>
      <dgm:spPr/>
    </dgm:pt>
    <dgm:pt modelId="{CFD89C61-7FD4-49BA-979B-4C5287147B1A}" type="pres">
      <dgm:prSet presAssocID="{7EF75E4B-71A2-4387-9BA9-F312F1E846AE}" presName="tx1" presStyleLbl="revTx" presStyleIdx="5" presStyleCnt="6" custScaleY="77419"/>
      <dgm:spPr/>
      <dgm:t>
        <a:bodyPr/>
        <a:lstStyle/>
        <a:p>
          <a:endParaRPr lang="en-US"/>
        </a:p>
      </dgm:t>
    </dgm:pt>
    <dgm:pt modelId="{244E7794-CCEA-4D5F-A9D2-84652B9A49BB}" type="pres">
      <dgm:prSet presAssocID="{7EF75E4B-71A2-4387-9BA9-F312F1E846AE}" presName="vert1" presStyleCnt="0"/>
      <dgm:spPr/>
    </dgm:pt>
  </dgm:ptLst>
  <dgm:cxnLst>
    <dgm:cxn modelId="{6DBFB0E1-65AC-4E66-AE2B-0B15957311E2}" type="presOf" srcId="{9F458032-4C1E-4450-9E55-3CB00C15DEC4}" destId="{FE83A83D-EE4B-4C3D-92EE-AD8F1AC73CF0}" srcOrd="0" destOrd="0" presId="urn:microsoft.com/office/officeart/2008/layout/LinedList"/>
    <dgm:cxn modelId="{EBF8CF87-AAFD-402F-9C1A-AC01067735AF}" srcId="{9F458032-4C1E-4450-9E55-3CB00C15DEC4}" destId="{AAD6B111-D069-43F4-9CD9-D72C49185B95}" srcOrd="1" destOrd="0" parTransId="{DF6590A6-0DF5-45DE-95C1-51A4C0E581A7}" sibTransId="{9EC0AB05-900C-4E16-8E5A-F3FC0A4F8C7C}"/>
    <dgm:cxn modelId="{482894BA-9CFD-4C19-A3E3-F721FFE951CD}" type="presOf" srcId="{FE1EE5DD-087E-4B08-81BA-C24969664AC4}" destId="{9076DD13-265D-455C-A055-7F8226843FF9}" srcOrd="0" destOrd="0" presId="urn:microsoft.com/office/officeart/2008/layout/LinedList"/>
    <dgm:cxn modelId="{21BBE792-D33F-4FD3-8C7A-BBBD621743BD}" type="presOf" srcId="{7D2EF657-A2F9-441A-91B7-A23893FA1274}" destId="{607AFAFB-1C0F-475E-834E-462BA3057872}" srcOrd="0" destOrd="0" presId="urn:microsoft.com/office/officeart/2008/layout/LinedList"/>
    <dgm:cxn modelId="{A0FC2A73-BC2C-4FBF-A166-F73C36D44D78}" type="presOf" srcId="{7EF75E4B-71A2-4387-9BA9-F312F1E846AE}" destId="{CFD89C61-7FD4-49BA-979B-4C5287147B1A}" srcOrd="0" destOrd="0" presId="urn:microsoft.com/office/officeart/2008/layout/LinedList"/>
    <dgm:cxn modelId="{E5F6CD3B-A208-418A-931D-1213506925A3}" srcId="{9F458032-4C1E-4450-9E55-3CB00C15DEC4}" destId="{7EF75E4B-71A2-4387-9BA9-F312F1E846AE}" srcOrd="5" destOrd="0" parTransId="{AA2F723A-3EE3-4228-9F38-2B9666A48464}" sibTransId="{C8958591-C5A9-4239-877A-8FA2C9C2F25A}"/>
    <dgm:cxn modelId="{25BFC95B-18D8-4599-9501-B1A447643EEB}" type="presOf" srcId="{18EB2F85-E8BC-485E-B8B3-871B264794EB}" destId="{E4212521-A9D2-4F6E-B700-DE80E5B18038}" srcOrd="0" destOrd="0" presId="urn:microsoft.com/office/officeart/2008/layout/LinedList"/>
    <dgm:cxn modelId="{21F187DB-2B9C-4260-B0D3-5F0C23980E17}" type="presOf" srcId="{AAD6B111-D069-43F4-9CD9-D72C49185B95}" destId="{8F88AF19-3847-4DF9-A0D1-217F8282124E}" srcOrd="0" destOrd="0" presId="urn:microsoft.com/office/officeart/2008/layout/LinedList"/>
    <dgm:cxn modelId="{FC14C20A-B8FC-4746-9D0C-BE2E12008A82}" srcId="{9F458032-4C1E-4450-9E55-3CB00C15DEC4}" destId="{18EB2F85-E8BC-485E-B8B3-871B264794EB}" srcOrd="3" destOrd="0" parTransId="{F2905E6F-DB3F-4B15-ADC1-D5793EF5F0A3}" sibTransId="{0C56B8E4-0FA7-4DD2-92D4-1B57B34E781D}"/>
    <dgm:cxn modelId="{74BEFDCB-1F5D-4A28-82B1-790FA1C39E8F}" srcId="{9F458032-4C1E-4450-9E55-3CB00C15DEC4}" destId="{FE1EE5DD-087E-4B08-81BA-C24969664AC4}" srcOrd="0" destOrd="0" parTransId="{7062A22D-0EB3-4F11-83F9-822A5BDD3563}" sibTransId="{0CF4396F-4179-4190-91B6-74690EF641DB}"/>
    <dgm:cxn modelId="{CA55F988-3C22-4B2B-B667-846024F1699E}" srcId="{9F458032-4C1E-4450-9E55-3CB00C15DEC4}" destId="{7D2EF657-A2F9-441A-91B7-A23893FA1274}" srcOrd="4" destOrd="0" parTransId="{89717AFC-04DD-48FB-A0AD-2802D379228E}" sibTransId="{241A6EF5-AC53-413C-BD70-88A0266CA959}"/>
    <dgm:cxn modelId="{D8F60B27-A3E6-4A95-8A88-8A5A2CDA5B17}" type="presOf" srcId="{CDF27FDD-93BA-494D-AB07-69101BE93EB0}" destId="{B593B9FD-C431-4471-97C7-F9B1BDD5C328}" srcOrd="0" destOrd="0" presId="urn:microsoft.com/office/officeart/2008/layout/LinedList"/>
    <dgm:cxn modelId="{9DCB6CED-EFB7-46A7-B140-697C496DB7D1}" srcId="{9F458032-4C1E-4450-9E55-3CB00C15DEC4}" destId="{CDF27FDD-93BA-494D-AB07-69101BE93EB0}" srcOrd="2" destOrd="0" parTransId="{35EB3D08-711A-4532-8D30-91F88C24BD81}" sibTransId="{DD2BE7C7-A724-4A55-AFA3-DFEF9D59AB4C}"/>
    <dgm:cxn modelId="{D022E8C5-CBC4-4EF4-89D6-6EF5258EF6A0}" type="presParOf" srcId="{FE83A83D-EE4B-4C3D-92EE-AD8F1AC73CF0}" destId="{9745A578-CDC6-453E-A235-D75247846C7F}" srcOrd="0" destOrd="0" presId="urn:microsoft.com/office/officeart/2008/layout/LinedList"/>
    <dgm:cxn modelId="{D3DD6CB6-DEAA-4BC2-AB81-296C992D824C}" type="presParOf" srcId="{FE83A83D-EE4B-4C3D-92EE-AD8F1AC73CF0}" destId="{16B8E549-1CBC-4A9B-9D10-B8EF223B69C9}" srcOrd="1" destOrd="0" presId="urn:microsoft.com/office/officeart/2008/layout/LinedList"/>
    <dgm:cxn modelId="{2802831E-50E9-44B5-968B-8CFD125BCDE2}" type="presParOf" srcId="{16B8E549-1CBC-4A9B-9D10-B8EF223B69C9}" destId="{9076DD13-265D-455C-A055-7F8226843FF9}" srcOrd="0" destOrd="0" presId="urn:microsoft.com/office/officeart/2008/layout/LinedList"/>
    <dgm:cxn modelId="{5CAFC9ED-857E-496D-BD93-BDAC497EB72F}" type="presParOf" srcId="{16B8E549-1CBC-4A9B-9D10-B8EF223B69C9}" destId="{C86639B9-D65B-4323-A0CD-5B272F5A7B8B}" srcOrd="1" destOrd="0" presId="urn:microsoft.com/office/officeart/2008/layout/LinedList"/>
    <dgm:cxn modelId="{98947142-9741-427D-8350-1CE7DA4DEA48}" type="presParOf" srcId="{FE83A83D-EE4B-4C3D-92EE-AD8F1AC73CF0}" destId="{933CA98F-D8F5-4E25-BE41-1B9A86AE2637}" srcOrd="2" destOrd="0" presId="urn:microsoft.com/office/officeart/2008/layout/LinedList"/>
    <dgm:cxn modelId="{C24604AA-ABE0-409E-A630-73613FBB3E70}" type="presParOf" srcId="{FE83A83D-EE4B-4C3D-92EE-AD8F1AC73CF0}" destId="{6005B2DE-77AC-4816-AD26-E9DEC16EA8C4}" srcOrd="3" destOrd="0" presId="urn:microsoft.com/office/officeart/2008/layout/LinedList"/>
    <dgm:cxn modelId="{AB9A2B39-E8E3-4E0E-8686-3B6AF8E442C4}" type="presParOf" srcId="{6005B2DE-77AC-4816-AD26-E9DEC16EA8C4}" destId="{8F88AF19-3847-4DF9-A0D1-217F8282124E}" srcOrd="0" destOrd="0" presId="urn:microsoft.com/office/officeart/2008/layout/LinedList"/>
    <dgm:cxn modelId="{2CCE8DF7-BED9-48C7-B4C4-1BF551369DAB}" type="presParOf" srcId="{6005B2DE-77AC-4816-AD26-E9DEC16EA8C4}" destId="{CBFCB66A-E0CC-413D-9C8E-30B2C474D3C7}" srcOrd="1" destOrd="0" presId="urn:microsoft.com/office/officeart/2008/layout/LinedList"/>
    <dgm:cxn modelId="{8E57BA83-5C40-4EDD-A98B-01270A5F64D5}" type="presParOf" srcId="{FE83A83D-EE4B-4C3D-92EE-AD8F1AC73CF0}" destId="{66025A03-4E9C-4DDE-A4A2-B51F00CD3FC0}" srcOrd="4" destOrd="0" presId="urn:microsoft.com/office/officeart/2008/layout/LinedList"/>
    <dgm:cxn modelId="{A4C8F4C0-9CC3-4C8C-87DE-431876D88D63}" type="presParOf" srcId="{FE83A83D-EE4B-4C3D-92EE-AD8F1AC73CF0}" destId="{C88376D2-6CC3-486A-B038-04FBBF9BA058}" srcOrd="5" destOrd="0" presId="urn:microsoft.com/office/officeart/2008/layout/LinedList"/>
    <dgm:cxn modelId="{07489673-DC40-4325-BC02-C6C3D111169B}" type="presParOf" srcId="{C88376D2-6CC3-486A-B038-04FBBF9BA058}" destId="{B593B9FD-C431-4471-97C7-F9B1BDD5C328}" srcOrd="0" destOrd="0" presId="urn:microsoft.com/office/officeart/2008/layout/LinedList"/>
    <dgm:cxn modelId="{04C6BEC1-6CEB-44F0-8AD3-ECF29EDAD004}" type="presParOf" srcId="{C88376D2-6CC3-486A-B038-04FBBF9BA058}" destId="{0758A631-A76B-40E7-80BC-D58B0E3AED5F}" srcOrd="1" destOrd="0" presId="urn:microsoft.com/office/officeart/2008/layout/LinedList"/>
    <dgm:cxn modelId="{90E596BE-06FE-4B2D-8212-8854ABAB3FC2}" type="presParOf" srcId="{FE83A83D-EE4B-4C3D-92EE-AD8F1AC73CF0}" destId="{01B6E367-E85C-4AB0-A209-F532B391EDC8}" srcOrd="6" destOrd="0" presId="urn:microsoft.com/office/officeart/2008/layout/LinedList"/>
    <dgm:cxn modelId="{1DA741DB-68B9-4F1D-A04C-59F8D1F6AB7E}" type="presParOf" srcId="{FE83A83D-EE4B-4C3D-92EE-AD8F1AC73CF0}" destId="{89389CAA-FBF8-4DFE-BDC6-57C78246F84D}" srcOrd="7" destOrd="0" presId="urn:microsoft.com/office/officeart/2008/layout/LinedList"/>
    <dgm:cxn modelId="{D2DABBA6-745A-4A30-BC0A-4DC0983442C1}" type="presParOf" srcId="{89389CAA-FBF8-4DFE-BDC6-57C78246F84D}" destId="{E4212521-A9D2-4F6E-B700-DE80E5B18038}" srcOrd="0" destOrd="0" presId="urn:microsoft.com/office/officeart/2008/layout/LinedList"/>
    <dgm:cxn modelId="{0D1E2DDE-8D13-4B3E-8251-AF9F8252B69E}" type="presParOf" srcId="{89389CAA-FBF8-4DFE-BDC6-57C78246F84D}" destId="{9B987333-9C9C-42BD-AAE5-C80BEA1B8064}" srcOrd="1" destOrd="0" presId="urn:microsoft.com/office/officeart/2008/layout/LinedList"/>
    <dgm:cxn modelId="{0146B780-B537-45A7-9B6B-41CB0DE44B69}" type="presParOf" srcId="{FE83A83D-EE4B-4C3D-92EE-AD8F1AC73CF0}" destId="{AA13A309-FDD9-486F-8828-3C6D731610E0}" srcOrd="8" destOrd="0" presId="urn:microsoft.com/office/officeart/2008/layout/LinedList"/>
    <dgm:cxn modelId="{40D1424C-3CBA-4D5F-B86C-9FBD99D7E514}" type="presParOf" srcId="{FE83A83D-EE4B-4C3D-92EE-AD8F1AC73CF0}" destId="{E298F761-6BB3-4C08-915F-6B8C40F2610D}" srcOrd="9" destOrd="0" presId="urn:microsoft.com/office/officeart/2008/layout/LinedList"/>
    <dgm:cxn modelId="{0D7CBD28-AE52-42A7-B7A8-38D510D06956}" type="presParOf" srcId="{E298F761-6BB3-4C08-915F-6B8C40F2610D}" destId="{607AFAFB-1C0F-475E-834E-462BA3057872}" srcOrd="0" destOrd="0" presId="urn:microsoft.com/office/officeart/2008/layout/LinedList"/>
    <dgm:cxn modelId="{B2FFC7E7-89EC-460D-8A4C-7A9073C4415D}" type="presParOf" srcId="{E298F761-6BB3-4C08-915F-6B8C40F2610D}" destId="{74B35AD1-B8BF-4DE4-8C04-10DBC44C1EE4}" srcOrd="1" destOrd="0" presId="urn:microsoft.com/office/officeart/2008/layout/LinedList"/>
    <dgm:cxn modelId="{E2691002-0DE8-426D-9ED0-FAD521AB7446}" type="presParOf" srcId="{FE83A83D-EE4B-4C3D-92EE-AD8F1AC73CF0}" destId="{B4B0AA8A-1A96-4919-811E-AADA916344A9}" srcOrd="10" destOrd="0" presId="urn:microsoft.com/office/officeart/2008/layout/LinedList"/>
    <dgm:cxn modelId="{C849E2FF-8683-49D9-B280-882A601F3577}" type="presParOf" srcId="{FE83A83D-EE4B-4C3D-92EE-AD8F1AC73CF0}" destId="{11D2DB0E-ED85-43CC-863D-845CEB10B1B1}" srcOrd="11" destOrd="0" presId="urn:microsoft.com/office/officeart/2008/layout/LinedList"/>
    <dgm:cxn modelId="{2F3A7F6E-7B10-4FC8-96C6-553666F07030}" type="presParOf" srcId="{11D2DB0E-ED85-43CC-863D-845CEB10B1B1}" destId="{CFD89C61-7FD4-49BA-979B-4C5287147B1A}" srcOrd="0" destOrd="0" presId="urn:microsoft.com/office/officeart/2008/layout/LinedList"/>
    <dgm:cxn modelId="{36E0AE74-23AE-45F6-B02A-5B4B162649E6}" type="presParOf" srcId="{11D2DB0E-ED85-43CC-863D-845CEB10B1B1}" destId="{244E7794-CCEA-4D5F-A9D2-84652B9A49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A3CAE9-4D4E-4513-B12D-68E14020291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A30CBB1-DBC0-4720-80E4-A56D32C60374}">
      <dgm:prSet phldrT="[Text]" custT="1"/>
      <dgm:spPr/>
      <dgm:t>
        <a:bodyPr/>
        <a:lstStyle/>
        <a:p>
          <a:r>
            <a:rPr lang="en-US" sz="2400" dirty="0"/>
            <a:t>Preparing for an inspection</a:t>
          </a:r>
          <a:endParaRPr lang="en-US" sz="2400" b="0" dirty="0"/>
        </a:p>
      </dgm:t>
    </dgm:pt>
    <dgm:pt modelId="{5777C6D8-5F34-4C85-A823-8D1FEB88C820}" type="parTrans" cxnId="{D6296A62-0B0B-4DB7-BC38-1AF66E9BBA19}">
      <dgm:prSet/>
      <dgm:spPr/>
      <dgm:t>
        <a:bodyPr/>
        <a:lstStyle/>
        <a:p>
          <a:endParaRPr lang="en-US"/>
        </a:p>
      </dgm:t>
    </dgm:pt>
    <dgm:pt modelId="{D5C821E9-EE8D-4F93-B85D-83DBECAAEC4C}" type="sibTrans" cxnId="{D6296A62-0B0B-4DB7-BC38-1AF66E9BBA19}">
      <dgm:prSet/>
      <dgm:spPr/>
      <dgm:t>
        <a:bodyPr/>
        <a:lstStyle/>
        <a:p>
          <a:endParaRPr lang="en-US"/>
        </a:p>
      </dgm:t>
    </dgm:pt>
    <dgm:pt modelId="{E52BB077-069F-4E47-8E85-39A2D9264FD3}">
      <dgm:prSet phldrT="[Text]" custT="1"/>
      <dgm:spPr/>
      <dgm:t>
        <a:bodyPr/>
        <a:lstStyle/>
        <a:p>
          <a:r>
            <a:rPr lang="en-US" sz="2400" dirty="0"/>
            <a:t>Following standard inspection procedures</a:t>
          </a:r>
          <a:endParaRPr lang="en-US" sz="2400" b="0" dirty="0"/>
        </a:p>
      </dgm:t>
    </dgm:pt>
    <dgm:pt modelId="{9B8E7406-E71A-42F2-88C5-F4D2BDE713DB}" type="parTrans" cxnId="{367E1F6B-A699-4E62-B929-75C22DD6A503}">
      <dgm:prSet/>
      <dgm:spPr/>
      <dgm:t>
        <a:bodyPr/>
        <a:lstStyle/>
        <a:p>
          <a:endParaRPr lang="en-US"/>
        </a:p>
      </dgm:t>
    </dgm:pt>
    <dgm:pt modelId="{E2A4971F-DD6C-4BCB-A7CB-EB28637D61D1}" type="sibTrans" cxnId="{367E1F6B-A699-4E62-B929-75C22DD6A503}">
      <dgm:prSet/>
      <dgm:spPr/>
      <dgm:t>
        <a:bodyPr/>
        <a:lstStyle/>
        <a:p>
          <a:endParaRPr lang="en-US"/>
        </a:p>
      </dgm:t>
    </dgm:pt>
    <dgm:pt modelId="{E43C4CAB-C5BF-4815-A283-8BDBA6F67F64}">
      <dgm:prSet phldrT="[Text]" custT="1"/>
      <dgm:spPr>
        <a:solidFill>
          <a:schemeClr val="accent2"/>
        </a:solidFill>
      </dgm:spPr>
      <dgm:t>
        <a:bodyPr/>
        <a:lstStyle/>
        <a:p>
          <a:r>
            <a:rPr lang="en-US" sz="2400" dirty="0"/>
            <a:t>Using good interpersonal skills </a:t>
          </a:r>
          <a:endParaRPr lang="en-US" sz="2400" b="0" dirty="0"/>
        </a:p>
      </dgm:t>
    </dgm:pt>
    <dgm:pt modelId="{CAC6C4FF-1E5F-44BA-B757-EAE54C0FCC86}" type="parTrans" cxnId="{4FB5D284-1A9E-4866-BAE2-DC836A3D0CBF}">
      <dgm:prSet/>
      <dgm:spPr/>
      <dgm:t>
        <a:bodyPr/>
        <a:lstStyle/>
        <a:p>
          <a:endParaRPr lang="en-US"/>
        </a:p>
      </dgm:t>
    </dgm:pt>
    <dgm:pt modelId="{B4A6C44A-FB4A-4E71-B6F6-7AC3A4C3A72C}" type="sibTrans" cxnId="{4FB5D284-1A9E-4866-BAE2-DC836A3D0CBF}">
      <dgm:prSet/>
      <dgm:spPr/>
      <dgm:t>
        <a:bodyPr/>
        <a:lstStyle/>
        <a:p>
          <a:endParaRPr lang="en-US"/>
        </a:p>
      </dgm:t>
    </dgm:pt>
    <dgm:pt modelId="{064CE756-0118-4D41-AA52-44CB928D4402}" type="pres">
      <dgm:prSet presAssocID="{16A3CAE9-4D4E-4513-B12D-68E140202915}" presName="linear" presStyleCnt="0">
        <dgm:presLayoutVars>
          <dgm:animLvl val="lvl"/>
          <dgm:resizeHandles val="exact"/>
        </dgm:presLayoutVars>
      </dgm:prSet>
      <dgm:spPr/>
      <dgm:t>
        <a:bodyPr/>
        <a:lstStyle/>
        <a:p>
          <a:endParaRPr lang="en-US"/>
        </a:p>
      </dgm:t>
    </dgm:pt>
    <dgm:pt modelId="{27995BCF-8C12-4F40-A19A-D4A40B63C4D9}" type="pres">
      <dgm:prSet presAssocID="{5A30CBB1-DBC0-4720-80E4-A56D32C60374}" presName="parentText" presStyleLbl="node1" presStyleIdx="0" presStyleCnt="3">
        <dgm:presLayoutVars>
          <dgm:chMax val="0"/>
          <dgm:bulletEnabled val="1"/>
        </dgm:presLayoutVars>
      </dgm:prSet>
      <dgm:spPr/>
      <dgm:t>
        <a:bodyPr/>
        <a:lstStyle/>
        <a:p>
          <a:endParaRPr lang="en-US"/>
        </a:p>
      </dgm:t>
    </dgm:pt>
    <dgm:pt modelId="{0966D3E7-9C58-40F0-BEE6-24A9F06B08D0}" type="pres">
      <dgm:prSet presAssocID="{D5C821E9-EE8D-4F93-B85D-83DBECAAEC4C}" presName="spacer" presStyleCnt="0"/>
      <dgm:spPr/>
    </dgm:pt>
    <dgm:pt modelId="{C6BE11D4-D46D-4A5F-BC83-AA378509E3D1}" type="pres">
      <dgm:prSet presAssocID="{E52BB077-069F-4E47-8E85-39A2D9264FD3}" presName="parentText" presStyleLbl="node1" presStyleIdx="1" presStyleCnt="3">
        <dgm:presLayoutVars>
          <dgm:chMax val="0"/>
          <dgm:bulletEnabled val="1"/>
        </dgm:presLayoutVars>
      </dgm:prSet>
      <dgm:spPr/>
      <dgm:t>
        <a:bodyPr/>
        <a:lstStyle/>
        <a:p>
          <a:endParaRPr lang="en-US"/>
        </a:p>
      </dgm:t>
    </dgm:pt>
    <dgm:pt modelId="{040D5C7B-4D21-4B8F-8FAC-D553231FD297}" type="pres">
      <dgm:prSet presAssocID="{E2A4971F-DD6C-4BCB-A7CB-EB28637D61D1}" presName="spacer" presStyleCnt="0"/>
      <dgm:spPr/>
    </dgm:pt>
    <dgm:pt modelId="{45D621B1-E71D-4B43-BD05-2172B1D62E81}" type="pres">
      <dgm:prSet presAssocID="{E43C4CAB-C5BF-4815-A283-8BDBA6F67F64}" presName="parentText" presStyleLbl="node1" presStyleIdx="2" presStyleCnt="3">
        <dgm:presLayoutVars>
          <dgm:chMax val="0"/>
          <dgm:bulletEnabled val="1"/>
        </dgm:presLayoutVars>
      </dgm:prSet>
      <dgm:spPr/>
      <dgm:t>
        <a:bodyPr/>
        <a:lstStyle/>
        <a:p>
          <a:endParaRPr lang="en-US"/>
        </a:p>
      </dgm:t>
    </dgm:pt>
  </dgm:ptLst>
  <dgm:cxnLst>
    <dgm:cxn modelId="{BFF1308C-E7A0-4B25-84DA-68D1AC6E461F}" type="presOf" srcId="{16A3CAE9-4D4E-4513-B12D-68E140202915}" destId="{064CE756-0118-4D41-AA52-44CB928D4402}" srcOrd="0" destOrd="0" presId="urn:microsoft.com/office/officeart/2005/8/layout/vList2"/>
    <dgm:cxn modelId="{D6296A62-0B0B-4DB7-BC38-1AF66E9BBA19}" srcId="{16A3CAE9-4D4E-4513-B12D-68E140202915}" destId="{5A30CBB1-DBC0-4720-80E4-A56D32C60374}" srcOrd="0" destOrd="0" parTransId="{5777C6D8-5F34-4C85-A823-8D1FEB88C820}" sibTransId="{D5C821E9-EE8D-4F93-B85D-83DBECAAEC4C}"/>
    <dgm:cxn modelId="{367E1F6B-A699-4E62-B929-75C22DD6A503}" srcId="{16A3CAE9-4D4E-4513-B12D-68E140202915}" destId="{E52BB077-069F-4E47-8E85-39A2D9264FD3}" srcOrd="1" destOrd="0" parTransId="{9B8E7406-E71A-42F2-88C5-F4D2BDE713DB}" sibTransId="{E2A4971F-DD6C-4BCB-A7CB-EB28637D61D1}"/>
    <dgm:cxn modelId="{EE1FF983-C37E-4943-BFEB-F4200E50F1D4}" type="presOf" srcId="{5A30CBB1-DBC0-4720-80E4-A56D32C60374}" destId="{27995BCF-8C12-4F40-A19A-D4A40B63C4D9}" srcOrd="0" destOrd="0" presId="urn:microsoft.com/office/officeart/2005/8/layout/vList2"/>
    <dgm:cxn modelId="{1F7FAF93-44EA-4C34-B600-2985015DBAF3}" type="presOf" srcId="{E43C4CAB-C5BF-4815-A283-8BDBA6F67F64}" destId="{45D621B1-E71D-4B43-BD05-2172B1D62E81}" srcOrd="0" destOrd="0" presId="urn:microsoft.com/office/officeart/2005/8/layout/vList2"/>
    <dgm:cxn modelId="{4FB5D284-1A9E-4866-BAE2-DC836A3D0CBF}" srcId="{16A3CAE9-4D4E-4513-B12D-68E140202915}" destId="{E43C4CAB-C5BF-4815-A283-8BDBA6F67F64}" srcOrd="2" destOrd="0" parTransId="{CAC6C4FF-1E5F-44BA-B757-EAE54C0FCC86}" sibTransId="{B4A6C44A-FB4A-4E71-B6F6-7AC3A4C3A72C}"/>
    <dgm:cxn modelId="{58E356B8-17D7-4675-A2E3-1E348E4BC245}" type="presOf" srcId="{E52BB077-069F-4E47-8E85-39A2D9264FD3}" destId="{C6BE11D4-D46D-4A5F-BC83-AA378509E3D1}" srcOrd="0" destOrd="0" presId="urn:microsoft.com/office/officeart/2005/8/layout/vList2"/>
    <dgm:cxn modelId="{CEE59915-FF5B-422E-82D9-495392F741B7}" type="presParOf" srcId="{064CE756-0118-4D41-AA52-44CB928D4402}" destId="{27995BCF-8C12-4F40-A19A-D4A40B63C4D9}" srcOrd="0" destOrd="0" presId="urn:microsoft.com/office/officeart/2005/8/layout/vList2"/>
    <dgm:cxn modelId="{38F020AF-72BC-476C-8458-DFD07349E864}" type="presParOf" srcId="{064CE756-0118-4D41-AA52-44CB928D4402}" destId="{0966D3E7-9C58-40F0-BEE6-24A9F06B08D0}" srcOrd="1" destOrd="0" presId="urn:microsoft.com/office/officeart/2005/8/layout/vList2"/>
    <dgm:cxn modelId="{CDCB6E03-9E2F-4514-8C50-88C42863EEC9}" type="presParOf" srcId="{064CE756-0118-4D41-AA52-44CB928D4402}" destId="{C6BE11D4-D46D-4A5F-BC83-AA378509E3D1}" srcOrd="2" destOrd="0" presId="urn:microsoft.com/office/officeart/2005/8/layout/vList2"/>
    <dgm:cxn modelId="{747F223D-488B-4F6B-AD66-09B2B2A89402}" type="presParOf" srcId="{064CE756-0118-4D41-AA52-44CB928D4402}" destId="{040D5C7B-4D21-4B8F-8FAC-D553231FD297}" srcOrd="3" destOrd="0" presId="urn:microsoft.com/office/officeart/2005/8/layout/vList2"/>
    <dgm:cxn modelId="{426CBF1D-2538-49E1-A848-C988644EBD18}" type="presParOf" srcId="{064CE756-0118-4D41-AA52-44CB928D4402}" destId="{45D621B1-E71D-4B43-BD05-2172B1D62E8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F458032-4C1E-4450-9E55-3CB00C15DEC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E1EE5DD-087E-4B08-81BA-C24969664AC4}">
      <dgm:prSet phldrT="[Text]" custT="1"/>
      <dgm:spPr/>
      <dgm:t>
        <a:bodyPr/>
        <a:lstStyle/>
        <a:p>
          <a:r>
            <a:rPr lang="x-none" sz="1800" b="0" u="none" dirty="0"/>
            <a:t>How will information be filed?</a:t>
          </a:r>
          <a:r>
            <a:rPr lang="en-US" sz="1800" b="0" u="none" dirty="0"/>
            <a:t> R</a:t>
          </a:r>
          <a:r>
            <a:rPr lang="x-none" sz="1800" b="0" u="none" dirty="0"/>
            <a:t>etrieved?</a:t>
          </a:r>
          <a:endParaRPr lang="en-US" sz="1800" b="0" dirty="0"/>
        </a:p>
      </dgm:t>
    </dgm:pt>
    <dgm:pt modelId="{7062A22D-0EB3-4F11-83F9-822A5BDD3563}" type="parTrans" cxnId="{74BEFDCB-1F5D-4A28-82B1-790FA1C39E8F}">
      <dgm:prSet/>
      <dgm:spPr/>
      <dgm:t>
        <a:bodyPr/>
        <a:lstStyle/>
        <a:p>
          <a:endParaRPr lang="en-US"/>
        </a:p>
      </dgm:t>
    </dgm:pt>
    <dgm:pt modelId="{0CF4396F-4179-4190-91B6-74690EF641DB}" type="sibTrans" cxnId="{74BEFDCB-1F5D-4A28-82B1-790FA1C39E8F}">
      <dgm:prSet/>
      <dgm:spPr/>
      <dgm:t>
        <a:bodyPr/>
        <a:lstStyle/>
        <a:p>
          <a:endParaRPr lang="en-US"/>
        </a:p>
      </dgm:t>
    </dgm:pt>
    <dgm:pt modelId="{B7918C98-7C8A-4920-A272-A2939621620B}">
      <dgm:prSet custT="1"/>
      <dgm:spPr/>
      <dgm:t>
        <a:bodyPr/>
        <a:lstStyle/>
        <a:p>
          <a:r>
            <a:rPr lang="x-none" sz="1800" b="0" u="none" dirty="0"/>
            <a:t>What portion of the information will be stored in a read-only format so that records cannot be changed without authorization?</a:t>
          </a:r>
          <a:endParaRPr lang="en-US" sz="1800" b="0" u="none" dirty="0"/>
        </a:p>
      </dgm:t>
    </dgm:pt>
    <dgm:pt modelId="{43EA8094-DA4C-481B-B220-A0BD83C5A054}" type="parTrans" cxnId="{C3318665-F66B-4250-9025-DC27CA632755}">
      <dgm:prSet/>
      <dgm:spPr/>
      <dgm:t>
        <a:bodyPr/>
        <a:lstStyle/>
        <a:p>
          <a:endParaRPr lang="en-US"/>
        </a:p>
      </dgm:t>
    </dgm:pt>
    <dgm:pt modelId="{025254F9-CF37-494C-AEB9-2F301C010767}" type="sibTrans" cxnId="{C3318665-F66B-4250-9025-DC27CA632755}">
      <dgm:prSet/>
      <dgm:spPr/>
      <dgm:t>
        <a:bodyPr/>
        <a:lstStyle/>
        <a:p>
          <a:endParaRPr lang="en-US"/>
        </a:p>
      </dgm:t>
    </dgm:pt>
    <dgm:pt modelId="{4AE1E202-B7A2-4B25-BD32-5E31BD33BFF9}">
      <dgm:prSet custT="1"/>
      <dgm:spPr/>
      <dgm:t>
        <a:bodyPr/>
        <a:lstStyle/>
        <a:p>
          <a:r>
            <a:rPr lang="x-none" sz="1800" b="0" u="none" dirty="0"/>
            <a:t>Which personnel will be given access to retrieve information from the system?</a:t>
          </a:r>
          <a:endParaRPr lang="en-US" sz="1800" b="0" u="none" dirty="0"/>
        </a:p>
      </dgm:t>
    </dgm:pt>
    <dgm:pt modelId="{FD2FF21E-6532-48B2-81E3-95E258584B10}" type="parTrans" cxnId="{069280BA-68D7-4489-93AC-2711DE73BFDA}">
      <dgm:prSet/>
      <dgm:spPr/>
      <dgm:t>
        <a:bodyPr/>
        <a:lstStyle/>
        <a:p>
          <a:endParaRPr lang="en-US"/>
        </a:p>
      </dgm:t>
    </dgm:pt>
    <dgm:pt modelId="{C550DCB6-1FE4-4B4E-85D2-A68180C6D17D}" type="sibTrans" cxnId="{069280BA-68D7-4489-93AC-2711DE73BFDA}">
      <dgm:prSet/>
      <dgm:spPr/>
      <dgm:t>
        <a:bodyPr/>
        <a:lstStyle/>
        <a:p>
          <a:endParaRPr lang="en-US"/>
        </a:p>
      </dgm:t>
    </dgm:pt>
    <dgm:pt modelId="{09372C54-3DEA-45FE-88F9-649D31B646E1}">
      <dgm:prSet custT="1"/>
      <dgm:spPr/>
      <dgm:t>
        <a:bodyPr/>
        <a:lstStyle/>
        <a:p>
          <a:r>
            <a:rPr lang="x-none" sz="1800" b="0" u="none" dirty="0"/>
            <a:t>Who owns the data?</a:t>
          </a:r>
          <a:endParaRPr lang="en-US" sz="1800" b="0" u="none" dirty="0"/>
        </a:p>
      </dgm:t>
    </dgm:pt>
    <dgm:pt modelId="{F4E58B88-EEA6-4085-A80F-EACECFC415F1}" type="parTrans" cxnId="{3C12208B-3E66-4F52-9D83-7FEAB8DDC0FD}">
      <dgm:prSet/>
      <dgm:spPr/>
      <dgm:t>
        <a:bodyPr/>
        <a:lstStyle/>
        <a:p>
          <a:endParaRPr lang="en-US"/>
        </a:p>
      </dgm:t>
    </dgm:pt>
    <dgm:pt modelId="{154545E9-152F-4307-9E46-97E01E5543A8}" type="sibTrans" cxnId="{3C12208B-3E66-4F52-9D83-7FEAB8DDC0FD}">
      <dgm:prSet/>
      <dgm:spPr/>
      <dgm:t>
        <a:bodyPr/>
        <a:lstStyle/>
        <a:p>
          <a:endParaRPr lang="en-US"/>
        </a:p>
      </dgm:t>
    </dgm:pt>
    <dgm:pt modelId="{19140120-5A33-4CA1-AF0E-9759FCFC7C3F}">
      <dgm:prSet custT="1"/>
      <dgm:spPr>
        <a:solidFill>
          <a:schemeClr val="accent6">
            <a:lumMod val="75000"/>
          </a:schemeClr>
        </a:solidFill>
      </dgm:spPr>
      <dgm:t>
        <a:bodyPr/>
        <a:lstStyle/>
        <a:p>
          <a:r>
            <a:rPr lang="x-none" sz="1800" b="0" u="none" dirty="0"/>
            <a:t>Who has access to the data?</a:t>
          </a:r>
          <a:endParaRPr lang="en-US" sz="1800" b="0" u="none" dirty="0"/>
        </a:p>
      </dgm:t>
    </dgm:pt>
    <dgm:pt modelId="{130F450B-3EBF-4700-B6E3-462C0F40C9EC}" type="parTrans" cxnId="{DB69EBEC-41C1-47EA-AA82-43BFA36F7E9E}">
      <dgm:prSet/>
      <dgm:spPr/>
      <dgm:t>
        <a:bodyPr/>
        <a:lstStyle/>
        <a:p>
          <a:endParaRPr lang="en-US"/>
        </a:p>
      </dgm:t>
    </dgm:pt>
    <dgm:pt modelId="{1A63A6CD-C124-4CB9-976A-7046A484A926}" type="sibTrans" cxnId="{DB69EBEC-41C1-47EA-AA82-43BFA36F7E9E}">
      <dgm:prSet/>
      <dgm:spPr/>
      <dgm:t>
        <a:bodyPr/>
        <a:lstStyle/>
        <a:p>
          <a:endParaRPr lang="en-US"/>
        </a:p>
      </dgm:t>
    </dgm:pt>
    <dgm:pt modelId="{7822A98E-6884-429B-A7D8-C5E9B518D76F}">
      <dgm:prSet custT="1"/>
      <dgm:spPr>
        <a:solidFill>
          <a:schemeClr val="accent2"/>
        </a:solidFill>
      </dgm:spPr>
      <dgm:t>
        <a:bodyPr/>
        <a:lstStyle/>
        <a:p>
          <a:r>
            <a:rPr lang="en-US" sz="1800" b="0" u="none" dirty="0"/>
            <a:t>Is personnel properly trained?</a:t>
          </a:r>
        </a:p>
      </dgm:t>
    </dgm:pt>
    <dgm:pt modelId="{0DEAE7CE-561A-44B9-86A4-D9ECF3020216}" type="parTrans" cxnId="{98101F5C-1916-41A7-A32C-94975D0D9530}">
      <dgm:prSet/>
      <dgm:spPr/>
      <dgm:t>
        <a:bodyPr/>
        <a:lstStyle/>
        <a:p>
          <a:endParaRPr lang="en-US"/>
        </a:p>
      </dgm:t>
    </dgm:pt>
    <dgm:pt modelId="{23066CF7-0D82-4ECF-93AF-BE1D9ADB1A2C}" type="sibTrans" cxnId="{98101F5C-1916-41A7-A32C-94975D0D9530}">
      <dgm:prSet/>
      <dgm:spPr/>
      <dgm:t>
        <a:bodyPr/>
        <a:lstStyle/>
        <a:p>
          <a:endParaRPr lang="en-US"/>
        </a:p>
      </dgm:t>
    </dgm:pt>
    <dgm:pt modelId="{F7DD5E5F-5F8E-4F96-9EC8-82559937E66A}" type="pres">
      <dgm:prSet presAssocID="{9F458032-4C1E-4450-9E55-3CB00C15DEC4}" presName="linear" presStyleCnt="0">
        <dgm:presLayoutVars>
          <dgm:animLvl val="lvl"/>
          <dgm:resizeHandles val="exact"/>
        </dgm:presLayoutVars>
      </dgm:prSet>
      <dgm:spPr/>
      <dgm:t>
        <a:bodyPr/>
        <a:lstStyle/>
        <a:p>
          <a:endParaRPr lang="en-US"/>
        </a:p>
      </dgm:t>
    </dgm:pt>
    <dgm:pt modelId="{35F7C844-1970-4544-8681-2832F6F2A729}" type="pres">
      <dgm:prSet presAssocID="{FE1EE5DD-087E-4B08-81BA-C24969664AC4}" presName="parentText" presStyleLbl="node1" presStyleIdx="0" presStyleCnt="6">
        <dgm:presLayoutVars>
          <dgm:chMax val="0"/>
          <dgm:bulletEnabled val="1"/>
        </dgm:presLayoutVars>
      </dgm:prSet>
      <dgm:spPr/>
      <dgm:t>
        <a:bodyPr/>
        <a:lstStyle/>
        <a:p>
          <a:endParaRPr lang="en-US"/>
        </a:p>
      </dgm:t>
    </dgm:pt>
    <dgm:pt modelId="{0AB88DD9-FBAA-47F8-9AE1-A13E2FD65585}" type="pres">
      <dgm:prSet presAssocID="{0CF4396F-4179-4190-91B6-74690EF641DB}" presName="spacer" presStyleCnt="0"/>
      <dgm:spPr/>
    </dgm:pt>
    <dgm:pt modelId="{A4C6D806-3C67-4551-8D5B-185B074C1617}" type="pres">
      <dgm:prSet presAssocID="{B7918C98-7C8A-4920-A272-A2939621620B}" presName="parentText" presStyleLbl="node1" presStyleIdx="1" presStyleCnt="6">
        <dgm:presLayoutVars>
          <dgm:chMax val="0"/>
          <dgm:bulletEnabled val="1"/>
        </dgm:presLayoutVars>
      </dgm:prSet>
      <dgm:spPr/>
      <dgm:t>
        <a:bodyPr/>
        <a:lstStyle/>
        <a:p>
          <a:endParaRPr lang="en-US"/>
        </a:p>
      </dgm:t>
    </dgm:pt>
    <dgm:pt modelId="{8733EEEC-B8A9-462B-B7EA-0D97B52958BC}" type="pres">
      <dgm:prSet presAssocID="{025254F9-CF37-494C-AEB9-2F301C010767}" presName="spacer" presStyleCnt="0"/>
      <dgm:spPr/>
    </dgm:pt>
    <dgm:pt modelId="{ABF46A83-8893-47AF-B78D-B954EA716E3E}" type="pres">
      <dgm:prSet presAssocID="{4AE1E202-B7A2-4B25-BD32-5E31BD33BFF9}" presName="parentText" presStyleLbl="node1" presStyleIdx="2" presStyleCnt="6">
        <dgm:presLayoutVars>
          <dgm:chMax val="0"/>
          <dgm:bulletEnabled val="1"/>
        </dgm:presLayoutVars>
      </dgm:prSet>
      <dgm:spPr/>
      <dgm:t>
        <a:bodyPr/>
        <a:lstStyle/>
        <a:p>
          <a:endParaRPr lang="en-US"/>
        </a:p>
      </dgm:t>
    </dgm:pt>
    <dgm:pt modelId="{F2AAD1EC-7EE9-43FB-BECD-EAEDBBD48E05}" type="pres">
      <dgm:prSet presAssocID="{C550DCB6-1FE4-4B4E-85D2-A68180C6D17D}" presName="spacer" presStyleCnt="0"/>
      <dgm:spPr/>
    </dgm:pt>
    <dgm:pt modelId="{B485339D-7ED7-4978-9313-C17B1C133133}" type="pres">
      <dgm:prSet presAssocID="{09372C54-3DEA-45FE-88F9-649D31B646E1}" presName="parentText" presStyleLbl="node1" presStyleIdx="3" presStyleCnt="6">
        <dgm:presLayoutVars>
          <dgm:chMax val="0"/>
          <dgm:bulletEnabled val="1"/>
        </dgm:presLayoutVars>
      </dgm:prSet>
      <dgm:spPr/>
      <dgm:t>
        <a:bodyPr/>
        <a:lstStyle/>
        <a:p>
          <a:endParaRPr lang="en-US"/>
        </a:p>
      </dgm:t>
    </dgm:pt>
    <dgm:pt modelId="{EE6D3FE8-FB8F-4D24-B2E8-611C2D0A6B1A}" type="pres">
      <dgm:prSet presAssocID="{154545E9-152F-4307-9E46-97E01E5543A8}" presName="spacer" presStyleCnt="0"/>
      <dgm:spPr/>
    </dgm:pt>
    <dgm:pt modelId="{3F99FCC8-E409-4A29-804B-C63803C6B126}" type="pres">
      <dgm:prSet presAssocID="{19140120-5A33-4CA1-AF0E-9759FCFC7C3F}" presName="parentText" presStyleLbl="node1" presStyleIdx="4" presStyleCnt="6">
        <dgm:presLayoutVars>
          <dgm:chMax val="0"/>
          <dgm:bulletEnabled val="1"/>
        </dgm:presLayoutVars>
      </dgm:prSet>
      <dgm:spPr/>
      <dgm:t>
        <a:bodyPr/>
        <a:lstStyle/>
        <a:p>
          <a:endParaRPr lang="en-US"/>
        </a:p>
      </dgm:t>
    </dgm:pt>
    <dgm:pt modelId="{95652B15-E34C-4319-A248-2B73E3F67EED}" type="pres">
      <dgm:prSet presAssocID="{1A63A6CD-C124-4CB9-976A-7046A484A926}" presName="spacer" presStyleCnt="0"/>
      <dgm:spPr/>
    </dgm:pt>
    <dgm:pt modelId="{46C269C3-C85E-42D6-B262-382624107FB4}" type="pres">
      <dgm:prSet presAssocID="{7822A98E-6884-429B-A7D8-C5E9B518D76F}" presName="parentText" presStyleLbl="node1" presStyleIdx="5" presStyleCnt="6">
        <dgm:presLayoutVars>
          <dgm:chMax val="0"/>
          <dgm:bulletEnabled val="1"/>
        </dgm:presLayoutVars>
      </dgm:prSet>
      <dgm:spPr/>
      <dgm:t>
        <a:bodyPr/>
        <a:lstStyle/>
        <a:p>
          <a:endParaRPr lang="en-US"/>
        </a:p>
      </dgm:t>
    </dgm:pt>
  </dgm:ptLst>
  <dgm:cxnLst>
    <dgm:cxn modelId="{74BEFDCB-1F5D-4A28-82B1-790FA1C39E8F}" srcId="{9F458032-4C1E-4450-9E55-3CB00C15DEC4}" destId="{FE1EE5DD-087E-4B08-81BA-C24969664AC4}" srcOrd="0" destOrd="0" parTransId="{7062A22D-0EB3-4F11-83F9-822A5BDD3563}" sibTransId="{0CF4396F-4179-4190-91B6-74690EF641DB}"/>
    <dgm:cxn modelId="{DDD5DDC7-C2D5-4B25-829B-9BE8CB004CF9}" type="presOf" srcId="{09372C54-3DEA-45FE-88F9-649D31B646E1}" destId="{B485339D-7ED7-4978-9313-C17B1C133133}" srcOrd="0" destOrd="0" presId="urn:microsoft.com/office/officeart/2005/8/layout/vList2"/>
    <dgm:cxn modelId="{EFE4D7E8-20A9-45BA-8969-C30BE034C8E2}" type="presOf" srcId="{FE1EE5DD-087E-4B08-81BA-C24969664AC4}" destId="{35F7C844-1970-4544-8681-2832F6F2A729}" srcOrd="0" destOrd="0" presId="urn:microsoft.com/office/officeart/2005/8/layout/vList2"/>
    <dgm:cxn modelId="{64DFC02A-BB54-4E98-B482-102C4CB0D112}" type="presOf" srcId="{7822A98E-6884-429B-A7D8-C5E9B518D76F}" destId="{46C269C3-C85E-42D6-B262-382624107FB4}" srcOrd="0" destOrd="0" presId="urn:microsoft.com/office/officeart/2005/8/layout/vList2"/>
    <dgm:cxn modelId="{3C12208B-3E66-4F52-9D83-7FEAB8DDC0FD}" srcId="{9F458032-4C1E-4450-9E55-3CB00C15DEC4}" destId="{09372C54-3DEA-45FE-88F9-649D31B646E1}" srcOrd="3" destOrd="0" parTransId="{F4E58B88-EEA6-4085-A80F-EACECFC415F1}" sibTransId="{154545E9-152F-4307-9E46-97E01E5543A8}"/>
    <dgm:cxn modelId="{D6CA7723-06B7-4901-B7B3-3F8843966FFD}" type="presOf" srcId="{4AE1E202-B7A2-4B25-BD32-5E31BD33BFF9}" destId="{ABF46A83-8893-47AF-B78D-B954EA716E3E}" srcOrd="0" destOrd="0" presId="urn:microsoft.com/office/officeart/2005/8/layout/vList2"/>
    <dgm:cxn modelId="{21F62FCB-2813-4AD7-B4F2-A3C6C99CC202}" type="presOf" srcId="{B7918C98-7C8A-4920-A272-A2939621620B}" destId="{A4C6D806-3C67-4551-8D5B-185B074C1617}" srcOrd="0" destOrd="0" presId="urn:microsoft.com/office/officeart/2005/8/layout/vList2"/>
    <dgm:cxn modelId="{09F12EA2-2BF5-49B9-B95C-B97C1B667710}" type="presOf" srcId="{19140120-5A33-4CA1-AF0E-9759FCFC7C3F}" destId="{3F99FCC8-E409-4A29-804B-C63803C6B126}" srcOrd="0" destOrd="0" presId="urn:microsoft.com/office/officeart/2005/8/layout/vList2"/>
    <dgm:cxn modelId="{C3318665-F66B-4250-9025-DC27CA632755}" srcId="{9F458032-4C1E-4450-9E55-3CB00C15DEC4}" destId="{B7918C98-7C8A-4920-A272-A2939621620B}" srcOrd="1" destOrd="0" parTransId="{43EA8094-DA4C-481B-B220-A0BD83C5A054}" sibTransId="{025254F9-CF37-494C-AEB9-2F301C010767}"/>
    <dgm:cxn modelId="{DB69EBEC-41C1-47EA-AA82-43BFA36F7E9E}" srcId="{9F458032-4C1E-4450-9E55-3CB00C15DEC4}" destId="{19140120-5A33-4CA1-AF0E-9759FCFC7C3F}" srcOrd="4" destOrd="0" parTransId="{130F450B-3EBF-4700-B6E3-462C0F40C9EC}" sibTransId="{1A63A6CD-C124-4CB9-976A-7046A484A926}"/>
    <dgm:cxn modelId="{201F9270-1E7E-4A17-8A2D-A860A5B255AF}" type="presOf" srcId="{9F458032-4C1E-4450-9E55-3CB00C15DEC4}" destId="{F7DD5E5F-5F8E-4F96-9EC8-82559937E66A}" srcOrd="0" destOrd="0" presId="urn:microsoft.com/office/officeart/2005/8/layout/vList2"/>
    <dgm:cxn modelId="{069280BA-68D7-4489-93AC-2711DE73BFDA}" srcId="{9F458032-4C1E-4450-9E55-3CB00C15DEC4}" destId="{4AE1E202-B7A2-4B25-BD32-5E31BD33BFF9}" srcOrd="2" destOrd="0" parTransId="{FD2FF21E-6532-48B2-81E3-95E258584B10}" sibTransId="{C550DCB6-1FE4-4B4E-85D2-A68180C6D17D}"/>
    <dgm:cxn modelId="{98101F5C-1916-41A7-A32C-94975D0D9530}" srcId="{9F458032-4C1E-4450-9E55-3CB00C15DEC4}" destId="{7822A98E-6884-429B-A7D8-C5E9B518D76F}" srcOrd="5" destOrd="0" parTransId="{0DEAE7CE-561A-44B9-86A4-D9ECF3020216}" sibTransId="{23066CF7-0D82-4ECF-93AF-BE1D9ADB1A2C}"/>
    <dgm:cxn modelId="{4C0DBC49-1F1A-4B20-9ACA-C60142ECC814}" type="presParOf" srcId="{F7DD5E5F-5F8E-4F96-9EC8-82559937E66A}" destId="{35F7C844-1970-4544-8681-2832F6F2A729}" srcOrd="0" destOrd="0" presId="urn:microsoft.com/office/officeart/2005/8/layout/vList2"/>
    <dgm:cxn modelId="{7FF38352-2946-4E61-A3C5-A44794BF9EF5}" type="presParOf" srcId="{F7DD5E5F-5F8E-4F96-9EC8-82559937E66A}" destId="{0AB88DD9-FBAA-47F8-9AE1-A13E2FD65585}" srcOrd="1" destOrd="0" presId="urn:microsoft.com/office/officeart/2005/8/layout/vList2"/>
    <dgm:cxn modelId="{1D820F3A-9719-4809-B01A-4B63BF56B7D7}" type="presParOf" srcId="{F7DD5E5F-5F8E-4F96-9EC8-82559937E66A}" destId="{A4C6D806-3C67-4551-8D5B-185B074C1617}" srcOrd="2" destOrd="0" presId="urn:microsoft.com/office/officeart/2005/8/layout/vList2"/>
    <dgm:cxn modelId="{D447F9EF-AF72-4A71-AE09-C93674B8C0C5}" type="presParOf" srcId="{F7DD5E5F-5F8E-4F96-9EC8-82559937E66A}" destId="{8733EEEC-B8A9-462B-B7EA-0D97B52958BC}" srcOrd="3" destOrd="0" presId="urn:microsoft.com/office/officeart/2005/8/layout/vList2"/>
    <dgm:cxn modelId="{90686EFB-786D-40C4-8209-BBA0ED1C9FE5}" type="presParOf" srcId="{F7DD5E5F-5F8E-4F96-9EC8-82559937E66A}" destId="{ABF46A83-8893-47AF-B78D-B954EA716E3E}" srcOrd="4" destOrd="0" presId="urn:microsoft.com/office/officeart/2005/8/layout/vList2"/>
    <dgm:cxn modelId="{A3F4450E-E86C-42F2-BEF7-D438232716D7}" type="presParOf" srcId="{F7DD5E5F-5F8E-4F96-9EC8-82559937E66A}" destId="{F2AAD1EC-7EE9-43FB-BECD-EAEDBBD48E05}" srcOrd="5" destOrd="0" presId="urn:microsoft.com/office/officeart/2005/8/layout/vList2"/>
    <dgm:cxn modelId="{EC41E4D6-E50A-406C-AD69-B7509DC042D7}" type="presParOf" srcId="{F7DD5E5F-5F8E-4F96-9EC8-82559937E66A}" destId="{B485339D-7ED7-4978-9313-C17B1C133133}" srcOrd="6" destOrd="0" presId="urn:microsoft.com/office/officeart/2005/8/layout/vList2"/>
    <dgm:cxn modelId="{C61B2118-4C0A-4976-85AE-1D2963375D7D}" type="presParOf" srcId="{F7DD5E5F-5F8E-4F96-9EC8-82559937E66A}" destId="{EE6D3FE8-FB8F-4D24-B2E8-611C2D0A6B1A}" srcOrd="7" destOrd="0" presId="urn:microsoft.com/office/officeart/2005/8/layout/vList2"/>
    <dgm:cxn modelId="{23BF1A39-B5B2-4589-9047-DB61D34E6393}" type="presParOf" srcId="{F7DD5E5F-5F8E-4F96-9EC8-82559937E66A}" destId="{3F99FCC8-E409-4A29-804B-C63803C6B126}" srcOrd="8" destOrd="0" presId="urn:microsoft.com/office/officeart/2005/8/layout/vList2"/>
    <dgm:cxn modelId="{015AC7B0-2885-4694-94F2-B6DE60D28497}" type="presParOf" srcId="{F7DD5E5F-5F8E-4F96-9EC8-82559937E66A}" destId="{95652B15-E34C-4319-A248-2B73E3F67EED}" srcOrd="9" destOrd="0" presId="urn:microsoft.com/office/officeart/2005/8/layout/vList2"/>
    <dgm:cxn modelId="{FEEB0FCA-139D-4A57-AF5C-3A08A1FC364B}" type="presParOf" srcId="{F7DD5E5F-5F8E-4F96-9EC8-82559937E66A}" destId="{46C269C3-C85E-42D6-B262-382624107FB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51CAF08-693E-40C3-AF8C-11C2896596B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39C09D1-40BA-42AA-9A96-8E152B172C71}">
      <dgm:prSet phldrT="[Text]" custT="1"/>
      <dgm:spPr/>
      <dgm:t>
        <a:bodyPr/>
        <a:lstStyle/>
        <a:p>
          <a:r>
            <a:rPr lang="en-US" sz="1800" b="0" dirty="0"/>
            <a:t>Review inspection records </a:t>
          </a:r>
          <a:r>
            <a:rPr lang="en-US" sz="1800" b="0" dirty="0" smtClean="0"/>
            <a:t>file</a:t>
          </a:r>
          <a:endParaRPr lang="en-US" sz="1800" b="0" dirty="0"/>
        </a:p>
      </dgm:t>
    </dgm:pt>
    <dgm:pt modelId="{4C162C41-173E-42E3-8FEC-3FF782080C68}" type="parTrans" cxnId="{4C0940E4-9400-4C48-A59E-09DBEDA8F9C7}">
      <dgm:prSet/>
      <dgm:spPr/>
      <dgm:t>
        <a:bodyPr/>
        <a:lstStyle/>
        <a:p>
          <a:endParaRPr lang="en-US"/>
        </a:p>
      </dgm:t>
    </dgm:pt>
    <dgm:pt modelId="{232BEBBE-3A78-47C8-9490-00C5A278ADB4}" type="sibTrans" cxnId="{4C0940E4-9400-4C48-A59E-09DBEDA8F9C7}">
      <dgm:prSet/>
      <dgm:spPr/>
      <dgm:t>
        <a:bodyPr/>
        <a:lstStyle/>
        <a:p>
          <a:endParaRPr lang="en-US"/>
        </a:p>
      </dgm:t>
    </dgm:pt>
    <dgm:pt modelId="{93D0BD50-CFFD-449A-8E96-E49F0EACE685}">
      <dgm:prSet phldrT="[Text]" custT="1"/>
      <dgm:spPr>
        <a:solidFill>
          <a:schemeClr val="accent6">
            <a:lumMod val="75000"/>
          </a:schemeClr>
        </a:solidFill>
      </dgm:spPr>
      <dgm:t>
        <a:bodyPr/>
        <a:lstStyle/>
        <a:p>
          <a:r>
            <a:rPr lang="en-US" sz="1800" b="0" dirty="0"/>
            <a:t>Inspection programs that demand proper preparation by the inspection staff are more likely to gain community support</a:t>
          </a:r>
        </a:p>
      </dgm:t>
    </dgm:pt>
    <dgm:pt modelId="{CA843905-198F-45A6-973C-AC952494E8F4}" type="parTrans" cxnId="{42DCB41F-7E13-4581-A5E9-1AEB071D563F}">
      <dgm:prSet/>
      <dgm:spPr/>
      <dgm:t>
        <a:bodyPr/>
        <a:lstStyle/>
        <a:p>
          <a:endParaRPr lang="en-US"/>
        </a:p>
      </dgm:t>
    </dgm:pt>
    <dgm:pt modelId="{6CD55063-B805-40F0-B57C-22C225FC9D99}" type="sibTrans" cxnId="{42DCB41F-7E13-4581-A5E9-1AEB071D563F}">
      <dgm:prSet/>
      <dgm:spPr/>
      <dgm:t>
        <a:bodyPr/>
        <a:lstStyle/>
        <a:p>
          <a:endParaRPr lang="en-US"/>
        </a:p>
      </dgm:t>
    </dgm:pt>
    <dgm:pt modelId="{1E3A1693-46B9-4F6C-AF34-B9D99908140F}">
      <dgm:prSet phldrT="[Text]" custT="1"/>
      <dgm:spPr/>
      <dgm:t>
        <a:bodyPr/>
        <a:lstStyle/>
        <a:p>
          <a:r>
            <a:rPr lang="en-US" sz="1800" b="0" smtClean="0"/>
            <a:t>Review </a:t>
          </a:r>
          <a:r>
            <a:rPr lang="en-US" sz="1800" b="0" dirty="0"/>
            <a:t>applicable fire codes and standards</a:t>
          </a:r>
        </a:p>
      </dgm:t>
    </dgm:pt>
    <dgm:pt modelId="{4339DE20-B0FE-46A7-AC30-61CF9EA92CFA}" type="parTrans" cxnId="{4AC9AF13-C0B1-4582-B608-51587A6AA2F0}">
      <dgm:prSet/>
      <dgm:spPr/>
      <dgm:t>
        <a:bodyPr/>
        <a:lstStyle/>
        <a:p>
          <a:endParaRPr lang="en-US"/>
        </a:p>
      </dgm:t>
    </dgm:pt>
    <dgm:pt modelId="{84A17443-BEEB-40AA-81C6-C74D3FB4A818}" type="sibTrans" cxnId="{4AC9AF13-C0B1-4582-B608-51587A6AA2F0}">
      <dgm:prSet/>
      <dgm:spPr/>
      <dgm:t>
        <a:bodyPr/>
        <a:lstStyle/>
        <a:p>
          <a:endParaRPr lang="en-US"/>
        </a:p>
      </dgm:t>
    </dgm:pt>
    <dgm:pt modelId="{6740CC16-2624-48B1-AC66-D64B0DA7B812}" type="pres">
      <dgm:prSet presAssocID="{251CAF08-693E-40C3-AF8C-11C2896596B0}" presName="linear" presStyleCnt="0">
        <dgm:presLayoutVars>
          <dgm:animLvl val="lvl"/>
          <dgm:resizeHandles val="exact"/>
        </dgm:presLayoutVars>
      </dgm:prSet>
      <dgm:spPr/>
      <dgm:t>
        <a:bodyPr/>
        <a:lstStyle/>
        <a:p>
          <a:endParaRPr lang="en-US"/>
        </a:p>
      </dgm:t>
    </dgm:pt>
    <dgm:pt modelId="{A6F4561C-9BFA-4F98-9A86-8C9A751B2844}" type="pres">
      <dgm:prSet presAssocID="{739C09D1-40BA-42AA-9A96-8E152B172C71}" presName="parentText" presStyleLbl="node1" presStyleIdx="0" presStyleCnt="3">
        <dgm:presLayoutVars>
          <dgm:chMax val="0"/>
          <dgm:bulletEnabled val="1"/>
        </dgm:presLayoutVars>
      </dgm:prSet>
      <dgm:spPr/>
      <dgm:t>
        <a:bodyPr/>
        <a:lstStyle/>
        <a:p>
          <a:endParaRPr lang="en-US"/>
        </a:p>
      </dgm:t>
    </dgm:pt>
    <dgm:pt modelId="{5BC8A073-877E-4530-AA5C-D71A6ED561BE}" type="pres">
      <dgm:prSet presAssocID="{232BEBBE-3A78-47C8-9490-00C5A278ADB4}" presName="spacer" presStyleCnt="0"/>
      <dgm:spPr/>
    </dgm:pt>
    <dgm:pt modelId="{BAAD19E4-6BFE-4234-9795-86051FEA35EA}" type="pres">
      <dgm:prSet presAssocID="{1E3A1693-46B9-4F6C-AF34-B9D99908140F}" presName="parentText" presStyleLbl="node1" presStyleIdx="1" presStyleCnt="3">
        <dgm:presLayoutVars>
          <dgm:chMax val="0"/>
          <dgm:bulletEnabled val="1"/>
        </dgm:presLayoutVars>
      </dgm:prSet>
      <dgm:spPr/>
      <dgm:t>
        <a:bodyPr/>
        <a:lstStyle/>
        <a:p>
          <a:endParaRPr lang="en-US"/>
        </a:p>
      </dgm:t>
    </dgm:pt>
    <dgm:pt modelId="{BFF3CFD9-3AB8-4917-A7DE-9899E80E0D5C}" type="pres">
      <dgm:prSet presAssocID="{84A17443-BEEB-40AA-81C6-C74D3FB4A818}" presName="spacer" presStyleCnt="0"/>
      <dgm:spPr/>
    </dgm:pt>
    <dgm:pt modelId="{EF542C11-7BFE-4F24-BB63-E45493052EA6}" type="pres">
      <dgm:prSet presAssocID="{93D0BD50-CFFD-449A-8E96-E49F0EACE685}" presName="parentText" presStyleLbl="node1" presStyleIdx="2" presStyleCnt="3">
        <dgm:presLayoutVars>
          <dgm:chMax val="0"/>
          <dgm:bulletEnabled val="1"/>
        </dgm:presLayoutVars>
      </dgm:prSet>
      <dgm:spPr/>
      <dgm:t>
        <a:bodyPr/>
        <a:lstStyle/>
        <a:p>
          <a:endParaRPr lang="en-US"/>
        </a:p>
      </dgm:t>
    </dgm:pt>
  </dgm:ptLst>
  <dgm:cxnLst>
    <dgm:cxn modelId="{4C0940E4-9400-4C48-A59E-09DBEDA8F9C7}" srcId="{251CAF08-693E-40C3-AF8C-11C2896596B0}" destId="{739C09D1-40BA-42AA-9A96-8E152B172C71}" srcOrd="0" destOrd="0" parTransId="{4C162C41-173E-42E3-8FEC-3FF782080C68}" sibTransId="{232BEBBE-3A78-47C8-9490-00C5A278ADB4}"/>
    <dgm:cxn modelId="{42DCB41F-7E13-4581-A5E9-1AEB071D563F}" srcId="{251CAF08-693E-40C3-AF8C-11C2896596B0}" destId="{93D0BD50-CFFD-449A-8E96-E49F0EACE685}" srcOrd="2" destOrd="0" parTransId="{CA843905-198F-45A6-973C-AC952494E8F4}" sibTransId="{6CD55063-B805-40F0-B57C-22C225FC9D99}"/>
    <dgm:cxn modelId="{8917DFD8-91A4-4709-81EA-E7DFC0679BD3}" type="presOf" srcId="{251CAF08-693E-40C3-AF8C-11C2896596B0}" destId="{6740CC16-2624-48B1-AC66-D64B0DA7B812}" srcOrd="0" destOrd="0" presId="urn:microsoft.com/office/officeart/2005/8/layout/vList2"/>
    <dgm:cxn modelId="{E83CEBB5-EDCF-488A-A8A7-333C67C870BE}" type="presOf" srcId="{1E3A1693-46B9-4F6C-AF34-B9D99908140F}" destId="{BAAD19E4-6BFE-4234-9795-86051FEA35EA}" srcOrd="0" destOrd="0" presId="urn:microsoft.com/office/officeart/2005/8/layout/vList2"/>
    <dgm:cxn modelId="{8992C2C5-94EF-4081-B869-75D9F0E498B1}" type="presOf" srcId="{739C09D1-40BA-42AA-9A96-8E152B172C71}" destId="{A6F4561C-9BFA-4F98-9A86-8C9A751B2844}" srcOrd="0" destOrd="0" presId="urn:microsoft.com/office/officeart/2005/8/layout/vList2"/>
    <dgm:cxn modelId="{0A7121EC-7297-4274-8598-BF4A6A43FDA0}" type="presOf" srcId="{93D0BD50-CFFD-449A-8E96-E49F0EACE685}" destId="{EF542C11-7BFE-4F24-BB63-E45493052EA6}" srcOrd="0" destOrd="0" presId="urn:microsoft.com/office/officeart/2005/8/layout/vList2"/>
    <dgm:cxn modelId="{4AC9AF13-C0B1-4582-B608-51587A6AA2F0}" srcId="{251CAF08-693E-40C3-AF8C-11C2896596B0}" destId="{1E3A1693-46B9-4F6C-AF34-B9D99908140F}" srcOrd="1" destOrd="0" parTransId="{4339DE20-B0FE-46A7-AC30-61CF9EA92CFA}" sibTransId="{84A17443-BEEB-40AA-81C6-C74D3FB4A818}"/>
    <dgm:cxn modelId="{1A02C9CE-ABDE-4024-9AAD-742B89B12292}" type="presParOf" srcId="{6740CC16-2624-48B1-AC66-D64B0DA7B812}" destId="{A6F4561C-9BFA-4F98-9A86-8C9A751B2844}" srcOrd="0" destOrd="0" presId="urn:microsoft.com/office/officeart/2005/8/layout/vList2"/>
    <dgm:cxn modelId="{49C6E409-C2D7-4300-8C82-2597006B994F}" type="presParOf" srcId="{6740CC16-2624-48B1-AC66-D64B0DA7B812}" destId="{5BC8A073-877E-4530-AA5C-D71A6ED561BE}" srcOrd="1" destOrd="0" presId="urn:microsoft.com/office/officeart/2005/8/layout/vList2"/>
    <dgm:cxn modelId="{7C825BF2-B857-4E54-81A7-9C8B017B71CD}" type="presParOf" srcId="{6740CC16-2624-48B1-AC66-D64B0DA7B812}" destId="{BAAD19E4-6BFE-4234-9795-86051FEA35EA}" srcOrd="2" destOrd="0" presId="urn:microsoft.com/office/officeart/2005/8/layout/vList2"/>
    <dgm:cxn modelId="{8C6C1520-F061-4C37-91EA-B115462864F6}" type="presParOf" srcId="{6740CC16-2624-48B1-AC66-D64B0DA7B812}" destId="{BFF3CFD9-3AB8-4917-A7DE-9899E80E0D5C}" srcOrd="3" destOrd="0" presId="urn:microsoft.com/office/officeart/2005/8/layout/vList2"/>
    <dgm:cxn modelId="{2325A2F4-8E0F-464B-A942-177D8D786E90}" type="presParOf" srcId="{6740CC16-2624-48B1-AC66-D64B0DA7B812}" destId="{EF542C11-7BFE-4F24-BB63-E45493052EA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51CAF08-693E-40C3-AF8C-11C2896596B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39C09D1-40BA-42AA-9A96-8E152B172C71}">
      <dgm:prSet phldrT="[Text]" custT="1"/>
      <dgm:spPr/>
      <dgm:t>
        <a:bodyPr/>
        <a:lstStyle/>
        <a:p>
          <a:r>
            <a:rPr lang="en-US" sz="1800" b="0" dirty="0"/>
            <a:t>Unprepared inspectors often overlook fire and life safety hazards and potential code violations</a:t>
          </a:r>
        </a:p>
      </dgm:t>
    </dgm:pt>
    <dgm:pt modelId="{4C162C41-173E-42E3-8FEC-3FF782080C68}" type="parTrans" cxnId="{4C0940E4-9400-4C48-A59E-09DBEDA8F9C7}">
      <dgm:prSet/>
      <dgm:spPr/>
      <dgm:t>
        <a:bodyPr/>
        <a:lstStyle/>
        <a:p>
          <a:endParaRPr lang="en-US"/>
        </a:p>
      </dgm:t>
    </dgm:pt>
    <dgm:pt modelId="{232BEBBE-3A78-47C8-9490-00C5A278ADB4}" type="sibTrans" cxnId="{4C0940E4-9400-4C48-A59E-09DBEDA8F9C7}">
      <dgm:prSet/>
      <dgm:spPr/>
      <dgm:t>
        <a:bodyPr/>
        <a:lstStyle/>
        <a:p>
          <a:endParaRPr lang="en-US"/>
        </a:p>
      </dgm:t>
    </dgm:pt>
    <dgm:pt modelId="{10437411-B061-443F-8791-0B88715E1F74}">
      <dgm:prSet custT="1"/>
      <dgm:spPr>
        <a:solidFill>
          <a:schemeClr val="accent6">
            <a:lumMod val="75000"/>
          </a:schemeClr>
        </a:solidFill>
      </dgm:spPr>
      <dgm:t>
        <a:bodyPr/>
        <a:lstStyle/>
        <a:p>
          <a:r>
            <a:rPr lang="en-US" sz="1800" b="0" dirty="0"/>
            <a:t>Unprepared inspectors will be unaware of previous uncorrected violations or a pattern of repeated violations</a:t>
          </a:r>
        </a:p>
      </dgm:t>
    </dgm:pt>
    <dgm:pt modelId="{C1EC7183-22F6-4463-B042-477574B19602}" type="parTrans" cxnId="{BACAEBFD-C0E9-4E12-81CF-0650F442C8B6}">
      <dgm:prSet/>
      <dgm:spPr/>
      <dgm:t>
        <a:bodyPr/>
        <a:lstStyle/>
        <a:p>
          <a:endParaRPr lang="en-US"/>
        </a:p>
      </dgm:t>
    </dgm:pt>
    <dgm:pt modelId="{378F87EF-3C22-431E-B071-753B853EF15D}" type="sibTrans" cxnId="{BACAEBFD-C0E9-4E12-81CF-0650F442C8B6}">
      <dgm:prSet/>
      <dgm:spPr/>
      <dgm:t>
        <a:bodyPr/>
        <a:lstStyle/>
        <a:p>
          <a:endParaRPr lang="en-US"/>
        </a:p>
      </dgm:t>
    </dgm:pt>
    <dgm:pt modelId="{69B10F80-D373-4F9D-9BFA-13726C9BB234}">
      <dgm:prSet phldrT="[Text]" custT="1"/>
      <dgm:spPr/>
      <dgm:t>
        <a:bodyPr/>
        <a:lstStyle/>
        <a:p>
          <a:r>
            <a:rPr lang="en-US" sz="1800" b="0" dirty="0"/>
            <a:t>Unprepared inspectors cannot advise the owner/occupant with accurate information regarding the results of the inspection</a:t>
          </a:r>
        </a:p>
      </dgm:t>
    </dgm:pt>
    <dgm:pt modelId="{681B7909-8CE4-4A7A-98EB-25B22AE8AFAB}" type="parTrans" cxnId="{F1DE04D1-1E4B-4550-9061-C15933515E9C}">
      <dgm:prSet/>
      <dgm:spPr/>
      <dgm:t>
        <a:bodyPr/>
        <a:lstStyle/>
        <a:p>
          <a:endParaRPr lang="en-US"/>
        </a:p>
      </dgm:t>
    </dgm:pt>
    <dgm:pt modelId="{0D44BC33-EDD4-4864-98F3-89B70FB202FC}" type="sibTrans" cxnId="{F1DE04D1-1E4B-4550-9061-C15933515E9C}">
      <dgm:prSet/>
      <dgm:spPr/>
      <dgm:t>
        <a:bodyPr/>
        <a:lstStyle/>
        <a:p>
          <a:endParaRPr lang="en-US"/>
        </a:p>
      </dgm:t>
    </dgm:pt>
    <dgm:pt modelId="{6740CC16-2624-48B1-AC66-D64B0DA7B812}" type="pres">
      <dgm:prSet presAssocID="{251CAF08-693E-40C3-AF8C-11C2896596B0}" presName="linear" presStyleCnt="0">
        <dgm:presLayoutVars>
          <dgm:animLvl val="lvl"/>
          <dgm:resizeHandles val="exact"/>
        </dgm:presLayoutVars>
      </dgm:prSet>
      <dgm:spPr/>
      <dgm:t>
        <a:bodyPr/>
        <a:lstStyle/>
        <a:p>
          <a:endParaRPr lang="en-US"/>
        </a:p>
      </dgm:t>
    </dgm:pt>
    <dgm:pt modelId="{A6F4561C-9BFA-4F98-9A86-8C9A751B2844}" type="pres">
      <dgm:prSet presAssocID="{739C09D1-40BA-42AA-9A96-8E152B172C71}" presName="parentText" presStyleLbl="node1" presStyleIdx="0" presStyleCnt="3">
        <dgm:presLayoutVars>
          <dgm:chMax val="0"/>
          <dgm:bulletEnabled val="1"/>
        </dgm:presLayoutVars>
      </dgm:prSet>
      <dgm:spPr/>
      <dgm:t>
        <a:bodyPr/>
        <a:lstStyle/>
        <a:p>
          <a:endParaRPr lang="en-US"/>
        </a:p>
      </dgm:t>
    </dgm:pt>
    <dgm:pt modelId="{5BC8A073-877E-4530-AA5C-D71A6ED561BE}" type="pres">
      <dgm:prSet presAssocID="{232BEBBE-3A78-47C8-9490-00C5A278ADB4}" presName="spacer" presStyleCnt="0"/>
      <dgm:spPr/>
    </dgm:pt>
    <dgm:pt modelId="{72796B1E-FE5F-422F-A8B6-8482C669400A}" type="pres">
      <dgm:prSet presAssocID="{69B10F80-D373-4F9D-9BFA-13726C9BB234}" presName="parentText" presStyleLbl="node1" presStyleIdx="1" presStyleCnt="3">
        <dgm:presLayoutVars>
          <dgm:chMax val="0"/>
          <dgm:bulletEnabled val="1"/>
        </dgm:presLayoutVars>
      </dgm:prSet>
      <dgm:spPr/>
      <dgm:t>
        <a:bodyPr/>
        <a:lstStyle/>
        <a:p>
          <a:endParaRPr lang="en-US"/>
        </a:p>
      </dgm:t>
    </dgm:pt>
    <dgm:pt modelId="{434BD6D3-1FCA-4668-9303-4D77347A41C3}" type="pres">
      <dgm:prSet presAssocID="{0D44BC33-EDD4-4864-98F3-89B70FB202FC}" presName="spacer" presStyleCnt="0"/>
      <dgm:spPr/>
    </dgm:pt>
    <dgm:pt modelId="{ABDDA936-0D35-4236-A54B-15E218066711}" type="pres">
      <dgm:prSet presAssocID="{10437411-B061-443F-8791-0B88715E1F74}" presName="parentText" presStyleLbl="node1" presStyleIdx="2" presStyleCnt="3">
        <dgm:presLayoutVars>
          <dgm:chMax val="0"/>
          <dgm:bulletEnabled val="1"/>
        </dgm:presLayoutVars>
      </dgm:prSet>
      <dgm:spPr/>
      <dgm:t>
        <a:bodyPr/>
        <a:lstStyle/>
        <a:p>
          <a:endParaRPr lang="en-US"/>
        </a:p>
      </dgm:t>
    </dgm:pt>
  </dgm:ptLst>
  <dgm:cxnLst>
    <dgm:cxn modelId="{4C0940E4-9400-4C48-A59E-09DBEDA8F9C7}" srcId="{251CAF08-693E-40C3-AF8C-11C2896596B0}" destId="{739C09D1-40BA-42AA-9A96-8E152B172C71}" srcOrd="0" destOrd="0" parTransId="{4C162C41-173E-42E3-8FEC-3FF782080C68}" sibTransId="{232BEBBE-3A78-47C8-9490-00C5A278ADB4}"/>
    <dgm:cxn modelId="{F1DE04D1-1E4B-4550-9061-C15933515E9C}" srcId="{251CAF08-693E-40C3-AF8C-11C2896596B0}" destId="{69B10F80-D373-4F9D-9BFA-13726C9BB234}" srcOrd="1" destOrd="0" parTransId="{681B7909-8CE4-4A7A-98EB-25B22AE8AFAB}" sibTransId="{0D44BC33-EDD4-4864-98F3-89B70FB202FC}"/>
    <dgm:cxn modelId="{907DFDC5-6C1D-46AC-A69A-0E6238FC1ABE}" type="presOf" srcId="{739C09D1-40BA-42AA-9A96-8E152B172C71}" destId="{A6F4561C-9BFA-4F98-9A86-8C9A751B2844}" srcOrd="0" destOrd="0" presId="urn:microsoft.com/office/officeart/2005/8/layout/vList2"/>
    <dgm:cxn modelId="{349DC623-FC43-47ED-A050-A244BCE89A83}" type="presOf" srcId="{69B10F80-D373-4F9D-9BFA-13726C9BB234}" destId="{72796B1E-FE5F-422F-A8B6-8482C669400A}" srcOrd="0" destOrd="0" presId="urn:microsoft.com/office/officeart/2005/8/layout/vList2"/>
    <dgm:cxn modelId="{BACAEBFD-C0E9-4E12-81CF-0650F442C8B6}" srcId="{251CAF08-693E-40C3-AF8C-11C2896596B0}" destId="{10437411-B061-443F-8791-0B88715E1F74}" srcOrd="2" destOrd="0" parTransId="{C1EC7183-22F6-4463-B042-477574B19602}" sibTransId="{378F87EF-3C22-431E-B071-753B853EF15D}"/>
    <dgm:cxn modelId="{078A3022-5306-428C-80D6-B5CFCB1F2E19}" type="presOf" srcId="{251CAF08-693E-40C3-AF8C-11C2896596B0}" destId="{6740CC16-2624-48B1-AC66-D64B0DA7B812}" srcOrd="0" destOrd="0" presId="urn:microsoft.com/office/officeart/2005/8/layout/vList2"/>
    <dgm:cxn modelId="{224151D8-5C54-4335-87A9-C9C0651DED0A}" type="presOf" srcId="{10437411-B061-443F-8791-0B88715E1F74}" destId="{ABDDA936-0D35-4236-A54B-15E218066711}" srcOrd="0" destOrd="0" presId="urn:microsoft.com/office/officeart/2005/8/layout/vList2"/>
    <dgm:cxn modelId="{B30671BF-9178-41AC-ACF5-B32CEAE1658E}" type="presParOf" srcId="{6740CC16-2624-48B1-AC66-D64B0DA7B812}" destId="{A6F4561C-9BFA-4F98-9A86-8C9A751B2844}" srcOrd="0" destOrd="0" presId="urn:microsoft.com/office/officeart/2005/8/layout/vList2"/>
    <dgm:cxn modelId="{62FDAC84-A7EC-4E83-99A0-936CD3B267D1}" type="presParOf" srcId="{6740CC16-2624-48B1-AC66-D64B0DA7B812}" destId="{5BC8A073-877E-4530-AA5C-D71A6ED561BE}" srcOrd="1" destOrd="0" presId="urn:microsoft.com/office/officeart/2005/8/layout/vList2"/>
    <dgm:cxn modelId="{AC63D1BB-A29D-47BF-BF29-6D9E8544687D}" type="presParOf" srcId="{6740CC16-2624-48B1-AC66-D64B0DA7B812}" destId="{72796B1E-FE5F-422F-A8B6-8482C669400A}" srcOrd="2" destOrd="0" presId="urn:microsoft.com/office/officeart/2005/8/layout/vList2"/>
    <dgm:cxn modelId="{2B7D2144-05E3-4F9F-9DE6-BFBC53606A70}" type="presParOf" srcId="{6740CC16-2624-48B1-AC66-D64B0DA7B812}" destId="{434BD6D3-1FCA-4668-9303-4D77347A41C3}" srcOrd="3" destOrd="0" presId="urn:microsoft.com/office/officeart/2005/8/layout/vList2"/>
    <dgm:cxn modelId="{593B12B8-7A82-4879-A0AE-A44096934310}" type="presParOf" srcId="{6740CC16-2624-48B1-AC66-D64B0DA7B812}" destId="{ABDDA936-0D35-4236-A54B-15E21806671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51CAF08-693E-40C3-AF8C-11C2896596B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39C09D1-40BA-42AA-9A96-8E152B172C71}">
      <dgm:prSet phldrT="[Text]" custT="1"/>
      <dgm:spPr/>
      <dgm:t>
        <a:bodyPr/>
        <a:lstStyle/>
        <a:p>
          <a:r>
            <a:rPr lang="en-US" sz="1800" b="0" dirty="0"/>
            <a:t>In many cases, the inspector is the only one the owner/occupant has contact with in the inspection organization or agency</a:t>
          </a:r>
        </a:p>
      </dgm:t>
    </dgm:pt>
    <dgm:pt modelId="{4C162C41-173E-42E3-8FEC-3FF782080C68}" type="parTrans" cxnId="{4C0940E4-9400-4C48-A59E-09DBEDA8F9C7}">
      <dgm:prSet/>
      <dgm:spPr/>
      <dgm:t>
        <a:bodyPr/>
        <a:lstStyle/>
        <a:p>
          <a:endParaRPr lang="en-US"/>
        </a:p>
      </dgm:t>
    </dgm:pt>
    <dgm:pt modelId="{232BEBBE-3A78-47C8-9490-00C5A278ADB4}" type="sibTrans" cxnId="{4C0940E4-9400-4C48-A59E-09DBEDA8F9C7}">
      <dgm:prSet/>
      <dgm:spPr/>
      <dgm:t>
        <a:bodyPr/>
        <a:lstStyle/>
        <a:p>
          <a:endParaRPr lang="en-US"/>
        </a:p>
      </dgm:t>
    </dgm:pt>
    <dgm:pt modelId="{61C4E8B9-F647-496B-8F74-C6E1D7858C82}">
      <dgm:prSet custT="1"/>
      <dgm:spPr/>
      <dgm:t>
        <a:bodyPr/>
        <a:lstStyle/>
        <a:p>
          <a:r>
            <a:rPr lang="en-US" sz="1800" b="0" dirty="0"/>
            <a:t>When departmental policy requires inspectors to wear a uniform, they must wear the complete uniform</a:t>
          </a:r>
        </a:p>
      </dgm:t>
    </dgm:pt>
    <dgm:pt modelId="{DCF233BE-FE96-4D87-B20F-301117099889}" type="parTrans" cxnId="{03E7E750-FADA-4081-B47A-35A526628D1E}">
      <dgm:prSet/>
      <dgm:spPr/>
      <dgm:t>
        <a:bodyPr/>
        <a:lstStyle/>
        <a:p>
          <a:endParaRPr lang="en-US"/>
        </a:p>
      </dgm:t>
    </dgm:pt>
    <dgm:pt modelId="{6A898860-511A-4CD9-9EA1-557D250907C3}" type="sibTrans" cxnId="{03E7E750-FADA-4081-B47A-35A526628D1E}">
      <dgm:prSet/>
      <dgm:spPr/>
      <dgm:t>
        <a:bodyPr/>
        <a:lstStyle/>
        <a:p>
          <a:endParaRPr lang="en-US"/>
        </a:p>
      </dgm:t>
    </dgm:pt>
    <dgm:pt modelId="{D244AF9E-C41C-4B87-AE11-F189984C9EEE}">
      <dgm:prSet custT="1"/>
      <dgm:spPr>
        <a:solidFill>
          <a:schemeClr val="accent6">
            <a:lumMod val="75000"/>
          </a:schemeClr>
        </a:solidFill>
      </dgm:spPr>
      <dgm:t>
        <a:bodyPr/>
        <a:lstStyle/>
        <a:p>
          <a:r>
            <a:rPr lang="en-US" sz="1800" b="0" dirty="0" smtClean="0"/>
            <a:t>Appearance </a:t>
          </a:r>
          <a:r>
            <a:rPr lang="en-US" sz="1800" b="0" dirty="0"/>
            <a:t>is crucial in giving a positive impression</a:t>
          </a:r>
        </a:p>
      </dgm:t>
    </dgm:pt>
    <dgm:pt modelId="{3B41C76B-9548-4FB4-9610-D62AB2B70559}" type="parTrans" cxnId="{B6239C7D-C0E2-4AED-A148-CDB002A7FC5F}">
      <dgm:prSet/>
      <dgm:spPr/>
      <dgm:t>
        <a:bodyPr/>
        <a:lstStyle/>
        <a:p>
          <a:endParaRPr lang="en-US"/>
        </a:p>
      </dgm:t>
    </dgm:pt>
    <dgm:pt modelId="{AB6D4211-0BFF-4015-9428-328709984CCE}" type="sibTrans" cxnId="{B6239C7D-C0E2-4AED-A148-CDB002A7FC5F}">
      <dgm:prSet/>
      <dgm:spPr/>
      <dgm:t>
        <a:bodyPr/>
        <a:lstStyle/>
        <a:p>
          <a:endParaRPr lang="en-US"/>
        </a:p>
      </dgm:t>
    </dgm:pt>
    <dgm:pt modelId="{6740CC16-2624-48B1-AC66-D64B0DA7B812}" type="pres">
      <dgm:prSet presAssocID="{251CAF08-693E-40C3-AF8C-11C2896596B0}" presName="linear" presStyleCnt="0">
        <dgm:presLayoutVars>
          <dgm:animLvl val="lvl"/>
          <dgm:resizeHandles val="exact"/>
        </dgm:presLayoutVars>
      </dgm:prSet>
      <dgm:spPr/>
      <dgm:t>
        <a:bodyPr/>
        <a:lstStyle/>
        <a:p>
          <a:endParaRPr lang="en-US"/>
        </a:p>
      </dgm:t>
    </dgm:pt>
    <dgm:pt modelId="{A6F4561C-9BFA-4F98-9A86-8C9A751B2844}" type="pres">
      <dgm:prSet presAssocID="{739C09D1-40BA-42AA-9A96-8E152B172C71}" presName="parentText" presStyleLbl="node1" presStyleIdx="0" presStyleCnt="3">
        <dgm:presLayoutVars>
          <dgm:chMax val="0"/>
          <dgm:bulletEnabled val="1"/>
        </dgm:presLayoutVars>
      </dgm:prSet>
      <dgm:spPr/>
      <dgm:t>
        <a:bodyPr/>
        <a:lstStyle/>
        <a:p>
          <a:endParaRPr lang="en-US"/>
        </a:p>
      </dgm:t>
    </dgm:pt>
    <dgm:pt modelId="{5BC8A073-877E-4530-AA5C-D71A6ED561BE}" type="pres">
      <dgm:prSet presAssocID="{232BEBBE-3A78-47C8-9490-00C5A278ADB4}" presName="spacer" presStyleCnt="0"/>
      <dgm:spPr/>
    </dgm:pt>
    <dgm:pt modelId="{BC9033CA-660C-46A0-9E09-03DCCF6545EB}" type="pres">
      <dgm:prSet presAssocID="{61C4E8B9-F647-496B-8F74-C6E1D7858C82}" presName="parentText" presStyleLbl="node1" presStyleIdx="1" presStyleCnt="3">
        <dgm:presLayoutVars>
          <dgm:chMax val="0"/>
          <dgm:bulletEnabled val="1"/>
        </dgm:presLayoutVars>
      </dgm:prSet>
      <dgm:spPr/>
      <dgm:t>
        <a:bodyPr/>
        <a:lstStyle/>
        <a:p>
          <a:endParaRPr lang="en-US"/>
        </a:p>
      </dgm:t>
    </dgm:pt>
    <dgm:pt modelId="{2C314983-9056-4505-92AF-5EA93839D343}" type="pres">
      <dgm:prSet presAssocID="{6A898860-511A-4CD9-9EA1-557D250907C3}" presName="spacer" presStyleCnt="0"/>
      <dgm:spPr/>
    </dgm:pt>
    <dgm:pt modelId="{888A8833-D61A-4D8E-B5FD-4B8825A006FF}" type="pres">
      <dgm:prSet presAssocID="{D244AF9E-C41C-4B87-AE11-F189984C9EEE}" presName="parentText" presStyleLbl="node1" presStyleIdx="2" presStyleCnt="3">
        <dgm:presLayoutVars>
          <dgm:chMax val="0"/>
          <dgm:bulletEnabled val="1"/>
        </dgm:presLayoutVars>
      </dgm:prSet>
      <dgm:spPr/>
      <dgm:t>
        <a:bodyPr/>
        <a:lstStyle/>
        <a:p>
          <a:endParaRPr lang="en-US"/>
        </a:p>
      </dgm:t>
    </dgm:pt>
  </dgm:ptLst>
  <dgm:cxnLst>
    <dgm:cxn modelId="{AFB22650-8C2D-40A4-AF83-FB3B62711A0F}" type="presOf" srcId="{61C4E8B9-F647-496B-8F74-C6E1D7858C82}" destId="{BC9033CA-660C-46A0-9E09-03DCCF6545EB}" srcOrd="0" destOrd="0" presId="urn:microsoft.com/office/officeart/2005/8/layout/vList2"/>
    <dgm:cxn modelId="{B6239C7D-C0E2-4AED-A148-CDB002A7FC5F}" srcId="{251CAF08-693E-40C3-AF8C-11C2896596B0}" destId="{D244AF9E-C41C-4B87-AE11-F189984C9EEE}" srcOrd="2" destOrd="0" parTransId="{3B41C76B-9548-4FB4-9610-D62AB2B70559}" sibTransId="{AB6D4211-0BFF-4015-9428-328709984CCE}"/>
    <dgm:cxn modelId="{9DE54FE8-2D9B-4ABE-B919-9B38731A8DFB}" type="presOf" srcId="{739C09D1-40BA-42AA-9A96-8E152B172C71}" destId="{A6F4561C-9BFA-4F98-9A86-8C9A751B2844}" srcOrd="0" destOrd="0" presId="urn:microsoft.com/office/officeart/2005/8/layout/vList2"/>
    <dgm:cxn modelId="{77A3D900-0255-4224-B88F-A2F6E186968B}" type="presOf" srcId="{D244AF9E-C41C-4B87-AE11-F189984C9EEE}" destId="{888A8833-D61A-4D8E-B5FD-4B8825A006FF}" srcOrd="0" destOrd="0" presId="urn:microsoft.com/office/officeart/2005/8/layout/vList2"/>
    <dgm:cxn modelId="{4C0940E4-9400-4C48-A59E-09DBEDA8F9C7}" srcId="{251CAF08-693E-40C3-AF8C-11C2896596B0}" destId="{739C09D1-40BA-42AA-9A96-8E152B172C71}" srcOrd="0" destOrd="0" parTransId="{4C162C41-173E-42E3-8FEC-3FF782080C68}" sibTransId="{232BEBBE-3A78-47C8-9490-00C5A278ADB4}"/>
    <dgm:cxn modelId="{870B4791-CFF8-4EB2-806C-10FBD034DD21}" type="presOf" srcId="{251CAF08-693E-40C3-AF8C-11C2896596B0}" destId="{6740CC16-2624-48B1-AC66-D64B0DA7B812}" srcOrd="0" destOrd="0" presId="urn:microsoft.com/office/officeart/2005/8/layout/vList2"/>
    <dgm:cxn modelId="{03E7E750-FADA-4081-B47A-35A526628D1E}" srcId="{251CAF08-693E-40C3-AF8C-11C2896596B0}" destId="{61C4E8B9-F647-496B-8F74-C6E1D7858C82}" srcOrd="1" destOrd="0" parTransId="{DCF233BE-FE96-4D87-B20F-301117099889}" sibTransId="{6A898860-511A-4CD9-9EA1-557D250907C3}"/>
    <dgm:cxn modelId="{D4DFFF19-B3CC-41F4-9882-AC423DFFE544}" type="presParOf" srcId="{6740CC16-2624-48B1-AC66-D64B0DA7B812}" destId="{A6F4561C-9BFA-4F98-9A86-8C9A751B2844}" srcOrd="0" destOrd="0" presId="urn:microsoft.com/office/officeart/2005/8/layout/vList2"/>
    <dgm:cxn modelId="{5784D455-526F-476C-853E-5884F5C29FAA}" type="presParOf" srcId="{6740CC16-2624-48B1-AC66-D64B0DA7B812}" destId="{5BC8A073-877E-4530-AA5C-D71A6ED561BE}" srcOrd="1" destOrd="0" presId="urn:microsoft.com/office/officeart/2005/8/layout/vList2"/>
    <dgm:cxn modelId="{E6FEE687-CC21-4683-8CD8-3870427D187E}" type="presParOf" srcId="{6740CC16-2624-48B1-AC66-D64B0DA7B812}" destId="{BC9033CA-660C-46A0-9E09-03DCCF6545EB}" srcOrd="2" destOrd="0" presId="urn:microsoft.com/office/officeart/2005/8/layout/vList2"/>
    <dgm:cxn modelId="{838CB27B-AD67-48DF-B001-1CAE23D77BC6}" type="presParOf" srcId="{6740CC16-2624-48B1-AC66-D64B0DA7B812}" destId="{2C314983-9056-4505-92AF-5EA93839D343}" srcOrd="3" destOrd="0" presId="urn:microsoft.com/office/officeart/2005/8/layout/vList2"/>
    <dgm:cxn modelId="{DC07D36B-DDE6-4E42-8E40-FD1EE12FC585}" type="presParOf" srcId="{6740CC16-2624-48B1-AC66-D64B0DA7B812}" destId="{888A8833-D61A-4D8E-B5FD-4B8825A006F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FD34610-A940-4699-AB95-03701BF9C4C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D8FD9A3-6224-49BA-8F7A-7B5453584E19}">
      <dgm:prSet phldrT="[Text]" custT="1"/>
      <dgm:spPr/>
      <dgm:t>
        <a:bodyPr/>
        <a:lstStyle/>
        <a:p>
          <a:r>
            <a:rPr lang="x-none" sz="1800" b="0" u="none" dirty="0"/>
            <a:t>Personal protective clothing as needed</a:t>
          </a:r>
          <a:endParaRPr lang="en-US" sz="1800" b="0" dirty="0"/>
        </a:p>
      </dgm:t>
    </dgm:pt>
    <dgm:pt modelId="{D686C667-57FC-442C-B7C3-2F923CF98A78}" type="parTrans" cxnId="{2B74332E-0697-4328-9AEA-51EDA9EF0B79}">
      <dgm:prSet/>
      <dgm:spPr/>
      <dgm:t>
        <a:bodyPr/>
        <a:lstStyle/>
        <a:p>
          <a:endParaRPr lang="en-US"/>
        </a:p>
      </dgm:t>
    </dgm:pt>
    <dgm:pt modelId="{807EA2AC-0ACD-475B-AC96-59BA14922873}" type="sibTrans" cxnId="{2B74332E-0697-4328-9AEA-51EDA9EF0B79}">
      <dgm:prSet/>
      <dgm:spPr/>
      <dgm:t>
        <a:bodyPr/>
        <a:lstStyle/>
        <a:p>
          <a:endParaRPr lang="en-US"/>
        </a:p>
      </dgm:t>
    </dgm:pt>
    <dgm:pt modelId="{13FDB9CB-63FC-4691-92C7-15B539B9308B}">
      <dgm:prSet custT="1"/>
      <dgm:spPr/>
      <dgm:t>
        <a:bodyPr/>
        <a:lstStyle/>
        <a:p>
          <a:r>
            <a:rPr lang="x-none" sz="1800" b="0" u="none" dirty="0"/>
            <a:t>Hand-cleaning materials</a:t>
          </a:r>
          <a:endParaRPr lang="en-US" sz="1800" b="0" u="none" dirty="0"/>
        </a:p>
      </dgm:t>
    </dgm:pt>
    <dgm:pt modelId="{485CBF3A-F44F-4657-9C60-151CBA1C5364}" type="parTrans" cxnId="{A7589B70-5DD3-4DD7-A9CC-83DA13103F3A}">
      <dgm:prSet/>
      <dgm:spPr/>
      <dgm:t>
        <a:bodyPr/>
        <a:lstStyle/>
        <a:p>
          <a:endParaRPr lang="en-US"/>
        </a:p>
      </dgm:t>
    </dgm:pt>
    <dgm:pt modelId="{E9042CDE-31D9-4417-BDE8-841CF2B5229B}" type="sibTrans" cxnId="{A7589B70-5DD3-4DD7-A9CC-83DA13103F3A}">
      <dgm:prSet/>
      <dgm:spPr/>
      <dgm:t>
        <a:bodyPr/>
        <a:lstStyle/>
        <a:p>
          <a:endParaRPr lang="en-US"/>
        </a:p>
      </dgm:t>
    </dgm:pt>
    <dgm:pt modelId="{716B0B3C-8D4E-4343-981E-1865CA2F8CB6}">
      <dgm:prSet custT="1"/>
      <dgm:spPr/>
      <dgm:t>
        <a:bodyPr/>
        <a:lstStyle/>
        <a:p>
          <a:r>
            <a:rPr lang="x-none" sz="1800" b="0" u="none" dirty="0"/>
            <a:t>Electronic data collection equipment</a:t>
          </a:r>
          <a:endParaRPr lang="en-US" sz="1800" b="0" u="none" dirty="0"/>
        </a:p>
      </dgm:t>
    </dgm:pt>
    <dgm:pt modelId="{B29FD21E-6BA3-4D21-B32C-89812D4C5A40}" type="parTrans" cxnId="{305F4AAC-F1E1-4FF8-9B75-49750B60B67D}">
      <dgm:prSet/>
      <dgm:spPr/>
      <dgm:t>
        <a:bodyPr/>
        <a:lstStyle/>
        <a:p>
          <a:endParaRPr lang="en-US"/>
        </a:p>
      </dgm:t>
    </dgm:pt>
    <dgm:pt modelId="{58E5137B-9DF1-4425-9230-E6938A216A8F}" type="sibTrans" cxnId="{305F4AAC-F1E1-4FF8-9B75-49750B60B67D}">
      <dgm:prSet/>
      <dgm:spPr/>
      <dgm:t>
        <a:bodyPr/>
        <a:lstStyle/>
        <a:p>
          <a:endParaRPr lang="en-US"/>
        </a:p>
      </dgm:t>
    </dgm:pt>
    <dgm:pt modelId="{D33D101C-03E8-4D2D-8FDB-60A309104495}">
      <dgm:prSet custT="1"/>
      <dgm:spPr/>
      <dgm:t>
        <a:bodyPr/>
        <a:lstStyle/>
        <a:p>
          <a:r>
            <a:rPr lang="x-none" sz="1800" b="0" u="none" dirty="0"/>
            <a:t>Measuring tape</a:t>
          </a:r>
          <a:endParaRPr lang="en-US" sz="1800" b="0" u="none" dirty="0"/>
        </a:p>
      </dgm:t>
    </dgm:pt>
    <dgm:pt modelId="{AE85F9AD-F4FA-42B1-A722-3F9ED44412A0}" type="parTrans" cxnId="{38D04D83-42B9-4270-80F6-7635043C567A}">
      <dgm:prSet/>
      <dgm:spPr/>
      <dgm:t>
        <a:bodyPr/>
        <a:lstStyle/>
        <a:p>
          <a:endParaRPr lang="en-US"/>
        </a:p>
      </dgm:t>
    </dgm:pt>
    <dgm:pt modelId="{8456ECEA-B9EF-4B12-A027-2051B9DEB049}" type="sibTrans" cxnId="{38D04D83-42B9-4270-80F6-7635043C567A}">
      <dgm:prSet/>
      <dgm:spPr/>
      <dgm:t>
        <a:bodyPr/>
        <a:lstStyle/>
        <a:p>
          <a:endParaRPr lang="en-US"/>
        </a:p>
      </dgm:t>
    </dgm:pt>
    <dgm:pt modelId="{1BF592C9-AD2D-4CF8-BA6A-5D42D8AC931B}">
      <dgm:prSet custT="1"/>
      <dgm:spPr>
        <a:solidFill>
          <a:schemeClr val="accent6">
            <a:lumMod val="75000"/>
          </a:schemeClr>
        </a:solidFill>
      </dgm:spPr>
      <dgm:t>
        <a:bodyPr/>
        <a:lstStyle/>
        <a:p>
          <a:r>
            <a:rPr lang="x-none" sz="1800" b="0" u="none" dirty="0"/>
            <a:t>Pitot tube and gauge, hydrant wrench, and static pressure cap gauge</a:t>
          </a:r>
          <a:endParaRPr lang="en-US" sz="1800" b="0" u="none" dirty="0"/>
        </a:p>
      </dgm:t>
    </dgm:pt>
    <dgm:pt modelId="{5213C002-0443-460E-BF15-39E52E7E7CD6}" type="parTrans" cxnId="{991EE239-EDF0-40FA-9D68-C34A14391305}">
      <dgm:prSet/>
      <dgm:spPr/>
      <dgm:t>
        <a:bodyPr/>
        <a:lstStyle/>
        <a:p>
          <a:endParaRPr lang="en-US"/>
        </a:p>
      </dgm:t>
    </dgm:pt>
    <dgm:pt modelId="{656CB14F-BB2F-43E4-9793-4CAA455101A9}" type="sibTrans" cxnId="{991EE239-EDF0-40FA-9D68-C34A14391305}">
      <dgm:prSet/>
      <dgm:spPr/>
      <dgm:t>
        <a:bodyPr/>
        <a:lstStyle/>
        <a:p>
          <a:endParaRPr lang="en-US"/>
        </a:p>
      </dgm:t>
    </dgm:pt>
    <dgm:pt modelId="{D8C4BC6D-8B26-496F-BF10-BEC18C0C9138}">
      <dgm:prSet phldrT="[Text]" custT="1"/>
      <dgm:spPr/>
      <dgm:t>
        <a:bodyPr/>
        <a:lstStyle/>
        <a:p>
          <a:r>
            <a:rPr lang="x-none" sz="1800" b="0" u="none" dirty="0"/>
            <a:t>Flashlight</a:t>
          </a:r>
          <a:endParaRPr lang="en-US" sz="1800" b="0" dirty="0"/>
        </a:p>
      </dgm:t>
    </dgm:pt>
    <dgm:pt modelId="{BC159687-88B8-491A-844C-5F98EE69FC68}" type="parTrans" cxnId="{BD44D76C-96D3-4CB3-B0EE-8387B8BBE0B1}">
      <dgm:prSet/>
      <dgm:spPr/>
      <dgm:t>
        <a:bodyPr/>
        <a:lstStyle/>
        <a:p>
          <a:endParaRPr lang="en-US"/>
        </a:p>
      </dgm:t>
    </dgm:pt>
    <dgm:pt modelId="{0816BABD-A483-4D83-A6AC-C9B6A6435CC6}" type="sibTrans" cxnId="{BD44D76C-96D3-4CB3-B0EE-8387B8BBE0B1}">
      <dgm:prSet/>
      <dgm:spPr/>
      <dgm:t>
        <a:bodyPr/>
        <a:lstStyle/>
        <a:p>
          <a:endParaRPr lang="en-US"/>
        </a:p>
      </dgm:t>
    </dgm:pt>
    <dgm:pt modelId="{0749E00A-56CF-46EA-AFE4-51E09EC8093B}">
      <dgm:prSet custT="1"/>
      <dgm:spPr/>
      <dgm:t>
        <a:bodyPr/>
        <a:lstStyle/>
        <a:p>
          <a:r>
            <a:rPr lang="x-none" sz="1800" b="0" u="none" dirty="0"/>
            <a:t>Clipboard with inspection forms and map symbols</a:t>
          </a:r>
          <a:endParaRPr lang="en-US" sz="1800" b="0" u="none" dirty="0"/>
        </a:p>
      </dgm:t>
    </dgm:pt>
    <dgm:pt modelId="{96978A43-4D0D-4B97-8486-BD83E49E6EE8}" type="parTrans" cxnId="{B7DA8DE0-3768-47AA-8CBC-571932239C90}">
      <dgm:prSet/>
      <dgm:spPr/>
      <dgm:t>
        <a:bodyPr/>
        <a:lstStyle/>
        <a:p>
          <a:endParaRPr lang="en-US"/>
        </a:p>
      </dgm:t>
    </dgm:pt>
    <dgm:pt modelId="{F5D43FF7-6DC5-45D0-8552-96A2882A4BBD}" type="sibTrans" cxnId="{B7DA8DE0-3768-47AA-8CBC-571932239C90}">
      <dgm:prSet/>
      <dgm:spPr/>
      <dgm:t>
        <a:bodyPr/>
        <a:lstStyle/>
        <a:p>
          <a:endParaRPr lang="en-US"/>
        </a:p>
      </dgm:t>
    </dgm:pt>
    <dgm:pt modelId="{792B557C-1A2D-4718-A3C3-AFEA76A30D7A}">
      <dgm:prSet custT="1"/>
      <dgm:spPr/>
      <dgm:t>
        <a:bodyPr/>
        <a:lstStyle/>
        <a:p>
          <a:r>
            <a:rPr lang="x-none" sz="1800" b="0" u="none" dirty="0"/>
            <a:t>Materials needed to make sketches and maps</a:t>
          </a:r>
          <a:endParaRPr lang="en-US" sz="1800" b="0" u="none" dirty="0"/>
        </a:p>
      </dgm:t>
    </dgm:pt>
    <dgm:pt modelId="{4FA61DBC-E06F-4C2B-8068-4D6FCDABCEBC}" type="parTrans" cxnId="{9F24599F-7162-4581-8D97-AF039187EF74}">
      <dgm:prSet/>
      <dgm:spPr/>
      <dgm:t>
        <a:bodyPr/>
        <a:lstStyle/>
        <a:p>
          <a:endParaRPr lang="en-US"/>
        </a:p>
      </dgm:t>
    </dgm:pt>
    <dgm:pt modelId="{492378BA-E7C3-4C55-B936-D0F837ED52C5}" type="sibTrans" cxnId="{9F24599F-7162-4581-8D97-AF039187EF74}">
      <dgm:prSet/>
      <dgm:spPr/>
      <dgm:t>
        <a:bodyPr/>
        <a:lstStyle/>
        <a:p>
          <a:endParaRPr lang="en-US"/>
        </a:p>
      </dgm:t>
    </dgm:pt>
    <dgm:pt modelId="{C326A82C-8B3E-49A8-84A4-959BA9412D45}">
      <dgm:prSet custT="1"/>
      <dgm:spPr>
        <a:solidFill>
          <a:schemeClr val="accent2"/>
        </a:solidFill>
      </dgm:spPr>
      <dgm:t>
        <a:bodyPr/>
        <a:lstStyle/>
        <a:p>
          <a:r>
            <a:rPr lang="x-none" sz="1800" b="0" u="none" dirty="0"/>
            <a:t>Camera with flash equipment</a:t>
          </a:r>
          <a:endParaRPr lang="en-US" sz="1800" b="0" u="none" dirty="0"/>
        </a:p>
      </dgm:t>
    </dgm:pt>
    <dgm:pt modelId="{1F3918DB-AAD4-4F3F-BCAB-6CA927BAB15E}" type="parTrans" cxnId="{F68E4AD7-4636-44A5-B693-F652EF4257B6}">
      <dgm:prSet/>
      <dgm:spPr/>
      <dgm:t>
        <a:bodyPr/>
        <a:lstStyle/>
        <a:p>
          <a:endParaRPr lang="en-US"/>
        </a:p>
      </dgm:t>
    </dgm:pt>
    <dgm:pt modelId="{FB8BDC43-0BA8-4034-9FB0-02EB75070D35}" type="sibTrans" cxnId="{F68E4AD7-4636-44A5-B693-F652EF4257B6}">
      <dgm:prSet/>
      <dgm:spPr/>
      <dgm:t>
        <a:bodyPr/>
        <a:lstStyle/>
        <a:p>
          <a:endParaRPr lang="en-US"/>
        </a:p>
      </dgm:t>
    </dgm:pt>
    <dgm:pt modelId="{736AC202-2935-4FC4-8E00-1751127B5890}">
      <dgm:prSet custT="1"/>
      <dgm:spPr>
        <a:solidFill>
          <a:schemeClr val="accent6">
            <a:lumMod val="50000"/>
          </a:schemeClr>
        </a:solidFill>
      </dgm:spPr>
      <dgm:t>
        <a:bodyPr/>
        <a:lstStyle/>
        <a:p>
          <a:r>
            <a:rPr lang="x-none" sz="1800" b="0" u="none" dirty="0"/>
            <a:t>Reference materials</a:t>
          </a:r>
          <a:endParaRPr lang="en-US" sz="1800" b="0" u="none" dirty="0"/>
        </a:p>
      </dgm:t>
    </dgm:pt>
    <dgm:pt modelId="{E517FE8F-E5C0-44BE-A477-762B44FE9740}" type="parTrans" cxnId="{DF149687-BD66-4902-94BB-6265B67A5CD5}">
      <dgm:prSet/>
      <dgm:spPr/>
      <dgm:t>
        <a:bodyPr/>
        <a:lstStyle/>
        <a:p>
          <a:endParaRPr lang="en-US"/>
        </a:p>
      </dgm:t>
    </dgm:pt>
    <dgm:pt modelId="{AA56D326-4E5F-4E15-A43E-D899D9127AE4}" type="sibTrans" cxnId="{DF149687-BD66-4902-94BB-6265B67A5CD5}">
      <dgm:prSet/>
      <dgm:spPr/>
      <dgm:t>
        <a:bodyPr/>
        <a:lstStyle/>
        <a:p>
          <a:endParaRPr lang="en-US"/>
        </a:p>
      </dgm:t>
    </dgm:pt>
    <dgm:pt modelId="{407B51F3-47AF-4B9A-9E2A-A664E74938C4}" type="pres">
      <dgm:prSet presAssocID="{2FD34610-A940-4699-AB95-03701BF9C4CA}" presName="diagram" presStyleCnt="0">
        <dgm:presLayoutVars>
          <dgm:dir/>
          <dgm:resizeHandles val="exact"/>
        </dgm:presLayoutVars>
      </dgm:prSet>
      <dgm:spPr/>
      <dgm:t>
        <a:bodyPr/>
        <a:lstStyle/>
        <a:p>
          <a:endParaRPr lang="en-US"/>
        </a:p>
      </dgm:t>
    </dgm:pt>
    <dgm:pt modelId="{2689BF25-EE13-40B7-8D84-940A88B21833}" type="pres">
      <dgm:prSet presAssocID="{1D8FD9A3-6224-49BA-8F7A-7B5453584E19}" presName="node" presStyleLbl="node1" presStyleIdx="0" presStyleCnt="10" custScaleY="122377" custLinFactNeighborY="4307">
        <dgm:presLayoutVars>
          <dgm:bulletEnabled val="1"/>
        </dgm:presLayoutVars>
      </dgm:prSet>
      <dgm:spPr/>
      <dgm:t>
        <a:bodyPr/>
        <a:lstStyle/>
        <a:p>
          <a:endParaRPr lang="en-US"/>
        </a:p>
      </dgm:t>
    </dgm:pt>
    <dgm:pt modelId="{4C51D6C1-43C8-45BD-8626-7EDDBB3B7D21}" type="pres">
      <dgm:prSet presAssocID="{807EA2AC-0ACD-475B-AC96-59BA14922873}" presName="sibTrans" presStyleCnt="0"/>
      <dgm:spPr/>
    </dgm:pt>
    <dgm:pt modelId="{2A468107-5BDE-42EB-9E0A-F7D3A9F8BA66}" type="pres">
      <dgm:prSet presAssocID="{D8C4BC6D-8B26-496F-BF10-BEC18C0C9138}" presName="node" presStyleLbl="node1" presStyleIdx="1" presStyleCnt="10" custScaleY="122377" custLinFactNeighborY="4307">
        <dgm:presLayoutVars>
          <dgm:bulletEnabled val="1"/>
        </dgm:presLayoutVars>
      </dgm:prSet>
      <dgm:spPr/>
      <dgm:t>
        <a:bodyPr/>
        <a:lstStyle/>
        <a:p>
          <a:endParaRPr lang="en-US"/>
        </a:p>
      </dgm:t>
    </dgm:pt>
    <dgm:pt modelId="{3757FD2B-9E2F-4AE6-BC05-C9B145D98904}" type="pres">
      <dgm:prSet presAssocID="{0816BABD-A483-4D83-A6AC-C9B6A6435CC6}" presName="sibTrans" presStyleCnt="0"/>
      <dgm:spPr/>
    </dgm:pt>
    <dgm:pt modelId="{E5307766-D574-4789-BDB5-9DB8B29F746B}" type="pres">
      <dgm:prSet presAssocID="{13FDB9CB-63FC-4691-92C7-15B539B9308B}" presName="node" presStyleLbl="node1" presStyleIdx="2" presStyleCnt="10" custScaleY="122377" custLinFactNeighborY="4307">
        <dgm:presLayoutVars>
          <dgm:bulletEnabled val="1"/>
        </dgm:presLayoutVars>
      </dgm:prSet>
      <dgm:spPr/>
      <dgm:t>
        <a:bodyPr/>
        <a:lstStyle/>
        <a:p>
          <a:endParaRPr lang="en-US"/>
        </a:p>
      </dgm:t>
    </dgm:pt>
    <dgm:pt modelId="{20CBCC86-C456-43B9-B29B-6CAEEB1525C3}" type="pres">
      <dgm:prSet presAssocID="{E9042CDE-31D9-4417-BDE8-841CF2B5229B}" presName="sibTrans" presStyleCnt="0"/>
      <dgm:spPr/>
    </dgm:pt>
    <dgm:pt modelId="{AF2985CB-414E-4952-810B-B9DF5C7D6963}" type="pres">
      <dgm:prSet presAssocID="{0749E00A-56CF-46EA-AFE4-51E09EC8093B}" presName="node" presStyleLbl="node1" presStyleIdx="3" presStyleCnt="10" custScaleY="122377" custLinFactNeighborY="4307">
        <dgm:presLayoutVars>
          <dgm:bulletEnabled val="1"/>
        </dgm:presLayoutVars>
      </dgm:prSet>
      <dgm:spPr/>
      <dgm:t>
        <a:bodyPr/>
        <a:lstStyle/>
        <a:p>
          <a:endParaRPr lang="en-US"/>
        </a:p>
      </dgm:t>
    </dgm:pt>
    <dgm:pt modelId="{2197E1EE-03CB-4760-94DB-07D83D7E8EC6}" type="pres">
      <dgm:prSet presAssocID="{F5D43FF7-6DC5-45D0-8552-96A2882A4BBD}" presName="sibTrans" presStyleCnt="0"/>
      <dgm:spPr/>
    </dgm:pt>
    <dgm:pt modelId="{272DA4D1-6BD9-4559-9300-D85B6C642801}" type="pres">
      <dgm:prSet presAssocID="{716B0B3C-8D4E-4343-981E-1865CA2F8CB6}" presName="node" presStyleLbl="node1" presStyleIdx="4" presStyleCnt="10" custScaleY="122377">
        <dgm:presLayoutVars>
          <dgm:bulletEnabled val="1"/>
        </dgm:presLayoutVars>
      </dgm:prSet>
      <dgm:spPr/>
      <dgm:t>
        <a:bodyPr/>
        <a:lstStyle/>
        <a:p>
          <a:endParaRPr lang="en-US"/>
        </a:p>
      </dgm:t>
    </dgm:pt>
    <dgm:pt modelId="{4DC59917-88AC-49C6-8E76-011D7C028EB5}" type="pres">
      <dgm:prSet presAssocID="{58E5137B-9DF1-4425-9230-E6938A216A8F}" presName="sibTrans" presStyleCnt="0"/>
      <dgm:spPr/>
    </dgm:pt>
    <dgm:pt modelId="{5B27BFA9-7CCD-4B5B-897B-B1F783417841}" type="pres">
      <dgm:prSet presAssocID="{792B557C-1A2D-4718-A3C3-AFEA76A30D7A}" presName="node" presStyleLbl="node1" presStyleIdx="5" presStyleCnt="10" custScaleY="122377">
        <dgm:presLayoutVars>
          <dgm:bulletEnabled val="1"/>
        </dgm:presLayoutVars>
      </dgm:prSet>
      <dgm:spPr/>
      <dgm:t>
        <a:bodyPr/>
        <a:lstStyle/>
        <a:p>
          <a:endParaRPr lang="en-US"/>
        </a:p>
      </dgm:t>
    </dgm:pt>
    <dgm:pt modelId="{50716CCC-28C1-446F-AF54-4502BC895DE2}" type="pres">
      <dgm:prSet presAssocID="{492378BA-E7C3-4C55-B936-D0F837ED52C5}" presName="sibTrans" presStyleCnt="0"/>
      <dgm:spPr/>
    </dgm:pt>
    <dgm:pt modelId="{899DB2C5-8325-448F-B336-CA7DEC33CE20}" type="pres">
      <dgm:prSet presAssocID="{D33D101C-03E8-4D2D-8FDB-60A309104495}" presName="node" presStyleLbl="node1" presStyleIdx="6" presStyleCnt="10" custScaleY="122377">
        <dgm:presLayoutVars>
          <dgm:bulletEnabled val="1"/>
        </dgm:presLayoutVars>
      </dgm:prSet>
      <dgm:spPr/>
      <dgm:t>
        <a:bodyPr/>
        <a:lstStyle/>
        <a:p>
          <a:endParaRPr lang="en-US"/>
        </a:p>
      </dgm:t>
    </dgm:pt>
    <dgm:pt modelId="{92116CCE-051E-4B9D-8E86-2564F60CC264}" type="pres">
      <dgm:prSet presAssocID="{8456ECEA-B9EF-4B12-A027-2051B9DEB049}" presName="sibTrans" presStyleCnt="0"/>
      <dgm:spPr/>
    </dgm:pt>
    <dgm:pt modelId="{07E8D279-760A-4465-8941-52F9E7F699A1}" type="pres">
      <dgm:prSet presAssocID="{C326A82C-8B3E-49A8-84A4-959BA9412D45}" presName="node" presStyleLbl="node1" presStyleIdx="7" presStyleCnt="10" custScaleY="122377" custLinFactNeighborY="4307">
        <dgm:presLayoutVars>
          <dgm:bulletEnabled val="1"/>
        </dgm:presLayoutVars>
      </dgm:prSet>
      <dgm:spPr/>
      <dgm:t>
        <a:bodyPr/>
        <a:lstStyle/>
        <a:p>
          <a:endParaRPr lang="en-US"/>
        </a:p>
      </dgm:t>
    </dgm:pt>
    <dgm:pt modelId="{54E084ED-FF2B-480D-8911-582385B55435}" type="pres">
      <dgm:prSet presAssocID="{FB8BDC43-0BA8-4034-9FB0-02EB75070D35}" presName="sibTrans" presStyleCnt="0"/>
      <dgm:spPr/>
    </dgm:pt>
    <dgm:pt modelId="{BACD2F80-55A7-42C6-9337-C46530059573}" type="pres">
      <dgm:prSet presAssocID="{1BF592C9-AD2D-4CF8-BA6A-5D42D8AC931B}" presName="node" presStyleLbl="node1" presStyleIdx="8" presStyleCnt="10" custScaleY="122377">
        <dgm:presLayoutVars>
          <dgm:bulletEnabled val="1"/>
        </dgm:presLayoutVars>
      </dgm:prSet>
      <dgm:spPr/>
      <dgm:t>
        <a:bodyPr/>
        <a:lstStyle/>
        <a:p>
          <a:endParaRPr lang="en-US"/>
        </a:p>
      </dgm:t>
    </dgm:pt>
    <dgm:pt modelId="{11A5F43A-C8C1-4EFB-BBBD-C6589CDF4B0E}" type="pres">
      <dgm:prSet presAssocID="{656CB14F-BB2F-43E4-9793-4CAA455101A9}" presName="sibTrans" presStyleCnt="0"/>
      <dgm:spPr/>
    </dgm:pt>
    <dgm:pt modelId="{B16CD62D-E6E6-47B6-A577-065C0A743560}" type="pres">
      <dgm:prSet presAssocID="{736AC202-2935-4FC4-8E00-1751127B5890}" presName="node" presStyleLbl="node1" presStyleIdx="9" presStyleCnt="10" custScaleY="122377">
        <dgm:presLayoutVars>
          <dgm:bulletEnabled val="1"/>
        </dgm:presLayoutVars>
      </dgm:prSet>
      <dgm:spPr/>
      <dgm:t>
        <a:bodyPr/>
        <a:lstStyle/>
        <a:p>
          <a:endParaRPr lang="en-US"/>
        </a:p>
      </dgm:t>
    </dgm:pt>
  </dgm:ptLst>
  <dgm:cxnLst>
    <dgm:cxn modelId="{000874EE-16A1-44CE-B9B6-D7E23048B928}" type="presOf" srcId="{D33D101C-03E8-4D2D-8FDB-60A309104495}" destId="{899DB2C5-8325-448F-B336-CA7DEC33CE20}" srcOrd="0" destOrd="0" presId="urn:microsoft.com/office/officeart/2005/8/layout/default"/>
    <dgm:cxn modelId="{38D04D83-42B9-4270-80F6-7635043C567A}" srcId="{2FD34610-A940-4699-AB95-03701BF9C4CA}" destId="{D33D101C-03E8-4D2D-8FDB-60A309104495}" srcOrd="6" destOrd="0" parTransId="{AE85F9AD-F4FA-42B1-A722-3F9ED44412A0}" sibTransId="{8456ECEA-B9EF-4B12-A027-2051B9DEB049}"/>
    <dgm:cxn modelId="{2B74332E-0697-4328-9AEA-51EDA9EF0B79}" srcId="{2FD34610-A940-4699-AB95-03701BF9C4CA}" destId="{1D8FD9A3-6224-49BA-8F7A-7B5453584E19}" srcOrd="0" destOrd="0" parTransId="{D686C667-57FC-442C-B7C3-2F923CF98A78}" sibTransId="{807EA2AC-0ACD-475B-AC96-59BA14922873}"/>
    <dgm:cxn modelId="{991EE239-EDF0-40FA-9D68-C34A14391305}" srcId="{2FD34610-A940-4699-AB95-03701BF9C4CA}" destId="{1BF592C9-AD2D-4CF8-BA6A-5D42D8AC931B}" srcOrd="8" destOrd="0" parTransId="{5213C002-0443-460E-BF15-39E52E7E7CD6}" sibTransId="{656CB14F-BB2F-43E4-9793-4CAA455101A9}"/>
    <dgm:cxn modelId="{8F4CEE14-1E53-42B8-BE5F-47F4AD2972FE}" type="presOf" srcId="{C326A82C-8B3E-49A8-84A4-959BA9412D45}" destId="{07E8D279-760A-4465-8941-52F9E7F699A1}" srcOrd="0" destOrd="0" presId="urn:microsoft.com/office/officeart/2005/8/layout/default"/>
    <dgm:cxn modelId="{797C6C48-90F0-44B9-BB2E-3286ED71A651}" type="presOf" srcId="{716B0B3C-8D4E-4343-981E-1865CA2F8CB6}" destId="{272DA4D1-6BD9-4559-9300-D85B6C642801}" srcOrd="0" destOrd="0" presId="urn:microsoft.com/office/officeart/2005/8/layout/default"/>
    <dgm:cxn modelId="{D5982F58-66AB-490D-A82A-01A147C8E330}" type="presOf" srcId="{13FDB9CB-63FC-4691-92C7-15B539B9308B}" destId="{E5307766-D574-4789-BDB5-9DB8B29F746B}" srcOrd="0" destOrd="0" presId="urn:microsoft.com/office/officeart/2005/8/layout/default"/>
    <dgm:cxn modelId="{A7589B70-5DD3-4DD7-A9CC-83DA13103F3A}" srcId="{2FD34610-A940-4699-AB95-03701BF9C4CA}" destId="{13FDB9CB-63FC-4691-92C7-15B539B9308B}" srcOrd="2" destOrd="0" parTransId="{485CBF3A-F44F-4657-9C60-151CBA1C5364}" sibTransId="{E9042CDE-31D9-4417-BDE8-841CF2B5229B}"/>
    <dgm:cxn modelId="{4D1F0AFB-CB4A-4E2C-ACB9-6AB7C93F5A5D}" type="presOf" srcId="{1BF592C9-AD2D-4CF8-BA6A-5D42D8AC931B}" destId="{BACD2F80-55A7-42C6-9337-C46530059573}" srcOrd="0" destOrd="0" presId="urn:microsoft.com/office/officeart/2005/8/layout/default"/>
    <dgm:cxn modelId="{B7DA8DE0-3768-47AA-8CBC-571932239C90}" srcId="{2FD34610-A940-4699-AB95-03701BF9C4CA}" destId="{0749E00A-56CF-46EA-AFE4-51E09EC8093B}" srcOrd="3" destOrd="0" parTransId="{96978A43-4D0D-4B97-8486-BD83E49E6EE8}" sibTransId="{F5D43FF7-6DC5-45D0-8552-96A2882A4BBD}"/>
    <dgm:cxn modelId="{DF149687-BD66-4902-94BB-6265B67A5CD5}" srcId="{2FD34610-A940-4699-AB95-03701BF9C4CA}" destId="{736AC202-2935-4FC4-8E00-1751127B5890}" srcOrd="9" destOrd="0" parTransId="{E517FE8F-E5C0-44BE-A477-762B44FE9740}" sibTransId="{AA56D326-4E5F-4E15-A43E-D899D9127AE4}"/>
    <dgm:cxn modelId="{3CA0B42E-0AF0-4D0F-9E82-3BB5CD27B808}" type="presOf" srcId="{792B557C-1A2D-4718-A3C3-AFEA76A30D7A}" destId="{5B27BFA9-7CCD-4B5B-897B-B1F783417841}" srcOrd="0" destOrd="0" presId="urn:microsoft.com/office/officeart/2005/8/layout/default"/>
    <dgm:cxn modelId="{551674CA-6726-4CA8-9DD4-00E4320A19C6}" type="presOf" srcId="{0749E00A-56CF-46EA-AFE4-51E09EC8093B}" destId="{AF2985CB-414E-4952-810B-B9DF5C7D6963}" srcOrd="0" destOrd="0" presId="urn:microsoft.com/office/officeart/2005/8/layout/default"/>
    <dgm:cxn modelId="{305F4AAC-F1E1-4FF8-9B75-49750B60B67D}" srcId="{2FD34610-A940-4699-AB95-03701BF9C4CA}" destId="{716B0B3C-8D4E-4343-981E-1865CA2F8CB6}" srcOrd="4" destOrd="0" parTransId="{B29FD21E-6BA3-4D21-B32C-89812D4C5A40}" sibTransId="{58E5137B-9DF1-4425-9230-E6938A216A8F}"/>
    <dgm:cxn modelId="{2AD83DBF-72B4-4256-B90F-3A8CAD4122E3}" type="presOf" srcId="{736AC202-2935-4FC4-8E00-1751127B5890}" destId="{B16CD62D-E6E6-47B6-A577-065C0A743560}" srcOrd="0" destOrd="0" presId="urn:microsoft.com/office/officeart/2005/8/layout/default"/>
    <dgm:cxn modelId="{BE38ED95-8CE9-455B-840F-1EE1D97ECFBA}" type="presOf" srcId="{1D8FD9A3-6224-49BA-8F7A-7B5453584E19}" destId="{2689BF25-EE13-40B7-8D84-940A88B21833}" srcOrd="0" destOrd="0" presId="urn:microsoft.com/office/officeart/2005/8/layout/default"/>
    <dgm:cxn modelId="{E1D1FEE4-E11A-413C-BB74-62436BF75D7B}" type="presOf" srcId="{D8C4BC6D-8B26-496F-BF10-BEC18C0C9138}" destId="{2A468107-5BDE-42EB-9E0A-F7D3A9F8BA66}" srcOrd="0" destOrd="0" presId="urn:microsoft.com/office/officeart/2005/8/layout/default"/>
    <dgm:cxn modelId="{BD44D76C-96D3-4CB3-B0EE-8387B8BBE0B1}" srcId="{2FD34610-A940-4699-AB95-03701BF9C4CA}" destId="{D8C4BC6D-8B26-496F-BF10-BEC18C0C9138}" srcOrd="1" destOrd="0" parTransId="{BC159687-88B8-491A-844C-5F98EE69FC68}" sibTransId="{0816BABD-A483-4D83-A6AC-C9B6A6435CC6}"/>
    <dgm:cxn modelId="{F68E4AD7-4636-44A5-B693-F652EF4257B6}" srcId="{2FD34610-A940-4699-AB95-03701BF9C4CA}" destId="{C326A82C-8B3E-49A8-84A4-959BA9412D45}" srcOrd="7" destOrd="0" parTransId="{1F3918DB-AAD4-4F3F-BCAB-6CA927BAB15E}" sibTransId="{FB8BDC43-0BA8-4034-9FB0-02EB75070D35}"/>
    <dgm:cxn modelId="{9F24599F-7162-4581-8D97-AF039187EF74}" srcId="{2FD34610-A940-4699-AB95-03701BF9C4CA}" destId="{792B557C-1A2D-4718-A3C3-AFEA76A30D7A}" srcOrd="5" destOrd="0" parTransId="{4FA61DBC-E06F-4C2B-8068-4D6FCDABCEBC}" sibTransId="{492378BA-E7C3-4C55-B936-D0F837ED52C5}"/>
    <dgm:cxn modelId="{4B39F887-7520-4224-A190-00B75D9E4CC1}" type="presOf" srcId="{2FD34610-A940-4699-AB95-03701BF9C4CA}" destId="{407B51F3-47AF-4B9A-9E2A-A664E74938C4}" srcOrd="0" destOrd="0" presId="urn:microsoft.com/office/officeart/2005/8/layout/default"/>
    <dgm:cxn modelId="{D901A8A6-E23F-40BA-ACDE-AABCF5F928E7}" type="presParOf" srcId="{407B51F3-47AF-4B9A-9E2A-A664E74938C4}" destId="{2689BF25-EE13-40B7-8D84-940A88B21833}" srcOrd="0" destOrd="0" presId="urn:microsoft.com/office/officeart/2005/8/layout/default"/>
    <dgm:cxn modelId="{C8F9857B-B3EA-4DBA-9404-2B1C74987215}" type="presParOf" srcId="{407B51F3-47AF-4B9A-9E2A-A664E74938C4}" destId="{4C51D6C1-43C8-45BD-8626-7EDDBB3B7D21}" srcOrd="1" destOrd="0" presId="urn:microsoft.com/office/officeart/2005/8/layout/default"/>
    <dgm:cxn modelId="{66F976D1-D235-4794-B2C5-9BA8B98AA905}" type="presParOf" srcId="{407B51F3-47AF-4B9A-9E2A-A664E74938C4}" destId="{2A468107-5BDE-42EB-9E0A-F7D3A9F8BA66}" srcOrd="2" destOrd="0" presId="urn:microsoft.com/office/officeart/2005/8/layout/default"/>
    <dgm:cxn modelId="{B63CADAF-51DC-4C26-86D3-CBED77042721}" type="presParOf" srcId="{407B51F3-47AF-4B9A-9E2A-A664E74938C4}" destId="{3757FD2B-9E2F-4AE6-BC05-C9B145D98904}" srcOrd="3" destOrd="0" presId="urn:microsoft.com/office/officeart/2005/8/layout/default"/>
    <dgm:cxn modelId="{D9302BA6-8076-4B6F-9F7B-25E4B26DD47F}" type="presParOf" srcId="{407B51F3-47AF-4B9A-9E2A-A664E74938C4}" destId="{E5307766-D574-4789-BDB5-9DB8B29F746B}" srcOrd="4" destOrd="0" presId="urn:microsoft.com/office/officeart/2005/8/layout/default"/>
    <dgm:cxn modelId="{D1026988-3D20-4E79-84CD-FCD295716D8B}" type="presParOf" srcId="{407B51F3-47AF-4B9A-9E2A-A664E74938C4}" destId="{20CBCC86-C456-43B9-B29B-6CAEEB1525C3}" srcOrd="5" destOrd="0" presId="urn:microsoft.com/office/officeart/2005/8/layout/default"/>
    <dgm:cxn modelId="{07065ECC-A6B3-4C74-AEF1-62EC18950FD9}" type="presParOf" srcId="{407B51F3-47AF-4B9A-9E2A-A664E74938C4}" destId="{AF2985CB-414E-4952-810B-B9DF5C7D6963}" srcOrd="6" destOrd="0" presId="urn:microsoft.com/office/officeart/2005/8/layout/default"/>
    <dgm:cxn modelId="{419156BA-D193-4DE4-BC72-BE532FFEB3A9}" type="presParOf" srcId="{407B51F3-47AF-4B9A-9E2A-A664E74938C4}" destId="{2197E1EE-03CB-4760-94DB-07D83D7E8EC6}" srcOrd="7" destOrd="0" presId="urn:microsoft.com/office/officeart/2005/8/layout/default"/>
    <dgm:cxn modelId="{2090FE65-64D6-48A7-961F-463EB0634794}" type="presParOf" srcId="{407B51F3-47AF-4B9A-9E2A-A664E74938C4}" destId="{272DA4D1-6BD9-4559-9300-D85B6C642801}" srcOrd="8" destOrd="0" presId="urn:microsoft.com/office/officeart/2005/8/layout/default"/>
    <dgm:cxn modelId="{5E9C92CF-051A-4A70-B7BD-3AF985512EF0}" type="presParOf" srcId="{407B51F3-47AF-4B9A-9E2A-A664E74938C4}" destId="{4DC59917-88AC-49C6-8E76-011D7C028EB5}" srcOrd="9" destOrd="0" presId="urn:microsoft.com/office/officeart/2005/8/layout/default"/>
    <dgm:cxn modelId="{A3FDD693-2DBD-4318-A17E-098B7CC23AF0}" type="presParOf" srcId="{407B51F3-47AF-4B9A-9E2A-A664E74938C4}" destId="{5B27BFA9-7CCD-4B5B-897B-B1F783417841}" srcOrd="10" destOrd="0" presId="urn:microsoft.com/office/officeart/2005/8/layout/default"/>
    <dgm:cxn modelId="{9E61A55C-F5E7-4A41-96D8-C34340154F56}" type="presParOf" srcId="{407B51F3-47AF-4B9A-9E2A-A664E74938C4}" destId="{50716CCC-28C1-446F-AF54-4502BC895DE2}" srcOrd="11" destOrd="0" presId="urn:microsoft.com/office/officeart/2005/8/layout/default"/>
    <dgm:cxn modelId="{1A6CFB32-8B1E-429D-BF8D-32735499846B}" type="presParOf" srcId="{407B51F3-47AF-4B9A-9E2A-A664E74938C4}" destId="{899DB2C5-8325-448F-B336-CA7DEC33CE20}" srcOrd="12" destOrd="0" presId="urn:microsoft.com/office/officeart/2005/8/layout/default"/>
    <dgm:cxn modelId="{E3D4234C-ED21-48C6-B518-32F8391D0391}" type="presParOf" srcId="{407B51F3-47AF-4B9A-9E2A-A664E74938C4}" destId="{92116CCE-051E-4B9D-8E86-2564F60CC264}" srcOrd="13" destOrd="0" presId="urn:microsoft.com/office/officeart/2005/8/layout/default"/>
    <dgm:cxn modelId="{141BF6D4-ED27-4F3D-B73E-0BDD1FB4DE68}" type="presParOf" srcId="{407B51F3-47AF-4B9A-9E2A-A664E74938C4}" destId="{07E8D279-760A-4465-8941-52F9E7F699A1}" srcOrd="14" destOrd="0" presId="urn:microsoft.com/office/officeart/2005/8/layout/default"/>
    <dgm:cxn modelId="{A83F38CB-3730-4B8C-9A5F-3F5DFFDFAF30}" type="presParOf" srcId="{407B51F3-47AF-4B9A-9E2A-A664E74938C4}" destId="{54E084ED-FF2B-480D-8911-582385B55435}" srcOrd="15" destOrd="0" presId="urn:microsoft.com/office/officeart/2005/8/layout/default"/>
    <dgm:cxn modelId="{C897C675-040C-48F5-A696-80051BCA7AAB}" type="presParOf" srcId="{407B51F3-47AF-4B9A-9E2A-A664E74938C4}" destId="{BACD2F80-55A7-42C6-9337-C46530059573}" srcOrd="16" destOrd="0" presId="urn:microsoft.com/office/officeart/2005/8/layout/default"/>
    <dgm:cxn modelId="{F14DB785-6312-4596-B3E4-6D9AEA5CC2E8}" type="presParOf" srcId="{407B51F3-47AF-4B9A-9E2A-A664E74938C4}" destId="{11A5F43A-C8C1-4EFB-BBBD-C6589CDF4B0E}" srcOrd="17" destOrd="0" presId="urn:microsoft.com/office/officeart/2005/8/layout/default"/>
    <dgm:cxn modelId="{59C30E5E-3D78-425F-802E-7C8F743273CD}" type="presParOf" srcId="{407B51F3-47AF-4B9A-9E2A-A664E74938C4}" destId="{B16CD62D-E6E6-47B6-A577-065C0A743560}"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359A3C7-5C25-4B79-A443-26D51BC35A9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31F8C8B-07C4-4B05-97BE-F85A913BF4EB}">
      <dgm:prSet phldrT="[Text]" custT="1"/>
      <dgm:spPr/>
      <dgm:t>
        <a:bodyPr/>
        <a:lstStyle/>
        <a:p>
          <a:r>
            <a:rPr lang="en-US" sz="2000" b="0" dirty="0" smtClean="0"/>
            <a:t>Review </a:t>
          </a:r>
          <a:r>
            <a:rPr lang="en-US" sz="2000" b="0" dirty="0"/>
            <a:t>of </a:t>
          </a:r>
          <a:r>
            <a:rPr lang="en-US" sz="2000" b="0" dirty="0" smtClean="0"/>
            <a:t>inspection </a:t>
          </a:r>
          <a:r>
            <a:rPr lang="en-US" sz="2000" b="0" dirty="0"/>
            <a:t>records file will reveal </a:t>
          </a:r>
          <a:r>
            <a:rPr lang="en-US" sz="2000" b="0" dirty="0" smtClean="0"/>
            <a:t>types </a:t>
          </a:r>
          <a:r>
            <a:rPr lang="en-US" sz="2000" b="0" dirty="0"/>
            <a:t>of hazards that may be </a:t>
          </a:r>
          <a:r>
            <a:rPr lang="en-US" sz="2000" b="0" dirty="0" smtClean="0"/>
            <a:t>present</a:t>
          </a:r>
          <a:endParaRPr lang="en-US" sz="2000" b="0" dirty="0"/>
        </a:p>
      </dgm:t>
    </dgm:pt>
    <dgm:pt modelId="{B2E9E650-8AA2-49B8-95DB-6645DED9290C}" type="parTrans" cxnId="{627F5A07-8A90-4F80-A8F9-1C07D71BF0C1}">
      <dgm:prSet/>
      <dgm:spPr/>
      <dgm:t>
        <a:bodyPr/>
        <a:lstStyle/>
        <a:p>
          <a:endParaRPr lang="en-US"/>
        </a:p>
      </dgm:t>
    </dgm:pt>
    <dgm:pt modelId="{B14FD413-90FA-4CF7-9B5E-4B159DFEA8B0}" type="sibTrans" cxnId="{627F5A07-8A90-4F80-A8F9-1C07D71BF0C1}">
      <dgm:prSet/>
      <dgm:spPr/>
      <dgm:t>
        <a:bodyPr/>
        <a:lstStyle/>
        <a:p>
          <a:endParaRPr lang="en-US"/>
        </a:p>
      </dgm:t>
    </dgm:pt>
    <dgm:pt modelId="{718D1CEA-44A7-4D49-8EF7-D809DC7C6B3C}">
      <dgm:prSet custT="1"/>
      <dgm:spPr/>
      <dgm:t>
        <a:bodyPr/>
        <a:lstStyle/>
        <a:p>
          <a:r>
            <a:rPr lang="en-US" sz="2000" b="0" u="none" dirty="0"/>
            <a:t>R</a:t>
          </a:r>
          <a:r>
            <a:rPr lang="x-none" sz="2000" b="0" u="none" dirty="0"/>
            <a:t>ecognize potential respiratory hazards</a:t>
          </a:r>
          <a:r>
            <a:rPr lang="en-US" sz="2000" b="0" u="none" dirty="0"/>
            <a:t>; </a:t>
          </a:r>
          <a:r>
            <a:rPr lang="x-none" sz="2000" b="0" u="none" dirty="0"/>
            <a:t>know proper methods for using personal respiratory protection</a:t>
          </a:r>
          <a:endParaRPr lang="en-US" sz="2000" b="0" u="none" dirty="0"/>
        </a:p>
      </dgm:t>
    </dgm:pt>
    <dgm:pt modelId="{BE20F627-283E-4632-B0C0-4752680B3F26}" type="parTrans" cxnId="{93A3EA0A-1FD9-4D94-8B1B-537C08E25695}">
      <dgm:prSet/>
      <dgm:spPr/>
      <dgm:t>
        <a:bodyPr/>
        <a:lstStyle/>
        <a:p>
          <a:endParaRPr lang="en-US"/>
        </a:p>
      </dgm:t>
    </dgm:pt>
    <dgm:pt modelId="{C85D43C8-024B-4FE8-A4B4-1986EDD2BB69}" type="sibTrans" cxnId="{93A3EA0A-1FD9-4D94-8B1B-537C08E25695}">
      <dgm:prSet/>
      <dgm:spPr/>
      <dgm:t>
        <a:bodyPr/>
        <a:lstStyle/>
        <a:p>
          <a:endParaRPr lang="en-US"/>
        </a:p>
      </dgm:t>
    </dgm:pt>
    <dgm:pt modelId="{2750E705-1F2B-43A8-9892-CAFA95E94B79}">
      <dgm:prSet custT="1"/>
      <dgm:spPr>
        <a:solidFill>
          <a:schemeClr val="accent2"/>
        </a:solidFill>
      </dgm:spPr>
      <dgm:t>
        <a:bodyPr/>
        <a:lstStyle/>
        <a:p>
          <a:r>
            <a:rPr lang="en-US" sz="2000" b="0" u="none" dirty="0"/>
            <a:t>M</a:t>
          </a:r>
          <a:r>
            <a:rPr lang="x-none" sz="2000" b="0" u="none" dirty="0"/>
            <a:t>ust be able to select the appropriate respiratory equipment and operate it correctly</a:t>
          </a:r>
          <a:endParaRPr lang="en-US" sz="2000" b="0" u="none" dirty="0"/>
        </a:p>
      </dgm:t>
    </dgm:pt>
    <dgm:pt modelId="{25EE2CF3-E62B-4FA3-9F6A-243433D9AC37}" type="parTrans" cxnId="{427FE15F-3DB9-4647-A680-19E1D60EB06E}">
      <dgm:prSet/>
      <dgm:spPr/>
      <dgm:t>
        <a:bodyPr/>
        <a:lstStyle/>
        <a:p>
          <a:endParaRPr lang="en-US"/>
        </a:p>
      </dgm:t>
    </dgm:pt>
    <dgm:pt modelId="{F4CFC323-2B5A-4A28-8932-08FF61132CF1}" type="sibTrans" cxnId="{427FE15F-3DB9-4647-A680-19E1D60EB06E}">
      <dgm:prSet/>
      <dgm:spPr/>
      <dgm:t>
        <a:bodyPr/>
        <a:lstStyle/>
        <a:p>
          <a:endParaRPr lang="en-US"/>
        </a:p>
      </dgm:t>
    </dgm:pt>
    <dgm:pt modelId="{C80FB31A-342E-4A27-B5ED-A6632E882A6C}" type="pres">
      <dgm:prSet presAssocID="{F359A3C7-5C25-4B79-A443-26D51BC35A9E}" presName="linear" presStyleCnt="0">
        <dgm:presLayoutVars>
          <dgm:animLvl val="lvl"/>
          <dgm:resizeHandles val="exact"/>
        </dgm:presLayoutVars>
      </dgm:prSet>
      <dgm:spPr/>
      <dgm:t>
        <a:bodyPr/>
        <a:lstStyle/>
        <a:p>
          <a:endParaRPr lang="en-US"/>
        </a:p>
      </dgm:t>
    </dgm:pt>
    <dgm:pt modelId="{207F9815-075B-41E2-93C7-71CA66ECB158}" type="pres">
      <dgm:prSet presAssocID="{631F8C8B-07C4-4B05-97BE-F85A913BF4EB}" presName="parentText" presStyleLbl="node1" presStyleIdx="0" presStyleCnt="3" custLinFactY="-805" custLinFactNeighborX="-6818" custLinFactNeighborY="-100000">
        <dgm:presLayoutVars>
          <dgm:chMax val="0"/>
          <dgm:bulletEnabled val="1"/>
        </dgm:presLayoutVars>
      </dgm:prSet>
      <dgm:spPr/>
      <dgm:t>
        <a:bodyPr/>
        <a:lstStyle/>
        <a:p>
          <a:endParaRPr lang="en-US"/>
        </a:p>
      </dgm:t>
    </dgm:pt>
    <dgm:pt modelId="{397092AE-E640-42CC-9080-14DA738D5455}" type="pres">
      <dgm:prSet presAssocID="{B14FD413-90FA-4CF7-9B5E-4B159DFEA8B0}" presName="spacer" presStyleCnt="0"/>
      <dgm:spPr/>
    </dgm:pt>
    <dgm:pt modelId="{18DD10AB-B043-44D0-A7F6-77D522B94969}" type="pres">
      <dgm:prSet presAssocID="{718D1CEA-44A7-4D49-8EF7-D809DC7C6B3C}" presName="parentText" presStyleLbl="node1" presStyleIdx="1" presStyleCnt="3" custLinFactY="-805" custLinFactNeighborX="-6818" custLinFactNeighborY="-100000">
        <dgm:presLayoutVars>
          <dgm:chMax val="0"/>
          <dgm:bulletEnabled val="1"/>
        </dgm:presLayoutVars>
      </dgm:prSet>
      <dgm:spPr/>
      <dgm:t>
        <a:bodyPr/>
        <a:lstStyle/>
        <a:p>
          <a:endParaRPr lang="en-US"/>
        </a:p>
      </dgm:t>
    </dgm:pt>
    <dgm:pt modelId="{10418DC2-D70D-49F6-B064-F686C9530696}" type="pres">
      <dgm:prSet presAssocID="{C85D43C8-024B-4FE8-A4B4-1986EDD2BB69}" presName="spacer" presStyleCnt="0"/>
      <dgm:spPr/>
    </dgm:pt>
    <dgm:pt modelId="{FBFC35D4-A263-48C6-B602-E4EC607B6FAD}" type="pres">
      <dgm:prSet presAssocID="{2750E705-1F2B-43A8-9892-CAFA95E94B79}" presName="parentText" presStyleLbl="node1" presStyleIdx="2" presStyleCnt="3" custLinFactY="-805" custLinFactNeighborX="-6818" custLinFactNeighborY="-100000">
        <dgm:presLayoutVars>
          <dgm:chMax val="0"/>
          <dgm:bulletEnabled val="1"/>
        </dgm:presLayoutVars>
      </dgm:prSet>
      <dgm:spPr/>
      <dgm:t>
        <a:bodyPr/>
        <a:lstStyle/>
        <a:p>
          <a:endParaRPr lang="en-US"/>
        </a:p>
      </dgm:t>
    </dgm:pt>
  </dgm:ptLst>
  <dgm:cxnLst>
    <dgm:cxn modelId="{3B18BD40-C697-4EC5-8ECE-D3BF355E3A3A}" type="presOf" srcId="{F359A3C7-5C25-4B79-A443-26D51BC35A9E}" destId="{C80FB31A-342E-4A27-B5ED-A6632E882A6C}" srcOrd="0" destOrd="0" presId="urn:microsoft.com/office/officeart/2005/8/layout/vList2"/>
    <dgm:cxn modelId="{427FE15F-3DB9-4647-A680-19E1D60EB06E}" srcId="{F359A3C7-5C25-4B79-A443-26D51BC35A9E}" destId="{2750E705-1F2B-43A8-9892-CAFA95E94B79}" srcOrd="2" destOrd="0" parTransId="{25EE2CF3-E62B-4FA3-9F6A-243433D9AC37}" sibTransId="{F4CFC323-2B5A-4A28-8932-08FF61132CF1}"/>
    <dgm:cxn modelId="{460EF1FD-C46D-49D3-A789-7B8FAF30207A}" type="presOf" srcId="{2750E705-1F2B-43A8-9892-CAFA95E94B79}" destId="{FBFC35D4-A263-48C6-B602-E4EC607B6FAD}" srcOrd="0" destOrd="0" presId="urn:microsoft.com/office/officeart/2005/8/layout/vList2"/>
    <dgm:cxn modelId="{712978E8-C678-448C-B0CA-B955B72E910F}" type="presOf" srcId="{718D1CEA-44A7-4D49-8EF7-D809DC7C6B3C}" destId="{18DD10AB-B043-44D0-A7F6-77D522B94969}" srcOrd="0" destOrd="0" presId="urn:microsoft.com/office/officeart/2005/8/layout/vList2"/>
    <dgm:cxn modelId="{627F5A07-8A90-4F80-A8F9-1C07D71BF0C1}" srcId="{F359A3C7-5C25-4B79-A443-26D51BC35A9E}" destId="{631F8C8B-07C4-4B05-97BE-F85A913BF4EB}" srcOrd="0" destOrd="0" parTransId="{B2E9E650-8AA2-49B8-95DB-6645DED9290C}" sibTransId="{B14FD413-90FA-4CF7-9B5E-4B159DFEA8B0}"/>
    <dgm:cxn modelId="{3EC145C1-AADC-403B-AC27-C90775A786D6}" type="presOf" srcId="{631F8C8B-07C4-4B05-97BE-F85A913BF4EB}" destId="{207F9815-075B-41E2-93C7-71CA66ECB158}" srcOrd="0" destOrd="0" presId="urn:microsoft.com/office/officeart/2005/8/layout/vList2"/>
    <dgm:cxn modelId="{93A3EA0A-1FD9-4D94-8B1B-537C08E25695}" srcId="{F359A3C7-5C25-4B79-A443-26D51BC35A9E}" destId="{718D1CEA-44A7-4D49-8EF7-D809DC7C6B3C}" srcOrd="1" destOrd="0" parTransId="{BE20F627-283E-4632-B0C0-4752680B3F26}" sibTransId="{C85D43C8-024B-4FE8-A4B4-1986EDD2BB69}"/>
    <dgm:cxn modelId="{9DF4261F-6E20-4D57-A2EF-E3C1DCED0665}" type="presParOf" srcId="{C80FB31A-342E-4A27-B5ED-A6632E882A6C}" destId="{207F9815-075B-41E2-93C7-71CA66ECB158}" srcOrd="0" destOrd="0" presId="urn:microsoft.com/office/officeart/2005/8/layout/vList2"/>
    <dgm:cxn modelId="{347C338F-C2B5-460F-9218-4CE3FD63F577}" type="presParOf" srcId="{C80FB31A-342E-4A27-B5ED-A6632E882A6C}" destId="{397092AE-E640-42CC-9080-14DA738D5455}" srcOrd="1" destOrd="0" presId="urn:microsoft.com/office/officeart/2005/8/layout/vList2"/>
    <dgm:cxn modelId="{9DF551C2-3A07-41E0-9815-0A204AD0D3E1}" type="presParOf" srcId="{C80FB31A-342E-4A27-B5ED-A6632E882A6C}" destId="{18DD10AB-B043-44D0-A7F6-77D522B94969}" srcOrd="2" destOrd="0" presId="urn:microsoft.com/office/officeart/2005/8/layout/vList2"/>
    <dgm:cxn modelId="{56F27645-B677-4BC3-B6D3-0EC1A114ACE9}" type="presParOf" srcId="{C80FB31A-342E-4A27-B5ED-A6632E882A6C}" destId="{10418DC2-D70D-49F6-B064-F686C9530696}" srcOrd="3" destOrd="0" presId="urn:microsoft.com/office/officeart/2005/8/layout/vList2"/>
    <dgm:cxn modelId="{F979C28C-6646-491B-A546-4EB512020DDA}" type="presParOf" srcId="{C80FB31A-342E-4A27-B5ED-A6632E882A6C}" destId="{FBFC35D4-A263-48C6-B602-E4EC607B6FA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CBDE48B-67C9-47D5-90FE-4A049B40884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57E19DFF-2D80-42A7-B51B-E52A036533D9}">
      <dgm:prSet phldrT="[Text]" custT="1"/>
      <dgm:spPr/>
      <dgm:t>
        <a:bodyPr/>
        <a:lstStyle/>
        <a:p>
          <a:r>
            <a:rPr lang="x-none" sz="1800" b="0" u="none" dirty="0"/>
            <a:t>Size of the facility or occupancy</a:t>
          </a:r>
          <a:endParaRPr lang="en-US" sz="1800" b="0" dirty="0"/>
        </a:p>
      </dgm:t>
    </dgm:pt>
    <dgm:pt modelId="{656BFCEA-DD9B-4E43-909F-2B8C1BB28502}" type="parTrans" cxnId="{2A80B06F-D8F9-45E7-A135-FBB615E26385}">
      <dgm:prSet/>
      <dgm:spPr/>
      <dgm:t>
        <a:bodyPr/>
        <a:lstStyle/>
        <a:p>
          <a:endParaRPr lang="en-US"/>
        </a:p>
      </dgm:t>
    </dgm:pt>
    <dgm:pt modelId="{B39948A6-C4DE-46A4-8ABB-14347764CD4E}" type="sibTrans" cxnId="{2A80B06F-D8F9-45E7-A135-FBB615E26385}">
      <dgm:prSet/>
      <dgm:spPr/>
      <dgm:t>
        <a:bodyPr/>
        <a:lstStyle/>
        <a:p>
          <a:endParaRPr lang="en-US"/>
        </a:p>
      </dgm:t>
    </dgm:pt>
    <dgm:pt modelId="{8607A184-1A2A-4ADF-96C3-6BC525E0580E}">
      <dgm:prSet custT="1"/>
      <dgm:spPr/>
      <dgm:t>
        <a:bodyPr/>
        <a:lstStyle/>
        <a:p>
          <a:r>
            <a:rPr lang="x-none" sz="1800" b="0" u="none" dirty="0"/>
            <a:t>Complexity of operations or processes within the occupancy </a:t>
          </a:r>
          <a:endParaRPr lang="en-US" sz="1800" b="0" u="none" dirty="0"/>
        </a:p>
      </dgm:t>
    </dgm:pt>
    <dgm:pt modelId="{0915BD7F-8FB4-4BCA-8AD7-639692AA9294}" type="parTrans" cxnId="{E147DFA3-C61A-4196-A169-FE19321339B2}">
      <dgm:prSet/>
      <dgm:spPr/>
      <dgm:t>
        <a:bodyPr/>
        <a:lstStyle/>
        <a:p>
          <a:endParaRPr lang="en-US"/>
        </a:p>
      </dgm:t>
    </dgm:pt>
    <dgm:pt modelId="{582CDD90-32D6-4671-9244-00E1CE26D1A1}" type="sibTrans" cxnId="{E147DFA3-C61A-4196-A169-FE19321339B2}">
      <dgm:prSet/>
      <dgm:spPr/>
      <dgm:t>
        <a:bodyPr/>
        <a:lstStyle/>
        <a:p>
          <a:endParaRPr lang="en-US"/>
        </a:p>
      </dgm:t>
    </dgm:pt>
    <dgm:pt modelId="{A0AF3142-0C53-4787-AF17-9FE61F479F2B}">
      <dgm:prSet custT="1"/>
      <dgm:spPr/>
      <dgm:t>
        <a:bodyPr/>
        <a:lstStyle/>
        <a:p>
          <a:r>
            <a:rPr lang="x-none" sz="1800" b="0" u="none" dirty="0"/>
            <a:t>Type of inspection</a:t>
          </a:r>
          <a:r>
            <a:rPr lang="en-US" sz="1800" b="0" u="none" dirty="0"/>
            <a:t>: r</a:t>
          </a:r>
          <a:r>
            <a:rPr lang="en-US" sz="1800" b="0" dirty="0"/>
            <a:t>egular or follow-up</a:t>
          </a:r>
          <a:endParaRPr lang="en-US" sz="1800" b="0" u="none" dirty="0"/>
        </a:p>
      </dgm:t>
    </dgm:pt>
    <dgm:pt modelId="{3DB678BF-C5C8-4C20-920A-1830242167D5}" type="parTrans" cxnId="{40035500-28EE-432A-84BC-C6C232953C52}">
      <dgm:prSet/>
      <dgm:spPr/>
      <dgm:t>
        <a:bodyPr/>
        <a:lstStyle/>
        <a:p>
          <a:endParaRPr lang="en-US"/>
        </a:p>
      </dgm:t>
    </dgm:pt>
    <dgm:pt modelId="{483FEC2D-3495-44F8-990F-B0FD7668E0CD}" type="sibTrans" cxnId="{40035500-28EE-432A-84BC-C6C232953C52}">
      <dgm:prSet/>
      <dgm:spPr/>
      <dgm:t>
        <a:bodyPr/>
        <a:lstStyle/>
        <a:p>
          <a:endParaRPr lang="en-US"/>
        </a:p>
      </dgm:t>
    </dgm:pt>
    <dgm:pt modelId="{0425DCE2-A77A-4451-9523-DB5224D15221}">
      <dgm:prSet custT="1"/>
      <dgm:spPr/>
      <dgm:t>
        <a:bodyPr/>
        <a:lstStyle/>
        <a:p>
          <a:r>
            <a:rPr lang="x-none" sz="1800" b="0" u="none" dirty="0"/>
            <a:t>Location of the facility or occupancy </a:t>
          </a:r>
          <a:endParaRPr lang="en-US" sz="1800" b="0" u="none" dirty="0"/>
        </a:p>
      </dgm:t>
    </dgm:pt>
    <dgm:pt modelId="{5AA91E00-7D0B-4345-A7BA-6C1E68740A83}" type="parTrans" cxnId="{6133DE16-842E-4024-9CD1-AC3D4C9A5547}">
      <dgm:prSet/>
      <dgm:spPr/>
      <dgm:t>
        <a:bodyPr/>
        <a:lstStyle/>
        <a:p>
          <a:endParaRPr lang="en-US"/>
        </a:p>
      </dgm:t>
    </dgm:pt>
    <dgm:pt modelId="{AF44A32C-D2F7-480A-AA3B-14FF8F113EAD}" type="sibTrans" cxnId="{6133DE16-842E-4024-9CD1-AC3D4C9A5547}">
      <dgm:prSet/>
      <dgm:spPr/>
      <dgm:t>
        <a:bodyPr/>
        <a:lstStyle/>
        <a:p>
          <a:endParaRPr lang="en-US"/>
        </a:p>
      </dgm:t>
    </dgm:pt>
    <dgm:pt modelId="{AA0D9E9D-3802-4DE9-A345-8569CB1E96E1}">
      <dgm:prSet custT="1"/>
      <dgm:spPr>
        <a:solidFill>
          <a:schemeClr val="accent2"/>
        </a:solidFill>
      </dgm:spPr>
      <dgm:t>
        <a:bodyPr/>
        <a:lstStyle/>
        <a:p>
          <a:r>
            <a:rPr lang="en-US" sz="1800" b="0" dirty="0"/>
            <a:t>Inspector’s familiarity and experience with the occupancy</a:t>
          </a:r>
        </a:p>
      </dgm:t>
    </dgm:pt>
    <dgm:pt modelId="{293F2CBF-56D0-4925-A7BC-E49E04A19276}" type="parTrans" cxnId="{08196DDF-47F9-4708-BAC6-D915781A8044}">
      <dgm:prSet/>
      <dgm:spPr/>
      <dgm:t>
        <a:bodyPr/>
        <a:lstStyle/>
        <a:p>
          <a:endParaRPr lang="en-US"/>
        </a:p>
      </dgm:t>
    </dgm:pt>
    <dgm:pt modelId="{C374F30C-95F6-4EC4-8700-96D65D5AC2AA}" type="sibTrans" cxnId="{08196DDF-47F9-4708-BAC6-D915781A8044}">
      <dgm:prSet/>
      <dgm:spPr/>
      <dgm:t>
        <a:bodyPr/>
        <a:lstStyle/>
        <a:p>
          <a:endParaRPr lang="en-US"/>
        </a:p>
      </dgm:t>
    </dgm:pt>
    <dgm:pt modelId="{B9994095-601E-4853-8FFF-31C2CD6B62B5}" type="pres">
      <dgm:prSet presAssocID="{ECBDE48B-67C9-47D5-90FE-4A049B408841}" presName="diagram" presStyleCnt="0">
        <dgm:presLayoutVars>
          <dgm:dir/>
          <dgm:resizeHandles val="exact"/>
        </dgm:presLayoutVars>
      </dgm:prSet>
      <dgm:spPr/>
      <dgm:t>
        <a:bodyPr/>
        <a:lstStyle/>
        <a:p>
          <a:endParaRPr lang="en-US"/>
        </a:p>
      </dgm:t>
    </dgm:pt>
    <dgm:pt modelId="{E4272839-039C-432F-83C7-74F57B66C344}" type="pres">
      <dgm:prSet presAssocID="{57E19DFF-2D80-42A7-B51B-E52A036533D9}" presName="node" presStyleLbl="node1" presStyleIdx="0" presStyleCnt="5">
        <dgm:presLayoutVars>
          <dgm:bulletEnabled val="1"/>
        </dgm:presLayoutVars>
      </dgm:prSet>
      <dgm:spPr/>
      <dgm:t>
        <a:bodyPr/>
        <a:lstStyle/>
        <a:p>
          <a:endParaRPr lang="en-US"/>
        </a:p>
      </dgm:t>
    </dgm:pt>
    <dgm:pt modelId="{A87C8302-6208-4C7F-B50A-FB178675E080}" type="pres">
      <dgm:prSet presAssocID="{B39948A6-C4DE-46A4-8ABB-14347764CD4E}" presName="sibTrans" presStyleCnt="0"/>
      <dgm:spPr/>
    </dgm:pt>
    <dgm:pt modelId="{D0B227E8-FF0D-4054-9A4D-6B275C26EF70}" type="pres">
      <dgm:prSet presAssocID="{8607A184-1A2A-4ADF-96C3-6BC525E0580E}" presName="node" presStyleLbl="node1" presStyleIdx="1" presStyleCnt="5">
        <dgm:presLayoutVars>
          <dgm:bulletEnabled val="1"/>
        </dgm:presLayoutVars>
      </dgm:prSet>
      <dgm:spPr/>
      <dgm:t>
        <a:bodyPr/>
        <a:lstStyle/>
        <a:p>
          <a:endParaRPr lang="en-US"/>
        </a:p>
      </dgm:t>
    </dgm:pt>
    <dgm:pt modelId="{9906E82B-6891-4E78-96F7-0BDE56BE4476}" type="pres">
      <dgm:prSet presAssocID="{582CDD90-32D6-4671-9244-00E1CE26D1A1}" presName="sibTrans" presStyleCnt="0"/>
      <dgm:spPr/>
    </dgm:pt>
    <dgm:pt modelId="{7944ED7A-4652-44BF-83B5-3442F706D290}" type="pres">
      <dgm:prSet presAssocID="{A0AF3142-0C53-4787-AF17-9FE61F479F2B}" presName="node" presStyleLbl="node1" presStyleIdx="2" presStyleCnt="5">
        <dgm:presLayoutVars>
          <dgm:bulletEnabled val="1"/>
        </dgm:presLayoutVars>
      </dgm:prSet>
      <dgm:spPr/>
      <dgm:t>
        <a:bodyPr/>
        <a:lstStyle/>
        <a:p>
          <a:endParaRPr lang="en-US"/>
        </a:p>
      </dgm:t>
    </dgm:pt>
    <dgm:pt modelId="{C86E5AFC-7C78-41E6-852F-3F41D94BD594}" type="pres">
      <dgm:prSet presAssocID="{483FEC2D-3495-44F8-990F-B0FD7668E0CD}" presName="sibTrans" presStyleCnt="0"/>
      <dgm:spPr/>
    </dgm:pt>
    <dgm:pt modelId="{63DD4326-EC51-4461-890E-7757FF788A5A}" type="pres">
      <dgm:prSet presAssocID="{0425DCE2-A77A-4451-9523-DB5224D15221}" presName="node" presStyleLbl="node1" presStyleIdx="3" presStyleCnt="5">
        <dgm:presLayoutVars>
          <dgm:bulletEnabled val="1"/>
        </dgm:presLayoutVars>
      </dgm:prSet>
      <dgm:spPr/>
      <dgm:t>
        <a:bodyPr/>
        <a:lstStyle/>
        <a:p>
          <a:endParaRPr lang="en-US"/>
        </a:p>
      </dgm:t>
    </dgm:pt>
    <dgm:pt modelId="{27D1910A-1A72-485C-843F-E5636F2EA613}" type="pres">
      <dgm:prSet presAssocID="{AF44A32C-D2F7-480A-AA3B-14FF8F113EAD}" presName="sibTrans" presStyleCnt="0"/>
      <dgm:spPr/>
    </dgm:pt>
    <dgm:pt modelId="{6F949784-BD23-4B3B-B7D0-D69EED9F55EB}" type="pres">
      <dgm:prSet presAssocID="{AA0D9E9D-3802-4DE9-A345-8569CB1E96E1}" presName="node" presStyleLbl="node1" presStyleIdx="4" presStyleCnt="5">
        <dgm:presLayoutVars>
          <dgm:bulletEnabled val="1"/>
        </dgm:presLayoutVars>
      </dgm:prSet>
      <dgm:spPr/>
      <dgm:t>
        <a:bodyPr/>
        <a:lstStyle/>
        <a:p>
          <a:endParaRPr lang="en-US"/>
        </a:p>
      </dgm:t>
    </dgm:pt>
  </dgm:ptLst>
  <dgm:cxnLst>
    <dgm:cxn modelId="{E147DFA3-C61A-4196-A169-FE19321339B2}" srcId="{ECBDE48B-67C9-47D5-90FE-4A049B408841}" destId="{8607A184-1A2A-4ADF-96C3-6BC525E0580E}" srcOrd="1" destOrd="0" parTransId="{0915BD7F-8FB4-4BCA-8AD7-639692AA9294}" sibTransId="{582CDD90-32D6-4671-9244-00E1CE26D1A1}"/>
    <dgm:cxn modelId="{ED68DAD1-0638-49EC-A953-E871971B78C8}" type="presOf" srcId="{0425DCE2-A77A-4451-9523-DB5224D15221}" destId="{63DD4326-EC51-4461-890E-7757FF788A5A}" srcOrd="0" destOrd="0" presId="urn:microsoft.com/office/officeart/2005/8/layout/default"/>
    <dgm:cxn modelId="{40035500-28EE-432A-84BC-C6C232953C52}" srcId="{ECBDE48B-67C9-47D5-90FE-4A049B408841}" destId="{A0AF3142-0C53-4787-AF17-9FE61F479F2B}" srcOrd="2" destOrd="0" parTransId="{3DB678BF-C5C8-4C20-920A-1830242167D5}" sibTransId="{483FEC2D-3495-44F8-990F-B0FD7668E0CD}"/>
    <dgm:cxn modelId="{2A80B06F-D8F9-45E7-A135-FBB615E26385}" srcId="{ECBDE48B-67C9-47D5-90FE-4A049B408841}" destId="{57E19DFF-2D80-42A7-B51B-E52A036533D9}" srcOrd="0" destOrd="0" parTransId="{656BFCEA-DD9B-4E43-909F-2B8C1BB28502}" sibTransId="{B39948A6-C4DE-46A4-8ABB-14347764CD4E}"/>
    <dgm:cxn modelId="{1520B09D-8840-4727-8E2E-FE574E1C5D8F}" type="presOf" srcId="{AA0D9E9D-3802-4DE9-A345-8569CB1E96E1}" destId="{6F949784-BD23-4B3B-B7D0-D69EED9F55EB}" srcOrd="0" destOrd="0" presId="urn:microsoft.com/office/officeart/2005/8/layout/default"/>
    <dgm:cxn modelId="{E3DA1BF9-22A2-46BC-9280-CF99D1273E51}" type="presOf" srcId="{A0AF3142-0C53-4787-AF17-9FE61F479F2B}" destId="{7944ED7A-4652-44BF-83B5-3442F706D290}" srcOrd="0" destOrd="0" presId="urn:microsoft.com/office/officeart/2005/8/layout/default"/>
    <dgm:cxn modelId="{7D1CDF9D-3A49-423B-9E20-9E40507560EB}" type="presOf" srcId="{ECBDE48B-67C9-47D5-90FE-4A049B408841}" destId="{B9994095-601E-4853-8FFF-31C2CD6B62B5}" srcOrd="0" destOrd="0" presId="urn:microsoft.com/office/officeart/2005/8/layout/default"/>
    <dgm:cxn modelId="{6133DE16-842E-4024-9CD1-AC3D4C9A5547}" srcId="{ECBDE48B-67C9-47D5-90FE-4A049B408841}" destId="{0425DCE2-A77A-4451-9523-DB5224D15221}" srcOrd="3" destOrd="0" parTransId="{5AA91E00-7D0B-4345-A7BA-6C1E68740A83}" sibTransId="{AF44A32C-D2F7-480A-AA3B-14FF8F113EAD}"/>
    <dgm:cxn modelId="{835950CD-0337-4A59-A84E-901AA76C20EC}" type="presOf" srcId="{57E19DFF-2D80-42A7-B51B-E52A036533D9}" destId="{E4272839-039C-432F-83C7-74F57B66C344}" srcOrd="0" destOrd="0" presId="urn:microsoft.com/office/officeart/2005/8/layout/default"/>
    <dgm:cxn modelId="{08196DDF-47F9-4708-BAC6-D915781A8044}" srcId="{ECBDE48B-67C9-47D5-90FE-4A049B408841}" destId="{AA0D9E9D-3802-4DE9-A345-8569CB1E96E1}" srcOrd="4" destOrd="0" parTransId="{293F2CBF-56D0-4925-A7BC-E49E04A19276}" sibTransId="{C374F30C-95F6-4EC4-8700-96D65D5AC2AA}"/>
    <dgm:cxn modelId="{DA9B6B2F-B0A5-47DC-9232-53328F122188}" type="presOf" srcId="{8607A184-1A2A-4ADF-96C3-6BC525E0580E}" destId="{D0B227E8-FF0D-4054-9A4D-6B275C26EF70}" srcOrd="0" destOrd="0" presId="urn:microsoft.com/office/officeart/2005/8/layout/default"/>
    <dgm:cxn modelId="{FE5D4FE6-3168-4EC6-8B9E-29DA8573767E}" type="presParOf" srcId="{B9994095-601E-4853-8FFF-31C2CD6B62B5}" destId="{E4272839-039C-432F-83C7-74F57B66C344}" srcOrd="0" destOrd="0" presId="urn:microsoft.com/office/officeart/2005/8/layout/default"/>
    <dgm:cxn modelId="{DF29F66C-2053-498F-97A6-47A29C43A5BB}" type="presParOf" srcId="{B9994095-601E-4853-8FFF-31C2CD6B62B5}" destId="{A87C8302-6208-4C7F-B50A-FB178675E080}" srcOrd="1" destOrd="0" presId="urn:microsoft.com/office/officeart/2005/8/layout/default"/>
    <dgm:cxn modelId="{56514A25-94C6-43DC-B97E-17E58A253ACD}" type="presParOf" srcId="{B9994095-601E-4853-8FFF-31C2CD6B62B5}" destId="{D0B227E8-FF0D-4054-9A4D-6B275C26EF70}" srcOrd="2" destOrd="0" presId="urn:microsoft.com/office/officeart/2005/8/layout/default"/>
    <dgm:cxn modelId="{7A194383-9698-41EC-A5A7-0F64BB403447}" type="presParOf" srcId="{B9994095-601E-4853-8FFF-31C2CD6B62B5}" destId="{9906E82B-6891-4E78-96F7-0BDE56BE4476}" srcOrd="3" destOrd="0" presId="urn:microsoft.com/office/officeart/2005/8/layout/default"/>
    <dgm:cxn modelId="{83A49B96-2804-4008-A647-78AC943026C6}" type="presParOf" srcId="{B9994095-601E-4853-8FFF-31C2CD6B62B5}" destId="{7944ED7A-4652-44BF-83B5-3442F706D290}" srcOrd="4" destOrd="0" presId="urn:microsoft.com/office/officeart/2005/8/layout/default"/>
    <dgm:cxn modelId="{C511894B-6266-4A6F-A394-D60113861418}" type="presParOf" srcId="{B9994095-601E-4853-8FFF-31C2CD6B62B5}" destId="{C86E5AFC-7C78-41E6-852F-3F41D94BD594}" srcOrd="5" destOrd="0" presId="urn:microsoft.com/office/officeart/2005/8/layout/default"/>
    <dgm:cxn modelId="{57A6C484-0966-478D-8AD8-2B968560D436}" type="presParOf" srcId="{B9994095-601E-4853-8FFF-31C2CD6B62B5}" destId="{63DD4326-EC51-4461-890E-7757FF788A5A}" srcOrd="6" destOrd="0" presId="urn:microsoft.com/office/officeart/2005/8/layout/default"/>
    <dgm:cxn modelId="{2878E544-53FC-462B-9C64-B5E51332AE64}" type="presParOf" srcId="{B9994095-601E-4853-8FFF-31C2CD6B62B5}" destId="{27D1910A-1A72-485C-843F-E5636F2EA613}" srcOrd="7" destOrd="0" presId="urn:microsoft.com/office/officeart/2005/8/layout/default"/>
    <dgm:cxn modelId="{0BDB64A7-D2ED-421B-927E-7FA76B240CFB}" type="presParOf" srcId="{B9994095-601E-4853-8FFF-31C2CD6B62B5}" destId="{6F949784-BD23-4B3B-B7D0-D69EED9F55E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CBDE48B-67C9-47D5-90FE-4A049B4088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7E19DFF-2D80-42A7-B51B-E52A036533D9}">
      <dgm:prSet phldrT="[Text]" custT="1"/>
      <dgm:spPr/>
      <dgm:t>
        <a:bodyPr/>
        <a:lstStyle/>
        <a:p>
          <a:r>
            <a:rPr lang="x-none" sz="2000" b="0" u="none" dirty="0"/>
            <a:t>Some facilities may take an entire day to inspect</a:t>
          </a:r>
          <a:r>
            <a:rPr lang="en-US" sz="2000" b="0" u="none" dirty="0"/>
            <a:t>; several smaller ones c</a:t>
          </a:r>
          <a:r>
            <a:rPr lang="x-none" sz="2000" b="0" u="none" dirty="0"/>
            <a:t>an be inspected in the same amount of time</a:t>
          </a:r>
          <a:endParaRPr lang="en-US" sz="2000" b="0" dirty="0"/>
        </a:p>
      </dgm:t>
    </dgm:pt>
    <dgm:pt modelId="{656BFCEA-DD9B-4E43-909F-2B8C1BB28502}" type="parTrans" cxnId="{2A80B06F-D8F9-45E7-A135-FBB615E26385}">
      <dgm:prSet/>
      <dgm:spPr/>
      <dgm:t>
        <a:bodyPr/>
        <a:lstStyle/>
        <a:p>
          <a:endParaRPr lang="en-US"/>
        </a:p>
      </dgm:t>
    </dgm:pt>
    <dgm:pt modelId="{B39948A6-C4DE-46A4-8ABB-14347764CD4E}" type="sibTrans" cxnId="{2A80B06F-D8F9-45E7-A135-FBB615E26385}">
      <dgm:prSet/>
      <dgm:spPr/>
      <dgm:t>
        <a:bodyPr/>
        <a:lstStyle/>
        <a:p>
          <a:endParaRPr lang="en-US"/>
        </a:p>
      </dgm:t>
    </dgm:pt>
    <dgm:pt modelId="{CD9CB511-357B-4046-8655-EDBFAE57DB4C}">
      <dgm:prSet custT="1"/>
      <dgm:spPr/>
      <dgm:t>
        <a:bodyPr/>
        <a:lstStyle/>
        <a:p>
          <a:r>
            <a:rPr lang="en-US" sz="2000" b="0" u="none" dirty="0"/>
            <a:t>S</a:t>
          </a:r>
          <a:r>
            <a:rPr lang="x-none" sz="2000" b="0" u="none" dirty="0"/>
            <a:t>cheduling is based on department policy and the number of staff </a:t>
          </a:r>
          <a:endParaRPr lang="en-US" sz="2000" b="0" u="none" dirty="0"/>
        </a:p>
      </dgm:t>
    </dgm:pt>
    <dgm:pt modelId="{A0DBCDAC-E585-4455-9786-BB36F915E57F}" type="parTrans" cxnId="{7A5BE7CE-ED60-42F9-9C98-43E8D4444425}">
      <dgm:prSet/>
      <dgm:spPr/>
      <dgm:t>
        <a:bodyPr/>
        <a:lstStyle/>
        <a:p>
          <a:endParaRPr lang="en-US"/>
        </a:p>
      </dgm:t>
    </dgm:pt>
    <dgm:pt modelId="{8176317B-5AC9-4301-8F30-2D04A0B5D347}" type="sibTrans" cxnId="{7A5BE7CE-ED60-42F9-9C98-43E8D4444425}">
      <dgm:prSet/>
      <dgm:spPr/>
      <dgm:t>
        <a:bodyPr/>
        <a:lstStyle/>
        <a:p>
          <a:endParaRPr lang="en-US"/>
        </a:p>
      </dgm:t>
    </dgm:pt>
    <dgm:pt modelId="{83887306-5B7B-4FED-BC59-3C2A2C12B952}">
      <dgm:prSet custT="1"/>
      <dgm:spPr>
        <a:solidFill>
          <a:schemeClr val="accent2"/>
        </a:solidFill>
      </dgm:spPr>
      <dgm:t>
        <a:bodyPr/>
        <a:lstStyle/>
        <a:p>
          <a:r>
            <a:rPr lang="x-none" sz="2000" b="0" u="none" dirty="0"/>
            <a:t>When scheduling multiple occupancies in the same day, consider the location of the inspection sites</a:t>
          </a:r>
          <a:endParaRPr lang="en-US" sz="2000" b="0" u="none" dirty="0"/>
        </a:p>
      </dgm:t>
    </dgm:pt>
    <dgm:pt modelId="{E12F3DA0-4092-4733-AA23-FCE68C4674CC}" type="parTrans" cxnId="{1BD67EEE-9896-4522-857A-3DDAE98A68A5}">
      <dgm:prSet/>
      <dgm:spPr/>
      <dgm:t>
        <a:bodyPr/>
        <a:lstStyle/>
        <a:p>
          <a:endParaRPr lang="en-US"/>
        </a:p>
      </dgm:t>
    </dgm:pt>
    <dgm:pt modelId="{60B5D866-6B2F-45E5-9764-3CC3BD0DD749}" type="sibTrans" cxnId="{1BD67EEE-9896-4522-857A-3DDAE98A68A5}">
      <dgm:prSet/>
      <dgm:spPr/>
      <dgm:t>
        <a:bodyPr/>
        <a:lstStyle/>
        <a:p>
          <a:endParaRPr lang="en-US"/>
        </a:p>
      </dgm:t>
    </dgm:pt>
    <dgm:pt modelId="{16EFF63F-1483-4E92-89F8-276EC2DCC3E8}" type="pres">
      <dgm:prSet presAssocID="{ECBDE48B-67C9-47D5-90FE-4A049B408841}" presName="linear" presStyleCnt="0">
        <dgm:presLayoutVars>
          <dgm:animLvl val="lvl"/>
          <dgm:resizeHandles val="exact"/>
        </dgm:presLayoutVars>
      </dgm:prSet>
      <dgm:spPr/>
      <dgm:t>
        <a:bodyPr/>
        <a:lstStyle/>
        <a:p>
          <a:endParaRPr lang="en-US"/>
        </a:p>
      </dgm:t>
    </dgm:pt>
    <dgm:pt modelId="{95BBEB33-9F70-4F01-A514-DA27CEBFDF96}" type="pres">
      <dgm:prSet presAssocID="{57E19DFF-2D80-42A7-B51B-E52A036533D9}" presName="parentText" presStyleLbl="node1" presStyleIdx="0" presStyleCnt="3">
        <dgm:presLayoutVars>
          <dgm:chMax val="0"/>
          <dgm:bulletEnabled val="1"/>
        </dgm:presLayoutVars>
      </dgm:prSet>
      <dgm:spPr/>
      <dgm:t>
        <a:bodyPr/>
        <a:lstStyle/>
        <a:p>
          <a:endParaRPr lang="en-US"/>
        </a:p>
      </dgm:t>
    </dgm:pt>
    <dgm:pt modelId="{55E1DAA7-6B8E-40C2-AD4F-BA8B9FAB0663}" type="pres">
      <dgm:prSet presAssocID="{B39948A6-C4DE-46A4-8ABB-14347764CD4E}" presName="spacer" presStyleCnt="0"/>
      <dgm:spPr/>
    </dgm:pt>
    <dgm:pt modelId="{4C8C1656-32CF-4F2C-9ABD-6B1DBE215B00}" type="pres">
      <dgm:prSet presAssocID="{CD9CB511-357B-4046-8655-EDBFAE57DB4C}" presName="parentText" presStyleLbl="node1" presStyleIdx="1" presStyleCnt="3">
        <dgm:presLayoutVars>
          <dgm:chMax val="0"/>
          <dgm:bulletEnabled val="1"/>
        </dgm:presLayoutVars>
      </dgm:prSet>
      <dgm:spPr/>
      <dgm:t>
        <a:bodyPr/>
        <a:lstStyle/>
        <a:p>
          <a:endParaRPr lang="en-US"/>
        </a:p>
      </dgm:t>
    </dgm:pt>
    <dgm:pt modelId="{226741B6-9334-4B10-898C-FECB41BDFE21}" type="pres">
      <dgm:prSet presAssocID="{8176317B-5AC9-4301-8F30-2D04A0B5D347}" presName="spacer" presStyleCnt="0"/>
      <dgm:spPr/>
    </dgm:pt>
    <dgm:pt modelId="{0064DBEA-F09C-4DA6-B583-19AEA0CFE1D0}" type="pres">
      <dgm:prSet presAssocID="{83887306-5B7B-4FED-BC59-3C2A2C12B952}" presName="parentText" presStyleLbl="node1" presStyleIdx="2" presStyleCnt="3">
        <dgm:presLayoutVars>
          <dgm:chMax val="0"/>
          <dgm:bulletEnabled val="1"/>
        </dgm:presLayoutVars>
      </dgm:prSet>
      <dgm:spPr/>
      <dgm:t>
        <a:bodyPr/>
        <a:lstStyle/>
        <a:p>
          <a:endParaRPr lang="en-US"/>
        </a:p>
      </dgm:t>
    </dgm:pt>
  </dgm:ptLst>
  <dgm:cxnLst>
    <dgm:cxn modelId="{BDB3B0B1-94DB-489D-B211-E7E368C78C8E}" type="presOf" srcId="{ECBDE48B-67C9-47D5-90FE-4A049B408841}" destId="{16EFF63F-1483-4E92-89F8-276EC2DCC3E8}" srcOrd="0" destOrd="0" presId="urn:microsoft.com/office/officeart/2005/8/layout/vList2"/>
    <dgm:cxn modelId="{1BD67EEE-9896-4522-857A-3DDAE98A68A5}" srcId="{ECBDE48B-67C9-47D5-90FE-4A049B408841}" destId="{83887306-5B7B-4FED-BC59-3C2A2C12B952}" srcOrd="2" destOrd="0" parTransId="{E12F3DA0-4092-4733-AA23-FCE68C4674CC}" sibTransId="{60B5D866-6B2F-45E5-9764-3CC3BD0DD749}"/>
    <dgm:cxn modelId="{CD15405C-1637-421D-BFAE-9CB2CA383AE2}" type="presOf" srcId="{CD9CB511-357B-4046-8655-EDBFAE57DB4C}" destId="{4C8C1656-32CF-4F2C-9ABD-6B1DBE215B00}" srcOrd="0" destOrd="0" presId="urn:microsoft.com/office/officeart/2005/8/layout/vList2"/>
    <dgm:cxn modelId="{8139ECEF-7775-477E-9707-9BEBB38FF814}" type="presOf" srcId="{57E19DFF-2D80-42A7-B51B-E52A036533D9}" destId="{95BBEB33-9F70-4F01-A514-DA27CEBFDF96}" srcOrd="0" destOrd="0" presId="urn:microsoft.com/office/officeart/2005/8/layout/vList2"/>
    <dgm:cxn modelId="{2A80B06F-D8F9-45E7-A135-FBB615E26385}" srcId="{ECBDE48B-67C9-47D5-90FE-4A049B408841}" destId="{57E19DFF-2D80-42A7-B51B-E52A036533D9}" srcOrd="0" destOrd="0" parTransId="{656BFCEA-DD9B-4E43-909F-2B8C1BB28502}" sibTransId="{B39948A6-C4DE-46A4-8ABB-14347764CD4E}"/>
    <dgm:cxn modelId="{7A5BE7CE-ED60-42F9-9C98-43E8D4444425}" srcId="{ECBDE48B-67C9-47D5-90FE-4A049B408841}" destId="{CD9CB511-357B-4046-8655-EDBFAE57DB4C}" srcOrd="1" destOrd="0" parTransId="{A0DBCDAC-E585-4455-9786-BB36F915E57F}" sibTransId="{8176317B-5AC9-4301-8F30-2D04A0B5D347}"/>
    <dgm:cxn modelId="{5AEF77D4-C9C2-451A-86A4-B92E391311BF}" type="presOf" srcId="{83887306-5B7B-4FED-BC59-3C2A2C12B952}" destId="{0064DBEA-F09C-4DA6-B583-19AEA0CFE1D0}" srcOrd="0" destOrd="0" presId="urn:microsoft.com/office/officeart/2005/8/layout/vList2"/>
    <dgm:cxn modelId="{455CDFD2-0807-4228-9B7B-A88A6AAB45D6}" type="presParOf" srcId="{16EFF63F-1483-4E92-89F8-276EC2DCC3E8}" destId="{95BBEB33-9F70-4F01-A514-DA27CEBFDF96}" srcOrd="0" destOrd="0" presId="urn:microsoft.com/office/officeart/2005/8/layout/vList2"/>
    <dgm:cxn modelId="{DC6CCBBC-50DF-4DC8-A3D9-998E9D458ED6}" type="presParOf" srcId="{16EFF63F-1483-4E92-89F8-276EC2DCC3E8}" destId="{55E1DAA7-6B8E-40C2-AD4F-BA8B9FAB0663}" srcOrd="1" destOrd="0" presId="urn:microsoft.com/office/officeart/2005/8/layout/vList2"/>
    <dgm:cxn modelId="{22EEB9E7-A3B3-474C-A763-4C86D6E9A86D}" type="presParOf" srcId="{16EFF63F-1483-4E92-89F8-276EC2DCC3E8}" destId="{4C8C1656-32CF-4F2C-9ABD-6B1DBE215B00}" srcOrd="2" destOrd="0" presId="urn:microsoft.com/office/officeart/2005/8/layout/vList2"/>
    <dgm:cxn modelId="{BF3EA351-7BAA-418A-AB02-9DE9C5D2F1B4}" type="presParOf" srcId="{16EFF63F-1483-4E92-89F8-276EC2DCC3E8}" destId="{226741B6-9334-4B10-898C-FECB41BDFE21}" srcOrd="3" destOrd="0" presId="urn:microsoft.com/office/officeart/2005/8/layout/vList2"/>
    <dgm:cxn modelId="{8ED2AF59-2ED0-4F6B-8C7B-DDF1DFD20E3D}" type="presParOf" srcId="{16EFF63F-1483-4E92-89F8-276EC2DCC3E8}" destId="{0064DBEA-F09C-4DA6-B583-19AEA0CFE1D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CBDE48B-67C9-47D5-90FE-4A049B4088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D507C3A-B905-42DA-A116-0E7975010294}">
      <dgm:prSet custT="1"/>
      <dgm:spPr/>
      <dgm:t>
        <a:bodyPr/>
        <a:lstStyle/>
        <a:p>
          <a:r>
            <a:rPr lang="x-none" sz="2000" b="0" u="none" dirty="0"/>
            <a:t>Schedul</a:t>
          </a:r>
          <a:r>
            <a:rPr lang="en-US" sz="2000" b="0" u="none" dirty="0"/>
            <a:t>e</a:t>
          </a:r>
          <a:r>
            <a:rPr lang="x-none" sz="2000" b="0" u="none" dirty="0"/>
            <a:t> occupancies that are in the same general area</a:t>
          </a:r>
          <a:endParaRPr lang="en-US" sz="2000" b="0" u="none" dirty="0"/>
        </a:p>
      </dgm:t>
    </dgm:pt>
    <dgm:pt modelId="{C4627199-2AE5-46EE-A058-7C35BDF116EE}" type="parTrans" cxnId="{3E1638A4-6E4F-4146-8D70-EB1FA03ED4F6}">
      <dgm:prSet/>
      <dgm:spPr/>
      <dgm:t>
        <a:bodyPr/>
        <a:lstStyle/>
        <a:p>
          <a:endParaRPr lang="en-US"/>
        </a:p>
      </dgm:t>
    </dgm:pt>
    <dgm:pt modelId="{204E885D-DAC2-4D6B-890C-4072787D38BA}" type="sibTrans" cxnId="{3E1638A4-6E4F-4146-8D70-EB1FA03ED4F6}">
      <dgm:prSet/>
      <dgm:spPr/>
      <dgm:t>
        <a:bodyPr/>
        <a:lstStyle/>
        <a:p>
          <a:endParaRPr lang="en-US"/>
        </a:p>
      </dgm:t>
    </dgm:pt>
    <dgm:pt modelId="{4FA3EB04-475D-4FD5-A4D9-1E31C85752B3}">
      <dgm:prSet custT="1"/>
      <dgm:spPr/>
      <dgm:t>
        <a:bodyPr/>
        <a:lstStyle/>
        <a:p>
          <a:r>
            <a:rPr lang="x-none" sz="2000" b="0" u="none" dirty="0"/>
            <a:t>Computer-based electronic programs can be used to schedule inspections based on type of hazard, location, or cycle</a:t>
          </a:r>
          <a:endParaRPr lang="en-US" sz="2000" b="0" u="none" dirty="0"/>
        </a:p>
      </dgm:t>
    </dgm:pt>
    <dgm:pt modelId="{D614FE95-CF73-41B1-B1BC-3D8EB301BADA}" type="parTrans" cxnId="{9047EA9C-D445-489F-A04B-A4C2EFD545B4}">
      <dgm:prSet/>
      <dgm:spPr/>
      <dgm:t>
        <a:bodyPr/>
        <a:lstStyle/>
        <a:p>
          <a:endParaRPr lang="en-US"/>
        </a:p>
      </dgm:t>
    </dgm:pt>
    <dgm:pt modelId="{1502EC1D-A785-400A-8482-0691F1BDF50B}" type="sibTrans" cxnId="{9047EA9C-D445-489F-A04B-A4C2EFD545B4}">
      <dgm:prSet/>
      <dgm:spPr/>
      <dgm:t>
        <a:bodyPr/>
        <a:lstStyle/>
        <a:p>
          <a:endParaRPr lang="en-US"/>
        </a:p>
      </dgm:t>
    </dgm:pt>
    <dgm:pt modelId="{FAA22414-F767-4FDD-9249-F0DF9B5F3CD2}">
      <dgm:prSet custT="1"/>
      <dgm:spPr>
        <a:solidFill>
          <a:schemeClr val="accent2"/>
        </a:solidFill>
      </dgm:spPr>
      <dgm:t>
        <a:bodyPr/>
        <a:lstStyle/>
        <a:p>
          <a:r>
            <a:rPr lang="en-US" sz="2000" b="0" u="none" dirty="0"/>
            <a:t>S</a:t>
          </a:r>
          <a:r>
            <a:rPr lang="x-none" sz="2000" b="0" u="none" dirty="0"/>
            <a:t>chedules can be generated from the file along with reinspection dates, reminders of previous violations, permits, and complaints</a:t>
          </a:r>
          <a:endParaRPr lang="en-US" sz="2000" b="0" u="none" dirty="0"/>
        </a:p>
      </dgm:t>
    </dgm:pt>
    <dgm:pt modelId="{248A2B3D-5B3B-401F-B7A9-9D9EFB9626F2}" type="parTrans" cxnId="{F67A3C0E-1558-4B51-B78B-66C2833DBCD1}">
      <dgm:prSet/>
      <dgm:spPr/>
      <dgm:t>
        <a:bodyPr/>
        <a:lstStyle/>
        <a:p>
          <a:endParaRPr lang="en-US"/>
        </a:p>
      </dgm:t>
    </dgm:pt>
    <dgm:pt modelId="{DB19854C-5A49-4203-81BE-89D7F6C3DD61}" type="sibTrans" cxnId="{F67A3C0E-1558-4B51-B78B-66C2833DBCD1}">
      <dgm:prSet/>
      <dgm:spPr/>
      <dgm:t>
        <a:bodyPr/>
        <a:lstStyle/>
        <a:p>
          <a:endParaRPr lang="en-US"/>
        </a:p>
      </dgm:t>
    </dgm:pt>
    <dgm:pt modelId="{16EFF63F-1483-4E92-89F8-276EC2DCC3E8}" type="pres">
      <dgm:prSet presAssocID="{ECBDE48B-67C9-47D5-90FE-4A049B408841}" presName="linear" presStyleCnt="0">
        <dgm:presLayoutVars>
          <dgm:animLvl val="lvl"/>
          <dgm:resizeHandles val="exact"/>
        </dgm:presLayoutVars>
      </dgm:prSet>
      <dgm:spPr/>
      <dgm:t>
        <a:bodyPr/>
        <a:lstStyle/>
        <a:p>
          <a:endParaRPr lang="en-US"/>
        </a:p>
      </dgm:t>
    </dgm:pt>
    <dgm:pt modelId="{5883D104-D421-4F9E-8770-71EB89E7FF6A}" type="pres">
      <dgm:prSet presAssocID="{6D507C3A-B905-42DA-A116-0E7975010294}" presName="parentText" presStyleLbl="node1" presStyleIdx="0" presStyleCnt="3">
        <dgm:presLayoutVars>
          <dgm:chMax val="0"/>
          <dgm:bulletEnabled val="1"/>
        </dgm:presLayoutVars>
      </dgm:prSet>
      <dgm:spPr/>
      <dgm:t>
        <a:bodyPr/>
        <a:lstStyle/>
        <a:p>
          <a:endParaRPr lang="en-US"/>
        </a:p>
      </dgm:t>
    </dgm:pt>
    <dgm:pt modelId="{830A4A0C-A7CA-4266-98C6-1284920E71BB}" type="pres">
      <dgm:prSet presAssocID="{204E885D-DAC2-4D6B-890C-4072787D38BA}" presName="spacer" presStyleCnt="0"/>
      <dgm:spPr/>
    </dgm:pt>
    <dgm:pt modelId="{2B816DAF-1496-4886-A19B-8166BEE23817}" type="pres">
      <dgm:prSet presAssocID="{4FA3EB04-475D-4FD5-A4D9-1E31C85752B3}" presName="parentText" presStyleLbl="node1" presStyleIdx="1" presStyleCnt="3">
        <dgm:presLayoutVars>
          <dgm:chMax val="0"/>
          <dgm:bulletEnabled val="1"/>
        </dgm:presLayoutVars>
      </dgm:prSet>
      <dgm:spPr/>
      <dgm:t>
        <a:bodyPr/>
        <a:lstStyle/>
        <a:p>
          <a:endParaRPr lang="en-US"/>
        </a:p>
      </dgm:t>
    </dgm:pt>
    <dgm:pt modelId="{44A573DB-412B-45A6-8D5B-29A13C7E52F6}" type="pres">
      <dgm:prSet presAssocID="{1502EC1D-A785-400A-8482-0691F1BDF50B}" presName="spacer" presStyleCnt="0"/>
      <dgm:spPr/>
    </dgm:pt>
    <dgm:pt modelId="{7B873C5F-F06D-46BE-BE20-5F4C093901EF}" type="pres">
      <dgm:prSet presAssocID="{FAA22414-F767-4FDD-9249-F0DF9B5F3CD2}" presName="parentText" presStyleLbl="node1" presStyleIdx="2" presStyleCnt="3">
        <dgm:presLayoutVars>
          <dgm:chMax val="0"/>
          <dgm:bulletEnabled val="1"/>
        </dgm:presLayoutVars>
      </dgm:prSet>
      <dgm:spPr/>
      <dgm:t>
        <a:bodyPr/>
        <a:lstStyle/>
        <a:p>
          <a:endParaRPr lang="en-US"/>
        </a:p>
      </dgm:t>
    </dgm:pt>
  </dgm:ptLst>
  <dgm:cxnLst>
    <dgm:cxn modelId="{BE6B2BFA-DFD9-442E-B905-4940310923DC}" type="presOf" srcId="{ECBDE48B-67C9-47D5-90FE-4A049B408841}" destId="{16EFF63F-1483-4E92-89F8-276EC2DCC3E8}" srcOrd="0" destOrd="0" presId="urn:microsoft.com/office/officeart/2005/8/layout/vList2"/>
    <dgm:cxn modelId="{9047EA9C-D445-489F-A04B-A4C2EFD545B4}" srcId="{ECBDE48B-67C9-47D5-90FE-4A049B408841}" destId="{4FA3EB04-475D-4FD5-A4D9-1E31C85752B3}" srcOrd="1" destOrd="0" parTransId="{D614FE95-CF73-41B1-B1BC-3D8EB301BADA}" sibTransId="{1502EC1D-A785-400A-8482-0691F1BDF50B}"/>
    <dgm:cxn modelId="{80931458-2E31-4F6F-9146-6211A2570294}" type="presOf" srcId="{6D507C3A-B905-42DA-A116-0E7975010294}" destId="{5883D104-D421-4F9E-8770-71EB89E7FF6A}" srcOrd="0" destOrd="0" presId="urn:microsoft.com/office/officeart/2005/8/layout/vList2"/>
    <dgm:cxn modelId="{DCA08108-B254-40B4-9513-E04D94CD3742}" type="presOf" srcId="{4FA3EB04-475D-4FD5-A4D9-1E31C85752B3}" destId="{2B816DAF-1496-4886-A19B-8166BEE23817}" srcOrd="0" destOrd="0" presId="urn:microsoft.com/office/officeart/2005/8/layout/vList2"/>
    <dgm:cxn modelId="{3E1638A4-6E4F-4146-8D70-EB1FA03ED4F6}" srcId="{ECBDE48B-67C9-47D5-90FE-4A049B408841}" destId="{6D507C3A-B905-42DA-A116-0E7975010294}" srcOrd="0" destOrd="0" parTransId="{C4627199-2AE5-46EE-A058-7C35BDF116EE}" sibTransId="{204E885D-DAC2-4D6B-890C-4072787D38BA}"/>
    <dgm:cxn modelId="{C95BA319-A144-4857-8E67-6E14A1FCEF50}" type="presOf" srcId="{FAA22414-F767-4FDD-9249-F0DF9B5F3CD2}" destId="{7B873C5F-F06D-46BE-BE20-5F4C093901EF}" srcOrd="0" destOrd="0" presId="urn:microsoft.com/office/officeart/2005/8/layout/vList2"/>
    <dgm:cxn modelId="{F67A3C0E-1558-4B51-B78B-66C2833DBCD1}" srcId="{ECBDE48B-67C9-47D5-90FE-4A049B408841}" destId="{FAA22414-F767-4FDD-9249-F0DF9B5F3CD2}" srcOrd="2" destOrd="0" parTransId="{248A2B3D-5B3B-401F-B7A9-9D9EFB9626F2}" sibTransId="{DB19854C-5A49-4203-81BE-89D7F6C3DD61}"/>
    <dgm:cxn modelId="{A79DDC32-62AA-44B5-A3AB-305719CFEADF}" type="presParOf" srcId="{16EFF63F-1483-4E92-89F8-276EC2DCC3E8}" destId="{5883D104-D421-4F9E-8770-71EB89E7FF6A}" srcOrd="0" destOrd="0" presId="urn:microsoft.com/office/officeart/2005/8/layout/vList2"/>
    <dgm:cxn modelId="{E3406EE7-B359-4D3C-95E0-B1E23D697546}" type="presParOf" srcId="{16EFF63F-1483-4E92-89F8-276EC2DCC3E8}" destId="{830A4A0C-A7CA-4266-98C6-1284920E71BB}" srcOrd="1" destOrd="0" presId="urn:microsoft.com/office/officeart/2005/8/layout/vList2"/>
    <dgm:cxn modelId="{4D03E625-8B05-4AA1-911F-701436EFD79D}" type="presParOf" srcId="{16EFF63F-1483-4E92-89F8-276EC2DCC3E8}" destId="{2B816DAF-1496-4886-A19B-8166BEE23817}" srcOrd="2" destOrd="0" presId="urn:microsoft.com/office/officeart/2005/8/layout/vList2"/>
    <dgm:cxn modelId="{A4EABED9-FC97-49E1-AEDA-528D363A049B}" type="presParOf" srcId="{16EFF63F-1483-4E92-89F8-276EC2DCC3E8}" destId="{44A573DB-412B-45A6-8D5B-29A13C7E52F6}" srcOrd="3" destOrd="0" presId="urn:microsoft.com/office/officeart/2005/8/layout/vList2"/>
    <dgm:cxn modelId="{B7B4F935-889D-4705-8392-DE95DAD92373}" type="presParOf" srcId="{16EFF63F-1483-4E92-89F8-276EC2DCC3E8}" destId="{7B873C5F-F06D-46BE-BE20-5F4C093901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C620B6A-B0B7-484F-9EBB-04B630106E2A}" type="doc">
      <dgm:prSet loTypeId="urn:microsoft.com/office/officeart/2005/8/layout/process2" loCatId="process" qsTypeId="urn:microsoft.com/office/officeart/2005/8/quickstyle/simple5" qsCatId="simple" csTypeId="urn:microsoft.com/office/officeart/2005/8/colors/accent2_3" csCatId="accent2" phldr="1"/>
      <dgm:spPr/>
    </dgm:pt>
    <dgm:pt modelId="{549F26FF-1594-4768-AE96-FFE6A4EF3561}">
      <dgm:prSet phldrT="[Text]"/>
      <dgm:spPr/>
      <dgm:t>
        <a:bodyPr/>
        <a:lstStyle/>
        <a:p>
          <a:r>
            <a:rPr lang="en-US" dirty="0"/>
            <a:t>Contact the owner/occupant</a:t>
          </a:r>
        </a:p>
      </dgm:t>
    </dgm:pt>
    <dgm:pt modelId="{8BA6E78A-FFA6-4964-8F68-EF23DC859D03}" type="parTrans" cxnId="{1898D117-52ED-4DF0-B67F-BA9BF4216BAC}">
      <dgm:prSet/>
      <dgm:spPr/>
      <dgm:t>
        <a:bodyPr/>
        <a:lstStyle/>
        <a:p>
          <a:endParaRPr lang="en-US"/>
        </a:p>
      </dgm:t>
    </dgm:pt>
    <dgm:pt modelId="{24E76E81-A709-44C6-9C7B-FFC32471FE95}" type="sibTrans" cxnId="{1898D117-52ED-4DF0-B67F-BA9BF4216BAC}">
      <dgm:prSet/>
      <dgm:spPr/>
      <dgm:t>
        <a:bodyPr/>
        <a:lstStyle/>
        <a:p>
          <a:endParaRPr lang="en-US" dirty="0"/>
        </a:p>
      </dgm:t>
    </dgm:pt>
    <dgm:pt modelId="{46E18302-EB64-406A-A267-E7E4C0F44030}">
      <dgm:prSet phldrT="[Text]"/>
      <dgm:spPr/>
      <dgm:t>
        <a:bodyPr/>
        <a:lstStyle/>
        <a:p>
          <a:r>
            <a:rPr lang="en-US" dirty="0"/>
            <a:t>Set a mutually agreeable date/time</a:t>
          </a:r>
        </a:p>
      </dgm:t>
    </dgm:pt>
    <dgm:pt modelId="{DA10449A-DA89-4629-8DA1-8193C45C9052}" type="parTrans" cxnId="{A97D69F7-FB7D-4503-94F5-DA447FA33275}">
      <dgm:prSet/>
      <dgm:spPr/>
      <dgm:t>
        <a:bodyPr/>
        <a:lstStyle/>
        <a:p>
          <a:endParaRPr lang="en-US"/>
        </a:p>
      </dgm:t>
    </dgm:pt>
    <dgm:pt modelId="{FCC0B23A-1171-476A-915B-3A0B94257CE0}" type="sibTrans" cxnId="{A97D69F7-FB7D-4503-94F5-DA447FA33275}">
      <dgm:prSet/>
      <dgm:spPr/>
      <dgm:t>
        <a:bodyPr/>
        <a:lstStyle/>
        <a:p>
          <a:endParaRPr lang="en-US" dirty="0"/>
        </a:p>
      </dgm:t>
    </dgm:pt>
    <dgm:pt modelId="{98056EA9-7A5B-4846-A593-62A93C306EF8}">
      <dgm:prSet phldrT="[Text]"/>
      <dgm:spPr>
        <a:solidFill>
          <a:schemeClr val="accent2"/>
        </a:solidFill>
      </dgm:spPr>
      <dgm:t>
        <a:bodyPr/>
        <a:lstStyle/>
        <a:p>
          <a:r>
            <a:rPr lang="en-US" dirty="0"/>
            <a:t>Record the contact information</a:t>
          </a:r>
        </a:p>
      </dgm:t>
    </dgm:pt>
    <dgm:pt modelId="{7241180F-2901-4E9D-9B3C-F592E3CE4B75}" type="parTrans" cxnId="{D94994CA-6F6A-4F61-86D4-E7AADF8B7722}">
      <dgm:prSet/>
      <dgm:spPr/>
      <dgm:t>
        <a:bodyPr/>
        <a:lstStyle/>
        <a:p>
          <a:endParaRPr lang="en-US"/>
        </a:p>
      </dgm:t>
    </dgm:pt>
    <dgm:pt modelId="{2BA69285-D2ED-4BED-AD7B-35668623DF59}" type="sibTrans" cxnId="{D94994CA-6F6A-4F61-86D4-E7AADF8B7722}">
      <dgm:prSet/>
      <dgm:spPr/>
      <dgm:t>
        <a:bodyPr/>
        <a:lstStyle/>
        <a:p>
          <a:endParaRPr lang="en-US"/>
        </a:p>
      </dgm:t>
    </dgm:pt>
    <dgm:pt modelId="{C6781D9B-466C-4F1D-9E56-43A8BAF9DCA0}" type="pres">
      <dgm:prSet presAssocID="{8C620B6A-B0B7-484F-9EBB-04B630106E2A}" presName="linearFlow" presStyleCnt="0">
        <dgm:presLayoutVars>
          <dgm:resizeHandles val="exact"/>
        </dgm:presLayoutVars>
      </dgm:prSet>
      <dgm:spPr/>
    </dgm:pt>
    <dgm:pt modelId="{D3217231-798D-467E-A671-34ED2C417570}" type="pres">
      <dgm:prSet presAssocID="{549F26FF-1594-4768-AE96-FFE6A4EF3561}" presName="node" presStyleLbl="node1" presStyleIdx="0" presStyleCnt="3">
        <dgm:presLayoutVars>
          <dgm:bulletEnabled val="1"/>
        </dgm:presLayoutVars>
      </dgm:prSet>
      <dgm:spPr/>
      <dgm:t>
        <a:bodyPr/>
        <a:lstStyle/>
        <a:p>
          <a:endParaRPr lang="en-US"/>
        </a:p>
      </dgm:t>
    </dgm:pt>
    <dgm:pt modelId="{4BDFAABF-9228-410A-86CA-09AF33123030}" type="pres">
      <dgm:prSet presAssocID="{24E76E81-A709-44C6-9C7B-FFC32471FE95}" presName="sibTrans" presStyleLbl="sibTrans2D1" presStyleIdx="0" presStyleCnt="2"/>
      <dgm:spPr/>
      <dgm:t>
        <a:bodyPr/>
        <a:lstStyle/>
        <a:p>
          <a:endParaRPr lang="en-US"/>
        </a:p>
      </dgm:t>
    </dgm:pt>
    <dgm:pt modelId="{80C9ED0A-8121-48D5-BA2A-22D41E8E5878}" type="pres">
      <dgm:prSet presAssocID="{24E76E81-A709-44C6-9C7B-FFC32471FE95}" presName="connectorText" presStyleLbl="sibTrans2D1" presStyleIdx="0" presStyleCnt="2"/>
      <dgm:spPr/>
      <dgm:t>
        <a:bodyPr/>
        <a:lstStyle/>
        <a:p>
          <a:endParaRPr lang="en-US"/>
        </a:p>
      </dgm:t>
    </dgm:pt>
    <dgm:pt modelId="{87C307C3-E742-423C-91AD-F463C7BACF8F}" type="pres">
      <dgm:prSet presAssocID="{46E18302-EB64-406A-A267-E7E4C0F44030}" presName="node" presStyleLbl="node1" presStyleIdx="1" presStyleCnt="3">
        <dgm:presLayoutVars>
          <dgm:bulletEnabled val="1"/>
        </dgm:presLayoutVars>
      </dgm:prSet>
      <dgm:spPr/>
      <dgm:t>
        <a:bodyPr/>
        <a:lstStyle/>
        <a:p>
          <a:endParaRPr lang="en-US"/>
        </a:p>
      </dgm:t>
    </dgm:pt>
    <dgm:pt modelId="{7C1DCF0B-F036-4792-904B-847E2AA9CE8A}" type="pres">
      <dgm:prSet presAssocID="{FCC0B23A-1171-476A-915B-3A0B94257CE0}" presName="sibTrans" presStyleLbl="sibTrans2D1" presStyleIdx="1" presStyleCnt="2"/>
      <dgm:spPr/>
      <dgm:t>
        <a:bodyPr/>
        <a:lstStyle/>
        <a:p>
          <a:endParaRPr lang="en-US"/>
        </a:p>
      </dgm:t>
    </dgm:pt>
    <dgm:pt modelId="{D05C39BE-4DB1-488F-A5F0-405311CE0F9A}" type="pres">
      <dgm:prSet presAssocID="{FCC0B23A-1171-476A-915B-3A0B94257CE0}" presName="connectorText" presStyleLbl="sibTrans2D1" presStyleIdx="1" presStyleCnt="2"/>
      <dgm:spPr/>
      <dgm:t>
        <a:bodyPr/>
        <a:lstStyle/>
        <a:p>
          <a:endParaRPr lang="en-US"/>
        </a:p>
      </dgm:t>
    </dgm:pt>
    <dgm:pt modelId="{A531BDEC-7D86-47C2-BA48-2DD7C7453275}" type="pres">
      <dgm:prSet presAssocID="{98056EA9-7A5B-4846-A593-62A93C306EF8}" presName="node" presStyleLbl="node1" presStyleIdx="2" presStyleCnt="3">
        <dgm:presLayoutVars>
          <dgm:bulletEnabled val="1"/>
        </dgm:presLayoutVars>
      </dgm:prSet>
      <dgm:spPr/>
      <dgm:t>
        <a:bodyPr/>
        <a:lstStyle/>
        <a:p>
          <a:endParaRPr lang="en-US"/>
        </a:p>
      </dgm:t>
    </dgm:pt>
  </dgm:ptLst>
  <dgm:cxnLst>
    <dgm:cxn modelId="{DE65A5C6-F173-4F12-81EE-E08B13008E72}" type="presOf" srcId="{98056EA9-7A5B-4846-A593-62A93C306EF8}" destId="{A531BDEC-7D86-47C2-BA48-2DD7C7453275}" srcOrd="0" destOrd="0" presId="urn:microsoft.com/office/officeart/2005/8/layout/process2"/>
    <dgm:cxn modelId="{A97D69F7-FB7D-4503-94F5-DA447FA33275}" srcId="{8C620B6A-B0B7-484F-9EBB-04B630106E2A}" destId="{46E18302-EB64-406A-A267-E7E4C0F44030}" srcOrd="1" destOrd="0" parTransId="{DA10449A-DA89-4629-8DA1-8193C45C9052}" sibTransId="{FCC0B23A-1171-476A-915B-3A0B94257CE0}"/>
    <dgm:cxn modelId="{D94994CA-6F6A-4F61-86D4-E7AADF8B7722}" srcId="{8C620B6A-B0B7-484F-9EBB-04B630106E2A}" destId="{98056EA9-7A5B-4846-A593-62A93C306EF8}" srcOrd="2" destOrd="0" parTransId="{7241180F-2901-4E9D-9B3C-F592E3CE4B75}" sibTransId="{2BA69285-D2ED-4BED-AD7B-35668623DF59}"/>
    <dgm:cxn modelId="{A113CDD5-7399-445D-8F93-01A9926FB114}" type="presOf" srcId="{549F26FF-1594-4768-AE96-FFE6A4EF3561}" destId="{D3217231-798D-467E-A671-34ED2C417570}" srcOrd="0" destOrd="0" presId="urn:microsoft.com/office/officeart/2005/8/layout/process2"/>
    <dgm:cxn modelId="{2C0AB4FE-2FCD-4587-B7F2-13C6628BBD15}" type="presOf" srcId="{24E76E81-A709-44C6-9C7B-FFC32471FE95}" destId="{4BDFAABF-9228-410A-86CA-09AF33123030}" srcOrd="0" destOrd="0" presId="urn:microsoft.com/office/officeart/2005/8/layout/process2"/>
    <dgm:cxn modelId="{1898D117-52ED-4DF0-B67F-BA9BF4216BAC}" srcId="{8C620B6A-B0B7-484F-9EBB-04B630106E2A}" destId="{549F26FF-1594-4768-AE96-FFE6A4EF3561}" srcOrd="0" destOrd="0" parTransId="{8BA6E78A-FFA6-4964-8F68-EF23DC859D03}" sibTransId="{24E76E81-A709-44C6-9C7B-FFC32471FE95}"/>
    <dgm:cxn modelId="{489C6A90-CBF5-4FFE-87C1-28CE17D2C339}" type="presOf" srcId="{24E76E81-A709-44C6-9C7B-FFC32471FE95}" destId="{80C9ED0A-8121-48D5-BA2A-22D41E8E5878}" srcOrd="1" destOrd="0" presId="urn:microsoft.com/office/officeart/2005/8/layout/process2"/>
    <dgm:cxn modelId="{5192C7E7-DA1B-455E-900B-D2F02AED509D}" type="presOf" srcId="{FCC0B23A-1171-476A-915B-3A0B94257CE0}" destId="{7C1DCF0B-F036-4792-904B-847E2AA9CE8A}" srcOrd="0" destOrd="0" presId="urn:microsoft.com/office/officeart/2005/8/layout/process2"/>
    <dgm:cxn modelId="{CC833502-B93B-40BD-9DAC-F28EC3D854B8}" type="presOf" srcId="{8C620B6A-B0B7-484F-9EBB-04B630106E2A}" destId="{C6781D9B-466C-4F1D-9E56-43A8BAF9DCA0}" srcOrd="0" destOrd="0" presId="urn:microsoft.com/office/officeart/2005/8/layout/process2"/>
    <dgm:cxn modelId="{0206B839-2F4B-4651-8912-7BEC1342ACB9}" type="presOf" srcId="{FCC0B23A-1171-476A-915B-3A0B94257CE0}" destId="{D05C39BE-4DB1-488F-A5F0-405311CE0F9A}" srcOrd="1" destOrd="0" presId="urn:microsoft.com/office/officeart/2005/8/layout/process2"/>
    <dgm:cxn modelId="{B751D464-8A70-44FE-9964-624B30645AB2}" type="presOf" srcId="{46E18302-EB64-406A-A267-E7E4C0F44030}" destId="{87C307C3-E742-423C-91AD-F463C7BACF8F}" srcOrd="0" destOrd="0" presId="urn:microsoft.com/office/officeart/2005/8/layout/process2"/>
    <dgm:cxn modelId="{E2DA6D35-2BEB-46FA-B404-F4706D5E46C0}" type="presParOf" srcId="{C6781D9B-466C-4F1D-9E56-43A8BAF9DCA0}" destId="{D3217231-798D-467E-A671-34ED2C417570}" srcOrd="0" destOrd="0" presId="urn:microsoft.com/office/officeart/2005/8/layout/process2"/>
    <dgm:cxn modelId="{D10F9D77-C46A-4027-9B26-85763E4D4332}" type="presParOf" srcId="{C6781D9B-466C-4F1D-9E56-43A8BAF9DCA0}" destId="{4BDFAABF-9228-410A-86CA-09AF33123030}" srcOrd="1" destOrd="0" presId="urn:microsoft.com/office/officeart/2005/8/layout/process2"/>
    <dgm:cxn modelId="{A3C33496-56B6-47FD-838B-69CAC4AD4CB6}" type="presParOf" srcId="{4BDFAABF-9228-410A-86CA-09AF33123030}" destId="{80C9ED0A-8121-48D5-BA2A-22D41E8E5878}" srcOrd="0" destOrd="0" presId="urn:microsoft.com/office/officeart/2005/8/layout/process2"/>
    <dgm:cxn modelId="{6C764A93-8DC9-44DF-943D-141036137F3A}" type="presParOf" srcId="{C6781D9B-466C-4F1D-9E56-43A8BAF9DCA0}" destId="{87C307C3-E742-423C-91AD-F463C7BACF8F}" srcOrd="2" destOrd="0" presId="urn:microsoft.com/office/officeart/2005/8/layout/process2"/>
    <dgm:cxn modelId="{B38EBBD1-F7E8-434F-B20F-F42C0381E7C9}" type="presParOf" srcId="{C6781D9B-466C-4F1D-9E56-43A8BAF9DCA0}" destId="{7C1DCF0B-F036-4792-904B-847E2AA9CE8A}" srcOrd="3" destOrd="0" presId="urn:microsoft.com/office/officeart/2005/8/layout/process2"/>
    <dgm:cxn modelId="{21F537CE-61FD-44F3-8123-A0C37E62927C}" type="presParOf" srcId="{7C1DCF0B-F036-4792-904B-847E2AA9CE8A}" destId="{D05C39BE-4DB1-488F-A5F0-405311CE0F9A}" srcOrd="0" destOrd="0" presId="urn:microsoft.com/office/officeart/2005/8/layout/process2"/>
    <dgm:cxn modelId="{B1977439-1414-4FF9-9634-7E36FD533E44}" type="presParOf" srcId="{C6781D9B-466C-4F1D-9E56-43A8BAF9DCA0}" destId="{A531BDEC-7D86-47C2-BA48-2DD7C745327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5B4B0D-DCDA-438D-8236-856F65B932E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DF5D57F-79AB-4D03-83FD-20F0C54E37F2}">
      <dgm:prSet phldrT="[Text]" custT="1"/>
      <dgm:spPr/>
      <dgm:t>
        <a:bodyPr/>
        <a:lstStyle/>
        <a:p>
          <a:r>
            <a:rPr lang="x-none" sz="2200" b="0" u="none" dirty="0"/>
            <a:t>Sender</a:t>
          </a:r>
          <a:endParaRPr lang="en-US" sz="2200" b="0" dirty="0"/>
        </a:p>
      </dgm:t>
    </dgm:pt>
    <dgm:pt modelId="{93321393-4247-44A1-84C0-BA36F18CE119}" type="parTrans" cxnId="{BC2A068D-DECA-4257-8E1D-F2D145578C56}">
      <dgm:prSet/>
      <dgm:spPr/>
      <dgm:t>
        <a:bodyPr/>
        <a:lstStyle/>
        <a:p>
          <a:endParaRPr lang="en-US"/>
        </a:p>
      </dgm:t>
    </dgm:pt>
    <dgm:pt modelId="{AF5CBFAC-89CD-4406-AFBE-EB515FEC5A1F}" type="sibTrans" cxnId="{BC2A068D-DECA-4257-8E1D-F2D145578C56}">
      <dgm:prSet/>
      <dgm:spPr/>
      <dgm:t>
        <a:bodyPr/>
        <a:lstStyle/>
        <a:p>
          <a:endParaRPr lang="en-US"/>
        </a:p>
      </dgm:t>
    </dgm:pt>
    <dgm:pt modelId="{8FC0AB88-54CC-4A44-AA79-6424323B6FDD}">
      <dgm:prSet custT="1"/>
      <dgm:spPr>
        <a:solidFill>
          <a:schemeClr val="accent2"/>
        </a:solidFill>
      </dgm:spPr>
      <dgm:t>
        <a:bodyPr/>
        <a:lstStyle/>
        <a:p>
          <a:r>
            <a:rPr lang="x-none" sz="2200" b="0" u="none" dirty="0"/>
            <a:t>Message</a:t>
          </a:r>
          <a:endParaRPr lang="en-US" sz="2200" b="0" u="none" dirty="0"/>
        </a:p>
      </dgm:t>
    </dgm:pt>
    <dgm:pt modelId="{26D969D9-5992-4B28-BD80-E1B85C63A003}" type="parTrans" cxnId="{6521ED9F-331C-4FDD-8B8D-2F9BC85B5A8B}">
      <dgm:prSet/>
      <dgm:spPr/>
      <dgm:t>
        <a:bodyPr/>
        <a:lstStyle/>
        <a:p>
          <a:endParaRPr lang="en-US"/>
        </a:p>
      </dgm:t>
    </dgm:pt>
    <dgm:pt modelId="{14370F2A-E500-4419-900D-CEDD036AF4BD}" type="sibTrans" cxnId="{6521ED9F-331C-4FDD-8B8D-2F9BC85B5A8B}">
      <dgm:prSet/>
      <dgm:spPr/>
      <dgm:t>
        <a:bodyPr/>
        <a:lstStyle/>
        <a:p>
          <a:endParaRPr lang="en-US"/>
        </a:p>
      </dgm:t>
    </dgm:pt>
    <dgm:pt modelId="{8D5ADE9A-DE12-45E4-909D-4AB4743BFD61}">
      <dgm:prSet custT="1"/>
      <dgm:spPr/>
      <dgm:t>
        <a:bodyPr/>
        <a:lstStyle/>
        <a:p>
          <a:r>
            <a:rPr lang="en-US" sz="1800" b="0" dirty="0"/>
            <a:t>May be transmitted by sound, sight, touch, smell, taste, gesture, or any combination of these means</a:t>
          </a:r>
        </a:p>
      </dgm:t>
    </dgm:pt>
    <dgm:pt modelId="{5C876343-75F1-4284-AFE2-BE1B66B049F4}" type="parTrans" cxnId="{574AB72A-6476-43D2-8617-91E167327B4B}">
      <dgm:prSet/>
      <dgm:spPr/>
      <dgm:t>
        <a:bodyPr/>
        <a:lstStyle/>
        <a:p>
          <a:endParaRPr lang="en-US"/>
        </a:p>
      </dgm:t>
    </dgm:pt>
    <dgm:pt modelId="{1A418EF0-B4F5-4F0C-B324-547F2206D408}" type="sibTrans" cxnId="{574AB72A-6476-43D2-8617-91E167327B4B}">
      <dgm:prSet/>
      <dgm:spPr/>
      <dgm:t>
        <a:bodyPr/>
        <a:lstStyle/>
        <a:p>
          <a:endParaRPr lang="en-US"/>
        </a:p>
      </dgm:t>
    </dgm:pt>
    <dgm:pt modelId="{7F592AA5-8234-451D-A2C4-771BA18050B7}">
      <dgm:prSet custT="1"/>
      <dgm:spPr/>
      <dgm:t>
        <a:bodyPr/>
        <a:lstStyle/>
        <a:p>
          <a:r>
            <a:rPr lang="en-US" sz="1800" b="0" dirty="0" smtClean="0"/>
            <a:t>Effective </a:t>
          </a:r>
          <a:r>
            <a:rPr lang="en-US" sz="1800" b="0" dirty="0"/>
            <a:t>message includes a combination of these elements</a:t>
          </a:r>
        </a:p>
      </dgm:t>
    </dgm:pt>
    <dgm:pt modelId="{F9256D79-8DC0-4155-893F-FE3AB9922839}" type="parTrans" cxnId="{3F304873-56F3-4920-A85F-57FCC1AFE709}">
      <dgm:prSet/>
      <dgm:spPr/>
      <dgm:t>
        <a:bodyPr/>
        <a:lstStyle/>
        <a:p>
          <a:endParaRPr lang="en-US"/>
        </a:p>
      </dgm:t>
    </dgm:pt>
    <dgm:pt modelId="{A9F474E2-CCC4-464E-B49D-4C73EA999A90}" type="sibTrans" cxnId="{3F304873-56F3-4920-A85F-57FCC1AFE709}">
      <dgm:prSet/>
      <dgm:spPr/>
      <dgm:t>
        <a:bodyPr/>
        <a:lstStyle/>
        <a:p>
          <a:endParaRPr lang="en-US"/>
        </a:p>
      </dgm:t>
    </dgm:pt>
    <dgm:pt modelId="{95E47B77-54BC-4B30-AD2C-44ADFAEB2FB6}">
      <dgm:prSet phldrT="[Text]" custT="1"/>
      <dgm:spPr/>
      <dgm:t>
        <a:bodyPr/>
        <a:lstStyle/>
        <a:p>
          <a:r>
            <a:rPr lang="x-none" sz="1800" b="0" u="none" dirty="0"/>
            <a:t>Originates a message by encoding or turning thoughts and mental images into words</a:t>
          </a:r>
          <a:endParaRPr lang="en-US" sz="1800" b="0" dirty="0"/>
        </a:p>
      </dgm:t>
    </dgm:pt>
    <dgm:pt modelId="{23909787-7BDE-4941-8DC6-DE1EEA6F9597}" type="parTrans" cxnId="{ED889DA6-13E6-4E5F-87CD-42D547C8C074}">
      <dgm:prSet/>
      <dgm:spPr/>
      <dgm:t>
        <a:bodyPr/>
        <a:lstStyle/>
        <a:p>
          <a:endParaRPr lang="en-US"/>
        </a:p>
      </dgm:t>
    </dgm:pt>
    <dgm:pt modelId="{9F0EF54E-415D-4D58-90DF-51975A6150A2}" type="sibTrans" cxnId="{ED889DA6-13E6-4E5F-87CD-42D547C8C074}">
      <dgm:prSet/>
      <dgm:spPr/>
      <dgm:t>
        <a:bodyPr/>
        <a:lstStyle/>
        <a:p>
          <a:endParaRPr lang="en-US"/>
        </a:p>
      </dgm:t>
    </dgm:pt>
    <dgm:pt modelId="{C6721D9B-3115-4C6E-976E-914B40A20015}">
      <dgm:prSet phldrT="[Text]" custT="1"/>
      <dgm:spPr/>
      <dgm:t>
        <a:bodyPr/>
        <a:lstStyle/>
        <a:p>
          <a:r>
            <a:rPr lang="en-US" sz="1800" b="0" u="none" dirty="0"/>
            <a:t>W</a:t>
          </a:r>
          <a:r>
            <a:rPr lang="x-none" sz="1800" b="0" u="none" dirty="0"/>
            <a:t>ords </a:t>
          </a:r>
          <a:r>
            <a:rPr lang="x-none" sz="1800" b="0" u="none" dirty="0" smtClean="0"/>
            <a:t>selected </a:t>
          </a:r>
          <a:r>
            <a:rPr lang="x-none" sz="1800" b="0" u="none" dirty="0"/>
            <a:t>based on </a:t>
          </a:r>
          <a:r>
            <a:rPr lang="x-none" sz="1800" b="0" u="none" dirty="0" smtClean="0"/>
            <a:t>perceived </a:t>
          </a:r>
          <a:r>
            <a:rPr lang="x-none" sz="1800" b="0" u="none" dirty="0"/>
            <a:t>ability of the receiver to understand the message</a:t>
          </a:r>
          <a:endParaRPr lang="en-US" sz="1800" b="0" dirty="0"/>
        </a:p>
      </dgm:t>
    </dgm:pt>
    <dgm:pt modelId="{53CE820D-4EE5-4011-A386-A57F790ED5C1}" type="parTrans" cxnId="{444AECAC-5E73-4ACF-B44B-62C50D46A50F}">
      <dgm:prSet/>
      <dgm:spPr/>
      <dgm:t>
        <a:bodyPr/>
        <a:lstStyle/>
        <a:p>
          <a:endParaRPr lang="en-US"/>
        </a:p>
      </dgm:t>
    </dgm:pt>
    <dgm:pt modelId="{09F22AB6-32FC-48A3-9E48-B690AF01E182}" type="sibTrans" cxnId="{444AECAC-5E73-4ACF-B44B-62C50D46A50F}">
      <dgm:prSet/>
      <dgm:spPr/>
      <dgm:t>
        <a:bodyPr/>
        <a:lstStyle/>
        <a:p>
          <a:endParaRPr lang="en-US"/>
        </a:p>
      </dgm:t>
    </dgm:pt>
    <dgm:pt modelId="{A5EDD26B-8B36-4BA0-87AB-9F7D5FC7D8A0}">
      <dgm:prSet custT="1"/>
      <dgm:spPr/>
      <dgm:t>
        <a:bodyPr/>
        <a:lstStyle/>
        <a:p>
          <a:r>
            <a:rPr lang="x-none" sz="1800" b="0" u="none" dirty="0" smtClean="0"/>
            <a:t>Contains meaning</a:t>
          </a:r>
          <a:r>
            <a:rPr lang="x-none" sz="1800" b="0" u="none" dirty="0"/>
            <a:t>, idea, or concept that a speaker is attempting to communicate</a:t>
          </a:r>
          <a:endParaRPr lang="en-US" sz="1800" b="0" u="none" dirty="0"/>
        </a:p>
      </dgm:t>
    </dgm:pt>
    <dgm:pt modelId="{39A15CF6-EE01-4B48-8F92-C371AADF49A9}" type="parTrans" cxnId="{1E725A9E-2ACF-4F10-B0E9-9B0ECE51E5A9}">
      <dgm:prSet/>
      <dgm:spPr/>
      <dgm:t>
        <a:bodyPr/>
        <a:lstStyle/>
        <a:p>
          <a:endParaRPr lang="en-US"/>
        </a:p>
      </dgm:t>
    </dgm:pt>
    <dgm:pt modelId="{F41BD76D-5346-4526-B41B-7C8A022C1120}" type="sibTrans" cxnId="{1E725A9E-2ACF-4F10-B0E9-9B0ECE51E5A9}">
      <dgm:prSet/>
      <dgm:spPr/>
      <dgm:t>
        <a:bodyPr/>
        <a:lstStyle/>
        <a:p>
          <a:endParaRPr lang="en-US"/>
        </a:p>
      </dgm:t>
    </dgm:pt>
    <dgm:pt modelId="{EEE9D0A9-7B7D-4913-B01D-F5D04F64FDA4}" type="pres">
      <dgm:prSet presAssocID="{745B4B0D-DCDA-438D-8236-856F65B932E3}" presName="linear" presStyleCnt="0">
        <dgm:presLayoutVars>
          <dgm:dir/>
          <dgm:animLvl val="lvl"/>
          <dgm:resizeHandles val="exact"/>
        </dgm:presLayoutVars>
      </dgm:prSet>
      <dgm:spPr/>
      <dgm:t>
        <a:bodyPr/>
        <a:lstStyle/>
        <a:p>
          <a:endParaRPr lang="en-US"/>
        </a:p>
      </dgm:t>
    </dgm:pt>
    <dgm:pt modelId="{EA4DCED9-5699-448C-8ED0-D70ED882C384}" type="pres">
      <dgm:prSet presAssocID="{FDF5D57F-79AB-4D03-83FD-20F0C54E37F2}" presName="parentLin" presStyleCnt="0"/>
      <dgm:spPr/>
    </dgm:pt>
    <dgm:pt modelId="{B5FA2DB6-3077-4D0D-8A5B-D35835853401}" type="pres">
      <dgm:prSet presAssocID="{FDF5D57F-79AB-4D03-83FD-20F0C54E37F2}" presName="parentLeftMargin" presStyleLbl="node1" presStyleIdx="0" presStyleCnt="2"/>
      <dgm:spPr/>
      <dgm:t>
        <a:bodyPr/>
        <a:lstStyle/>
        <a:p>
          <a:endParaRPr lang="en-US"/>
        </a:p>
      </dgm:t>
    </dgm:pt>
    <dgm:pt modelId="{2D81565D-E3F1-409F-B347-B7C73ED2F2DC}" type="pres">
      <dgm:prSet presAssocID="{FDF5D57F-79AB-4D03-83FD-20F0C54E37F2}" presName="parentText" presStyleLbl="node1" presStyleIdx="0" presStyleCnt="2">
        <dgm:presLayoutVars>
          <dgm:chMax val="0"/>
          <dgm:bulletEnabled val="1"/>
        </dgm:presLayoutVars>
      </dgm:prSet>
      <dgm:spPr/>
      <dgm:t>
        <a:bodyPr/>
        <a:lstStyle/>
        <a:p>
          <a:endParaRPr lang="en-US"/>
        </a:p>
      </dgm:t>
    </dgm:pt>
    <dgm:pt modelId="{2A33EEE8-37D5-4B42-8D75-D819E1497043}" type="pres">
      <dgm:prSet presAssocID="{FDF5D57F-79AB-4D03-83FD-20F0C54E37F2}" presName="negativeSpace" presStyleCnt="0"/>
      <dgm:spPr/>
    </dgm:pt>
    <dgm:pt modelId="{15A2090C-48F6-44C0-B564-6A2554FF4935}" type="pres">
      <dgm:prSet presAssocID="{FDF5D57F-79AB-4D03-83FD-20F0C54E37F2}" presName="childText" presStyleLbl="conFgAcc1" presStyleIdx="0" presStyleCnt="2">
        <dgm:presLayoutVars>
          <dgm:bulletEnabled val="1"/>
        </dgm:presLayoutVars>
      </dgm:prSet>
      <dgm:spPr/>
      <dgm:t>
        <a:bodyPr/>
        <a:lstStyle/>
        <a:p>
          <a:endParaRPr lang="en-US"/>
        </a:p>
      </dgm:t>
    </dgm:pt>
    <dgm:pt modelId="{BDC2C108-4DC2-4E73-943B-88E73A0B33B7}" type="pres">
      <dgm:prSet presAssocID="{AF5CBFAC-89CD-4406-AFBE-EB515FEC5A1F}" presName="spaceBetweenRectangles" presStyleCnt="0"/>
      <dgm:spPr/>
    </dgm:pt>
    <dgm:pt modelId="{38AB5ADD-87DF-4E9A-B0F9-79036A77A23C}" type="pres">
      <dgm:prSet presAssocID="{8FC0AB88-54CC-4A44-AA79-6424323B6FDD}" presName="parentLin" presStyleCnt="0"/>
      <dgm:spPr/>
    </dgm:pt>
    <dgm:pt modelId="{43435425-E89E-4DCE-BEB2-59DB24EADBEB}" type="pres">
      <dgm:prSet presAssocID="{8FC0AB88-54CC-4A44-AA79-6424323B6FDD}" presName="parentLeftMargin" presStyleLbl="node1" presStyleIdx="0" presStyleCnt="2"/>
      <dgm:spPr/>
      <dgm:t>
        <a:bodyPr/>
        <a:lstStyle/>
        <a:p>
          <a:endParaRPr lang="en-US"/>
        </a:p>
      </dgm:t>
    </dgm:pt>
    <dgm:pt modelId="{D293DED0-2526-47F5-8561-9B53E8522ECA}" type="pres">
      <dgm:prSet presAssocID="{8FC0AB88-54CC-4A44-AA79-6424323B6FDD}" presName="parentText" presStyleLbl="node1" presStyleIdx="1" presStyleCnt="2">
        <dgm:presLayoutVars>
          <dgm:chMax val="0"/>
          <dgm:bulletEnabled val="1"/>
        </dgm:presLayoutVars>
      </dgm:prSet>
      <dgm:spPr/>
      <dgm:t>
        <a:bodyPr/>
        <a:lstStyle/>
        <a:p>
          <a:endParaRPr lang="en-US"/>
        </a:p>
      </dgm:t>
    </dgm:pt>
    <dgm:pt modelId="{F51D1C2A-4FBD-4B5F-9E06-E9E82A25AFFA}" type="pres">
      <dgm:prSet presAssocID="{8FC0AB88-54CC-4A44-AA79-6424323B6FDD}" presName="negativeSpace" presStyleCnt="0"/>
      <dgm:spPr/>
    </dgm:pt>
    <dgm:pt modelId="{6113E724-37A3-4027-B52F-57D383602109}" type="pres">
      <dgm:prSet presAssocID="{8FC0AB88-54CC-4A44-AA79-6424323B6FDD}" presName="childText" presStyleLbl="conFgAcc1" presStyleIdx="1" presStyleCnt="2">
        <dgm:presLayoutVars>
          <dgm:bulletEnabled val="1"/>
        </dgm:presLayoutVars>
      </dgm:prSet>
      <dgm:spPr/>
      <dgm:t>
        <a:bodyPr/>
        <a:lstStyle/>
        <a:p>
          <a:endParaRPr lang="en-US"/>
        </a:p>
      </dgm:t>
    </dgm:pt>
  </dgm:ptLst>
  <dgm:cxnLst>
    <dgm:cxn modelId="{F6B73A6A-CE93-496F-9C5C-AE8FB9D6E903}" type="presOf" srcId="{8FC0AB88-54CC-4A44-AA79-6424323B6FDD}" destId="{43435425-E89E-4DCE-BEB2-59DB24EADBEB}" srcOrd="0" destOrd="0" presId="urn:microsoft.com/office/officeart/2005/8/layout/list1"/>
    <dgm:cxn modelId="{3F304873-56F3-4920-A85F-57FCC1AFE709}" srcId="{8FC0AB88-54CC-4A44-AA79-6424323B6FDD}" destId="{7F592AA5-8234-451D-A2C4-771BA18050B7}" srcOrd="2" destOrd="0" parTransId="{F9256D79-8DC0-4155-893F-FE3AB9922839}" sibTransId="{A9F474E2-CCC4-464E-B49D-4C73EA999A90}"/>
    <dgm:cxn modelId="{ED889DA6-13E6-4E5F-87CD-42D547C8C074}" srcId="{FDF5D57F-79AB-4D03-83FD-20F0C54E37F2}" destId="{95E47B77-54BC-4B30-AD2C-44ADFAEB2FB6}" srcOrd="0" destOrd="0" parTransId="{23909787-7BDE-4941-8DC6-DE1EEA6F9597}" sibTransId="{9F0EF54E-415D-4D58-90DF-51975A6150A2}"/>
    <dgm:cxn modelId="{48DF3000-44C6-4421-86B3-8CCB97D2E2E6}" type="presOf" srcId="{745B4B0D-DCDA-438D-8236-856F65B932E3}" destId="{EEE9D0A9-7B7D-4913-B01D-F5D04F64FDA4}" srcOrd="0" destOrd="0" presId="urn:microsoft.com/office/officeart/2005/8/layout/list1"/>
    <dgm:cxn modelId="{574AB72A-6476-43D2-8617-91E167327B4B}" srcId="{8FC0AB88-54CC-4A44-AA79-6424323B6FDD}" destId="{8D5ADE9A-DE12-45E4-909D-4AB4743BFD61}" srcOrd="1" destOrd="0" parTransId="{5C876343-75F1-4284-AFE2-BE1B66B049F4}" sibTransId="{1A418EF0-B4F5-4F0C-B324-547F2206D408}"/>
    <dgm:cxn modelId="{45817BF9-76EE-42A6-9E47-B4E3E899D675}" type="presOf" srcId="{FDF5D57F-79AB-4D03-83FD-20F0C54E37F2}" destId="{B5FA2DB6-3077-4D0D-8A5B-D35835853401}" srcOrd="0" destOrd="0" presId="urn:microsoft.com/office/officeart/2005/8/layout/list1"/>
    <dgm:cxn modelId="{444AECAC-5E73-4ACF-B44B-62C50D46A50F}" srcId="{FDF5D57F-79AB-4D03-83FD-20F0C54E37F2}" destId="{C6721D9B-3115-4C6E-976E-914B40A20015}" srcOrd="1" destOrd="0" parTransId="{53CE820D-4EE5-4011-A386-A57F790ED5C1}" sibTransId="{09F22AB6-32FC-48A3-9E48-B690AF01E182}"/>
    <dgm:cxn modelId="{6EA9A21C-A329-4851-8C03-DA7416954229}" type="presOf" srcId="{8FC0AB88-54CC-4A44-AA79-6424323B6FDD}" destId="{D293DED0-2526-47F5-8561-9B53E8522ECA}" srcOrd="1" destOrd="0" presId="urn:microsoft.com/office/officeart/2005/8/layout/list1"/>
    <dgm:cxn modelId="{9D57F01D-7B9B-4187-BADB-50B3EF300512}" type="presOf" srcId="{8D5ADE9A-DE12-45E4-909D-4AB4743BFD61}" destId="{6113E724-37A3-4027-B52F-57D383602109}" srcOrd="0" destOrd="1" presId="urn:microsoft.com/office/officeart/2005/8/layout/list1"/>
    <dgm:cxn modelId="{1E725A9E-2ACF-4F10-B0E9-9B0ECE51E5A9}" srcId="{8FC0AB88-54CC-4A44-AA79-6424323B6FDD}" destId="{A5EDD26B-8B36-4BA0-87AB-9F7D5FC7D8A0}" srcOrd="0" destOrd="0" parTransId="{39A15CF6-EE01-4B48-8F92-C371AADF49A9}" sibTransId="{F41BD76D-5346-4526-B41B-7C8A022C1120}"/>
    <dgm:cxn modelId="{1C33631B-5FE8-4479-9BE2-F07768FA74A1}" type="presOf" srcId="{A5EDD26B-8B36-4BA0-87AB-9F7D5FC7D8A0}" destId="{6113E724-37A3-4027-B52F-57D383602109}" srcOrd="0" destOrd="0" presId="urn:microsoft.com/office/officeart/2005/8/layout/list1"/>
    <dgm:cxn modelId="{F8EFF1F6-9974-499A-B4E5-57316CADDBC4}" type="presOf" srcId="{7F592AA5-8234-451D-A2C4-771BA18050B7}" destId="{6113E724-37A3-4027-B52F-57D383602109}" srcOrd="0" destOrd="2" presId="urn:microsoft.com/office/officeart/2005/8/layout/list1"/>
    <dgm:cxn modelId="{986A789E-1E41-4381-BEE2-DF8CC5BE7397}" type="presOf" srcId="{C6721D9B-3115-4C6E-976E-914B40A20015}" destId="{15A2090C-48F6-44C0-B564-6A2554FF4935}" srcOrd="0" destOrd="1" presId="urn:microsoft.com/office/officeart/2005/8/layout/list1"/>
    <dgm:cxn modelId="{B2CA1CBC-B1ED-4AE1-8596-697B1167C32E}" type="presOf" srcId="{95E47B77-54BC-4B30-AD2C-44ADFAEB2FB6}" destId="{15A2090C-48F6-44C0-B564-6A2554FF4935}" srcOrd="0" destOrd="0" presId="urn:microsoft.com/office/officeart/2005/8/layout/list1"/>
    <dgm:cxn modelId="{224B05EC-F6EF-4115-94DA-CF46C42D80FB}" type="presOf" srcId="{FDF5D57F-79AB-4D03-83FD-20F0C54E37F2}" destId="{2D81565D-E3F1-409F-B347-B7C73ED2F2DC}" srcOrd="1" destOrd="0" presId="urn:microsoft.com/office/officeart/2005/8/layout/list1"/>
    <dgm:cxn modelId="{BC2A068D-DECA-4257-8E1D-F2D145578C56}" srcId="{745B4B0D-DCDA-438D-8236-856F65B932E3}" destId="{FDF5D57F-79AB-4D03-83FD-20F0C54E37F2}" srcOrd="0" destOrd="0" parTransId="{93321393-4247-44A1-84C0-BA36F18CE119}" sibTransId="{AF5CBFAC-89CD-4406-AFBE-EB515FEC5A1F}"/>
    <dgm:cxn modelId="{6521ED9F-331C-4FDD-8B8D-2F9BC85B5A8B}" srcId="{745B4B0D-DCDA-438D-8236-856F65B932E3}" destId="{8FC0AB88-54CC-4A44-AA79-6424323B6FDD}" srcOrd="1" destOrd="0" parTransId="{26D969D9-5992-4B28-BD80-E1B85C63A003}" sibTransId="{14370F2A-E500-4419-900D-CEDD036AF4BD}"/>
    <dgm:cxn modelId="{AE7BCA8D-C8BC-4509-B78D-1846B5D29125}" type="presParOf" srcId="{EEE9D0A9-7B7D-4913-B01D-F5D04F64FDA4}" destId="{EA4DCED9-5699-448C-8ED0-D70ED882C384}" srcOrd="0" destOrd="0" presId="urn:microsoft.com/office/officeart/2005/8/layout/list1"/>
    <dgm:cxn modelId="{E1F9B225-02D3-4417-9301-5E47FB496572}" type="presParOf" srcId="{EA4DCED9-5699-448C-8ED0-D70ED882C384}" destId="{B5FA2DB6-3077-4D0D-8A5B-D35835853401}" srcOrd="0" destOrd="0" presId="urn:microsoft.com/office/officeart/2005/8/layout/list1"/>
    <dgm:cxn modelId="{77852FF8-5C71-4CB9-90E3-487011A45007}" type="presParOf" srcId="{EA4DCED9-5699-448C-8ED0-D70ED882C384}" destId="{2D81565D-E3F1-409F-B347-B7C73ED2F2DC}" srcOrd="1" destOrd="0" presId="urn:microsoft.com/office/officeart/2005/8/layout/list1"/>
    <dgm:cxn modelId="{B7A217F4-7712-4440-9697-AC1B06E0C8AC}" type="presParOf" srcId="{EEE9D0A9-7B7D-4913-B01D-F5D04F64FDA4}" destId="{2A33EEE8-37D5-4B42-8D75-D819E1497043}" srcOrd="1" destOrd="0" presId="urn:microsoft.com/office/officeart/2005/8/layout/list1"/>
    <dgm:cxn modelId="{44464C41-E624-4467-AFE2-AB455896991A}" type="presParOf" srcId="{EEE9D0A9-7B7D-4913-B01D-F5D04F64FDA4}" destId="{15A2090C-48F6-44C0-B564-6A2554FF4935}" srcOrd="2" destOrd="0" presId="urn:microsoft.com/office/officeart/2005/8/layout/list1"/>
    <dgm:cxn modelId="{7057D78A-9AF1-45E2-8179-F0DE37016B18}" type="presParOf" srcId="{EEE9D0A9-7B7D-4913-B01D-F5D04F64FDA4}" destId="{BDC2C108-4DC2-4E73-943B-88E73A0B33B7}" srcOrd="3" destOrd="0" presId="urn:microsoft.com/office/officeart/2005/8/layout/list1"/>
    <dgm:cxn modelId="{4E7BED8A-530E-4DDA-892F-2ED4C63C7CC6}" type="presParOf" srcId="{EEE9D0A9-7B7D-4913-B01D-F5D04F64FDA4}" destId="{38AB5ADD-87DF-4E9A-B0F9-79036A77A23C}" srcOrd="4" destOrd="0" presId="urn:microsoft.com/office/officeart/2005/8/layout/list1"/>
    <dgm:cxn modelId="{34C80FE4-D04C-42CC-966F-37CEBCCF3AAB}" type="presParOf" srcId="{38AB5ADD-87DF-4E9A-B0F9-79036A77A23C}" destId="{43435425-E89E-4DCE-BEB2-59DB24EADBEB}" srcOrd="0" destOrd="0" presId="urn:microsoft.com/office/officeart/2005/8/layout/list1"/>
    <dgm:cxn modelId="{21164FED-9A94-4515-8057-BF4A39F8CC8D}" type="presParOf" srcId="{38AB5ADD-87DF-4E9A-B0F9-79036A77A23C}" destId="{D293DED0-2526-47F5-8561-9B53E8522ECA}" srcOrd="1" destOrd="0" presId="urn:microsoft.com/office/officeart/2005/8/layout/list1"/>
    <dgm:cxn modelId="{DD5E9160-0E60-4DBF-83AC-9626F218786F}" type="presParOf" srcId="{EEE9D0A9-7B7D-4913-B01D-F5D04F64FDA4}" destId="{F51D1C2A-4FBD-4B5F-9E06-E9E82A25AFFA}" srcOrd="5" destOrd="0" presId="urn:microsoft.com/office/officeart/2005/8/layout/list1"/>
    <dgm:cxn modelId="{1518D218-E0B8-4013-99B7-AD4FB2CBF9CA}" type="presParOf" srcId="{EEE9D0A9-7B7D-4913-B01D-F5D04F64FDA4}" destId="{6113E724-37A3-4027-B52F-57D38360210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C620B6A-B0B7-484F-9EBB-04B630106E2A}" type="doc">
      <dgm:prSet loTypeId="urn:microsoft.com/office/officeart/2005/8/layout/process2" loCatId="process" qsTypeId="urn:microsoft.com/office/officeart/2005/8/quickstyle/simple5" qsCatId="simple" csTypeId="urn:microsoft.com/office/officeart/2005/8/colors/accent2_3" csCatId="accent2" phldr="1"/>
      <dgm:spPr/>
    </dgm:pt>
    <dgm:pt modelId="{549F26FF-1594-4768-AE96-FFE6A4EF3561}">
      <dgm:prSet phldrT="[Text]"/>
      <dgm:spPr/>
      <dgm:t>
        <a:bodyPr/>
        <a:lstStyle/>
        <a:p>
          <a:r>
            <a:rPr lang="en-US" dirty="0"/>
            <a:t>Make </a:t>
          </a:r>
          <a:r>
            <a:rPr lang="en-US" dirty="0" smtClean="0"/>
            <a:t>inspection </a:t>
          </a:r>
          <a:r>
            <a:rPr lang="en-US" dirty="0"/>
            <a:t>information available to other inspectors</a:t>
          </a:r>
        </a:p>
      </dgm:t>
    </dgm:pt>
    <dgm:pt modelId="{8BA6E78A-FFA6-4964-8F68-EF23DC859D03}" type="parTrans" cxnId="{1898D117-52ED-4DF0-B67F-BA9BF4216BAC}">
      <dgm:prSet/>
      <dgm:spPr/>
      <dgm:t>
        <a:bodyPr/>
        <a:lstStyle/>
        <a:p>
          <a:endParaRPr lang="en-US"/>
        </a:p>
      </dgm:t>
    </dgm:pt>
    <dgm:pt modelId="{24E76E81-A709-44C6-9C7B-FFC32471FE95}" type="sibTrans" cxnId="{1898D117-52ED-4DF0-B67F-BA9BF4216BAC}">
      <dgm:prSet/>
      <dgm:spPr/>
      <dgm:t>
        <a:bodyPr/>
        <a:lstStyle/>
        <a:p>
          <a:endParaRPr lang="en-US" dirty="0"/>
        </a:p>
      </dgm:t>
    </dgm:pt>
    <dgm:pt modelId="{0E94C5D0-5B56-498A-B1E0-3F7717CF17C5}">
      <dgm:prSet phldrT="[Text]"/>
      <dgm:spPr/>
      <dgm:t>
        <a:bodyPr/>
        <a:lstStyle/>
        <a:p>
          <a:r>
            <a:rPr lang="en-US" dirty="0"/>
            <a:t>Send reminder letters</a:t>
          </a:r>
        </a:p>
      </dgm:t>
    </dgm:pt>
    <dgm:pt modelId="{DA939B33-1975-417A-9039-C516E35B084E}" type="parTrans" cxnId="{12B0498B-AFC0-4E8C-B2BE-E20F6BF99079}">
      <dgm:prSet/>
      <dgm:spPr/>
      <dgm:t>
        <a:bodyPr/>
        <a:lstStyle/>
        <a:p>
          <a:endParaRPr lang="en-US"/>
        </a:p>
      </dgm:t>
    </dgm:pt>
    <dgm:pt modelId="{BFD3E8B7-D729-4B08-ABAB-DFA2A82A96C7}" type="sibTrans" cxnId="{12B0498B-AFC0-4E8C-B2BE-E20F6BF99079}">
      <dgm:prSet/>
      <dgm:spPr/>
      <dgm:t>
        <a:bodyPr/>
        <a:lstStyle/>
        <a:p>
          <a:endParaRPr lang="en-US" dirty="0"/>
        </a:p>
      </dgm:t>
    </dgm:pt>
    <dgm:pt modelId="{50F7CA89-EAF3-447A-9DCB-9323CE989E70}">
      <dgm:prSet phldrT="[Text]"/>
      <dgm:spPr>
        <a:solidFill>
          <a:schemeClr val="accent2"/>
        </a:solidFill>
      </dgm:spPr>
      <dgm:t>
        <a:bodyPr/>
        <a:lstStyle/>
        <a:p>
          <a:r>
            <a:rPr lang="en-US" dirty="0"/>
            <a:t>Make reminder phone calls</a:t>
          </a:r>
        </a:p>
      </dgm:t>
    </dgm:pt>
    <dgm:pt modelId="{8FE0A438-DE93-4840-9DF1-45CC29DA1BB1}" type="parTrans" cxnId="{B02F5B7D-EE40-471A-ADBF-643FBFF2C752}">
      <dgm:prSet/>
      <dgm:spPr/>
      <dgm:t>
        <a:bodyPr/>
        <a:lstStyle/>
        <a:p>
          <a:endParaRPr lang="en-US"/>
        </a:p>
      </dgm:t>
    </dgm:pt>
    <dgm:pt modelId="{6D5EDF6F-F028-42F1-BA4E-0ACC361689C9}" type="sibTrans" cxnId="{B02F5B7D-EE40-471A-ADBF-643FBFF2C752}">
      <dgm:prSet/>
      <dgm:spPr/>
      <dgm:t>
        <a:bodyPr/>
        <a:lstStyle/>
        <a:p>
          <a:endParaRPr lang="en-US"/>
        </a:p>
      </dgm:t>
    </dgm:pt>
    <dgm:pt modelId="{C6781D9B-466C-4F1D-9E56-43A8BAF9DCA0}" type="pres">
      <dgm:prSet presAssocID="{8C620B6A-B0B7-484F-9EBB-04B630106E2A}" presName="linearFlow" presStyleCnt="0">
        <dgm:presLayoutVars>
          <dgm:resizeHandles val="exact"/>
        </dgm:presLayoutVars>
      </dgm:prSet>
      <dgm:spPr/>
    </dgm:pt>
    <dgm:pt modelId="{D3217231-798D-467E-A671-34ED2C417570}" type="pres">
      <dgm:prSet presAssocID="{549F26FF-1594-4768-AE96-FFE6A4EF3561}" presName="node" presStyleLbl="node1" presStyleIdx="0" presStyleCnt="3" custScaleX="142954">
        <dgm:presLayoutVars>
          <dgm:bulletEnabled val="1"/>
        </dgm:presLayoutVars>
      </dgm:prSet>
      <dgm:spPr/>
      <dgm:t>
        <a:bodyPr/>
        <a:lstStyle/>
        <a:p>
          <a:endParaRPr lang="en-US"/>
        </a:p>
      </dgm:t>
    </dgm:pt>
    <dgm:pt modelId="{4BDFAABF-9228-410A-86CA-09AF33123030}" type="pres">
      <dgm:prSet presAssocID="{24E76E81-A709-44C6-9C7B-FFC32471FE95}" presName="sibTrans" presStyleLbl="sibTrans2D1" presStyleIdx="0" presStyleCnt="2"/>
      <dgm:spPr/>
      <dgm:t>
        <a:bodyPr/>
        <a:lstStyle/>
        <a:p>
          <a:endParaRPr lang="en-US"/>
        </a:p>
      </dgm:t>
    </dgm:pt>
    <dgm:pt modelId="{80C9ED0A-8121-48D5-BA2A-22D41E8E5878}" type="pres">
      <dgm:prSet presAssocID="{24E76E81-A709-44C6-9C7B-FFC32471FE95}" presName="connectorText" presStyleLbl="sibTrans2D1" presStyleIdx="0" presStyleCnt="2"/>
      <dgm:spPr/>
      <dgm:t>
        <a:bodyPr/>
        <a:lstStyle/>
        <a:p>
          <a:endParaRPr lang="en-US"/>
        </a:p>
      </dgm:t>
    </dgm:pt>
    <dgm:pt modelId="{BD042AFE-B1E9-46D7-8075-6FAE76F2CB31}" type="pres">
      <dgm:prSet presAssocID="{0E94C5D0-5B56-498A-B1E0-3F7717CF17C5}" presName="node" presStyleLbl="node1" presStyleIdx="1" presStyleCnt="3" custScaleX="142954">
        <dgm:presLayoutVars>
          <dgm:bulletEnabled val="1"/>
        </dgm:presLayoutVars>
      </dgm:prSet>
      <dgm:spPr/>
      <dgm:t>
        <a:bodyPr/>
        <a:lstStyle/>
        <a:p>
          <a:endParaRPr lang="en-US"/>
        </a:p>
      </dgm:t>
    </dgm:pt>
    <dgm:pt modelId="{FDA92009-688E-46A7-9DA3-DDD7F90BE9A0}" type="pres">
      <dgm:prSet presAssocID="{BFD3E8B7-D729-4B08-ABAB-DFA2A82A96C7}" presName="sibTrans" presStyleLbl="sibTrans2D1" presStyleIdx="1" presStyleCnt="2"/>
      <dgm:spPr/>
      <dgm:t>
        <a:bodyPr/>
        <a:lstStyle/>
        <a:p>
          <a:endParaRPr lang="en-US"/>
        </a:p>
      </dgm:t>
    </dgm:pt>
    <dgm:pt modelId="{69285E22-3543-49EB-8614-F56EF70A8F37}" type="pres">
      <dgm:prSet presAssocID="{BFD3E8B7-D729-4B08-ABAB-DFA2A82A96C7}" presName="connectorText" presStyleLbl="sibTrans2D1" presStyleIdx="1" presStyleCnt="2"/>
      <dgm:spPr/>
      <dgm:t>
        <a:bodyPr/>
        <a:lstStyle/>
        <a:p>
          <a:endParaRPr lang="en-US"/>
        </a:p>
      </dgm:t>
    </dgm:pt>
    <dgm:pt modelId="{83F00C52-A397-4B8E-AACE-14ADD4360CB0}" type="pres">
      <dgm:prSet presAssocID="{50F7CA89-EAF3-447A-9DCB-9323CE989E70}" presName="node" presStyleLbl="node1" presStyleIdx="2" presStyleCnt="3" custScaleX="142954">
        <dgm:presLayoutVars>
          <dgm:bulletEnabled val="1"/>
        </dgm:presLayoutVars>
      </dgm:prSet>
      <dgm:spPr/>
      <dgm:t>
        <a:bodyPr/>
        <a:lstStyle/>
        <a:p>
          <a:endParaRPr lang="en-US"/>
        </a:p>
      </dgm:t>
    </dgm:pt>
  </dgm:ptLst>
  <dgm:cxnLst>
    <dgm:cxn modelId="{55656C5A-DE61-4C34-BC88-0A52C16E0F24}" type="presOf" srcId="{549F26FF-1594-4768-AE96-FFE6A4EF3561}" destId="{D3217231-798D-467E-A671-34ED2C417570}" srcOrd="0" destOrd="0" presId="urn:microsoft.com/office/officeart/2005/8/layout/process2"/>
    <dgm:cxn modelId="{0535FD87-71B0-43E6-878B-5BCBD9EED893}" type="presOf" srcId="{24E76E81-A709-44C6-9C7B-FFC32471FE95}" destId="{4BDFAABF-9228-410A-86CA-09AF33123030}" srcOrd="0" destOrd="0" presId="urn:microsoft.com/office/officeart/2005/8/layout/process2"/>
    <dgm:cxn modelId="{E650F740-6C8D-4FF0-8D96-B5B152AC0F19}" type="presOf" srcId="{BFD3E8B7-D729-4B08-ABAB-DFA2A82A96C7}" destId="{FDA92009-688E-46A7-9DA3-DDD7F90BE9A0}" srcOrd="0" destOrd="0" presId="urn:microsoft.com/office/officeart/2005/8/layout/process2"/>
    <dgm:cxn modelId="{E40814A0-DB74-423F-8A01-A4C17ABA0D09}" type="presOf" srcId="{24E76E81-A709-44C6-9C7B-FFC32471FE95}" destId="{80C9ED0A-8121-48D5-BA2A-22D41E8E5878}" srcOrd="1" destOrd="0" presId="urn:microsoft.com/office/officeart/2005/8/layout/process2"/>
    <dgm:cxn modelId="{C3BA689B-B7C0-43B8-B385-C70313BC2363}" type="presOf" srcId="{0E94C5D0-5B56-498A-B1E0-3F7717CF17C5}" destId="{BD042AFE-B1E9-46D7-8075-6FAE76F2CB31}" srcOrd="0" destOrd="0" presId="urn:microsoft.com/office/officeart/2005/8/layout/process2"/>
    <dgm:cxn modelId="{12B0498B-AFC0-4E8C-B2BE-E20F6BF99079}" srcId="{8C620B6A-B0B7-484F-9EBB-04B630106E2A}" destId="{0E94C5D0-5B56-498A-B1E0-3F7717CF17C5}" srcOrd="1" destOrd="0" parTransId="{DA939B33-1975-417A-9039-C516E35B084E}" sibTransId="{BFD3E8B7-D729-4B08-ABAB-DFA2A82A96C7}"/>
    <dgm:cxn modelId="{1898D117-52ED-4DF0-B67F-BA9BF4216BAC}" srcId="{8C620B6A-B0B7-484F-9EBB-04B630106E2A}" destId="{549F26FF-1594-4768-AE96-FFE6A4EF3561}" srcOrd="0" destOrd="0" parTransId="{8BA6E78A-FFA6-4964-8F68-EF23DC859D03}" sibTransId="{24E76E81-A709-44C6-9C7B-FFC32471FE95}"/>
    <dgm:cxn modelId="{8D89AE3E-3EC6-4A35-B7F9-7391FDE25E00}" type="presOf" srcId="{BFD3E8B7-D729-4B08-ABAB-DFA2A82A96C7}" destId="{69285E22-3543-49EB-8614-F56EF70A8F37}" srcOrd="1" destOrd="0" presId="urn:microsoft.com/office/officeart/2005/8/layout/process2"/>
    <dgm:cxn modelId="{B02F5B7D-EE40-471A-ADBF-643FBFF2C752}" srcId="{8C620B6A-B0B7-484F-9EBB-04B630106E2A}" destId="{50F7CA89-EAF3-447A-9DCB-9323CE989E70}" srcOrd="2" destOrd="0" parTransId="{8FE0A438-DE93-4840-9DF1-45CC29DA1BB1}" sibTransId="{6D5EDF6F-F028-42F1-BA4E-0ACC361689C9}"/>
    <dgm:cxn modelId="{9ABFE1DC-1C85-4B45-9C6A-E7F83485E205}" type="presOf" srcId="{50F7CA89-EAF3-447A-9DCB-9323CE989E70}" destId="{83F00C52-A397-4B8E-AACE-14ADD4360CB0}" srcOrd="0" destOrd="0" presId="urn:microsoft.com/office/officeart/2005/8/layout/process2"/>
    <dgm:cxn modelId="{82C7BE09-D53C-41D9-8D8C-FEFADBEE1467}" type="presOf" srcId="{8C620B6A-B0B7-484F-9EBB-04B630106E2A}" destId="{C6781D9B-466C-4F1D-9E56-43A8BAF9DCA0}" srcOrd="0" destOrd="0" presId="urn:microsoft.com/office/officeart/2005/8/layout/process2"/>
    <dgm:cxn modelId="{CD34FC8B-C34D-47C5-97CE-9F9CE437D119}" type="presParOf" srcId="{C6781D9B-466C-4F1D-9E56-43A8BAF9DCA0}" destId="{D3217231-798D-467E-A671-34ED2C417570}" srcOrd="0" destOrd="0" presId="urn:microsoft.com/office/officeart/2005/8/layout/process2"/>
    <dgm:cxn modelId="{42213FE7-94D3-42F5-83EA-EDD3B257F3F0}" type="presParOf" srcId="{C6781D9B-466C-4F1D-9E56-43A8BAF9DCA0}" destId="{4BDFAABF-9228-410A-86CA-09AF33123030}" srcOrd="1" destOrd="0" presId="urn:microsoft.com/office/officeart/2005/8/layout/process2"/>
    <dgm:cxn modelId="{46CB5C3C-FAAA-453F-8121-4939CC5D28EF}" type="presParOf" srcId="{4BDFAABF-9228-410A-86CA-09AF33123030}" destId="{80C9ED0A-8121-48D5-BA2A-22D41E8E5878}" srcOrd="0" destOrd="0" presId="urn:microsoft.com/office/officeart/2005/8/layout/process2"/>
    <dgm:cxn modelId="{7BF8F780-26F7-480D-821A-7E4F9EF14F60}" type="presParOf" srcId="{C6781D9B-466C-4F1D-9E56-43A8BAF9DCA0}" destId="{BD042AFE-B1E9-46D7-8075-6FAE76F2CB31}" srcOrd="2" destOrd="0" presId="urn:microsoft.com/office/officeart/2005/8/layout/process2"/>
    <dgm:cxn modelId="{654339C2-8795-4F65-9EEE-73962B422F58}" type="presParOf" srcId="{C6781D9B-466C-4F1D-9E56-43A8BAF9DCA0}" destId="{FDA92009-688E-46A7-9DA3-DDD7F90BE9A0}" srcOrd="3" destOrd="0" presId="urn:microsoft.com/office/officeart/2005/8/layout/process2"/>
    <dgm:cxn modelId="{43B3C5DE-5F74-4F69-ADDC-8C2A39A160C2}" type="presParOf" srcId="{FDA92009-688E-46A7-9DA3-DDD7F90BE9A0}" destId="{69285E22-3543-49EB-8614-F56EF70A8F37}" srcOrd="0" destOrd="0" presId="urn:microsoft.com/office/officeart/2005/8/layout/process2"/>
    <dgm:cxn modelId="{941FCDFC-D65A-4757-A6C8-D3C433988A17}" type="presParOf" srcId="{C6781D9B-466C-4F1D-9E56-43A8BAF9DCA0}" destId="{83F00C52-A397-4B8E-AACE-14ADD4360CB0}"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8C620B6A-B0B7-484F-9EBB-04B630106E2A}" type="doc">
      <dgm:prSet loTypeId="urn:microsoft.com/office/officeart/2005/8/layout/list1" loCatId="list" qsTypeId="urn:microsoft.com/office/officeart/2005/8/quickstyle/simple5" qsCatId="simple" csTypeId="urn:microsoft.com/office/officeart/2005/8/colors/accent2_3" csCatId="accent2" phldr="1"/>
      <dgm:spPr/>
    </dgm:pt>
    <dgm:pt modelId="{549F26FF-1594-4768-AE96-FFE6A4EF3561}">
      <dgm:prSet phldrT="[Text]" custT="1"/>
      <dgm:spPr/>
      <dgm:t>
        <a:bodyPr/>
        <a:lstStyle/>
        <a:p>
          <a:r>
            <a:rPr lang="en-US" sz="2000" b="0" u="none" dirty="0"/>
            <a:t>A</a:t>
          </a:r>
          <a:r>
            <a:rPr lang="x-none" sz="2000" b="0" u="none" dirty="0"/>
            <a:t>fter hours and </a:t>
          </a:r>
          <a:r>
            <a:rPr lang="en-US" sz="2000" b="0" u="none" dirty="0"/>
            <a:t>weekend inspections</a:t>
          </a:r>
          <a:endParaRPr lang="en-US" sz="2000" b="0" dirty="0"/>
        </a:p>
      </dgm:t>
    </dgm:pt>
    <dgm:pt modelId="{8BA6E78A-FFA6-4964-8F68-EF23DC859D03}" type="parTrans" cxnId="{1898D117-52ED-4DF0-B67F-BA9BF4216BAC}">
      <dgm:prSet/>
      <dgm:spPr/>
      <dgm:t>
        <a:bodyPr/>
        <a:lstStyle/>
        <a:p>
          <a:endParaRPr lang="en-US"/>
        </a:p>
      </dgm:t>
    </dgm:pt>
    <dgm:pt modelId="{24E76E81-A709-44C6-9C7B-FFC32471FE95}" type="sibTrans" cxnId="{1898D117-52ED-4DF0-B67F-BA9BF4216BAC}">
      <dgm:prSet/>
      <dgm:spPr/>
      <dgm:t>
        <a:bodyPr/>
        <a:lstStyle/>
        <a:p>
          <a:endParaRPr lang="en-US"/>
        </a:p>
      </dgm:t>
    </dgm:pt>
    <dgm:pt modelId="{EF4677A4-D714-49BE-A0CD-318A0E057859}">
      <dgm:prSet custT="1"/>
      <dgm:spPr/>
      <dgm:t>
        <a:bodyPr/>
        <a:lstStyle/>
        <a:p>
          <a:r>
            <a:rPr lang="en-US" sz="1800" b="0" dirty="0"/>
            <a:t>Look for locked, blocked, or obstructed exits </a:t>
          </a:r>
        </a:p>
      </dgm:t>
    </dgm:pt>
    <dgm:pt modelId="{A99B27CC-FF80-4486-B3FE-BF40528A0EDE}" type="parTrans" cxnId="{6ECE4F33-6CC8-4D0B-BBF5-E9B59B4ED6A8}">
      <dgm:prSet/>
      <dgm:spPr/>
      <dgm:t>
        <a:bodyPr/>
        <a:lstStyle/>
        <a:p>
          <a:endParaRPr lang="en-US"/>
        </a:p>
      </dgm:t>
    </dgm:pt>
    <dgm:pt modelId="{E1120D2F-9587-4746-8BA2-9DBAAB72D5AB}" type="sibTrans" cxnId="{6ECE4F33-6CC8-4D0B-BBF5-E9B59B4ED6A8}">
      <dgm:prSet/>
      <dgm:spPr/>
      <dgm:t>
        <a:bodyPr/>
        <a:lstStyle/>
        <a:p>
          <a:endParaRPr lang="en-US"/>
        </a:p>
      </dgm:t>
    </dgm:pt>
    <dgm:pt modelId="{2504E623-AF86-4C61-BD49-EF4687CF9202}">
      <dgm:prSet custT="1"/>
      <dgm:spPr/>
      <dgm:t>
        <a:bodyPr/>
        <a:lstStyle/>
        <a:p>
          <a:r>
            <a:rPr lang="en-US" sz="1800" b="0" dirty="0"/>
            <a:t>Investigation of public complaints that may be time sensitive </a:t>
          </a:r>
        </a:p>
      </dgm:t>
    </dgm:pt>
    <dgm:pt modelId="{6AB5485E-8FB7-4687-B084-9AAF2AD1687E}" type="parTrans" cxnId="{00A45ECA-B1B4-4AF0-B1BB-0BBDFB0EF929}">
      <dgm:prSet/>
      <dgm:spPr/>
      <dgm:t>
        <a:bodyPr/>
        <a:lstStyle/>
        <a:p>
          <a:endParaRPr lang="en-US"/>
        </a:p>
      </dgm:t>
    </dgm:pt>
    <dgm:pt modelId="{63752B95-7F53-47BA-8222-8A5DC9C9D701}" type="sibTrans" cxnId="{00A45ECA-B1B4-4AF0-B1BB-0BBDFB0EF929}">
      <dgm:prSet/>
      <dgm:spPr/>
      <dgm:t>
        <a:bodyPr/>
        <a:lstStyle/>
        <a:p>
          <a:endParaRPr lang="en-US"/>
        </a:p>
      </dgm:t>
    </dgm:pt>
    <dgm:pt modelId="{0BA11651-97A1-46E1-B430-B9C0E3B84CF2}">
      <dgm:prSet phldrT="[Text]" custT="1"/>
      <dgm:spPr/>
      <dgm:t>
        <a:bodyPr/>
        <a:lstStyle/>
        <a:p>
          <a:r>
            <a:rPr lang="en-US" sz="1800" b="0" dirty="0"/>
            <a:t>Assembly occupancies</a:t>
          </a:r>
        </a:p>
      </dgm:t>
    </dgm:pt>
    <dgm:pt modelId="{D1204AB8-6CE2-420D-9E0A-2CC22C4053D8}" type="parTrans" cxnId="{A0D05E6B-EEC0-40A4-AF01-457A1AAA3A0A}">
      <dgm:prSet/>
      <dgm:spPr/>
      <dgm:t>
        <a:bodyPr/>
        <a:lstStyle/>
        <a:p>
          <a:endParaRPr lang="en-US"/>
        </a:p>
      </dgm:t>
    </dgm:pt>
    <dgm:pt modelId="{1CEC5D83-C152-4F3F-BE63-A841921C589E}" type="sibTrans" cxnId="{A0D05E6B-EEC0-40A4-AF01-457A1AAA3A0A}">
      <dgm:prSet/>
      <dgm:spPr/>
      <dgm:t>
        <a:bodyPr/>
        <a:lstStyle/>
        <a:p>
          <a:endParaRPr lang="en-US"/>
        </a:p>
      </dgm:t>
    </dgm:pt>
    <dgm:pt modelId="{97A5896A-0F1C-4C5E-AC6F-10AA293E6CC4}">
      <dgm:prSet phldrT="[Text]" custT="1"/>
      <dgm:spPr/>
      <dgm:t>
        <a:bodyPr/>
        <a:lstStyle/>
        <a:p>
          <a:r>
            <a:rPr lang="en-US" sz="1800" b="0" dirty="0"/>
            <a:t>Verify adherence to posted occupant load </a:t>
          </a:r>
        </a:p>
      </dgm:t>
    </dgm:pt>
    <dgm:pt modelId="{A50F915E-2C6B-49D0-915B-97775EB08E11}" type="parTrans" cxnId="{2B28FA3C-9449-44CC-92A2-EEA79571ED22}">
      <dgm:prSet/>
      <dgm:spPr/>
      <dgm:t>
        <a:bodyPr/>
        <a:lstStyle/>
        <a:p>
          <a:endParaRPr lang="en-US"/>
        </a:p>
      </dgm:t>
    </dgm:pt>
    <dgm:pt modelId="{E0A2930D-DB43-46A1-973D-E314D213F494}" type="sibTrans" cxnId="{2B28FA3C-9449-44CC-92A2-EEA79571ED22}">
      <dgm:prSet/>
      <dgm:spPr/>
      <dgm:t>
        <a:bodyPr/>
        <a:lstStyle/>
        <a:p>
          <a:endParaRPr lang="en-US"/>
        </a:p>
      </dgm:t>
    </dgm:pt>
    <dgm:pt modelId="{E4B45712-7016-4F72-9B00-DC551C078483}" type="pres">
      <dgm:prSet presAssocID="{8C620B6A-B0B7-484F-9EBB-04B630106E2A}" presName="linear" presStyleCnt="0">
        <dgm:presLayoutVars>
          <dgm:dir/>
          <dgm:animLvl val="lvl"/>
          <dgm:resizeHandles val="exact"/>
        </dgm:presLayoutVars>
      </dgm:prSet>
      <dgm:spPr/>
    </dgm:pt>
    <dgm:pt modelId="{4CB5969E-486C-4ABF-958A-7FF1D79F6983}" type="pres">
      <dgm:prSet presAssocID="{549F26FF-1594-4768-AE96-FFE6A4EF3561}" presName="parentLin" presStyleCnt="0"/>
      <dgm:spPr/>
    </dgm:pt>
    <dgm:pt modelId="{0F3B3D07-5A86-41B3-B898-2D1C3C7DAFF0}" type="pres">
      <dgm:prSet presAssocID="{549F26FF-1594-4768-AE96-FFE6A4EF3561}" presName="parentLeftMargin" presStyleLbl="node1" presStyleIdx="0" presStyleCnt="1"/>
      <dgm:spPr/>
      <dgm:t>
        <a:bodyPr/>
        <a:lstStyle/>
        <a:p>
          <a:endParaRPr lang="en-US"/>
        </a:p>
      </dgm:t>
    </dgm:pt>
    <dgm:pt modelId="{9084A0C7-7E1C-4352-9F37-314A766422A8}" type="pres">
      <dgm:prSet presAssocID="{549F26FF-1594-4768-AE96-FFE6A4EF3561}" presName="parentText" presStyleLbl="node1" presStyleIdx="0" presStyleCnt="1">
        <dgm:presLayoutVars>
          <dgm:chMax val="0"/>
          <dgm:bulletEnabled val="1"/>
        </dgm:presLayoutVars>
      </dgm:prSet>
      <dgm:spPr/>
      <dgm:t>
        <a:bodyPr/>
        <a:lstStyle/>
        <a:p>
          <a:endParaRPr lang="en-US"/>
        </a:p>
      </dgm:t>
    </dgm:pt>
    <dgm:pt modelId="{4511E32F-D202-4707-916E-D05B0CB438B4}" type="pres">
      <dgm:prSet presAssocID="{549F26FF-1594-4768-AE96-FFE6A4EF3561}" presName="negativeSpace" presStyleCnt="0"/>
      <dgm:spPr/>
    </dgm:pt>
    <dgm:pt modelId="{670FC4E3-DD3C-4E38-ADBA-C934BD03D5CF}" type="pres">
      <dgm:prSet presAssocID="{549F26FF-1594-4768-AE96-FFE6A4EF3561}" presName="childText" presStyleLbl="conFgAcc1" presStyleIdx="0" presStyleCnt="1">
        <dgm:presLayoutVars>
          <dgm:bulletEnabled val="1"/>
        </dgm:presLayoutVars>
      </dgm:prSet>
      <dgm:spPr/>
      <dgm:t>
        <a:bodyPr/>
        <a:lstStyle/>
        <a:p>
          <a:endParaRPr lang="en-US"/>
        </a:p>
      </dgm:t>
    </dgm:pt>
  </dgm:ptLst>
  <dgm:cxnLst>
    <dgm:cxn modelId="{2B28FA3C-9449-44CC-92A2-EEA79571ED22}" srcId="{549F26FF-1594-4768-AE96-FFE6A4EF3561}" destId="{97A5896A-0F1C-4C5E-AC6F-10AA293E6CC4}" srcOrd="1" destOrd="0" parTransId="{A50F915E-2C6B-49D0-915B-97775EB08E11}" sibTransId="{E0A2930D-DB43-46A1-973D-E314D213F494}"/>
    <dgm:cxn modelId="{A0D05E6B-EEC0-40A4-AF01-457A1AAA3A0A}" srcId="{549F26FF-1594-4768-AE96-FFE6A4EF3561}" destId="{0BA11651-97A1-46E1-B430-B9C0E3B84CF2}" srcOrd="0" destOrd="0" parTransId="{D1204AB8-6CE2-420D-9E0A-2CC22C4053D8}" sibTransId="{1CEC5D83-C152-4F3F-BE63-A841921C589E}"/>
    <dgm:cxn modelId="{00A45ECA-B1B4-4AF0-B1BB-0BBDFB0EF929}" srcId="{549F26FF-1594-4768-AE96-FFE6A4EF3561}" destId="{2504E623-AF86-4C61-BD49-EF4687CF9202}" srcOrd="3" destOrd="0" parTransId="{6AB5485E-8FB7-4687-B084-9AAF2AD1687E}" sibTransId="{63752B95-7F53-47BA-8222-8A5DC9C9D701}"/>
    <dgm:cxn modelId="{6A31AEAD-4E2A-49C5-BE6D-59E5E3035ED6}" type="presOf" srcId="{0BA11651-97A1-46E1-B430-B9C0E3B84CF2}" destId="{670FC4E3-DD3C-4E38-ADBA-C934BD03D5CF}" srcOrd="0" destOrd="0" presId="urn:microsoft.com/office/officeart/2005/8/layout/list1"/>
    <dgm:cxn modelId="{997B473B-0BAB-4453-BC79-2130A6785973}" type="presOf" srcId="{549F26FF-1594-4768-AE96-FFE6A4EF3561}" destId="{9084A0C7-7E1C-4352-9F37-314A766422A8}" srcOrd="1" destOrd="0" presId="urn:microsoft.com/office/officeart/2005/8/layout/list1"/>
    <dgm:cxn modelId="{1898D117-52ED-4DF0-B67F-BA9BF4216BAC}" srcId="{8C620B6A-B0B7-484F-9EBB-04B630106E2A}" destId="{549F26FF-1594-4768-AE96-FFE6A4EF3561}" srcOrd="0" destOrd="0" parTransId="{8BA6E78A-FFA6-4964-8F68-EF23DC859D03}" sibTransId="{24E76E81-A709-44C6-9C7B-FFC32471FE95}"/>
    <dgm:cxn modelId="{BE9858DA-5B44-487B-B6F8-0A0CE92DB3E7}" type="presOf" srcId="{549F26FF-1594-4768-AE96-FFE6A4EF3561}" destId="{0F3B3D07-5A86-41B3-B898-2D1C3C7DAFF0}" srcOrd="0" destOrd="0" presId="urn:microsoft.com/office/officeart/2005/8/layout/list1"/>
    <dgm:cxn modelId="{C7504D2C-E65F-4427-82BA-F7D04264C8BF}" type="presOf" srcId="{97A5896A-0F1C-4C5E-AC6F-10AA293E6CC4}" destId="{670FC4E3-DD3C-4E38-ADBA-C934BD03D5CF}" srcOrd="0" destOrd="1" presId="urn:microsoft.com/office/officeart/2005/8/layout/list1"/>
    <dgm:cxn modelId="{6ECE4F33-6CC8-4D0B-BBF5-E9B59B4ED6A8}" srcId="{549F26FF-1594-4768-AE96-FFE6A4EF3561}" destId="{EF4677A4-D714-49BE-A0CD-318A0E057859}" srcOrd="2" destOrd="0" parTransId="{A99B27CC-FF80-4486-B3FE-BF40528A0EDE}" sibTransId="{E1120D2F-9587-4746-8BA2-9DBAAB72D5AB}"/>
    <dgm:cxn modelId="{DCB4241E-F4C4-437F-8204-7C570CB3C543}" type="presOf" srcId="{2504E623-AF86-4C61-BD49-EF4687CF9202}" destId="{670FC4E3-DD3C-4E38-ADBA-C934BD03D5CF}" srcOrd="0" destOrd="3" presId="urn:microsoft.com/office/officeart/2005/8/layout/list1"/>
    <dgm:cxn modelId="{114B378E-5BC4-405A-B35D-5D52B3B6B10B}" type="presOf" srcId="{EF4677A4-D714-49BE-A0CD-318A0E057859}" destId="{670FC4E3-DD3C-4E38-ADBA-C934BD03D5CF}" srcOrd="0" destOrd="2" presId="urn:microsoft.com/office/officeart/2005/8/layout/list1"/>
    <dgm:cxn modelId="{8EE41620-E29B-4DAC-B542-D0AF07C4E7D3}" type="presOf" srcId="{8C620B6A-B0B7-484F-9EBB-04B630106E2A}" destId="{E4B45712-7016-4F72-9B00-DC551C078483}" srcOrd="0" destOrd="0" presId="urn:microsoft.com/office/officeart/2005/8/layout/list1"/>
    <dgm:cxn modelId="{FB13EFF4-9D76-44F1-80FC-B46FC0D31E77}" type="presParOf" srcId="{E4B45712-7016-4F72-9B00-DC551C078483}" destId="{4CB5969E-486C-4ABF-958A-7FF1D79F6983}" srcOrd="0" destOrd="0" presId="urn:microsoft.com/office/officeart/2005/8/layout/list1"/>
    <dgm:cxn modelId="{F233F772-26FD-4E01-8AA5-156B07BFE68B}" type="presParOf" srcId="{4CB5969E-486C-4ABF-958A-7FF1D79F6983}" destId="{0F3B3D07-5A86-41B3-B898-2D1C3C7DAFF0}" srcOrd="0" destOrd="0" presId="urn:microsoft.com/office/officeart/2005/8/layout/list1"/>
    <dgm:cxn modelId="{643EB273-D9B0-4C54-844F-9C77746D8F6E}" type="presParOf" srcId="{4CB5969E-486C-4ABF-958A-7FF1D79F6983}" destId="{9084A0C7-7E1C-4352-9F37-314A766422A8}" srcOrd="1" destOrd="0" presId="urn:microsoft.com/office/officeart/2005/8/layout/list1"/>
    <dgm:cxn modelId="{154DC7BC-0C9D-4C9C-AB2D-F153051E973B}" type="presParOf" srcId="{E4B45712-7016-4F72-9B00-DC551C078483}" destId="{4511E32F-D202-4707-916E-D05B0CB438B4}" srcOrd="1" destOrd="0" presId="urn:microsoft.com/office/officeart/2005/8/layout/list1"/>
    <dgm:cxn modelId="{D83CD82A-C9BF-4025-99FC-353ABAA5C376}" type="presParOf" srcId="{E4B45712-7016-4F72-9B00-DC551C078483}" destId="{670FC4E3-DD3C-4E38-ADBA-C934BD03D5C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86FDB3E-4D6D-432C-82BF-F8E6CE075FB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BBA1465-1589-4159-A31C-661AD1375314}">
      <dgm:prSet phldrT="[Text]" custT="1"/>
      <dgm:spPr/>
      <dgm:t>
        <a:bodyPr/>
        <a:lstStyle/>
        <a:p>
          <a:r>
            <a:rPr lang="en-US" sz="2000" b="0" dirty="0"/>
            <a:t>First inspection of the occupancy</a:t>
          </a:r>
        </a:p>
      </dgm:t>
    </dgm:pt>
    <dgm:pt modelId="{F431D87B-BE56-4F2C-B8B4-4D6FC0FD58C0}" type="parTrans" cxnId="{5DEF9436-A089-4374-861F-2F03D9FC5768}">
      <dgm:prSet/>
      <dgm:spPr/>
      <dgm:t>
        <a:bodyPr/>
        <a:lstStyle/>
        <a:p>
          <a:endParaRPr lang="en-US"/>
        </a:p>
      </dgm:t>
    </dgm:pt>
    <dgm:pt modelId="{49F5B4B9-4FF7-472C-A2D6-E355A19C4713}" type="sibTrans" cxnId="{5DEF9436-A089-4374-861F-2F03D9FC5768}">
      <dgm:prSet/>
      <dgm:spPr/>
      <dgm:t>
        <a:bodyPr/>
        <a:lstStyle/>
        <a:p>
          <a:endParaRPr lang="en-US"/>
        </a:p>
      </dgm:t>
    </dgm:pt>
    <dgm:pt modelId="{92D1A9D7-B4E4-4AA3-94A9-3092FA6BEBA3}">
      <dgm:prSet custT="1"/>
      <dgm:spPr/>
      <dgm:t>
        <a:bodyPr/>
        <a:lstStyle/>
        <a:p>
          <a:r>
            <a:rPr lang="x-none" sz="1800" b="0" u="none" dirty="0"/>
            <a:t>Any fire and life safety complaints </a:t>
          </a:r>
          <a:endParaRPr lang="en-US" sz="1800" b="0" u="none" dirty="0"/>
        </a:p>
      </dgm:t>
    </dgm:pt>
    <dgm:pt modelId="{E3B1FA7E-5051-463C-8AAB-AD0C41BFC711}" type="parTrans" cxnId="{36872180-47C7-48F1-894C-32A29B3855C5}">
      <dgm:prSet/>
      <dgm:spPr/>
      <dgm:t>
        <a:bodyPr/>
        <a:lstStyle/>
        <a:p>
          <a:endParaRPr lang="en-US"/>
        </a:p>
      </dgm:t>
    </dgm:pt>
    <dgm:pt modelId="{B6ED2127-871D-4E2A-B514-601CB63E7668}" type="sibTrans" cxnId="{36872180-47C7-48F1-894C-32A29B3855C5}">
      <dgm:prSet/>
      <dgm:spPr/>
      <dgm:t>
        <a:bodyPr/>
        <a:lstStyle/>
        <a:p>
          <a:endParaRPr lang="en-US"/>
        </a:p>
      </dgm:t>
    </dgm:pt>
    <dgm:pt modelId="{13F6A6C4-47DB-45F8-A4DD-E00937827271}">
      <dgm:prSet custT="1"/>
      <dgm:spPr/>
      <dgm:t>
        <a:bodyPr/>
        <a:lstStyle/>
        <a:p>
          <a:r>
            <a:rPr lang="x-none" sz="1800" b="0" u="none" dirty="0"/>
            <a:t>Previous inspection violations</a:t>
          </a:r>
          <a:endParaRPr lang="en-US" sz="1800" b="0" u="none" dirty="0"/>
        </a:p>
      </dgm:t>
    </dgm:pt>
    <dgm:pt modelId="{69CF856A-67B9-46D3-BB39-70397CAB0CF9}" type="parTrans" cxnId="{91F62BA3-7B0B-4924-8FF6-1530F35F4CAB}">
      <dgm:prSet/>
      <dgm:spPr/>
      <dgm:t>
        <a:bodyPr/>
        <a:lstStyle/>
        <a:p>
          <a:endParaRPr lang="en-US"/>
        </a:p>
      </dgm:t>
    </dgm:pt>
    <dgm:pt modelId="{08215D01-5C7D-4BC9-8E55-C57E6A5D50A1}" type="sibTrans" cxnId="{91F62BA3-7B0B-4924-8FF6-1530F35F4CAB}">
      <dgm:prSet/>
      <dgm:spPr/>
      <dgm:t>
        <a:bodyPr/>
        <a:lstStyle/>
        <a:p>
          <a:endParaRPr lang="en-US"/>
        </a:p>
      </dgm:t>
    </dgm:pt>
    <dgm:pt modelId="{42259101-BF5C-4CA1-9D49-B3921026C776}">
      <dgm:prSet custT="1"/>
      <dgm:spPr/>
      <dgm:t>
        <a:bodyPr/>
        <a:lstStyle/>
        <a:p>
          <a:r>
            <a:rPr lang="x-none" sz="1800" b="0" u="none" dirty="0"/>
            <a:t>Specific hazards at the location that deserve special attention </a:t>
          </a:r>
          <a:endParaRPr lang="en-US" sz="1800" b="0" u="none" dirty="0"/>
        </a:p>
      </dgm:t>
    </dgm:pt>
    <dgm:pt modelId="{DEC2812E-FC91-4DF1-9820-95B5191E1573}" type="parTrans" cxnId="{D05B60A4-5627-4BD4-B167-B1C3E739C1DC}">
      <dgm:prSet/>
      <dgm:spPr/>
      <dgm:t>
        <a:bodyPr/>
        <a:lstStyle/>
        <a:p>
          <a:endParaRPr lang="en-US"/>
        </a:p>
      </dgm:t>
    </dgm:pt>
    <dgm:pt modelId="{EB3E4A49-96FF-4655-81CD-812116BB3FBB}" type="sibTrans" cxnId="{D05B60A4-5627-4BD4-B167-B1C3E739C1DC}">
      <dgm:prSet/>
      <dgm:spPr/>
      <dgm:t>
        <a:bodyPr/>
        <a:lstStyle/>
        <a:p>
          <a:endParaRPr lang="en-US"/>
        </a:p>
      </dgm:t>
    </dgm:pt>
    <dgm:pt modelId="{59FE0F84-27D4-4BB4-A91D-734E7277607E}">
      <dgm:prSet phldrT="[Text]" custT="1"/>
      <dgm:spPr>
        <a:solidFill>
          <a:schemeClr val="accent2"/>
        </a:solidFill>
      </dgm:spPr>
      <dgm:t>
        <a:bodyPr/>
        <a:lstStyle/>
        <a:p>
          <a:r>
            <a:rPr lang="en-US" sz="2000" b="0" dirty="0"/>
            <a:t>For a specific site, look for</a:t>
          </a:r>
        </a:p>
      </dgm:t>
    </dgm:pt>
    <dgm:pt modelId="{FB69FC14-D7B0-4CCF-BDFD-61B33C4F8EC1}" type="parTrans" cxnId="{D3E548D7-59AD-4BDD-8478-F0DEDB98B7FA}">
      <dgm:prSet/>
      <dgm:spPr/>
      <dgm:t>
        <a:bodyPr/>
        <a:lstStyle/>
        <a:p>
          <a:endParaRPr lang="en-US"/>
        </a:p>
      </dgm:t>
    </dgm:pt>
    <dgm:pt modelId="{DA5C62C0-A5C5-4977-9B89-98931BAEC2A7}" type="sibTrans" cxnId="{D3E548D7-59AD-4BDD-8478-F0DEDB98B7FA}">
      <dgm:prSet/>
      <dgm:spPr/>
      <dgm:t>
        <a:bodyPr/>
        <a:lstStyle/>
        <a:p>
          <a:endParaRPr lang="en-US"/>
        </a:p>
      </dgm:t>
    </dgm:pt>
    <dgm:pt modelId="{AD140E0A-77AD-4A64-9364-9FF20111EA57}">
      <dgm:prSet phldrT="[Text]" custT="1"/>
      <dgm:spPr/>
      <dgm:t>
        <a:bodyPr/>
        <a:lstStyle/>
        <a:p>
          <a:r>
            <a:rPr lang="en-US" sz="1800" b="0" dirty="0"/>
            <a:t>Become familiar with similar types of occupancies and the fire and life safety requirements</a:t>
          </a:r>
        </a:p>
      </dgm:t>
    </dgm:pt>
    <dgm:pt modelId="{367EBDF9-F6A7-49BB-812A-06A65F74A330}" type="parTrans" cxnId="{8392F579-946C-4233-972D-555C9B50088E}">
      <dgm:prSet/>
      <dgm:spPr/>
      <dgm:t>
        <a:bodyPr/>
        <a:lstStyle/>
        <a:p>
          <a:endParaRPr lang="en-US"/>
        </a:p>
      </dgm:t>
    </dgm:pt>
    <dgm:pt modelId="{57A510CD-346C-497B-9DB4-49D8BD07A396}" type="sibTrans" cxnId="{8392F579-946C-4233-972D-555C9B50088E}">
      <dgm:prSet/>
      <dgm:spPr/>
      <dgm:t>
        <a:bodyPr/>
        <a:lstStyle/>
        <a:p>
          <a:endParaRPr lang="en-US"/>
        </a:p>
      </dgm:t>
    </dgm:pt>
    <dgm:pt modelId="{1E672E31-1CE8-48BB-BBF5-4E43C03D7026}">
      <dgm:prSet phldrT="[Text]" custT="1"/>
      <dgm:spPr/>
      <dgm:t>
        <a:bodyPr/>
        <a:lstStyle/>
        <a:p>
          <a:r>
            <a:rPr lang="x-none" sz="1800" b="0" u="none" dirty="0"/>
            <a:t>Permits that have been issued for the facility or occupancy</a:t>
          </a:r>
          <a:endParaRPr lang="en-US" sz="1800" b="0" dirty="0"/>
        </a:p>
      </dgm:t>
    </dgm:pt>
    <dgm:pt modelId="{25E00FAE-DD88-472B-95A1-203340923CC2}" type="parTrans" cxnId="{247FD35C-7A70-490F-BA58-2852285A77B3}">
      <dgm:prSet/>
      <dgm:spPr/>
      <dgm:t>
        <a:bodyPr/>
        <a:lstStyle/>
        <a:p>
          <a:endParaRPr lang="en-US"/>
        </a:p>
      </dgm:t>
    </dgm:pt>
    <dgm:pt modelId="{EB2F3A86-AC8C-4958-8408-45CA42E7BF68}" type="sibTrans" cxnId="{247FD35C-7A70-490F-BA58-2852285A77B3}">
      <dgm:prSet/>
      <dgm:spPr/>
      <dgm:t>
        <a:bodyPr/>
        <a:lstStyle/>
        <a:p>
          <a:endParaRPr lang="en-US"/>
        </a:p>
      </dgm:t>
    </dgm:pt>
    <dgm:pt modelId="{05F33245-0AF5-4064-A133-632EB0A9BEFF}">
      <dgm:prSet custT="1"/>
      <dgm:spPr/>
      <dgm:t>
        <a:bodyPr/>
        <a:lstStyle/>
        <a:p>
          <a:r>
            <a:rPr lang="en-US" sz="1800" b="0" u="none" dirty="0"/>
            <a:t>Hazardous processes codes</a:t>
          </a:r>
          <a:endParaRPr lang="en-US" sz="1800" b="0" dirty="0"/>
        </a:p>
      </dgm:t>
    </dgm:pt>
    <dgm:pt modelId="{A69CB206-AD9E-4F06-AB5E-C6F55560058F}" type="parTrans" cxnId="{FE8E570F-20ED-4B2B-BD0C-52358E1DCD37}">
      <dgm:prSet/>
      <dgm:spPr/>
      <dgm:t>
        <a:bodyPr/>
        <a:lstStyle/>
        <a:p>
          <a:endParaRPr lang="en-US"/>
        </a:p>
      </dgm:t>
    </dgm:pt>
    <dgm:pt modelId="{AA32C824-B0B5-479D-A271-F0BC51BE8950}" type="sibTrans" cxnId="{FE8E570F-20ED-4B2B-BD0C-52358E1DCD37}">
      <dgm:prSet/>
      <dgm:spPr/>
      <dgm:t>
        <a:bodyPr/>
        <a:lstStyle/>
        <a:p>
          <a:endParaRPr lang="en-US"/>
        </a:p>
      </dgm:t>
    </dgm:pt>
    <dgm:pt modelId="{E17E925D-2E58-4048-958D-7159568A672D}">
      <dgm:prSet custT="1"/>
      <dgm:spPr/>
      <dgm:t>
        <a:bodyPr/>
        <a:lstStyle/>
        <a:p>
          <a:r>
            <a:rPr lang="en-US" sz="1800" b="0" u="none" dirty="0"/>
            <a:t>Emergency response reports</a:t>
          </a:r>
        </a:p>
      </dgm:t>
    </dgm:pt>
    <dgm:pt modelId="{D3F0BD05-8C1C-45E8-9E29-BE3A7D903B23}" type="parTrans" cxnId="{955C8820-CA99-48BD-B506-B5B85EFEFFC6}">
      <dgm:prSet/>
      <dgm:spPr/>
      <dgm:t>
        <a:bodyPr/>
        <a:lstStyle/>
        <a:p>
          <a:endParaRPr lang="en-US"/>
        </a:p>
      </dgm:t>
    </dgm:pt>
    <dgm:pt modelId="{209D8EEF-2AE9-472F-82FA-0AC326740F0B}" type="sibTrans" cxnId="{955C8820-CA99-48BD-B506-B5B85EFEFFC6}">
      <dgm:prSet/>
      <dgm:spPr/>
      <dgm:t>
        <a:bodyPr/>
        <a:lstStyle/>
        <a:p>
          <a:endParaRPr lang="en-US"/>
        </a:p>
      </dgm:t>
    </dgm:pt>
    <dgm:pt modelId="{037C15ED-7333-4E38-8610-046AF8E9F615}" type="pres">
      <dgm:prSet presAssocID="{886FDB3E-4D6D-432C-82BF-F8E6CE075FB7}" presName="linear" presStyleCnt="0">
        <dgm:presLayoutVars>
          <dgm:animLvl val="lvl"/>
          <dgm:resizeHandles val="exact"/>
        </dgm:presLayoutVars>
      </dgm:prSet>
      <dgm:spPr/>
      <dgm:t>
        <a:bodyPr/>
        <a:lstStyle/>
        <a:p>
          <a:endParaRPr lang="en-US"/>
        </a:p>
      </dgm:t>
    </dgm:pt>
    <dgm:pt modelId="{479FE034-D376-48ED-9199-85B29C90CC31}" type="pres">
      <dgm:prSet presAssocID="{1BBA1465-1589-4159-A31C-661AD1375314}" presName="parentText" presStyleLbl="node1" presStyleIdx="0" presStyleCnt="2" custScaleY="62266" custLinFactNeighborY="-41608">
        <dgm:presLayoutVars>
          <dgm:chMax val="0"/>
          <dgm:bulletEnabled val="1"/>
        </dgm:presLayoutVars>
      </dgm:prSet>
      <dgm:spPr/>
      <dgm:t>
        <a:bodyPr/>
        <a:lstStyle/>
        <a:p>
          <a:endParaRPr lang="en-US"/>
        </a:p>
      </dgm:t>
    </dgm:pt>
    <dgm:pt modelId="{8BEF9E52-F3B9-4A24-8C9A-A6CCEB21AE58}" type="pres">
      <dgm:prSet presAssocID="{1BBA1465-1589-4159-A31C-661AD1375314}" presName="childText" presStyleLbl="revTx" presStyleIdx="0" presStyleCnt="2" custScaleY="62910" custLinFactNeighborY="-40255">
        <dgm:presLayoutVars>
          <dgm:bulletEnabled val="1"/>
        </dgm:presLayoutVars>
      </dgm:prSet>
      <dgm:spPr/>
      <dgm:t>
        <a:bodyPr/>
        <a:lstStyle/>
        <a:p>
          <a:endParaRPr lang="en-US"/>
        </a:p>
      </dgm:t>
    </dgm:pt>
    <dgm:pt modelId="{A0F007B4-786A-4D0F-A359-76CBD1AD12CB}" type="pres">
      <dgm:prSet presAssocID="{59FE0F84-27D4-4BB4-A91D-734E7277607E}" presName="parentText" presStyleLbl="node1" presStyleIdx="1" presStyleCnt="2" custScaleY="35836">
        <dgm:presLayoutVars>
          <dgm:chMax val="0"/>
          <dgm:bulletEnabled val="1"/>
        </dgm:presLayoutVars>
      </dgm:prSet>
      <dgm:spPr/>
      <dgm:t>
        <a:bodyPr/>
        <a:lstStyle/>
        <a:p>
          <a:endParaRPr lang="en-US"/>
        </a:p>
      </dgm:t>
    </dgm:pt>
    <dgm:pt modelId="{69D02492-B45C-4707-B15C-4EA1B8B436E9}" type="pres">
      <dgm:prSet presAssocID="{59FE0F84-27D4-4BB4-A91D-734E7277607E}" presName="childText" presStyleLbl="revTx" presStyleIdx="1" presStyleCnt="2">
        <dgm:presLayoutVars>
          <dgm:bulletEnabled val="1"/>
        </dgm:presLayoutVars>
      </dgm:prSet>
      <dgm:spPr/>
      <dgm:t>
        <a:bodyPr/>
        <a:lstStyle/>
        <a:p>
          <a:endParaRPr lang="en-US"/>
        </a:p>
      </dgm:t>
    </dgm:pt>
  </dgm:ptLst>
  <dgm:cxnLst>
    <dgm:cxn modelId="{D05B60A4-5627-4BD4-B167-B1C3E739C1DC}" srcId="{59FE0F84-27D4-4BB4-A91D-734E7277607E}" destId="{42259101-BF5C-4CA1-9D49-B3921026C776}" srcOrd="3" destOrd="0" parTransId="{DEC2812E-FC91-4DF1-9820-95B5191E1573}" sibTransId="{EB3E4A49-96FF-4655-81CD-812116BB3FBB}"/>
    <dgm:cxn modelId="{5B70A2DF-B2EF-4F29-8EE3-6C1960BC9A83}" type="presOf" srcId="{42259101-BF5C-4CA1-9D49-B3921026C776}" destId="{69D02492-B45C-4707-B15C-4EA1B8B436E9}" srcOrd="0" destOrd="3" presId="urn:microsoft.com/office/officeart/2005/8/layout/vList2"/>
    <dgm:cxn modelId="{247FD35C-7A70-490F-BA58-2852285A77B3}" srcId="{59FE0F84-27D4-4BB4-A91D-734E7277607E}" destId="{1E672E31-1CE8-48BB-BBF5-4E43C03D7026}" srcOrd="0" destOrd="0" parTransId="{25E00FAE-DD88-472B-95A1-203340923CC2}" sibTransId="{EB2F3A86-AC8C-4958-8408-45CA42E7BF68}"/>
    <dgm:cxn modelId="{FD2D3003-5E42-4A31-9826-E0DB00EFBBBB}" type="presOf" srcId="{05F33245-0AF5-4064-A133-632EB0A9BEFF}" destId="{8BEF9E52-F3B9-4A24-8C9A-A6CCEB21AE58}" srcOrd="0" destOrd="1" presId="urn:microsoft.com/office/officeart/2005/8/layout/vList2"/>
    <dgm:cxn modelId="{FE8E570F-20ED-4B2B-BD0C-52358E1DCD37}" srcId="{1BBA1465-1589-4159-A31C-661AD1375314}" destId="{05F33245-0AF5-4064-A133-632EB0A9BEFF}" srcOrd="1" destOrd="0" parTransId="{A69CB206-AD9E-4F06-AB5E-C6F55560058F}" sibTransId="{AA32C824-B0B5-479D-A271-F0BC51BE8950}"/>
    <dgm:cxn modelId="{0F2B3FBF-1057-4C5C-9F71-8815A4465AC0}" type="presOf" srcId="{1BBA1465-1589-4159-A31C-661AD1375314}" destId="{479FE034-D376-48ED-9199-85B29C90CC31}" srcOrd="0" destOrd="0" presId="urn:microsoft.com/office/officeart/2005/8/layout/vList2"/>
    <dgm:cxn modelId="{8392F579-946C-4233-972D-555C9B50088E}" srcId="{1BBA1465-1589-4159-A31C-661AD1375314}" destId="{AD140E0A-77AD-4A64-9364-9FF20111EA57}" srcOrd="0" destOrd="0" parTransId="{367EBDF9-F6A7-49BB-812A-06A65F74A330}" sibTransId="{57A510CD-346C-497B-9DB4-49D8BD07A396}"/>
    <dgm:cxn modelId="{2C17E7AA-2E0D-4EEA-8A78-250D01F8FA99}" type="presOf" srcId="{AD140E0A-77AD-4A64-9364-9FF20111EA57}" destId="{8BEF9E52-F3B9-4A24-8C9A-A6CCEB21AE58}" srcOrd="0" destOrd="0" presId="urn:microsoft.com/office/officeart/2005/8/layout/vList2"/>
    <dgm:cxn modelId="{77E304B2-1DDC-46F1-AC85-B6205D1A8BDE}" type="presOf" srcId="{1E672E31-1CE8-48BB-BBF5-4E43C03D7026}" destId="{69D02492-B45C-4707-B15C-4EA1B8B436E9}" srcOrd="0" destOrd="0" presId="urn:microsoft.com/office/officeart/2005/8/layout/vList2"/>
    <dgm:cxn modelId="{91F62BA3-7B0B-4924-8FF6-1530F35F4CAB}" srcId="{59FE0F84-27D4-4BB4-A91D-734E7277607E}" destId="{13F6A6C4-47DB-45F8-A4DD-E00937827271}" srcOrd="2" destOrd="0" parTransId="{69CF856A-67B9-46D3-BB39-70397CAB0CF9}" sibTransId="{08215D01-5C7D-4BC9-8E55-C57E6A5D50A1}"/>
    <dgm:cxn modelId="{36872180-47C7-48F1-894C-32A29B3855C5}" srcId="{59FE0F84-27D4-4BB4-A91D-734E7277607E}" destId="{92D1A9D7-B4E4-4AA3-94A9-3092FA6BEBA3}" srcOrd="1" destOrd="0" parTransId="{E3B1FA7E-5051-463C-8AAB-AD0C41BFC711}" sibTransId="{B6ED2127-871D-4E2A-B514-601CB63E7668}"/>
    <dgm:cxn modelId="{5DEF9436-A089-4374-861F-2F03D9FC5768}" srcId="{886FDB3E-4D6D-432C-82BF-F8E6CE075FB7}" destId="{1BBA1465-1589-4159-A31C-661AD1375314}" srcOrd="0" destOrd="0" parTransId="{F431D87B-BE56-4F2C-B8B4-4D6FC0FD58C0}" sibTransId="{49F5B4B9-4FF7-472C-A2D6-E355A19C4713}"/>
    <dgm:cxn modelId="{E7DDA9E4-C501-4CCE-BD26-CB10AEB2A85B}" type="presOf" srcId="{E17E925D-2E58-4048-958D-7159568A672D}" destId="{8BEF9E52-F3B9-4A24-8C9A-A6CCEB21AE58}" srcOrd="0" destOrd="2" presId="urn:microsoft.com/office/officeart/2005/8/layout/vList2"/>
    <dgm:cxn modelId="{B51FC989-F867-4999-AE43-1984C872B3BA}" type="presOf" srcId="{59FE0F84-27D4-4BB4-A91D-734E7277607E}" destId="{A0F007B4-786A-4D0F-A359-76CBD1AD12CB}" srcOrd="0" destOrd="0" presId="urn:microsoft.com/office/officeart/2005/8/layout/vList2"/>
    <dgm:cxn modelId="{5E9BED5B-F425-4214-8FF6-C397930A0AA5}" type="presOf" srcId="{92D1A9D7-B4E4-4AA3-94A9-3092FA6BEBA3}" destId="{69D02492-B45C-4707-B15C-4EA1B8B436E9}" srcOrd="0" destOrd="1" presId="urn:microsoft.com/office/officeart/2005/8/layout/vList2"/>
    <dgm:cxn modelId="{955C8820-CA99-48BD-B506-B5B85EFEFFC6}" srcId="{1BBA1465-1589-4159-A31C-661AD1375314}" destId="{E17E925D-2E58-4048-958D-7159568A672D}" srcOrd="2" destOrd="0" parTransId="{D3F0BD05-8C1C-45E8-9E29-BE3A7D903B23}" sibTransId="{209D8EEF-2AE9-472F-82FA-0AC326740F0B}"/>
    <dgm:cxn modelId="{5C54D1AF-C3BC-4576-BC4A-5FAD93F8DE42}" type="presOf" srcId="{886FDB3E-4D6D-432C-82BF-F8E6CE075FB7}" destId="{037C15ED-7333-4E38-8610-046AF8E9F615}" srcOrd="0" destOrd="0" presId="urn:microsoft.com/office/officeart/2005/8/layout/vList2"/>
    <dgm:cxn modelId="{04F5A562-AABD-4727-80A1-1423733CFD13}" type="presOf" srcId="{13F6A6C4-47DB-45F8-A4DD-E00937827271}" destId="{69D02492-B45C-4707-B15C-4EA1B8B436E9}" srcOrd="0" destOrd="2" presId="urn:microsoft.com/office/officeart/2005/8/layout/vList2"/>
    <dgm:cxn modelId="{D3E548D7-59AD-4BDD-8478-F0DEDB98B7FA}" srcId="{886FDB3E-4D6D-432C-82BF-F8E6CE075FB7}" destId="{59FE0F84-27D4-4BB4-A91D-734E7277607E}" srcOrd="1" destOrd="0" parTransId="{FB69FC14-D7B0-4CCF-BDFD-61B33C4F8EC1}" sibTransId="{DA5C62C0-A5C5-4977-9B89-98931BAEC2A7}"/>
    <dgm:cxn modelId="{C7147BC9-FF24-4C70-BDA2-FD52B5634C57}" type="presParOf" srcId="{037C15ED-7333-4E38-8610-046AF8E9F615}" destId="{479FE034-D376-48ED-9199-85B29C90CC31}" srcOrd="0" destOrd="0" presId="urn:microsoft.com/office/officeart/2005/8/layout/vList2"/>
    <dgm:cxn modelId="{323CEEF0-EF74-480F-9ED3-3DF27DCCEDFD}" type="presParOf" srcId="{037C15ED-7333-4E38-8610-046AF8E9F615}" destId="{8BEF9E52-F3B9-4A24-8C9A-A6CCEB21AE58}" srcOrd="1" destOrd="0" presId="urn:microsoft.com/office/officeart/2005/8/layout/vList2"/>
    <dgm:cxn modelId="{C3CD90CF-7F05-4D37-B83D-7B5026300504}" type="presParOf" srcId="{037C15ED-7333-4E38-8610-046AF8E9F615}" destId="{A0F007B4-786A-4D0F-A359-76CBD1AD12CB}" srcOrd="2" destOrd="0" presId="urn:microsoft.com/office/officeart/2005/8/layout/vList2"/>
    <dgm:cxn modelId="{44268179-98BD-4E6C-8879-C58C10C82527}" type="presParOf" srcId="{037C15ED-7333-4E38-8610-046AF8E9F615}" destId="{69D02492-B45C-4707-B15C-4EA1B8B436E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86FDB3E-4D6D-432C-82BF-F8E6CE075FB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BBA1465-1589-4159-A31C-661AD1375314}">
      <dgm:prSet phldrT="[Text]" custT="1"/>
      <dgm:spPr/>
      <dgm:t>
        <a:bodyPr/>
        <a:lstStyle/>
        <a:p>
          <a:r>
            <a:rPr lang="x-none" sz="2000" b="0" u="none" dirty="0"/>
            <a:t>General inspection practices</a:t>
          </a:r>
          <a:endParaRPr lang="en-US" sz="2000" b="0" dirty="0"/>
        </a:p>
      </dgm:t>
    </dgm:pt>
    <dgm:pt modelId="{F431D87B-BE56-4F2C-B8B4-4D6FC0FD58C0}" type="parTrans" cxnId="{5DEF9436-A089-4374-861F-2F03D9FC5768}">
      <dgm:prSet/>
      <dgm:spPr/>
      <dgm:t>
        <a:bodyPr/>
        <a:lstStyle/>
        <a:p>
          <a:endParaRPr lang="en-US"/>
        </a:p>
      </dgm:t>
    </dgm:pt>
    <dgm:pt modelId="{49F5B4B9-4FF7-472C-A2D6-E355A19C4713}" type="sibTrans" cxnId="{5DEF9436-A089-4374-861F-2F03D9FC5768}">
      <dgm:prSet/>
      <dgm:spPr/>
      <dgm:t>
        <a:bodyPr/>
        <a:lstStyle/>
        <a:p>
          <a:endParaRPr lang="en-US"/>
        </a:p>
      </dgm:t>
    </dgm:pt>
    <dgm:pt modelId="{3BD069D2-A1B7-4C10-8651-F667739E9860}">
      <dgm:prSet custT="1"/>
      <dgm:spPr/>
      <dgm:t>
        <a:bodyPr/>
        <a:lstStyle/>
        <a:p>
          <a:r>
            <a:rPr lang="x-none" sz="2000" b="0" u="none" dirty="0"/>
            <a:t>Inspection concerns </a:t>
          </a:r>
          <a:endParaRPr lang="en-US" sz="2000" b="0" u="none" dirty="0"/>
        </a:p>
      </dgm:t>
    </dgm:pt>
    <dgm:pt modelId="{07F4D601-77CA-4AC4-956B-75EB7AD9FD96}" type="parTrans" cxnId="{CEE873F4-CA19-40A4-BBD5-D1C5F72B4871}">
      <dgm:prSet/>
      <dgm:spPr/>
      <dgm:t>
        <a:bodyPr/>
        <a:lstStyle/>
        <a:p>
          <a:endParaRPr lang="en-US"/>
        </a:p>
      </dgm:t>
    </dgm:pt>
    <dgm:pt modelId="{2954DA80-49E1-42FD-B6B0-0C6B1B3B017F}" type="sibTrans" cxnId="{CEE873F4-CA19-40A4-BBD5-D1C5F72B4871}">
      <dgm:prSet/>
      <dgm:spPr/>
      <dgm:t>
        <a:bodyPr/>
        <a:lstStyle/>
        <a:p>
          <a:endParaRPr lang="en-US"/>
        </a:p>
      </dgm:t>
    </dgm:pt>
    <dgm:pt modelId="{C713C166-39A4-4157-B02C-92D040538195}">
      <dgm:prSet custT="1"/>
      <dgm:spPr/>
      <dgm:t>
        <a:bodyPr/>
        <a:lstStyle/>
        <a:p>
          <a:r>
            <a:rPr lang="x-none" sz="2000" b="0" u="none"/>
            <a:t>Photographs </a:t>
          </a:r>
          <a:endParaRPr lang="en-US" sz="2000" b="0" u="none" dirty="0"/>
        </a:p>
      </dgm:t>
    </dgm:pt>
    <dgm:pt modelId="{81B9D848-2F55-40C2-B9E2-E33394277EAB}" type="parTrans" cxnId="{9298A96A-DD26-4A4B-B893-701F2BD8130E}">
      <dgm:prSet/>
      <dgm:spPr/>
      <dgm:t>
        <a:bodyPr/>
        <a:lstStyle/>
        <a:p>
          <a:endParaRPr lang="en-US"/>
        </a:p>
      </dgm:t>
    </dgm:pt>
    <dgm:pt modelId="{8DE1D369-A912-4A78-A018-52496B904C1A}" type="sibTrans" cxnId="{9298A96A-DD26-4A4B-B893-701F2BD8130E}">
      <dgm:prSet/>
      <dgm:spPr/>
      <dgm:t>
        <a:bodyPr/>
        <a:lstStyle/>
        <a:p>
          <a:endParaRPr lang="en-US"/>
        </a:p>
      </dgm:t>
    </dgm:pt>
    <dgm:pt modelId="{B4927A5E-74FD-4C76-9EC5-44B9F429CFA0}">
      <dgm:prSet custT="1"/>
      <dgm:spPr/>
      <dgm:t>
        <a:bodyPr/>
        <a:lstStyle/>
        <a:p>
          <a:r>
            <a:rPr lang="x-none" sz="2000" b="0" u="none" dirty="0"/>
            <a:t>Inspection forms and checklists </a:t>
          </a:r>
          <a:endParaRPr lang="en-US" sz="2000" b="0" u="none" dirty="0"/>
        </a:p>
      </dgm:t>
    </dgm:pt>
    <dgm:pt modelId="{63123C9F-F357-46FA-83DB-725E13EE6D2A}" type="parTrans" cxnId="{D55CED30-6873-4087-8148-5E5C58734673}">
      <dgm:prSet/>
      <dgm:spPr/>
      <dgm:t>
        <a:bodyPr/>
        <a:lstStyle/>
        <a:p>
          <a:endParaRPr lang="en-US"/>
        </a:p>
      </dgm:t>
    </dgm:pt>
    <dgm:pt modelId="{B9D88A1F-F6E3-483A-AFC3-DC7085F5D554}" type="sibTrans" cxnId="{D55CED30-6873-4087-8148-5E5C58734673}">
      <dgm:prSet/>
      <dgm:spPr/>
      <dgm:t>
        <a:bodyPr/>
        <a:lstStyle/>
        <a:p>
          <a:endParaRPr lang="en-US"/>
        </a:p>
      </dgm:t>
    </dgm:pt>
    <dgm:pt modelId="{66640FC1-BC3D-4FD2-AAB2-17B7805456AA}">
      <dgm:prSet custT="1"/>
      <dgm:spPr/>
      <dgm:t>
        <a:bodyPr/>
        <a:lstStyle/>
        <a:p>
          <a:r>
            <a:rPr lang="x-none" sz="2000" b="0" u="none" dirty="0"/>
            <a:t>Inspection drawings</a:t>
          </a:r>
          <a:endParaRPr lang="en-US" sz="2000" b="0" u="none" dirty="0"/>
        </a:p>
      </dgm:t>
    </dgm:pt>
    <dgm:pt modelId="{03A66C88-A0D7-49DD-8169-04827BF71F71}" type="parTrans" cxnId="{B0093ED4-AEB6-4514-A2BE-DBDD42C5C1F9}">
      <dgm:prSet/>
      <dgm:spPr/>
      <dgm:t>
        <a:bodyPr/>
        <a:lstStyle/>
        <a:p>
          <a:endParaRPr lang="en-US"/>
        </a:p>
      </dgm:t>
    </dgm:pt>
    <dgm:pt modelId="{8A0D8899-E946-49C1-9E85-1EBD564EF06C}" type="sibTrans" cxnId="{B0093ED4-AEB6-4514-A2BE-DBDD42C5C1F9}">
      <dgm:prSet/>
      <dgm:spPr/>
      <dgm:t>
        <a:bodyPr/>
        <a:lstStyle/>
        <a:p>
          <a:endParaRPr lang="en-US"/>
        </a:p>
      </dgm:t>
    </dgm:pt>
    <dgm:pt modelId="{7B049379-E51B-4AF5-A7D8-C9176E6C48D1}">
      <dgm:prSet custT="1"/>
      <dgm:spPr/>
      <dgm:t>
        <a:bodyPr/>
        <a:lstStyle/>
        <a:p>
          <a:r>
            <a:rPr lang="x-none" sz="2000" b="0" u="none" dirty="0"/>
            <a:t>Building occupancy changes </a:t>
          </a:r>
          <a:endParaRPr lang="en-US" sz="2000" b="0" u="none" dirty="0"/>
        </a:p>
      </dgm:t>
    </dgm:pt>
    <dgm:pt modelId="{03262204-11A6-4B06-A003-5C131F7AC276}" type="parTrans" cxnId="{955FAF45-94E7-4D5F-9F89-9529D520A5CF}">
      <dgm:prSet/>
      <dgm:spPr/>
      <dgm:t>
        <a:bodyPr/>
        <a:lstStyle/>
        <a:p>
          <a:endParaRPr lang="en-US"/>
        </a:p>
      </dgm:t>
    </dgm:pt>
    <dgm:pt modelId="{67EA2A5A-3583-4E5A-A762-EA4FDAE892DA}" type="sibTrans" cxnId="{955FAF45-94E7-4D5F-9F89-9529D520A5CF}">
      <dgm:prSet/>
      <dgm:spPr/>
      <dgm:t>
        <a:bodyPr/>
        <a:lstStyle/>
        <a:p>
          <a:endParaRPr lang="en-US"/>
        </a:p>
      </dgm:t>
    </dgm:pt>
    <dgm:pt modelId="{06CE99C7-2F3A-450B-9A6E-8213F8F1D176}">
      <dgm:prSet custT="1"/>
      <dgm:spPr/>
      <dgm:t>
        <a:bodyPr/>
        <a:lstStyle/>
        <a:p>
          <a:r>
            <a:rPr lang="x-none" sz="2000" b="0" u="none"/>
            <a:t>Results interview </a:t>
          </a:r>
          <a:endParaRPr lang="en-US" sz="2000" b="0" u="none" dirty="0"/>
        </a:p>
      </dgm:t>
    </dgm:pt>
    <dgm:pt modelId="{F96BE3A9-93B3-4C7B-A9D8-89F2061EEEF2}" type="parTrans" cxnId="{98C847F1-03A0-4069-AD31-580965F0D92A}">
      <dgm:prSet/>
      <dgm:spPr/>
      <dgm:t>
        <a:bodyPr/>
        <a:lstStyle/>
        <a:p>
          <a:endParaRPr lang="en-US"/>
        </a:p>
      </dgm:t>
    </dgm:pt>
    <dgm:pt modelId="{6A76DF1B-E2EB-414E-9471-EF1294AC438A}" type="sibTrans" cxnId="{98C847F1-03A0-4069-AD31-580965F0D92A}">
      <dgm:prSet/>
      <dgm:spPr/>
      <dgm:t>
        <a:bodyPr/>
        <a:lstStyle/>
        <a:p>
          <a:endParaRPr lang="en-US"/>
        </a:p>
      </dgm:t>
    </dgm:pt>
    <dgm:pt modelId="{219B91D9-67D2-4D29-8428-0E81AA4CB135}">
      <dgm:prSet custT="1"/>
      <dgm:spPr>
        <a:solidFill>
          <a:schemeClr val="accent2"/>
        </a:solidFill>
      </dgm:spPr>
      <dgm:t>
        <a:bodyPr/>
        <a:lstStyle/>
        <a:p>
          <a:r>
            <a:rPr lang="x-none" sz="2000" b="0" u="none" dirty="0"/>
            <a:t>Inspection-related letters and reports</a:t>
          </a:r>
          <a:endParaRPr lang="en-US" sz="2000" b="0" u="none" dirty="0"/>
        </a:p>
      </dgm:t>
    </dgm:pt>
    <dgm:pt modelId="{BD9240D5-5736-4B29-B3C8-4E270EFF1502}" type="parTrans" cxnId="{989451BB-5F4B-4C62-830F-17D3CBBECE36}">
      <dgm:prSet/>
      <dgm:spPr/>
      <dgm:t>
        <a:bodyPr/>
        <a:lstStyle/>
        <a:p>
          <a:endParaRPr lang="en-US"/>
        </a:p>
      </dgm:t>
    </dgm:pt>
    <dgm:pt modelId="{1B1F02AC-31F1-48AB-A4A3-ADB869A268F0}" type="sibTrans" cxnId="{989451BB-5F4B-4C62-830F-17D3CBBECE36}">
      <dgm:prSet/>
      <dgm:spPr/>
      <dgm:t>
        <a:bodyPr/>
        <a:lstStyle/>
        <a:p>
          <a:endParaRPr lang="en-US"/>
        </a:p>
      </dgm:t>
    </dgm:pt>
    <dgm:pt modelId="{2889DC5D-FEBA-4C4C-95EC-B38D27B13DCB}" type="pres">
      <dgm:prSet presAssocID="{886FDB3E-4D6D-432C-82BF-F8E6CE075FB7}" presName="diagram" presStyleCnt="0">
        <dgm:presLayoutVars>
          <dgm:dir/>
          <dgm:resizeHandles val="exact"/>
        </dgm:presLayoutVars>
      </dgm:prSet>
      <dgm:spPr/>
      <dgm:t>
        <a:bodyPr/>
        <a:lstStyle/>
        <a:p>
          <a:endParaRPr lang="en-US"/>
        </a:p>
      </dgm:t>
    </dgm:pt>
    <dgm:pt modelId="{FC7370BF-8C75-4F93-926A-C987F381B6B0}" type="pres">
      <dgm:prSet presAssocID="{1BBA1465-1589-4159-A31C-661AD1375314}" presName="node" presStyleLbl="node1" presStyleIdx="0" presStyleCnt="8">
        <dgm:presLayoutVars>
          <dgm:bulletEnabled val="1"/>
        </dgm:presLayoutVars>
      </dgm:prSet>
      <dgm:spPr/>
      <dgm:t>
        <a:bodyPr/>
        <a:lstStyle/>
        <a:p>
          <a:endParaRPr lang="en-US"/>
        </a:p>
      </dgm:t>
    </dgm:pt>
    <dgm:pt modelId="{509869A5-FCA0-4269-BA84-F8E249797797}" type="pres">
      <dgm:prSet presAssocID="{49F5B4B9-4FF7-472C-A2D6-E355A19C4713}" presName="sibTrans" presStyleCnt="0"/>
      <dgm:spPr/>
    </dgm:pt>
    <dgm:pt modelId="{D78E4EA1-A438-41D2-A3FA-EA7DBA184E53}" type="pres">
      <dgm:prSet presAssocID="{3BD069D2-A1B7-4C10-8651-F667739E9860}" presName="node" presStyleLbl="node1" presStyleIdx="1" presStyleCnt="8">
        <dgm:presLayoutVars>
          <dgm:bulletEnabled val="1"/>
        </dgm:presLayoutVars>
      </dgm:prSet>
      <dgm:spPr/>
      <dgm:t>
        <a:bodyPr/>
        <a:lstStyle/>
        <a:p>
          <a:endParaRPr lang="en-US"/>
        </a:p>
      </dgm:t>
    </dgm:pt>
    <dgm:pt modelId="{0E9B43DC-23DE-41C7-8520-61D747726806}" type="pres">
      <dgm:prSet presAssocID="{2954DA80-49E1-42FD-B6B0-0C6B1B3B017F}" presName="sibTrans" presStyleCnt="0"/>
      <dgm:spPr/>
    </dgm:pt>
    <dgm:pt modelId="{7F0D9C6A-AFD8-4B4A-A86E-DEAD98D92AAB}" type="pres">
      <dgm:prSet presAssocID="{C713C166-39A4-4157-B02C-92D040538195}" presName="node" presStyleLbl="node1" presStyleIdx="2" presStyleCnt="8">
        <dgm:presLayoutVars>
          <dgm:bulletEnabled val="1"/>
        </dgm:presLayoutVars>
      </dgm:prSet>
      <dgm:spPr/>
      <dgm:t>
        <a:bodyPr/>
        <a:lstStyle/>
        <a:p>
          <a:endParaRPr lang="en-US"/>
        </a:p>
      </dgm:t>
    </dgm:pt>
    <dgm:pt modelId="{AEDC7A64-C748-4AEC-AA47-36ED1DF3FFE4}" type="pres">
      <dgm:prSet presAssocID="{8DE1D369-A912-4A78-A018-52496B904C1A}" presName="sibTrans" presStyleCnt="0"/>
      <dgm:spPr/>
    </dgm:pt>
    <dgm:pt modelId="{FC1B470D-B1FF-42E8-A843-C687341F0653}" type="pres">
      <dgm:prSet presAssocID="{B4927A5E-74FD-4C76-9EC5-44B9F429CFA0}" presName="node" presStyleLbl="node1" presStyleIdx="3" presStyleCnt="8">
        <dgm:presLayoutVars>
          <dgm:bulletEnabled val="1"/>
        </dgm:presLayoutVars>
      </dgm:prSet>
      <dgm:spPr/>
      <dgm:t>
        <a:bodyPr/>
        <a:lstStyle/>
        <a:p>
          <a:endParaRPr lang="en-US"/>
        </a:p>
      </dgm:t>
    </dgm:pt>
    <dgm:pt modelId="{FB24A38D-C98C-40B8-B0D4-AA62DE3367FE}" type="pres">
      <dgm:prSet presAssocID="{B9D88A1F-F6E3-483A-AFC3-DC7085F5D554}" presName="sibTrans" presStyleCnt="0"/>
      <dgm:spPr/>
    </dgm:pt>
    <dgm:pt modelId="{C0583FE0-7272-4D40-BEAD-D67A8D775F7E}" type="pres">
      <dgm:prSet presAssocID="{66640FC1-BC3D-4FD2-AAB2-17B7805456AA}" presName="node" presStyleLbl="node1" presStyleIdx="4" presStyleCnt="8">
        <dgm:presLayoutVars>
          <dgm:bulletEnabled val="1"/>
        </dgm:presLayoutVars>
      </dgm:prSet>
      <dgm:spPr/>
      <dgm:t>
        <a:bodyPr/>
        <a:lstStyle/>
        <a:p>
          <a:endParaRPr lang="en-US"/>
        </a:p>
      </dgm:t>
    </dgm:pt>
    <dgm:pt modelId="{74B34937-785C-44EB-A6C0-B5D10803CEA1}" type="pres">
      <dgm:prSet presAssocID="{8A0D8899-E946-49C1-9E85-1EBD564EF06C}" presName="sibTrans" presStyleCnt="0"/>
      <dgm:spPr/>
    </dgm:pt>
    <dgm:pt modelId="{ABF9A7D3-3E7E-4E65-8853-53E2601C3722}" type="pres">
      <dgm:prSet presAssocID="{7B049379-E51B-4AF5-A7D8-C9176E6C48D1}" presName="node" presStyleLbl="node1" presStyleIdx="5" presStyleCnt="8">
        <dgm:presLayoutVars>
          <dgm:bulletEnabled val="1"/>
        </dgm:presLayoutVars>
      </dgm:prSet>
      <dgm:spPr/>
      <dgm:t>
        <a:bodyPr/>
        <a:lstStyle/>
        <a:p>
          <a:endParaRPr lang="en-US"/>
        </a:p>
      </dgm:t>
    </dgm:pt>
    <dgm:pt modelId="{CCA9E66F-5468-49D5-8F6A-40335306BFC2}" type="pres">
      <dgm:prSet presAssocID="{67EA2A5A-3583-4E5A-A762-EA4FDAE892DA}" presName="sibTrans" presStyleCnt="0"/>
      <dgm:spPr/>
    </dgm:pt>
    <dgm:pt modelId="{8B3BD697-1172-40BF-977A-3CF8EE0DC30A}" type="pres">
      <dgm:prSet presAssocID="{06CE99C7-2F3A-450B-9A6E-8213F8F1D176}" presName="node" presStyleLbl="node1" presStyleIdx="6" presStyleCnt="8">
        <dgm:presLayoutVars>
          <dgm:bulletEnabled val="1"/>
        </dgm:presLayoutVars>
      </dgm:prSet>
      <dgm:spPr/>
      <dgm:t>
        <a:bodyPr/>
        <a:lstStyle/>
        <a:p>
          <a:endParaRPr lang="en-US"/>
        </a:p>
      </dgm:t>
    </dgm:pt>
    <dgm:pt modelId="{CC70114A-DCA4-4C26-B860-A013C18C81DE}" type="pres">
      <dgm:prSet presAssocID="{6A76DF1B-E2EB-414E-9471-EF1294AC438A}" presName="sibTrans" presStyleCnt="0"/>
      <dgm:spPr/>
    </dgm:pt>
    <dgm:pt modelId="{3165F61E-A414-452F-A632-ECA87F485899}" type="pres">
      <dgm:prSet presAssocID="{219B91D9-67D2-4D29-8428-0E81AA4CB135}" presName="node" presStyleLbl="node1" presStyleIdx="7" presStyleCnt="8">
        <dgm:presLayoutVars>
          <dgm:bulletEnabled val="1"/>
        </dgm:presLayoutVars>
      </dgm:prSet>
      <dgm:spPr/>
      <dgm:t>
        <a:bodyPr/>
        <a:lstStyle/>
        <a:p>
          <a:endParaRPr lang="en-US"/>
        </a:p>
      </dgm:t>
    </dgm:pt>
  </dgm:ptLst>
  <dgm:cxnLst>
    <dgm:cxn modelId="{D55CED30-6873-4087-8148-5E5C58734673}" srcId="{886FDB3E-4D6D-432C-82BF-F8E6CE075FB7}" destId="{B4927A5E-74FD-4C76-9EC5-44B9F429CFA0}" srcOrd="3" destOrd="0" parTransId="{63123C9F-F357-46FA-83DB-725E13EE6D2A}" sibTransId="{B9D88A1F-F6E3-483A-AFC3-DC7085F5D554}"/>
    <dgm:cxn modelId="{989451BB-5F4B-4C62-830F-17D3CBBECE36}" srcId="{886FDB3E-4D6D-432C-82BF-F8E6CE075FB7}" destId="{219B91D9-67D2-4D29-8428-0E81AA4CB135}" srcOrd="7" destOrd="0" parTransId="{BD9240D5-5736-4B29-B3C8-4E270EFF1502}" sibTransId="{1B1F02AC-31F1-48AB-A4A3-ADB869A268F0}"/>
    <dgm:cxn modelId="{B0093ED4-AEB6-4514-A2BE-DBDD42C5C1F9}" srcId="{886FDB3E-4D6D-432C-82BF-F8E6CE075FB7}" destId="{66640FC1-BC3D-4FD2-AAB2-17B7805456AA}" srcOrd="4" destOrd="0" parTransId="{03A66C88-A0D7-49DD-8169-04827BF71F71}" sibTransId="{8A0D8899-E946-49C1-9E85-1EBD564EF06C}"/>
    <dgm:cxn modelId="{EDB9096C-9C0B-4A26-8862-A69E6F0A9A0E}" type="presOf" srcId="{3BD069D2-A1B7-4C10-8651-F667739E9860}" destId="{D78E4EA1-A438-41D2-A3FA-EA7DBA184E53}" srcOrd="0" destOrd="0" presId="urn:microsoft.com/office/officeart/2005/8/layout/default"/>
    <dgm:cxn modelId="{235C77F5-38DF-44F4-88CF-E4333DD15F76}" type="presOf" srcId="{B4927A5E-74FD-4C76-9EC5-44B9F429CFA0}" destId="{FC1B470D-B1FF-42E8-A843-C687341F0653}" srcOrd="0" destOrd="0" presId="urn:microsoft.com/office/officeart/2005/8/layout/default"/>
    <dgm:cxn modelId="{5DEF9436-A089-4374-861F-2F03D9FC5768}" srcId="{886FDB3E-4D6D-432C-82BF-F8E6CE075FB7}" destId="{1BBA1465-1589-4159-A31C-661AD1375314}" srcOrd="0" destOrd="0" parTransId="{F431D87B-BE56-4F2C-B8B4-4D6FC0FD58C0}" sibTransId="{49F5B4B9-4FF7-472C-A2D6-E355A19C4713}"/>
    <dgm:cxn modelId="{B57EA2CF-EA3A-408E-B7A8-25E05A27D3A7}" type="presOf" srcId="{06CE99C7-2F3A-450B-9A6E-8213F8F1D176}" destId="{8B3BD697-1172-40BF-977A-3CF8EE0DC30A}" srcOrd="0" destOrd="0" presId="urn:microsoft.com/office/officeart/2005/8/layout/default"/>
    <dgm:cxn modelId="{373BCEA4-B5B6-47E7-BABA-CF4E77B61265}" type="presOf" srcId="{219B91D9-67D2-4D29-8428-0E81AA4CB135}" destId="{3165F61E-A414-452F-A632-ECA87F485899}" srcOrd="0" destOrd="0" presId="urn:microsoft.com/office/officeart/2005/8/layout/default"/>
    <dgm:cxn modelId="{12BFAC5C-6CE4-4387-928D-95EB83B2B164}" type="presOf" srcId="{C713C166-39A4-4157-B02C-92D040538195}" destId="{7F0D9C6A-AFD8-4B4A-A86E-DEAD98D92AAB}" srcOrd="0" destOrd="0" presId="urn:microsoft.com/office/officeart/2005/8/layout/default"/>
    <dgm:cxn modelId="{9298A96A-DD26-4A4B-B893-701F2BD8130E}" srcId="{886FDB3E-4D6D-432C-82BF-F8E6CE075FB7}" destId="{C713C166-39A4-4157-B02C-92D040538195}" srcOrd="2" destOrd="0" parTransId="{81B9D848-2F55-40C2-B9E2-E33394277EAB}" sibTransId="{8DE1D369-A912-4A78-A018-52496B904C1A}"/>
    <dgm:cxn modelId="{955FAF45-94E7-4D5F-9F89-9529D520A5CF}" srcId="{886FDB3E-4D6D-432C-82BF-F8E6CE075FB7}" destId="{7B049379-E51B-4AF5-A7D8-C9176E6C48D1}" srcOrd="5" destOrd="0" parTransId="{03262204-11A6-4B06-A003-5C131F7AC276}" sibTransId="{67EA2A5A-3583-4E5A-A762-EA4FDAE892DA}"/>
    <dgm:cxn modelId="{CEE873F4-CA19-40A4-BBD5-D1C5F72B4871}" srcId="{886FDB3E-4D6D-432C-82BF-F8E6CE075FB7}" destId="{3BD069D2-A1B7-4C10-8651-F667739E9860}" srcOrd="1" destOrd="0" parTransId="{07F4D601-77CA-4AC4-956B-75EB7AD9FD96}" sibTransId="{2954DA80-49E1-42FD-B6B0-0C6B1B3B017F}"/>
    <dgm:cxn modelId="{3C2A1CB3-9A83-4837-9BBB-20A435E83C71}" type="presOf" srcId="{886FDB3E-4D6D-432C-82BF-F8E6CE075FB7}" destId="{2889DC5D-FEBA-4C4C-95EC-B38D27B13DCB}" srcOrd="0" destOrd="0" presId="urn:microsoft.com/office/officeart/2005/8/layout/default"/>
    <dgm:cxn modelId="{98C847F1-03A0-4069-AD31-580965F0D92A}" srcId="{886FDB3E-4D6D-432C-82BF-F8E6CE075FB7}" destId="{06CE99C7-2F3A-450B-9A6E-8213F8F1D176}" srcOrd="6" destOrd="0" parTransId="{F96BE3A9-93B3-4C7B-A9D8-89F2061EEEF2}" sibTransId="{6A76DF1B-E2EB-414E-9471-EF1294AC438A}"/>
    <dgm:cxn modelId="{26BD99EA-560B-4C4A-A2FC-FB4C1AD13A86}" type="presOf" srcId="{7B049379-E51B-4AF5-A7D8-C9176E6C48D1}" destId="{ABF9A7D3-3E7E-4E65-8853-53E2601C3722}" srcOrd="0" destOrd="0" presId="urn:microsoft.com/office/officeart/2005/8/layout/default"/>
    <dgm:cxn modelId="{FB2426D7-1DD4-4A58-BEF4-68AF850BBB5E}" type="presOf" srcId="{66640FC1-BC3D-4FD2-AAB2-17B7805456AA}" destId="{C0583FE0-7272-4D40-BEAD-D67A8D775F7E}" srcOrd="0" destOrd="0" presId="urn:microsoft.com/office/officeart/2005/8/layout/default"/>
    <dgm:cxn modelId="{902A1F8E-76E5-47AB-84FF-9C67888CA59B}" type="presOf" srcId="{1BBA1465-1589-4159-A31C-661AD1375314}" destId="{FC7370BF-8C75-4F93-926A-C987F381B6B0}" srcOrd="0" destOrd="0" presId="urn:microsoft.com/office/officeart/2005/8/layout/default"/>
    <dgm:cxn modelId="{2EC9BEE8-1DC3-4514-B09E-CE1BFC88B13A}" type="presParOf" srcId="{2889DC5D-FEBA-4C4C-95EC-B38D27B13DCB}" destId="{FC7370BF-8C75-4F93-926A-C987F381B6B0}" srcOrd="0" destOrd="0" presId="urn:microsoft.com/office/officeart/2005/8/layout/default"/>
    <dgm:cxn modelId="{A5B7DD7E-C586-4D22-AF5E-72B527779373}" type="presParOf" srcId="{2889DC5D-FEBA-4C4C-95EC-B38D27B13DCB}" destId="{509869A5-FCA0-4269-BA84-F8E249797797}" srcOrd="1" destOrd="0" presId="urn:microsoft.com/office/officeart/2005/8/layout/default"/>
    <dgm:cxn modelId="{2AD0ADE0-C825-4CA7-AB77-85E937044241}" type="presParOf" srcId="{2889DC5D-FEBA-4C4C-95EC-B38D27B13DCB}" destId="{D78E4EA1-A438-41D2-A3FA-EA7DBA184E53}" srcOrd="2" destOrd="0" presId="urn:microsoft.com/office/officeart/2005/8/layout/default"/>
    <dgm:cxn modelId="{8DE4550E-EFAF-42AF-856D-978CB3AF7818}" type="presParOf" srcId="{2889DC5D-FEBA-4C4C-95EC-B38D27B13DCB}" destId="{0E9B43DC-23DE-41C7-8520-61D747726806}" srcOrd="3" destOrd="0" presId="urn:microsoft.com/office/officeart/2005/8/layout/default"/>
    <dgm:cxn modelId="{8F642001-F52C-4702-9917-419F871E2F23}" type="presParOf" srcId="{2889DC5D-FEBA-4C4C-95EC-B38D27B13DCB}" destId="{7F0D9C6A-AFD8-4B4A-A86E-DEAD98D92AAB}" srcOrd="4" destOrd="0" presId="urn:microsoft.com/office/officeart/2005/8/layout/default"/>
    <dgm:cxn modelId="{F62D0E47-4C91-4AC7-91E7-5126B26D3A83}" type="presParOf" srcId="{2889DC5D-FEBA-4C4C-95EC-B38D27B13DCB}" destId="{AEDC7A64-C748-4AEC-AA47-36ED1DF3FFE4}" srcOrd="5" destOrd="0" presId="urn:microsoft.com/office/officeart/2005/8/layout/default"/>
    <dgm:cxn modelId="{7DCE49B0-DCC5-4C63-895D-81507B9A9A84}" type="presParOf" srcId="{2889DC5D-FEBA-4C4C-95EC-B38D27B13DCB}" destId="{FC1B470D-B1FF-42E8-A843-C687341F0653}" srcOrd="6" destOrd="0" presId="urn:microsoft.com/office/officeart/2005/8/layout/default"/>
    <dgm:cxn modelId="{84153542-0F18-4DB8-9386-D3765E04EB21}" type="presParOf" srcId="{2889DC5D-FEBA-4C4C-95EC-B38D27B13DCB}" destId="{FB24A38D-C98C-40B8-B0D4-AA62DE3367FE}" srcOrd="7" destOrd="0" presId="urn:microsoft.com/office/officeart/2005/8/layout/default"/>
    <dgm:cxn modelId="{691C8AC3-FCA3-4C54-846E-B756398057CC}" type="presParOf" srcId="{2889DC5D-FEBA-4C4C-95EC-B38D27B13DCB}" destId="{C0583FE0-7272-4D40-BEAD-D67A8D775F7E}" srcOrd="8" destOrd="0" presId="urn:microsoft.com/office/officeart/2005/8/layout/default"/>
    <dgm:cxn modelId="{CFDDB373-4512-4891-844B-55ABDBA94B50}" type="presParOf" srcId="{2889DC5D-FEBA-4C4C-95EC-B38D27B13DCB}" destId="{74B34937-785C-44EB-A6C0-B5D10803CEA1}" srcOrd="9" destOrd="0" presId="urn:microsoft.com/office/officeart/2005/8/layout/default"/>
    <dgm:cxn modelId="{3721DED3-D318-4D15-BFB3-28D631258CE6}" type="presParOf" srcId="{2889DC5D-FEBA-4C4C-95EC-B38D27B13DCB}" destId="{ABF9A7D3-3E7E-4E65-8853-53E2601C3722}" srcOrd="10" destOrd="0" presId="urn:microsoft.com/office/officeart/2005/8/layout/default"/>
    <dgm:cxn modelId="{7FB35B5A-F65C-4A71-B6F7-E1B696B119E4}" type="presParOf" srcId="{2889DC5D-FEBA-4C4C-95EC-B38D27B13DCB}" destId="{CCA9E66F-5468-49D5-8F6A-40335306BFC2}" srcOrd="11" destOrd="0" presId="urn:microsoft.com/office/officeart/2005/8/layout/default"/>
    <dgm:cxn modelId="{E75F5240-B4E3-49C1-B744-81E7B5548B33}" type="presParOf" srcId="{2889DC5D-FEBA-4C4C-95EC-B38D27B13DCB}" destId="{8B3BD697-1172-40BF-977A-3CF8EE0DC30A}" srcOrd="12" destOrd="0" presId="urn:microsoft.com/office/officeart/2005/8/layout/default"/>
    <dgm:cxn modelId="{AFDAF2B9-9BAA-44F0-B278-5E1351E769AD}" type="presParOf" srcId="{2889DC5D-FEBA-4C4C-95EC-B38D27B13DCB}" destId="{CC70114A-DCA4-4C26-B860-A013C18C81DE}" srcOrd="13" destOrd="0" presId="urn:microsoft.com/office/officeart/2005/8/layout/default"/>
    <dgm:cxn modelId="{07AAABF0-BB48-4914-AA5B-79724B37806E}" type="presParOf" srcId="{2889DC5D-FEBA-4C4C-95EC-B38D27B13DCB}" destId="{3165F61E-A414-452F-A632-ECA87F48589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886FDB3E-4D6D-432C-82BF-F8E6CE075FB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BBA1465-1589-4159-A31C-661AD1375314}">
      <dgm:prSet phldrT="[Text]" custT="1"/>
      <dgm:spPr/>
      <dgm:t>
        <a:bodyPr/>
        <a:lstStyle/>
        <a:p>
          <a:r>
            <a:rPr lang="x-none" sz="2200" b="0" u="none" dirty="0"/>
            <a:t>Display identification</a:t>
          </a:r>
          <a:endParaRPr lang="en-US" sz="2200" b="0" dirty="0"/>
        </a:p>
      </dgm:t>
    </dgm:pt>
    <dgm:pt modelId="{F431D87B-BE56-4F2C-B8B4-4D6FC0FD58C0}" type="parTrans" cxnId="{5DEF9436-A089-4374-861F-2F03D9FC5768}">
      <dgm:prSet/>
      <dgm:spPr/>
      <dgm:t>
        <a:bodyPr/>
        <a:lstStyle/>
        <a:p>
          <a:endParaRPr lang="en-US"/>
        </a:p>
      </dgm:t>
    </dgm:pt>
    <dgm:pt modelId="{49F5B4B9-4FF7-472C-A2D6-E355A19C4713}" type="sibTrans" cxnId="{5DEF9436-A089-4374-861F-2F03D9FC5768}">
      <dgm:prSet/>
      <dgm:spPr/>
      <dgm:t>
        <a:bodyPr/>
        <a:lstStyle/>
        <a:p>
          <a:endParaRPr lang="en-US"/>
        </a:p>
      </dgm:t>
    </dgm:pt>
    <dgm:pt modelId="{76D32D8E-5EC3-46A7-8D54-4BE6850D7480}">
      <dgm:prSet custT="1"/>
      <dgm:spPr>
        <a:solidFill>
          <a:schemeClr val="accent2"/>
        </a:solidFill>
      </dgm:spPr>
      <dgm:t>
        <a:bodyPr/>
        <a:lstStyle/>
        <a:p>
          <a:r>
            <a:rPr lang="x-none" sz="2200" b="0" u="none" dirty="0"/>
            <a:t>State the reason for the visit</a:t>
          </a:r>
          <a:endParaRPr lang="en-US" sz="2200" b="0" u="none" dirty="0"/>
        </a:p>
      </dgm:t>
    </dgm:pt>
    <dgm:pt modelId="{3F006538-5700-4B18-8DBE-4E1CD763E00E}" type="parTrans" cxnId="{C4E79D74-F55C-4C93-A8DA-05EA70D7F827}">
      <dgm:prSet/>
      <dgm:spPr/>
      <dgm:t>
        <a:bodyPr/>
        <a:lstStyle/>
        <a:p>
          <a:endParaRPr lang="en-US"/>
        </a:p>
      </dgm:t>
    </dgm:pt>
    <dgm:pt modelId="{4DF3A4D1-D539-4D01-90E2-40F95393C139}" type="sibTrans" cxnId="{C4E79D74-F55C-4C93-A8DA-05EA70D7F827}">
      <dgm:prSet/>
      <dgm:spPr/>
      <dgm:t>
        <a:bodyPr/>
        <a:lstStyle/>
        <a:p>
          <a:endParaRPr lang="en-US"/>
        </a:p>
      </dgm:t>
    </dgm:pt>
    <dgm:pt modelId="{4CDA8447-10C4-42D3-B7C4-7AE7A77F7133}">
      <dgm:prSet custT="1"/>
      <dgm:spPr/>
      <dgm:t>
        <a:bodyPr/>
        <a:lstStyle/>
        <a:p>
          <a:r>
            <a:rPr lang="en-US" sz="1800" b="0" dirty="0"/>
            <a:t>If </a:t>
          </a:r>
          <a:r>
            <a:rPr lang="en-US" sz="1800" b="0" dirty="0" smtClean="0"/>
            <a:t>owner/occupant </a:t>
          </a:r>
          <a:r>
            <a:rPr lang="en-US" sz="1800" b="0" dirty="0"/>
            <a:t>denies access, the inspector will need to document this action and follow departmental protocols</a:t>
          </a:r>
        </a:p>
      </dgm:t>
    </dgm:pt>
    <dgm:pt modelId="{52C5831C-B037-4254-B3C4-8C3E2F734255}" type="parTrans" cxnId="{740263BF-809D-42E2-A6F2-BD631D266FB7}">
      <dgm:prSet/>
      <dgm:spPr/>
      <dgm:t>
        <a:bodyPr/>
        <a:lstStyle/>
        <a:p>
          <a:endParaRPr lang="en-US"/>
        </a:p>
      </dgm:t>
    </dgm:pt>
    <dgm:pt modelId="{88120D57-2127-48F5-8761-CA066F0C96DA}" type="sibTrans" cxnId="{740263BF-809D-42E2-A6F2-BD631D266FB7}">
      <dgm:prSet/>
      <dgm:spPr/>
      <dgm:t>
        <a:bodyPr/>
        <a:lstStyle/>
        <a:p>
          <a:endParaRPr lang="en-US"/>
        </a:p>
      </dgm:t>
    </dgm:pt>
    <dgm:pt modelId="{47D2153D-BBB6-4262-BF11-D8369337DE70}">
      <dgm:prSet phldrT="[Text]" custT="1"/>
      <dgm:spPr/>
      <dgm:t>
        <a:bodyPr/>
        <a:lstStyle/>
        <a:p>
          <a:r>
            <a:rPr lang="en-US" sz="1800" b="0" u="none" dirty="0"/>
            <a:t>D</a:t>
          </a:r>
          <a:r>
            <a:rPr lang="x-none" sz="1800" b="0" u="none" dirty="0"/>
            <a:t>isplay current official credentials or have them immediately available for review; in many places credentials include a photo </a:t>
          </a:r>
          <a:endParaRPr lang="en-US" sz="1800" b="0" dirty="0"/>
        </a:p>
      </dgm:t>
    </dgm:pt>
    <dgm:pt modelId="{16082FB9-DCF2-4C88-9847-2879C248D855}" type="parTrans" cxnId="{836DD4F4-0781-4E01-8328-EB4A3E2C2BC2}">
      <dgm:prSet/>
      <dgm:spPr/>
      <dgm:t>
        <a:bodyPr/>
        <a:lstStyle/>
        <a:p>
          <a:endParaRPr lang="en-US"/>
        </a:p>
      </dgm:t>
    </dgm:pt>
    <dgm:pt modelId="{B0032434-3B4B-4B11-B332-D199498002C8}" type="sibTrans" cxnId="{836DD4F4-0781-4E01-8328-EB4A3E2C2BC2}">
      <dgm:prSet/>
      <dgm:spPr/>
      <dgm:t>
        <a:bodyPr/>
        <a:lstStyle/>
        <a:p>
          <a:endParaRPr lang="en-US"/>
        </a:p>
      </dgm:t>
    </dgm:pt>
    <dgm:pt modelId="{605FFF82-A4D2-4240-868F-263016A9961A}">
      <dgm:prSet custT="1"/>
      <dgm:spPr/>
      <dgm:t>
        <a:bodyPr/>
        <a:lstStyle/>
        <a:p>
          <a:r>
            <a:rPr lang="en-US" sz="1800" b="0" u="none" dirty="0"/>
            <a:t>Mee</a:t>
          </a:r>
          <a:r>
            <a:rPr lang="x-none" sz="1800" b="0" u="none"/>
            <a:t>t with the business representative</a:t>
          </a:r>
          <a:endParaRPr lang="en-US" sz="1800" b="0" u="none" dirty="0"/>
        </a:p>
      </dgm:t>
    </dgm:pt>
    <dgm:pt modelId="{10EE3027-1493-48B2-95DA-EA694F51014C}" type="parTrans" cxnId="{805AD487-A328-4BC7-9D0D-AC232C1AC04F}">
      <dgm:prSet/>
      <dgm:spPr/>
      <dgm:t>
        <a:bodyPr/>
        <a:lstStyle/>
        <a:p>
          <a:endParaRPr lang="en-US"/>
        </a:p>
      </dgm:t>
    </dgm:pt>
    <dgm:pt modelId="{93F50977-F412-4E4B-B617-CB8BB97D7F39}" type="sibTrans" cxnId="{805AD487-A328-4BC7-9D0D-AC232C1AC04F}">
      <dgm:prSet/>
      <dgm:spPr/>
      <dgm:t>
        <a:bodyPr/>
        <a:lstStyle/>
        <a:p>
          <a:endParaRPr lang="en-US"/>
        </a:p>
      </dgm:t>
    </dgm:pt>
    <dgm:pt modelId="{CA64CD04-B1B3-42FB-952E-152CD8A17ACB}">
      <dgm:prSet custT="1"/>
      <dgm:spPr/>
      <dgm:t>
        <a:bodyPr/>
        <a:lstStyle/>
        <a:p>
          <a:r>
            <a:rPr lang="en-US" sz="1800" b="0" dirty="0"/>
            <a:t>Often an oral request is sufficient; occasionally, a written request will be needed</a:t>
          </a:r>
          <a:endParaRPr lang="en-US" sz="1800" b="0" u="none" dirty="0"/>
        </a:p>
      </dgm:t>
    </dgm:pt>
    <dgm:pt modelId="{70B8997A-086D-4790-AF0C-828DD61C837A}" type="parTrans" cxnId="{24417CE5-5BC9-4AF9-83A7-8B540BECB96A}">
      <dgm:prSet/>
      <dgm:spPr/>
      <dgm:t>
        <a:bodyPr/>
        <a:lstStyle/>
        <a:p>
          <a:endParaRPr lang="en-US"/>
        </a:p>
      </dgm:t>
    </dgm:pt>
    <dgm:pt modelId="{7607C568-7B74-4FBB-8997-2D23CE98D7B7}" type="sibTrans" cxnId="{24417CE5-5BC9-4AF9-83A7-8B540BECB96A}">
      <dgm:prSet/>
      <dgm:spPr/>
      <dgm:t>
        <a:bodyPr/>
        <a:lstStyle/>
        <a:p>
          <a:endParaRPr lang="en-US"/>
        </a:p>
      </dgm:t>
    </dgm:pt>
    <dgm:pt modelId="{820062A3-8860-4F59-8B3A-F3AB3E36F739}" type="pres">
      <dgm:prSet presAssocID="{886FDB3E-4D6D-432C-82BF-F8E6CE075FB7}" presName="linear" presStyleCnt="0">
        <dgm:presLayoutVars>
          <dgm:dir/>
          <dgm:animLvl val="lvl"/>
          <dgm:resizeHandles val="exact"/>
        </dgm:presLayoutVars>
      </dgm:prSet>
      <dgm:spPr/>
      <dgm:t>
        <a:bodyPr/>
        <a:lstStyle/>
        <a:p>
          <a:endParaRPr lang="en-US"/>
        </a:p>
      </dgm:t>
    </dgm:pt>
    <dgm:pt modelId="{DCCD9D77-F0AB-4814-AE19-EA2CBEE6B40A}" type="pres">
      <dgm:prSet presAssocID="{1BBA1465-1589-4159-A31C-661AD1375314}" presName="parentLin" presStyleCnt="0"/>
      <dgm:spPr/>
    </dgm:pt>
    <dgm:pt modelId="{8140C80E-5373-4C0A-9B99-210973DE2F06}" type="pres">
      <dgm:prSet presAssocID="{1BBA1465-1589-4159-A31C-661AD1375314}" presName="parentLeftMargin" presStyleLbl="node1" presStyleIdx="0" presStyleCnt="2"/>
      <dgm:spPr/>
      <dgm:t>
        <a:bodyPr/>
        <a:lstStyle/>
        <a:p>
          <a:endParaRPr lang="en-US"/>
        </a:p>
      </dgm:t>
    </dgm:pt>
    <dgm:pt modelId="{AF02CAD3-E370-4D3B-B07D-CD9713D18C4C}" type="pres">
      <dgm:prSet presAssocID="{1BBA1465-1589-4159-A31C-661AD1375314}" presName="parentText" presStyleLbl="node1" presStyleIdx="0" presStyleCnt="2">
        <dgm:presLayoutVars>
          <dgm:chMax val="0"/>
          <dgm:bulletEnabled val="1"/>
        </dgm:presLayoutVars>
      </dgm:prSet>
      <dgm:spPr/>
      <dgm:t>
        <a:bodyPr/>
        <a:lstStyle/>
        <a:p>
          <a:endParaRPr lang="en-US"/>
        </a:p>
      </dgm:t>
    </dgm:pt>
    <dgm:pt modelId="{A4607780-0A02-44F1-8470-31D5BEB78C06}" type="pres">
      <dgm:prSet presAssocID="{1BBA1465-1589-4159-A31C-661AD1375314}" presName="negativeSpace" presStyleCnt="0"/>
      <dgm:spPr/>
    </dgm:pt>
    <dgm:pt modelId="{F1E2545B-EB5D-48D3-A722-0A85DF89D3E2}" type="pres">
      <dgm:prSet presAssocID="{1BBA1465-1589-4159-A31C-661AD1375314}" presName="childText" presStyleLbl="conFgAcc1" presStyleIdx="0" presStyleCnt="2">
        <dgm:presLayoutVars>
          <dgm:bulletEnabled val="1"/>
        </dgm:presLayoutVars>
      </dgm:prSet>
      <dgm:spPr/>
      <dgm:t>
        <a:bodyPr/>
        <a:lstStyle/>
        <a:p>
          <a:endParaRPr lang="en-US"/>
        </a:p>
      </dgm:t>
    </dgm:pt>
    <dgm:pt modelId="{6D3CC98B-1589-4DD5-B435-19AC8ED67B0A}" type="pres">
      <dgm:prSet presAssocID="{49F5B4B9-4FF7-472C-A2D6-E355A19C4713}" presName="spaceBetweenRectangles" presStyleCnt="0"/>
      <dgm:spPr/>
    </dgm:pt>
    <dgm:pt modelId="{AB126300-7EB2-45B0-AD8F-7E0C739EF2E2}" type="pres">
      <dgm:prSet presAssocID="{76D32D8E-5EC3-46A7-8D54-4BE6850D7480}" presName="parentLin" presStyleCnt="0"/>
      <dgm:spPr/>
    </dgm:pt>
    <dgm:pt modelId="{D3A55753-3545-4610-830A-28FA3F4B2AA2}" type="pres">
      <dgm:prSet presAssocID="{76D32D8E-5EC3-46A7-8D54-4BE6850D7480}" presName="parentLeftMargin" presStyleLbl="node1" presStyleIdx="0" presStyleCnt="2"/>
      <dgm:spPr/>
      <dgm:t>
        <a:bodyPr/>
        <a:lstStyle/>
        <a:p>
          <a:endParaRPr lang="en-US"/>
        </a:p>
      </dgm:t>
    </dgm:pt>
    <dgm:pt modelId="{2FD43230-CE49-489A-B6EF-C9DC57A72159}" type="pres">
      <dgm:prSet presAssocID="{76D32D8E-5EC3-46A7-8D54-4BE6850D7480}" presName="parentText" presStyleLbl="node1" presStyleIdx="1" presStyleCnt="2">
        <dgm:presLayoutVars>
          <dgm:chMax val="0"/>
          <dgm:bulletEnabled val="1"/>
        </dgm:presLayoutVars>
      </dgm:prSet>
      <dgm:spPr/>
      <dgm:t>
        <a:bodyPr/>
        <a:lstStyle/>
        <a:p>
          <a:endParaRPr lang="en-US"/>
        </a:p>
      </dgm:t>
    </dgm:pt>
    <dgm:pt modelId="{5A10EFA4-6DC8-4DA8-90FF-11E9BCB22AA1}" type="pres">
      <dgm:prSet presAssocID="{76D32D8E-5EC3-46A7-8D54-4BE6850D7480}" presName="negativeSpace" presStyleCnt="0"/>
      <dgm:spPr/>
    </dgm:pt>
    <dgm:pt modelId="{F1CE7C74-DE4F-4D8F-9ACE-A07DFEAA96F6}" type="pres">
      <dgm:prSet presAssocID="{76D32D8E-5EC3-46A7-8D54-4BE6850D7480}" presName="childText" presStyleLbl="conFgAcc1" presStyleIdx="1" presStyleCnt="2">
        <dgm:presLayoutVars>
          <dgm:bulletEnabled val="1"/>
        </dgm:presLayoutVars>
      </dgm:prSet>
      <dgm:spPr/>
      <dgm:t>
        <a:bodyPr/>
        <a:lstStyle/>
        <a:p>
          <a:endParaRPr lang="en-US"/>
        </a:p>
      </dgm:t>
    </dgm:pt>
  </dgm:ptLst>
  <dgm:cxnLst>
    <dgm:cxn modelId="{A8A22403-A9A0-406B-AED4-2CB5C4801395}" type="presOf" srcId="{4CDA8447-10C4-42D3-B7C4-7AE7A77F7133}" destId="{F1CE7C74-DE4F-4D8F-9ACE-A07DFEAA96F6}" srcOrd="0" destOrd="2" presId="urn:microsoft.com/office/officeart/2005/8/layout/list1"/>
    <dgm:cxn modelId="{46B7B4C6-903B-44C3-9AE0-30EEA6546887}" type="presOf" srcId="{1BBA1465-1589-4159-A31C-661AD1375314}" destId="{AF02CAD3-E370-4D3B-B07D-CD9713D18C4C}" srcOrd="1" destOrd="0" presId="urn:microsoft.com/office/officeart/2005/8/layout/list1"/>
    <dgm:cxn modelId="{5DEF9436-A089-4374-861F-2F03D9FC5768}" srcId="{886FDB3E-4D6D-432C-82BF-F8E6CE075FB7}" destId="{1BBA1465-1589-4159-A31C-661AD1375314}" srcOrd="0" destOrd="0" parTransId="{F431D87B-BE56-4F2C-B8B4-4D6FC0FD58C0}" sibTransId="{49F5B4B9-4FF7-472C-A2D6-E355A19C4713}"/>
    <dgm:cxn modelId="{C4E79D74-F55C-4C93-A8DA-05EA70D7F827}" srcId="{886FDB3E-4D6D-432C-82BF-F8E6CE075FB7}" destId="{76D32D8E-5EC3-46A7-8D54-4BE6850D7480}" srcOrd="1" destOrd="0" parTransId="{3F006538-5700-4B18-8DBE-4E1CD763E00E}" sibTransId="{4DF3A4D1-D539-4D01-90E2-40F95393C139}"/>
    <dgm:cxn modelId="{740263BF-809D-42E2-A6F2-BD631D266FB7}" srcId="{76D32D8E-5EC3-46A7-8D54-4BE6850D7480}" destId="{4CDA8447-10C4-42D3-B7C4-7AE7A77F7133}" srcOrd="2" destOrd="0" parTransId="{52C5831C-B037-4254-B3C4-8C3E2F734255}" sibTransId="{88120D57-2127-48F5-8761-CA066F0C96DA}"/>
    <dgm:cxn modelId="{2B92A921-C57A-4113-8431-125676A2000F}" type="presOf" srcId="{CA64CD04-B1B3-42FB-952E-152CD8A17ACB}" destId="{F1CE7C74-DE4F-4D8F-9ACE-A07DFEAA96F6}" srcOrd="0" destOrd="1" presId="urn:microsoft.com/office/officeart/2005/8/layout/list1"/>
    <dgm:cxn modelId="{8029F553-DCC7-47AF-8F06-8D683A319A01}" type="presOf" srcId="{76D32D8E-5EC3-46A7-8D54-4BE6850D7480}" destId="{2FD43230-CE49-489A-B6EF-C9DC57A72159}" srcOrd="1" destOrd="0" presId="urn:microsoft.com/office/officeart/2005/8/layout/list1"/>
    <dgm:cxn modelId="{836DD4F4-0781-4E01-8328-EB4A3E2C2BC2}" srcId="{1BBA1465-1589-4159-A31C-661AD1375314}" destId="{47D2153D-BBB6-4262-BF11-D8369337DE70}" srcOrd="0" destOrd="0" parTransId="{16082FB9-DCF2-4C88-9847-2879C248D855}" sibTransId="{B0032434-3B4B-4B11-B332-D199498002C8}"/>
    <dgm:cxn modelId="{14442955-BF54-41C1-8ECC-824251F8A114}" type="presOf" srcId="{886FDB3E-4D6D-432C-82BF-F8E6CE075FB7}" destId="{820062A3-8860-4F59-8B3A-F3AB3E36F739}" srcOrd="0" destOrd="0" presId="urn:microsoft.com/office/officeart/2005/8/layout/list1"/>
    <dgm:cxn modelId="{28EC6378-0BC3-4392-B00A-E3E62F4BEF4A}" type="presOf" srcId="{76D32D8E-5EC3-46A7-8D54-4BE6850D7480}" destId="{D3A55753-3545-4610-830A-28FA3F4B2AA2}" srcOrd="0" destOrd="0" presId="urn:microsoft.com/office/officeart/2005/8/layout/list1"/>
    <dgm:cxn modelId="{805AD487-A328-4BC7-9D0D-AC232C1AC04F}" srcId="{76D32D8E-5EC3-46A7-8D54-4BE6850D7480}" destId="{605FFF82-A4D2-4240-868F-263016A9961A}" srcOrd="0" destOrd="0" parTransId="{10EE3027-1493-48B2-95DA-EA694F51014C}" sibTransId="{93F50977-F412-4E4B-B617-CB8BB97D7F39}"/>
    <dgm:cxn modelId="{CD2FEB18-12D8-4A7B-8681-0EA20E38EF60}" type="presOf" srcId="{47D2153D-BBB6-4262-BF11-D8369337DE70}" destId="{F1E2545B-EB5D-48D3-A722-0A85DF89D3E2}" srcOrd="0" destOrd="0" presId="urn:microsoft.com/office/officeart/2005/8/layout/list1"/>
    <dgm:cxn modelId="{834BABB5-4F8B-40A0-99B9-62FF123DBCE5}" type="presOf" srcId="{605FFF82-A4D2-4240-868F-263016A9961A}" destId="{F1CE7C74-DE4F-4D8F-9ACE-A07DFEAA96F6}" srcOrd="0" destOrd="0" presId="urn:microsoft.com/office/officeart/2005/8/layout/list1"/>
    <dgm:cxn modelId="{24417CE5-5BC9-4AF9-83A7-8B540BECB96A}" srcId="{76D32D8E-5EC3-46A7-8D54-4BE6850D7480}" destId="{CA64CD04-B1B3-42FB-952E-152CD8A17ACB}" srcOrd="1" destOrd="0" parTransId="{70B8997A-086D-4790-AF0C-828DD61C837A}" sibTransId="{7607C568-7B74-4FBB-8997-2D23CE98D7B7}"/>
    <dgm:cxn modelId="{3506C6EA-3922-4F8A-A541-6A5D45A800FB}" type="presOf" srcId="{1BBA1465-1589-4159-A31C-661AD1375314}" destId="{8140C80E-5373-4C0A-9B99-210973DE2F06}" srcOrd="0" destOrd="0" presId="urn:microsoft.com/office/officeart/2005/8/layout/list1"/>
    <dgm:cxn modelId="{FBCC0F79-E84A-41F0-9224-E932A4B4D859}" type="presParOf" srcId="{820062A3-8860-4F59-8B3A-F3AB3E36F739}" destId="{DCCD9D77-F0AB-4814-AE19-EA2CBEE6B40A}" srcOrd="0" destOrd="0" presId="urn:microsoft.com/office/officeart/2005/8/layout/list1"/>
    <dgm:cxn modelId="{B034CB94-5CD0-4F30-91C8-D8D824CACA05}" type="presParOf" srcId="{DCCD9D77-F0AB-4814-AE19-EA2CBEE6B40A}" destId="{8140C80E-5373-4C0A-9B99-210973DE2F06}" srcOrd="0" destOrd="0" presId="urn:microsoft.com/office/officeart/2005/8/layout/list1"/>
    <dgm:cxn modelId="{782BDCE0-5F82-4520-A171-A9355219C1AD}" type="presParOf" srcId="{DCCD9D77-F0AB-4814-AE19-EA2CBEE6B40A}" destId="{AF02CAD3-E370-4D3B-B07D-CD9713D18C4C}" srcOrd="1" destOrd="0" presId="urn:microsoft.com/office/officeart/2005/8/layout/list1"/>
    <dgm:cxn modelId="{A611A317-7716-4274-9137-9F3411584D59}" type="presParOf" srcId="{820062A3-8860-4F59-8B3A-F3AB3E36F739}" destId="{A4607780-0A02-44F1-8470-31D5BEB78C06}" srcOrd="1" destOrd="0" presId="urn:microsoft.com/office/officeart/2005/8/layout/list1"/>
    <dgm:cxn modelId="{01D33B4F-477F-4FF2-A8C3-07A68D787816}" type="presParOf" srcId="{820062A3-8860-4F59-8B3A-F3AB3E36F739}" destId="{F1E2545B-EB5D-48D3-A722-0A85DF89D3E2}" srcOrd="2" destOrd="0" presId="urn:microsoft.com/office/officeart/2005/8/layout/list1"/>
    <dgm:cxn modelId="{99DCBA8F-592B-4A09-A655-1E82A9C1C9C7}" type="presParOf" srcId="{820062A3-8860-4F59-8B3A-F3AB3E36F739}" destId="{6D3CC98B-1589-4DD5-B435-19AC8ED67B0A}" srcOrd="3" destOrd="0" presId="urn:microsoft.com/office/officeart/2005/8/layout/list1"/>
    <dgm:cxn modelId="{3EA9607E-83D1-4FCD-B2BF-45FA8AA09DC4}" type="presParOf" srcId="{820062A3-8860-4F59-8B3A-F3AB3E36F739}" destId="{AB126300-7EB2-45B0-AD8F-7E0C739EF2E2}" srcOrd="4" destOrd="0" presId="urn:microsoft.com/office/officeart/2005/8/layout/list1"/>
    <dgm:cxn modelId="{90896C56-FDEB-479C-964F-E67C02950442}" type="presParOf" srcId="{AB126300-7EB2-45B0-AD8F-7E0C739EF2E2}" destId="{D3A55753-3545-4610-830A-28FA3F4B2AA2}" srcOrd="0" destOrd="0" presId="urn:microsoft.com/office/officeart/2005/8/layout/list1"/>
    <dgm:cxn modelId="{DA97BE07-507A-426F-81D5-B9E79A99EA6B}" type="presParOf" srcId="{AB126300-7EB2-45B0-AD8F-7E0C739EF2E2}" destId="{2FD43230-CE49-489A-B6EF-C9DC57A72159}" srcOrd="1" destOrd="0" presId="urn:microsoft.com/office/officeart/2005/8/layout/list1"/>
    <dgm:cxn modelId="{F6E11F62-8D17-4A27-8E04-6E5FE000BC63}" type="presParOf" srcId="{820062A3-8860-4F59-8B3A-F3AB3E36F739}" destId="{5A10EFA4-6DC8-4DA8-90FF-11E9BCB22AA1}" srcOrd="5" destOrd="0" presId="urn:microsoft.com/office/officeart/2005/8/layout/list1"/>
    <dgm:cxn modelId="{EAA1F0CB-C6D7-42CF-8B7B-9645D0EE931B}" type="presParOf" srcId="{820062A3-8860-4F59-8B3A-F3AB3E36F739}" destId="{F1CE7C74-DE4F-4D8F-9ACE-A07DFEAA96F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86FDB3E-4D6D-432C-82BF-F8E6CE075FB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1BBA1465-1589-4159-A31C-661AD1375314}">
      <dgm:prSet phldrT="[Text]"/>
      <dgm:spPr/>
      <dgm:t>
        <a:bodyPr/>
        <a:lstStyle/>
        <a:p>
          <a:r>
            <a:rPr lang="en-US" dirty="0"/>
            <a:t>I</a:t>
          </a:r>
          <a:r>
            <a:rPr lang="x-none" dirty="0"/>
            <a:t>nvit</a:t>
          </a:r>
          <a:r>
            <a:rPr lang="en-US" dirty="0"/>
            <a:t>ation</a:t>
          </a:r>
        </a:p>
      </dgm:t>
    </dgm:pt>
    <dgm:pt modelId="{F431D87B-BE56-4F2C-B8B4-4D6FC0FD58C0}" type="parTrans" cxnId="{5DEF9436-A089-4374-861F-2F03D9FC5768}">
      <dgm:prSet/>
      <dgm:spPr/>
      <dgm:t>
        <a:bodyPr/>
        <a:lstStyle/>
        <a:p>
          <a:endParaRPr lang="en-US"/>
        </a:p>
      </dgm:t>
    </dgm:pt>
    <dgm:pt modelId="{49F5B4B9-4FF7-472C-A2D6-E355A19C4713}" type="sibTrans" cxnId="{5DEF9436-A089-4374-861F-2F03D9FC5768}">
      <dgm:prSet/>
      <dgm:spPr/>
      <dgm:t>
        <a:bodyPr/>
        <a:lstStyle/>
        <a:p>
          <a:endParaRPr lang="en-US"/>
        </a:p>
      </dgm:t>
    </dgm:pt>
    <dgm:pt modelId="{743D5D84-089D-47B3-8528-AF2211B7249A}">
      <dgm:prSet/>
      <dgm:spPr/>
      <dgm:t>
        <a:bodyPr/>
        <a:lstStyle/>
        <a:p>
          <a:r>
            <a:rPr lang="x-none" dirty="0"/>
            <a:t>Coordinate inspections</a:t>
          </a:r>
          <a:endParaRPr lang="en-US" dirty="0"/>
        </a:p>
      </dgm:t>
    </dgm:pt>
    <dgm:pt modelId="{77BF7F9D-7E23-4375-A4E2-3597FA20A5DC}" type="parTrans" cxnId="{4A21716E-6914-4B3E-B1B0-60AC1B7A3D11}">
      <dgm:prSet/>
      <dgm:spPr/>
      <dgm:t>
        <a:bodyPr/>
        <a:lstStyle/>
        <a:p>
          <a:endParaRPr lang="en-US"/>
        </a:p>
      </dgm:t>
    </dgm:pt>
    <dgm:pt modelId="{1EC2B27C-6592-4132-931E-CAA59EA469FC}" type="sibTrans" cxnId="{4A21716E-6914-4B3E-B1B0-60AC1B7A3D11}">
      <dgm:prSet/>
      <dgm:spPr/>
      <dgm:t>
        <a:bodyPr/>
        <a:lstStyle/>
        <a:p>
          <a:endParaRPr lang="en-US"/>
        </a:p>
      </dgm:t>
    </dgm:pt>
    <dgm:pt modelId="{84F0DA8E-8F50-4CF0-84C7-01D231443F15}">
      <dgm:prSet/>
      <dgm:spPr/>
      <dgm:t>
        <a:bodyPr/>
        <a:lstStyle/>
        <a:p>
          <a:r>
            <a:rPr lang="en-US" dirty="0"/>
            <a:t>Joint inspections reduce interruptions to the owner/occupant</a:t>
          </a:r>
        </a:p>
      </dgm:t>
    </dgm:pt>
    <dgm:pt modelId="{DD48357E-CBA6-46D4-9C32-138652BECE2C}" type="parTrans" cxnId="{96457C6E-6911-48F8-BA41-6DA4DBA479EB}">
      <dgm:prSet/>
      <dgm:spPr/>
      <dgm:t>
        <a:bodyPr/>
        <a:lstStyle/>
        <a:p>
          <a:endParaRPr lang="en-US"/>
        </a:p>
      </dgm:t>
    </dgm:pt>
    <dgm:pt modelId="{F72F8C25-DED9-4643-AF69-032853261D34}" type="sibTrans" cxnId="{96457C6E-6911-48F8-BA41-6DA4DBA479EB}">
      <dgm:prSet/>
      <dgm:spPr/>
      <dgm:t>
        <a:bodyPr/>
        <a:lstStyle/>
        <a:p>
          <a:endParaRPr lang="en-US"/>
        </a:p>
      </dgm:t>
    </dgm:pt>
    <dgm:pt modelId="{2198A6DD-CAEA-494F-8AD8-FFA11AA5CFDE}">
      <dgm:prSet/>
      <dgm:spPr/>
      <dgm:t>
        <a:bodyPr/>
        <a:lstStyle/>
        <a:p>
          <a:r>
            <a:rPr lang="en-US" dirty="0"/>
            <a:t>Avoids </a:t>
          </a:r>
          <a:r>
            <a:rPr lang="en-US" dirty="0" smtClean="0"/>
            <a:t>appearance </a:t>
          </a:r>
          <a:r>
            <a:rPr lang="en-US" dirty="0"/>
            <a:t>of harassment that multiple inspection requests might imply </a:t>
          </a:r>
        </a:p>
      </dgm:t>
    </dgm:pt>
    <dgm:pt modelId="{C149D8E9-4083-4F29-BE9C-926C6807B75F}" type="parTrans" cxnId="{E7808843-D42B-4657-8E60-45EDAD54CE6F}">
      <dgm:prSet/>
      <dgm:spPr/>
      <dgm:t>
        <a:bodyPr/>
        <a:lstStyle/>
        <a:p>
          <a:endParaRPr lang="en-US"/>
        </a:p>
      </dgm:t>
    </dgm:pt>
    <dgm:pt modelId="{6539D963-4418-4860-9DCB-F9748CE1127D}" type="sibTrans" cxnId="{E7808843-D42B-4657-8E60-45EDAD54CE6F}">
      <dgm:prSet/>
      <dgm:spPr/>
      <dgm:t>
        <a:bodyPr/>
        <a:lstStyle/>
        <a:p>
          <a:endParaRPr lang="en-US"/>
        </a:p>
      </dgm:t>
    </dgm:pt>
    <dgm:pt modelId="{1D782CE0-3C2F-4E0F-BAB0-2D9051CA020D}">
      <dgm:prSet phldrT="[Text]"/>
      <dgm:spPr/>
      <dgm:t>
        <a:bodyPr/>
        <a:lstStyle/>
        <a:p>
          <a:r>
            <a:rPr lang="en-US" dirty="0"/>
            <a:t>Ask </a:t>
          </a:r>
          <a:r>
            <a:rPr lang="x-none" dirty="0" smtClean="0"/>
            <a:t>owner/occupant </a:t>
          </a:r>
          <a:r>
            <a:rPr lang="x-none" dirty="0"/>
            <a:t>or a representative to accompany the inspector during the inspection </a:t>
          </a:r>
          <a:endParaRPr lang="en-US" dirty="0"/>
        </a:p>
      </dgm:t>
    </dgm:pt>
    <dgm:pt modelId="{5C7E173A-EA12-4C76-80D5-58C9E4C5A072}" type="parTrans" cxnId="{3C50F78B-55BD-4F04-8B5F-DD6888EF56F3}">
      <dgm:prSet/>
      <dgm:spPr/>
      <dgm:t>
        <a:bodyPr/>
        <a:lstStyle/>
        <a:p>
          <a:endParaRPr lang="en-US"/>
        </a:p>
      </dgm:t>
    </dgm:pt>
    <dgm:pt modelId="{C98C0ECA-5E9B-453F-987D-FBCD18737106}" type="sibTrans" cxnId="{3C50F78B-55BD-4F04-8B5F-DD6888EF56F3}">
      <dgm:prSet/>
      <dgm:spPr/>
      <dgm:t>
        <a:bodyPr/>
        <a:lstStyle/>
        <a:p>
          <a:endParaRPr lang="en-US"/>
        </a:p>
      </dgm:t>
    </dgm:pt>
    <dgm:pt modelId="{35B77D85-0882-4322-B0BB-FF035246266C}">
      <dgm:prSet/>
      <dgm:spPr/>
      <dgm:t>
        <a:bodyPr/>
        <a:lstStyle/>
        <a:p>
          <a:r>
            <a:rPr lang="en-US" dirty="0"/>
            <a:t>I</a:t>
          </a:r>
          <a:r>
            <a:rPr lang="x-none" dirty="0"/>
            <a:t>n some cases, it may be necessary to include other agencies in an inspection</a:t>
          </a:r>
          <a:endParaRPr lang="en-US" dirty="0"/>
        </a:p>
      </dgm:t>
    </dgm:pt>
    <dgm:pt modelId="{A74C0892-17B8-4C3D-8F18-154170C3E6AC}" type="parTrans" cxnId="{F873A635-C3AB-44B2-8431-8921E7198801}">
      <dgm:prSet/>
      <dgm:spPr/>
      <dgm:t>
        <a:bodyPr/>
        <a:lstStyle/>
        <a:p>
          <a:endParaRPr lang="en-US"/>
        </a:p>
      </dgm:t>
    </dgm:pt>
    <dgm:pt modelId="{DEE55EB1-5C9E-4E5E-9B65-FCAC0C61A232}" type="sibTrans" cxnId="{F873A635-C3AB-44B2-8431-8921E7198801}">
      <dgm:prSet/>
      <dgm:spPr/>
      <dgm:t>
        <a:bodyPr/>
        <a:lstStyle/>
        <a:p>
          <a:endParaRPr lang="en-US"/>
        </a:p>
      </dgm:t>
    </dgm:pt>
    <dgm:pt modelId="{820062A3-8860-4F59-8B3A-F3AB3E36F739}" type="pres">
      <dgm:prSet presAssocID="{886FDB3E-4D6D-432C-82BF-F8E6CE075FB7}" presName="linear" presStyleCnt="0">
        <dgm:presLayoutVars>
          <dgm:dir/>
          <dgm:animLvl val="lvl"/>
          <dgm:resizeHandles val="exact"/>
        </dgm:presLayoutVars>
      </dgm:prSet>
      <dgm:spPr/>
      <dgm:t>
        <a:bodyPr/>
        <a:lstStyle/>
        <a:p>
          <a:endParaRPr lang="en-US"/>
        </a:p>
      </dgm:t>
    </dgm:pt>
    <dgm:pt modelId="{DCCD9D77-F0AB-4814-AE19-EA2CBEE6B40A}" type="pres">
      <dgm:prSet presAssocID="{1BBA1465-1589-4159-A31C-661AD1375314}" presName="parentLin" presStyleCnt="0"/>
      <dgm:spPr/>
      <dgm:t>
        <a:bodyPr/>
        <a:lstStyle/>
        <a:p>
          <a:endParaRPr lang="en-US"/>
        </a:p>
      </dgm:t>
    </dgm:pt>
    <dgm:pt modelId="{8140C80E-5373-4C0A-9B99-210973DE2F06}" type="pres">
      <dgm:prSet presAssocID="{1BBA1465-1589-4159-A31C-661AD1375314}" presName="parentLeftMargin" presStyleLbl="node1" presStyleIdx="0" presStyleCnt="2"/>
      <dgm:spPr/>
      <dgm:t>
        <a:bodyPr/>
        <a:lstStyle/>
        <a:p>
          <a:endParaRPr lang="en-US"/>
        </a:p>
      </dgm:t>
    </dgm:pt>
    <dgm:pt modelId="{AF02CAD3-E370-4D3B-B07D-CD9713D18C4C}" type="pres">
      <dgm:prSet presAssocID="{1BBA1465-1589-4159-A31C-661AD1375314}" presName="parentText" presStyleLbl="node1" presStyleIdx="0" presStyleCnt="2">
        <dgm:presLayoutVars>
          <dgm:chMax val="0"/>
          <dgm:bulletEnabled val="1"/>
        </dgm:presLayoutVars>
      </dgm:prSet>
      <dgm:spPr/>
      <dgm:t>
        <a:bodyPr/>
        <a:lstStyle/>
        <a:p>
          <a:endParaRPr lang="en-US"/>
        </a:p>
      </dgm:t>
    </dgm:pt>
    <dgm:pt modelId="{A4607780-0A02-44F1-8470-31D5BEB78C06}" type="pres">
      <dgm:prSet presAssocID="{1BBA1465-1589-4159-A31C-661AD1375314}" presName="negativeSpace" presStyleCnt="0"/>
      <dgm:spPr/>
      <dgm:t>
        <a:bodyPr/>
        <a:lstStyle/>
        <a:p>
          <a:endParaRPr lang="en-US"/>
        </a:p>
      </dgm:t>
    </dgm:pt>
    <dgm:pt modelId="{F1E2545B-EB5D-48D3-A722-0A85DF89D3E2}" type="pres">
      <dgm:prSet presAssocID="{1BBA1465-1589-4159-A31C-661AD1375314}" presName="childText" presStyleLbl="conFgAcc1" presStyleIdx="0" presStyleCnt="2">
        <dgm:presLayoutVars>
          <dgm:bulletEnabled val="1"/>
        </dgm:presLayoutVars>
      </dgm:prSet>
      <dgm:spPr/>
      <dgm:t>
        <a:bodyPr/>
        <a:lstStyle/>
        <a:p>
          <a:endParaRPr lang="en-US"/>
        </a:p>
      </dgm:t>
    </dgm:pt>
    <dgm:pt modelId="{6D3CC98B-1589-4DD5-B435-19AC8ED67B0A}" type="pres">
      <dgm:prSet presAssocID="{49F5B4B9-4FF7-472C-A2D6-E355A19C4713}" presName="spaceBetweenRectangles" presStyleCnt="0"/>
      <dgm:spPr/>
      <dgm:t>
        <a:bodyPr/>
        <a:lstStyle/>
        <a:p>
          <a:endParaRPr lang="en-US"/>
        </a:p>
      </dgm:t>
    </dgm:pt>
    <dgm:pt modelId="{97D12617-02B3-45EE-8F7E-9F9F4BCD9D44}" type="pres">
      <dgm:prSet presAssocID="{743D5D84-089D-47B3-8528-AF2211B7249A}" presName="parentLin" presStyleCnt="0"/>
      <dgm:spPr/>
      <dgm:t>
        <a:bodyPr/>
        <a:lstStyle/>
        <a:p>
          <a:endParaRPr lang="en-US"/>
        </a:p>
      </dgm:t>
    </dgm:pt>
    <dgm:pt modelId="{FABADE0D-29DD-4B17-82E2-6E26D09143AF}" type="pres">
      <dgm:prSet presAssocID="{743D5D84-089D-47B3-8528-AF2211B7249A}" presName="parentLeftMargin" presStyleLbl="node1" presStyleIdx="0" presStyleCnt="2"/>
      <dgm:spPr/>
      <dgm:t>
        <a:bodyPr/>
        <a:lstStyle/>
        <a:p>
          <a:endParaRPr lang="en-US"/>
        </a:p>
      </dgm:t>
    </dgm:pt>
    <dgm:pt modelId="{B0F89EFA-2D98-458C-823B-BBAFDA276063}" type="pres">
      <dgm:prSet presAssocID="{743D5D84-089D-47B3-8528-AF2211B7249A}" presName="parentText" presStyleLbl="node1" presStyleIdx="1" presStyleCnt="2">
        <dgm:presLayoutVars>
          <dgm:chMax val="0"/>
          <dgm:bulletEnabled val="1"/>
        </dgm:presLayoutVars>
      </dgm:prSet>
      <dgm:spPr/>
      <dgm:t>
        <a:bodyPr/>
        <a:lstStyle/>
        <a:p>
          <a:endParaRPr lang="en-US"/>
        </a:p>
      </dgm:t>
    </dgm:pt>
    <dgm:pt modelId="{CDDCD111-07EA-457B-A6ED-D9DEC4D9EF12}" type="pres">
      <dgm:prSet presAssocID="{743D5D84-089D-47B3-8528-AF2211B7249A}" presName="negativeSpace" presStyleCnt="0"/>
      <dgm:spPr/>
      <dgm:t>
        <a:bodyPr/>
        <a:lstStyle/>
        <a:p>
          <a:endParaRPr lang="en-US"/>
        </a:p>
      </dgm:t>
    </dgm:pt>
    <dgm:pt modelId="{7A5421D3-9C70-41E5-B32C-05137A0FDED6}" type="pres">
      <dgm:prSet presAssocID="{743D5D84-089D-47B3-8528-AF2211B7249A}" presName="childText" presStyleLbl="conFgAcc1" presStyleIdx="1" presStyleCnt="2">
        <dgm:presLayoutVars>
          <dgm:bulletEnabled val="1"/>
        </dgm:presLayoutVars>
      </dgm:prSet>
      <dgm:spPr/>
      <dgm:t>
        <a:bodyPr/>
        <a:lstStyle/>
        <a:p>
          <a:endParaRPr lang="en-US"/>
        </a:p>
      </dgm:t>
    </dgm:pt>
  </dgm:ptLst>
  <dgm:cxnLst>
    <dgm:cxn modelId="{3C50F78B-55BD-4F04-8B5F-DD6888EF56F3}" srcId="{1BBA1465-1589-4159-A31C-661AD1375314}" destId="{1D782CE0-3C2F-4E0F-BAB0-2D9051CA020D}" srcOrd="0" destOrd="0" parTransId="{5C7E173A-EA12-4C76-80D5-58C9E4C5A072}" sibTransId="{C98C0ECA-5E9B-453F-987D-FBCD18737106}"/>
    <dgm:cxn modelId="{F873A635-C3AB-44B2-8431-8921E7198801}" srcId="{743D5D84-089D-47B3-8528-AF2211B7249A}" destId="{35B77D85-0882-4322-B0BB-FF035246266C}" srcOrd="0" destOrd="0" parTransId="{A74C0892-17B8-4C3D-8F18-154170C3E6AC}" sibTransId="{DEE55EB1-5C9E-4E5E-9B65-FCAC0C61A232}"/>
    <dgm:cxn modelId="{1AB50B70-126C-4D5C-827D-B1FC4C203E9B}" type="presOf" srcId="{886FDB3E-4D6D-432C-82BF-F8E6CE075FB7}" destId="{820062A3-8860-4F59-8B3A-F3AB3E36F739}" srcOrd="0" destOrd="0" presId="urn:microsoft.com/office/officeart/2005/8/layout/list1"/>
    <dgm:cxn modelId="{E7808843-D42B-4657-8E60-45EDAD54CE6F}" srcId="{743D5D84-089D-47B3-8528-AF2211B7249A}" destId="{2198A6DD-CAEA-494F-8AD8-FFA11AA5CFDE}" srcOrd="2" destOrd="0" parTransId="{C149D8E9-4083-4F29-BE9C-926C6807B75F}" sibTransId="{6539D963-4418-4860-9DCB-F9748CE1127D}"/>
    <dgm:cxn modelId="{CDF94567-9117-4CAE-BF44-8009C992C32E}" type="presOf" srcId="{35B77D85-0882-4322-B0BB-FF035246266C}" destId="{7A5421D3-9C70-41E5-B32C-05137A0FDED6}" srcOrd="0" destOrd="0" presId="urn:microsoft.com/office/officeart/2005/8/layout/list1"/>
    <dgm:cxn modelId="{E2D17BEF-79A4-429B-8D68-24789D6A377F}" type="presOf" srcId="{2198A6DD-CAEA-494F-8AD8-FFA11AA5CFDE}" destId="{7A5421D3-9C70-41E5-B32C-05137A0FDED6}" srcOrd="0" destOrd="2" presId="urn:microsoft.com/office/officeart/2005/8/layout/list1"/>
    <dgm:cxn modelId="{96457C6E-6911-48F8-BA41-6DA4DBA479EB}" srcId="{743D5D84-089D-47B3-8528-AF2211B7249A}" destId="{84F0DA8E-8F50-4CF0-84C7-01D231443F15}" srcOrd="1" destOrd="0" parTransId="{DD48357E-CBA6-46D4-9C32-138652BECE2C}" sibTransId="{F72F8C25-DED9-4643-AF69-032853261D34}"/>
    <dgm:cxn modelId="{5DEF9436-A089-4374-861F-2F03D9FC5768}" srcId="{886FDB3E-4D6D-432C-82BF-F8E6CE075FB7}" destId="{1BBA1465-1589-4159-A31C-661AD1375314}" srcOrd="0" destOrd="0" parTransId="{F431D87B-BE56-4F2C-B8B4-4D6FC0FD58C0}" sibTransId="{49F5B4B9-4FF7-472C-A2D6-E355A19C4713}"/>
    <dgm:cxn modelId="{CA1F0B1A-7FFB-4459-8B35-F8106FFBF262}" type="presOf" srcId="{1BBA1465-1589-4159-A31C-661AD1375314}" destId="{8140C80E-5373-4C0A-9B99-210973DE2F06}" srcOrd="0" destOrd="0" presId="urn:microsoft.com/office/officeart/2005/8/layout/list1"/>
    <dgm:cxn modelId="{4A21716E-6914-4B3E-B1B0-60AC1B7A3D11}" srcId="{886FDB3E-4D6D-432C-82BF-F8E6CE075FB7}" destId="{743D5D84-089D-47B3-8528-AF2211B7249A}" srcOrd="1" destOrd="0" parTransId="{77BF7F9D-7E23-4375-A4E2-3597FA20A5DC}" sibTransId="{1EC2B27C-6592-4132-931E-CAA59EA469FC}"/>
    <dgm:cxn modelId="{4D8D480B-FE05-4606-9EEB-2060EE2158D8}" type="presOf" srcId="{84F0DA8E-8F50-4CF0-84C7-01D231443F15}" destId="{7A5421D3-9C70-41E5-B32C-05137A0FDED6}" srcOrd="0" destOrd="1" presId="urn:microsoft.com/office/officeart/2005/8/layout/list1"/>
    <dgm:cxn modelId="{54F9F69D-7726-47A4-A078-2954E5ECE5B7}" type="presOf" srcId="{1D782CE0-3C2F-4E0F-BAB0-2D9051CA020D}" destId="{F1E2545B-EB5D-48D3-A722-0A85DF89D3E2}" srcOrd="0" destOrd="0" presId="urn:microsoft.com/office/officeart/2005/8/layout/list1"/>
    <dgm:cxn modelId="{5437FF5C-A746-4AB8-A842-6059586B22DF}" type="presOf" srcId="{743D5D84-089D-47B3-8528-AF2211B7249A}" destId="{FABADE0D-29DD-4B17-82E2-6E26D09143AF}" srcOrd="0" destOrd="0" presId="urn:microsoft.com/office/officeart/2005/8/layout/list1"/>
    <dgm:cxn modelId="{85BB590F-31D1-4881-ABAA-16B3AA1D63EC}" type="presOf" srcId="{1BBA1465-1589-4159-A31C-661AD1375314}" destId="{AF02CAD3-E370-4D3B-B07D-CD9713D18C4C}" srcOrd="1" destOrd="0" presId="urn:microsoft.com/office/officeart/2005/8/layout/list1"/>
    <dgm:cxn modelId="{AB65DE1C-67BA-4C65-9635-50ABB6076ED9}" type="presOf" srcId="{743D5D84-089D-47B3-8528-AF2211B7249A}" destId="{B0F89EFA-2D98-458C-823B-BBAFDA276063}" srcOrd="1" destOrd="0" presId="urn:microsoft.com/office/officeart/2005/8/layout/list1"/>
    <dgm:cxn modelId="{04D8EE2F-BA99-4992-9C89-C362FEDCC2F1}" type="presParOf" srcId="{820062A3-8860-4F59-8B3A-F3AB3E36F739}" destId="{DCCD9D77-F0AB-4814-AE19-EA2CBEE6B40A}" srcOrd="0" destOrd="0" presId="urn:microsoft.com/office/officeart/2005/8/layout/list1"/>
    <dgm:cxn modelId="{CC780412-1549-47F6-97CD-884DDFDECE12}" type="presParOf" srcId="{DCCD9D77-F0AB-4814-AE19-EA2CBEE6B40A}" destId="{8140C80E-5373-4C0A-9B99-210973DE2F06}" srcOrd="0" destOrd="0" presId="urn:microsoft.com/office/officeart/2005/8/layout/list1"/>
    <dgm:cxn modelId="{6D2753B6-75EF-4612-BA8C-718C84C7D780}" type="presParOf" srcId="{DCCD9D77-F0AB-4814-AE19-EA2CBEE6B40A}" destId="{AF02CAD3-E370-4D3B-B07D-CD9713D18C4C}" srcOrd="1" destOrd="0" presId="urn:microsoft.com/office/officeart/2005/8/layout/list1"/>
    <dgm:cxn modelId="{6B6BDB1D-381C-4439-931C-EBE33EEFAA5F}" type="presParOf" srcId="{820062A3-8860-4F59-8B3A-F3AB3E36F739}" destId="{A4607780-0A02-44F1-8470-31D5BEB78C06}" srcOrd="1" destOrd="0" presId="urn:microsoft.com/office/officeart/2005/8/layout/list1"/>
    <dgm:cxn modelId="{7956E353-1F5C-47B8-B505-5F568CACF985}" type="presParOf" srcId="{820062A3-8860-4F59-8B3A-F3AB3E36F739}" destId="{F1E2545B-EB5D-48D3-A722-0A85DF89D3E2}" srcOrd="2" destOrd="0" presId="urn:microsoft.com/office/officeart/2005/8/layout/list1"/>
    <dgm:cxn modelId="{F798672C-3D4F-4D60-BD35-C346C64BF53C}" type="presParOf" srcId="{820062A3-8860-4F59-8B3A-F3AB3E36F739}" destId="{6D3CC98B-1589-4DD5-B435-19AC8ED67B0A}" srcOrd="3" destOrd="0" presId="urn:microsoft.com/office/officeart/2005/8/layout/list1"/>
    <dgm:cxn modelId="{C9E97FD7-9B89-40F4-875C-377B525B50CF}" type="presParOf" srcId="{820062A3-8860-4F59-8B3A-F3AB3E36F739}" destId="{97D12617-02B3-45EE-8F7E-9F9F4BCD9D44}" srcOrd="4" destOrd="0" presId="urn:microsoft.com/office/officeart/2005/8/layout/list1"/>
    <dgm:cxn modelId="{4076B411-43A3-4568-8E32-F7EB20EDF8FC}" type="presParOf" srcId="{97D12617-02B3-45EE-8F7E-9F9F4BCD9D44}" destId="{FABADE0D-29DD-4B17-82E2-6E26D09143AF}" srcOrd="0" destOrd="0" presId="urn:microsoft.com/office/officeart/2005/8/layout/list1"/>
    <dgm:cxn modelId="{A3CCACA5-FCF8-40BF-B222-85138BF6E262}" type="presParOf" srcId="{97D12617-02B3-45EE-8F7E-9F9F4BCD9D44}" destId="{B0F89EFA-2D98-458C-823B-BBAFDA276063}" srcOrd="1" destOrd="0" presId="urn:microsoft.com/office/officeart/2005/8/layout/list1"/>
    <dgm:cxn modelId="{768F32C5-CC54-4E40-8EB5-C295FE592C83}" type="presParOf" srcId="{820062A3-8860-4F59-8B3A-F3AB3E36F739}" destId="{CDDCD111-07EA-457B-A6ED-D9DEC4D9EF12}" srcOrd="5" destOrd="0" presId="urn:microsoft.com/office/officeart/2005/8/layout/list1"/>
    <dgm:cxn modelId="{288D3FB5-0569-424E-90D7-F95E33385CC1}" type="presParOf" srcId="{820062A3-8860-4F59-8B3A-F3AB3E36F739}" destId="{7A5421D3-9C70-41E5-B32C-05137A0FDED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CC5EBF25-65D9-46F3-B56C-D9E473F697EE}"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95E18CA-6FFD-4EA3-9C1D-8453250E4529}">
      <dgm:prSet phldrT="[Text]" custT="1"/>
      <dgm:spPr/>
      <dgm:t>
        <a:bodyPr/>
        <a:lstStyle/>
        <a:p>
          <a:r>
            <a:rPr lang="x-none" sz="2000" b="0" u="none" dirty="0"/>
            <a:t>Follow written procedure</a:t>
          </a:r>
          <a:endParaRPr lang="en-US" sz="2000" b="0" dirty="0"/>
        </a:p>
      </dgm:t>
    </dgm:pt>
    <dgm:pt modelId="{587F8AE4-9A3B-4460-A74C-6D1F937AE4DD}" type="parTrans" cxnId="{D12F0BE5-C76D-483E-A860-82272F1FAA51}">
      <dgm:prSet/>
      <dgm:spPr/>
      <dgm:t>
        <a:bodyPr/>
        <a:lstStyle/>
        <a:p>
          <a:endParaRPr lang="en-US"/>
        </a:p>
      </dgm:t>
    </dgm:pt>
    <dgm:pt modelId="{7A90F78C-7520-46CA-932D-C1990C55EFE0}" type="sibTrans" cxnId="{D12F0BE5-C76D-483E-A860-82272F1FAA51}">
      <dgm:prSet/>
      <dgm:spPr/>
      <dgm:t>
        <a:bodyPr/>
        <a:lstStyle/>
        <a:p>
          <a:endParaRPr lang="en-US"/>
        </a:p>
      </dgm:t>
    </dgm:pt>
    <dgm:pt modelId="{66FF2341-9D85-43E0-BA19-CCF9D942F287}">
      <dgm:prSet phldrT="[Text]" custT="1"/>
      <dgm:spPr/>
      <dgm:t>
        <a:bodyPr/>
        <a:lstStyle/>
        <a:p>
          <a:r>
            <a:rPr lang="x-none" sz="1800" b="0" u="none" dirty="0"/>
            <a:t>Inspect within the authority of your certification</a:t>
          </a:r>
          <a:endParaRPr lang="en-US" sz="1800" b="0" dirty="0"/>
        </a:p>
      </dgm:t>
    </dgm:pt>
    <dgm:pt modelId="{711F9D1F-0B2A-4D03-BD73-6F5863B5395C}" type="parTrans" cxnId="{41F99221-68DB-4F69-A787-E3F6BDD2BE17}">
      <dgm:prSet/>
      <dgm:spPr/>
      <dgm:t>
        <a:bodyPr/>
        <a:lstStyle/>
        <a:p>
          <a:endParaRPr lang="en-US"/>
        </a:p>
      </dgm:t>
    </dgm:pt>
    <dgm:pt modelId="{A22C8656-6C9F-4B5E-B0BC-F5E58C46E68D}" type="sibTrans" cxnId="{41F99221-68DB-4F69-A787-E3F6BDD2BE17}">
      <dgm:prSet/>
      <dgm:spPr/>
      <dgm:t>
        <a:bodyPr/>
        <a:lstStyle/>
        <a:p>
          <a:endParaRPr lang="en-US"/>
        </a:p>
      </dgm:t>
    </dgm:pt>
    <dgm:pt modelId="{948BB5A5-A48B-4E9A-994F-68D4E66C3DD0}">
      <dgm:prSet phldrT="[Text]" custT="1"/>
      <dgm:spPr/>
      <dgm:t>
        <a:bodyPr/>
        <a:lstStyle/>
        <a:p>
          <a:r>
            <a:rPr lang="en-US" sz="1800" b="0" u="none" dirty="0"/>
            <a:t>B</a:t>
          </a:r>
          <a:r>
            <a:rPr lang="x-none" sz="1800" b="0" u="none" dirty="0"/>
            <a:t>e aware of </a:t>
          </a:r>
          <a:r>
            <a:rPr lang="en-US" sz="1800" b="0" u="none" dirty="0"/>
            <a:t>inspection </a:t>
          </a:r>
          <a:r>
            <a:rPr lang="x-none" sz="1800" b="0" u="none" dirty="0"/>
            <a:t>authority and limitations</a:t>
          </a:r>
          <a:endParaRPr lang="en-US" sz="1800" b="0" dirty="0"/>
        </a:p>
      </dgm:t>
    </dgm:pt>
    <dgm:pt modelId="{781DAC90-C03E-4CD4-9B37-1768F7395618}" type="parTrans" cxnId="{E2DEAD50-C525-452C-8ADB-7FD3576E881F}">
      <dgm:prSet/>
      <dgm:spPr/>
      <dgm:t>
        <a:bodyPr/>
        <a:lstStyle/>
        <a:p>
          <a:endParaRPr lang="en-US"/>
        </a:p>
      </dgm:t>
    </dgm:pt>
    <dgm:pt modelId="{D992944D-8BB5-42F9-988F-A0B4F62277DA}" type="sibTrans" cxnId="{E2DEAD50-C525-452C-8ADB-7FD3576E881F}">
      <dgm:prSet/>
      <dgm:spPr/>
      <dgm:t>
        <a:bodyPr/>
        <a:lstStyle/>
        <a:p>
          <a:endParaRPr lang="en-US"/>
        </a:p>
      </dgm:t>
    </dgm:pt>
    <dgm:pt modelId="{8A8A414C-8893-42ED-AD2A-35B4E3025B0E}">
      <dgm:prSet phldrT="[Text]" custT="1"/>
      <dgm:spPr/>
      <dgm:t>
        <a:bodyPr/>
        <a:lstStyle/>
        <a:p>
          <a:r>
            <a:rPr lang="en-US" sz="2000" b="0" u="none" dirty="0"/>
            <a:t>Cease-and-desist</a:t>
          </a:r>
          <a:endParaRPr lang="en-US" sz="2000" b="0" dirty="0"/>
        </a:p>
      </dgm:t>
    </dgm:pt>
    <dgm:pt modelId="{4DE0DF24-F3A2-4766-8F55-6EC6DD1CD3EF}" type="parTrans" cxnId="{12798A53-D004-432C-9C1B-28D6768EDCF0}">
      <dgm:prSet/>
      <dgm:spPr/>
      <dgm:t>
        <a:bodyPr/>
        <a:lstStyle/>
        <a:p>
          <a:endParaRPr lang="en-US"/>
        </a:p>
      </dgm:t>
    </dgm:pt>
    <dgm:pt modelId="{844AA86D-92A4-4CA7-8457-62AE782F3E08}" type="sibTrans" cxnId="{12798A53-D004-432C-9C1B-28D6768EDCF0}">
      <dgm:prSet/>
      <dgm:spPr/>
      <dgm:t>
        <a:bodyPr/>
        <a:lstStyle/>
        <a:p>
          <a:endParaRPr lang="en-US"/>
        </a:p>
      </dgm:t>
    </dgm:pt>
    <dgm:pt modelId="{6A2AD638-3F98-427B-A9FD-495BE86A6719}">
      <dgm:prSet phldrT="[Text]" custT="1"/>
      <dgm:spPr/>
      <dgm:t>
        <a:bodyPr/>
        <a:lstStyle/>
        <a:p>
          <a:r>
            <a:rPr lang="en-US" sz="2000" b="0" u="none" dirty="0"/>
            <a:t>Records</a:t>
          </a:r>
          <a:endParaRPr lang="en-US" sz="2000" b="0" dirty="0"/>
        </a:p>
      </dgm:t>
    </dgm:pt>
    <dgm:pt modelId="{AB71D7C7-0A78-42FA-AA21-FDAD01C1805B}" type="parTrans" cxnId="{7F9ABCC4-86BA-4EB1-9DC8-13AFADA5C6FE}">
      <dgm:prSet/>
      <dgm:spPr/>
      <dgm:t>
        <a:bodyPr/>
        <a:lstStyle/>
        <a:p>
          <a:endParaRPr lang="en-US"/>
        </a:p>
      </dgm:t>
    </dgm:pt>
    <dgm:pt modelId="{31CE8E64-1F7B-4567-A4BB-71C591F67D6F}" type="sibTrans" cxnId="{7F9ABCC4-86BA-4EB1-9DC8-13AFADA5C6FE}">
      <dgm:prSet/>
      <dgm:spPr/>
      <dgm:t>
        <a:bodyPr/>
        <a:lstStyle/>
        <a:p>
          <a:endParaRPr lang="en-US"/>
        </a:p>
      </dgm:t>
    </dgm:pt>
    <dgm:pt modelId="{D2E55AAB-EABD-4CB0-BF08-303E9E0F3338}">
      <dgm:prSet phldrT="[Text]" custT="1"/>
      <dgm:spPr/>
      <dgm:t>
        <a:bodyPr/>
        <a:lstStyle/>
        <a:p>
          <a:r>
            <a:rPr lang="en-US" sz="1800" b="0" u="none" dirty="0"/>
            <a:t>E</a:t>
          </a:r>
          <a:r>
            <a:rPr lang="x-none" sz="1800" b="0" u="none" dirty="0"/>
            <a:t>xtremely hazardous conditions</a:t>
          </a:r>
          <a:endParaRPr lang="en-US" sz="1800" b="0" dirty="0"/>
        </a:p>
      </dgm:t>
    </dgm:pt>
    <dgm:pt modelId="{7B8D0F29-8E95-447A-AFE2-846768DE6ECB}" type="parTrans" cxnId="{B5068CBE-7E8B-47B1-AA6B-5B40E5F7D6CF}">
      <dgm:prSet/>
      <dgm:spPr/>
      <dgm:t>
        <a:bodyPr/>
        <a:lstStyle/>
        <a:p>
          <a:endParaRPr lang="en-US"/>
        </a:p>
      </dgm:t>
    </dgm:pt>
    <dgm:pt modelId="{33E8E369-1CAB-4106-B6DD-F773371DD535}" type="sibTrans" cxnId="{B5068CBE-7E8B-47B1-AA6B-5B40E5F7D6CF}">
      <dgm:prSet/>
      <dgm:spPr/>
      <dgm:t>
        <a:bodyPr/>
        <a:lstStyle/>
        <a:p>
          <a:endParaRPr lang="en-US"/>
        </a:p>
      </dgm:t>
    </dgm:pt>
    <dgm:pt modelId="{70441FDC-A0C1-475D-8F32-25623C09215E}">
      <dgm:prSet phldrT="[Text]" custT="1"/>
      <dgm:spPr/>
      <dgm:t>
        <a:bodyPr/>
        <a:lstStyle/>
        <a:p>
          <a:r>
            <a:rPr lang="x-none" sz="1800" b="0" u="none" dirty="0"/>
            <a:t>Maintain </a:t>
          </a:r>
          <a:r>
            <a:rPr lang="x-none" sz="1800" b="0" u="none" dirty="0" smtClean="0"/>
            <a:t>reliable </a:t>
          </a:r>
          <a:r>
            <a:rPr lang="x-none" sz="1800" b="0" u="none" dirty="0"/>
            <a:t>record-keeping system of inspections</a:t>
          </a:r>
          <a:endParaRPr lang="en-US" sz="1800" b="0" dirty="0"/>
        </a:p>
      </dgm:t>
    </dgm:pt>
    <dgm:pt modelId="{7F237636-CFF9-453A-9F56-8775F11C13B3}" type="parTrans" cxnId="{C291934B-32A4-4103-95B3-86F62CACE308}">
      <dgm:prSet/>
      <dgm:spPr/>
      <dgm:t>
        <a:bodyPr/>
        <a:lstStyle/>
        <a:p>
          <a:endParaRPr lang="en-US"/>
        </a:p>
      </dgm:t>
    </dgm:pt>
    <dgm:pt modelId="{D7512240-0A3B-4D40-83DB-E2ADB9AB83AA}" type="sibTrans" cxnId="{C291934B-32A4-4103-95B3-86F62CACE308}">
      <dgm:prSet/>
      <dgm:spPr/>
      <dgm:t>
        <a:bodyPr/>
        <a:lstStyle/>
        <a:p>
          <a:endParaRPr lang="en-US"/>
        </a:p>
      </dgm:t>
    </dgm:pt>
    <dgm:pt modelId="{15BBA799-5CFB-43E5-ABD1-7B75672B1A82}">
      <dgm:prSet phldrT="[Text]" custT="1"/>
      <dgm:spPr/>
      <dgm:t>
        <a:bodyPr/>
        <a:lstStyle/>
        <a:p>
          <a:r>
            <a:rPr lang="en-US" sz="1800" b="0" u="none" dirty="0"/>
            <a:t>W</a:t>
          </a:r>
          <a:r>
            <a:rPr lang="x-none" sz="1800" b="0" u="none" dirty="0"/>
            <a:t>ork </a:t>
          </a:r>
          <a:r>
            <a:rPr lang="x-none" sz="1800" b="0" u="none" dirty="0" smtClean="0"/>
            <a:t>conducted </a:t>
          </a:r>
          <a:r>
            <a:rPr lang="x-none" sz="1800" b="0" u="none" dirty="0"/>
            <a:t>without legally obtained permits</a:t>
          </a:r>
          <a:endParaRPr lang="en-US" sz="1800" b="0" dirty="0"/>
        </a:p>
      </dgm:t>
    </dgm:pt>
    <dgm:pt modelId="{0FF70E9C-02AE-489E-B563-CB412F5A27A1}" type="parTrans" cxnId="{7AB699F2-545F-44D7-AEED-B1018274B8BE}">
      <dgm:prSet/>
      <dgm:spPr/>
      <dgm:t>
        <a:bodyPr/>
        <a:lstStyle/>
        <a:p>
          <a:endParaRPr lang="en-US"/>
        </a:p>
      </dgm:t>
    </dgm:pt>
    <dgm:pt modelId="{FF5E038B-F5FD-4108-8D7C-72DE0B107845}" type="sibTrans" cxnId="{7AB699F2-545F-44D7-AEED-B1018274B8BE}">
      <dgm:prSet/>
      <dgm:spPr/>
      <dgm:t>
        <a:bodyPr/>
        <a:lstStyle/>
        <a:p>
          <a:endParaRPr lang="en-US"/>
        </a:p>
      </dgm:t>
    </dgm:pt>
    <dgm:pt modelId="{7AAA2C81-5BBE-46EF-9028-0A0EDBA3D287}" type="pres">
      <dgm:prSet presAssocID="{CC5EBF25-65D9-46F3-B56C-D9E473F697EE}" presName="linear" presStyleCnt="0">
        <dgm:presLayoutVars>
          <dgm:dir/>
          <dgm:animLvl val="lvl"/>
          <dgm:resizeHandles val="exact"/>
        </dgm:presLayoutVars>
      </dgm:prSet>
      <dgm:spPr/>
      <dgm:t>
        <a:bodyPr/>
        <a:lstStyle/>
        <a:p>
          <a:endParaRPr lang="en-US"/>
        </a:p>
      </dgm:t>
    </dgm:pt>
    <dgm:pt modelId="{51BC1389-C340-4492-A43A-0BF508B2FBF5}" type="pres">
      <dgm:prSet presAssocID="{E95E18CA-6FFD-4EA3-9C1D-8453250E4529}" presName="parentLin" presStyleCnt="0"/>
      <dgm:spPr/>
    </dgm:pt>
    <dgm:pt modelId="{4AE4F85A-CD0E-4C63-8C50-EEC860255874}" type="pres">
      <dgm:prSet presAssocID="{E95E18CA-6FFD-4EA3-9C1D-8453250E4529}" presName="parentLeftMargin" presStyleLbl="node1" presStyleIdx="0" presStyleCnt="3"/>
      <dgm:spPr/>
      <dgm:t>
        <a:bodyPr/>
        <a:lstStyle/>
        <a:p>
          <a:endParaRPr lang="en-US"/>
        </a:p>
      </dgm:t>
    </dgm:pt>
    <dgm:pt modelId="{C7315122-72FA-4346-B6A8-171B46214C99}" type="pres">
      <dgm:prSet presAssocID="{E95E18CA-6FFD-4EA3-9C1D-8453250E4529}" presName="parentText" presStyleLbl="node1" presStyleIdx="0" presStyleCnt="3" custScaleX="139084">
        <dgm:presLayoutVars>
          <dgm:chMax val="0"/>
          <dgm:bulletEnabled val="1"/>
        </dgm:presLayoutVars>
      </dgm:prSet>
      <dgm:spPr/>
      <dgm:t>
        <a:bodyPr/>
        <a:lstStyle/>
        <a:p>
          <a:endParaRPr lang="en-US"/>
        </a:p>
      </dgm:t>
    </dgm:pt>
    <dgm:pt modelId="{AA74EE22-A6C0-4477-8F74-B52122B31236}" type="pres">
      <dgm:prSet presAssocID="{E95E18CA-6FFD-4EA3-9C1D-8453250E4529}" presName="negativeSpace" presStyleCnt="0"/>
      <dgm:spPr/>
    </dgm:pt>
    <dgm:pt modelId="{6720A287-BF43-4A40-BA17-41F6A6C25271}" type="pres">
      <dgm:prSet presAssocID="{E95E18CA-6FFD-4EA3-9C1D-8453250E4529}" presName="childText" presStyleLbl="conFgAcc1" presStyleIdx="0" presStyleCnt="3">
        <dgm:presLayoutVars>
          <dgm:bulletEnabled val="1"/>
        </dgm:presLayoutVars>
      </dgm:prSet>
      <dgm:spPr/>
      <dgm:t>
        <a:bodyPr/>
        <a:lstStyle/>
        <a:p>
          <a:endParaRPr lang="en-US"/>
        </a:p>
      </dgm:t>
    </dgm:pt>
    <dgm:pt modelId="{16D5ED30-2737-4152-82C1-1ACC39B59E1B}" type="pres">
      <dgm:prSet presAssocID="{7A90F78C-7520-46CA-932D-C1990C55EFE0}" presName="spaceBetweenRectangles" presStyleCnt="0"/>
      <dgm:spPr/>
    </dgm:pt>
    <dgm:pt modelId="{F22B51FE-754E-4CB7-B16A-6CE119AC9B89}" type="pres">
      <dgm:prSet presAssocID="{8A8A414C-8893-42ED-AD2A-35B4E3025B0E}" presName="parentLin" presStyleCnt="0"/>
      <dgm:spPr/>
    </dgm:pt>
    <dgm:pt modelId="{D3AD41F1-BC1B-4077-A917-78F4DF67CAA5}" type="pres">
      <dgm:prSet presAssocID="{8A8A414C-8893-42ED-AD2A-35B4E3025B0E}" presName="parentLeftMargin" presStyleLbl="node1" presStyleIdx="0" presStyleCnt="3"/>
      <dgm:spPr/>
      <dgm:t>
        <a:bodyPr/>
        <a:lstStyle/>
        <a:p>
          <a:endParaRPr lang="en-US"/>
        </a:p>
      </dgm:t>
    </dgm:pt>
    <dgm:pt modelId="{E19B88F2-ADBE-4E7F-838A-E237D18B8205}" type="pres">
      <dgm:prSet presAssocID="{8A8A414C-8893-42ED-AD2A-35B4E3025B0E}" presName="parentText" presStyleLbl="node1" presStyleIdx="1" presStyleCnt="3">
        <dgm:presLayoutVars>
          <dgm:chMax val="0"/>
          <dgm:bulletEnabled val="1"/>
        </dgm:presLayoutVars>
      </dgm:prSet>
      <dgm:spPr/>
      <dgm:t>
        <a:bodyPr/>
        <a:lstStyle/>
        <a:p>
          <a:endParaRPr lang="en-US"/>
        </a:p>
      </dgm:t>
    </dgm:pt>
    <dgm:pt modelId="{8AFFBF65-0B87-44D1-972F-A36562846122}" type="pres">
      <dgm:prSet presAssocID="{8A8A414C-8893-42ED-AD2A-35B4E3025B0E}" presName="negativeSpace" presStyleCnt="0"/>
      <dgm:spPr/>
    </dgm:pt>
    <dgm:pt modelId="{F05C17C8-C30D-4F18-A1AA-6620A507F6A4}" type="pres">
      <dgm:prSet presAssocID="{8A8A414C-8893-42ED-AD2A-35B4E3025B0E}" presName="childText" presStyleLbl="conFgAcc1" presStyleIdx="1" presStyleCnt="3">
        <dgm:presLayoutVars>
          <dgm:bulletEnabled val="1"/>
        </dgm:presLayoutVars>
      </dgm:prSet>
      <dgm:spPr/>
      <dgm:t>
        <a:bodyPr/>
        <a:lstStyle/>
        <a:p>
          <a:endParaRPr lang="en-US"/>
        </a:p>
      </dgm:t>
    </dgm:pt>
    <dgm:pt modelId="{E069B226-9209-48BF-97F6-117302C587BA}" type="pres">
      <dgm:prSet presAssocID="{844AA86D-92A4-4CA7-8457-62AE782F3E08}" presName="spaceBetweenRectangles" presStyleCnt="0"/>
      <dgm:spPr/>
    </dgm:pt>
    <dgm:pt modelId="{B2616D54-D896-487C-941C-C08D68BEF0E6}" type="pres">
      <dgm:prSet presAssocID="{6A2AD638-3F98-427B-A9FD-495BE86A6719}" presName="parentLin" presStyleCnt="0"/>
      <dgm:spPr/>
    </dgm:pt>
    <dgm:pt modelId="{900A6386-C0A7-4370-951E-66555091E935}" type="pres">
      <dgm:prSet presAssocID="{6A2AD638-3F98-427B-A9FD-495BE86A6719}" presName="parentLeftMargin" presStyleLbl="node1" presStyleIdx="1" presStyleCnt="3"/>
      <dgm:spPr/>
      <dgm:t>
        <a:bodyPr/>
        <a:lstStyle/>
        <a:p>
          <a:endParaRPr lang="en-US"/>
        </a:p>
      </dgm:t>
    </dgm:pt>
    <dgm:pt modelId="{4EFD0685-B9DD-431E-B41E-E5B062F2F24F}" type="pres">
      <dgm:prSet presAssocID="{6A2AD638-3F98-427B-A9FD-495BE86A6719}" presName="parentText" presStyleLbl="node1" presStyleIdx="2" presStyleCnt="3">
        <dgm:presLayoutVars>
          <dgm:chMax val="0"/>
          <dgm:bulletEnabled val="1"/>
        </dgm:presLayoutVars>
      </dgm:prSet>
      <dgm:spPr/>
      <dgm:t>
        <a:bodyPr/>
        <a:lstStyle/>
        <a:p>
          <a:endParaRPr lang="en-US"/>
        </a:p>
      </dgm:t>
    </dgm:pt>
    <dgm:pt modelId="{3B16048B-9FCA-4B3C-B4B7-4A185A875B6B}" type="pres">
      <dgm:prSet presAssocID="{6A2AD638-3F98-427B-A9FD-495BE86A6719}" presName="negativeSpace" presStyleCnt="0"/>
      <dgm:spPr/>
    </dgm:pt>
    <dgm:pt modelId="{C9472D9A-1EB6-4856-92EB-1C373FC079EF}" type="pres">
      <dgm:prSet presAssocID="{6A2AD638-3F98-427B-A9FD-495BE86A6719}" presName="childText" presStyleLbl="conFgAcc1" presStyleIdx="2" presStyleCnt="3">
        <dgm:presLayoutVars>
          <dgm:bulletEnabled val="1"/>
        </dgm:presLayoutVars>
      </dgm:prSet>
      <dgm:spPr/>
      <dgm:t>
        <a:bodyPr/>
        <a:lstStyle/>
        <a:p>
          <a:endParaRPr lang="en-US"/>
        </a:p>
      </dgm:t>
    </dgm:pt>
  </dgm:ptLst>
  <dgm:cxnLst>
    <dgm:cxn modelId="{41F99221-68DB-4F69-A787-E3F6BDD2BE17}" srcId="{E95E18CA-6FFD-4EA3-9C1D-8453250E4529}" destId="{66FF2341-9D85-43E0-BA19-CCF9D942F287}" srcOrd="0" destOrd="0" parTransId="{711F9D1F-0B2A-4D03-BD73-6F5863B5395C}" sibTransId="{A22C8656-6C9F-4B5E-B0BC-F5E58C46E68D}"/>
    <dgm:cxn modelId="{EE099037-027E-4914-BC34-5491B9D64DEC}" type="presOf" srcId="{6A2AD638-3F98-427B-A9FD-495BE86A6719}" destId="{4EFD0685-B9DD-431E-B41E-E5B062F2F24F}" srcOrd="1" destOrd="0" presId="urn:microsoft.com/office/officeart/2005/8/layout/list1"/>
    <dgm:cxn modelId="{82BC0504-9A79-4423-AA5B-BE456643E4CC}" type="presOf" srcId="{15BBA799-5CFB-43E5-ABD1-7B75672B1A82}" destId="{F05C17C8-C30D-4F18-A1AA-6620A507F6A4}" srcOrd="0" destOrd="1" presId="urn:microsoft.com/office/officeart/2005/8/layout/list1"/>
    <dgm:cxn modelId="{8F233D66-6CA4-4D03-84FD-599277B383C8}" type="presOf" srcId="{8A8A414C-8893-42ED-AD2A-35B4E3025B0E}" destId="{E19B88F2-ADBE-4E7F-838A-E237D18B8205}" srcOrd="1" destOrd="0" presId="urn:microsoft.com/office/officeart/2005/8/layout/list1"/>
    <dgm:cxn modelId="{C63A253D-84E0-48CF-8C27-D0CFDEDABD59}" type="presOf" srcId="{66FF2341-9D85-43E0-BA19-CCF9D942F287}" destId="{6720A287-BF43-4A40-BA17-41F6A6C25271}" srcOrd="0" destOrd="0" presId="urn:microsoft.com/office/officeart/2005/8/layout/list1"/>
    <dgm:cxn modelId="{C291934B-32A4-4103-95B3-86F62CACE308}" srcId="{6A2AD638-3F98-427B-A9FD-495BE86A6719}" destId="{70441FDC-A0C1-475D-8F32-25623C09215E}" srcOrd="0" destOrd="0" parTransId="{7F237636-CFF9-453A-9F56-8775F11C13B3}" sibTransId="{D7512240-0A3B-4D40-83DB-E2ADB9AB83AA}"/>
    <dgm:cxn modelId="{D12F0BE5-C76D-483E-A860-82272F1FAA51}" srcId="{CC5EBF25-65D9-46F3-B56C-D9E473F697EE}" destId="{E95E18CA-6FFD-4EA3-9C1D-8453250E4529}" srcOrd="0" destOrd="0" parTransId="{587F8AE4-9A3B-4460-A74C-6D1F937AE4DD}" sibTransId="{7A90F78C-7520-46CA-932D-C1990C55EFE0}"/>
    <dgm:cxn modelId="{C5D8ACD3-4EF9-4E0B-8D8B-21E85A0BA996}" type="presOf" srcId="{E95E18CA-6FFD-4EA3-9C1D-8453250E4529}" destId="{C7315122-72FA-4346-B6A8-171B46214C99}" srcOrd="1" destOrd="0" presId="urn:microsoft.com/office/officeart/2005/8/layout/list1"/>
    <dgm:cxn modelId="{77A4B61F-4A19-4DE5-B47A-F0FC45ED7490}" type="presOf" srcId="{70441FDC-A0C1-475D-8F32-25623C09215E}" destId="{C9472D9A-1EB6-4856-92EB-1C373FC079EF}" srcOrd="0" destOrd="0" presId="urn:microsoft.com/office/officeart/2005/8/layout/list1"/>
    <dgm:cxn modelId="{E2DEAD50-C525-452C-8ADB-7FD3576E881F}" srcId="{E95E18CA-6FFD-4EA3-9C1D-8453250E4529}" destId="{948BB5A5-A48B-4E9A-994F-68D4E66C3DD0}" srcOrd="1" destOrd="0" parTransId="{781DAC90-C03E-4CD4-9B37-1768F7395618}" sibTransId="{D992944D-8BB5-42F9-988F-A0B4F62277DA}"/>
    <dgm:cxn modelId="{12798A53-D004-432C-9C1B-28D6768EDCF0}" srcId="{CC5EBF25-65D9-46F3-B56C-D9E473F697EE}" destId="{8A8A414C-8893-42ED-AD2A-35B4E3025B0E}" srcOrd="1" destOrd="0" parTransId="{4DE0DF24-F3A2-4766-8F55-6EC6DD1CD3EF}" sibTransId="{844AA86D-92A4-4CA7-8457-62AE782F3E08}"/>
    <dgm:cxn modelId="{7F9ABCC4-86BA-4EB1-9DC8-13AFADA5C6FE}" srcId="{CC5EBF25-65D9-46F3-B56C-D9E473F697EE}" destId="{6A2AD638-3F98-427B-A9FD-495BE86A6719}" srcOrd="2" destOrd="0" parTransId="{AB71D7C7-0A78-42FA-AA21-FDAD01C1805B}" sibTransId="{31CE8E64-1F7B-4567-A4BB-71C591F67D6F}"/>
    <dgm:cxn modelId="{CE782D7E-5C27-4761-AFC3-3743D5565997}" type="presOf" srcId="{CC5EBF25-65D9-46F3-B56C-D9E473F697EE}" destId="{7AAA2C81-5BBE-46EF-9028-0A0EDBA3D287}" srcOrd="0" destOrd="0" presId="urn:microsoft.com/office/officeart/2005/8/layout/list1"/>
    <dgm:cxn modelId="{18A93222-3B5A-4240-AC2B-EB7B9C88CB44}" type="presOf" srcId="{6A2AD638-3F98-427B-A9FD-495BE86A6719}" destId="{900A6386-C0A7-4370-951E-66555091E935}" srcOrd="0" destOrd="0" presId="urn:microsoft.com/office/officeart/2005/8/layout/list1"/>
    <dgm:cxn modelId="{F19D4839-E84A-4CB8-8269-AA3A6AD0545F}" type="presOf" srcId="{8A8A414C-8893-42ED-AD2A-35B4E3025B0E}" destId="{D3AD41F1-BC1B-4077-A917-78F4DF67CAA5}" srcOrd="0" destOrd="0" presId="urn:microsoft.com/office/officeart/2005/8/layout/list1"/>
    <dgm:cxn modelId="{496071C8-06B9-4B27-BB5B-C93FF0CE1DC3}" type="presOf" srcId="{E95E18CA-6FFD-4EA3-9C1D-8453250E4529}" destId="{4AE4F85A-CD0E-4C63-8C50-EEC860255874}" srcOrd="0" destOrd="0" presId="urn:microsoft.com/office/officeart/2005/8/layout/list1"/>
    <dgm:cxn modelId="{7AB699F2-545F-44D7-AEED-B1018274B8BE}" srcId="{8A8A414C-8893-42ED-AD2A-35B4E3025B0E}" destId="{15BBA799-5CFB-43E5-ABD1-7B75672B1A82}" srcOrd="1" destOrd="0" parTransId="{0FF70E9C-02AE-489E-B563-CB412F5A27A1}" sibTransId="{FF5E038B-F5FD-4108-8D7C-72DE0B107845}"/>
    <dgm:cxn modelId="{B5068CBE-7E8B-47B1-AA6B-5B40E5F7D6CF}" srcId="{8A8A414C-8893-42ED-AD2A-35B4E3025B0E}" destId="{D2E55AAB-EABD-4CB0-BF08-303E9E0F3338}" srcOrd="0" destOrd="0" parTransId="{7B8D0F29-8E95-447A-AFE2-846768DE6ECB}" sibTransId="{33E8E369-1CAB-4106-B6DD-F773371DD535}"/>
    <dgm:cxn modelId="{A9375C12-1DF7-4012-8BFA-082A90E847D0}" type="presOf" srcId="{D2E55AAB-EABD-4CB0-BF08-303E9E0F3338}" destId="{F05C17C8-C30D-4F18-A1AA-6620A507F6A4}" srcOrd="0" destOrd="0" presId="urn:microsoft.com/office/officeart/2005/8/layout/list1"/>
    <dgm:cxn modelId="{2FD57CC7-F26B-4821-915B-709CD3D98A13}" type="presOf" srcId="{948BB5A5-A48B-4E9A-994F-68D4E66C3DD0}" destId="{6720A287-BF43-4A40-BA17-41F6A6C25271}" srcOrd="0" destOrd="1" presId="urn:microsoft.com/office/officeart/2005/8/layout/list1"/>
    <dgm:cxn modelId="{8E8CDF2F-71BC-4F5D-A455-6879555DD874}" type="presParOf" srcId="{7AAA2C81-5BBE-46EF-9028-0A0EDBA3D287}" destId="{51BC1389-C340-4492-A43A-0BF508B2FBF5}" srcOrd="0" destOrd="0" presId="urn:microsoft.com/office/officeart/2005/8/layout/list1"/>
    <dgm:cxn modelId="{EA174518-F0F6-4D52-A105-85D52100C744}" type="presParOf" srcId="{51BC1389-C340-4492-A43A-0BF508B2FBF5}" destId="{4AE4F85A-CD0E-4C63-8C50-EEC860255874}" srcOrd="0" destOrd="0" presId="urn:microsoft.com/office/officeart/2005/8/layout/list1"/>
    <dgm:cxn modelId="{16CFC6CE-58F6-4C8A-B0B4-9945C2DE39AC}" type="presParOf" srcId="{51BC1389-C340-4492-A43A-0BF508B2FBF5}" destId="{C7315122-72FA-4346-B6A8-171B46214C99}" srcOrd="1" destOrd="0" presId="urn:microsoft.com/office/officeart/2005/8/layout/list1"/>
    <dgm:cxn modelId="{C559D311-F495-4AD0-92A8-D69E8C11BEFD}" type="presParOf" srcId="{7AAA2C81-5BBE-46EF-9028-0A0EDBA3D287}" destId="{AA74EE22-A6C0-4477-8F74-B52122B31236}" srcOrd="1" destOrd="0" presId="urn:microsoft.com/office/officeart/2005/8/layout/list1"/>
    <dgm:cxn modelId="{EF26C1EB-E667-46D3-B266-35257177EC4E}" type="presParOf" srcId="{7AAA2C81-5BBE-46EF-9028-0A0EDBA3D287}" destId="{6720A287-BF43-4A40-BA17-41F6A6C25271}" srcOrd="2" destOrd="0" presId="urn:microsoft.com/office/officeart/2005/8/layout/list1"/>
    <dgm:cxn modelId="{D57468CF-CAE3-4CD1-BC26-68C40E4CE4E1}" type="presParOf" srcId="{7AAA2C81-5BBE-46EF-9028-0A0EDBA3D287}" destId="{16D5ED30-2737-4152-82C1-1ACC39B59E1B}" srcOrd="3" destOrd="0" presId="urn:microsoft.com/office/officeart/2005/8/layout/list1"/>
    <dgm:cxn modelId="{80B75581-3DD4-436C-A681-007ECA37BB46}" type="presParOf" srcId="{7AAA2C81-5BBE-46EF-9028-0A0EDBA3D287}" destId="{F22B51FE-754E-4CB7-B16A-6CE119AC9B89}" srcOrd="4" destOrd="0" presId="urn:microsoft.com/office/officeart/2005/8/layout/list1"/>
    <dgm:cxn modelId="{627634F5-DEFC-4440-9F12-DCE0DB0A946A}" type="presParOf" srcId="{F22B51FE-754E-4CB7-B16A-6CE119AC9B89}" destId="{D3AD41F1-BC1B-4077-A917-78F4DF67CAA5}" srcOrd="0" destOrd="0" presId="urn:microsoft.com/office/officeart/2005/8/layout/list1"/>
    <dgm:cxn modelId="{F8460F17-DC49-4D79-9A04-89F99126C6D3}" type="presParOf" srcId="{F22B51FE-754E-4CB7-B16A-6CE119AC9B89}" destId="{E19B88F2-ADBE-4E7F-838A-E237D18B8205}" srcOrd="1" destOrd="0" presId="urn:microsoft.com/office/officeart/2005/8/layout/list1"/>
    <dgm:cxn modelId="{75E9765D-2F32-4F96-92A1-993F7513356E}" type="presParOf" srcId="{7AAA2C81-5BBE-46EF-9028-0A0EDBA3D287}" destId="{8AFFBF65-0B87-44D1-972F-A36562846122}" srcOrd="5" destOrd="0" presId="urn:microsoft.com/office/officeart/2005/8/layout/list1"/>
    <dgm:cxn modelId="{714D398C-617A-4EA8-B013-110E4FF51FBD}" type="presParOf" srcId="{7AAA2C81-5BBE-46EF-9028-0A0EDBA3D287}" destId="{F05C17C8-C30D-4F18-A1AA-6620A507F6A4}" srcOrd="6" destOrd="0" presId="urn:microsoft.com/office/officeart/2005/8/layout/list1"/>
    <dgm:cxn modelId="{AED6B0B8-D140-4D5E-968A-1DE9D481BA29}" type="presParOf" srcId="{7AAA2C81-5BBE-46EF-9028-0A0EDBA3D287}" destId="{E069B226-9209-48BF-97F6-117302C587BA}" srcOrd="7" destOrd="0" presId="urn:microsoft.com/office/officeart/2005/8/layout/list1"/>
    <dgm:cxn modelId="{4ABE11D9-F061-43E8-9145-845A39F62C36}" type="presParOf" srcId="{7AAA2C81-5BBE-46EF-9028-0A0EDBA3D287}" destId="{B2616D54-D896-487C-941C-C08D68BEF0E6}" srcOrd="8" destOrd="0" presId="urn:microsoft.com/office/officeart/2005/8/layout/list1"/>
    <dgm:cxn modelId="{56AEB63E-389F-4E19-97A0-82194CE3F7DE}" type="presParOf" srcId="{B2616D54-D896-487C-941C-C08D68BEF0E6}" destId="{900A6386-C0A7-4370-951E-66555091E935}" srcOrd="0" destOrd="0" presId="urn:microsoft.com/office/officeart/2005/8/layout/list1"/>
    <dgm:cxn modelId="{3C0DD324-B01A-4C62-9A03-226E93F614D5}" type="presParOf" srcId="{B2616D54-D896-487C-941C-C08D68BEF0E6}" destId="{4EFD0685-B9DD-431E-B41E-E5B062F2F24F}" srcOrd="1" destOrd="0" presId="urn:microsoft.com/office/officeart/2005/8/layout/list1"/>
    <dgm:cxn modelId="{863AD54C-1E52-488E-9221-359F35241BEA}" type="presParOf" srcId="{7AAA2C81-5BBE-46EF-9028-0A0EDBA3D287}" destId="{3B16048B-9FCA-4B3C-B4B7-4A185A875B6B}" srcOrd="9" destOrd="0" presId="urn:microsoft.com/office/officeart/2005/8/layout/list1"/>
    <dgm:cxn modelId="{52D2799F-1769-45A1-B9DC-4C17631733B9}" type="presParOf" srcId="{7AAA2C81-5BBE-46EF-9028-0A0EDBA3D287}" destId="{C9472D9A-1EB6-4856-92EB-1C373FC079E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190B02C-9499-417A-BC9F-58DAADA95F0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BFC102E-AE13-4FF8-960B-94E01A5AD412}">
      <dgm:prSet phldrT="[Text]" custT="1"/>
      <dgm:spPr/>
      <dgm:t>
        <a:bodyPr/>
        <a:lstStyle/>
        <a:p>
          <a:r>
            <a:rPr lang="en-US" sz="2000" b="0" dirty="0"/>
            <a:t>Owner/occupants may feel that they can improve </a:t>
          </a:r>
          <a:r>
            <a:rPr lang="en-US" sz="2000" b="0" dirty="0" smtClean="0"/>
            <a:t>chances </a:t>
          </a:r>
          <a:r>
            <a:rPr lang="en-US" sz="2000" b="0" dirty="0"/>
            <a:t>of avoiding a citation for violations by offering a drink or other friendly inducement</a:t>
          </a:r>
        </a:p>
      </dgm:t>
    </dgm:pt>
    <dgm:pt modelId="{E5DF1C17-2C75-4D49-8EEC-05C2DC85EFBD}" type="parTrans" cxnId="{7FF4E3F0-6E7B-4EB1-B096-29D907FE6A65}">
      <dgm:prSet/>
      <dgm:spPr/>
      <dgm:t>
        <a:bodyPr/>
        <a:lstStyle/>
        <a:p>
          <a:endParaRPr lang="en-US"/>
        </a:p>
      </dgm:t>
    </dgm:pt>
    <dgm:pt modelId="{3490B7CF-CDBE-4B04-8E1E-710DD737A6CD}" type="sibTrans" cxnId="{7FF4E3F0-6E7B-4EB1-B096-29D907FE6A65}">
      <dgm:prSet/>
      <dgm:spPr/>
      <dgm:t>
        <a:bodyPr/>
        <a:lstStyle/>
        <a:p>
          <a:endParaRPr lang="en-US"/>
        </a:p>
      </dgm:t>
    </dgm:pt>
    <dgm:pt modelId="{76F49E8D-E4DD-427F-97CA-25EBE61EECE7}">
      <dgm:prSet custT="1"/>
      <dgm:spPr/>
      <dgm:t>
        <a:bodyPr/>
        <a:lstStyle/>
        <a:p>
          <a:r>
            <a:rPr lang="en-US" sz="2000" b="0" u="none" dirty="0"/>
            <a:t>S</a:t>
          </a:r>
          <a:r>
            <a:rPr lang="x-none" sz="2000" b="0" u="none" dirty="0"/>
            <a:t>imple courtesy gestures can be ethically misinterpreted</a:t>
          </a:r>
          <a:endParaRPr lang="en-US" sz="2000" b="0" u="none" dirty="0"/>
        </a:p>
      </dgm:t>
    </dgm:pt>
    <dgm:pt modelId="{006CADDC-6D7A-4768-B965-FCC29B6108F9}" type="parTrans" cxnId="{0787AE45-60C3-4978-85EE-39353631B3FA}">
      <dgm:prSet/>
      <dgm:spPr/>
      <dgm:t>
        <a:bodyPr/>
        <a:lstStyle/>
        <a:p>
          <a:endParaRPr lang="en-US"/>
        </a:p>
      </dgm:t>
    </dgm:pt>
    <dgm:pt modelId="{8213161A-7A92-408F-8FF0-ADACA27135DC}" type="sibTrans" cxnId="{0787AE45-60C3-4978-85EE-39353631B3FA}">
      <dgm:prSet/>
      <dgm:spPr/>
      <dgm:t>
        <a:bodyPr/>
        <a:lstStyle/>
        <a:p>
          <a:endParaRPr lang="en-US"/>
        </a:p>
      </dgm:t>
    </dgm:pt>
    <dgm:pt modelId="{920CFF5F-07C4-4FE5-98FC-46EB42B1782B}">
      <dgm:prSet custT="1"/>
      <dgm:spPr>
        <a:solidFill>
          <a:schemeClr val="accent2"/>
        </a:solidFill>
      </dgm:spPr>
      <dgm:t>
        <a:bodyPr/>
        <a:lstStyle/>
        <a:p>
          <a:r>
            <a:rPr lang="x-none" sz="2000" b="0" u="none" dirty="0"/>
            <a:t>Most jurisdictions have codes of conduct/ethics that address what is appropriate or acceptable behavior and what is prohibited</a:t>
          </a:r>
          <a:endParaRPr lang="en-US" sz="2000" b="0" u="none" dirty="0"/>
        </a:p>
      </dgm:t>
    </dgm:pt>
    <dgm:pt modelId="{74A06969-21D8-47C2-8289-0BCED759692A}" type="parTrans" cxnId="{5495B540-A35C-4340-BD90-DFA384FC9F99}">
      <dgm:prSet/>
      <dgm:spPr/>
      <dgm:t>
        <a:bodyPr/>
        <a:lstStyle/>
        <a:p>
          <a:endParaRPr lang="en-US"/>
        </a:p>
      </dgm:t>
    </dgm:pt>
    <dgm:pt modelId="{B1E6448B-FB18-47D1-B759-DD7610FC77D6}" type="sibTrans" cxnId="{5495B540-A35C-4340-BD90-DFA384FC9F99}">
      <dgm:prSet/>
      <dgm:spPr/>
      <dgm:t>
        <a:bodyPr/>
        <a:lstStyle/>
        <a:p>
          <a:endParaRPr lang="en-US"/>
        </a:p>
      </dgm:t>
    </dgm:pt>
    <dgm:pt modelId="{94CAECEB-12BA-4E34-BCC2-8E6D0535A946}">
      <dgm:prSet custT="1"/>
      <dgm:spPr/>
      <dgm:t>
        <a:bodyPr/>
        <a:lstStyle/>
        <a:p>
          <a:r>
            <a:rPr lang="en-US" sz="2000" b="0" u="none" dirty="0"/>
            <a:t>B</a:t>
          </a:r>
          <a:r>
            <a:rPr lang="x-none" sz="2000" b="0" u="none" dirty="0"/>
            <a:t>est policy for inspectors to refuse any gratuities while in the performance of their duties</a:t>
          </a:r>
          <a:endParaRPr lang="en-US" sz="2000" b="0" u="none" dirty="0"/>
        </a:p>
      </dgm:t>
    </dgm:pt>
    <dgm:pt modelId="{347BD7D5-C7D4-4505-941E-587EC0E324D5}" type="parTrans" cxnId="{C82CC30D-33D5-415D-BC35-072DF1353B53}">
      <dgm:prSet/>
      <dgm:spPr/>
      <dgm:t>
        <a:bodyPr/>
        <a:lstStyle/>
        <a:p>
          <a:endParaRPr lang="en-US"/>
        </a:p>
      </dgm:t>
    </dgm:pt>
    <dgm:pt modelId="{8687D246-ED19-4C82-B36E-ED46CCE5081E}" type="sibTrans" cxnId="{C82CC30D-33D5-415D-BC35-072DF1353B53}">
      <dgm:prSet/>
      <dgm:spPr/>
      <dgm:t>
        <a:bodyPr/>
        <a:lstStyle/>
        <a:p>
          <a:endParaRPr lang="en-US"/>
        </a:p>
      </dgm:t>
    </dgm:pt>
    <dgm:pt modelId="{A8B745F8-4A61-46D8-86C4-EE9ECBB35856}" type="pres">
      <dgm:prSet presAssocID="{8190B02C-9499-417A-BC9F-58DAADA95F08}" presName="linear" presStyleCnt="0">
        <dgm:presLayoutVars>
          <dgm:animLvl val="lvl"/>
          <dgm:resizeHandles val="exact"/>
        </dgm:presLayoutVars>
      </dgm:prSet>
      <dgm:spPr/>
      <dgm:t>
        <a:bodyPr/>
        <a:lstStyle/>
        <a:p>
          <a:endParaRPr lang="en-US"/>
        </a:p>
      </dgm:t>
    </dgm:pt>
    <dgm:pt modelId="{023C1051-2ADE-4CB2-B625-C8BE28FFD581}" type="pres">
      <dgm:prSet presAssocID="{FBFC102E-AE13-4FF8-960B-94E01A5AD412}" presName="parentText" presStyleLbl="node1" presStyleIdx="0" presStyleCnt="4">
        <dgm:presLayoutVars>
          <dgm:chMax val="0"/>
          <dgm:bulletEnabled val="1"/>
        </dgm:presLayoutVars>
      </dgm:prSet>
      <dgm:spPr/>
      <dgm:t>
        <a:bodyPr/>
        <a:lstStyle/>
        <a:p>
          <a:endParaRPr lang="en-US"/>
        </a:p>
      </dgm:t>
    </dgm:pt>
    <dgm:pt modelId="{B579BFE2-C8B2-4113-B358-885EE5AFC3AB}" type="pres">
      <dgm:prSet presAssocID="{3490B7CF-CDBE-4B04-8E1E-710DD737A6CD}" presName="spacer" presStyleCnt="0"/>
      <dgm:spPr/>
    </dgm:pt>
    <dgm:pt modelId="{7373A2C5-2E7E-4631-9945-BDDB73528E74}" type="pres">
      <dgm:prSet presAssocID="{76F49E8D-E4DD-427F-97CA-25EBE61EECE7}" presName="parentText" presStyleLbl="node1" presStyleIdx="1" presStyleCnt="4">
        <dgm:presLayoutVars>
          <dgm:chMax val="0"/>
          <dgm:bulletEnabled val="1"/>
        </dgm:presLayoutVars>
      </dgm:prSet>
      <dgm:spPr/>
      <dgm:t>
        <a:bodyPr/>
        <a:lstStyle/>
        <a:p>
          <a:endParaRPr lang="en-US"/>
        </a:p>
      </dgm:t>
    </dgm:pt>
    <dgm:pt modelId="{60E177A9-30E1-440B-BCE8-5701D270D143}" type="pres">
      <dgm:prSet presAssocID="{8213161A-7A92-408F-8FF0-ADACA27135DC}" presName="spacer" presStyleCnt="0"/>
      <dgm:spPr/>
    </dgm:pt>
    <dgm:pt modelId="{97B87464-7582-44C1-A982-3EA13455EBFE}" type="pres">
      <dgm:prSet presAssocID="{94CAECEB-12BA-4E34-BCC2-8E6D0535A946}" presName="parentText" presStyleLbl="node1" presStyleIdx="2" presStyleCnt="4">
        <dgm:presLayoutVars>
          <dgm:chMax val="0"/>
          <dgm:bulletEnabled val="1"/>
        </dgm:presLayoutVars>
      </dgm:prSet>
      <dgm:spPr/>
      <dgm:t>
        <a:bodyPr/>
        <a:lstStyle/>
        <a:p>
          <a:endParaRPr lang="en-US"/>
        </a:p>
      </dgm:t>
    </dgm:pt>
    <dgm:pt modelId="{815557E6-4888-4749-8048-D46278DEE858}" type="pres">
      <dgm:prSet presAssocID="{8687D246-ED19-4C82-B36E-ED46CCE5081E}" presName="spacer" presStyleCnt="0"/>
      <dgm:spPr/>
    </dgm:pt>
    <dgm:pt modelId="{A15DAA50-5EE2-45DF-84E3-AEAFEC9A7E15}" type="pres">
      <dgm:prSet presAssocID="{920CFF5F-07C4-4FE5-98FC-46EB42B1782B}" presName="parentText" presStyleLbl="node1" presStyleIdx="3" presStyleCnt="4">
        <dgm:presLayoutVars>
          <dgm:chMax val="0"/>
          <dgm:bulletEnabled val="1"/>
        </dgm:presLayoutVars>
      </dgm:prSet>
      <dgm:spPr/>
      <dgm:t>
        <a:bodyPr/>
        <a:lstStyle/>
        <a:p>
          <a:endParaRPr lang="en-US"/>
        </a:p>
      </dgm:t>
    </dgm:pt>
  </dgm:ptLst>
  <dgm:cxnLst>
    <dgm:cxn modelId="{7FF4E3F0-6E7B-4EB1-B096-29D907FE6A65}" srcId="{8190B02C-9499-417A-BC9F-58DAADA95F08}" destId="{FBFC102E-AE13-4FF8-960B-94E01A5AD412}" srcOrd="0" destOrd="0" parTransId="{E5DF1C17-2C75-4D49-8EEC-05C2DC85EFBD}" sibTransId="{3490B7CF-CDBE-4B04-8E1E-710DD737A6CD}"/>
    <dgm:cxn modelId="{826EC445-C974-4CC7-9E90-96B2815BE385}" type="presOf" srcId="{94CAECEB-12BA-4E34-BCC2-8E6D0535A946}" destId="{97B87464-7582-44C1-A982-3EA13455EBFE}" srcOrd="0" destOrd="0" presId="urn:microsoft.com/office/officeart/2005/8/layout/vList2"/>
    <dgm:cxn modelId="{E17A4173-9EB6-4443-A0C5-594DE8119F27}" type="presOf" srcId="{8190B02C-9499-417A-BC9F-58DAADA95F08}" destId="{A8B745F8-4A61-46D8-86C4-EE9ECBB35856}" srcOrd="0" destOrd="0" presId="urn:microsoft.com/office/officeart/2005/8/layout/vList2"/>
    <dgm:cxn modelId="{A988EE64-85BD-492F-B0BE-6619EB02703B}" type="presOf" srcId="{FBFC102E-AE13-4FF8-960B-94E01A5AD412}" destId="{023C1051-2ADE-4CB2-B625-C8BE28FFD581}" srcOrd="0" destOrd="0" presId="urn:microsoft.com/office/officeart/2005/8/layout/vList2"/>
    <dgm:cxn modelId="{5495B540-A35C-4340-BD90-DFA384FC9F99}" srcId="{8190B02C-9499-417A-BC9F-58DAADA95F08}" destId="{920CFF5F-07C4-4FE5-98FC-46EB42B1782B}" srcOrd="3" destOrd="0" parTransId="{74A06969-21D8-47C2-8289-0BCED759692A}" sibTransId="{B1E6448B-FB18-47D1-B759-DD7610FC77D6}"/>
    <dgm:cxn modelId="{0787AE45-60C3-4978-85EE-39353631B3FA}" srcId="{8190B02C-9499-417A-BC9F-58DAADA95F08}" destId="{76F49E8D-E4DD-427F-97CA-25EBE61EECE7}" srcOrd="1" destOrd="0" parTransId="{006CADDC-6D7A-4768-B965-FCC29B6108F9}" sibTransId="{8213161A-7A92-408F-8FF0-ADACA27135DC}"/>
    <dgm:cxn modelId="{C82CC30D-33D5-415D-BC35-072DF1353B53}" srcId="{8190B02C-9499-417A-BC9F-58DAADA95F08}" destId="{94CAECEB-12BA-4E34-BCC2-8E6D0535A946}" srcOrd="2" destOrd="0" parTransId="{347BD7D5-C7D4-4505-941E-587EC0E324D5}" sibTransId="{8687D246-ED19-4C82-B36E-ED46CCE5081E}"/>
    <dgm:cxn modelId="{62E91760-5EC3-4749-95AF-CD687D85356F}" type="presOf" srcId="{76F49E8D-E4DD-427F-97CA-25EBE61EECE7}" destId="{7373A2C5-2E7E-4631-9945-BDDB73528E74}" srcOrd="0" destOrd="0" presId="urn:microsoft.com/office/officeart/2005/8/layout/vList2"/>
    <dgm:cxn modelId="{838FBCC4-40B5-4C57-8851-D7A47DD56B06}" type="presOf" srcId="{920CFF5F-07C4-4FE5-98FC-46EB42B1782B}" destId="{A15DAA50-5EE2-45DF-84E3-AEAFEC9A7E15}" srcOrd="0" destOrd="0" presId="urn:microsoft.com/office/officeart/2005/8/layout/vList2"/>
    <dgm:cxn modelId="{62AF6031-7521-4D70-9D95-1BB717D4C137}" type="presParOf" srcId="{A8B745F8-4A61-46D8-86C4-EE9ECBB35856}" destId="{023C1051-2ADE-4CB2-B625-C8BE28FFD581}" srcOrd="0" destOrd="0" presId="urn:microsoft.com/office/officeart/2005/8/layout/vList2"/>
    <dgm:cxn modelId="{FE73B455-384E-4426-9F5C-B735E34272AC}" type="presParOf" srcId="{A8B745F8-4A61-46D8-86C4-EE9ECBB35856}" destId="{B579BFE2-C8B2-4113-B358-885EE5AFC3AB}" srcOrd="1" destOrd="0" presId="urn:microsoft.com/office/officeart/2005/8/layout/vList2"/>
    <dgm:cxn modelId="{E4AC665A-E83F-4D32-9708-74F19F02945D}" type="presParOf" srcId="{A8B745F8-4A61-46D8-86C4-EE9ECBB35856}" destId="{7373A2C5-2E7E-4631-9945-BDDB73528E74}" srcOrd="2" destOrd="0" presId="urn:microsoft.com/office/officeart/2005/8/layout/vList2"/>
    <dgm:cxn modelId="{35D7B502-0D4F-4A80-9D7E-46E298A1661C}" type="presParOf" srcId="{A8B745F8-4A61-46D8-86C4-EE9ECBB35856}" destId="{60E177A9-30E1-440B-BCE8-5701D270D143}" srcOrd="3" destOrd="0" presId="urn:microsoft.com/office/officeart/2005/8/layout/vList2"/>
    <dgm:cxn modelId="{8207E948-C756-4459-8FA9-5B9E67FEF45D}" type="presParOf" srcId="{A8B745F8-4A61-46D8-86C4-EE9ECBB35856}" destId="{97B87464-7582-44C1-A982-3EA13455EBFE}" srcOrd="4" destOrd="0" presId="urn:microsoft.com/office/officeart/2005/8/layout/vList2"/>
    <dgm:cxn modelId="{8D0EEC98-15FC-42EB-A2D0-3D617516FC34}" type="presParOf" srcId="{A8B745F8-4A61-46D8-86C4-EE9ECBB35856}" destId="{815557E6-4888-4749-8048-D46278DEE858}" srcOrd="5" destOrd="0" presId="urn:microsoft.com/office/officeart/2005/8/layout/vList2"/>
    <dgm:cxn modelId="{CD6CFB3A-C5F1-4ECB-8760-89C252DFEC2D}" type="presParOf" srcId="{A8B745F8-4A61-46D8-86C4-EE9ECBB35856}" destId="{A15DAA50-5EE2-45DF-84E3-AEAFEC9A7E1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8190B02C-9499-417A-BC9F-58DAADA95F0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BFC102E-AE13-4FF8-960B-94E01A5AD412}">
      <dgm:prSet phldrT="[Text]" custT="1"/>
      <dgm:spPr/>
      <dgm:t>
        <a:bodyPr/>
        <a:lstStyle/>
        <a:p>
          <a:r>
            <a:rPr lang="en-US" sz="2000" b="0" dirty="0"/>
            <a:t>Inspections are generally performed in a certain order</a:t>
          </a:r>
        </a:p>
      </dgm:t>
    </dgm:pt>
    <dgm:pt modelId="{E5DF1C17-2C75-4D49-8EEC-05C2DC85EFBD}" type="parTrans" cxnId="{7FF4E3F0-6E7B-4EB1-B096-29D907FE6A65}">
      <dgm:prSet/>
      <dgm:spPr/>
      <dgm:t>
        <a:bodyPr/>
        <a:lstStyle/>
        <a:p>
          <a:endParaRPr lang="en-US"/>
        </a:p>
      </dgm:t>
    </dgm:pt>
    <dgm:pt modelId="{3490B7CF-CDBE-4B04-8E1E-710DD737A6CD}" type="sibTrans" cxnId="{7FF4E3F0-6E7B-4EB1-B096-29D907FE6A65}">
      <dgm:prSet/>
      <dgm:spPr/>
      <dgm:t>
        <a:bodyPr/>
        <a:lstStyle/>
        <a:p>
          <a:endParaRPr lang="en-US"/>
        </a:p>
      </dgm:t>
    </dgm:pt>
    <dgm:pt modelId="{FBEEEBC2-0291-4977-A68B-CA6257D336DF}">
      <dgm:prSet custT="1"/>
      <dgm:spPr>
        <a:solidFill>
          <a:schemeClr val="accent2"/>
        </a:solidFill>
      </dgm:spPr>
      <dgm:t>
        <a:bodyPr/>
        <a:lstStyle/>
        <a:p>
          <a:r>
            <a:rPr lang="en-US" sz="2000" b="0" dirty="0"/>
            <a:t>Following the same sequence for similar types of occupancies increases the consistency of the inspection process</a:t>
          </a:r>
        </a:p>
      </dgm:t>
    </dgm:pt>
    <dgm:pt modelId="{39D175F3-DDB1-49AC-A9ED-A817EE91172B}" type="parTrans" cxnId="{9B1EA7F4-B73E-46BE-B885-BC25672E43A6}">
      <dgm:prSet/>
      <dgm:spPr/>
      <dgm:t>
        <a:bodyPr/>
        <a:lstStyle/>
        <a:p>
          <a:endParaRPr lang="en-US"/>
        </a:p>
      </dgm:t>
    </dgm:pt>
    <dgm:pt modelId="{D50DBFE9-244C-41BD-A27B-C2C5B4B54011}" type="sibTrans" cxnId="{9B1EA7F4-B73E-46BE-B885-BC25672E43A6}">
      <dgm:prSet/>
      <dgm:spPr/>
      <dgm:t>
        <a:bodyPr/>
        <a:lstStyle/>
        <a:p>
          <a:endParaRPr lang="en-US"/>
        </a:p>
      </dgm:t>
    </dgm:pt>
    <dgm:pt modelId="{B63F9A04-6E7E-422E-954C-42324C4319F2}">
      <dgm:prSet phldrT="[Text]" custT="1"/>
      <dgm:spPr/>
      <dgm:t>
        <a:bodyPr/>
        <a:lstStyle/>
        <a:p>
          <a:r>
            <a:rPr lang="en-US" sz="2000" b="0" dirty="0"/>
            <a:t>Compare any photographs, sketches, site plans, or elevation drawings of the structure in the building inspection file to verify that they match existing conditions</a:t>
          </a:r>
        </a:p>
      </dgm:t>
    </dgm:pt>
    <dgm:pt modelId="{8FE7E82E-D0CE-476B-B31B-08134498AE51}" type="parTrans" cxnId="{65B70615-3ED2-42D2-A964-1B134C4AFEF0}">
      <dgm:prSet/>
      <dgm:spPr/>
      <dgm:t>
        <a:bodyPr/>
        <a:lstStyle/>
        <a:p>
          <a:endParaRPr lang="en-US"/>
        </a:p>
      </dgm:t>
    </dgm:pt>
    <dgm:pt modelId="{0A6494EB-56A0-4546-8821-F6C2983F6E80}" type="sibTrans" cxnId="{65B70615-3ED2-42D2-A964-1B134C4AFEF0}">
      <dgm:prSet/>
      <dgm:spPr/>
      <dgm:t>
        <a:bodyPr/>
        <a:lstStyle/>
        <a:p>
          <a:endParaRPr lang="en-US"/>
        </a:p>
      </dgm:t>
    </dgm:pt>
    <dgm:pt modelId="{36BA5E30-3D5A-4B28-BB6C-DBE28E376C49}">
      <dgm:prSet phldrT="[Text]" custT="1"/>
      <dgm:spPr>
        <a:solidFill>
          <a:schemeClr val="accent2"/>
        </a:solidFill>
      </dgm:spPr>
      <dgm:t>
        <a:bodyPr/>
        <a:lstStyle/>
        <a:p>
          <a:r>
            <a:rPr lang="en-US" sz="2000" b="0" dirty="0"/>
            <a:t>Note any changes since the previous inspection</a:t>
          </a:r>
        </a:p>
      </dgm:t>
    </dgm:pt>
    <dgm:pt modelId="{E55A02C6-2794-4E92-AE12-3D266F6EBD1F}" type="parTrans" cxnId="{916E4D80-9C02-43BE-93A2-B0962BD66748}">
      <dgm:prSet/>
      <dgm:spPr/>
      <dgm:t>
        <a:bodyPr/>
        <a:lstStyle/>
        <a:p>
          <a:endParaRPr lang="en-US"/>
        </a:p>
      </dgm:t>
    </dgm:pt>
    <dgm:pt modelId="{0BAEEEAA-2F4F-4EBD-8866-AEEE1642197B}" type="sibTrans" cxnId="{916E4D80-9C02-43BE-93A2-B0962BD66748}">
      <dgm:prSet/>
      <dgm:spPr/>
      <dgm:t>
        <a:bodyPr/>
        <a:lstStyle/>
        <a:p>
          <a:endParaRPr lang="en-US"/>
        </a:p>
      </dgm:t>
    </dgm:pt>
    <dgm:pt modelId="{A8B745F8-4A61-46D8-86C4-EE9ECBB35856}" type="pres">
      <dgm:prSet presAssocID="{8190B02C-9499-417A-BC9F-58DAADA95F08}" presName="linear" presStyleCnt="0">
        <dgm:presLayoutVars>
          <dgm:animLvl val="lvl"/>
          <dgm:resizeHandles val="exact"/>
        </dgm:presLayoutVars>
      </dgm:prSet>
      <dgm:spPr/>
      <dgm:t>
        <a:bodyPr/>
        <a:lstStyle/>
        <a:p>
          <a:endParaRPr lang="en-US"/>
        </a:p>
      </dgm:t>
    </dgm:pt>
    <dgm:pt modelId="{023C1051-2ADE-4CB2-B625-C8BE28FFD581}" type="pres">
      <dgm:prSet presAssocID="{FBFC102E-AE13-4FF8-960B-94E01A5AD412}" presName="parentText" presStyleLbl="node1" presStyleIdx="0" presStyleCnt="4">
        <dgm:presLayoutVars>
          <dgm:chMax val="0"/>
          <dgm:bulletEnabled val="1"/>
        </dgm:presLayoutVars>
      </dgm:prSet>
      <dgm:spPr/>
      <dgm:t>
        <a:bodyPr/>
        <a:lstStyle/>
        <a:p>
          <a:endParaRPr lang="en-US"/>
        </a:p>
      </dgm:t>
    </dgm:pt>
    <dgm:pt modelId="{B579BFE2-C8B2-4113-B358-885EE5AFC3AB}" type="pres">
      <dgm:prSet presAssocID="{3490B7CF-CDBE-4B04-8E1E-710DD737A6CD}" presName="spacer" presStyleCnt="0"/>
      <dgm:spPr/>
    </dgm:pt>
    <dgm:pt modelId="{B86D9AD3-2CE4-45B4-AFAE-42B9C6AB70DE}" type="pres">
      <dgm:prSet presAssocID="{B63F9A04-6E7E-422E-954C-42324C4319F2}" presName="parentText" presStyleLbl="node1" presStyleIdx="1" presStyleCnt="4">
        <dgm:presLayoutVars>
          <dgm:chMax val="0"/>
          <dgm:bulletEnabled val="1"/>
        </dgm:presLayoutVars>
      </dgm:prSet>
      <dgm:spPr/>
      <dgm:t>
        <a:bodyPr/>
        <a:lstStyle/>
        <a:p>
          <a:endParaRPr lang="en-US"/>
        </a:p>
      </dgm:t>
    </dgm:pt>
    <dgm:pt modelId="{1D65888F-A4F4-4977-94D6-B0C7ECD97A46}" type="pres">
      <dgm:prSet presAssocID="{0A6494EB-56A0-4546-8821-F6C2983F6E80}" presName="spacer" presStyleCnt="0"/>
      <dgm:spPr/>
    </dgm:pt>
    <dgm:pt modelId="{016D2775-6DEE-443F-A10F-08AE3A8D8458}" type="pres">
      <dgm:prSet presAssocID="{36BA5E30-3D5A-4B28-BB6C-DBE28E376C49}" presName="parentText" presStyleLbl="node1" presStyleIdx="2" presStyleCnt="4">
        <dgm:presLayoutVars>
          <dgm:chMax val="0"/>
          <dgm:bulletEnabled val="1"/>
        </dgm:presLayoutVars>
      </dgm:prSet>
      <dgm:spPr/>
      <dgm:t>
        <a:bodyPr/>
        <a:lstStyle/>
        <a:p>
          <a:endParaRPr lang="en-US"/>
        </a:p>
      </dgm:t>
    </dgm:pt>
    <dgm:pt modelId="{8D3AD896-7A54-481D-A6B5-787B9601E765}" type="pres">
      <dgm:prSet presAssocID="{0BAEEEAA-2F4F-4EBD-8866-AEEE1642197B}" presName="spacer" presStyleCnt="0"/>
      <dgm:spPr/>
    </dgm:pt>
    <dgm:pt modelId="{3CCB7D5C-E68D-4958-85DD-68D38BACC236}" type="pres">
      <dgm:prSet presAssocID="{FBEEEBC2-0291-4977-A68B-CA6257D336DF}" presName="parentText" presStyleLbl="node1" presStyleIdx="3" presStyleCnt="4">
        <dgm:presLayoutVars>
          <dgm:chMax val="0"/>
          <dgm:bulletEnabled val="1"/>
        </dgm:presLayoutVars>
      </dgm:prSet>
      <dgm:spPr/>
      <dgm:t>
        <a:bodyPr/>
        <a:lstStyle/>
        <a:p>
          <a:endParaRPr lang="en-US"/>
        </a:p>
      </dgm:t>
    </dgm:pt>
  </dgm:ptLst>
  <dgm:cxnLst>
    <dgm:cxn modelId="{7FF4E3F0-6E7B-4EB1-B096-29D907FE6A65}" srcId="{8190B02C-9499-417A-BC9F-58DAADA95F08}" destId="{FBFC102E-AE13-4FF8-960B-94E01A5AD412}" srcOrd="0" destOrd="0" parTransId="{E5DF1C17-2C75-4D49-8EEC-05C2DC85EFBD}" sibTransId="{3490B7CF-CDBE-4B04-8E1E-710DD737A6CD}"/>
    <dgm:cxn modelId="{75F6C5DE-6EA9-4DCD-89B2-A0BD834D80EA}" type="presOf" srcId="{36BA5E30-3D5A-4B28-BB6C-DBE28E376C49}" destId="{016D2775-6DEE-443F-A10F-08AE3A8D8458}" srcOrd="0" destOrd="0" presId="urn:microsoft.com/office/officeart/2005/8/layout/vList2"/>
    <dgm:cxn modelId="{E3A30B49-52B7-4226-9E67-087BB4781FD6}" type="presOf" srcId="{FBFC102E-AE13-4FF8-960B-94E01A5AD412}" destId="{023C1051-2ADE-4CB2-B625-C8BE28FFD581}" srcOrd="0" destOrd="0" presId="urn:microsoft.com/office/officeart/2005/8/layout/vList2"/>
    <dgm:cxn modelId="{65B70615-3ED2-42D2-A964-1B134C4AFEF0}" srcId="{8190B02C-9499-417A-BC9F-58DAADA95F08}" destId="{B63F9A04-6E7E-422E-954C-42324C4319F2}" srcOrd="1" destOrd="0" parTransId="{8FE7E82E-D0CE-476B-B31B-08134498AE51}" sibTransId="{0A6494EB-56A0-4546-8821-F6C2983F6E80}"/>
    <dgm:cxn modelId="{3B2A79DD-6299-4FB8-92C5-938E5E51B11B}" type="presOf" srcId="{FBEEEBC2-0291-4977-A68B-CA6257D336DF}" destId="{3CCB7D5C-E68D-4958-85DD-68D38BACC236}" srcOrd="0" destOrd="0" presId="urn:microsoft.com/office/officeart/2005/8/layout/vList2"/>
    <dgm:cxn modelId="{242730F8-CFD2-4E95-B080-9C39A72CAAFD}" type="presOf" srcId="{8190B02C-9499-417A-BC9F-58DAADA95F08}" destId="{A8B745F8-4A61-46D8-86C4-EE9ECBB35856}" srcOrd="0" destOrd="0" presId="urn:microsoft.com/office/officeart/2005/8/layout/vList2"/>
    <dgm:cxn modelId="{916E4D80-9C02-43BE-93A2-B0962BD66748}" srcId="{8190B02C-9499-417A-BC9F-58DAADA95F08}" destId="{36BA5E30-3D5A-4B28-BB6C-DBE28E376C49}" srcOrd="2" destOrd="0" parTransId="{E55A02C6-2794-4E92-AE12-3D266F6EBD1F}" sibTransId="{0BAEEEAA-2F4F-4EBD-8866-AEEE1642197B}"/>
    <dgm:cxn modelId="{D6974D01-AD10-4B42-9DB1-DC3A869B170B}" type="presOf" srcId="{B63F9A04-6E7E-422E-954C-42324C4319F2}" destId="{B86D9AD3-2CE4-45B4-AFAE-42B9C6AB70DE}" srcOrd="0" destOrd="0" presId="urn:microsoft.com/office/officeart/2005/8/layout/vList2"/>
    <dgm:cxn modelId="{9B1EA7F4-B73E-46BE-B885-BC25672E43A6}" srcId="{8190B02C-9499-417A-BC9F-58DAADA95F08}" destId="{FBEEEBC2-0291-4977-A68B-CA6257D336DF}" srcOrd="3" destOrd="0" parTransId="{39D175F3-DDB1-49AC-A9ED-A817EE91172B}" sibTransId="{D50DBFE9-244C-41BD-A27B-C2C5B4B54011}"/>
    <dgm:cxn modelId="{97C120DD-A0EA-4D76-A396-5E444C922C58}" type="presParOf" srcId="{A8B745F8-4A61-46D8-86C4-EE9ECBB35856}" destId="{023C1051-2ADE-4CB2-B625-C8BE28FFD581}" srcOrd="0" destOrd="0" presId="urn:microsoft.com/office/officeart/2005/8/layout/vList2"/>
    <dgm:cxn modelId="{A8513AB6-A19E-4FC0-BCD3-E5C2A66DA941}" type="presParOf" srcId="{A8B745F8-4A61-46D8-86C4-EE9ECBB35856}" destId="{B579BFE2-C8B2-4113-B358-885EE5AFC3AB}" srcOrd="1" destOrd="0" presId="urn:microsoft.com/office/officeart/2005/8/layout/vList2"/>
    <dgm:cxn modelId="{6E4CD9A0-02F5-475D-B676-8C22BD1386CF}" type="presParOf" srcId="{A8B745F8-4A61-46D8-86C4-EE9ECBB35856}" destId="{B86D9AD3-2CE4-45B4-AFAE-42B9C6AB70DE}" srcOrd="2" destOrd="0" presId="urn:microsoft.com/office/officeart/2005/8/layout/vList2"/>
    <dgm:cxn modelId="{8FD48273-169D-4419-9BB9-44A62DAFC8D0}" type="presParOf" srcId="{A8B745F8-4A61-46D8-86C4-EE9ECBB35856}" destId="{1D65888F-A4F4-4977-94D6-B0C7ECD97A46}" srcOrd="3" destOrd="0" presId="urn:microsoft.com/office/officeart/2005/8/layout/vList2"/>
    <dgm:cxn modelId="{41F12CA0-5CB0-4A10-854C-EE20787DEE2A}" type="presParOf" srcId="{A8B745F8-4A61-46D8-86C4-EE9ECBB35856}" destId="{016D2775-6DEE-443F-A10F-08AE3A8D8458}" srcOrd="4" destOrd="0" presId="urn:microsoft.com/office/officeart/2005/8/layout/vList2"/>
    <dgm:cxn modelId="{2B111590-68C2-410D-995C-328AA1802479}" type="presParOf" srcId="{A8B745F8-4A61-46D8-86C4-EE9ECBB35856}" destId="{8D3AD896-7A54-481D-A6B5-787B9601E765}" srcOrd="5" destOrd="0" presId="urn:microsoft.com/office/officeart/2005/8/layout/vList2"/>
    <dgm:cxn modelId="{7D616338-DB4E-481D-8684-8BD8D16FA90E}" type="presParOf" srcId="{A8B745F8-4A61-46D8-86C4-EE9ECBB35856}" destId="{3CCB7D5C-E68D-4958-85DD-68D38BACC23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AE16F233-01CA-4B1D-AE2F-6DAB7698D5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D9A17BD-BD42-48A0-9FA0-C2CDD3BDF3C5}">
      <dgm:prSet phldrT="[Text]" custT="1"/>
      <dgm:spPr/>
      <dgm:t>
        <a:bodyPr/>
        <a:lstStyle/>
        <a:p>
          <a:r>
            <a:rPr lang="x-none" sz="1800" b="0" u="none" dirty="0"/>
            <a:t>Conditions, barriers, or obstructions that may affect fire department access to the building </a:t>
          </a:r>
          <a:endParaRPr lang="en-US" sz="1800" b="0" dirty="0"/>
        </a:p>
      </dgm:t>
    </dgm:pt>
    <dgm:pt modelId="{C8705C97-DBAD-484E-BDEC-A3660CDDDB04}" type="parTrans" cxnId="{C4C8BE9A-27DC-406D-9BA1-5B1905609736}">
      <dgm:prSet/>
      <dgm:spPr/>
      <dgm:t>
        <a:bodyPr/>
        <a:lstStyle/>
        <a:p>
          <a:endParaRPr lang="en-US"/>
        </a:p>
      </dgm:t>
    </dgm:pt>
    <dgm:pt modelId="{B93DC742-BCF8-4112-A0FB-212E42BA14FD}" type="sibTrans" cxnId="{C4C8BE9A-27DC-406D-9BA1-5B1905609736}">
      <dgm:prSet/>
      <dgm:spPr/>
      <dgm:t>
        <a:bodyPr/>
        <a:lstStyle/>
        <a:p>
          <a:endParaRPr lang="en-US"/>
        </a:p>
      </dgm:t>
    </dgm:pt>
    <dgm:pt modelId="{BE3FC665-86FB-4AF9-93A9-A360B0502335}">
      <dgm:prSet custT="1"/>
      <dgm:spPr/>
      <dgm:t>
        <a:bodyPr/>
        <a:lstStyle/>
        <a:p>
          <a:r>
            <a:rPr lang="x-none" sz="1800" b="0" u="none" dirty="0"/>
            <a:t>Locations of all hydrants, alternative water sources, and fire department connections (FDCs); these should match previous inspection notes </a:t>
          </a:r>
          <a:endParaRPr lang="en-US" sz="1800" b="0" u="none" dirty="0"/>
        </a:p>
      </dgm:t>
    </dgm:pt>
    <dgm:pt modelId="{A861BCF6-5D31-4298-8826-8773192B7CEE}" type="parTrans" cxnId="{1BFA0860-EBBB-43D8-8080-16BAE27BA3B0}">
      <dgm:prSet/>
      <dgm:spPr/>
      <dgm:t>
        <a:bodyPr/>
        <a:lstStyle/>
        <a:p>
          <a:endParaRPr lang="en-US"/>
        </a:p>
      </dgm:t>
    </dgm:pt>
    <dgm:pt modelId="{32665CD8-CDC1-4A9D-842A-FE108D77CC16}" type="sibTrans" cxnId="{1BFA0860-EBBB-43D8-8080-16BAE27BA3B0}">
      <dgm:prSet/>
      <dgm:spPr/>
      <dgm:t>
        <a:bodyPr/>
        <a:lstStyle/>
        <a:p>
          <a:endParaRPr lang="en-US"/>
        </a:p>
      </dgm:t>
    </dgm:pt>
    <dgm:pt modelId="{4FFBCE1D-2B69-46B8-A4D9-FA361862755E}">
      <dgm:prSet custT="1"/>
      <dgm:spPr>
        <a:solidFill>
          <a:schemeClr val="accent2"/>
        </a:solidFill>
      </dgm:spPr>
      <dgm:t>
        <a:bodyPr/>
        <a:lstStyle/>
        <a:p>
          <a:r>
            <a:rPr lang="x-none" sz="1800" b="0" u="none" dirty="0"/>
            <a:t>Building name and address match those listed in the building/facility inspection file</a:t>
          </a:r>
          <a:endParaRPr lang="en-US" sz="1800" b="0" u="none" dirty="0"/>
        </a:p>
      </dgm:t>
    </dgm:pt>
    <dgm:pt modelId="{A3884397-1F64-42B2-B1C4-9C7649EA19B1}" type="parTrans" cxnId="{6A8BB7C8-E570-41EC-A263-284A50005790}">
      <dgm:prSet/>
      <dgm:spPr/>
      <dgm:t>
        <a:bodyPr/>
        <a:lstStyle/>
        <a:p>
          <a:endParaRPr lang="en-US"/>
        </a:p>
      </dgm:t>
    </dgm:pt>
    <dgm:pt modelId="{64FE2D05-F4A7-4AE0-A94D-005B6BAF3CA2}" type="sibTrans" cxnId="{6A8BB7C8-E570-41EC-A263-284A50005790}">
      <dgm:prSet/>
      <dgm:spPr/>
      <dgm:t>
        <a:bodyPr/>
        <a:lstStyle/>
        <a:p>
          <a:endParaRPr lang="en-US"/>
        </a:p>
      </dgm:t>
    </dgm:pt>
    <dgm:pt modelId="{3B435E67-47AB-41AE-B93F-C097EDF3EB8F}" type="pres">
      <dgm:prSet presAssocID="{AE16F233-01CA-4B1D-AE2F-6DAB7698D5D4}" presName="linear" presStyleCnt="0">
        <dgm:presLayoutVars>
          <dgm:animLvl val="lvl"/>
          <dgm:resizeHandles val="exact"/>
        </dgm:presLayoutVars>
      </dgm:prSet>
      <dgm:spPr/>
      <dgm:t>
        <a:bodyPr/>
        <a:lstStyle/>
        <a:p>
          <a:endParaRPr lang="en-US"/>
        </a:p>
      </dgm:t>
    </dgm:pt>
    <dgm:pt modelId="{EAE7685A-020C-497E-B0F7-BABD342DACA9}" type="pres">
      <dgm:prSet presAssocID="{AD9A17BD-BD42-48A0-9FA0-C2CDD3BDF3C5}" presName="parentText" presStyleLbl="node1" presStyleIdx="0" presStyleCnt="3">
        <dgm:presLayoutVars>
          <dgm:chMax val="0"/>
          <dgm:bulletEnabled val="1"/>
        </dgm:presLayoutVars>
      </dgm:prSet>
      <dgm:spPr/>
      <dgm:t>
        <a:bodyPr/>
        <a:lstStyle/>
        <a:p>
          <a:endParaRPr lang="en-US"/>
        </a:p>
      </dgm:t>
    </dgm:pt>
    <dgm:pt modelId="{A1A795E2-4446-4E7D-8A43-B022A3145BA8}" type="pres">
      <dgm:prSet presAssocID="{B93DC742-BCF8-4112-A0FB-212E42BA14FD}" presName="spacer" presStyleCnt="0"/>
      <dgm:spPr/>
    </dgm:pt>
    <dgm:pt modelId="{CDFD5412-B3A7-4468-87D3-D931BB25AC88}" type="pres">
      <dgm:prSet presAssocID="{BE3FC665-86FB-4AF9-93A9-A360B0502335}" presName="parentText" presStyleLbl="node1" presStyleIdx="1" presStyleCnt="3">
        <dgm:presLayoutVars>
          <dgm:chMax val="0"/>
          <dgm:bulletEnabled val="1"/>
        </dgm:presLayoutVars>
      </dgm:prSet>
      <dgm:spPr/>
      <dgm:t>
        <a:bodyPr/>
        <a:lstStyle/>
        <a:p>
          <a:endParaRPr lang="en-US"/>
        </a:p>
      </dgm:t>
    </dgm:pt>
    <dgm:pt modelId="{D1BB1A02-2559-47B5-805E-782A858AA893}" type="pres">
      <dgm:prSet presAssocID="{32665CD8-CDC1-4A9D-842A-FE108D77CC16}" presName="spacer" presStyleCnt="0"/>
      <dgm:spPr/>
    </dgm:pt>
    <dgm:pt modelId="{30F03421-9133-48C5-8F56-CDF53A20F691}" type="pres">
      <dgm:prSet presAssocID="{4FFBCE1D-2B69-46B8-A4D9-FA361862755E}" presName="parentText" presStyleLbl="node1" presStyleIdx="2" presStyleCnt="3">
        <dgm:presLayoutVars>
          <dgm:chMax val="0"/>
          <dgm:bulletEnabled val="1"/>
        </dgm:presLayoutVars>
      </dgm:prSet>
      <dgm:spPr/>
      <dgm:t>
        <a:bodyPr/>
        <a:lstStyle/>
        <a:p>
          <a:endParaRPr lang="en-US"/>
        </a:p>
      </dgm:t>
    </dgm:pt>
  </dgm:ptLst>
  <dgm:cxnLst>
    <dgm:cxn modelId="{1BFA0860-EBBB-43D8-8080-16BAE27BA3B0}" srcId="{AE16F233-01CA-4B1D-AE2F-6DAB7698D5D4}" destId="{BE3FC665-86FB-4AF9-93A9-A360B0502335}" srcOrd="1" destOrd="0" parTransId="{A861BCF6-5D31-4298-8826-8773192B7CEE}" sibTransId="{32665CD8-CDC1-4A9D-842A-FE108D77CC16}"/>
    <dgm:cxn modelId="{9FAFBF2D-9AB8-43E6-A155-3C63EACABA57}" type="presOf" srcId="{4FFBCE1D-2B69-46B8-A4D9-FA361862755E}" destId="{30F03421-9133-48C5-8F56-CDF53A20F691}" srcOrd="0" destOrd="0" presId="urn:microsoft.com/office/officeart/2005/8/layout/vList2"/>
    <dgm:cxn modelId="{C4C8BE9A-27DC-406D-9BA1-5B1905609736}" srcId="{AE16F233-01CA-4B1D-AE2F-6DAB7698D5D4}" destId="{AD9A17BD-BD42-48A0-9FA0-C2CDD3BDF3C5}" srcOrd="0" destOrd="0" parTransId="{C8705C97-DBAD-484E-BDEC-A3660CDDDB04}" sibTransId="{B93DC742-BCF8-4112-A0FB-212E42BA14FD}"/>
    <dgm:cxn modelId="{6A8BB7C8-E570-41EC-A263-284A50005790}" srcId="{AE16F233-01CA-4B1D-AE2F-6DAB7698D5D4}" destId="{4FFBCE1D-2B69-46B8-A4D9-FA361862755E}" srcOrd="2" destOrd="0" parTransId="{A3884397-1F64-42B2-B1C4-9C7649EA19B1}" sibTransId="{64FE2D05-F4A7-4AE0-A94D-005B6BAF3CA2}"/>
    <dgm:cxn modelId="{79F35AEE-4AA2-436C-B9CE-31A24937176E}" type="presOf" srcId="{AE16F233-01CA-4B1D-AE2F-6DAB7698D5D4}" destId="{3B435E67-47AB-41AE-B93F-C097EDF3EB8F}" srcOrd="0" destOrd="0" presId="urn:microsoft.com/office/officeart/2005/8/layout/vList2"/>
    <dgm:cxn modelId="{268E1485-6226-4532-987B-264E0CC5FE2A}" type="presOf" srcId="{AD9A17BD-BD42-48A0-9FA0-C2CDD3BDF3C5}" destId="{EAE7685A-020C-497E-B0F7-BABD342DACA9}" srcOrd="0" destOrd="0" presId="urn:microsoft.com/office/officeart/2005/8/layout/vList2"/>
    <dgm:cxn modelId="{D405B6E0-0EAE-4E4D-A725-AD0DDB1FDD70}" type="presOf" srcId="{BE3FC665-86FB-4AF9-93A9-A360B0502335}" destId="{CDFD5412-B3A7-4468-87D3-D931BB25AC88}" srcOrd="0" destOrd="0" presId="urn:microsoft.com/office/officeart/2005/8/layout/vList2"/>
    <dgm:cxn modelId="{C716CDAA-746B-489D-B3C2-C7E3EFED637B}" type="presParOf" srcId="{3B435E67-47AB-41AE-B93F-C097EDF3EB8F}" destId="{EAE7685A-020C-497E-B0F7-BABD342DACA9}" srcOrd="0" destOrd="0" presId="urn:microsoft.com/office/officeart/2005/8/layout/vList2"/>
    <dgm:cxn modelId="{1E21EC03-5296-4CC7-9A09-64D824800ACF}" type="presParOf" srcId="{3B435E67-47AB-41AE-B93F-C097EDF3EB8F}" destId="{A1A795E2-4446-4E7D-8A43-B022A3145BA8}" srcOrd="1" destOrd="0" presId="urn:microsoft.com/office/officeart/2005/8/layout/vList2"/>
    <dgm:cxn modelId="{64690AEC-40AE-4AEA-BF9C-0AA1D60776B8}" type="presParOf" srcId="{3B435E67-47AB-41AE-B93F-C097EDF3EB8F}" destId="{CDFD5412-B3A7-4468-87D3-D931BB25AC88}" srcOrd="2" destOrd="0" presId="urn:microsoft.com/office/officeart/2005/8/layout/vList2"/>
    <dgm:cxn modelId="{0FB2D4BA-0B34-439A-AE0F-29AFB1C48980}" type="presParOf" srcId="{3B435E67-47AB-41AE-B93F-C097EDF3EB8F}" destId="{D1BB1A02-2559-47B5-805E-782A858AA893}" srcOrd="3" destOrd="0" presId="urn:microsoft.com/office/officeart/2005/8/layout/vList2"/>
    <dgm:cxn modelId="{0AA6A07F-95FF-4202-AC23-3320A0A1F2F2}" type="presParOf" srcId="{3B435E67-47AB-41AE-B93F-C097EDF3EB8F}" destId="{30F03421-9133-48C5-8F56-CDF53A20F69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5B4B0D-DCDA-438D-8236-856F65B932E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DF5D57F-79AB-4D03-83FD-20F0C54E37F2}">
      <dgm:prSet phldrT="[Text]" custT="1"/>
      <dgm:spPr/>
      <dgm:t>
        <a:bodyPr/>
        <a:lstStyle/>
        <a:p>
          <a:r>
            <a:rPr lang="x-none" sz="2200" b="0" u="none" dirty="0"/>
            <a:t>Medium or channel</a:t>
          </a:r>
          <a:endParaRPr lang="en-US" sz="2200" b="0" dirty="0"/>
        </a:p>
      </dgm:t>
    </dgm:pt>
    <dgm:pt modelId="{93321393-4247-44A1-84C0-BA36F18CE119}" type="parTrans" cxnId="{BC2A068D-DECA-4257-8E1D-F2D145578C56}">
      <dgm:prSet/>
      <dgm:spPr/>
      <dgm:t>
        <a:bodyPr/>
        <a:lstStyle/>
        <a:p>
          <a:endParaRPr lang="en-US"/>
        </a:p>
      </dgm:t>
    </dgm:pt>
    <dgm:pt modelId="{AF5CBFAC-89CD-4406-AFBE-EB515FEC5A1F}" type="sibTrans" cxnId="{BC2A068D-DECA-4257-8E1D-F2D145578C56}">
      <dgm:prSet/>
      <dgm:spPr/>
      <dgm:t>
        <a:bodyPr/>
        <a:lstStyle/>
        <a:p>
          <a:endParaRPr lang="en-US"/>
        </a:p>
      </dgm:t>
    </dgm:pt>
    <dgm:pt modelId="{6D99B658-2EF3-43D2-BE78-0576ECA6A3EF}">
      <dgm:prSet custT="1"/>
      <dgm:spPr>
        <a:solidFill>
          <a:schemeClr val="accent2"/>
        </a:solidFill>
      </dgm:spPr>
      <dgm:t>
        <a:bodyPr/>
        <a:lstStyle/>
        <a:p>
          <a:r>
            <a:rPr lang="x-none" sz="2200" b="0" u="none"/>
            <a:t>Receiver</a:t>
          </a:r>
          <a:endParaRPr lang="en-US" sz="2200" b="0" u="none" dirty="0"/>
        </a:p>
      </dgm:t>
    </dgm:pt>
    <dgm:pt modelId="{BE8FE3E5-F0D6-446F-9AFC-7945EFA52FF7}" type="parTrans" cxnId="{F272289E-922B-415A-84AA-F1DBB557716E}">
      <dgm:prSet/>
      <dgm:spPr/>
      <dgm:t>
        <a:bodyPr/>
        <a:lstStyle/>
        <a:p>
          <a:endParaRPr lang="en-US"/>
        </a:p>
      </dgm:t>
    </dgm:pt>
    <dgm:pt modelId="{0188815F-5F64-4D2A-B0DA-2038B5AE84A5}" type="sibTrans" cxnId="{F272289E-922B-415A-84AA-F1DBB557716E}">
      <dgm:prSet/>
      <dgm:spPr/>
      <dgm:t>
        <a:bodyPr/>
        <a:lstStyle/>
        <a:p>
          <a:endParaRPr lang="en-US"/>
        </a:p>
      </dgm:t>
    </dgm:pt>
    <dgm:pt modelId="{1D34C726-6C67-402A-88ED-13591616BE82}">
      <dgm:prSet custT="1"/>
      <dgm:spPr/>
      <dgm:t>
        <a:bodyPr/>
        <a:lstStyle/>
        <a:p>
          <a:r>
            <a:rPr lang="en-US" sz="1800" b="0" dirty="0"/>
            <a:t>Education, cultural background, perception, attitude, and </a:t>
          </a:r>
          <a:r>
            <a:rPr lang="en-US" sz="1800" b="0" dirty="0" smtClean="0"/>
            <a:t>context provide </a:t>
          </a:r>
          <a:r>
            <a:rPr lang="en-US" sz="1800" b="0" dirty="0"/>
            <a:t>the receiver’s frame of reference for interpretation of the message</a:t>
          </a:r>
        </a:p>
      </dgm:t>
    </dgm:pt>
    <dgm:pt modelId="{12900D53-8398-4B53-ADD2-D69025165E44}" type="parTrans" cxnId="{85C6DC31-1AFA-40D7-B95A-BF8F226B84B9}">
      <dgm:prSet/>
      <dgm:spPr/>
      <dgm:t>
        <a:bodyPr/>
        <a:lstStyle/>
        <a:p>
          <a:endParaRPr lang="en-US"/>
        </a:p>
      </dgm:t>
    </dgm:pt>
    <dgm:pt modelId="{150D3F55-8538-4858-AFC8-CB591821D840}" type="sibTrans" cxnId="{85C6DC31-1AFA-40D7-B95A-BF8F226B84B9}">
      <dgm:prSet/>
      <dgm:spPr/>
      <dgm:t>
        <a:bodyPr/>
        <a:lstStyle/>
        <a:p>
          <a:endParaRPr lang="en-US"/>
        </a:p>
      </dgm:t>
    </dgm:pt>
    <dgm:pt modelId="{4CAE5322-355C-423D-A100-7DC191ED5077}">
      <dgm:prSet custT="1"/>
      <dgm:spPr/>
      <dgm:t>
        <a:bodyPr/>
        <a:lstStyle/>
        <a:p>
          <a:r>
            <a:rPr lang="en-US" sz="1800" b="0" dirty="0"/>
            <a:t>Frequently it is the receiver’s misinterpretation, based on these frames of reference, that leads to misunderstandings and disagreements </a:t>
          </a:r>
        </a:p>
      </dgm:t>
    </dgm:pt>
    <dgm:pt modelId="{77C9400C-668A-4D45-8CDE-82B4C3B5E3A9}" type="parTrans" cxnId="{301800BE-D360-4992-9DCC-D4B61A12DAFE}">
      <dgm:prSet/>
      <dgm:spPr/>
      <dgm:t>
        <a:bodyPr/>
        <a:lstStyle/>
        <a:p>
          <a:endParaRPr lang="en-US"/>
        </a:p>
      </dgm:t>
    </dgm:pt>
    <dgm:pt modelId="{12B9066A-826A-4FA2-89EA-D1E767A70AC6}" type="sibTrans" cxnId="{301800BE-D360-4992-9DCC-D4B61A12DAFE}">
      <dgm:prSet/>
      <dgm:spPr/>
      <dgm:t>
        <a:bodyPr/>
        <a:lstStyle/>
        <a:p>
          <a:endParaRPr lang="en-US"/>
        </a:p>
      </dgm:t>
    </dgm:pt>
    <dgm:pt modelId="{00734211-3541-410D-86DF-C0F61A9BEDB5}">
      <dgm:prSet phldrT="[Text]" custT="1"/>
      <dgm:spPr/>
      <dgm:t>
        <a:bodyPr/>
        <a:lstStyle/>
        <a:p>
          <a:r>
            <a:rPr lang="x-none" sz="1800" b="0" u="none" dirty="0"/>
            <a:t>Gives the path that a message takes between the sender and </a:t>
          </a:r>
          <a:r>
            <a:rPr lang="x-none" sz="1800" b="0" u="none" dirty="0" smtClean="0"/>
            <a:t>receiver</a:t>
          </a:r>
          <a:r>
            <a:rPr lang="x-none" sz="1800" b="0" u="none" dirty="0"/>
            <a:t>; usually face to face </a:t>
          </a:r>
          <a:endParaRPr lang="en-US" sz="1800" b="0" dirty="0"/>
        </a:p>
      </dgm:t>
    </dgm:pt>
    <dgm:pt modelId="{120CFF65-6AC2-4E8B-AAD9-84065506312A}" type="parTrans" cxnId="{82F15859-3E9E-47F3-A9E6-9E63F3C0307B}">
      <dgm:prSet/>
      <dgm:spPr/>
      <dgm:t>
        <a:bodyPr/>
        <a:lstStyle/>
        <a:p>
          <a:endParaRPr lang="en-US"/>
        </a:p>
      </dgm:t>
    </dgm:pt>
    <dgm:pt modelId="{33D7E5C9-B5B6-40AB-BF63-1FB8908A51FB}" type="sibTrans" cxnId="{82F15859-3E9E-47F3-A9E6-9E63F3C0307B}">
      <dgm:prSet/>
      <dgm:spPr/>
      <dgm:t>
        <a:bodyPr/>
        <a:lstStyle/>
        <a:p>
          <a:endParaRPr lang="en-US"/>
        </a:p>
      </dgm:t>
    </dgm:pt>
    <dgm:pt modelId="{75B2067F-DCA7-4342-8856-AA2202934269}">
      <dgm:prSet custT="1"/>
      <dgm:spPr/>
      <dgm:t>
        <a:bodyPr/>
        <a:lstStyle/>
        <a:p>
          <a:r>
            <a:rPr lang="x-none" sz="1800" b="0" u="none" dirty="0"/>
            <a:t>Accepts a message and decodes or interprets it</a:t>
          </a:r>
          <a:endParaRPr lang="en-US" sz="1800" b="0" u="none" dirty="0"/>
        </a:p>
      </dgm:t>
    </dgm:pt>
    <dgm:pt modelId="{981F0C35-D67F-4C48-96C1-D86C0F0F9B35}" type="parTrans" cxnId="{6C060C25-ADE0-49AD-ABF8-D9A2A5243DC3}">
      <dgm:prSet/>
      <dgm:spPr/>
      <dgm:t>
        <a:bodyPr/>
        <a:lstStyle/>
        <a:p>
          <a:endParaRPr lang="en-US"/>
        </a:p>
      </dgm:t>
    </dgm:pt>
    <dgm:pt modelId="{B057B22A-E391-4E88-9C83-9BA7182B5B7F}" type="sibTrans" cxnId="{6C060C25-ADE0-49AD-ABF8-D9A2A5243DC3}">
      <dgm:prSet/>
      <dgm:spPr/>
      <dgm:t>
        <a:bodyPr/>
        <a:lstStyle/>
        <a:p>
          <a:endParaRPr lang="en-US"/>
        </a:p>
      </dgm:t>
    </dgm:pt>
    <dgm:pt modelId="{EEE9D0A9-7B7D-4913-B01D-F5D04F64FDA4}" type="pres">
      <dgm:prSet presAssocID="{745B4B0D-DCDA-438D-8236-856F65B932E3}" presName="linear" presStyleCnt="0">
        <dgm:presLayoutVars>
          <dgm:dir/>
          <dgm:animLvl val="lvl"/>
          <dgm:resizeHandles val="exact"/>
        </dgm:presLayoutVars>
      </dgm:prSet>
      <dgm:spPr/>
      <dgm:t>
        <a:bodyPr/>
        <a:lstStyle/>
        <a:p>
          <a:endParaRPr lang="en-US"/>
        </a:p>
      </dgm:t>
    </dgm:pt>
    <dgm:pt modelId="{EA4DCED9-5699-448C-8ED0-D70ED882C384}" type="pres">
      <dgm:prSet presAssocID="{FDF5D57F-79AB-4D03-83FD-20F0C54E37F2}" presName="parentLin" presStyleCnt="0"/>
      <dgm:spPr/>
    </dgm:pt>
    <dgm:pt modelId="{B5FA2DB6-3077-4D0D-8A5B-D35835853401}" type="pres">
      <dgm:prSet presAssocID="{FDF5D57F-79AB-4D03-83FD-20F0C54E37F2}" presName="parentLeftMargin" presStyleLbl="node1" presStyleIdx="0" presStyleCnt="2"/>
      <dgm:spPr/>
      <dgm:t>
        <a:bodyPr/>
        <a:lstStyle/>
        <a:p>
          <a:endParaRPr lang="en-US"/>
        </a:p>
      </dgm:t>
    </dgm:pt>
    <dgm:pt modelId="{2D81565D-E3F1-409F-B347-B7C73ED2F2DC}" type="pres">
      <dgm:prSet presAssocID="{FDF5D57F-79AB-4D03-83FD-20F0C54E37F2}" presName="parentText" presStyleLbl="node1" presStyleIdx="0" presStyleCnt="2">
        <dgm:presLayoutVars>
          <dgm:chMax val="0"/>
          <dgm:bulletEnabled val="1"/>
        </dgm:presLayoutVars>
      </dgm:prSet>
      <dgm:spPr/>
      <dgm:t>
        <a:bodyPr/>
        <a:lstStyle/>
        <a:p>
          <a:endParaRPr lang="en-US"/>
        </a:p>
      </dgm:t>
    </dgm:pt>
    <dgm:pt modelId="{2A33EEE8-37D5-4B42-8D75-D819E1497043}" type="pres">
      <dgm:prSet presAssocID="{FDF5D57F-79AB-4D03-83FD-20F0C54E37F2}" presName="negativeSpace" presStyleCnt="0"/>
      <dgm:spPr/>
    </dgm:pt>
    <dgm:pt modelId="{15A2090C-48F6-44C0-B564-6A2554FF4935}" type="pres">
      <dgm:prSet presAssocID="{FDF5D57F-79AB-4D03-83FD-20F0C54E37F2}" presName="childText" presStyleLbl="conFgAcc1" presStyleIdx="0" presStyleCnt="2">
        <dgm:presLayoutVars>
          <dgm:bulletEnabled val="1"/>
        </dgm:presLayoutVars>
      </dgm:prSet>
      <dgm:spPr/>
      <dgm:t>
        <a:bodyPr/>
        <a:lstStyle/>
        <a:p>
          <a:endParaRPr lang="en-US"/>
        </a:p>
      </dgm:t>
    </dgm:pt>
    <dgm:pt modelId="{BDC2C108-4DC2-4E73-943B-88E73A0B33B7}" type="pres">
      <dgm:prSet presAssocID="{AF5CBFAC-89CD-4406-AFBE-EB515FEC5A1F}" presName="spaceBetweenRectangles" presStyleCnt="0"/>
      <dgm:spPr/>
    </dgm:pt>
    <dgm:pt modelId="{08EA68F6-B7BC-42D0-AE19-4F9A6241956C}" type="pres">
      <dgm:prSet presAssocID="{6D99B658-2EF3-43D2-BE78-0576ECA6A3EF}" presName="parentLin" presStyleCnt="0"/>
      <dgm:spPr/>
    </dgm:pt>
    <dgm:pt modelId="{ADA38719-C88F-4BAF-B0A7-8C0F2A88D2B1}" type="pres">
      <dgm:prSet presAssocID="{6D99B658-2EF3-43D2-BE78-0576ECA6A3EF}" presName="parentLeftMargin" presStyleLbl="node1" presStyleIdx="0" presStyleCnt="2"/>
      <dgm:spPr/>
      <dgm:t>
        <a:bodyPr/>
        <a:lstStyle/>
        <a:p>
          <a:endParaRPr lang="en-US"/>
        </a:p>
      </dgm:t>
    </dgm:pt>
    <dgm:pt modelId="{64CD0149-9585-4103-BCED-7A5A5865DD0B}" type="pres">
      <dgm:prSet presAssocID="{6D99B658-2EF3-43D2-BE78-0576ECA6A3EF}" presName="parentText" presStyleLbl="node1" presStyleIdx="1" presStyleCnt="2">
        <dgm:presLayoutVars>
          <dgm:chMax val="0"/>
          <dgm:bulletEnabled val="1"/>
        </dgm:presLayoutVars>
      </dgm:prSet>
      <dgm:spPr/>
      <dgm:t>
        <a:bodyPr/>
        <a:lstStyle/>
        <a:p>
          <a:endParaRPr lang="en-US"/>
        </a:p>
      </dgm:t>
    </dgm:pt>
    <dgm:pt modelId="{6AB65611-BD29-44C5-A69B-DA2B1E16F07E}" type="pres">
      <dgm:prSet presAssocID="{6D99B658-2EF3-43D2-BE78-0576ECA6A3EF}" presName="negativeSpace" presStyleCnt="0"/>
      <dgm:spPr/>
    </dgm:pt>
    <dgm:pt modelId="{99D9BA3F-0DC2-4636-9F48-E322B5842245}" type="pres">
      <dgm:prSet presAssocID="{6D99B658-2EF3-43D2-BE78-0576ECA6A3EF}" presName="childText" presStyleLbl="conFgAcc1" presStyleIdx="1" presStyleCnt="2">
        <dgm:presLayoutVars>
          <dgm:bulletEnabled val="1"/>
        </dgm:presLayoutVars>
      </dgm:prSet>
      <dgm:spPr/>
      <dgm:t>
        <a:bodyPr/>
        <a:lstStyle/>
        <a:p>
          <a:endParaRPr lang="en-US"/>
        </a:p>
      </dgm:t>
    </dgm:pt>
  </dgm:ptLst>
  <dgm:cxnLst>
    <dgm:cxn modelId="{EB11AA85-E32E-45BD-B64F-A550378020BB}" type="presOf" srcId="{FDF5D57F-79AB-4D03-83FD-20F0C54E37F2}" destId="{2D81565D-E3F1-409F-B347-B7C73ED2F2DC}" srcOrd="1" destOrd="0" presId="urn:microsoft.com/office/officeart/2005/8/layout/list1"/>
    <dgm:cxn modelId="{A274F9B1-2503-4A0D-911D-B21ED61B148D}" type="presOf" srcId="{6D99B658-2EF3-43D2-BE78-0576ECA6A3EF}" destId="{ADA38719-C88F-4BAF-B0A7-8C0F2A88D2B1}" srcOrd="0" destOrd="0" presId="urn:microsoft.com/office/officeart/2005/8/layout/list1"/>
    <dgm:cxn modelId="{82F15859-3E9E-47F3-A9E6-9E63F3C0307B}" srcId="{FDF5D57F-79AB-4D03-83FD-20F0C54E37F2}" destId="{00734211-3541-410D-86DF-C0F61A9BEDB5}" srcOrd="0" destOrd="0" parTransId="{120CFF65-6AC2-4E8B-AAD9-84065506312A}" sibTransId="{33D7E5C9-B5B6-40AB-BF63-1FB8908A51FB}"/>
    <dgm:cxn modelId="{9153DC74-A28D-440D-8EEE-CF67B4CDCE33}" type="presOf" srcId="{FDF5D57F-79AB-4D03-83FD-20F0C54E37F2}" destId="{B5FA2DB6-3077-4D0D-8A5B-D35835853401}" srcOrd="0" destOrd="0" presId="urn:microsoft.com/office/officeart/2005/8/layout/list1"/>
    <dgm:cxn modelId="{13547E7E-7CDF-4CBE-BF61-9BDC75AADBAB}" type="presOf" srcId="{6D99B658-2EF3-43D2-BE78-0576ECA6A3EF}" destId="{64CD0149-9585-4103-BCED-7A5A5865DD0B}" srcOrd="1" destOrd="0" presId="urn:microsoft.com/office/officeart/2005/8/layout/list1"/>
    <dgm:cxn modelId="{F272289E-922B-415A-84AA-F1DBB557716E}" srcId="{745B4B0D-DCDA-438D-8236-856F65B932E3}" destId="{6D99B658-2EF3-43D2-BE78-0576ECA6A3EF}" srcOrd="1" destOrd="0" parTransId="{BE8FE3E5-F0D6-446F-9AFC-7945EFA52FF7}" sibTransId="{0188815F-5F64-4D2A-B0DA-2038B5AE84A5}"/>
    <dgm:cxn modelId="{B8AE161C-33A2-42BD-8BA8-0A1C0178364F}" type="presOf" srcId="{745B4B0D-DCDA-438D-8236-856F65B932E3}" destId="{EEE9D0A9-7B7D-4913-B01D-F5D04F64FDA4}" srcOrd="0" destOrd="0" presId="urn:microsoft.com/office/officeart/2005/8/layout/list1"/>
    <dgm:cxn modelId="{85C6DC31-1AFA-40D7-B95A-BF8F226B84B9}" srcId="{6D99B658-2EF3-43D2-BE78-0576ECA6A3EF}" destId="{1D34C726-6C67-402A-88ED-13591616BE82}" srcOrd="1" destOrd="0" parTransId="{12900D53-8398-4B53-ADD2-D69025165E44}" sibTransId="{150D3F55-8538-4858-AFC8-CB591821D840}"/>
    <dgm:cxn modelId="{A0D680ED-5CBF-4DA9-A816-D911F0EB7C3E}" type="presOf" srcId="{1D34C726-6C67-402A-88ED-13591616BE82}" destId="{99D9BA3F-0DC2-4636-9F48-E322B5842245}" srcOrd="0" destOrd="1" presId="urn:microsoft.com/office/officeart/2005/8/layout/list1"/>
    <dgm:cxn modelId="{301800BE-D360-4992-9DCC-D4B61A12DAFE}" srcId="{6D99B658-2EF3-43D2-BE78-0576ECA6A3EF}" destId="{4CAE5322-355C-423D-A100-7DC191ED5077}" srcOrd="2" destOrd="0" parTransId="{77C9400C-668A-4D45-8CDE-82B4C3B5E3A9}" sibTransId="{12B9066A-826A-4FA2-89EA-D1E767A70AC6}"/>
    <dgm:cxn modelId="{FA0CEB85-CAEA-423E-878E-F059C84D483D}" type="presOf" srcId="{75B2067F-DCA7-4342-8856-AA2202934269}" destId="{99D9BA3F-0DC2-4636-9F48-E322B5842245}" srcOrd="0" destOrd="0" presId="urn:microsoft.com/office/officeart/2005/8/layout/list1"/>
    <dgm:cxn modelId="{6C060C25-ADE0-49AD-ABF8-D9A2A5243DC3}" srcId="{6D99B658-2EF3-43D2-BE78-0576ECA6A3EF}" destId="{75B2067F-DCA7-4342-8856-AA2202934269}" srcOrd="0" destOrd="0" parTransId="{981F0C35-D67F-4C48-96C1-D86C0F0F9B35}" sibTransId="{B057B22A-E391-4E88-9C83-9BA7182B5B7F}"/>
    <dgm:cxn modelId="{96C0C4D9-275C-49B0-B058-9FE4C1F2A36D}" type="presOf" srcId="{4CAE5322-355C-423D-A100-7DC191ED5077}" destId="{99D9BA3F-0DC2-4636-9F48-E322B5842245}" srcOrd="0" destOrd="2" presId="urn:microsoft.com/office/officeart/2005/8/layout/list1"/>
    <dgm:cxn modelId="{BC2A068D-DECA-4257-8E1D-F2D145578C56}" srcId="{745B4B0D-DCDA-438D-8236-856F65B932E3}" destId="{FDF5D57F-79AB-4D03-83FD-20F0C54E37F2}" srcOrd="0" destOrd="0" parTransId="{93321393-4247-44A1-84C0-BA36F18CE119}" sibTransId="{AF5CBFAC-89CD-4406-AFBE-EB515FEC5A1F}"/>
    <dgm:cxn modelId="{253BDA97-6BEE-4E11-A8D4-3C2A238CB44C}" type="presOf" srcId="{00734211-3541-410D-86DF-C0F61A9BEDB5}" destId="{15A2090C-48F6-44C0-B564-6A2554FF4935}" srcOrd="0" destOrd="0" presId="urn:microsoft.com/office/officeart/2005/8/layout/list1"/>
    <dgm:cxn modelId="{44DD9B43-C0A9-4269-87D6-EF55C8591C47}" type="presParOf" srcId="{EEE9D0A9-7B7D-4913-B01D-F5D04F64FDA4}" destId="{EA4DCED9-5699-448C-8ED0-D70ED882C384}" srcOrd="0" destOrd="0" presId="urn:microsoft.com/office/officeart/2005/8/layout/list1"/>
    <dgm:cxn modelId="{87E004B1-AD0C-4F72-8C69-629459CF4F23}" type="presParOf" srcId="{EA4DCED9-5699-448C-8ED0-D70ED882C384}" destId="{B5FA2DB6-3077-4D0D-8A5B-D35835853401}" srcOrd="0" destOrd="0" presId="urn:microsoft.com/office/officeart/2005/8/layout/list1"/>
    <dgm:cxn modelId="{58294DF4-06A5-4E06-8FEE-4A882D66815D}" type="presParOf" srcId="{EA4DCED9-5699-448C-8ED0-D70ED882C384}" destId="{2D81565D-E3F1-409F-B347-B7C73ED2F2DC}" srcOrd="1" destOrd="0" presId="urn:microsoft.com/office/officeart/2005/8/layout/list1"/>
    <dgm:cxn modelId="{5BFFB245-29CA-45D8-B2A1-36EBEEA1656C}" type="presParOf" srcId="{EEE9D0A9-7B7D-4913-B01D-F5D04F64FDA4}" destId="{2A33EEE8-37D5-4B42-8D75-D819E1497043}" srcOrd="1" destOrd="0" presId="urn:microsoft.com/office/officeart/2005/8/layout/list1"/>
    <dgm:cxn modelId="{5BDD1D82-141B-4099-ADF8-D0ACA96E6D66}" type="presParOf" srcId="{EEE9D0A9-7B7D-4913-B01D-F5D04F64FDA4}" destId="{15A2090C-48F6-44C0-B564-6A2554FF4935}" srcOrd="2" destOrd="0" presId="urn:microsoft.com/office/officeart/2005/8/layout/list1"/>
    <dgm:cxn modelId="{E3FEADBF-2810-4907-8697-F9A64A02F6C7}" type="presParOf" srcId="{EEE9D0A9-7B7D-4913-B01D-F5D04F64FDA4}" destId="{BDC2C108-4DC2-4E73-943B-88E73A0B33B7}" srcOrd="3" destOrd="0" presId="urn:microsoft.com/office/officeart/2005/8/layout/list1"/>
    <dgm:cxn modelId="{09137A37-2AC3-4168-8A81-EFA5D0D27301}" type="presParOf" srcId="{EEE9D0A9-7B7D-4913-B01D-F5D04F64FDA4}" destId="{08EA68F6-B7BC-42D0-AE19-4F9A6241956C}" srcOrd="4" destOrd="0" presId="urn:microsoft.com/office/officeart/2005/8/layout/list1"/>
    <dgm:cxn modelId="{BA5C92D3-26EF-42EC-A408-6CF56CEA6403}" type="presParOf" srcId="{08EA68F6-B7BC-42D0-AE19-4F9A6241956C}" destId="{ADA38719-C88F-4BAF-B0A7-8C0F2A88D2B1}" srcOrd="0" destOrd="0" presId="urn:microsoft.com/office/officeart/2005/8/layout/list1"/>
    <dgm:cxn modelId="{E49D45D1-38A4-41C9-8979-42410962BF10}" type="presParOf" srcId="{08EA68F6-B7BC-42D0-AE19-4F9A6241956C}" destId="{64CD0149-9585-4103-BCED-7A5A5865DD0B}" srcOrd="1" destOrd="0" presId="urn:microsoft.com/office/officeart/2005/8/layout/list1"/>
    <dgm:cxn modelId="{6DBB4653-D8B0-4ACD-B88B-4AEA936DE257}" type="presParOf" srcId="{EEE9D0A9-7B7D-4913-B01D-F5D04F64FDA4}" destId="{6AB65611-BD29-44C5-A69B-DA2B1E16F07E}" srcOrd="5" destOrd="0" presId="urn:microsoft.com/office/officeart/2005/8/layout/list1"/>
    <dgm:cxn modelId="{163A95EE-E4B6-498B-B950-C83AA9BC87BD}" type="presParOf" srcId="{EEE9D0A9-7B7D-4913-B01D-F5D04F64FDA4}" destId="{99D9BA3F-0DC2-4636-9F48-E322B584224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AE16F233-01CA-4B1D-AE2F-6DAB7698D5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D9A17BD-BD42-48A0-9FA0-C2CDD3BDF3C5}">
      <dgm:prSet phldrT="[Text]" custT="1"/>
      <dgm:spPr/>
      <dgm:t>
        <a:bodyPr/>
        <a:lstStyle/>
        <a:p>
          <a:r>
            <a:rPr lang="x-none" sz="1800" b="0" u="none" dirty="0"/>
            <a:t>Address numbers clearly visible on the outside of the building or facility and conform to fire/building code requirements</a:t>
          </a:r>
          <a:endParaRPr lang="en-US" sz="1800" b="0" dirty="0"/>
        </a:p>
      </dgm:t>
    </dgm:pt>
    <dgm:pt modelId="{C8705C97-DBAD-484E-BDEC-A3660CDDDB04}" type="parTrans" cxnId="{C4C8BE9A-27DC-406D-9BA1-5B1905609736}">
      <dgm:prSet/>
      <dgm:spPr/>
      <dgm:t>
        <a:bodyPr/>
        <a:lstStyle/>
        <a:p>
          <a:endParaRPr lang="en-US"/>
        </a:p>
      </dgm:t>
    </dgm:pt>
    <dgm:pt modelId="{B93DC742-BCF8-4112-A0FB-212E42BA14FD}" type="sibTrans" cxnId="{C4C8BE9A-27DC-406D-9BA1-5B1905609736}">
      <dgm:prSet/>
      <dgm:spPr/>
      <dgm:t>
        <a:bodyPr/>
        <a:lstStyle/>
        <a:p>
          <a:endParaRPr lang="en-US"/>
        </a:p>
      </dgm:t>
    </dgm:pt>
    <dgm:pt modelId="{D7058C12-6729-4AA7-A943-E6FF31114F2C}">
      <dgm:prSet custT="1"/>
      <dgm:spPr/>
      <dgm:t>
        <a:bodyPr/>
        <a:lstStyle/>
        <a:p>
          <a:r>
            <a:rPr lang="x-none" sz="1800" b="0" u="none" dirty="0"/>
            <a:t>Exterior maintenance or housekeeping problems such as trash or dry vegetation that may create a fire hazard</a:t>
          </a:r>
          <a:endParaRPr lang="en-US" sz="1800" b="0" u="none" dirty="0"/>
        </a:p>
      </dgm:t>
    </dgm:pt>
    <dgm:pt modelId="{07B6BA5D-9E8D-45A3-9AAC-AE3119A5340F}" type="parTrans" cxnId="{CE97E6F2-BE4C-425A-898C-6559D4258317}">
      <dgm:prSet/>
      <dgm:spPr/>
      <dgm:t>
        <a:bodyPr/>
        <a:lstStyle/>
        <a:p>
          <a:endParaRPr lang="en-US"/>
        </a:p>
      </dgm:t>
    </dgm:pt>
    <dgm:pt modelId="{879E48C8-0563-42EF-9882-22E4E67B4CE3}" type="sibTrans" cxnId="{CE97E6F2-BE4C-425A-898C-6559D4258317}">
      <dgm:prSet/>
      <dgm:spPr/>
      <dgm:t>
        <a:bodyPr/>
        <a:lstStyle/>
        <a:p>
          <a:endParaRPr lang="en-US"/>
        </a:p>
      </dgm:t>
    </dgm:pt>
    <dgm:pt modelId="{ED5CA8B6-92FB-466C-B2D0-EBB1D88DF0F1}">
      <dgm:prSet custT="1"/>
      <dgm:spPr>
        <a:solidFill>
          <a:schemeClr val="accent2"/>
        </a:solidFill>
      </dgm:spPr>
      <dgm:t>
        <a:bodyPr/>
        <a:lstStyle/>
        <a:p>
          <a:r>
            <a:rPr lang="x-none" sz="1800" b="0" u="none" dirty="0"/>
            <a:t>Type of occupancy: Has it changed since previous inspection? </a:t>
          </a:r>
          <a:endParaRPr lang="en-US" sz="1800" b="0" u="none" dirty="0"/>
        </a:p>
      </dgm:t>
    </dgm:pt>
    <dgm:pt modelId="{791E779F-026B-4D1A-A4DA-E8B0C8D3D056}" type="parTrans" cxnId="{7A7EE993-66DD-446B-9F4B-BF4987338E49}">
      <dgm:prSet/>
      <dgm:spPr/>
      <dgm:t>
        <a:bodyPr/>
        <a:lstStyle/>
        <a:p>
          <a:endParaRPr lang="en-US"/>
        </a:p>
      </dgm:t>
    </dgm:pt>
    <dgm:pt modelId="{6A09D0B2-8C7A-46F3-AE52-BE23D15E4056}" type="sibTrans" cxnId="{7A7EE993-66DD-446B-9F4B-BF4987338E49}">
      <dgm:prSet/>
      <dgm:spPr/>
      <dgm:t>
        <a:bodyPr/>
        <a:lstStyle/>
        <a:p>
          <a:endParaRPr lang="en-US"/>
        </a:p>
      </dgm:t>
    </dgm:pt>
    <dgm:pt modelId="{3B435E67-47AB-41AE-B93F-C097EDF3EB8F}" type="pres">
      <dgm:prSet presAssocID="{AE16F233-01CA-4B1D-AE2F-6DAB7698D5D4}" presName="linear" presStyleCnt="0">
        <dgm:presLayoutVars>
          <dgm:animLvl val="lvl"/>
          <dgm:resizeHandles val="exact"/>
        </dgm:presLayoutVars>
      </dgm:prSet>
      <dgm:spPr/>
      <dgm:t>
        <a:bodyPr/>
        <a:lstStyle/>
        <a:p>
          <a:endParaRPr lang="en-US"/>
        </a:p>
      </dgm:t>
    </dgm:pt>
    <dgm:pt modelId="{EAE7685A-020C-497E-B0F7-BABD342DACA9}" type="pres">
      <dgm:prSet presAssocID="{AD9A17BD-BD42-48A0-9FA0-C2CDD3BDF3C5}" presName="parentText" presStyleLbl="node1" presStyleIdx="0" presStyleCnt="3">
        <dgm:presLayoutVars>
          <dgm:chMax val="0"/>
          <dgm:bulletEnabled val="1"/>
        </dgm:presLayoutVars>
      </dgm:prSet>
      <dgm:spPr/>
      <dgm:t>
        <a:bodyPr/>
        <a:lstStyle/>
        <a:p>
          <a:endParaRPr lang="en-US"/>
        </a:p>
      </dgm:t>
    </dgm:pt>
    <dgm:pt modelId="{A1A795E2-4446-4E7D-8A43-B022A3145BA8}" type="pres">
      <dgm:prSet presAssocID="{B93DC742-BCF8-4112-A0FB-212E42BA14FD}" presName="spacer" presStyleCnt="0"/>
      <dgm:spPr/>
    </dgm:pt>
    <dgm:pt modelId="{CF6B29D3-5C90-4481-BAA7-1CB42C741E19}" type="pres">
      <dgm:prSet presAssocID="{D7058C12-6729-4AA7-A943-E6FF31114F2C}" presName="parentText" presStyleLbl="node1" presStyleIdx="1" presStyleCnt="3">
        <dgm:presLayoutVars>
          <dgm:chMax val="0"/>
          <dgm:bulletEnabled val="1"/>
        </dgm:presLayoutVars>
      </dgm:prSet>
      <dgm:spPr/>
      <dgm:t>
        <a:bodyPr/>
        <a:lstStyle/>
        <a:p>
          <a:endParaRPr lang="en-US"/>
        </a:p>
      </dgm:t>
    </dgm:pt>
    <dgm:pt modelId="{7F4E0DFF-2383-4320-B22E-AB41F2A9E24F}" type="pres">
      <dgm:prSet presAssocID="{879E48C8-0563-42EF-9882-22E4E67B4CE3}" presName="spacer" presStyleCnt="0"/>
      <dgm:spPr/>
    </dgm:pt>
    <dgm:pt modelId="{3020811E-467D-4F8B-8E29-09F48FAC9EA5}" type="pres">
      <dgm:prSet presAssocID="{ED5CA8B6-92FB-466C-B2D0-EBB1D88DF0F1}" presName="parentText" presStyleLbl="node1" presStyleIdx="2" presStyleCnt="3">
        <dgm:presLayoutVars>
          <dgm:chMax val="0"/>
          <dgm:bulletEnabled val="1"/>
        </dgm:presLayoutVars>
      </dgm:prSet>
      <dgm:spPr/>
      <dgm:t>
        <a:bodyPr/>
        <a:lstStyle/>
        <a:p>
          <a:endParaRPr lang="en-US"/>
        </a:p>
      </dgm:t>
    </dgm:pt>
  </dgm:ptLst>
  <dgm:cxnLst>
    <dgm:cxn modelId="{0F10200F-9509-4315-9F6D-1DBEABA39E94}" type="presOf" srcId="{ED5CA8B6-92FB-466C-B2D0-EBB1D88DF0F1}" destId="{3020811E-467D-4F8B-8E29-09F48FAC9EA5}" srcOrd="0" destOrd="0" presId="urn:microsoft.com/office/officeart/2005/8/layout/vList2"/>
    <dgm:cxn modelId="{C4C8BE9A-27DC-406D-9BA1-5B1905609736}" srcId="{AE16F233-01CA-4B1D-AE2F-6DAB7698D5D4}" destId="{AD9A17BD-BD42-48A0-9FA0-C2CDD3BDF3C5}" srcOrd="0" destOrd="0" parTransId="{C8705C97-DBAD-484E-BDEC-A3660CDDDB04}" sibTransId="{B93DC742-BCF8-4112-A0FB-212E42BA14FD}"/>
    <dgm:cxn modelId="{D9795B71-03F2-4CB0-8C5A-D69303AE552D}" type="presOf" srcId="{AE16F233-01CA-4B1D-AE2F-6DAB7698D5D4}" destId="{3B435E67-47AB-41AE-B93F-C097EDF3EB8F}" srcOrd="0" destOrd="0" presId="urn:microsoft.com/office/officeart/2005/8/layout/vList2"/>
    <dgm:cxn modelId="{E30205A9-C54A-48F6-A83E-1562EF10242C}" type="presOf" srcId="{AD9A17BD-BD42-48A0-9FA0-C2CDD3BDF3C5}" destId="{EAE7685A-020C-497E-B0F7-BABD342DACA9}" srcOrd="0" destOrd="0" presId="urn:microsoft.com/office/officeart/2005/8/layout/vList2"/>
    <dgm:cxn modelId="{7A7EE993-66DD-446B-9F4B-BF4987338E49}" srcId="{AE16F233-01CA-4B1D-AE2F-6DAB7698D5D4}" destId="{ED5CA8B6-92FB-466C-B2D0-EBB1D88DF0F1}" srcOrd="2" destOrd="0" parTransId="{791E779F-026B-4D1A-A4DA-E8B0C8D3D056}" sibTransId="{6A09D0B2-8C7A-46F3-AE52-BE23D15E4056}"/>
    <dgm:cxn modelId="{CE97E6F2-BE4C-425A-898C-6559D4258317}" srcId="{AE16F233-01CA-4B1D-AE2F-6DAB7698D5D4}" destId="{D7058C12-6729-4AA7-A943-E6FF31114F2C}" srcOrd="1" destOrd="0" parTransId="{07B6BA5D-9E8D-45A3-9AAC-AE3119A5340F}" sibTransId="{879E48C8-0563-42EF-9882-22E4E67B4CE3}"/>
    <dgm:cxn modelId="{E11309E7-8740-4343-9256-9228FAF00ACD}" type="presOf" srcId="{D7058C12-6729-4AA7-A943-E6FF31114F2C}" destId="{CF6B29D3-5C90-4481-BAA7-1CB42C741E19}" srcOrd="0" destOrd="0" presId="urn:microsoft.com/office/officeart/2005/8/layout/vList2"/>
    <dgm:cxn modelId="{AE51F725-BE24-44BB-A7D8-FE09378855F7}" type="presParOf" srcId="{3B435E67-47AB-41AE-B93F-C097EDF3EB8F}" destId="{EAE7685A-020C-497E-B0F7-BABD342DACA9}" srcOrd="0" destOrd="0" presId="urn:microsoft.com/office/officeart/2005/8/layout/vList2"/>
    <dgm:cxn modelId="{46FF4BF1-5174-4D19-8653-87E0D3D18147}" type="presParOf" srcId="{3B435E67-47AB-41AE-B93F-C097EDF3EB8F}" destId="{A1A795E2-4446-4E7D-8A43-B022A3145BA8}" srcOrd="1" destOrd="0" presId="urn:microsoft.com/office/officeart/2005/8/layout/vList2"/>
    <dgm:cxn modelId="{8313D873-81C5-444E-83CE-D533F7855703}" type="presParOf" srcId="{3B435E67-47AB-41AE-B93F-C097EDF3EB8F}" destId="{CF6B29D3-5C90-4481-BAA7-1CB42C741E19}" srcOrd="2" destOrd="0" presId="urn:microsoft.com/office/officeart/2005/8/layout/vList2"/>
    <dgm:cxn modelId="{F52B0371-1CB2-4F4C-88ED-F1070F632858}" type="presParOf" srcId="{3B435E67-47AB-41AE-B93F-C097EDF3EB8F}" destId="{7F4E0DFF-2383-4320-B22E-AB41F2A9E24F}" srcOrd="3" destOrd="0" presId="urn:microsoft.com/office/officeart/2005/8/layout/vList2"/>
    <dgm:cxn modelId="{6A554066-6DBB-4D04-BDED-910CD4722BF3}" type="presParOf" srcId="{3B435E67-47AB-41AE-B93F-C097EDF3EB8F}" destId="{3020811E-467D-4F8B-8E29-09F48FAC9EA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928904E1-1EE2-48A5-B6DF-C036E5E45C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B3AD698-AC49-4E8E-A2E4-23D0887D44AC}">
      <dgm:prSet phldrT="[Text]" custT="1"/>
      <dgm:spPr/>
      <dgm:t>
        <a:bodyPr/>
        <a:lstStyle/>
        <a:p>
          <a:r>
            <a:rPr lang="x-none" sz="1800" b="0" u="none" dirty="0"/>
            <a:t>Number of stories of the structure; should match previous inspection</a:t>
          </a:r>
          <a:endParaRPr lang="en-US" sz="1800" b="0" dirty="0"/>
        </a:p>
      </dgm:t>
    </dgm:pt>
    <dgm:pt modelId="{3C88DEF9-70E5-4683-94E9-1B90916D7EEB}" type="parTrans" cxnId="{E1CB8DB5-64D8-4E2E-A295-AEBC85C92631}">
      <dgm:prSet/>
      <dgm:spPr/>
      <dgm:t>
        <a:bodyPr/>
        <a:lstStyle/>
        <a:p>
          <a:endParaRPr lang="en-US"/>
        </a:p>
      </dgm:t>
    </dgm:pt>
    <dgm:pt modelId="{3D5FF18D-8F4F-4A29-A5D8-594088CEF1F9}" type="sibTrans" cxnId="{E1CB8DB5-64D8-4E2E-A295-AEBC85C92631}">
      <dgm:prSet/>
      <dgm:spPr/>
      <dgm:t>
        <a:bodyPr/>
        <a:lstStyle/>
        <a:p>
          <a:endParaRPr lang="en-US"/>
        </a:p>
      </dgm:t>
    </dgm:pt>
    <dgm:pt modelId="{9CAD303D-61CC-4BC8-83C2-9EB5A40E606D}">
      <dgm:prSet custT="1"/>
      <dgm:spPr/>
      <dgm:t>
        <a:bodyPr/>
        <a:lstStyle/>
        <a:p>
          <a:r>
            <a:rPr lang="x-none" sz="1800" b="0" u="none" dirty="0"/>
            <a:t>Proximity to other structures or potential exposures such as common or shared walls; distance to and type of exposures</a:t>
          </a:r>
          <a:endParaRPr lang="en-US" sz="1800" b="0" u="none" dirty="0"/>
        </a:p>
      </dgm:t>
    </dgm:pt>
    <dgm:pt modelId="{D0B3B7CC-4031-41CF-B0C9-5FB108A97BA5}" type="parTrans" cxnId="{DD7F7955-9D9C-4322-A9A4-7486ED8385CF}">
      <dgm:prSet/>
      <dgm:spPr/>
      <dgm:t>
        <a:bodyPr/>
        <a:lstStyle/>
        <a:p>
          <a:endParaRPr lang="en-US"/>
        </a:p>
      </dgm:t>
    </dgm:pt>
    <dgm:pt modelId="{CD418899-791E-4185-9465-C88F29365F32}" type="sibTrans" cxnId="{DD7F7955-9D9C-4322-A9A4-7486ED8385CF}">
      <dgm:prSet/>
      <dgm:spPr/>
      <dgm:t>
        <a:bodyPr/>
        <a:lstStyle/>
        <a:p>
          <a:endParaRPr lang="en-US"/>
        </a:p>
      </dgm:t>
    </dgm:pt>
    <dgm:pt modelId="{A00CBB59-1957-47A2-A33B-1381C5DA61E2}">
      <dgm:prSet custT="1"/>
      <dgm:spPr/>
      <dgm:t>
        <a:bodyPr/>
        <a:lstStyle/>
        <a:p>
          <a:r>
            <a:rPr lang="x-none" sz="1800" b="0" u="none" dirty="0"/>
            <a:t>Construction, renovation, or demolition activities that create special or temporary fire and life safety conditions</a:t>
          </a:r>
          <a:endParaRPr lang="en-US" sz="1800" b="0" u="none" dirty="0"/>
        </a:p>
      </dgm:t>
    </dgm:pt>
    <dgm:pt modelId="{7569886A-0232-4C16-A199-698B7158C536}" type="parTrans" cxnId="{8EAE4927-5577-4946-8627-535EE4B5CB28}">
      <dgm:prSet/>
      <dgm:spPr/>
      <dgm:t>
        <a:bodyPr/>
        <a:lstStyle/>
        <a:p>
          <a:endParaRPr lang="en-US"/>
        </a:p>
      </dgm:t>
    </dgm:pt>
    <dgm:pt modelId="{87C34409-CB0D-4375-A80B-C5312887ED0A}" type="sibTrans" cxnId="{8EAE4927-5577-4946-8627-535EE4B5CB28}">
      <dgm:prSet/>
      <dgm:spPr/>
      <dgm:t>
        <a:bodyPr/>
        <a:lstStyle/>
        <a:p>
          <a:endParaRPr lang="en-US"/>
        </a:p>
      </dgm:t>
    </dgm:pt>
    <dgm:pt modelId="{72542F82-C119-4864-BC06-948C5148BDCF}">
      <dgm:prSet custT="1"/>
      <dgm:spPr>
        <a:solidFill>
          <a:schemeClr val="accent2"/>
        </a:solidFill>
      </dgm:spPr>
      <dgm:t>
        <a:bodyPr/>
        <a:lstStyle/>
        <a:p>
          <a:r>
            <a:rPr lang="x-none" sz="1800" b="0" u="none" dirty="0"/>
            <a:t>Exterior signage identifying any materials or dictating that certain practices are prohibited, depending on occupancy type </a:t>
          </a:r>
          <a:endParaRPr lang="en-US" sz="1800" b="0" u="none" dirty="0"/>
        </a:p>
      </dgm:t>
    </dgm:pt>
    <dgm:pt modelId="{3FF2A7FF-D31C-4F1F-9C11-2DFD21F2C4E5}" type="parTrans" cxnId="{8EAEB883-2F90-421D-B8C8-03D3B28BCB15}">
      <dgm:prSet/>
      <dgm:spPr/>
      <dgm:t>
        <a:bodyPr/>
        <a:lstStyle/>
        <a:p>
          <a:endParaRPr lang="en-US"/>
        </a:p>
      </dgm:t>
    </dgm:pt>
    <dgm:pt modelId="{9CA709DC-E152-49B0-B103-BD809A885120}" type="sibTrans" cxnId="{8EAEB883-2F90-421D-B8C8-03D3B28BCB15}">
      <dgm:prSet/>
      <dgm:spPr/>
      <dgm:t>
        <a:bodyPr/>
        <a:lstStyle/>
        <a:p>
          <a:endParaRPr lang="en-US"/>
        </a:p>
      </dgm:t>
    </dgm:pt>
    <dgm:pt modelId="{A69B8BCB-F1CF-43F1-95C3-9F50132E627B}" type="pres">
      <dgm:prSet presAssocID="{928904E1-1EE2-48A5-B6DF-C036E5E45CD4}" presName="linear" presStyleCnt="0">
        <dgm:presLayoutVars>
          <dgm:animLvl val="lvl"/>
          <dgm:resizeHandles val="exact"/>
        </dgm:presLayoutVars>
      </dgm:prSet>
      <dgm:spPr/>
      <dgm:t>
        <a:bodyPr/>
        <a:lstStyle/>
        <a:p>
          <a:endParaRPr lang="en-US"/>
        </a:p>
      </dgm:t>
    </dgm:pt>
    <dgm:pt modelId="{0278ECB1-6798-4418-954D-ACF0309290EA}" type="pres">
      <dgm:prSet presAssocID="{9B3AD698-AC49-4E8E-A2E4-23D0887D44AC}" presName="parentText" presStyleLbl="node1" presStyleIdx="0" presStyleCnt="4">
        <dgm:presLayoutVars>
          <dgm:chMax val="0"/>
          <dgm:bulletEnabled val="1"/>
        </dgm:presLayoutVars>
      </dgm:prSet>
      <dgm:spPr/>
      <dgm:t>
        <a:bodyPr/>
        <a:lstStyle/>
        <a:p>
          <a:endParaRPr lang="en-US"/>
        </a:p>
      </dgm:t>
    </dgm:pt>
    <dgm:pt modelId="{17CB51F1-DBAA-4CB2-A02F-1EAA4710F157}" type="pres">
      <dgm:prSet presAssocID="{3D5FF18D-8F4F-4A29-A5D8-594088CEF1F9}" presName="spacer" presStyleCnt="0"/>
      <dgm:spPr/>
    </dgm:pt>
    <dgm:pt modelId="{A2BDFDCA-B9C4-4F0E-8C1F-78542806936E}" type="pres">
      <dgm:prSet presAssocID="{9CAD303D-61CC-4BC8-83C2-9EB5A40E606D}" presName="parentText" presStyleLbl="node1" presStyleIdx="1" presStyleCnt="4">
        <dgm:presLayoutVars>
          <dgm:chMax val="0"/>
          <dgm:bulletEnabled val="1"/>
        </dgm:presLayoutVars>
      </dgm:prSet>
      <dgm:spPr/>
      <dgm:t>
        <a:bodyPr/>
        <a:lstStyle/>
        <a:p>
          <a:endParaRPr lang="en-US"/>
        </a:p>
      </dgm:t>
    </dgm:pt>
    <dgm:pt modelId="{6FC093A9-B31D-44CF-9574-A2FB69C5AD02}" type="pres">
      <dgm:prSet presAssocID="{CD418899-791E-4185-9465-C88F29365F32}" presName="spacer" presStyleCnt="0"/>
      <dgm:spPr/>
    </dgm:pt>
    <dgm:pt modelId="{B126B0C7-A9A7-47CA-B0F0-7CE11FF1FC5B}" type="pres">
      <dgm:prSet presAssocID="{A00CBB59-1957-47A2-A33B-1381C5DA61E2}" presName="parentText" presStyleLbl="node1" presStyleIdx="2" presStyleCnt="4">
        <dgm:presLayoutVars>
          <dgm:chMax val="0"/>
          <dgm:bulletEnabled val="1"/>
        </dgm:presLayoutVars>
      </dgm:prSet>
      <dgm:spPr/>
      <dgm:t>
        <a:bodyPr/>
        <a:lstStyle/>
        <a:p>
          <a:endParaRPr lang="en-US"/>
        </a:p>
      </dgm:t>
    </dgm:pt>
    <dgm:pt modelId="{201013A2-5C8C-43A7-B8B6-63859A06C4A8}" type="pres">
      <dgm:prSet presAssocID="{87C34409-CB0D-4375-A80B-C5312887ED0A}" presName="spacer" presStyleCnt="0"/>
      <dgm:spPr/>
    </dgm:pt>
    <dgm:pt modelId="{A09D0AD6-4F62-4BBF-B8B7-D9103F195966}" type="pres">
      <dgm:prSet presAssocID="{72542F82-C119-4864-BC06-948C5148BDCF}" presName="parentText" presStyleLbl="node1" presStyleIdx="3" presStyleCnt="4">
        <dgm:presLayoutVars>
          <dgm:chMax val="0"/>
          <dgm:bulletEnabled val="1"/>
        </dgm:presLayoutVars>
      </dgm:prSet>
      <dgm:spPr/>
      <dgm:t>
        <a:bodyPr/>
        <a:lstStyle/>
        <a:p>
          <a:endParaRPr lang="en-US"/>
        </a:p>
      </dgm:t>
    </dgm:pt>
  </dgm:ptLst>
  <dgm:cxnLst>
    <dgm:cxn modelId="{DD7F7955-9D9C-4322-A9A4-7486ED8385CF}" srcId="{928904E1-1EE2-48A5-B6DF-C036E5E45CD4}" destId="{9CAD303D-61CC-4BC8-83C2-9EB5A40E606D}" srcOrd="1" destOrd="0" parTransId="{D0B3B7CC-4031-41CF-B0C9-5FB108A97BA5}" sibTransId="{CD418899-791E-4185-9465-C88F29365F32}"/>
    <dgm:cxn modelId="{84FFA3C5-D358-49B4-B493-498B294CC8DF}" type="presOf" srcId="{72542F82-C119-4864-BC06-948C5148BDCF}" destId="{A09D0AD6-4F62-4BBF-B8B7-D9103F195966}" srcOrd="0" destOrd="0" presId="urn:microsoft.com/office/officeart/2005/8/layout/vList2"/>
    <dgm:cxn modelId="{8EAEB883-2F90-421D-B8C8-03D3B28BCB15}" srcId="{928904E1-1EE2-48A5-B6DF-C036E5E45CD4}" destId="{72542F82-C119-4864-BC06-948C5148BDCF}" srcOrd="3" destOrd="0" parTransId="{3FF2A7FF-D31C-4F1F-9C11-2DFD21F2C4E5}" sibTransId="{9CA709DC-E152-49B0-B103-BD809A885120}"/>
    <dgm:cxn modelId="{8EAE4927-5577-4946-8627-535EE4B5CB28}" srcId="{928904E1-1EE2-48A5-B6DF-C036E5E45CD4}" destId="{A00CBB59-1957-47A2-A33B-1381C5DA61E2}" srcOrd="2" destOrd="0" parTransId="{7569886A-0232-4C16-A199-698B7158C536}" sibTransId="{87C34409-CB0D-4375-A80B-C5312887ED0A}"/>
    <dgm:cxn modelId="{E1CB8DB5-64D8-4E2E-A295-AEBC85C92631}" srcId="{928904E1-1EE2-48A5-B6DF-C036E5E45CD4}" destId="{9B3AD698-AC49-4E8E-A2E4-23D0887D44AC}" srcOrd="0" destOrd="0" parTransId="{3C88DEF9-70E5-4683-94E9-1B90916D7EEB}" sibTransId="{3D5FF18D-8F4F-4A29-A5D8-594088CEF1F9}"/>
    <dgm:cxn modelId="{218CAE56-E1A0-4133-9120-818DCC4988E9}" type="presOf" srcId="{928904E1-1EE2-48A5-B6DF-C036E5E45CD4}" destId="{A69B8BCB-F1CF-43F1-95C3-9F50132E627B}" srcOrd="0" destOrd="0" presId="urn:microsoft.com/office/officeart/2005/8/layout/vList2"/>
    <dgm:cxn modelId="{537ADADA-4273-47DE-8A2B-B37C993DCE49}" type="presOf" srcId="{9B3AD698-AC49-4E8E-A2E4-23D0887D44AC}" destId="{0278ECB1-6798-4418-954D-ACF0309290EA}" srcOrd="0" destOrd="0" presId="urn:microsoft.com/office/officeart/2005/8/layout/vList2"/>
    <dgm:cxn modelId="{70C8A852-1BD1-4DBA-911F-0A79E2100566}" type="presOf" srcId="{9CAD303D-61CC-4BC8-83C2-9EB5A40E606D}" destId="{A2BDFDCA-B9C4-4F0E-8C1F-78542806936E}" srcOrd="0" destOrd="0" presId="urn:microsoft.com/office/officeart/2005/8/layout/vList2"/>
    <dgm:cxn modelId="{635C2BA4-8C11-46A3-A07C-1CA47CB6CA8F}" type="presOf" srcId="{A00CBB59-1957-47A2-A33B-1381C5DA61E2}" destId="{B126B0C7-A9A7-47CA-B0F0-7CE11FF1FC5B}" srcOrd="0" destOrd="0" presId="urn:microsoft.com/office/officeart/2005/8/layout/vList2"/>
    <dgm:cxn modelId="{DE2C9F84-CDBC-4079-AEE5-117DF74D011A}" type="presParOf" srcId="{A69B8BCB-F1CF-43F1-95C3-9F50132E627B}" destId="{0278ECB1-6798-4418-954D-ACF0309290EA}" srcOrd="0" destOrd="0" presId="urn:microsoft.com/office/officeart/2005/8/layout/vList2"/>
    <dgm:cxn modelId="{CFB33D60-18FF-4AD0-B245-A7687722CA0E}" type="presParOf" srcId="{A69B8BCB-F1CF-43F1-95C3-9F50132E627B}" destId="{17CB51F1-DBAA-4CB2-A02F-1EAA4710F157}" srcOrd="1" destOrd="0" presId="urn:microsoft.com/office/officeart/2005/8/layout/vList2"/>
    <dgm:cxn modelId="{F1F1B556-EB9B-4381-A3A7-A7238178FCC4}" type="presParOf" srcId="{A69B8BCB-F1CF-43F1-95C3-9F50132E627B}" destId="{A2BDFDCA-B9C4-4F0E-8C1F-78542806936E}" srcOrd="2" destOrd="0" presId="urn:microsoft.com/office/officeart/2005/8/layout/vList2"/>
    <dgm:cxn modelId="{C90B7982-D1D1-4EC7-ABF8-720F1C6536A8}" type="presParOf" srcId="{A69B8BCB-F1CF-43F1-95C3-9F50132E627B}" destId="{6FC093A9-B31D-44CF-9574-A2FB69C5AD02}" srcOrd="3" destOrd="0" presId="urn:microsoft.com/office/officeart/2005/8/layout/vList2"/>
    <dgm:cxn modelId="{E00BA05C-C1DE-42DF-96BD-30F196C1EE6E}" type="presParOf" srcId="{A69B8BCB-F1CF-43F1-95C3-9F50132E627B}" destId="{B126B0C7-A9A7-47CA-B0F0-7CE11FF1FC5B}" srcOrd="4" destOrd="0" presId="urn:microsoft.com/office/officeart/2005/8/layout/vList2"/>
    <dgm:cxn modelId="{5AEA2189-4C3B-485E-8AD9-77A078B51A69}" type="presParOf" srcId="{A69B8BCB-F1CF-43F1-95C3-9F50132E627B}" destId="{201013A2-5C8C-43A7-B8B6-63859A06C4A8}" srcOrd="5" destOrd="0" presId="urn:microsoft.com/office/officeart/2005/8/layout/vList2"/>
    <dgm:cxn modelId="{01B6F90A-960B-47E8-9155-649B150AA23B}" type="presParOf" srcId="{A69B8BCB-F1CF-43F1-95C3-9F50132E627B}" destId="{A09D0AD6-4F62-4BBF-B8B7-D9103F19596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928904E1-1EE2-48A5-B6DF-C036E5E45C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B3AD698-AC49-4E8E-A2E4-23D0887D44AC}">
      <dgm:prSet phldrT="[Text]" custT="1"/>
      <dgm:spPr/>
      <dgm:t>
        <a:bodyPr/>
        <a:lstStyle/>
        <a:p>
          <a:r>
            <a:rPr lang="en-US" sz="1800" b="0" dirty="0"/>
            <a:t>Progress clockwise or counterclockwise from the front of the structure</a:t>
          </a:r>
        </a:p>
      </dgm:t>
    </dgm:pt>
    <dgm:pt modelId="{3C88DEF9-70E5-4683-94E9-1B90916D7EEB}" type="parTrans" cxnId="{E1CB8DB5-64D8-4E2E-A295-AEBC85C92631}">
      <dgm:prSet/>
      <dgm:spPr/>
      <dgm:t>
        <a:bodyPr/>
        <a:lstStyle/>
        <a:p>
          <a:endParaRPr lang="en-US"/>
        </a:p>
      </dgm:t>
    </dgm:pt>
    <dgm:pt modelId="{3D5FF18D-8F4F-4A29-A5D8-594088CEF1F9}" type="sibTrans" cxnId="{E1CB8DB5-64D8-4E2E-A295-AEBC85C92631}">
      <dgm:prSet/>
      <dgm:spPr/>
      <dgm:t>
        <a:bodyPr/>
        <a:lstStyle/>
        <a:p>
          <a:endParaRPr lang="en-US"/>
        </a:p>
      </dgm:t>
    </dgm:pt>
    <dgm:pt modelId="{65AA9D64-7BE9-4341-AFFE-69125A893F6F}">
      <dgm:prSet custT="1"/>
      <dgm:spPr/>
      <dgm:t>
        <a:bodyPr/>
        <a:lstStyle/>
        <a:p>
          <a:r>
            <a:rPr lang="en-US" sz="1800" b="0" dirty="0"/>
            <a:t>If the site has multiple structures, it may be necessary to complete one structure before proceeding to the next</a:t>
          </a:r>
        </a:p>
      </dgm:t>
    </dgm:pt>
    <dgm:pt modelId="{73C650E0-65C7-4A03-B89B-EFF286E3D9CF}" type="parTrans" cxnId="{5F703B41-F259-4632-8CFA-E9BFAF32CC7E}">
      <dgm:prSet/>
      <dgm:spPr/>
      <dgm:t>
        <a:bodyPr/>
        <a:lstStyle/>
        <a:p>
          <a:endParaRPr lang="en-US"/>
        </a:p>
      </dgm:t>
    </dgm:pt>
    <dgm:pt modelId="{AFC99DD8-A11D-415D-8AA6-79B3E547B027}" type="sibTrans" cxnId="{5F703B41-F259-4632-8CFA-E9BFAF32CC7E}">
      <dgm:prSet/>
      <dgm:spPr/>
      <dgm:t>
        <a:bodyPr/>
        <a:lstStyle/>
        <a:p>
          <a:endParaRPr lang="en-US"/>
        </a:p>
      </dgm:t>
    </dgm:pt>
    <dgm:pt modelId="{09C9EE02-7930-454B-A123-D30FB4BD66B2}">
      <dgm:prSet custT="1"/>
      <dgm:spPr>
        <a:solidFill>
          <a:schemeClr val="accent2"/>
        </a:solidFill>
      </dgm:spPr>
      <dgm:t>
        <a:bodyPr/>
        <a:lstStyle/>
        <a:p>
          <a:r>
            <a:rPr lang="en-US" sz="1800" b="0" dirty="0"/>
            <a:t>Draw a site plan if one does not exist in the inspection file; used to note the location of violations or fire protection equipment</a:t>
          </a:r>
        </a:p>
      </dgm:t>
    </dgm:pt>
    <dgm:pt modelId="{7824748B-0882-4EDB-A111-6A27AD3DE167}" type="parTrans" cxnId="{514D54BB-667A-459B-8E37-AFFCF4F81F07}">
      <dgm:prSet/>
      <dgm:spPr/>
      <dgm:t>
        <a:bodyPr/>
        <a:lstStyle/>
        <a:p>
          <a:endParaRPr lang="en-US"/>
        </a:p>
      </dgm:t>
    </dgm:pt>
    <dgm:pt modelId="{3C8CBF3A-16F1-496A-BD70-175AFE50BFC6}" type="sibTrans" cxnId="{514D54BB-667A-459B-8E37-AFFCF4F81F07}">
      <dgm:prSet/>
      <dgm:spPr/>
      <dgm:t>
        <a:bodyPr/>
        <a:lstStyle/>
        <a:p>
          <a:endParaRPr lang="en-US"/>
        </a:p>
      </dgm:t>
    </dgm:pt>
    <dgm:pt modelId="{26BD0C8A-33D8-42C4-B667-AE8A818F9A26}">
      <dgm:prSet custT="1"/>
      <dgm:spPr>
        <a:solidFill>
          <a:schemeClr val="accent2">
            <a:lumMod val="75000"/>
          </a:schemeClr>
        </a:solidFill>
      </dgm:spPr>
      <dgm:t>
        <a:bodyPr/>
        <a:lstStyle/>
        <a:p>
          <a:r>
            <a:rPr lang="en-US" sz="1800" b="0" dirty="0"/>
            <a:t>When taking photographs of the site, be sure that the location and date of the photograph are noted on the plan</a:t>
          </a:r>
        </a:p>
      </dgm:t>
    </dgm:pt>
    <dgm:pt modelId="{0042A9A5-DDC2-4239-927A-E94EBFC154F6}" type="parTrans" cxnId="{8E3F9061-6725-4CCF-B612-D7C47BA80699}">
      <dgm:prSet/>
      <dgm:spPr/>
      <dgm:t>
        <a:bodyPr/>
        <a:lstStyle/>
        <a:p>
          <a:endParaRPr lang="en-US"/>
        </a:p>
      </dgm:t>
    </dgm:pt>
    <dgm:pt modelId="{69D3090E-3AAC-4F6A-A5F6-ED3797197380}" type="sibTrans" cxnId="{8E3F9061-6725-4CCF-B612-D7C47BA80699}">
      <dgm:prSet/>
      <dgm:spPr/>
      <dgm:t>
        <a:bodyPr/>
        <a:lstStyle/>
        <a:p>
          <a:endParaRPr lang="en-US"/>
        </a:p>
      </dgm:t>
    </dgm:pt>
    <dgm:pt modelId="{A69B8BCB-F1CF-43F1-95C3-9F50132E627B}" type="pres">
      <dgm:prSet presAssocID="{928904E1-1EE2-48A5-B6DF-C036E5E45CD4}" presName="linear" presStyleCnt="0">
        <dgm:presLayoutVars>
          <dgm:animLvl val="lvl"/>
          <dgm:resizeHandles val="exact"/>
        </dgm:presLayoutVars>
      </dgm:prSet>
      <dgm:spPr/>
      <dgm:t>
        <a:bodyPr/>
        <a:lstStyle/>
        <a:p>
          <a:endParaRPr lang="en-US"/>
        </a:p>
      </dgm:t>
    </dgm:pt>
    <dgm:pt modelId="{0278ECB1-6798-4418-954D-ACF0309290EA}" type="pres">
      <dgm:prSet presAssocID="{9B3AD698-AC49-4E8E-A2E4-23D0887D44AC}" presName="parentText" presStyleLbl="node1" presStyleIdx="0" presStyleCnt="4">
        <dgm:presLayoutVars>
          <dgm:chMax val="0"/>
          <dgm:bulletEnabled val="1"/>
        </dgm:presLayoutVars>
      </dgm:prSet>
      <dgm:spPr/>
      <dgm:t>
        <a:bodyPr/>
        <a:lstStyle/>
        <a:p>
          <a:endParaRPr lang="en-US"/>
        </a:p>
      </dgm:t>
    </dgm:pt>
    <dgm:pt modelId="{17CB51F1-DBAA-4CB2-A02F-1EAA4710F157}" type="pres">
      <dgm:prSet presAssocID="{3D5FF18D-8F4F-4A29-A5D8-594088CEF1F9}" presName="spacer" presStyleCnt="0"/>
      <dgm:spPr/>
    </dgm:pt>
    <dgm:pt modelId="{089E781F-79C5-4000-8244-DD153A80001A}" type="pres">
      <dgm:prSet presAssocID="{65AA9D64-7BE9-4341-AFFE-69125A893F6F}" presName="parentText" presStyleLbl="node1" presStyleIdx="1" presStyleCnt="4">
        <dgm:presLayoutVars>
          <dgm:chMax val="0"/>
          <dgm:bulletEnabled val="1"/>
        </dgm:presLayoutVars>
      </dgm:prSet>
      <dgm:spPr/>
      <dgm:t>
        <a:bodyPr/>
        <a:lstStyle/>
        <a:p>
          <a:endParaRPr lang="en-US"/>
        </a:p>
      </dgm:t>
    </dgm:pt>
    <dgm:pt modelId="{A9CE3881-998D-4771-8A5C-9466E17A1B89}" type="pres">
      <dgm:prSet presAssocID="{AFC99DD8-A11D-415D-8AA6-79B3E547B027}" presName="spacer" presStyleCnt="0"/>
      <dgm:spPr/>
    </dgm:pt>
    <dgm:pt modelId="{5CBAA39F-5307-46A2-B652-4774F401A05D}" type="pres">
      <dgm:prSet presAssocID="{09C9EE02-7930-454B-A123-D30FB4BD66B2}" presName="parentText" presStyleLbl="node1" presStyleIdx="2" presStyleCnt="4">
        <dgm:presLayoutVars>
          <dgm:chMax val="0"/>
          <dgm:bulletEnabled val="1"/>
        </dgm:presLayoutVars>
      </dgm:prSet>
      <dgm:spPr/>
      <dgm:t>
        <a:bodyPr/>
        <a:lstStyle/>
        <a:p>
          <a:endParaRPr lang="en-US"/>
        </a:p>
      </dgm:t>
    </dgm:pt>
    <dgm:pt modelId="{CAF75D10-AEF4-4CDC-9B9F-7F1DF555CC04}" type="pres">
      <dgm:prSet presAssocID="{3C8CBF3A-16F1-496A-BD70-175AFE50BFC6}" presName="spacer" presStyleCnt="0"/>
      <dgm:spPr/>
    </dgm:pt>
    <dgm:pt modelId="{9193C7DF-2B43-4CEE-AFDA-8B2A1A0CBF5C}" type="pres">
      <dgm:prSet presAssocID="{26BD0C8A-33D8-42C4-B667-AE8A818F9A26}" presName="parentText" presStyleLbl="node1" presStyleIdx="3" presStyleCnt="4">
        <dgm:presLayoutVars>
          <dgm:chMax val="0"/>
          <dgm:bulletEnabled val="1"/>
        </dgm:presLayoutVars>
      </dgm:prSet>
      <dgm:spPr/>
      <dgm:t>
        <a:bodyPr/>
        <a:lstStyle/>
        <a:p>
          <a:endParaRPr lang="en-US"/>
        </a:p>
      </dgm:t>
    </dgm:pt>
  </dgm:ptLst>
  <dgm:cxnLst>
    <dgm:cxn modelId="{E1CB8DB5-64D8-4E2E-A295-AEBC85C92631}" srcId="{928904E1-1EE2-48A5-B6DF-C036E5E45CD4}" destId="{9B3AD698-AC49-4E8E-A2E4-23D0887D44AC}" srcOrd="0" destOrd="0" parTransId="{3C88DEF9-70E5-4683-94E9-1B90916D7EEB}" sibTransId="{3D5FF18D-8F4F-4A29-A5D8-594088CEF1F9}"/>
    <dgm:cxn modelId="{5F703B41-F259-4632-8CFA-E9BFAF32CC7E}" srcId="{928904E1-1EE2-48A5-B6DF-C036E5E45CD4}" destId="{65AA9D64-7BE9-4341-AFFE-69125A893F6F}" srcOrd="1" destOrd="0" parTransId="{73C650E0-65C7-4A03-B89B-EFF286E3D9CF}" sibTransId="{AFC99DD8-A11D-415D-8AA6-79B3E547B027}"/>
    <dgm:cxn modelId="{514D54BB-667A-459B-8E37-AFFCF4F81F07}" srcId="{928904E1-1EE2-48A5-B6DF-C036E5E45CD4}" destId="{09C9EE02-7930-454B-A123-D30FB4BD66B2}" srcOrd="2" destOrd="0" parTransId="{7824748B-0882-4EDB-A111-6A27AD3DE167}" sibTransId="{3C8CBF3A-16F1-496A-BD70-175AFE50BFC6}"/>
    <dgm:cxn modelId="{37A5AB0F-4370-4C7E-8BCA-28DFEBE226BD}" type="presOf" srcId="{928904E1-1EE2-48A5-B6DF-C036E5E45CD4}" destId="{A69B8BCB-F1CF-43F1-95C3-9F50132E627B}" srcOrd="0" destOrd="0" presId="urn:microsoft.com/office/officeart/2005/8/layout/vList2"/>
    <dgm:cxn modelId="{0A61FFAF-86F9-49DB-9251-9AA2C7CB8C36}" type="presOf" srcId="{9B3AD698-AC49-4E8E-A2E4-23D0887D44AC}" destId="{0278ECB1-6798-4418-954D-ACF0309290EA}" srcOrd="0" destOrd="0" presId="urn:microsoft.com/office/officeart/2005/8/layout/vList2"/>
    <dgm:cxn modelId="{EC10650E-D6DC-44B8-977A-B89AF52395D3}" type="presOf" srcId="{09C9EE02-7930-454B-A123-D30FB4BD66B2}" destId="{5CBAA39F-5307-46A2-B652-4774F401A05D}" srcOrd="0" destOrd="0" presId="urn:microsoft.com/office/officeart/2005/8/layout/vList2"/>
    <dgm:cxn modelId="{FDEA7DE8-BFF0-4AB7-A0C8-AD570052AD8A}" type="presOf" srcId="{26BD0C8A-33D8-42C4-B667-AE8A818F9A26}" destId="{9193C7DF-2B43-4CEE-AFDA-8B2A1A0CBF5C}" srcOrd="0" destOrd="0" presId="urn:microsoft.com/office/officeart/2005/8/layout/vList2"/>
    <dgm:cxn modelId="{8E3F9061-6725-4CCF-B612-D7C47BA80699}" srcId="{928904E1-1EE2-48A5-B6DF-C036E5E45CD4}" destId="{26BD0C8A-33D8-42C4-B667-AE8A818F9A26}" srcOrd="3" destOrd="0" parTransId="{0042A9A5-DDC2-4239-927A-E94EBFC154F6}" sibTransId="{69D3090E-3AAC-4F6A-A5F6-ED3797197380}"/>
    <dgm:cxn modelId="{D387EE74-5262-4019-BB50-A00F32CCD8D8}" type="presOf" srcId="{65AA9D64-7BE9-4341-AFFE-69125A893F6F}" destId="{089E781F-79C5-4000-8244-DD153A80001A}" srcOrd="0" destOrd="0" presId="urn:microsoft.com/office/officeart/2005/8/layout/vList2"/>
    <dgm:cxn modelId="{1FE24040-544A-46F6-A463-EA1AD94E8800}" type="presParOf" srcId="{A69B8BCB-F1CF-43F1-95C3-9F50132E627B}" destId="{0278ECB1-6798-4418-954D-ACF0309290EA}" srcOrd="0" destOrd="0" presId="urn:microsoft.com/office/officeart/2005/8/layout/vList2"/>
    <dgm:cxn modelId="{AC75CCD9-7907-419C-B19D-0B9FA9A93AAB}" type="presParOf" srcId="{A69B8BCB-F1CF-43F1-95C3-9F50132E627B}" destId="{17CB51F1-DBAA-4CB2-A02F-1EAA4710F157}" srcOrd="1" destOrd="0" presId="urn:microsoft.com/office/officeart/2005/8/layout/vList2"/>
    <dgm:cxn modelId="{9BE51656-1976-426C-A0FB-CDDFDD7CC097}" type="presParOf" srcId="{A69B8BCB-F1CF-43F1-95C3-9F50132E627B}" destId="{089E781F-79C5-4000-8244-DD153A80001A}" srcOrd="2" destOrd="0" presId="urn:microsoft.com/office/officeart/2005/8/layout/vList2"/>
    <dgm:cxn modelId="{C1B17791-8745-4FB4-B722-40F89B0CA2BE}" type="presParOf" srcId="{A69B8BCB-F1CF-43F1-95C3-9F50132E627B}" destId="{A9CE3881-998D-4771-8A5C-9466E17A1B89}" srcOrd="3" destOrd="0" presId="urn:microsoft.com/office/officeart/2005/8/layout/vList2"/>
    <dgm:cxn modelId="{A6A7D442-E0BF-4438-8085-D3696474A644}" type="presParOf" srcId="{A69B8BCB-F1CF-43F1-95C3-9F50132E627B}" destId="{5CBAA39F-5307-46A2-B652-4774F401A05D}" srcOrd="4" destOrd="0" presId="urn:microsoft.com/office/officeart/2005/8/layout/vList2"/>
    <dgm:cxn modelId="{63A43185-9CA7-4313-A571-7044F7A5DEC3}" type="presParOf" srcId="{A69B8BCB-F1CF-43F1-95C3-9F50132E627B}" destId="{CAF75D10-AEF4-4CDC-9B9F-7F1DF555CC04}" srcOrd="5" destOrd="0" presId="urn:microsoft.com/office/officeart/2005/8/layout/vList2"/>
    <dgm:cxn modelId="{D1501772-D217-4F42-AC93-2567FE408897}" type="presParOf" srcId="{A69B8BCB-F1CF-43F1-95C3-9F50132E627B}" destId="{9193C7DF-2B43-4CEE-AFDA-8B2A1A0CBF5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F4D8E1BE-0E97-42F8-988E-4148792315D2}"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07F685B4-E25D-48B2-8D37-D60951F48443}">
      <dgm:prSet phldrT="[Text]"/>
      <dgm:spPr/>
      <dgm:t>
        <a:bodyPr/>
        <a:lstStyle/>
        <a:p>
          <a:r>
            <a:rPr lang="en-US" dirty="0"/>
            <a:t>Systematic pattern</a:t>
          </a:r>
        </a:p>
      </dgm:t>
    </dgm:pt>
    <dgm:pt modelId="{13F22F2F-70F9-4D77-8A53-772EB4022A84}" type="parTrans" cxnId="{AA40C3B0-8BEC-4D2E-8574-A4FC67D238E8}">
      <dgm:prSet/>
      <dgm:spPr/>
      <dgm:t>
        <a:bodyPr/>
        <a:lstStyle/>
        <a:p>
          <a:endParaRPr lang="en-US"/>
        </a:p>
      </dgm:t>
    </dgm:pt>
    <dgm:pt modelId="{991CE3DC-9A89-49F2-9CBA-E0EE79738C0C}" type="sibTrans" cxnId="{AA40C3B0-8BEC-4D2E-8574-A4FC67D238E8}">
      <dgm:prSet/>
      <dgm:spPr/>
      <dgm:t>
        <a:bodyPr/>
        <a:lstStyle/>
        <a:p>
          <a:endParaRPr lang="en-US"/>
        </a:p>
      </dgm:t>
    </dgm:pt>
    <dgm:pt modelId="{91983372-1C3A-41AA-B2B8-92D5854833CF}">
      <dgm:prSet/>
      <dgm:spPr/>
      <dgm:t>
        <a:bodyPr/>
        <a:lstStyle/>
        <a:p>
          <a:r>
            <a:rPr lang="en-US" dirty="0"/>
            <a:t>Don’t </a:t>
          </a:r>
          <a:r>
            <a:rPr lang="x-none" dirty="0"/>
            <a:t>complicate the inspection sequence by going back and forth through an area inspecting individual items</a:t>
          </a:r>
          <a:endParaRPr lang="en-US" dirty="0"/>
        </a:p>
      </dgm:t>
    </dgm:pt>
    <dgm:pt modelId="{A22780D7-DCDF-4766-BB53-5FC5E55DC1C9}" type="parTrans" cxnId="{D174A26E-FC06-4722-B418-E94B7264B5E4}">
      <dgm:prSet/>
      <dgm:spPr/>
      <dgm:t>
        <a:bodyPr/>
        <a:lstStyle/>
        <a:p>
          <a:endParaRPr lang="en-US"/>
        </a:p>
      </dgm:t>
    </dgm:pt>
    <dgm:pt modelId="{56FFB1DC-B18B-4DE0-A806-537C81574A7A}" type="sibTrans" cxnId="{D174A26E-FC06-4722-B418-E94B7264B5E4}">
      <dgm:prSet/>
      <dgm:spPr/>
      <dgm:t>
        <a:bodyPr/>
        <a:lstStyle/>
        <a:p>
          <a:endParaRPr lang="en-US"/>
        </a:p>
      </dgm:t>
    </dgm:pt>
    <dgm:pt modelId="{ECC4A9B5-22B3-4FD4-BD76-D9B4B169BC6E}">
      <dgm:prSet/>
      <dgm:spPr/>
      <dgm:t>
        <a:bodyPr/>
        <a:lstStyle/>
        <a:p>
          <a:r>
            <a:rPr lang="en-US" dirty="0"/>
            <a:t>W</a:t>
          </a:r>
          <a:r>
            <a:rPr lang="x-none" dirty="0"/>
            <a:t>alk through an area noting inspection concerns on a checklist that can be referred to later when preparing the report</a:t>
          </a:r>
          <a:endParaRPr lang="en-US" dirty="0"/>
        </a:p>
      </dgm:t>
    </dgm:pt>
    <dgm:pt modelId="{5B54FA25-77D7-4609-B928-56C8E793D64C}" type="parTrans" cxnId="{F09F0C35-AD26-43DD-8C2D-1B86A89267D5}">
      <dgm:prSet/>
      <dgm:spPr/>
      <dgm:t>
        <a:bodyPr/>
        <a:lstStyle/>
        <a:p>
          <a:endParaRPr lang="en-US"/>
        </a:p>
      </dgm:t>
    </dgm:pt>
    <dgm:pt modelId="{D5E3A08A-2CDF-488E-8BB5-70A6D96F7D5D}" type="sibTrans" cxnId="{F09F0C35-AD26-43DD-8C2D-1B86A89267D5}">
      <dgm:prSet/>
      <dgm:spPr/>
      <dgm:t>
        <a:bodyPr/>
        <a:lstStyle/>
        <a:p>
          <a:endParaRPr lang="en-US"/>
        </a:p>
      </dgm:t>
    </dgm:pt>
    <dgm:pt modelId="{72974586-8756-41A4-870A-D3E49EAACF4C}">
      <dgm:prSet phldrT="[Text]"/>
      <dgm:spPr/>
      <dgm:t>
        <a:bodyPr/>
        <a:lstStyle/>
        <a:p>
          <a:r>
            <a:rPr lang="en-US" dirty="0"/>
            <a:t>Ensures no portion of the facility is overlooked</a:t>
          </a:r>
        </a:p>
      </dgm:t>
    </dgm:pt>
    <dgm:pt modelId="{06EB47C9-7325-47B8-B5F5-DC71A804B659}" type="parTrans" cxnId="{DCC17349-8EB7-4F52-B8A5-672804531968}">
      <dgm:prSet/>
      <dgm:spPr/>
      <dgm:t>
        <a:bodyPr/>
        <a:lstStyle/>
        <a:p>
          <a:endParaRPr lang="en-US"/>
        </a:p>
      </dgm:t>
    </dgm:pt>
    <dgm:pt modelId="{3B62527A-EF03-48DD-979D-EF86693A7D01}" type="sibTrans" cxnId="{DCC17349-8EB7-4F52-B8A5-672804531968}">
      <dgm:prSet/>
      <dgm:spPr/>
      <dgm:t>
        <a:bodyPr/>
        <a:lstStyle/>
        <a:p>
          <a:endParaRPr lang="en-US"/>
        </a:p>
      </dgm:t>
    </dgm:pt>
    <dgm:pt modelId="{3D26F5FC-E54E-4621-9C4C-870C196C60A1}" type="pres">
      <dgm:prSet presAssocID="{F4D8E1BE-0E97-42F8-988E-4148792315D2}" presName="linear" presStyleCnt="0">
        <dgm:presLayoutVars>
          <dgm:dir/>
          <dgm:animLvl val="lvl"/>
          <dgm:resizeHandles val="exact"/>
        </dgm:presLayoutVars>
      </dgm:prSet>
      <dgm:spPr/>
      <dgm:t>
        <a:bodyPr/>
        <a:lstStyle/>
        <a:p>
          <a:endParaRPr lang="en-US"/>
        </a:p>
      </dgm:t>
    </dgm:pt>
    <dgm:pt modelId="{5033C29D-5E91-45E6-8A5A-023AADCA4E56}" type="pres">
      <dgm:prSet presAssocID="{07F685B4-E25D-48B2-8D37-D60951F48443}" presName="parentLin" presStyleCnt="0"/>
      <dgm:spPr/>
      <dgm:t>
        <a:bodyPr/>
        <a:lstStyle/>
        <a:p>
          <a:endParaRPr lang="en-US"/>
        </a:p>
      </dgm:t>
    </dgm:pt>
    <dgm:pt modelId="{F57ED757-59B2-48A8-9B63-511A3894FEB2}" type="pres">
      <dgm:prSet presAssocID="{07F685B4-E25D-48B2-8D37-D60951F48443}" presName="parentLeftMargin" presStyleLbl="node1" presStyleIdx="0" presStyleCnt="1"/>
      <dgm:spPr/>
      <dgm:t>
        <a:bodyPr/>
        <a:lstStyle/>
        <a:p>
          <a:endParaRPr lang="en-US"/>
        </a:p>
      </dgm:t>
    </dgm:pt>
    <dgm:pt modelId="{2EC42B66-84AF-462C-8689-85D9FE63FBFE}" type="pres">
      <dgm:prSet presAssocID="{07F685B4-E25D-48B2-8D37-D60951F48443}" presName="parentText" presStyleLbl="node1" presStyleIdx="0" presStyleCnt="1">
        <dgm:presLayoutVars>
          <dgm:chMax val="0"/>
          <dgm:bulletEnabled val="1"/>
        </dgm:presLayoutVars>
      </dgm:prSet>
      <dgm:spPr/>
      <dgm:t>
        <a:bodyPr/>
        <a:lstStyle/>
        <a:p>
          <a:endParaRPr lang="en-US"/>
        </a:p>
      </dgm:t>
    </dgm:pt>
    <dgm:pt modelId="{0E1A337E-6E07-4A30-BDE0-2C35B7E400DC}" type="pres">
      <dgm:prSet presAssocID="{07F685B4-E25D-48B2-8D37-D60951F48443}" presName="negativeSpace" presStyleCnt="0"/>
      <dgm:spPr/>
      <dgm:t>
        <a:bodyPr/>
        <a:lstStyle/>
        <a:p>
          <a:endParaRPr lang="en-US"/>
        </a:p>
      </dgm:t>
    </dgm:pt>
    <dgm:pt modelId="{53024DAF-1395-488A-B389-C8F3DB971807}" type="pres">
      <dgm:prSet presAssocID="{07F685B4-E25D-48B2-8D37-D60951F48443}" presName="childText" presStyleLbl="conFgAcc1" presStyleIdx="0" presStyleCnt="1">
        <dgm:presLayoutVars>
          <dgm:bulletEnabled val="1"/>
        </dgm:presLayoutVars>
      </dgm:prSet>
      <dgm:spPr/>
      <dgm:t>
        <a:bodyPr/>
        <a:lstStyle/>
        <a:p>
          <a:endParaRPr lang="en-US"/>
        </a:p>
      </dgm:t>
    </dgm:pt>
  </dgm:ptLst>
  <dgm:cxnLst>
    <dgm:cxn modelId="{D174A26E-FC06-4722-B418-E94B7264B5E4}" srcId="{07F685B4-E25D-48B2-8D37-D60951F48443}" destId="{91983372-1C3A-41AA-B2B8-92D5854833CF}" srcOrd="1" destOrd="0" parTransId="{A22780D7-DCDF-4766-BB53-5FC5E55DC1C9}" sibTransId="{56FFB1DC-B18B-4DE0-A806-537C81574A7A}"/>
    <dgm:cxn modelId="{6DA8E58B-2B93-4850-BCB2-56ED8E2529F5}" type="presOf" srcId="{07F685B4-E25D-48B2-8D37-D60951F48443}" destId="{F57ED757-59B2-48A8-9B63-511A3894FEB2}" srcOrd="0" destOrd="0" presId="urn:microsoft.com/office/officeart/2005/8/layout/list1"/>
    <dgm:cxn modelId="{F09F0C35-AD26-43DD-8C2D-1B86A89267D5}" srcId="{07F685B4-E25D-48B2-8D37-D60951F48443}" destId="{ECC4A9B5-22B3-4FD4-BD76-D9B4B169BC6E}" srcOrd="2" destOrd="0" parTransId="{5B54FA25-77D7-4609-B928-56C8E793D64C}" sibTransId="{D5E3A08A-2CDF-488E-8BB5-70A6D96F7D5D}"/>
    <dgm:cxn modelId="{DA7A63CA-D6C9-4FB3-A55B-8D4A999E45B7}" type="presOf" srcId="{07F685B4-E25D-48B2-8D37-D60951F48443}" destId="{2EC42B66-84AF-462C-8689-85D9FE63FBFE}" srcOrd="1" destOrd="0" presId="urn:microsoft.com/office/officeart/2005/8/layout/list1"/>
    <dgm:cxn modelId="{252F3632-44AF-4763-91FC-12E378A23AF0}" type="presOf" srcId="{72974586-8756-41A4-870A-D3E49EAACF4C}" destId="{53024DAF-1395-488A-B389-C8F3DB971807}" srcOrd="0" destOrd="0" presId="urn:microsoft.com/office/officeart/2005/8/layout/list1"/>
    <dgm:cxn modelId="{BE2FF7BF-9E96-4576-BDB7-C22D93493E0B}" type="presOf" srcId="{F4D8E1BE-0E97-42F8-988E-4148792315D2}" destId="{3D26F5FC-E54E-4621-9C4C-870C196C60A1}" srcOrd="0" destOrd="0" presId="urn:microsoft.com/office/officeart/2005/8/layout/list1"/>
    <dgm:cxn modelId="{A6F25F35-85AA-430A-887C-24A8DF0F8A92}" type="presOf" srcId="{91983372-1C3A-41AA-B2B8-92D5854833CF}" destId="{53024DAF-1395-488A-B389-C8F3DB971807}" srcOrd="0" destOrd="1" presId="urn:microsoft.com/office/officeart/2005/8/layout/list1"/>
    <dgm:cxn modelId="{DCC17349-8EB7-4F52-B8A5-672804531968}" srcId="{07F685B4-E25D-48B2-8D37-D60951F48443}" destId="{72974586-8756-41A4-870A-D3E49EAACF4C}" srcOrd="0" destOrd="0" parTransId="{06EB47C9-7325-47B8-B5F5-DC71A804B659}" sibTransId="{3B62527A-EF03-48DD-979D-EF86693A7D01}"/>
    <dgm:cxn modelId="{AA40C3B0-8BEC-4D2E-8574-A4FC67D238E8}" srcId="{F4D8E1BE-0E97-42F8-988E-4148792315D2}" destId="{07F685B4-E25D-48B2-8D37-D60951F48443}" srcOrd="0" destOrd="0" parTransId="{13F22F2F-70F9-4D77-8A53-772EB4022A84}" sibTransId="{991CE3DC-9A89-49F2-9CBA-E0EE79738C0C}"/>
    <dgm:cxn modelId="{B9698C72-3C03-4EDE-9C4F-391566531448}" type="presOf" srcId="{ECC4A9B5-22B3-4FD4-BD76-D9B4B169BC6E}" destId="{53024DAF-1395-488A-B389-C8F3DB971807}" srcOrd="0" destOrd="2" presId="urn:microsoft.com/office/officeart/2005/8/layout/list1"/>
    <dgm:cxn modelId="{AD13A3A9-E319-4BD5-9D96-32FB19366D5D}" type="presParOf" srcId="{3D26F5FC-E54E-4621-9C4C-870C196C60A1}" destId="{5033C29D-5E91-45E6-8A5A-023AADCA4E56}" srcOrd="0" destOrd="0" presId="urn:microsoft.com/office/officeart/2005/8/layout/list1"/>
    <dgm:cxn modelId="{8F5B17BE-BB51-4170-9C1B-18569728CFD0}" type="presParOf" srcId="{5033C29D-5E91-45E6-8A5A-023AADCA4E56}" destId="{F57ED757-59B2-48A8-9B63-511A3894FEB2}" srcOrd="0" destOrd="0" presId="urn:microsoft.com/office/officeart/2005/8/layout/list1"/>
    <dgm:cxn modelId="{CC1E7DAC-3F59-4101-A71A-E34C0DDAAD38}" type="presParOf" srcId="{5033C29D-5E91-45E6-8A5A-023AADCA4E56}" destId="{2EC42B66-84AF-462C-8689-85D9FE63FBFE}" srcOrd="1" destOrd="0" presId="urn:microsoft.com/office/officeart/2005/8/layout/list1"/>
    <dgm:cxn modelId="{541C6CEE-399E-4082-8CB3-BC87E95249E6}" type="presParOf" srcId="{3D26F5FC-E54E-4621-9C4C-870C196C60A1}" destId="{0E1A337E-6E07-4A30-BDE0-2C35B7E400DC}" srcOrd="1" destOrd="0" presId="urn:microsoft.com/office/officeart/2005/8/layout/list1"/>
    <dgm:cxn modelId="{4951FA73-9AA6-4761-8F73-B9ED127BA1DB}" type="presParOf" srcId="{3D26F5FC-E54E-4621-9C4C-870C196C60A1}" destId="{53024DAF-1395-488A-B389-C8F3DB97180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29C14F5-F0C1-4080-AC08-94C736D27BA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7041B68-DF89-4689-A99D-7F0336AE0E67}">
      <dgm:prSet phldrT="[Text]" custT="1"/>
      <dgm:spPr/>
      <dgm:t>
        <a:bodyPr/>
        <a:lstStyle/>
        <a:p>
          <a:r>
            <a:rPr lang="x-none" sz="2000" b="0" u="none" dirty="0"/>
            <a:t>Start from the roof and work downward</a:t>
          </a:r>
          <a:endParaRPr lang="en-US" sz="2000" b="0" dirty="0"/>
        </a:p>
      </dgm:t>
    </dgm:pt>
    <dgm:pt modelId="{3218FDDC-9E4A-4977-AEE5-36F7850B62C8}" type="parTrans" cxnId="{863C97BE-14F0-4F51-A03C-12767F9C4AA8}">
      <dgm:prSet/>
      <dgm:spPr/>
      <dgm:t>
        <a:bodyPr/>
        <a:lstStyle/>
        <a:p>
          <a:endParaRPr lang="en-US"/>
        </a:p>
      </dgm:t>
    </dgm:pt>
    <dgm:pt modelId="{E1C2F736-CEFA-4108-9871-482D68C5BC70}" type="sibTrans" cxnId="{863C97BE-14F0-4F51-A03C-12767F9C4AA8}">
      <dgm:prSet/>
      <dgm:spPr/>
      <dgm:t>
        <a:bodyPr/>
        <a:lstStyle/>
        <a:p>
          <a:endParaRPr lang="en-US"/>
        </a:p>
      </dgm:t>
    </dgm:pt>
    <dgm:pt modelId="{58F401DC-3CE1-4D63-BC5C-F5F4D0F23F19}">
      <dgm:prSet custT="1"/>
      <dgm:spPr/>
      <dgm:t>
        <a:bodyPr/>
        <a:lstStyle/>
        <a:p>
          <a:r>
            <a:rPr lang="x-none" sz="2000" b="0" u="none" dirty="0"/>
            <a:t>Start from the basement and work upward</a:t>
          </a:r>
          <a:endParaRPr lang="en-US" sz="2000" b="0" u="none" dirty="0"/>
        </a:p>
      </dgm:t>
    </dgm:pt>
    <dgm:pt modelId="{5F4EA0B6-AB26-4810-9406-6D3778A38455}" type="parTrans" cxnId="{E476121E-FAB7-425D-BFBB-397BBF11612A}">
      <dgm:prSet/>
      <dgm:spPr/>
      <dgm:t>
        <a:bodyPr/>
        <a:lstStyle/>
        <a:p>
          <a:endParaRPr lang="en-US"/>
        </a:p>
      </dgm:t>
    </dgm:pt>
    <dgm:pt modelId="{D57B67DA-A85A-4AFB-A843-421DBA6235E9}" type="sibTrans" cxnId="{E476121E-FAB7-425D-BFBB-397BBF11612A}">
      <dgm:prSet/>
      <dgm:spPr/>
      <dgm:t>
        <a:bodyPr/>
        <a:lstStyle/>
        <a:p>
          <a:endParaRPr lang="en-US"/>
        </a:p>
      </dgm:t>
    </dgm:pt>
    <dgm:pt modelId="{A41E3578-7F9A-4A92-A4C4-24E9273A411D}">
      <dgm:prSet custT="1"/>
      <dgm:spPr>
        <a:solidFill>
          <a:schemeClr val="accent2">
            <a:lumMod val="75000"/>
          </a:schemeClr>
        </a:solidFill>
      </dgm:spPr>
      <dgm:t>
        <a:bodyPr/>
        <a:lstStyle/>
        <a:p>
          <a:r>
            <a:rPr lang="x-none" sz="2000" b="0" u="none" dirty="0"/>
            <a:t>Follow an established manufacturing process within the structure from the raw materials to the finished product and include all storage areas</a:t>
          </a:r>
          <a:endParaRPr lang="en-US" sz="2000" b="0" u="none" dirty="0"/>
        </a:p>
      </dgm:t>
    </dgm:pt>
    <dgm:pt modelId="{DCAE87A2-A297-41FE-BDA9-809C7C182E12}" type="parTrans" cxnId="{D8112EF1-F7BA-47C7-8A26-7A2D40D8E7A4}">
      <dgm:prSet/>
      <dgm:spPr/>
      <dgm:t>
        <a:bodyPr/>
        <a:lstStyle/>
        <a:p>
          <a:endParaRPr lang="en-US"/>
        </a:p>
      </dgm:t>
    </dgm:pt>
    <dgm:pt modelId="{4CD498BE-28FF-46AD-8B68-A21B02112908}" type="sibTrans" cxnId="{D8112EF1-F7BA-47C7-8A26-7A2D40D8E7A4}">
      <dgm:prSet/>
      <dgm:spPr/>
      <dgm:t>
        <a:bodyPr/>
        <a:lstStyle/>
        <a:p>
          <a:endParaRPr lang="en-US"/>
        </a:p>
      </dgm:t>
    </dgm:pt>
    <dgm:pt modelId="{BFAD6608-F633-4DF3-9C4F-D89DB17308E0}" type="pres">
      <dgm:prSet presAssocID="{029C14F5-F0C1-4080-AC08-94C736D27BAF}" presName="linear" presStyleCnt="0">
        <dgm:presLayoutVars>
          <dgm:animLvl val="lvl"/>
          <dgm:resizeHandles val="exact"/>
        </dgm:presLayoutVars>
      </dgm:prSet>
      <dgm:spPr/>
      <dgm:t>
        <a:bodyPr/>
        <a:lstStyle/>
        <a:p>
          <a:endParaRPr lang="en-US"/>
        </a:p>
      </dgm:t>
    </dgm:pt>
    <dgm:pt modelId="{789B7F31-A18C-496C-9CCE-6DE06EC34FA8}" type="pres">
      <dgm:prSet presAssocID="{D7041B68-DF89-4689-A99D-7F0336AE0E67}" presName="parentText" presStyleLbl="node1" presStyleIdx="0" presStyleCnt="3">
        <dgm:presLayoutVars>
          <dgm:chMax val="0"/>
          <dgm:bulletEnabled val="1"/>
        </dgm:presLayoutVars>
      </dgm:prSet>
      <dgm:spPr/>
      <dgm:t>
        <a:bodyPr/>
        <a:lstStyle/>
        <a:p>
          <a:endParaRPr lang="en-US"/>
        </a:p>
      </dgm:t>
    </dgm:pt>
    <dgm:pt modelId="{0A9C9DC8-E2BB-4366-B257-C67E307A9B6E}" type="pres">
      <dgm:prSet presAssocID="{E1C2F736-CEFA-4108-9871-482D68C5BC70}" presName="spacer" presStyleCnt="0"/>
      <dgm:spPr/>
    </dgm:pt>
    <dgm:pt modelId="{6C09E29E-9273-40A6-B97B-2E01214DC9D0}" type="pres">
      <dgm:prSet presAssocID="{58F401DC-3CE1-4D63-BC5C-F5F4D0F23F19}" presName="parentText" presStyleLbl="node1" presStyleIdx="1" presStyleCnt="3">
        <dgm:presLayoutVars>
          <dgm:chMax val="0"/>
          <dgm:bulletEnabled val="1"/>
        </dgm:presLayoutVars>
      </dgm:prSet>
      <dgm:spPr/>
      <dgm:t>
        <a:bodyPr/>
        <a:lstStyle/>
        <a:p>
          <a:endParaRPr lang="en-US"/>
        </a:p>
      </dgm:t>
    </dgm:pt>
    <dgm:pt modelId="{3C6E2ED2-12B2-4BAE-817D-082F1B28E9A7}" type="pres">
      <dgm:prSet presAssocID="{D57B67DA-A85A-4AFB-A843-421DBA6235E9}" presName="spacer" presStyleCnt="0"/>
      <dgm:spPr/>
    </dgm:pt>
    <dgm:pt modelId="{360B7C97-69AE-428F-8992-EBF030675CFA}" type="pres">
      <dgm:prSet presAssocID="{A41E3578-7F9A-4A92-A4C4-24E9273A411D}" presName="parentText" presStyleLbl="node1" presStyleIdx="2" presStyleCnt="3">
        <dgm:presLayoutVars>
          <dgm:chMax val="0"/>
          <dgm:bulletEnabled val="1"/>
        </dgm:presLayoutVars>
      </dgm:prSet>
      <dgm:spPr/>
      <dgm:t>
        <a:bodyPr/>
        <a:lstStyle/>
        <a:p>
          <a:endParaRPr lang="en-US"/>
        </a:p>
      </dgm:t>
    </dgm:pt>
  </dgm:ptLst>
  <dgm:cxnLst>
    <dgm:cxn modelId="{863C97BE-14F0-4F51-A03C-12767F9C4AA8}" srcId="{029C14F5-F0C1-4080-AC08-94C736D27BAF}" destId="{D7041B68-DF89-4689-A99D-7F0336AE0E67}" srcOrd="0" destOrd="0" parTransId="{3218FDDC-9E4A-4977-AEE5-36F7850B62C8}" sibTransId="{E1C2F736-CEFA-4108-9871-482D68C5BC70}"/>
    <dgm:cxn modelId="{E476121E-FAB7-425D-BFBB-397BBF11612A}" srcId="{029C14F5-F0C1-4080-AC08-94C736D27BAF}" destId="{58F401DC-3CE1-4D63-BC5C-F5F4D0F23F19}" srcOrd="1" destOrd="0" parTransId="{5F4EA0B6-AB26-4810-9406-6D3778A38455}" sibTransId="{D57B67DA-A85A-4AFB-A843-421DBA6235E9}"/>
    <dgm:cxn modelId="{5ECAA628-3151-4334-A0F1-4CAC6A00431B}" type="presOf" srcId="{D7041B68-DF89-4689-A99D-7F0336AE0E67}" destId="{789B7F31-A18C-496C-9CCE-6DE06EC34FA8}" srcOrd="0" destOrd="0" presId="urn:microsoft.com/office/officeart/2005/8/layout/vList2"/>
    <dgm:cxn modelId="{5C6C9295-D6E1-4ED1-9B9A-F14AC8ED2392}" type="presOf" srcId="{029C14F5-F0C1-4080-AC08-94C736D27BAF}" destId="{BFAD6608-F633-4DF3-9C4F-D89DB17308E0}" srcOrd="0" destOrd="0" presId="urn:microsoft.com/office/officeart/2005/8/layout/vList2"/>
    <dgm:cxn modelId="{37C60217-EB5B-46F7-A3BE-B36A49CBE231}" type="presOf" srcId="{A41E3578-7F9A-4A92-A4C4-24E9273A411D}" destId="{360B7C97-69AE-428F-8992-EBF030675CFA}" srcOrd="0" destOrd="0" presId="urn:microsoft.com/office/officeart/2005/8/layout/vList2"/>
    <dgm:cxn modelId="{3D0908F4-5454-477A-9AE6-01AAB0843F18}" type="presOf" srcId="{58F401DC-3CE1-4D63-BC5C-F5F4D0F23F19}" destId="{6C09E29E-9273-40A6-B97B-2E01214DC9D0}" srcOrd="0" destOrd="0" presId="urn:microsoft.com/office/officeart/2005/8/layout/vList2"/>
    <dgm:cxn modelId="{D8112EF1-F7BA-47C7-8A26-7A2D40D8E7A4}" srcId="{029C14F5-F0C1-4080-AC08-94C736D27BAF}" destId="{A41E3578-7F9A-4A92-A4C4-24E9273A411D}" srcOrd="2" destOrd="0" parTransId="{DCAE87A2-A297-41FE-BDA9-809C7C182E12}" sibTransId="{4CD498BE-28FF-46AD-8B68-A21B02112908}"/>
    <dgm:cxn modelId="{EAC8B2BA-4F7B-465E-BE1C-C0A123A944DD}" type="presParOf" srcId="{BFAD6608-F633-4DF3-9C4F-D89DB17308E0}" destId="{789B7F31-A18C-496C-9CCE-6DE06EC34FA8}" srcOrd="0" destOrd="0" presId="urn:microsoft.com/office/officeart/2005/8/layout/vList2"/>
    <dgm:cxn modelId="{00E44C61-8202-46E6-8F9A-168F699E2E6F}" type="presParOf" srcId="{BFAD6608-F633-4DF3-9C4F-D89DB17308E0}" destId="{0A9C9DC8-E2BB-4366-B257-C67E307A9B6E}" srcOrd="1" destOrd="0" presId="urn:microsoft.com/office/officeart/2005/8/layout/vList2"/>
    <dgm:cxn modelId="{BDC27F03-280B-4CCC-A2B2-CA82F0D15BD5}" type="presParOf" srcId="{BFAD6608-F633-4DF3-9C4F-D89DB17308E0}" destId="{6C09E29E-9273-40A6-B97B-2E01214DC9D0}" srcOrd="2" destOrd="0" presId="urn:microsoft.com/office/officeart/2005/8/layout/vList2"/>
    <dgm:cxn modelId="{2BD1BF94-9368-436B-8790-130CBFE7940D}" type="presParOf" srcId="{BFAD6608-F633-4DF3-9C4F-D89DB17308E0}" destId="{3C6E2ED2-12B2-4BAE-817D-082F1B28E9A7}" srcOrd="3" destOrd="0" presId="urn:microsoft.com/office/officeart/2005/8/layout/vList2"/>
    <dgm:cxn modelId="{C3635846-8B6A-4094-BB46-A0564026166C}" type="presParOf" srcId="{BFAD6608-F633-4DF3-9C4F-D89DB17308E0}" destId="{360B7C97-69AE-428F-8992-EBF030675CF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029C14F5-F0C1-4080-AC08-94C736D27BA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7041B68-DF89-4689-A99D-7F0336AE0E67}">
      <dgm:prSet phldrT="[Text]" custT="1"/>
      <dgm:spPr/>
      <dgm:t>
        <a:bodyPr/>
        <a:lstStyle/>
        <a:p>
          <a:r>
            <a:rPr lang="en-US" sz="2000" b="0" dirty="0"/>
            <a:t>Regardless of the method used, each level or floor of the structure is inspected in a systematic manner</a:t>
          </a:r>
        </a:p>
      </dgm:t>
    </dgm:pt>
    <dgm:pt modelId="{3218FDDC-9E4A-4977-AEE5-36F7850B62C8}" type="parTrans" cxnId="{863C97BE-14F0-4F51-A03C-12767F9C4AA8}">
      <dgm:prSet/>
      <dgm:spPr/>
      <dgm:t>
        <a:bodyPr/>
        <a:lstStyle/>
        <a:p>
          <a:endParaRPr lang="en-US"/>
        </a:p>
      </dgm:t>
    </dgm:pt>
    <dgm:pt modelId="{E1C2F736-CEFA-4108-9871-482D68C5BC70}" type="sibTrans" cxnId="{863C97BE-14F0-4F51-A03C-12767F9C4AA8}">
      <dgm:prSet/>
      <dgm:spPr/>
      <dgm:t>
        <a:bodyPr/>
        <a:lstStyle/>
        <a:p>
          <a:endParaRPr lang="en-US"/>
        </a:p>
      </dgm:t>
    </dgm:pt>
    <dgm:pt modelId="{CED4C402-89EA-4F3C-B811-13F07BBDE1D7}">
      <dgm:prSet custT="1"/>
      <dgm:spPr/>
      <dgm:t>
        <a:bodyPr/>
        <a:lstStyle/>
        <a:p>
          <a:r>
            <a:rPr lang="en-US" sz="2000" b="0" dirty="0"/>
            <a:t>Use either a clockwise or counterclockwise pattern so that all areas are addressed</a:t>
          </a:r>
        </a:p>
      </dgm:t>
    </dgm:pt>
    <dgm:pt modelId="{4E322E97-1909-424C-8A74-DB6E7DD0F941}" type="parTrans" cxnId="{E04EF844-176D-43BF-9A20-9914511F1020}">
      <dgm:prSet/>
      <dgm:spPr/>
      <dgm:t>
        <a:bodyPr/>
        <a:lstStyle/>
        <a:p>
          <a:endParaRPr lang="en-US"/>
        </a:p>
      </dgm:t>
    </dgm:pt>
    <dgm:pt modelId="{BF62CA46-2976-464B-AC2C-5C45A1762CDC}" type="sibTrans" cxnId="{E04EF844-176D-43BF-9A20-9914511F1020}">
      <dgm:prSet/>
      <dgm:spPr/>
      <dgm:t>
        <a:bodyPr/>
        <a:lstStyle/>
        <a:p>
          <a:endParaRPr lang="en-US"/>
        </a:p>
      </dgm:t>
    </dgm:pt>
    <dgm:pt modelId="{12364283-C487-4D06-9868-148544C2A929}">
      <dgm:prSet custT="1"/>
      <dgm:spPr>
        <a:solidFill>
          <a:schemeClr val="accent2">
            <a:lumMod val="75000"/>
          </a:schemeClr>
        </a:solidFill>
      </dgm:spPr>
      <dgm:t>
        <a:bodyPr/>
        <a:lstStyle/>
        <a:p>
          <a:r>
            <a:rPr lang="en-US" sz="2000" b="0" dirty="0"/>
            <a:t>If a basic floor plan is available, it can be used to note the location of violations and can also be used to verify that all areas have been inspected</a:t>
          </a:r>
        </a:p>
      </dgm:t>
    </dgm:pt>
    <dgm:pt modelId="{1F912438-6F4E-4E92-9460-941877CB4607}" type="parTrans" cxnId="{FE51A0E9-DB64-4DFE-B50B-D2A08370E30E}">
      <dgm:prSet/>
      <dgm:spPr/>
      <dgm:t>
        <a:bodyPr/>
        <a:lstStyle/>
        <a:p>
          <a:endParaRPr lang="en-US"/>
        </a:p>
      </dgm:t>
    </dgm:pt>
    <dgm:pt modelId="{710D615B-7365-4F34-B2CB-88DC99BF0CDA}" type="sibTrans" cxnId="{FE51A0E9-DB64-4DFE-B50B-D2A08370E30E}">
      <dgm:prSet/>
      <dgm:spPr/>
      <dgm:t>
        <a:bodyPr/>
        <a:lstStyle/>
        <a:p>
          <a:endParaRPr lang="en-US"/>
        </a:p>
      </dgm:t>
    </dgm:pt>
    <dgm:pt modelId="{BFAD6608-F633-4DF3-9C4F-D89DB17308E0}" type="pres">
      <dgm:prSet presAssocID="{029C14F5-F0C1-4080-AC08-94C736D27BAF}" presName="linear" presStyleCnt="0">
        <dgm:presLayoutVars>
          <dgm:animLvl val="lvl"/>
          <dgm:resizeHandles val="exact"/>
        </dgm:presLayoutVars>
      </dgm:prSet>
      <dgm:spPr/>
      <dgm:t>
        <a:bodyPr/>
        <a:lstStyle/>
        <a:p>
          <a:endParaRPr lang="en-US"/>
        </a:p>
      </dgm:t>
    </dgm:pt>
    <dgm:pt modelId="{789B7F31-A18C-496C-9CCE-6DE06EC34FA8}" type="pres">
      <dgm:prSet presAssocID="{D7041B68-DF89-4689-A99D-7F0336AE0E67}" presName="parentText" presStyleLbl="node1" presStyleIdx="0" presStyleCnt="3">
        <dgm:presLayoutVars>
          <dgm:chMax val="0"/>
          <dgm:bulletEnabled val="1"/>
        </dgm:presLayoutVars>
      </dgm:prSet>
      <dgm:spPr/>
      <dgm:t>
        <a:bodyPr/>
        <a:lstStyle/>
        <a:p>
          <a:endParaRPr lang="en-US"/>
        </a:p>
      </dgm:t>
    </dgm:pt>
    <dgm:pt modelId="{0A9C9DC8-E2BB-4366-B257-C67E307A9B6E}" type="pres">
      <dgm:prSet presAssocID="{E1C2F736-CEFA-4108-9871-482D68C5BC70}" presName="spacer" presStyleCnt="0"/>
      <dgm:spPr/>
    </dgm:pt>
    <dgm:pt modelId="{7E9E9B07-4441-4C22-8044-7A52A2A53BD8}" type="pres">
      <dgm:prSet presAssocID="{CED4C402-89EA-4F3C-B811-13F07BBDE1D7}" presName="parentText" presStyleLbl="node1" presStyleIdx="1" presStyleCnt="3">
        <dgm:presLayoutVars>
          <dgm:chMax val="0"/>
          <dgm:bulletEnabled val="1"/>
        </dgm:presLayoutVars>
      </dgm:prSet>
      <dgm:spPr/>
      <dgm:t>
        <a:bodyPr/>
        <a:lstStyle/>
        <a:p>
          <a:endParaRPr lang="en-US"/>
        </a:p>
      </dgm:t>
    </dgm:pt>
    <dgm:pt modelId="{D667604A-40CD-4D5B-93CF-E72FA2CB099B}" type="pres">
      <dgm:prSet presAssocID="{BF62CA46-2976-464B-AC2C-5C45A1762CDC}" presName="spacer" presStyleCnt="0"/>
      <dgm:spPr/>
    </dgm:pt>
    <dgm:pt modelId="{0280099F-35DB-44ED-AD88-44C5AF058F7D}" type="pres">
      <dgm:prSet presAssocID="{12364283-C487-4D06-9868-148544C2A929}" presName="parentText" presStyleLbl="node1" presStyleIdx="2" presStyleCnt="3">
        <dgm:presLayoutVars>
          <dgm:chMax val="0"/>
          <dgm:bulletEnabled val="1"/>
        </dgm:presLayoutVars>
      </dgm:prSet>
      <dgm:spPr/>
      <dgm:t>
        <a:bodyPr/>
        <a:lstStyle/>
        <a:p>
          <a:endParaRPr lang="en-US"/>
        </a:p>
      </dgm:t>
    </dgm:pt>
  </dgm:ptLst>
  <dgm:cxnLst>
    <dgm:cxn modelId="{046D13DF-D437-4AC5-8CD6-8FD6C3D26173}" type="presOf" srcId="{CED4C402-89EA-4F3C-B811-13F07BBDE1D7}" destId="{7E9E9B07-4441-4C22-8044-7A52A2A53BD8}" srcOrd="0" destOrd="0" presId="urn:microsoft.com/office/officeart/2005/8/layout/vList2"/>
    <dgm:cxn modelId="{E04EF844-176D-43BF-9A20-9914511F1020}" srcId="{029C14F5-F0C1-4080-AC08-94C736D27BAF}" destId="{CED4C402-89EA-4F3C-B811-13F07BBDE1D7}" srcOrd="1" destOrd="0" parTransId="{4E322E97-1909-424C-8A74-DB6E7DD0F941}" sibTransId="{BF62CA46-2976-464B-AC2C-5C45A1762CDC}"/>
    <dgm:cxn modelId="{FE51A0E9-DB64-4DFE-B50B-D2A08370E30E}" srcId="{029C14F5-F0C1-4080-AC08-94C736D27BAF}" destId="{12364283-C487-4D06-9868-148544C2A929}" srcOrd="2" destOrd="0" parTransId="{1F912438-6F4E-4E92-9460-941877CB4607}" sibTransId="{710D615B-7365-4F34-B2CB-88DC99BF0CDA}"/>
    <dgm:cxn modelId="{E68C79E9-638A-463F-9C09-64C2C9503821}" type="presOf" srcId="{029C14F5-F0C1-4080-AC08-94C736D27BAF}" destId="{BFAD6608-F633-4DF3-9C4F-D89DB17308E0}" srcOrd="0" destOrd="0" presId="urn:microsoft.com/office/officeart/2005/8/layout/vList2"/>
    <dgm:cxn modelId="{7E4F41A7-0A4B-4376-BBD0-1079FDBA92BE}" type="presOf" srcId="{D7041B68-DF89-4689-A99D-7F0336AE0E67}" destId="{789B7F31-A18C-496C-9CCE-6DE06EC34FA8}" srcOrd="0" destOrd="0" presId="urn:microsoft.com/office/officeart/2005/8/layout/vList2"/>
    <dgm:cxn modelId="{863C97BE-14F0-4F51-A03C-12767F9C4AA8}" srcId="{029C14F5-F0C1-4080-AC08-94C736D27BAF}" destId="{D7041B68-DF89-4689-A99D-7F0336AE0E67}" srcOrd="0" destOrd="0" parTransId="{3218FDDC-9E4A-4977-AEE5-36F7850B62C8}" sibTransId="{E1C2F736-CEFA-4108-9871-482D68C5BC70}"/>
    <dgm:cxn modelId="{F4FEAA1C-1302-4C25-B56A-FDE2DE536D14}" type="presOf" srcId="{12364283-C487-4D06-9868-148544C2A929}" destId="{0280099F-35DB-44ED-AD88-44C5AF058F7D}" srcOrd="0" destOrd="0" presId="urn:microsoft.com/office/officeart/2005/8/layout/vList2"/>
    <dgm:cxn modelId="{8A813180-CFB9-4CB3-9EB6-B84B6F8E1C65}" type="presParOf" srcId="{BFAD6608-F633-4DF3-9C4F-D89DB17308E0}" destId="{789B7F31-A18C-496C-9CCE-6DE06EC34FA8}" srcOrd="0" destOrd="0" presId="urn:microsoft.com/office/officeart/2005/8/layout/vList2"/>
    <dgm:cxn modelId="{24CACD03-5BB0-4138-8F01-23F89C80E2D4}" type="presParOf" srcId="{BFAD6608-F633-4DF3-9C4F-D89DB17308E0}" destId="{0A9C9DC8-E2BB-4366-B257-C67E307A9B6E}" srcOrd="1" destOrd="0" presId="urn:microsoft.com/office/officeart/2005/8/layout/vList2"/>
    <dgm:cxn modelId="{034834B7-36EB-4FBB-9ED3-55FC6881C85D}" type="presParOf" srcId="{BFAD6608-F633-4DF3-9C4F-D89DB17308E0}" destId="{7E9E9B07-4441-4C22-8044-7A52A2A53BD8}" srcOrd="2" destOrd="0" presId="urn:microsoft.com/office/officeart/2005/8/layout/vList2"/>
    <dgm:cxn modelId="{66246044-BB25-417E-AC33-54AC69C3841A}" type="presParOf" srcId="{BFAD6608-F633-4DF3-9C4F-D89DB17308E0}" destId="{D667604A-40CD-4D5B-93CF-E72FA2CB099B}" srcOrd="3" destOrd="0" presId="urn:microsoft.com/office/officeart/2005/8/layout/vList2"/>
    <dgm:cxn modelId="{78AFFE7E-A858-4DCC-AC69-178E6C1A86CA}" type="presParOf" srcId="{BFAD6608-F633-4DF3-9C4F-D89DB17308E0}" destId="{0280099F-35DB-44ED-AD88-44C5AF058F7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29C14F5-F0C1-4080-AC08-94C736D27BA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7041B68-DF89-4689-A99D-7F0336AE0E67}">
      <dgm:prSet phldrT="[Text]" custT="1"/>
      <dgm:spPr/>
      <dgm:t>
        <a:bodyPr/>
        <a:lstStyle/>
        <a:p>
          <a:r>
            <a:rPr lang="x-none" sz="2000" b="0" u="none" dirty="0"/>
            <a:t>If admission is refused because of confidentiality reasons, note the denial and continue to the next item</a:t>
          </a:r>
          <a:endParaRPr lang="en-US" sz="2000" b="0" dirty="0"/>
        </a:p>
      </dgm:t>
    </dgm:pt>
    <dgm:pt modelId="{3218FDDC-9E4A-4977-AEE5-36F7850B62C8}" type="parTrans" cxnId="{863C97BE-14F0-4F51-A03C-12767F9C4AA8}">
      <dgm:prSet/>
      <dgm:spPr/>
      <dgm:t>
        <a:bodyPr/>
        <a:lstStyle/>
        <a:p>
          <a:endParaRPr lang="en-US"/>
        </a:p>
      </dgm:t>
    </dgm:pt>
    <dgm:pt modelId="{E1C2F736-CEFA-4108-9871-482D68C5BC70}" type="sibTrans" cxnId="{863C97BE-14F0-4F51-A03C-12767F9C4AA8}">
      <dgm:prSet/>
      <dgm:spPr/>
      <dgm:t>
        <a:bodyPr/>
        <a:lstStyle/>
        <a:p>
          <a:endParaRPr lang="en-US"/>
        </a:p>
      </dgm:t>
    </dgm:pt>
    <dgm:pt modelId="{7D65DA10-26C2-4E8E-AD99-3827D0BF7406}">
      <dgm:prSet custT="1"/>
      <dgm:spPr/>
      <dgm:t>
        <a:bodyPr/>
        <a:lstStyle/>
        <a:p>
          <a:r>
            <a:rPr lang="en-US" sz="2000" b="0" u="none" dirty="0"/>
            <a:t>Do </a:t>
          </a:r>
          <a:r>
            <a:rPr lang="x-none" sz="2000" b="0" u="none" dirty="0"/>
            <a:t>not demand entry or argue with the representative</a:t>
          </a:r>
          <a:endParaRPr lang="en-US" sz="2000" b="0" u="none" dirty="0"/>
        </a:p>
      </dgm:t>
    </dgm:pt>
    <dgm:pt modelId="{5093E9BF-F000-4345-8BA9-A7B9E4F22590}" type="parTrans" cxnId="{DA48E6CB-160F-4086-A3F4-98377C0741BF}">
      <dgm:prSet/>
      <dgm:spPr/>
      <dgm:t>
        <a:bodyPr/>
        <a:lstStyle/>
        <a:p>
          <a:endParaRPr lang="en-US"/>
        </a:p>
      </dgm:t>
    </dgm:pt>
    <dgm:pt modelId="{2DA35DF7-FECF-475C-A7A8-E9C41AEFC971}" type="sibTrans" cxnId="{DA48E6CB-160F-4086-A3F4-98377C0741BF}">
      <dgm:prSet/>
      <dgm:spPr/>
      <dgm:t>
        <a:bodyPr/>
        <a:lstStyle/>
        <a:p>
          <a:endParaRPr lang="en-US"/>
        </a:p>
      </dgm:t>
    </dgm:pt>
    <dgm:pt modelId="{5BB84D77-CB6C-4A45-A133-88FBE286ADD1}">
      <dgm:prSet custT="1"/>
      <dgm:spPr/>
      <dgm:t>
        <a:bodyPr/>
        <a:lstStyle/>
        <a:p>
          <a:r>
            <a:rPr lang="en-US" sz="2000" b="0" u="none" dirty="0"/>
            <a:t>R</a:t>
          </a:r>
          <a:r>
            <a:rPr lang="x-none" sz="2000" b="0" u="none" dirty="0"/>
            <a:t>espect the confidentiality of any trade secrets that exist in a facility</a:t>
          </a:r>
          <a:endParaRPr lang="en-US" sz="2000" b="0" u="none" dirty="0"/>
        </a:p>
      </dgm:t>
    </dgm:pt>
    <dgm:pt modelId="{61849028-7D65-46D6-86F4-E09E7B83A12D}" type="parTrans" cxnId="{498DE4B1-31C5-442F-A6D1-192DE14CFB88}">
      <dgm:prSet/>
      <dgm:spPr/>
      <dgm:t>
        <a:bodyPr/>
        <a:lstStyle/>
        <a:p>
          <a:endParaRPr lang="en-US"/>
        </a:p>
      </dgm:t>
    </dgm:pt>
    <dgm:pt modelId="{B2A08869-2DC4-4998-9C61-757B04414DD7}" type="sibTrans" cxnId="{498DE4B1-31C5-442F-A6D1-192DE14CFB88}">
      <dgm:prSet/>
      <dgm:spPr/>
      <dgm:t>
        <a:bodyPr/>
        <a:lstStyle/>
        <a:p>
          <a:endParaRPr lang="en-US"/>
        </a:p>
      </dgm:t>
    </dgm:pt>
    <dgm:pt modelId="{D49EE048-59CB-4010-A393-4C05EFE54153}">
      <dgm:prSet custT="1"/>
      <dgm:spPr>
        <a:solidFill>
          <a:schemeClr val="accent6">
            <a:lumMod val="75000"/>
          </a:schemeClr>
        </a:solidFill>
      </dgm:spPr>
      <dgm:t>
        <a:bodyPr/>
        <a:lstStyle/>
        <a:p>
          <a:r>
            <a:rPr lang="en-US" sz="2000" b="0" dirty="0"/>
            <a:t>Do not sign any documents without consulting with a supervisor and/or legal counsel</a:t>
          </a:r>
          <a:endParaRPr lang="en-US" sz="2000" b="0" u="none" dirty="0"/>
        </a:p>
      </dgm:t>
    </dgm:pt>
    <dgm:pt modelId="{680AC35B-C9C8-4D83-A854-E9A2B4C1CE56}" type="parTrans" cxnId="{8BDACC93-F321-4763-8ECB-371AC769400D}">
      <dgm:prSet/>
      <dgm:spPr/>
      <dgm:t>
        <a:bodyPr/>
        <a:lstStyle/>
        <a:p>
          <a:endParaRPr lang="en-US"/>
        </a:p>
      </dgm:t>
    </dgm:pt>
    <dgm:pt modelId="{B6A631BF-33B8-48FC-BE5C-A61CA4283A9F}" type="sibTrans" cxnId="{8BDACC93-F321-4763-8ECB-371AC769400D}">
      <dgm:prSet/>
      <dgm:spPr/>
      <dgm:t>
        <a:bodyPr/>
        <a:lstStyle/>
        <a:p>
          <a:endParaRPr lang="en-US"/>
        </a:p>
      </dgm:t>
    </dgm:pt>
    <dgm:pt modelId="{ED298219-F5A8-4C4A-80FD-09362650DD4E}">
      <dgm:prSet custT="1"/>
      <dgm:spPr>
        <a:solidFill>
          <a:schemeClr val="accent6">
            <a:lumMod val="50000"/>
          </a:schemeClr>
        </a:solidFill>
      </dgm:spPr>
      <dgm:t>
        <a:bodyPr/>
        <a:lstStyle/>
        <a:p>
          <a:r>
            <a:rPr lang="en-US" sz="2000" b="0" dirty="0"/>
            <a:t>After the inspection is concluded, consult with a supervisor regarding any areas where entry was denied </a:t>
          </a:r>
          <a:endParaRPr lang="en-US" sz="2000" b="0" u="none" dirty="0"/>
        </a:p>
      </dgm:t>
    </dgm:pt>
    <dgm:pt modelId="{9D957E26-3CFF-4DCC-BA16-0EED6B890E4E}" type="parTrans" cxnId="{9ACD9EC1-B8A8-412C-A589-85BFDD466F99}">
      <dgm:prSet/>
      <dgm:spPr/>
      <dgm:t>
        <a:bodyPr/>
        <a:lstStyle/>
        <a:p>
          <a:endParaRPr lang="en-US"/>
        </a:p>
      </dgm:t>
    </dgm:pt>
    <dgm:pt modelId="{9E37909E-0113-4F10-9C2E-42C685548E04}" type="sibTrans" cxnId="{9ACD9EC1-B8A8-412C-A589-85BFDD466F99}">
      <dgm:prSet/>
      <dgm:spPr/>
      <dgm:t>
        <a:bodyPr/>
        <a:lstStyle/>
        <a:p>
          <a:endParaRPr lang="en-US"/>
        </a:p>
      </dgm:t>
    </dgm:pt>
    <dgm:pt modelId="{BFAD6608-F633-4DF3-9C4F-D89DB17308E0}" type="pres">
      <dgm:prSet presAssocID="{029C14F5-F0C1-4080-AC08-94C736D27BAF}" presName="linear" presStyleCnt="0">
        <dgm:presLayoutVars>
          <dgm:animLvl val="lvl"/>
          <dgm:resizeHandles val="exact"/>
        </dgm:presLayoutVars>
      </dgm:prSet>
      <dgm:spPr/>
      <dgm:t>
        <a:bodyPr/>
        <a:lstStyle/>
        <a:p>
          <a:endParaRPr lang="en-US"/>
        </a:p>
      </dgm:t>
    </dgm:pt>
    <dgm:pt modelId="{789B7F31-A18C-496C-9CCE-6DE06EC34FA8}" type="pres">
      <dgm:prSet presAssocID="{D7041B68-DF89-4689-A99D-7F0336AE0E67}" presName="parentText" presStyleLbl="node1" presStyleIdx="0" presStyleCnt="5">
        <dgm:presLayoutVars>
          <dgm:chMax val="0"/>
          <dgm:bulletEnabled val="1"/>
        </dgm:presLayoutVars>
      </dgm:prSet>
      <dgm:spPr/>
      <dgm:t>
        <a:bodyPr/>
        <a:lstStyle/>
        <a:p>
          <a:endParaRPr lang="en-US"/>
        </a:p>
      </dgm:t>
    </dgm:pt>
    <dgm:pt modelId="{0A9C9DC8-E2BB-4366-B257-C67E307A9B6E}" type="pres">
      <dgm:prSet presAssocID="{E1C2F736-CEFA-4108-9871-482D68C5BC70}" presName="spacer" presStyleCnt="0"/>
      <dgm:spPr/>
    </dgm:pt>
    <dgm:pt modelId="{ABA164BA-D953-4602-9B90-4EFA9D4E8CC9}" type="pres">
      <dgm:prSet presAssocID="{7D65DA10-26C2-4E8E-AD99-3827D0BF7406}" presName="parentText" presStyleLbl="node1" presStyleIdx="1" presStyleCnt="5">
        <dgm:presLayoutVars>
          <dgm:chMax val="0"/>
          <dgm:bulletEnabled val="1"/>
        </dgm:presLayoutVars>
      </dgm:prSet>
      <dgm:spPr/>
      <dgm:t>
        <a:bodyPr/>
        <a:lstStyle/>
        <a:p>
          <a:endParaRPr lang="en-US"/>
        </a:p>
      </dgm:t>
    </dgm:pt>
    <dgm:pt modelId="{7196242E-D1E6-4B0E-8072-5D239D944E65}" type="pres">
      <dgm:prSet presAssocID="{2DA35DF7-FECF-475C-A7A8-E9C41AEFC971}" presName="spacer" presStyleCnt="0"/>
      <dgm:spPr/>
    </dgm:pt>
    <dgm:pt modelId="{9386BACB-81FA-4510-9FAD-E2E47EFC6DB2}" type="pres">
      <dgm:prSet presAssocID="{5BB84D77-CB6C-4A45-A133-88FBE286ADD1}" presName="parentText" presStyleLbl="node1" presStyleIdx="2" presStyleCnt="5">
        <dgm:presLayoutVars>
          <dgm:chMax val="0"/>
          <dgm:bulletEnabled val="1"/>
        </dgm:presLayoutVars>
      </dgm:prSet>
      <dgm:spPr/>
      <dgm:t>
        <a:bodyPr/>
        <a:lstStyle/>
        <a:p>
          <a:endParaRPr lang="en-US"/>
        </a:p>
      </dgm:t>
    </dgm:pt>
    <dgm:pt modelId="{15869DD7-38FD-4630-B7D2-27A864C807B8}" type="pres">
      <dgm:prSet presAssocID="{B2A08869-2DC4-4998-9C61-757B04414DD7}" presName="spacer" presStyleCnt="0"/>
      <dgm:spPr/>
    </dgm:pt>
    <dgm:pt modelId="{E66F000A-1D0B-403C-B575-95EDA31E0DD7}" type="pres">
      <dgm:prSet presAssocID="{D49EE048-59CB-4010-A393-4C05EFE54153}" presName="parentText" presStyleLbl="node1" presStyleIdx="3" presStyleCnt="5">
        <dgm:presLayoutVars>
          <dgm:chMax val="0"/>
          <dgm:bulletEnabled val="1"/>
        </dgm:presLayoutVars>
      </dgm:prSet>
      <dgm:spPr/>
      <dgm:t>
        <a:bodyPr/>
        <a:lstStyle/>
        <a:p>
          <a:endParaRPr lang="en-US"/>
        </a:p>
      </dgm:t>
    </dgm:pt>
    <dgm:pt modelId="{0534C8E4-F7FD-43B9-8A1F-0B2D7A91AF1F}" type="pres">
      <dgm:prSet presAssocID="{B6A631BF-33B8-48FC-BE5C-A61CA4283A9F}" presName="spacer" presStyleCnt="0"/>
      <dgm:spPr/>
    </dgm:pt>
    <dgm:pt modelId="{FE41A7FD-7690-462A-8FF7-5D0CD2139957}" type="pres">
      <dgm:prSet presAssocID="{ED298219-F5A8-4C4A-80FD-09362650DD4E}" presName="parentText" presStyleLbl="node1" presStyleIdx="4" presStyleCnt="5">
        <dgm:presLayoutVars>
          <dgm:chMax val="0"/>
          <dgm:bulletEnabled val="1"/>
        </dgm:presLayoutVars>
      </dgm:prSet>
      <dgm:spPr/>
      <dgm:t>
        <a:bodyPr/>
        <a:lstStyle/>
        <a:p>
          <a:endParaRPr lang="en-US"/>
        </a:p>
      </dgm:t>
    </dgm:pt>
  </dgm:ptLst>
  <dgm:cxnLst>
    <dgm:cxn modelId="{323FBD0B-2402-4911-938B-E0285418C7B9}" type="presOf" srcId="{D7041B68-DF89-4689-A99D-7F0336AE0E67}" destId="{789B7F31-A18C-496C-9CCE-6DE06EC34FA8}" srcOrd="0" destOrd="0" presId="urn:microsoft.com/office/officeart/2005/8/layout/vList2"/>
    <dgm:cxn modelId="{863C97BE-14F0-4F51-A03C-12767F9C4AA8}" srcId="{029C14F5-F0C1-4080-AC08-94C736D27BAF}" destId="{D7041B68-DF89-4689-A99D-7F0336AE0E67}" srcOrd="0" destOrd="0" parTransId="{3218FDDC-9E4A-4977-AEE5-36F7850B62C8}" sibTransId="{E1C2F736-CEFA-4108-9871-482D68C5BC70}"/>
    <dgm:cxn modelId="{498DE4B1-31C5-442F-A6D1-192DE14CFB88}" srcId="{029C14F5-F0C1-4080-AC08-94C736D27BAF}" destId="{5BB84D77-CB6C-4A45-A133-88FBE286ADD1}" srcOrd="2" destOrd="0" parTransId="{61849028-7D65-46D6-86F4-E09E7B83A12D}" sibTransId="{B2A08869-2DC4-4998-9C61-757B04414DD7}"/>
    <dgm:cxn modelId="{DA48E6CB-160F-4086-A3F4-98377C0741BF}" srcId="{029C14F5-F0C1-4080-AC08-94C736D27BAF}" destId="{7D65DA10-26C2-4E8E-AD99-3827D0BF7406}" srcOrd="1" destOrd="0" parTransId="{5093E9BF-F000-4345-8BA9-A7B9E4F22590}" sibTransId="{2DA35DF7-FECF-475C-A7A8-E9C41AEFC971}"/>
    <dgm:cxn modelId="{89EBB2E1-D306-476D-8630-67F25D8DC499}" type="presOf" srcId="{ED298219-F5A8-4C4A-80FD-09362650DD4E}" destId="{FE41A7FD-7690-462A-8FF7-5D0CD2139957}" srcOrd="0" destOrd="0" presId="urn:microsoft.com/office/officeart/2005/8/layout/vList2"/>
    <dgm:cxn modelId="{8BDACC93-F321-4763-8ECB-371AC769400D}" srcId="{029C14F5-F0C1-4080-AC08-94C736D27BAF}" destId="{D49EE048-59CB-4010-A393-4C05EFE54153}" srcOrd="3" destOrd="0" parTransId="{680AC35B-C9C8-4D83-A854-E9A2B4C1CE56}" sibTransId="{B6A631BF-33B8-48FC-BE5C-A61CA4283A9F}"/>
    <dgm:cxn modelId="{2D88282D-130C-4E8A-9CE6-2D6E450DD4F9}" type="presOf" srcId="{5BB84D77-CB6C-4A45-A133-88FBE286ADD1}" destId="{9386BACB-81FA-4510-9FAD-E2E47EFC6DB2}" srcOrd="0" destOrd="0" presId="urn:microsoft.com/office/officeart/2005/8/layout/vList2"/>
    <dgm:cxn modelId="{9ACD9EC1-B8A8-412C-A589-85BFDD466F99}" srcId="{029C14F5-F0C1-4080-AC08-94C736D27BAF}" destId="{ED298219-F5A8-4C4A-80FD-09362650DD4E}" srcOrd="4" destOrd="0" parTransId="{9D957E26-3CFF-4DCC-BA16-0EED6B890E4E}" sibTransId="{9E37909E-0113-4F10-9C2E-42C685548E04}"/>
    <dgm:cxn modelId="{AF7A1C5A-CEDC-498B-84DA-9B97F28584F7}" type="presOf" srcId="{029C14F5-F0C1-4080-AC08-94C736D27BAF}" destId="{BFAD6608-F633-4DF3-9C4F-D89DB17308E0}" srcOrd="0" destOrd="0" presId="urn:microsoft.com/office/officeart/2005/8/layout/vList2"/>
    <dgm:cxn modelId="{9103EF72-EACD-406C-80D6-51414F7BAAC2}" type="presOf" srcId="{D49EE048-59CB-4010-A393-4C05EFE54153}" destId="{E66F000A-1D0B-403C-B575-95EDA31E0DD7}" srcOrd="0" destOrd="0" presId="urn:microsoft.com/office/officeart/2005/8/layout/vList2"/>
    <dgm:cxn modelId="{CC7B5C1C-6EF4-44D2-A8D9-323E0668872D}" type="presOf" srcId="{7D65DA10-26C2-4E8E-AD99-3827D0BF7406}" destId="{ABA164BA-D953-4602-9B90-4EFA9D4E8CC9}" srcOrd="0" destOrd="0" presId="urn:microsoft.com/office/officeart/2005/8/layout/vList2"/>
    <dgm:cxn modelId="{EB387F08-CE2F-40ED-9F16-7B3F864770DD}" type="presParOf" srcId="{BFAD6608-F633-4DF3-9C4F-D89DB17308E0}" destId="{789B7F31-A18C-496C-9CCE-6DE06EC34FA8}" srcOrd="0" destOrd="0" presId="urn:microsoft.com/office/officeart/2005/8/layout/vList2"/>
    <dgm:cxn modelId="{B27DFA11-457A-4DFB-9A59-4D6D085B191F}" type="presParOf" srcId="{BFAD6608-F633-4DF3-9C4F-D89DB17308E0}" destId="{0A9C9DC8-E2BB-4366-B257-C67E307A9B6E}" srcOrd="1" destOrd="0" presId="urn:microsoft.com/office/officeart/2005/8/layout/vList2"/>
    <dgm:cxn modelId="{40F0D645-61D1-4646-B5F9-853AB8E70490}" type="presParOf" srcId="{BFAD6608-F633-4DF3-9C4F-D89DB17308E0}" destId="{ABA164BA-D953-4602-9B90-4EFA9D4E8CC9}" srcOrd="2" destOrd="0" presId="urn:microsoft.com/office/officeart/2005/8/layout/vList2"/>
    <dgm:cxn modelId="{499CBF84-D327-4811-BBA8-6A01A602957D}" type="presParOf" srcId="{BFAD6608-F633-4DF3-9C4F-D89DB17308E0}" destId="{7196242E-D1E6-4B0E-8072-5D239D944E65}" srcOrd="3" destOrd="0" presId="urn:microsoft.com/office/officeart/2005/8/layout/vList2"/>
    <dgm:cxn modelId="{7B569515-AE87-4558-8B7B-405111C7DAEA}" type="presParOf" srcId="{BFAD6608-F633-4DF3-9C4F-D89DB17308E0}" destId="{9386BACB-81FA-4510-9FAD-E2E47EFC6DB2}" srcOrd="4" destOrd="0" presId="urn:microsoft.com/office/officeart/2005/8/layout/vList2"/>
    <dgm:cxn modelId="{BBA6F908-64D3-45EB-A09B-505DB0C81653}" type="presParOf" srcId="{BFAD6608-F633-4DF3-9C4F-D89DB17308E0}" destId="{15869DD7-38FD-4630-B7D2-27A864C807B8}" srcOrd="5" destOrd="0" presId="urn:microsoft.com/office/officeart/2005/8/layout/vList2"/>
    <dgm:cxn modelId="{2D6BA0C9-E625-4430-A1B4-2CD160AC05D9}" type="presParOf" srcId="{BFAD6608-F633-4DF3-9C4F-D89DB17308E0}" destId="{E66F000A-1D0B-403C-B575-95EDA31E0DD7}" srcOrd="6" destOrd="0" presId="urn:microsoft.com/office/officeart/2005/8/layout/vList2"/>
    <dgm:cxn modelId="{D9D80FBC-1F73-4824-9922-D69DF2DD184E}" type="presParOf" srcId="{BFAD6608-F633-4DF3-9C4F-D89DB17308E0}" destId="{0534C8E4-F7FD-43B9-8A1F-0B2D7A91AF1F}" srcOrd="7" destOrd="0" presId="urn:microsoft.com/office/officeart/2005/8/layout/vList2"/>
    <dgm:cxn modelId="{0843F0E7-89F2-440D-9690-42DFCC9E69DB}" type="presParOf" srcId="{BFAD6608-F633-4DF3-9C4F-D89DB17308E0}" destId="{FE41A7FD-7690-462A-8FF7-5D0CD213995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CA697575-372E-4EAB-8730-A72FF9E7A55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8A74A92-ED92-43BD-AAB0-D937DCB2BA14}">
      <dgm:prSet phldrT="[Text]" custT="1"/>
      <dgm:spPr/>
      <dgm:t>
        <a:bodyPr/>
        <a:lstStyle/>
        <a:p>
          <a:r>
            <a:rPr lang="en-US" sz="1800" b="0" u="none" dirty="0"/>
            <a:t>I</a:t>
          </a:r>
          <a:r>
            <a:rPr lang="x-none" sz="1800" b="0" u="none" dirty="0"/>
            <a:t>nclude banks, data and computer system centers, law enforcement complexes, and detention/correction centers </a:t>
          </a:r>
          <a:endParaRPr lang="en-US" sz="1800" b="0" dirty="0"/>
        </a:p>
      </dgm:t>
    </dgm:pt>
    <dgm:pt modelId="{99C3D656-E76B-4F58-9EB7-50B00A9F018E}" type="parTrans" cxnId="{CEA54C15-413F-4421-835A-7F23182845A7}">
      <dgm:prSet/>
      <dgm:spPr/>
      <dgm:t>
        <a:bodyPr/>
        <a:lstStyle/>
        <a:p>
          <a:endParaRPr lang="en-US"/>
        </a:p>
      </dgm:t>
    </dgm:pt>
    <dgm:pt modelId="{EC0D0B6E-16DA-4283-9E28-4B8CE480B756}" type="sibTrans" cxnId="{CEA54C15-413F-4421-835A-7F23182845A7}">
      <dgm:prSet/>
      <dgm:spPr/>
      <dgm:t>
        <a:bodyPr/>
        <a:lstStyle/>
        <a:p>
          <a:endParaRPr lang="en-US"/>
        </a:p>
      </dgm:t>
    </dgm:pt>
    <dgm:pt modelId="{B1F67200-F57A-4C8C-8541-6FF3C490146E}">
      <dgm:prSet custT="1"/>
      <dgm:spPr>
        <a:solidFill>
          <a:schemeClr val="accent6">
            <a:lumMod val="75000"/>
          </a:schemeClr>
        </a:solidFill>
      </dgm:spPr>
      <dgm:t>
        <a:bodyPr/>
        <a:lstStyle/>
        <a:p>
          <a:r>
            <a:rPr lang="en-US" sz="1800" b="0" u="none" dirty="0"/>
            <a:t>M</a:t>
          </a:r>
          <a:r>
            <a:rPr lang="x-none" sz="1800" b="0" u="none" dirty="0"/>
            <a:t>ay be able to gain entry at a more appropriate time, such as during a maintenance period</a:t>
          </a:r>
          <a:endParaRPr lang="en-US" sz="1800" b="0" u="none" dirty="0"/>
        </a:p>
      </dgm:t>
    </dgm:pt>
    <dgm:pt modelId="{93E0670E-95C1-4AF5-9833-A32179A356A7}" type="parTrans" cxnId="{03073DC6-F084-4CAD-8C01-FD8EDD7AFE1A}">
      <dgm:prSet/>
      <dgm:spPr/>
      <dgm:t>
        <a:bodyPr/>
        <a:lstStyle/>
        <a:p>
          <a:endParaRPr lang="en-US"/>
        </a:p>
      </dgm:t>
    </dgm:pt>
    <dgm:pt modelId="{5EDEEEFD-81FF-4A3C-BAEB-783200CCA23C}" type="sibTrans" cxnId="{03073DC6-F084-4CAD-8C01-FD8EDD7AFE1A}">
      <dgm:prSet/>
      <dgm:spPr/>
      <dgm:t>
        <a:bodyPr/>
        <a:lstStyle/>
        <a:p>
          <a:endParaRPr lang="en-US"/>
        </a:p>
      </dgm:t>
    </dgm:pt>
    <dgm:pt modelId="{5C9A7DFF-4CED-408F-A1BD-B5436DEEA134}" type="pres">
      <dgm:prSet presAssocID="{CA697575-372E-4EAB-8730-A72FF9E7A55E}" presName="linear" presStyleCnt="0">
        <dgm:presLayoutVars>
          <dgm:animLvl val="lvl"/>
          <dgm:resizeHandles val="exact"/>
        </dgm:presLayoutVars>
      </dgm:prSet>
      <dgm:spPr/>
      <dgm:t>
        <a:bodyPr/>
        <a:lstStyle/>
        <a:p>
          <a:endParaRPr lang="en-US"/>
        </a:p>
      </dgm:t>
    </dgm:pt>
    <dgm:pt modelId="{16A7D29A-858E-4CE5-98D3-1EE8226B94F8}" type="pres">
      <dgm:prSet presAssocID="{C8A74A92-ED92-43BD-AAB0-D937DCB2BA14}" presName="parentText" presStyleLbl="node1" presStyleIdx="0" presStyleCnt="2">
        <dgm:presLayoutVars>
          <dgm:chMax val="0"/>
          <dgm:bulletEnabled val="1"/>
        </dgm:presLayoutVars>
      </dgm:prSet>
      <dgm:spPr/>
      <dgm:t>
        <a:bodyPr/>
        <a:lstStyle/>
        <a:p>
          <a:endParaRPr lang="en-US"/>
        </a:p>
      </dgm:t>
    </dgm:pt>
    <dgm:pt modelId="{8602219E-78F6-4F67-87D4-F975B784AE1D}" type="pres">
      <dgm:prSet presAssocID="{EC0D0B6E-16DA-4283-9E28-4B8CE480B756}" presName="spacer" presStyleCnt="0"/>
      <dgm:spPr/>
    </dgm:pt>
    <dgm:pt modelId="{B81BB1A7-1B04-4F54-AFB4-F97840D016FC}" type="pres">
      <dgm:prSet presAssocID="{B1F67200-F57A-4C8C-8541-6FF3C490146E}" presName="parentText" presStyleLbl="node1" presStyleIdx="1" presStyleCnt="2">
        <dgm:presLayoutVars>
          <dgm:chMax val="0"/>
          <dgm:bulletEnabled val="1"/>
        </dgm:presLayoutVars>
      </dgm:prSet>
      <dgm:spPr/>
      <dgm:t>
        <a:bodyPr/>
        <a:lstStyle/>
        <a:p>
          <a:endParaRPr lang="en-US"/>
        </a:p>
      </dgm:t>
    </dgm:pt>
  </dgm:ptLst>
  <dgm:cxnLst>
    <dgm:cxn modelId="{CEA54C15-413F-4421-835A-7F23182845A7}" srcId="{CA697575-372E-4EAB-8730-A72FF9E7A55E}" destId="{C8A74A92-ED92-43BD-AAB0-D937DCB2BA14}" srcOrd="0" destOrd="0" parTransId="{99C3D656-E76B-4F58-9EB7-50B00A9F018E}" sibTransId="{EC0D0B6E-16DA-4283-9E28-4B8CE480B756}"/>
    <dgm:cxn modelId="{18893CDC-6403-4D55-8974-ED3D84AD3F19}" type="presOf" srcId="{C8A74A92-ED92-43BD-AAB0-D937DCB2BA14}" destId="{16A7D29A-858E-4CE5-98D3-1EE8226B94F8}" srcOrd="0" destOrd="0" presId="urn:microsoft.com/office/officeart/2005/8/layout/vList2"/>
    <dgm:cxn modelId="{E1157D23-7A26-4B3F-8857-E7999C80738E}" type="presOf" srcId="{CA697575-372E-4EAB-8730-A72FF9E7A55E}" destId="{5C9A7DFF-4CED-408F-A1BD-B5436DEEA134}" srcOrd="0" destOrd="0" presId="urn:microsoft.com/office/officeart/2005/8/layout/vList2"/>
    <dgm:cxn modelId="{4004A084-FD25-402C-B1AA-7F093A6909F0}" type="presOf" srcId="{B1F67200-F57A-4C8C-8541-6FF3C490146E}" destId="{B81BB1A7-1B04-4F54-AFB4-F97840D016FC}" srcOrd="0" destOrd="0" presId="urn:microsoft.com/office/officeart/2005/8/layout/vList2"/>
    <dgm:cxn modelId="{03073DC6-F084-4CAD-8C01-FD8EDD7AFE1A}" srcId="{CA697575-372E-4EAB-8730-A72FF9E7A55E}" destId="{B1F67200-F57A-4C8C-8541-6FF3C490146E}" srcOrd="1" destOrd="0" parTransId="{93E0670E-95C1-4AF5-9833-A32179A356A7}" sibTransId="{5EDEEEFD-81FF-4A3C-BAEB-783200CCA23C}"/>
    <dgm:cxn modelId="{CC9F93E6-352D-45E1-8D25-5461ECDA3AB0}" type="presParOf" srcId="{5C9A7DFF-4CED-408F-A1BD-B5436DEEA134}" destId="{16A7D29A-858E-4CE5-98D3-1EE8226B94F8}" srcOrd="0" destOrd="0" presId="urn:microsoft.com/office/officeart/2005/8/layout/vList2"/>
    <dgm:cxn modelId="{96B44230-AC4D-4718-9527-6FD4D94B3562}" type="presParOf" srcId="{5C9A7DFF-4CED-408F-A1BD-B5436DEEA134}" destId="{8602219E-78F6-4F67-87D4-F975B784AE1D}" srcOrd="1" destOrd="0" presId="urn:microsoft.com/office/officeart/2005/8/layout/vList2"/>
    <dgm:cxn modelId="{AAC39065-BF74-4897-BAB4-2E8950BF5DBA}" type="presParOf" srcId="{5C9A7DFF-4CED-408F-A1BD-B5436DEEA134}" destId="{B81BB1A7-1B04-4F54-AFB4-F97840D016F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029C14F5-F0C1-4080-AC08-94C736D27BA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7041B68-DF89-4689-A99D-7F0336AE0E67}">
      <dgm:prSet phldrT="[Text]" custT="1"/>
      <dgm:spPr/>
      <dgm:t>
        <a:bodyPr/>
        <a:lstStyle/>
        <a:p>
          <a:r>
            <a:rPr lang="en-US" sz="2000" b="0" dirty="0"/>
            <a:t>Many occupancies have code requirements that are specific to that type of occupancy classification</a:t>
          </a:r>
        </a:p>
      </dgm:t>
    </dgm:pt>
    <dgm:pt modelId="{3218FDDC-9E4A-4977-AEE5-36F7850B62C8}" type="parTrans" cxnId="{863C97BE-14F0-4F51-A03C-12767F9C4AA8}">
      <dgm:prSet/>
      <dgm:spPr/>
      <dgm:t>
        <a:bodyPr/>
        <a:lstStyle/>
        <a:p>
          <a:endParaRPr lang="en-US"/>
        </a:p>
      </dgm:t>
    </dgm:pt>
    <dgm:pt modelId="{E1C2F736-CEFA-4108-9871-482D68C5BC70}" type="sibTrans" cxnId="{863C97BE-14F0-4F51-A03C-12767F9C4AA8}">
      <dgm:prSet/>
      <dgm:spPr/>
      <dgm:t>
        <a:bodyPr/>
        <a:lstStyle/>
        <a:p>
          <a:endParaRPr lang="en-US"/>
        </a:p>
      </dgm:t>
    </dgm:pt>
    <dgm:pt modelId="{2EFEE8C8-E70D-4072-B820-4DF0728F17CE}">
      <dgm:prSet custT="1"/>
      <dgm:spPr>
        <a:solidFill>
          <a:schemeClr val="accent6">
            <a:lumMod val="75000"/>
          </a:schemeClr>
        </a:solidFill>
      </dgm:spPr>
      <dgm:t>
        <a:bodyPr/>
        <a:lstStyle/>
        <a:p>
          <a:r>
            <a:rPr lang="en-US" sz="2000" b="0" dirty="0"/>
            <a:t>All occupancies share some similar fire and life safety code requirements</a:t>
          </a:r>
        </a:p>
      </dgm:t>
    </dgm:pt>
    <dgm:pt modelId="{23CFDAB4-0330-4023-9C74-B248BCCDE737}" type="parTrans" cxnId="{3F115DD2-16B2-4FB9-ACFB-98C4B9EE8FD1}">
      <dgm:prSet/>
      <dgm:spPr/>
      <dgm:t>
        <a:bodyPr/>
        <a:lstStyle/>
        <a:p>
          <a:endParaRPr lang="en-US"/>
        </a:p>
      </dgm:t>
    </dgm:pt>
    <dgm:pt modelId="{0C412AF7-2854-47C6-AD36-1C82894E76EE}" type="sibTrans" cxnId="{3F115DD2-16B2-4FB9-ACFB-98C4B9EE8FD1}">
      <dgm:prSet/>
      <dgm:spPr/>
      <dgm:t>
        <a:bodyPr/>
        <a:lstStyle/>
        <a:p>
          <a:endParaRPr lang="en-US"/>
        </a:p>
      </dgm:t>
    </dgm:pt>
    <dgm:pt modelId="{BFAD6608-F633-4DF3-9C4F-D89DB17308E0}" type="pres">
      <dgm:prSet presAssocID="{029C14F5-F0C1-4080-AC08-94C736D27BAF}" presName="linear" presStyleCnt="0">
        <dgm:presLayoutVars>
          <dgm:animLvl val="lvl"/>
          <dgm:resizeHandles val="exact"/>
        </dgm:presLayoutVars>
      </dgm:prSet>
      <dgm:spPr/>
      <dgm:t>
        <a:bodyPr/>
        <a:lstStyle/>
        <a:p>
          <a:endParaRPr lang="en-US"/>
        </a:p>
      </dgm:t>
    </dgm:pt>
    <dgm:pt modelId="{789B7F31-A18C-496C-9CCE-6DE06EC34FA8}" type="pres">
      <dgm:prSet presAssocID="{D7041B68-DF89-4689-A99D-7F0336AE0E67}" presName="parentText" presStyleLbl="node1" presStyleIdx="0" presStyleCnt="2">
        <dgm:presLayoutVars>
          <dgm:chMax val="0"/>
          <dgm:bulletEnabled val="1"/>
        </dgm:presLayoutVars>
      </dgm:prSet>
      <dgm:spPr/>
      <dgm:t>
        <a:bodyPr/>
        <a:lstStyle/>
        <a:p>
          <a:endParaRPr lang="en-US"/>
        </a:p>
      </dgm:t>
    </dgm:pt>
    <dgm:pt modelId="{0A9C9DC8-E2BB-4366-B257-C67E307A9B6E}" type="pres">
      <dgm:prSet presAssocID="{E1C2F736-CEFA-4108-9871-482D68C5BC70}" presName="spacer" presStyleCnt="0"/>
      <dgm:spPr/>
    </dgm:pt>
    <dgm:pt modelId="{603FD88F-535C-4C13-8CBF-11B8C3F526FA}" type="pres">
      <dgm:prSet presAssocID="{2EFEE8C8-E70D-4072-B820-4DF0728F17CE}" presName="parentText" presStyleLbl="node1" presStyleIdx="1" presStyleCnt="2">
        <dgm:presLayoutVars>
          <dgm:chMax val="0"/>
          <dgm:bulletEnabled val="1"/>
        </dgm:presLayoutVars>
      </dgm:prSet>
      <dgm:spPr/>
      <dgm:t>
        <a:bodyPr/>
        <a:lstStyle/>
        <a:p>
          <a:endParaRPr lang="en-US"/>
        </a:p>
      </dgm:t>
    </dgm:pt>
  </dgm:ptLst>
  <dgm:cxnLst>
    <dgm:cxn modelId="{3F115DD2-16B2-4FB9-ACFB-98C4B9EE8FD1}" srcId="{029C14F5-F0C1-4080-AC08-94C736D27BAF}" destId="{2EFEE8C8-E70D-4072-B820-4DF0728F17CE}" srcOrd="1" destOrd="0" parTransId="{23CFDAB4-0330-4023-9C74-B248BCCDE737}" sibTransId="{0C412AF7-2854-47C6-AD36-1C82894E76EE}"/>
    <dgm:cxn modelId="{97C14229-4A06-4755-9F29-70FA5F44A7F7}" type="presOf" srcId="{2EFEE8C8-E70D-4072-B820-4DF0728F17CE}" destId="{603FD88F-535C-4C13-8CBF-11B8C3F526FA}" srcOrd="0" destOrd="0" presId="urn:microsoft.com/office/officeart/2005/8/layout/vList2"/>
    <dgm:cxn modelId="{2BF48876-6313-4D9A-AE7F-9112AAAD1B31}" type="presOf" srcId="{D7041B68-DF89-4689-A99D-7F0336AE0E67}" destId="{789B7F31-A18C-496C-9CCE-6DE06EC34FA8}" srcOrd="0" destOrd="0" presId="urn:microsoft.com/office/officeart/2005/8/layout/vList2"/>
    <dgm:cxn modelId="{E0CEEB89-2E63-46A4-B090-222248A969EF}" type="presOf" srcId="{029C14F5-F0C1-4080-AC08-94C736D27BAF}" destId="{BFAD6608-F633-4DF3-9C4F-D89DB17308E0}" srcOrd="0" destOrd="0" presId="urn:microsoft.com/office/officeart/2005/8/layout/vList2"/>
    <dgm:cxn modelId="{863C97BE-14F0-4F51-A03C-12767F9C4AA8}" srcId="{029C14F5-F0C1-4080-AC08-94C736D27BAF}" destId="{D7041B68-DF89-4689-A99D-7F0336AE0E67}" srcOrd="0" destOrd="0" parTransId="{3218FDDC-9E4A-4977-AEE5-36F7850B62C8}" sibTransId="{E1C2F736-CEFA-4108-9871-482D68C5BC70}"/>
    <dgm:cxn modelId="{F012EE3F-881F-447C-B8C0-59DEEF583C61}" type="presParOf" srcId="{BFAD6608-F633-4DF3-9C4F-D89DB17308E0}" destId="{789B7F31-A18C-496C-9CCE-6DE06EC34FA8}" srcOrd="0" destOrd="0" presId="urn:microsoft.com/office/officeart/2005/8/layout/vList2"/>
    <dgm:cxn modelId="{4E5B1205-9C5E-4C46-A2D3-437E1BE1B438}" type="presParOf" srcId="{BFAD6608-F633-4DF3-9C4F-D89DB17308E0}" destId="{0A9C9DC8-E2BB-4366-B257-C67E307A9B6E}" srcOrd="1" destOrd="0" presId="urn:microsoft.com/office/officeart/2005/8/layout/vList2"/>
    <dgm:cxn modelId="{FFCC76C3-68A1-4D82-ABC5-B6AE155E2583}" type="presParOf" srcId="{BFAD6608-F633-4DF3-9C4F-D89DB17308E0}" destId="{603FD88F-535C-4C13-8CBF-11B8C3F526F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89A31729-C80A-4E41-8A7B-8D8AFDD12FD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6611680-A1DA-45CA-9D6E-A25FF051ED14}">
      <dgm:prSet phldrT="[Text]" custT="1"/>
      <dgm:spPr/>
      <dgm:t>
        <a:bodyPr/>
        <a:lstStyle/>
        <a:p>
          <a:r>
            <a:rPr lang="en-US" sz="1800" b="0" dirty="0"/>
            <a:t>Helpful when documenting violations</a:t>
          </a:r>
        </a:p>
      </dgm:t>
    </dgm:pt>
    <dgm:pt modelId="{2E9C2DCD-1AA9-4773-BBBA-5C93BBEDD87C}" type="parTrans" cxnId="{31E9D7BE-2695-466B-A039-2A099AB505F2}">
      <dgm:prSet/>
      <dgm:spPr/>
      <dgm:t>
        <a:bodyPr/>
        <a:lstStyle/>
        <a:p>
          <a:endParaRPr lang="en-US"/>
        </a:p>
      </dgm:t>
    </dgm:pt>
    <dgm:pt modelId="{A9EE5D1B-6F24-4A0B-AA37-F8CC6DB80301}" type="sibTrans" cxnId="{31E9D7BE-2695-466B-A039-2A099AB505F2}">
      <dgm:prSet/>
      <dgm:spPr/>
      <dgm:t>
        <a:bodyPr/>
        <a:lstStyle/>
        <a:p>
          <a:endParaRPr lang="en-US"/>
        </a:p>
      </dgm:t>
    </dgm:pt>
    <dgm:pt modelId="{BDF20F41-AFC8-4155-8335-39B36C8E49AF}">
      <dgm:prSet custT="1"/>
      <dgm:spPr/>
      <dgm:t>
        <a:bodyPr/>
        <a:lstStyle/>
        <a:p>
          <a:r>
            <a:rPr lang="en-US" sz="1800" b="0" dirty="0"/>
            <a:t>Can use </a:t>
          </a:r>
          <a:r>
            <a:rPr lang="en-US" sz="1800" b="0" dirty="0" smtClean="0"/>
            <a:t>photos </a:t>
          </a:r>
          <a:r>
            <a:rPr lang="en-US" sz="1800" b="0" dirty="0"/>
            <a:t>during preincident planning</a:t>
          </a:r>
        </a:p>
      </dgm:t>
    </dgm:pt>
    <dgm:pt modelId="{10B3439A-5B4B-431D-9CF6-47FBA929555A}" type="parTrans" cxnId="{8D8DE35D-6349-453C-B837-066C5920166B}">
      <dgm:prSet/>
      <dgm:spPr/>
      <dgm:t>
        <a:bodyPr/>
        <a:lstStyle/>
        <a:p>
          <a:endParaRPr lang="en-US"/>
        </a:p>
      </dgm:t>
    </dgm:pt>
    <dgm:pt modelId="{CC19BA0D-F178-4C3E-BEC9-3969F9D296D9}" type="sibTrans" cxnId="{8D8DE35D-6349-453C-B837-066C5920166B}">
      <dgm:prSet/>
      <dgm:spPr/>
      <dgm:t>
        <a:bodyPr/>
        <a:lstStyle/>
        <a:p>
          <a:endParaRPr lang="en-US"/>
        </a:p>
      </dgm:t>
    </dgm:pt>
    <dgm:pt modelId="{8A1D0470-132C-4FEE-9B96-F5BD11352545}">
      <dgm:prSet custT="1"/>
      <dgm:spPr>
        <a:solidFill>
          <a:schemeClr val="accent2"/>
        </a:solidFill>
      </dgm:spPr>
      <dgm:t>
        <a:bodyPr/>
        <a:lstStyle/>
        <a:p>
          <a:r>
            <a:rPr lang="en-US" sz="1800" b="0" dirty="0"/>
            <a:t>Before and after photos will also be valuable</a:t>
          </a:r>
        </a:p>
      </dgm:t>
    </dgm:pt>
    <dgm:pt modelId="{4C15EDE5-52BF-44F6-836F-FC447B1EF894}" type="parTrans" cxnId="{3DCEFC12-5679-4923-97E1-27BCA8490947}">
      <dgm:prSet/>
      <dgm:spPr/>
      <dgm:t>
        <a:bodyPr/>
        <a:lstStyle/>
        <a:p>
          <a:endParaRPr lang="en-US"/>
        </a:p>
      </dgm:t>
    </dgm:pt>
    <dgm:pt modelId="{B0E102D4-F24E-47E5-A5E2-A65B91BAF243}" type="sibTrans" cxnId="{3DCEFC12-5679-4923-97E1-27BCA8490947}">
      <dgm:prSet/>
      <dgm:spPr/>
      <dgm:t>
        <a:bodyPr/>
        <a:lstStyle/>
        <a:p>
          <a:endParaRPr lang="en-US"/>
        </a:p>
      </dgm:t>
    </dgm:pt>
    <dgm:pt modelId="{811AC3F8-8BE4-4BE5-83CD-3398F9BE6BF6}">
      <dgm:prSet custT="1"/>
      <dgm:spPr>
        <a:solidFill>
          <a:schemeClr val="accent6">
            <a:lumMod val="75000"/>
          </a:schemeClr>
        </a:solidFill>
      </dgm:spPr>
      <dgm:t>
        <a:bodyPr/>
        <a:lstStyle/>
        <a:p>
          <a:r>
            <a:rPr lang="en-US" sz="1800" b="0" dirty="0"/>
            <a:t>Follow department policies for record-keeping</a:t>
          </a:r>
        </a:p>
      </dgm:t>
    </dgm:pt>
    <dgm:pt modelId="{EE084B2C-97DA-443A-BD5D-DE8BF02A166C}" type="parTrans" cxnId="{3510774C-C5D6-4B18-8BA4-35E89C750C25}">
      <dgm:prSet/>
      <dgm:spPr/>
      <dgm:t>
        <a:bodyPr/>
        <a:lstStyle/>
        <a:p>
          <a:endParaRPr lang="en-US"/>
        </a:p>
      </dgm:t>
    </dgm:pt>
    <dgm:pt modelId="{611443BC-E766-4B2C-9A5B-79C20E380A33}" type="sibTrans" cxnId="{3510774C-C5D6-4B18-8BA4-35E89C750C25}">
      <dgm:prSet/>
      <dgm:spPr/>
      <dgm:t>
        <a:bodyPr/>
        <a:lstStyle/>
        <a:p>
          <a:endParaRPr lang="en-US"/>
        </a:p>
      </dgm:t>
    </dgm:pt>
    <dgm:pt modelId="{D745A326-4D36-4374-BCB0-68A71439E155}">
      <dgm:prSet phldrT="[Text]" custT="1"/>
      <dgm:spPr/>
      <dgm:t>
        <a:bodyPr/>
        <a:lstStyle/>
        <a:p>
          <a:r>
            <a:rPr lang="en-US" sz="1800" b="0" dirty="0"/>
            <a:t>Used to document the current state of a feature or system</a:t>
          </a:r>
        </a:p>
      </dgm:t>
    </dgm:pt>
    <dgm:pt modelId="{909C6566-F24F-432C-92DB-38B2AB52E5D6}" type="parTrans" cxnId="{E23750A8-66AD-4186-8CEA-3A92034B8E4F}">
      <dgm:prSet/>
      <dgm:spPr/>
      <dgm:t>
        <a:bodyPr/>
        <a:lstStyle/>
        <a:p>
          <a:endParaRPr lang="en-US"/>
        </a:p>
      </dgm:t>
    </dgm:pt>
    <dgm:pt modelId="{4DBE0BFB-ACA8-4273-9810-02D19C1432C6}" type="sibTrans" cxnId="{E23750A8-66AD-4186-8CEA-3A92034B8E4F}">
      <dgm:prSet/>
      <dgm:spPr/>
      <dgm:t>
        <a:bodyPr/>
        <a:lstStyle/>
        <a:p>
          <a:endParaRPr lang="en-US"/>
        </a:p>
      </dgm:t>
    </dgm:pt>
    <dgm:pt modelId="{4897845D-664D-4AB9-AFF3-99F9DAAC88D1}">
      <dgm:prSet custT="1"/>
      <dgm:spPr>
        <a:solidFill>
          <a:schemeClr val="accent6">
            <a:lumMod val="75000"/>
          </a:schemeClr>
        </a:solidFill>
      </dgm:spPr>
      <dgm:t>
        <a:bodyPr/>
        <a:lstStyle/>
        <a:p>
          <a:r>
            <a:rPr lang="en-US" sz="1800" b="0" dirty="0"/>
            <a:t>Some may refuse photos</a:t>
          </a:r>
        </a:p>
      </dgm:t>
    </dgm:pt>
    <dgm:pt modelId="{5E0EA676-D995-43D6-9EB1-7090BD6FF759}" type="parTrans" cxnId="{2ECB9B64-95D9-4AC1-BC90-7178F1D18119}">
      <dgm:prSet/>
      <dgm:spPr/>
      <dgm:t>
        <a:bodyPr/>
        <a:lstStyle/>
        <a:p>
          <a:endParaRPr lang="en-US"/>
        </a:p>
      </dgm:t>
    </dgm:pt>
    <dgm:pt modelId="{12CC2075-04EE-4F15-985F-F6DAA4B5BF7A}" type="sibTrans" cxnId="{2ECB9B64-95D9-4AC1-BC90-7178F1D18119}">
      <dgm:prSet/>
      <dgm:spPr/>
      <dgm:t>
        <a:bodyPr/>
        <a:lstStyle/>
        <a:p>
          <a:endParaRPr lang="en-US"/>
        </a:p>
      </dgm:t>
    </dgm:pt>
    <dgm:pt modelId="{CCD91E84-7683-46E2-9E0A-61887A9B992B}" type="pres">
      <dgm:prSet presAssocID="{89A31729-C80A-4E41-8A7B-8D8AFDD12FD5}" presName="linear" presStyleCnt="0">
        <dgm:presLayoutVars>
          <dgm:animLvl val="lvl"/>
          <dgm:resizeHandles val="exact"/>
        </dgm:presLayoutVars>
      </dgm:prSet>
      <dgm:spPr/>
      <dgm:t>
        <a:bodyPr/>
        <a:lstStyle/>
        <a:p>
          <a:endParaRPr lang="en-US"/>
        </a:p>
      </dgm:t>
    </dgm:pt>
    <dgm:pt modelId="{7DF5DA7B-806D-4140-8BCF-29FF075E0001}" type="pres">
      <dgm:prSet presAssocID="{C6611680-A1DA-45CA-9D6E-A25FF051ED14}" presName="parentText" presStyleLbl="node1" presStyleIdx="0" presStyleCnt="6">
        <dgm:presLayoutVars>
          <dgm:chMax val="0"/>
          <dgm:bulletEnabled val="1"/>
        </dgm:presLayoutVars>
      </dgm:prSet>
      <dgm:spPr/>
      <dgm:t>
        <a:bodyPr/>
        <a:lstStyle/>
        <a:p>
          <a:endParaRPr lang="en-US"/>
        </a:p>
      </dgm:t>
    </dgm:pt>
    <dgm:pt modelId="{3AE46C04-1E37-4D04-BD02-5779BFF745E9}" type="pres">
      <dgm:prSet presAssocID="{A9EE5D1B-6F24-4A0B-AA37-F8CC6DB80301}" presName="spacer" presStyleCnt="0"/>
      <dgm:spPr/>
    </dgm:pt>
    <dgm:pt modelId="{753CCCE1-5439-40AC-9848-6817F0E3A80F}" type="pres">
      <dgm:prSet presAssocID="{D745A326-4D36-4374-BCB0-68A71439E155}" presName="parentText" presStyleLbl="node1" presStyleIdx="1" presStyleCnt="6">
        <dgm:presLayoutVars>
          <dgm:chMax val="0"/>
          <dgm:bulletEnabled val="1"/>
        </dgm:presLayoutVars>
      </dgm:prSet>
      <dgm:spPr/>
      <dgm:t>
        <a:bodyPr/>
        <a:lstStyle/>
        <a:p>
          <a:endParaRPr lang="en-US"/>
        </a:p>
      </dgm:t>
    </dgm:pt>
    <dgm:pt modelId="{5E1D8484-94D3-4EB0-A48A-1B85B860DE10}" type="pres">
      <dgm:prSet presAssocID="{4DBE0BFB-ACA8-4273-9810-02D19C1432C6}" presName="spacer" presStyleCnt="0"/>
      <dgm:spPr/>
    </dgm:pt>
    <dgm:pt modelId="{95401B71-ADAB-45C3-96E7-A10DC206C85C}" type="pres">
      <dgm:prSet presAssocID="{BDF20F41-AFC8-4155-8335-39B36C8E49AF}" presName="parentText" presStyleLbl="node1" presStyleIdx="2" presStyleCnt="6">
        <dgm:presLayoutVars>
          <dgm:chMax val="0"/>
          <dgm:bulletEnabled val="1"/>
        </dgm:presLayoutVars>
      </dgm:prSet>
      <dgm:spPr/>
      <dgm:t>
        <a:bodyPr/>
        <a:lstStyle/>
        <a:p>
          <a:endParaRPr lang="en-US"/>
        </a:p>
      </dgm:t>
    </dgm:pt>
    <dgm:pt modelId="{9DE14AD0-139A-4088-8681-0C1B0F1C37EF}" type="pres">
      <dgm:prSet presAssocID="{CC19BA0D-F178-4C3E-BEC9-3969F9D296D9}" presName="spacer" presStyleCnt="0"/>
      <dgm:spPr/>
    </dgm:pt>
    <dgm:pt modelId="{43A99B19-C2FC-458B-8760-FF33C1600900}" type="pres">
      <dgm:prSet presAssocID="{8A1D0470-132C-4FEE-9B96-F5BD11352545}" presName="parentText" presStyleLbl="node1" presStyleIdx="3" presStyleCnt="6">
        <dgm:presLayoutVars>
          <dgm:chMax val="0"/>
          <dgm:bulletEnabled val="1"/>
        </dgm:presLayoutVars>
      </dgm:prSet>
      <dgm:spPr/>
      <dgm:t>
        <a:bodyPr/>
        <a:lstStyle/>
        <a:p>
          <a:endParaRPr lang="en-US"/>
        </a:p>
      </dgm:t>
    </dgm:pt>
    <dgm:pt modelId="{6564C9AD-004D-43DE-BB95-AD983EFC87BE}" type="pres">
      <dgm:prSet presAssocID="{B0E102D4-F24E-47E5-A5E2-A65B91BAF243}" presName="spacer" presStyleCnt="0"/>
      <dgm:spPr/>
    </dgm:pt>
    <dgm:pt modelId="{7B88E09A-11F3-4B6B-875D-4FA35E05BB04}" type="pres">
      <dgm:prSet presAssocID="{4897845D-664D-4AB9-AFF3-99F9DAAC88D1}" presName="parentText" presStyleLbl="node1" presStyleIdx="4" presStyleCnt="6">
        <dgm:presLayoutVars>
          <dgm:chMax val="0"/>
          <dgm:bulletEnabled val="1"/>
        </dgm:presLayoutVars>
      </dgm:prSet>
      <dgm:spPr/>
      <dgm:t>
        <a:bodyPr/>
        <a:lstStyle/>
        <a:p>
          <a:endParaRPr lang="en-US"/>
        </a:p>
      </dgm:t>
    </dgm:pt>
    <dgm:pt modelId="{862150B9-2C7D-4196-9C54-954FBA2B3118}" type="pres">
      <dgm:prSet presAssocID="{12CC2075-04EE-4F15-985F-F6DAA4B5BF7A}" presName="spacer" presStyleCnt="0"/>
      <dgm:spPr/>
    </dgm:pt>
    <dgm:pt modelId="{1538ABF0-5AB6-4C81-A62E-55765B2157CB}" type="pres">
      <dgm:prSet presAssocID="{811AC3F8-8BE4-4BE5-83CD-3398F9BE6BF6}" presName="parentText" presStyleLbl="node1" presStyleIdx="5" presStyleCnt="6">
        <dgm:presLayoutVars>
          <dgm:chMax val="0"/>
          <dgm:bulletEnabled val="1"/>
        </dgm:presLayoutVars>
      </dgm:prSet>
      <dgm:spPr/>
      <dgm:t>
        <a:bodyPr/>
        <a:lstStyle/>
        <a:p>
          <a:endParaRPr lang="en-US"/>
        </a:p>
      </dgm:t>
    </dgm:pt>
  </dgm:ptLst>
  <dgm:cxnLst>
    <dgm:cxn modelId="{A0E2C788-65CD-4EAF-B73E-83E46E9760A7}" type="presOf" srcId="{BDF20F41-AFC8-4155-8335-39B36C8E49AF}" destId="{95401B71-ADAB-45C3-96E7-A10DC206C85C}" srcOrd="0" destOrd="0" presId="urn:microsoft.com/office/officeart/2005/8/layout/vList2"/>
    <dgm:cxn modelId="{E23750A8-66AD-4186-8CEA-3A92034B8E4F}" srcId="{89A31729-C80A-4E41-8A7B-8D8AFDD12FD5}" destId="{D745A326-4D36-4374-BCB0-68A71439E155}" srcOrd="1" destOrd="0" parTransId="{909C6566-F24F-432C-92DB-38B2AB52E5D6}" sibTransId="{4DBE0BFB-ACA8-4273-9810-02D19C1432C6}"/>
    <dgm:cxn modelId="{6EDFB393-7F59-4115-9580-DDE84E1C3638}" type="presOf" srcId="{811AC3F8-8BE4-4BE5-83CD-3398F9BE6BF6}" destId="{1538ABF0-5AB6-4C81-A62E-55765B2157CB}" srcOrd="0" destOrd="0" presId="urn:microsoft.com/office/officeart/2005/8/layout/vList2"/>
    <dgm:cxn modelId="{4177A88C-08FB-443F-BF1A-42498CC37F3C}" type="presOf" srcId="{8A1D0470-132C-4FEE-9B96-F5BD11352545}" destId="{43A99B19-C2FC-458B-8760-FF33C1600900}" srcOrd="0" destOrd="0" presId="urn:microsoft.com/office/officeart/2005/8/layout/vList2"/>
    <dgm:cxn modelId="{2ECB9B64-95D9-4AC1-BC90-7178F1D18119}" srcId="{89A31729-C80A-4E41-8A7B-8D8AFDD12FD5}" destId="{4897845D-664D-4AB9-AFF3-99F9DAAC88D1}" srcOrd="4" destOrd="0" parTransId="{5E0EA676-D995-43D6-9EB1-7090BD6FF759}" sibTransId="{12CC2075-04EE-4F15-985F-F6DAA4B5BF7A}"/>
    <dgm:cxn modelId="{07258E28-AC86-43B8-A28D-607909266277}" type="presOf" srcId="{D745A326-4D36-4374-BCB0-68A71439E155}" destId="{753CCCE1-5439-40AC-9848-6817F0E3A80F}" srcOrd="0" destOrd="0" presId="urn:microsoft.com/office/officeart/2005/8/layout/vList2"/>
    <dgm:cxn modelId="{8D8DE35D-6349-453C-B837-066C5920166B}" srcId="{89A31729-C80A-4E41-8A7B-8D8AFDD12FD5}" destId="{BDF20F41-AFC8-4155-8335-39B36C8E49AF}" srcOrd="2" destOrd="0" parTransId="{10B3439A-5B4B-431D-9CF6-47FBA929555A}" sibTransId="{CC19BA0D-F178-4C3E-BEC9-3969F9D296D9}"/>
    <dgm:cxn modelId="{3DCEFC12-5679-4923-97E1-27BCA8490947}" srcId="{89A31729-C80A-4E41-8A7B-8D8AFDD12FD5}" destId="{8A1D0470-132C-4FEE-9B96-F5BD11352545}" srcOrd="3" destOrd="0" parTransId="{4C15EDE5-52BF-44F6-836F-FC447B1EF894}" sibTransId="{B0E102D4-F24E-47E5-A5E2-A65B91BAF243}"/>
    <dgm:cxn modelId="{014E95C3-E45F-4D6E-9358-CE95CD37A8B4}" type="presOf" srcId="{C6611680-A1DA-45CA-9D6E-A25FF051ED14}" destId="{7DF5DA7B-806D-4140-8BCF-29FF075E0001}" srcOrd="0" destOrd="0" presId="urn:microsoft.com/office/officeart/2005/8/layout/vList2"/>
    <dgm:cxn modelId="{BBECFFEC-6302-4F21-BD76-363DA000DD8C}" type="presOf" srcId="{89A31729-C80A-4E41-8A7B-8D8AFDD12FD5}" destId="{CCD91E84-7683-46E2-9E0A-61887A9B992B}" srcOrd="0" destOrd="0" presId="urn:microsoft.com/office/officeart/2005/8/layout/vList2"/>
    <dgm:cxn modelId="{F72E9CCE-BA3F-4479-A691-550B7064A29A}" type="presOf" srcId="{4897845D-664D-4AB9-AFF3-99F9DAAC88D1}" destId="{7B88E09A-11F3-4B6B-875D-4FA35E05BB04}" srcOrd="0" destOrd="0" presId="urn:microsoft.com/office/officeart/2005/8/layout/vList2"/>
    <dgm:cxn modelId="{3510774C-C5D6-4B18-8BA4-35E89C750C25}" srcId="{89A31729-C80A-4E41-8A7B-8D8AFDD12FD5}" destId="{811AC3F8-8BE4-4BE5-83CD-3398F9BE6BF6}" srcOrd="5" destOrd="0" parTransId="{EE084B2C-97DA-443A-BD5D-DE8BF02A166C}" sibTransId="{611443BC-E766-4B2C-9A5B-79C20E380A33}"/>
    <dgm:cxn modelId="{31E9D7BE-2695-466B-A039-2A099AB505F2}" srcId="{89A31729-C80A-4E41-8A7B-8D8AFDD12FD5}" destId="{C6611680-A1DA-45CA-9D6E-A25FF051ED14}" srcOrd="0" destOrd="0" parTransId="{2E9C2DCD-1AA9-4773-BBBA-5C93BBEDD87C}" sibTransId="{A9EE5D1B-6F24-4A0B-AA37-F8CC6DB80301}"/>
    <dgm:cxn modelId="{2E9AE07C-36A2-41C3-B73E-29412E7A983D}" type="presParOf" srcId="{CCD91E84-7683-46E2-9E0A-61887A9B992B}" destId="{7DF5DA7B-806D-4140-8BCF-29FF075E0001}" srcOrd="0" destOrd="0" presId="urn:microsoft.com/office/officeart/2005/8/layout/vList2"/>
    <dgm:cxn modelId="{A9D6F52B-61F7-433D-9878-4932D5189162}" type="presParOf" srcId="{CCD91E84-7683-46E2-9E0A-61887A9B992B}" destId="{3AE46C04-1E37-4D04-BD02-5779BFF745E9}" srcOrd="1" destOrd="0" presId="urn:microsoft.com/office/officeart/2005/8/layout/vList2"/>
    <dgm:cxn modelId="{4ADDEA44-3BC2-4674-BC92-C21346E42C8D}" type="presParOf" srcId="{CCD91E84-7683-46E2-9E0A-61887A9B992B}" destId="{753CCCE1-5439-40AC-9848-6817F0E3A80F}" srcOrd="2" destOrd="0" presId="urn:microsoft.com/office/officeart/2005/8/layout/vList2"/>
    <dgm:cxn modelId="{808D5EA3-4CF6-4C07-9819-A67EF3ACFF54}" type="presParOf" srcId="{CCD91E84-7683-46E2-9E0A-61887A9B992B}" destId="{5E1D8484-94D3-4EB0-A48A-1B85B860DE10}" srcOrd="3" destOrd="0" presId="urn:microsoft.com/office/officeart/2005/8/layout/vList2"/>
    <dgm:cxn modelId="{4475716C-320B-4977-854F-AC1449AF8F44}" type="presParOf" srcId="{CCD91E84-7683-46E2-9E0A-61887A9B992B}" destId="{95401B71-ADAB-45C3-96E7-A10DC206C85C}" srcOrd="4" destOrd="0" presId="urn:microsoft.com/office/officeart/2005/8/layout/vList2"/>
    <dgm:cxn modelId="{EC41F65D-7CF1-4EB7-B436-F1C06A19D24D}" type="presParOf" srcId="{CCD91E84-7683-46E2-9E0A-61887A9B992B}" destId="{9DE14AD0-139A-4088-8681-0C1B0F1C37EF}" srcOrd="5" destOrd="0" presId="urn:microsoft.com/office/officeart/2005/8/layout/vList2"/>
    <dgm:cxn modelId="{35C1F06D-62AD-463B-B26B-3B55E1D4DEDA}" type="presParOf" srcId="{CCD91E84-7683-46E2-9E0A-61887A9B992B}" destId="{43A99B19-C2FC-458B-8760-FF33C1600900}" srcOrd="6" destOrd="0" presId="urn:microsoft.com/office/officeart/2005/8/layout/vList2"/>
    <dgm:cxn modelId="{81CD5753-A09B-4FD6-ACC9-77AE57FEE073}" type="presParOf" srcId="{CCD91E84-7683-46E2-9E0A-61887A9B992B}" destId="{6564C9AD-004D-43DE-BB95-AD983EFC87BE}" srcOrd="7" destOrd="0" presId="urn:microsoft.com/office/officeart/2005/8/layout/vList2"/>
    <dgm:cxn modelId="{DBFD7591-8C92-4FD0-9CC5-C7A4ECCDA7A0}" type="presParOf" srcId="{CCD91E84-7683-46E2-9E0A-61887A9B992B}" destId="{7B88E09A-11F3-4B6B-875D-4FA35E05BB04}" srcOrd="8" destOrd="0" presId="urn:microsoft.com/office/officeart/2005/8/layout/vList2"/>
    <dgm:cxn modelId="{F3932E52-754F-4006-90CD-91635332EA2E}" type="presParOf" srcId="{CCD91E84-7683-46E2-9E0A-61887A9B992B}" destId="{862150B9-2C7D-4196-9C54-954FBA2B3118}" srcOrd="9" destOrd="0" presId="urn:microsoft.com/office/officeart/2005/8/layout/vList2"/>
    <dgm:cxn modelId="{FB1EC502-76D0-4BAC-843F-F1B446357161}" type="presParOf" srcId="{CCD91E84-7683-46E2-9E0A-61887A9B992B}" destId="{1538ABF0-5AB6-4C81-A62E-55765B2157C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5B4B0D-DCDA-438D-8236-856F65B932E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FDF5D57F-79AB-4D03-83FD-20F0C54E37F2}">
      <dgm:prSet phldrT="[Text]"/>
      <dgm:spPr/>
      <dgm:t>
        <a:bodyPr/>
        <a:lstStyle/>
        <a:p>
          <a:r>
            <a:rPr lang="x-none" dirty="0"/>
            <a:t>Interferenc</a:t>
          </a:r>
          <a:r>
            <a:rPr lang="en-US" dirty="0"/>
            <a:t>e</a:t>
          </a:r>
        </a:p>
      </dgm:t>
    </dgm:pt>
    <dgm:pt modelId="{93321393-4247-44A1-84C0-BA36F18CE119}" type="parTrans" cxnId="{BC2A068D-DECA-4257-8E1D-F2D145578C56}">
      <dgm:prSet/>
      <dgm:spPr/>
      <dgm:t>
        <a:bodyPr/>
        <a:lstStyle/>
        <a:p>
          <a:endParaRPr lang="en-US"/>
        </a:p>
      </dgm:t>
    </dgm:pt>
    <dgm:pt modelId="{AF5CBFAC-89CD-4406-AFBE-EB515FEC5A1F}" type="sibTrans" cxnId="{BC2A068D-DECA-4257-8E1D-F2D145578C56}">
      <dgm:prSet/>
      <dgm:spPr/>
      <dgm:t>
        <a:bodyPr/>
        <a:lstStyle/>
        <a:p>
          <a:endParaRPr lang="en-US"/>
        </a:p>
      </dgm:t>
    </dgm:pt>
    <dgm:pt modelId="{2152DD0E-937D-40E5-8152-262567393E34}">
      <dgm:prSet/>
      <dgm:spPr/>
      <dgm:t>
        <a:bodyPr/>
        <a:lstStyle/>
        <a:p>
          <a:r>
            <a:rPr lang="en-US" dirty="0"/>
            <a:t>May be created by </a:t>
          </a:r>
          <a:r>
            <a:rPr lang="en-US" dirty="0" smtClean="0"/>
            <a:t>internal </a:t>
          </a:r>
          <a:r>
            <a:rPr lang="en-US" dirty="0"/>
            <a:t>or external sources</a:t>
          </a:r>
        </a:p>
      </dgm:t>
    </dgm:pt>
    <dgm:pt modelId="{515FDDDC-C224-4A22-B180-F890731F63AE}" type="parTrans" cxnId="{68D2DEDE-9D9C-456A-8A1E-EC76C82359F5}">
      <dgm:prSet/>
      <dgm:spPr/>
      <dgm:t>
        <a:bodyPr/>
        <a:lstStyle/>
        <a:p>
          <a:endParaRPr lang="en-US"/>
        </a:p>
      </dgm:t>
    </dgm:pt>
    <dgm:pt modelId="{E9ADF5A5-C628-4442-A011-0800CBF5C396}" type="sibTrans" cxnId="{68D2DEDE-9D9C-456A-8A1E-EC76C82359F5}">
      <dgm:prSet/>
      <dgm:spPr/>
      <dgm:t>
        <a:bodyPr/>
        <a:lstStyle/>
        <a:p>
          <a:endParaRPr lang="en-US"/>
        </a:p>
      </dgm:t>
    </dgm:pt>
    <dgm:pt modelId="{1DD29E47-1824-4B49-9CD4-53DD0099EC25}">
      <dgm:prSet/>
      <dgm:spPr/>
      <dgm:t>
        <a:bodyPr/>
        <a:lstStyle/>
        <a:p>
          <a:r>
            <a:rPr lang="en-US" dirty="0" smtClean="0"/>
            <a:t>Include </a:t>
          </a:r>
          <a:r>
            <a:rPr lang="en-US" dirty="0"/>
            <a:t>hearing impairments, excessive noise, and mixed messages that are confusing </a:t>
          </a:r>
        </a:p>
      </dgm:t>
    </dgm:pt>
    <dgm:pt modelId="{1A672756-1770-4016-ADEC-A1CF18ACC16C}" type="parTrans" cxnId="{CD6EB721-044D-444C-878F-68F904177BD1}">
      <dgm:prSet/>
      <dgm:spPr/>
      <dgm:t>
        <a:bodyPr/>
        <a:lstStyle/>
        <a:p>
          <a:endParaRPr lang="en-US"/>
        </a:p>
      </dgm:t>
    </dgm:pt>
    <dgm:pt modelId="{A45D338F-A674-46F7-8548-C134526FEC8E}" type="sibTrans" cxnId="{CD6EB721-044D-444C-878F-68F904177BD1}">
      <dgm:prSet/>
      <dgm:spPr/>
      <dgm:t>
        <a:bodyPr/>
        <a:lstStyle/>
        <a:p>
          <a:endParaRPr lang="en-US"/>
        </a:p>
      </dgm:t>
    </dgm:pt>
    <dgm:pt modelId="{C8784CD3-8555-4E5D-A659-22E3A0980BE9}">
      <dgm:prSet/>
      <dgm:spPr/>
      <dgm:t>
        <a:bodyPr/>
        <a:lstStyle/>
        <a:p>
          <a:r>
            <a:rPr lang="x-none" dirty="0"/>
            <a:t>Feedback (response) to the sender</a:t>
          </a:r>
          <a:endParaRPr lang="en-US" dirty="0"/>
        </a:p>
      </dgm:t>
    </dgm:pt>
    <dgm:pt modelId="{D80B2C47-37D4-4F8D-AB23-E45834ABF11A}" type="parTrans" cxnId="{11693320-382F-4000-8C09-BB690C1BF6E6}">
      <dgm:prSet/>
      <dgm:spPr/>
      <dgm:t>
        <a:bodyPr/>
        <a:lstStyle/>
        <a:p>
          <a:endParaRPr lang="en-US"/>
        </a:p>
      </dgm:t>
    </dgm:pt>
    <dgm:pt modelId="{EC4611A6-3378-475C-AD3D-49F35188C8A9}" type="sibTrans" cxnId="{11693320-382F-4000-8C09-BB690C1BF6E6}">
      <dgm:prSet/>
      <dgm:spPr/>
      <dgm:t>
        <a:bodyPr/>
        <a:lstStyle/>
        <a:p>
          <a:endParaRPr lang="en-US"/>
        </a:p>
      </dgm:t>
    </dgm:pt>
    <dgm:pt modelId="{49AAADE2-1951-4522-AB80-D7B2F3AAA432}">
      <dgm:prSet phldrT="[Text]"/>
      <dgm:spPr/>
      <dgm:t>
        <a:bodyPr/>
        <a:lstStyle/>
        <a:p>
          <a:r>
            <a:rPr lang="x-none" dirty="0"/>
            <a:t>Prevents the receiver from fully receiving a message</a:t>
          </a:r>
          <a:endParaRPr lang="en-US" dirty="0"/>
        </a:p>
      </dgm:t>
    </dgm:pt>
    <dgm:pt modelId="{F6BB3444-4764-4337-9EED-4441CE8E891E}" type="parTrans" cxnId="{F24D161D-0323-49C7-95C3-15AEAA6B326F}">
      <dgm:prSet/>
      <dgm:spPr/>
      <dgm:t>
        <a:bodyPr/>
        <a:lstStyle/>
        <a:p>
          <a:endParaRPr lang="en-US"/>
        </a:p>
      </dgm:t>
    </dgm:pt>
    <dgm:pt modelId="{E17296FC-9F21-4388-947B-F7366405E5D3}" type="sibTrans" cxnId="{F24D161D-0323-49C7-95C3-15AEAA6B326F}">
      <dgm:prSet/>
      <dgm:spPr/>
      <dgm:t>
        <a:bodyPr/>
        <a:lstStyle/>
        <a:p>
          <a:endParaRPr lang="en-US"/>
        </a:p>
      </dgm:t>
    </dgm:pt>
    <dgm:pt modelId="{6E06B572-9F6A-4527-86ED-CBEAE43DEBD8}">
      <dgm:prSet/>
      <dgm:spPr/>
      <dgm:t>
        <a:bodyPr/>
        <a:lstStyle/>
        <a:p>
          <a:r>
            <a:rPr lang="x-none" dirty="0"/>
            <a:t>Completes the communication process, resulting in an ongoing </a:t>
          </a:r>
          <a:r>
            <a:rPr lang="x-none" dirty="0" smtClean="0"/>
            <a:t>cycle</a:t>
          </a:r>
          <a:endParaRPr lang="en-US" dirty="0"/>
        </a:p>
      </dgm:t>
    </dgm:pt>
    <dgm:pt modelId="{F4B49F3C-6BA0-4E4C-BC96-93803AF6304D}" type="parTrans" cxnId="{6BE7B84C-5932-47DB-85F5-02A194934E04}">
      <dgm:prSet/>
      <dgm:spPr/>
      <dgm:t>
        <a:bodyPr/>
        <a:lstStyle/>
        <a:p>
          <a:endParaRPr lang="en-US"/>
        </a:p>
      </dgm:t>
    </dgm:pt>
    <dgm:pt modelId="{18D89C94-E133-49B5-B769-08930D3926C1}" type="sibTrans" cxnId="{6BE7B84C-5932-47DB-85F5-02A194934E04}">
      <dgm:prSet/>
      <dgm:spPr/>
      <dgm:t>
        <a:bodyPr/>
        <a:lstStyle/>
        <a:p>
          <a:endParaRPr lang="en-US"/>
        </a:p>
      </dgm:t>
    </dgm:pt>
    <dgm:pt modelId="{14F56B80-E38F-4058-BC97-913096ED98C2}">
      <dgm:prSet/>
      <dgm:spPr/>
      <dgm:t>
        <a:bodyPr/>
        <a:lstStyle/>
        <a:p>
          <a:r>
            <a:rPr lang="en-US" dirty="0" smtClean="0"/>
            <a:t>C</a:t>
          </a:r>
          <a:r>
            <a:rPr lang="x-none" dirty="0" smtClean="0"/>
            <a:t>an </a:t>
          </a:r>
          <a:r>
            <a:rPr lang="x-none" dirty="0"/>
            <a:t>be positive, in which desired results are achieved, or negative, resulting in confrontation or misinterpretation</a:t>
          </a:r>
          <a:endParaRPr lang="en-US" dirty="0"/>
        </a:p>
      </dgm:t>
    </dgm:pt>
    <dgm:pt modelId="{82220F40-3A04-426B-8E0B-BECB0275BA3E}" type="parTrans" cxnId="{1471242A-72CA-4487-BE89-5AC98A756691}">
      <dgm:prSet/>
      <dgm:spPr/>
      <dgm:t>
        <a:bodyPr/>
        <a:lstStyle/>
        <a:p>
          <a:endParaRPr lang="en-US"/>
        </a:p>
      </dgm:t>
    </dgm:pt>
    <dgm:pt modelId="{CBCA3F78-D1C9-44CB-8C5F-D5DF9B3866C2}" type="sibTrans" cxnId="{1471242A-72CA-4487-BE89-5AC98A756691}">
      <dgm:prSet/>
      <dgm:spPr/>
      <dgm:t>
        <a:bodyPr/>
        <a:lstStyle/>
        <a:p>
          <a:endParaRPr lang="en-US"/>
        </a:p>
      </dgm:t>
    </dgm:pt>
    <dgm:pt modelId="{EEE9D0A9-7B7D-4913-B01D-F5D04F64FDA4}" type="pres">
      <dgm:prSet presAssocID="{745B4B0D-DCDA-438D-8236-856F65B932E3}" presName="linear" presStyleCnt="0">
        <dgm:presLayoutVars>
          <dgm:dir/>
          <dgm:animLvl val="lvl"/>
          <dgm:resizeHandles val="exact"/>
        </dgm:presLayoutVars>
      </dgm:prSet>
      <dgm:spPr/>
      <dgm:t>
        <a:bodyPr/>
        <a:lstStyle/>
        <a:p>
          <a:endParaRPr lang="en-US"/>
        </a:p>
      </dgm:t>
    </dgm:pt>
    <dgm:pt modelId="{EA4DCED9-5699-448C-8ED0-D70ED882C384}" type="pres">
      <dgm:prSet presAssocID="{FDF5D57F-79AB-4D03-83FD-20F0C54E37F2}" presName="parentLin" presStyleCnt="0"/>
      <dgm:spPr/>
      <dgm:t>
        <a:bodyPr/>
        <a:lstStyle/>
        <a:p>
          <a:endParaRPr lang="en-US"/>
        </a:p>
      </dgm:t>
    </dgm:pt>
    <dgm:pt modelId="{B5FA2DB6-3077-4D0D-8A5B-D35835853401}" type="pres">
      <dgm:prSet presAssocID="{FDF5D57F-79AB-4D03-83FD-20F0C54E37F2}" presName="parentLeftMargin" presStyleLbl="node1" presStyleIdx="0" presStyleCnt="2"/>
      <dgm:spPr/>
      <dgm:t>
        <a:bodyPr/>
        <a:lstStyle/>
        <a:p>
          <a:endParaRPr lang="en-US"/>
        </a:p>
      </dgm:t>
    </dgm:pt>
    <dgm:pt modelId="{2D81565D-E3F1-409F-B347-B7C73ED2F2DC}" type="pres">
      <dgm:prSet presAssocID="{FDF5D57F-79AB-4D03-83FD-20F0C54E37F2}" presName="parentText" presStyleLbl="node1" presStyleIdx="0" presStyleCnt="2">
        <dgm:presLayoutVars>
          <dgm:chMax val="0"/>
          <dgm:bulletEnabled val="1"/>
        </dgm:presLayoutVars>
      </dgm:prSet>
      <dgm:spPr/>
      <dgm:t>
        <a:bodyPr/>
        <a:lstStyle/>
        <a:p>
          <a:endParaRPr lang="en-US"/>
        </a:p>
      </dgm:t>
    </dgm:pt>
    <dgm:pt modelId="{2A33EEE8-37D5-4B42-8D75-D819E1497043}" type="pres">
      <dgm:prSet presAssocID="{FDF5D57F-79AB-4D03-83FD-20F0C54E37F2}" presName="negativeSpace" presStyleCnt="0"/>
      <dgm:spPr/>
      <dgm:t>
        <a:bodyPr/>
        <a:lstStyle/>
        <a:p>
          <a:endParaRPr lang="en-US"/>
        </a:p>
      </dgm:t>
    </dgm:pt>
    <dgm:pt modelId="{15A2090C-48F6-44C0-B564-6A2554FF4935}" type="pres">
      <dgm:prSet presAssocID="{FDF5D57F-79AB-4D03-83FD-20F0C54E37F2}" presName="childText" presStyleLbl="conFgAcc1" presStyleIdx="0" presStyleCnt="2">
        <dgm:presLayoutVars>
          <dgm:bulletEnabled val="1"/>
        </dgm:presLayoutVars>
      </dgm:prSet>
      <dgm:spPr/>
      <dgm:t>
        <a:bodyPr/>
        <a:lstStyle/>
        <a:p>
          <a:endParaRPr lang="en-US"/>
        </a:p>
      </dgm:t>
    </dgm:pt>
    <dgm:pt modelId="{BDC2C108-4DC2-4E73-943B-88E73A0B33B7}" type="pres">
      <dgm:prSet presAssocID="{AF5CBFAC-89CD-4406-AFBE-EB515FEC5A1F}" presName="spaceBetweenRectangles" presStyleCnt="0"/>
      <dgm:spPr/>
      <dgm:t>
        <a:bodyPr/>
        <a:lstStyle/>
        <a:p>
          <a:endParaRPr lang="en-US"/>
        </a:p>
      </dgm:t>
    </dgm:pt>
    <dgm:pt modelId="{937CF783-7077-41FF-AD99-E41CE85FC059}" type="pres">
      <dgm:prSet presAssocID="{C8784CD3-8555-4E5D-A659-22E3A0980BE9}" presName="parentLin" presStyleCnt="0"/>
      <dgm:spPr/>
      <dgm:t>
        <a:bodyPr/>
        <a:lstStyle/>
        <a:p>
          <a:endParaRPr lang="en-US"/>
        </a:p>
      </dgm:t>
    </dgm:pt>
    <dgm:pt modelId="{F0DC1706-7038-403D-A8B1-2E8B8DC47252}" type="pres">
      <dgm:prSet presAssocID="{C8784CD3-8555-4E5D-A659-22E3A0980BE9}" presName="parentLeftMargin" presStyleLbl="node1" presStyleIdx="0" presStyleCnt="2"/>
      <dgm:spPr/>
      <dgm:t>
        <a:bodyPr/>
        <a:lstStyle/>
        <a:p>
          <a:endParaRPr lang="en-US"/>
        </a:p>
      </dgm:t>
    </dgm:pt>
    <dgm:pt modelId="{D7C09AA1-EDE3-47D4-B942-70A4A30A8931}" type="pres">
      <dgm:prSet presAssocID="{C8784CD3-8555-4E5D-A659-22E3A0980BE9}" presName="parentText" presStyleLbl="node1" presStyleIdx="1" presStyleCnt="2">
        <dgm:presLayoutVars>
          <dgm:chMax val="0"/>
          <dgm:bulletEnabled val="1"/>
        </dgm:presLayoutVars>
      </dgm:prSet>
      <dgm:spPr/>
      <dgm:t>
        <a:bodyPr/>
        <a:lstStyle/>
        <a:p>
          <a:endParaRPr lang="en-US"/>
        </a:p>
      </dgm:t>
    </dgm:pt>
    <dgm:pt modelId="{480C847C-54E4-4E6E-A60F-C8291AE23590}" type="pres">
      <dgm:prSet presAssocID="{C8784CD3-8555-4E5D-A659-22E3A0980BE9}" presName="negativeSpace" presStyleCnt="0"/>
      <dgm:spPr/>
      <dgm:t>
        <a:bodyPr/>
        <a:lstStyle/>
        <a:p>
          <a:endParaRPr lang="en-US"/>
        </a:p>
      </dgm:t>
    </dgm:pt>
    <dgm:pt modelId="{F07FB2A6-2406-4C6B-9C45-87423141D354}" type="pres">
      <dgm:prSet presAssocID="{C8784CD3-8555-4E5D-A659-22E3A0980BE9}" presName="childText" presStyleLbl="conFgAcc1" presStyleIdx="1" presStyleCnt="2">
        <dgm:presLayoutVars>
          <dgm:bulletEnabled val="1"/>
        </dgm:presLayoutVars>
      </dgm:prSet>
      <dgm:spPr/>
      <dgm:t>
        <a:bodyPr/>
        <a:lstStyle/>
        <a:p>
          <a:endParaRPr lang="en-US"/>
        </a:p>
      </dgm:t>
    </dgm:pt>
  </dgm:ptLst>
  <dgm:cxnLst>
    <dgm:cxn modelId="{1A4EDE78-57BF-4BEB-ACF3-B6C5606E5054}" type="presOf" srcId="{6E06B572-9F6A-4527-86ED-CBEAE43DEBD8}" destId="{F07FB2A6-2406-4C6B-9C45-87423141D354}" srcOrd="0" destOrd="0" presId="urn:microsoft.com/office/officeart/2005/8/layout/list1"/>
    <dgm:cxn modelId="{68D2DEDE-9D9C-456A-8A1E-EC76C82359F5}" srcId="{FDF5D57F-79AB-4D03-83FD-20F0C54E37F2}" destId="{2152DD0E-937D-40E5-8152-262567393E34}" srcOrd="1" destOrd="0" parTransId="{515FDDDC-C224-4A22-B180-F890731F63AE}" sibTransId="{E9ADF5A5-C628-4442-A011-0800CBF5C396}"/>
    <dgm:cxn modelId="{172E95F7-B405-4394-97A4-8D0EFB04649E}" type="presOf" srcId="{C8784CD3-8555-4E5D-A659-22E3A0980BE9}" destId="{F0DC1706-7038-403D-A8B1-2E8B8DC47252}" srcOrd="0" destOrd="0" presId="urn:microsoft.com/office/officeart/2005/8/layout/list1"/>
    <dgm:cxn modelId="{0FC5745D-6159-432F-B634-FAF21066D96A}" type="presOf" srcId="{745B4B0D-DCDA-438D-8236-856F65B932E3}" destId="{EEE9D0A9-7B7D-4913-B01D-F5D04F64FDA4}" srcOrd="0" destOrd="0" presId="urn:microsoft.com/office/officeart/2005/8/layout/list1"/>
    <dgm:cxn modelId="{4384DF52-07FD-4B84-8E91-590D00C5EEEB}" type="presOf" srcId="{C8784CD3-8555-4E5D-A659-22E3A0980BE9}" destId="{D7C09AA1-EDE3-47D4-B942-70A4A30A8931}" srcOrd="1" destOrd="0" presId="urn:microsoft.com/office/officeart/2005/8/layout/list1"/>
    <dgm:cxn modelId="{1471242A-72CA-4487-BE89-5AC98A756691}" srcId="{C8784CD3-8555-4E5D-A659-22E3A0980BE9}" destId="{14F56B80-E38F-4058-BC97-913096ED98C2}" srcOrd="1" destOrd="0" parTransId="{82220F40-3A04-426B-8E0B-BECB0275BA3E}" sibTransId="{CBCA3F78-D1C9-44CB-8C5F-D5DF9B3866C2}"/>
    <dgm:cxn modelId="{FE7782EC-01CF-43D5-8A74-C8A403F26455}" type="presOf" srcId="{49AAADE2-1951-4522-AB80-D7B2F3AAA432}" destId="{15A2090C-48F6-44C0-B564-6A2554FF4935}" srcOrd="0" destOrd="0" presId="urn:microsoft.com/office/officeart/2005/8/layout/list1"/>
    <dgm:cxn modelId="{F24D161D-0323-49C7-95C3-15AEAA6B326F}" srcId="{FDF5D57F-79AB-4D03-83FD-20F0C54E37F2}" destId="{49AAADE2-1951-4522-AB80-D7B2F3AAA432}" srcOrd="0" destOrd="0" parTransId="{F6BB3444-4764-4337-9EED-4441CE8E891E}" sibTransId="{E17296FC-9F21-4388-947B-F7366405E5D3}"/>
    <dgm:cxn modelId="{D728F96C-AB9C-4B89-B55D-6721A933E30B}" type="presOf" srcId="{1DD29E47-1824-4B49-9CD4-53DD0099EC25}" destId="{15A2090C-48F6-44C0-B564-6A2554FF4935}" srcOrd="0" destOrd="2" presId="urn:microsoft.com/office/officeart/2005/8/layout/list1"/>
    <dgm:cxn modelId="{11693320-382F-4000-8C09-BB690C1BF6E6}" srcId="{745B4B0D-DCDA-438D-8236-856F65B932E3}" destId="{C8784CD3-8555-4E5D-A659-22E3A0980BE9}" srcOrd="1" destOrd="0" parTransId="{D80B2C47-37D4-4F8D-AB23-E45834ABF11A}" sibTransId="{EC4611A6-3378-475C-AD3D-49F35188C8A9}"/>
    <dgm:cxn modelId="{6F8161A1-DFC2-4257-A49D-3AEE28678515}" type="presOf" srcId="{2152DD0E-937D-40E5-8152-262567393E34}" destId="{15A2090C-48F6-44C0-B564-6A2554FF4935}" srcOrd="0" destOrd="1" presId="urn:microsoft.com/office/officeart/2005/8/layout/list1"/>
    <dgm:cxn modelId="{C92C2FCF-7EE9-4B80-9E2B-A175DAE4FF07}" type="presOf" srcId="{FDF5D57F-79AB-4D03-83FD-20F0C54E37F2}" destId="{2D81565D-E3F1-409F-B347-B7C73ED2F2DC}" srcOrd="1" destOrd="0" presId="urn:microsoft.com/office/officeart/2005/8/layout/list1"/>
    <dgm:cxn modelId="{BC2A068D-DECA-4257-8E1D-F2D145578C56}" srcId="{745B4B0D-DCDA-438D-8236-856F65B932E3}" destId="{FDF5D57F-79AB-4D03-83FD-20F0C54E37F2}" srcOrd="0" destOrd="0" parTransId="{93321393-4247-44A1-84C0-BA36F18CE119}" sibTransId="{AF5CBFAC-89CD-4406-AFBE-EB515FEC5A1F}"/>
    <dgm:cxn modelId="{A6C53A2A-378F-41C6-AC72-9B40B6C7251E}" type="presOf" srcId="{14F56B80-E38F-4058-BC97-913096ED98C2}" destId="{F07FB2A6-2406-4C6B-9C45-87423141D354}" srcOrd="0" destOrd="1" presId="urn:microsoft.com/office/officeart/2005/8/layout/list1"/>
    <dgm:cxn modelId="{CD6EB721-044D-444C-878F-68F904177BD1}" srcId="{FDF5D57F-79AB-4D03-83FD-20F0C54E37F2}" destId="{1DD29E47-1824-4B49-9CD4-53DD0099EC25}" srcOrd="2" destOrd="0" parTransId="{1A672756-1770-4016-ADEC-A1CF18ACC16C}" sibTransId="{A45D338F-A674-46F7-8548-C134526FEC8E}"/>
    <dgm:cxn modelId="{6BE7B84C-5932-47DB-85F5-02A194934E04}" srcId="{C8784CD3-8555-4E5D-A659-22E3A0980BE9}" destId="{6E06B572-9F6A-4527-86ED-CBEAE43DEBD8}" srcOrd="0" destOrd="0" parTransId="{F4B49F3C-6BA0-4E4C-BC96-93803AF6304D}" sibTransId="{18D89C94-E133-49B5-B769-08930D3926C1}"/>
    <dgm:cxn modelId="{3AF7178F-781E-48F3-AFF8-F6302CAA6875}" type="presOf" srcId="{FDF5D57F-79AB-4D03-83FD-20F0C54E37F2}" destId="{B5FA2DB6-3077-4D0D-8A5B-D35835853401}" srcOrd="0" destOrd="0" presId="urn:microsoft.com/office/officeart/2005/8/layout/list1"/>
    <dgm:cxn modelId="{D3595BD0-5381-49BA-A567-75F1A87C9B1C}" type="presParOf" srcId="{EEE9D0A9-7B7D-4913-B01D-F5D04F64FDA4}" destId="{EA4DCED9-5699-448C-8ED0-D70ED882C384}" srcOrd="0" destOrd="0" presId="urn:microsoft.com/office/officeart/2005/8/layout/list1"/>
    <dgm:cxn modelId="{E19702CE-6A35-4074-B7F8-A5A1C0BEF64A}" type="presParOf" srcId="{EA4DCED9-5699-448C-8ED0-D70ED882C384}" destId="{B5FA2DB6-3077-4D0D-8A5B-D35835853401}" srcOrd="0" destOrd="0" presId="urn:microsoft.com/office/officeart/2005/8/layout/list1"/>
    <dgm:cxn modelId="{52BE6962-AC66-402C-BB42-4171B530C43B}" type="presParOf" srcId="{EA4DCED9-5699-448C-8ED0-D70ED882C384}" destId="{2D81565D-E3F1-409F-B347-B7C73ED2F2DC}" srcOrd="1" destOrd="0" presId="urn:microsoft.com/office/officeart/2005/8/layout/list1"/>
    <dgm:cxn modelId="{D549DEAF-2671-418C-9E6D-B818606E8A47}" type="presParOf" srcId="{EEE9D0A9-7B7D-4913-B01D-F5D04F64FDA4}" destId="{2A33EEE8-37D5-4B42-8D75-D819E1497043}" srcOrd="1" destOrd="0" presId="urn:microsoft.com/office/officeart/2005/8/layout/list1"/>
    <dgm:cxn modelId="{94777B16-DD1C-41C9-8E03-35C98B5F26E1}" type="presParOf" srcId="{EEE9D0A9-7B7D-4913-B01D-F5D04F64FDA4}" destId="{15A2090C-48F6-44C0-B564-6A2554FF4935}" srcOrd="2" destOrd="0" presId="urn:microsoft.com/office/officeart/2005/8/layout/list1"/>
    <dgm:cxn modelId="{B3E1E20C-CB71-4A22-A7A7-88B608B57147}" type="presParOf" srcId="{EEE9D0A9-7B7D-4913-B01D-F5D04F64FDA4}" destId="{BDC2C108-4DC2-4E73-943B-88E73A0B33B7}" srcOrd="3" destOrd="0" presId="urn:microsoft.com/office/officeart/2005/8/layout/list1"/>
    <dgm:cxn modelId="{844F41AE-E8E4-4DFE-B5A5-3E1C90588F5E}" type="presParOf" srcId="{EEE9D0A9-7B7D-4913-B01D-F5D04F64FDA4}" destId="{937CF783-7077-41FF-AD99-E41CE85FC059}" srcOrd="4" destOrd="0" presId="urn:microsoft.com/office/officeart/2005/8/layout/list1"/>
    <dgm:cxn modelId="{657184AF-1EA4-4A0A-BBE3-F7A0931FCCEC}" type="presParOf" srcId="{937CF783-7077-41FF-AD99-E41CE85FC059}" destId="{F0DC1706-7038-403D-A8B1-2E8B8DC47252}" srcOrd="0" destOrd="0" presId="urn:microsoft.com/office/officeart/2005/8/layout/list1"/>
    <dgm:cxn modelId="{04CE4170-9355-4BEF-B151-86FB829FFAFF}" type="presParOf" srcId="{937CF783-7077-41FF-AD99-E41CE85FC059}" destId="{D7C09AA1-EDE3-47D4-B942-70A4A30A8931}" srcOrd="1" destOrd="0" presId="urn:microsoft.com/office/officeart/2005/8/layout/list1"/>
    <dgm:cxn modelId="{448EF9C7-178A-446A-B7F4-72E92AB85CDE}" type="presParOf" srcId="{EEE9D0A9-7B7D-4913-B01D-F5D04F64FDA4}" destId="{480C847C-54E4-4E6E-A60F-C8291AE23590}" srcOrd="5" destOrd="0" presId="urn:microsoft.com/office/officeart/2005/8/layout/list1"/>
    <dgm:cxn modelId="{A3923F98-FEDA-4A72-940F-93839E8EAD22}" type="presParOf" srcId="{EEE9D0A9-7B7D-4913-B01D-F5D04F64FDA4}" destId="{F07FB2A6-2406-4C6B-9C45-87423141D35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6C0F9FE5-2C9E-4788-B33C-07F32AE8B77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C52226D-5085-4763-B7A5-B0878E18B12A}">
      <dgm:prSet phldrT="[Text]" custT="1"/>
      <dgm:spPr/>
      <dgm:t>
        <a:bodyPr/>
        <a:lstStyle/>
        <a:p>
          <a:r>
            <a:rPr lang="x-none" sz="1800" b="0" u="none" dirty="0"/>
            <a:t>Inspection agency’s name and address</a:t>
          </a:r>
          <a:endParaRPr lang="en-US" sz="1800" b="0" dirty="0"/>
        </a:p>
      </dgm:t>
    </dgm:pt>
    <dgm:pt modelId="{CFB92F85-D183-433F-B67A-FFDD2008DAFC}" type="parTrans" cxnId="{A53817C3-7D0B-45F5-B1C1-FD26587B2BC0}">
      <dgm:prSet/>
      <dgm:spPr/>
      <dgm:t>
        <a:bodyPr/>
        <a:lstStyle/>
        <a:p>
          <a:endParaRPr lang="en-US"/>
        </a:p>
      </dgm:t>
    </dgm:pt>
    <dgm:pt modelId="{57C39E15-B675-4B56-A022-432A9B92640A}" type="sibTrans" cxnId="{A53817C3-7D0B-45F5-B1C1-FD26587B2BC0}">
      <dgm:prSet/>
      <dgm:spPr/>
      <dgm:t>
        <a:bodyPr/>
        <a:lstStyle/>
        <a:p>
          <a:endParaRPr lang="en-US"/>
        </a:p>
      </dgm:t>
    </dgm:pt>
    <dgm:pt modelId="{6610AD46-A59E-4DD2-8A31-C14B330325D5}">
      <dgm:prSet custT="1"/>
      <dgm:spPr/>
      <dgm:t>
        <a:bodyPr/>
        <a:lstStyle/>
        <a:p>
          <a:r>
            <a:rPr lang="x-none" sz="1800" b="0" u="none" dirty="0"/>
            <a:t>Inspector’s name</a:t>
          </a:r>
          <a:endParaRPr lang="en-US" sz="1800" b="0" u="none" dirty="0"/>
        </a:p>
      </dgm:t>
    </dgm:pt>
    <dgm:pt modelId="{F68B1CE9-80AB-423C-8417-1391C085B3D6}" type="parTrans" cxnId="{BAB9950B-B69A-4F8E-BA5A-B23CFCC7EFA8}">
      <dgm:prSet/>
      <dgm:spPr/>
      <dgm:t>
        <a:bodyPr/>
        <a:lstStyle/>
        <a:p>
          <a:endParaRPr lang="en-US"/>
        </a:p>
      </dgm:t>
    </dgm:pt>
    <dgm:pt modelId="{583951F1-0305-460D-87D6-ECA305495914}" type="sibTrans" cxnId="{BAB9950B-B69A-4F8E-BA5A-B23CFCC7EFA8}">
      <dgm:prSet/>
      <dgm:spPr/>
      <dgm:t>
        <a:bodyPr/>
        <a:lstStyle/>
        <a:p>
          <a:endParaRPr lang="en-US"/>
        </a:p>
      </dgm:t>
    </dgm:pt>
    <dgm:pt modelId="{52ED2875-99A9-4F53-93A7-D99C61F13EDE}">
      <dgm:prSet custT="1"/>
      <dgm:spPr/>
      <dgm:t>
        <a:bodyPr/>
        <a:lstStyle/>
        <a:p>
          <a:r>
            <a:rPr lang="x-none" sz="1800" b="0" u="none" dirty="0"/>
            <a:t>Date of inspection</a:t>
          </a:r>
          <a:endParaRPr lang="en-US" sz="1800" b="0" u="none" dirty="0"/>
        </a:p>
      </dgm:t>
    </dgm:pt>
    <dgm:pt modelId="{FD4AD0BE-6159-4B99-9312-256C24313D4C}" type="parTrans" cxnId="{9F906A7C-E12E-4FC6-9E7A-0D5AB86C7B9E}">
      <dgm:prSet/>
      <dgm:spPr/>
      <dgm:t>
        <a:bodyPr/>
        <a:lstStyle/>
        <a:p>
          <a:endParaRPr lang="en-US"/>
        </a:p>
      </dgm:t>
    </dgm:pt>
    <dgm:pt modelId="{1915BE36-E0F6-4CA9-810F-E7142C54BB6F}" type="sibTrans" cxnId="{9F906A7C-E12E-4FC6-9E7A-0D5AB86C7B9E}">
      <dgm:prSet/>
      <dgm:spPr/>
      <dgm:t>
        <a:bodyPr/>
        <a:lstStyle/>
        <a:p>
          <a:endParaRPr lang="en-US"/>
        </a:p>
      </dgm:t>
    </dgm:pt>
    <dgm:pt modelId="{868AC059-DFAC-4DB5-8E84-8C27AC5A2357}">
      <dgm:prSet custT="1"/>
      <dgm:spPr>
        <a:solidFill>
          <a:schemeClr val="accent2"/>
        </a:solidFill>
      </dgm:spPr>
      <dgm:t>
        <a:bodyPr/>
        <a:lstStyle/>
        <a:p>
          <a:r>
            <a:rPr lang="x-none" sz="1800" b="0" u="none"/>
            <a:t>Name and address of occupancy being inspected</a:t>
          </a:r>
          <a:endParaRPr lang="en-US" sz="1800" b="0" u="none" dirty="0"/>
        </a:p>
      </dgm:t>
    </dgm:pt>
    <dgm:pt modelId="{4FE71A86-DF58-4E9E-B450-1B1854023140}" type="parTrans" cxnId="{5EE7DBD7-6E4A-4511-848D-B0D9D91E07A2}">
      <dgm:prSet/>
      <dgm:spPr/>
      <dgm:t>
        <a:bodyPr/>
        <a:lstStyle/>
        <a:p>
          <a:endParaRPr lang="en-US"/>
        </a:p>
      </dgm:t>
    </dgm:pt>
    <dgm:pt modelId="{3FB77920-3417-412B-AEAA-8CAED5526BC3}" type="sibTrans" cxnId="{5EE7DBD7-6E4A-4511-848D-B0D9D91E07A2}">
      <dgm:prSet/>
      <dgm:spPr/>
      <dgm:t>
        <a:bodyPr/>
        <a:lstStyle/>
        <a:p>
          <a:endParaRPr lang="en-US"/>
        </a:p>
      </dgm:t>
    </dgm:pt>
    <dgm:pt modelId="{971D3A64-3CB0-4772-B313-C150FC95496A}">
      <dgm:prSet custT="1"/>
      <dgm:spPr>
        <a:solidFill>
          <a:schemeClr val="accent6">
            <a:lumMod val="75000"/>
          </a:schemeClr>
        </a:solidFill>
      </dgm:spPr>
      <dgm:t>
        <a:bodyPr/>
        <a:lstStyle/>
        <a:p>
          <a:r>
            <a:rPr lang="x-none" sz="1800" b="0" u="none" dirty="0"/>
            <a:t>Name, phone number, and email of person in charge of occupancy and/or the owner of the building if not the same person</a:t>
          </a:r>
          <a:endParaRPr lang="en-US" sz="1800" b="0" u="none" dirty="0"/>
        </a:p>
      </dgm:t>
    </dgm:pt>
    <dgm:pt modelId="{1926932B-D5A3-4247-9456-01A40B944D6E}" type="parTrans" cxnId="{B0D5B647-F5FB-4344-91B4-62E9E005FB3C}">
      <dgm:prSet/>
      <dgm:spPr/>
      <dgm:t>
        <a:bodyPr/>
        <a:lstStyle/>
        <a:p>
          <a:endParaRPr lang="en-US"/>
        </a:p>
      </dgm:t>
    </dgm:pt>
    <dgm:pt modelId="{96D9129B-DB2D-4F59-AB7F-322FE8E003A5}" type="sibTrans" cxnId="{B0D5B647-F5FB-4344-91B4-62E9E005FB3C}">
      <dgm:prSet/>
      <dgm:spPr/>
      <dgm:t>
        <a:bodyPr/>
        <a:lstStyle/>
        <a:p>
          <a:endParaRPr lang="en-US"/>
        </a:p>
      </dgm:t>
    </dgm:pt>
    <dgm:pt modelId="{58884EB2-0D4D-4624-92E1-C1FECF8BADBE}">
      <dgm:prSet custT="1"/>
      <dgm:spPr>
        <a:solidFill>
          <a:schemeClr val="accent6">
            <a:lumMod val="50000"/>
          </a:schemeClr>
        </a:solidFill>
      </dgm:spPr>
      <dgm:t>
        <a:bodyPr/>
        <a:lstStyle/>
        <a:p>
          <a:r>
            <a:rPr lang="x-none" sz="1800" b="0" u="none" dirty="0"/>
            <a:t>Name and title of building representative who accompanied inspector</a:t>
          </a:r>
          <a:endParaRPr lang="en-US" sz="1800" b="0" u="none" dirty="0"/>
        </a:p>
      </dgm:t>
    </dgm:pt>
    <dgm:pt modelId="{A7BF4EE4-3110-49B9-A120-F99897065621}" type="parTrans" cxnId="{413C7A3B-661A-45DC-A955-FB2EECBB2831}">
      <dgm:prSet/>
      <dgm:spPr/>
      <dgm:t>
        <a:bodyPr/>
        <a:lstStyle/>
        <a:p>
          <a:endParaRPr lang="en-US"/>
        </a:p>
      </dgm:t>
    </dgm:pt>
    <dgm:pt modelId="{D5DA365D-1C4D-49C5-93E1-8BDA0EDFB8B2}" type="sibTrans" cxnId="{413C7A3B-661A-45DC-A955-FB2EECBB2831}">
      <dgm:prSet/>
      <dgm:spPr/>
      <dgm:t>
        <a:bodyPr/>
        <a:lstStyle/>
        <a:p>
          <a:endParaRPr lang="en-US"/>
        </a:p>
      </dgm:t>
    </dgm:pt>
    <dgm:pt modelId="{DF1D1241-9F79-4D21-8C44-181FD043AFA8}" type="pres">
      <dgm:prSet presAssocID="{6C0F9FE5-2C9E-4788-B33C-07F32AE8B775}" presName="diagram" presStyleCnt="0">
        <dgm:presLayoutVars>
          <dgm:dir/>
          <dgm:resizeHandles val="exact"/>
        </dgm:presLayoutVars>
      </dgm:prSet>
      <dgm:spPr/>
      <dgm:t>
        <a:bodyPr/>
        <a:lstStyle/>
        <a:p>
          <a:endParaRPr lang="en-US"/>
        </a:p>
      </dgm:t>
    </dgm:pt>
    <dgm:pt modelId="{8595DD68-769A-4ADA-B157-9154C85370D7}" type="pres">
      <dgm:prSet presAssocID="{EC52226D-5085-4763-B7A5-B0878E18B12A}" presName="node" presStyleLbl="node1" presStyleIdx="0" presStyleCnt="6" custScaleY="111438">
        <dgm:presLayoutVars>
          <dgm:bulletEnabled val="1"/>
        </dgm:presLayoutVars>
      </dgm:prSet>
      <dgm:spPr/>
      <dgm:t>
        <a:bodyPr/>
        <a:lstStyle/>
        <a:p>
          <a:endParaRPr lang="en-US"/>
        </a:p>
      </dgm:t>
    </dgm:pt>
    <dgm:pt modelId="{E87E8267-83F6-4A9A-B6AD-340A85737186}" type="pres">
      <dgm:prSet presAssocID="{57C39E15-B675-4B56-A022-432A9B92640A}" presName="sibTrans" presStyleCnt="0"/>
      <dgm:spPr/>
    </dgm:pt>
    <dgm:pt modelId="{27B6FB8E-2C29-4273-A820-9CBEB1A5A22F}" type="pres">
      <dgm:prSet presAssocID="{6610AD46-A59E-4DD2-8A31-C14B330325D5}" presName="node" presStyleLbl="node1" presStyleIdx="1" presStyleCnt="6" custScaleY="111438">
        <dgm:presLayoutVars>
          <dgm:bulletEnabled val="1"/>
        </dgm:presLayoutVars>
      </dgm:prSet>
      <dgm:spPr/>
      <dgm:t>
        <a:bodyPr/>
        <a:lstStyle/>
        <a:p>
          <a:endParaRPr lang="en-US"/>
        </a:p>
      </dgm:t>
    </dgm:pt>
    <dgm:pt modelId="{7BCF4DF1-F49A-40AD-813B-45685B93DF94}" type="pres">
      <dgm:prSet presAssocID="{583951F1-0305-460D-87D6-ECA305495914}" presName="sibTrans" presStyleCnt="0"/>
      <dgm:spPr/>
    </dgm:pt>
    <dgm:pt modelId="{124A217A-1441-4B3A-932B-CC69CC93B783}" type="pres">
      <dgm:prSet presAssocID="{52ED2875-99A9-4F53-93A7-D99C61F13EDE}" presName="node" presStyleLbl="node1" presStyleIdx="2" presStyleCnt="6" custScaleY="111438">
        <dgm:presLayoutVars>
          <dgm:bulletEnabled val="1"/>
        </dgm:presLayoutVars>
      </dgm:prSet>
      <dgm:spPr/>
      <dgm:t>
        <a:bodyPr/>
        <a:lstStyle/>
        <a:p>
          <a:endParaRPr lang="en-US"/>
        </a:p>
      </dgm:t>
    </dgm:pt>
    <dgm:pt modelId="{5CC3EDDC-099C-4CC7-BCDD-7FD065BDF9BF}" type="pres">
      <dgm:prSet presAssocID="{1915BE36-E0F6-4CA9-810F-E7142C54BB6F}" presName="sibTrans" presStyleCnt="0"/>
      <dgm:spPr/>
    </dgm:pt>
    <dgm:pt modelId="{84DAC4C3-E7A2-4F80-AE54-0D08FD70B9F4}" type="pres">
      <dgm:prSet presAssocID="{868AC059-DFAC-4DB5-8E84-8C27AC5A2357}" presName="node" presStyleLbl="node1" presStyleIdx="3" presStyleCnt="6" custScaleY="111438">
        <dgm:presLayoutVars>
          <dgm:bulletEnabled val="1"/>
        </dgm:presLayoutVars>
      </dgm:prSet>
      <dgm:spPr/>
      <dgm:t>
        <a:bodyPr/>
        <a:lstStyle/>
        <a:p>
          <a:endParaRPr lang="en-US"/>
        </a:p>
      </dgm:t>
    </dgm:pt>
    <dgm:pt modelId="{C72CA89F-50C1-4FA9-8A3D-E72633FD6FD5}" type="pres">
      <dgm:prSet presAssocID="{3FB77920-3417-412B-AEAA-8CAED5526BC3}" presName="sibTrans" presStyleCnt="0"/>
      <dgm:spPr/>
    </dgm:pt>
    <dgm:pt modelId="{023F9686-0BFA-4764-9301-030E4A9DA111}" type="pres">
      <dgm:prSet presAssocID="{971D3A64-3CB0-4772-B313-C150FC95496A}" presName="node" presStyleLbl="node1" presStyleIdx="4" presStyleCnt="6" custScaleY="111438">
        <dgm:presLayoutVars>
          <dgm:bulletEnabled val="1"/>
        </dgm:presLayoutVars>
      </dgm:prSet>
      <dgm:spPr/>
      <dgm:t>
        <a:bodyPr/>
        <a:lstStyle/>
        <a:p>
          <a:endParaRPr lang="en-US"/>
        </a:p>
      </dgm:t>
    </dgm:pt>
    <dgm:pt modelId="{41204AAA-A28F-484B-8E12-9E7468469930}" type="pres">
      <dgm:prSet presAssocID="{96D9129B-DB2D-4F59-AB7F-322FE8E003A5}" presName="sibTrans" presStyleCnt="0"/>
      <dgm:spPr/>
    </dgm:pt>
    <dgm:pt modelId="{F41D300D-B515-4DA9-ADA2-2431AB4251C0}" type="pres">
      <dgm:prSet presAssocID="{58884EB2-0D4D-4624-92E1-C1FECF8BADBE}" presName="node" presStyleLbl="node1" presStyleIdx="5" presStyleCnt="6" custScaleY="111438">
        <dgm:presLayoutVars>
          <dgm:bulletEnabled val="1"/>
        </dgm:presLayoutVars>
      </dgm:prSet>
      <dgm:spPr/>
      <dgm:t>
        <a:bodyPr/>
        <a:lstStyle/>
        <a:p>
          <a:endParaRPr lang="en-US"/>
        </a:p>
      </dgm:t>
    </dgm:pt>
  </dgm:ptLst>
  <dgm:cxnLst>
    <dgm:cxn modelId="{413C7A3B-661A-45DC-A955-FB2EECBB2831}" srcId="{6C0F9FE5-2C9E-4788-B33C-07F32AE8B775}" destId="{58884EB2-0D4D-4624-92E1-C1FECF8BADBE}" srcOrd="5" destOrd="0" parTransId="{A7BF4EE4-3110-49B9-A120-F99897065621}" sibTransId="{D5DA365D-1C4D-49C5-93E1-8BDA0EDFB8B2}"/>
    <dgm:cxn modelId="{B0D5B647-F5FB-4344-91B4-62E9E005FB3C}" srcId="{6C0F9FE5-2C9E-4788-B33C-07F32AE8B775}" destId="{971D3A64-3CB0-4772-B313-C150FC95496A}" srcOrd="4" destOrd="0" parTransId="{1926932B-D5A3-4247-9456-01A40B944D6E}" sibTransId="{96D9129B-DB2D-4F59-AB7F-322FE8E003A5}"/>
    <dgm:cxn modelId="{4169775B-B101-402C-9399-8471A669B723}" type="presOf" srcId="{EC52226D-5085-4763-B7A5-B0878E18B12A}" destId="{8595DD68-769A-4ADA-B157-9154C85370D7}" srcOrd="0" destOrd="0" presId="urn:microsoft.com/office/officeart/2005/8/layout/default"/>
    <dgm:cxn modelId="{47D0C745-66E4-4459-81A0-7A8EEC85413C}" type="presOf" srcId="{868AC059-DFAC-4DB5-8E84-8C27AC5A2357}" destId="{84DAC4C3-E7A2-4F80-AE54-0D08FD70B9F4}" srcOrd="0" destOrd="0" presId="urn:microsoft.com/office/officeart/2005/8/layout/default"/>
    <dgm:cxn modelId="{A8A8C032-83AD-436B-B62A-216A8D243BA5}" type="presOf" srcId="{58884EB2-0D4D-4624-92E1-C1FECF8BADBE}" destId="{F41D300D-B515-4DA9-ADA2-2431AB4251C0}" srcOrd="0" destOrd="0" presId="urn:microsoft.com/office/officeart/2005/8/layout/default"/>
    <dgm:cxn modelId="{82FDA72D-D9D2-4053-A0D1-A1D919A6C16E}" type="presOf" srcId="{6C0F9FE5-2C9E-4788-B33C-07F32AE8B775}" destId="{DF1D1241-9F79-4D21-8C44-181FD043AFA8}" srcOrd="0" destOrd="0" presId="urn:microsoft.com/office/officeart/2005/8/layout/default"/>
    <dgm:cxn modelId="{CAF12922-DB13-4CD2-BFD3-BBD30DCD0C57}" type="presOf" srcId="{971D3A64-3CB0-4772-B313-C150FC95496A}" destId="{023F9686-0BFA-4764-9301-030E4A9DA111}" srcOrd="0" destOrd="0" presId="urn:microsoft.com/office/officeart/2005/8/layout/default"/>
    <dgm:cxn modelId="{5EF56E18-00EC-45EE-872B-54D02EC4FD07}" type="presOf" srcId="{52ED2875-99A9-4F53-93A7-D99C61F13EDE}" destId="{124A217A-1441-4B3A-932B-CC69CC93B783}" srcOrd="0" destOrd="0" presId="urn:microsoft.com/office/officeart/2005/8/layout/default"/>
    <dgm:cxn modelId="{9F906A7C-E12E-4FC6-9E7A-0D5AB86C7B9E}" srcId="{6C0F9FE5-2C9E-4788-B33C-07F32AE8B775}" destId="{52ED2875-99A9-4F53-93A7-D99C61F13EDE}" srcOrd="2" destOrd="0" parTransId="{FD4AD0BE-6159-4B99-9312-256C24313D4C}" sibTransId="{1915BE36-E0F6-4CA9-810F-E7142C54BB6F}"/>
    <dgm:cxn modelId="{5EE7DBD7-6E4A-4511-848D-B0D9D91E07A2}" srcId="{6C0F9FE5-2C9E-4788-B33C-07F32AE8B775}" destId="{868AC059-DFAC-4DB5-8E84-8C27AC5A2357}" srcOrd="3" destOrd="0" parTransId="{4FE71A86-DF58-4E9E-B450-1B1854023140}" sibTransId="{3FB77920-3417-412B-AEAA-8CAED5526BC3}"/>
    <dgm:cxn modelId="{3B420657-16B9-4708-8A91-B47597FCC308}" type="presOf" srcId="{6610AD46-A59E-4DD2-8A31-C14B330325D5}" destId="{27B6FB8E-2C29-4273-A820-9CBEB1A5A22F}" srcOrd="0" destOrd="0" presId="urn:microsoft.com/office/officeart/2005/8/layout/default"/>
    <dgm:cxn modelId="{BAB9950B-B69A-4F8E-BA5A-B23CFCC7EFA8}" srcId="{6C0F9FE5-2C9E-4788-B33C-07F32AE8B775}" destId="{6610AD46-A59E-4DD2-8A31-C14B330325D5}" srcOrd="1" destOrd="0" parTransId="{F68B1CE9-80AB-423C-8417-1391C085B3D6}" sibTransId="{583951F1-0305-460D-87D6-ECA305495914}"/>
    <dgm:cxn modelId="{A53817C3-7D0B-45F5-B1C1-FD26587B2BC0}" srcId="{6C0F9FE5-2C9E-4788-B33C-07F32AE8B775}" destId="{EC52226D-5085-4763-B7A5-B0878E18B12A}" srcOrd="0" destOrd="0" parTransId="{CFB92F85-D183-433F-B67A-FFDD2008DAFC}" sibTransId="{57C39E15-B675-4B56-A022-432A9B92640A}"/>
    <dgm:cxn modelId="{49CC857B-4CF4-4221-B23F-8E7139B279A6}" type="presParOf" srcId="{DF1D1241-9F79-4D21-8C44-181FD043AFA8}" destId="{8595DD68-769A-4ADA-B157-9154C85370D7}" srcOrd="0" destOrd="0" presId="urn:microsoft.com/office/officeart/2005/8/layout/default"/>
    <dgm:cxn modelId="{ED3A7CB0-E52B-48AD-9324-346F53CC2FE8}" type="presParOf" srcId="{DF1D1241-9F79-4D21-8C44-181FD043AFA8}" destId="{E87E8267-83F6-4A9A-B6AD-340A85737186}" srcOrd="1" destOrd="0" presId="urn:microsoft.com/office/officeart/2005/8/layout/default"/>
    <dgm:cxn modelId="{C6A0C382-4665-4CC8-952B-DDF752236A2B}" type="presParOf" srcId="{DF1D1241-9F79-4D21-8C44-181FD043AFA8}" destId="{27B6FB8E-2C29-4273-A820-9CBEB1A5A22F}" srcOrd="2" destOrd="0" presId="urn:microsoft.com/office/officeart/2005/8/layout/default"/>
    <dgm:cxn modelId="{77E2530E-C05A-4301-BEBD-B7AA8A7C8FCD}" type="presParOf" srcId="{DF1D1241-9F79-4D21-8C44-181FD043AFA8}" destId="{7BCF4DF1-F49A-40AD-813B-45685B93DF94}" srcOrd="3" destOrd="0" presId="urn:microsoft.com/office/officeart/2005/8/layout/default"/>
    <dgm:cxn modelId="{8D48D797-F89A-4456-BCD1-51EA74C6E73A}" type="presParOf" srcId="{DF1D1241-9F79-4D21-8C44-181FD043AFA8}" destId="{124A217A-1441-4B3A-932B-CC69CC93B783}" srcOrd="4" destOrd="0" presId="urn:microsoft.com/office/officeart/2005/8/layout/default"/>
    <dgm:cxn modelId="{38892132-6EA4-42FE-9CED-890A1E71E5D4}" type="presParOf" srcId="{DF1D1241-9F79-4D21-8C44-181FD043AFA8}" destId="{5CC3EDDC-099C-4CC7-BCDD-7FD065BDF9BF}" srcOrd="5" destOrd="0" presId="urn:microsoft.com/office/officeart/2005/8/layout/default"/>
    <dgm:cxn modelId="{AC918592-67A7-4714-9E70-61D062643DCD}" type="presParOf" srcId="{DF1D1241-9F79-4D21-8C44-181FD043AFA8}" destId="{84DAC4C3-E7A2-4F80-AE54-0D08FD70B9F4}" srcOrd="6" destOrd="0" presId="urn:microsoft.com/office/officeart/2005/8/layout/default"/>
    <dgm:cxn modelId="{F8436BDE-47F4-420F-917B-9012AD33B480}" type="presParOf" srcId="{DF1D1241-9F79-4D21-8C44-181FD043AFA8}" destId="{C72CA89F-50C1-4FA9-8A3D-E72633FD6FD5}" srcOrd="7" destOrd="0" presId="urn:microsoft.com/office/officeart/2005/8/layout/default"/>
    <dgm:cxn modelId="{7564B63D-A4A4-40C0-96E9-587A07BA4151}" type="presParOf" srcId="{DF1D1241-9F79-4D21-8C44-181FD043AFA8}" destId="{023F9686-0BFA-4764-9301-030E4A9DA111}" srcOrd="8" destOrd="0" presId="urn:microsoft.com/office/officeart/2005/8/layout/default"/>
    <dgm:cxn modelId="{3360DE11-3F0C-4319-8C89-CB8D207FC1DB}" type="presParOf" srcId="{DF1D1241-9F79-4D21-8C44-181FD043AFA8}" destId="{41204AAA-A28F-484B-8E12-9E7468469930}" srcOrd="9" destOrd="0" presId="urn:microsoft.com/office/officeart/2005/8/layout/default"/>
    <dgm:cxn modelId="{9BCB323F-C505-4B8E-9DE3-47F7C9B627F2}" type="presParOf" srcId="{DF1D1241-9F79-4D21-8C44-181FD043AFA8}" destId="{F41D300D-B515-4DA9-ADA2-2431AB4251C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6C0F9FE5-2C9E-4788-B33C-07F32AE8B77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C52226D-5085-4763-B7A5-B0878E18B12A}">
      <dgm:prSet phldrT="[Text]" custT="1"/>
      <dgm:spPr/>
      <dgm:t>
        <a:bodyPr/>
        <a:lstStyle/>
        <a:p>
          <a:r>
            <a:rPr lang="x-none" sz="1800" b="0" u="none" dirty="0"/>
            <a:t>Occupancy classification</a:t>
          </a:r>
          <a:endParaRPr lang="en-US" sz="1800" b="0" dirty="0"/>
        </a:p>
      </dgm:t>
    </dgm:pt>
    <dgm:pt modelId="{CFB92F85-D183-433F-B67A-FFDD2008DAFC}" type="parTrans" cxnId="{A53817C3-7D0B-45F5-B1C1-FD26587B2BC0}">
      <dgm:prSet/>
      <dgm:spPr/>
      <dgm:t>
        <a:bodyPr/>
        <a:lstStyle/>
        <a:p>
          <a:endParaRPr lang="en-US"/>
        </a:p>
      </dgm:t>
    </dgm:pt>
    <dgm:pt modelId="{57C39E15-B675-4B56-A022-432A9B92640A}" type="sibTrans" cxnId="{A53817C3-7D0B-45F5-B1C1-FD26587B2BC0}">
      <dgm:prSet/>
      <dgm:spPr/>
      <dgm:t>
        <a:bodyPr/>
        <a:lstStyle/>
        <a:p>
          <a:endParaRPr lang="en-US"/>
        </a:p>
      </dgm:t>
    </dgm:pt>
    <dgm:pt modelId="{D0A777F9-EEB6-43F8-A28A-3FED60F4B6AC}">
      <dgm:prSet custT="1"/>
      <dgm:spPr/>
      <dgm:t>
        <a:bodyPr/>
        <a:lstStyle/>
        <a:p>
          <a:r>
            <a:rPr lang="x-none" sz="1800" b="0" u="none" dirty="0"/>
            <a:t>Height of building and number of stories above and below grade</a:t>
          </a:r>
          <a:endParaRPr lang="en-US" sz="1800" b="0" u="none" dirty="0"/>
        </a:p>
      </dgm:t>
    </dgm:pt>
    <dgm:pt modelId="{47EB3D6F-ABA9-4F4E-9ACD-6BB7E7D3D97A}" type="parTrans" cxnId="{A7A00BC3-2320-4A82-9FD5-E1FA154CF7F2}">
      <dgm:prSet/>
      <dgm:spPr/>
      <dgm:t>
        <a:bodyPr/>
        <a:lstStyle/>
        <a:p>
          <a:endParaRPr lang="en-US"/>
        </a:p>
      </dgm:t>
    </dgm:pt>
    <dgm:pt modelId="{E0F3D9C3-3405-482D-B04A-303B0E4AA8C5}" type="sibTrans" cxnId="{A7A00BC3-2320-4A82-9FD5-E1FA154CF7F2}">
      <dgm:prSet/>
      <dgm:spPr/>
      <dgm:t>
        <a:bodyPr/>
        <a:lstStyle/>
        <a:p>
          <a:endParaRPr lang="en-US"/>
        </a:p>
      </dgm:t>
    </dgm:pt>
    <dgm:pt modelId="{11C5CB94-DBBD-4CF5-86FF-642D80729BC3}">
      <dgm:prSet custT="1"/>
      <dgm:spPr/>
      <dgm:t>
        <a:bodyPr/>
        <a:lstStyle/>
        <a:p>
          <a:r>
            <a:rPr lang="x-none" sz="1800" b="0" u="none" dirty="0"/>
            <a:t>Interior and exterior finishes</a:t>
          </a:r>
          <a:endParaRPr lang="en-US" sz="1800" b="0" u="none" dirty="0"/>
        </a:p>
      </dgm:t>
    </dgm:pt>
    <dgm:pt modelId="{0800F48B-61AC-48A3-AF18-EB14622E6C23}" type="parTrans" cxnId="{256D15DC-FD99-48F6-80F0-AE6C10070FD2}">
      <dgm:prSet/>
      <dgm:spPr/>
      <dgm:t>
        <a:bodyPr/>
        <a:lstStyle/>
        <a:p>
          <a:endParaRPr lang="en-US"/>
        </a:p>
      </dgm:t>
    </dgm:pt>
    <dgm:pt modelId="{1472EE04-65FC-48F6-9A00-D404B0F504CD}" type="sibTrans" cxnId="{256D15DC-FD99-48F6-80F0-AE6C10070FD2}">
      <dgm:prSet/>
      <dgm:spPr/>
      <dgm:t>
        <a:bodyPr/>
        <a:lstStyle/>
        <a:p>
          <a:endParaRPr lang="en-US"/>
        </a:p>
      </dgm:t>
    </dgm:pt>
    <dgm:pt modelId="{2A7BF9A8-A551-474A-B2C9-C7B3EA855271}">
      <dgm:prSet custT="1"/>
      <dgm:spPr/>
      <dgm:t>
        <a:bodyPr/>
        <a:lstStyle/>
        <a:p>
          <a:r>
            <a:rPr lang="x-none" sz="1800" b="0" u="none" dirty="0"/>
            <a:t>Number, location and size of exits </a:t>
          </a:r>
          <a:endParaRPr lang="en-US" sz="1800" b="0" u="none" dirty="0"/>
        </a:p>
      </dgm:t>
    </dgm:pt>
    <dgm:pt modelId="{442459FA-86F3-4104-8E28-3D8E59CFC987}" type="parTrans" cxnId="{521C7B23-9305-4C5B-893A-A682ACB3707D}">
      <dgm:prSet/>
      <dgm:spPr/>
      <dgm:t>
        <a:bodyPr/>
        <a:lstStyle/>
        <a:p>
          <a:endParaRPr lang="en-US"/>
        </a:p>
      </dgm:t>
    </dgm:pt>
    <dgm:pt modelId="{1C78AC4F-94C7-4C2D-BE8E-2A3E9C700A1C}" type="sibTrans" cxnId="{521C7B23-9305-4C5B-893A-A682ACB3707D}">
      <dgm:prSet/>
      <dgm:spPr/>
      <dgm:t>
        <a:bodyPr/>
        <a:lstStyle/>
        <a:p>
          <a:endParaRPr lang="en-US"/>
        </a:p>
      </dgm:t>
    </dgm:pt>
    <dgm:pt modelId="{4BEDED81-620A-499B-B37E-40DD1AE20EAC}">
      <dgm:prSet custT="1"/>
      <dgm:spPr/>
      <dgm:t>
        <a:bodyPr/>
        <a:lstStyle/>
        <a:p>
          <a:r>
            <a:rPr lang="x-none" sz="1800" b="0" u="none" dirty="0"/>
            <a:t>Fire protection features</a:t>
          </a:r>
          <a:endParaRPr lang="en-US" sz="1800" b="0" u="none" dirty="0"/>
        </a:p>
      </dgm:t>
    </dgm:pt>
    <dgm:pt modelId="{3710B6CC-3CC6-4D1E-AACA-5CD5774C69E3}" type="parTrans" cxnId="{BAFAFA64-DA07-4160-86CE-45CE5EB45903}">
      <dgm:prSet/>
      <dgm:spPr/>
      <dgm:t>
        <a:bodyPr/>
        <a:lstStyle/>
        <a:p>
          <a:endParaRPr lang="en-US"/>
        </a:p>
      </dgm:t>
    </dgm:pt>
    <dgm:pt modelId="{549946C9-394A-4596-BA30-70F1E9D87236}" type="sibTrans" cxnId="{BAFAFA64-DA07-4160-86CE-45CE5EB45903}">
      <dgm:prSet/>
      <dgm:spPr/>
      <dgm:t>
        <a:bodyPr/>
        <a:lstStyle/>
        <a:p>
          <a:endParaRPr lang="en-US"/>
        </a:p>
      </dgm:t>
    </dgm:pt>
    <dgm:pt modelId="{F982CB3A-E17E-4F88-9E89-660A4986BB0C}">
      <dgm:prSet custT="1"/>
      <dgm:spPr>
        <a:solidFill>
          <a:schemeClr val="accent6">
            <a:lumMod val="75000"/>
          </a:schemeClr>
        </a:solidFill>
      </dgm:spPr>
      <dgm:t>
        <a:bodyPr/>
        <a:lstStyle/>
        <a:p>
          <a:r>
            <a:rPr lang="x-none" sz="1800" b="0" u="none" dirty="0"/>
            <a:t>All other areas that must be checked to verify code compliance</a:t>
          </a:r>
          <a:endParaRPr lang="en-US" sz="1800" b="0" u="none" dirty="0"/>
        </a:p>
      </dgm:t>
    </dgm:pt>
    <dgm:pt modelId="{9897DBC3-04AE-4D34-BF5C-E3D7147CE87C}" type="parTrans" cxnId="{79CDF3B1-8627-4168-913F-A6E35FE7AB04}">
      <dgm:prSet/>
      <dgm:spPr/>
      <dgm:t>
        <a:bodyPr/>
        <a:lstStyle/>
        <a:p>
          <a:endParaRPr lang="en-US"/>
        </a:p>
      </dgm:t>
    </dgm:pt>
    <dgm:pt modelId="{A5F18DD7-443F-4601-85F8-84C024037CD3}" type="sibTrans" cxnId="{79CDF3B1-8627-4168-913F-A6E35FE7AB04}">
      <dgm:prSet/>
      <dgm:spPr/>
      <dgm:t>
        <a:bodyPr/>
        <a:lstStyle/>
        <a:p>
          <a:endParaRPr lang="en-US"/>
        </a:p>
      </dgm:t>
    </dgm:pt>
    <dgm:pt modelId="{4F224018-05BC-486B-A4C7-A81C324D9F18}">
      <dgm:prSet custT="1"/>
      <dgm:spPr>
        <a:solidFill>
          <a:schemeClr val="accent6">
            <a:lumMod val="50000"/>
          </a:schemeClr>
        </a:solidFill>
      </dgm:spPr>
      <dgm:t>
        <a:bodyPr/>
        <a:lstStyle/>
        <a:p>
          <a:r>
            <a:rPr lang="x-none" sz="1800" b="0" u="none" dirty="0"/>
            <a:t>Space to note items that are not contained on checklists</a:t>
          </a:r>
          <a:endParaRPr lang="en-US" sz="1800" b="0" u="none" dirty="0"/>
        </a:p>
      </dgm:t>
    </dgm:pt>
    <dgm:pt modelId="{BB458CEE-54F0-4B63-B680-4830AF9D1C7E}" type="parTrans" cxnId="{D633A74E-EDB9-4016-9659-4CE335BE033D}">
      <dgm:prSet/>
      <dgm:spPr/>
      <dgm:t>
        <a:bodyPr/>
        <a:lstStyle/>
        <a:p>
          <a:endParaRPr lang="en-US"/>
        </a:p>
      </dgm:t>
    </dgm:pt>
    <dgm:pt modelId="{75AF634F-90B6-4D60-8D52-727619DA7080}" type="sibTrans" cxnId="{D633A74E-EDB9-4016-9659-4CE335BE033D}">
      <dgm:prSet/>
      <dgm:spPr/>
      <dgm:t>
        <a:bodyPr/>
        <a:lstStyle/>
        <a:p>
          <a:endParaRPr lang="en-US"/>
        </a:p>
      </dgm:t>
    </dgm:pt>
    <dgm:pt modelId="{DF1D1241-9F79-4D21-8C44-181FD043AFA8}" type="pres">
      <dgm:prSet presAssocID="{6C0F9FE5-2C9E-4788-B33C-07F32AE8B775}" presName="diagram" presStyleCnt="0">
        <dgm:presLayoutVars>
          <dgm:dir/>
          <dgm:resizeHandles val="exact"/>
        </dgm:presLayoutVars>
      </dgm:prSet>
      <dgm:spPr/>
      <dgm:t>
        <a:bodyPr/>
        <a:lstStyle/>
        <a:p>
          <a:endParaRPr lang="en-US"/>
        </a:p>
      </dgm:t>
    </dgm:pt>
    <dgm:pt modelId="{8595DD68-769A-4ADA-B157-9154C85370D7}" type="pres">
      <dgm:prSet presAssocID="{EC52226D-5085-4763-B7A5-B0878E18B12A}" presName="node" presStyleLbl="node1" presStyleIdx="0" presStyleCnt="7">
        <dgm:presLayoutVars>
          <dgm:bulletEnabled val="1"/>
        </dgm:presLayoutVars>
      </dgm:prSet>
      <dgm:spPr/>
      <dgm:t>
        <a:bodyPr/>
        <a:lstStyle/>
        <a:p>
          <a:endParaRPr lang="en-US"/>
        </a:p>
      </dgm:t>
    </dgm:pt>
    <dgm:pt modelId="{E87E8267-83F6-4A9A-B6AD-340A85737186}" type="pres">
      <dgm:prSet presAssocID="{57C39E15-B675-4B56-A022-432A9B92640A}" presName="sibTrans" presStyleCnt="0"/>
      <dgm:spPr/>
    </dgm:pt>
    <dgm:pt modelId="{756CEDC4-4FF9-4293-9C25-AAF86B03FE6D}" type="pres">
      <dgm:prSet presAssocID="{D0A777F9-EEB6-43F8-A28A-3FED60F4B6AC}" presName="node" presStyleLbl="node1" presStyleIdx="1" presStyleCnt="7">
        <dgm:presLayoutVars>
          <dgm:bulletEnabled val="1"/>
        </dgm:presLayoutVars>
      </dgm:prSet>
      <dgm:spPr/>
      <dgm:t>
        <a:bodyPr/>
        <a:lstStyle/>
        <a:p>
          <a:endParaRPr lang="en-US"/>
        </a:p>
      </dgm:t>
    </dgm:pt>
    <dgm:pt modelId="{FDC411F8-27CD-466A-B782-3B4516DDC6E7}" type="pres">
      <dgm:prSet presAssocID="{E0F3D9C3-3405-482D-B04A-303B0E4AA8C5}" presName="sibTrans" presStyleCnt="0"/>
      <dgm:spPr/>
    </dgm:pt>
    <dgm:pt modelId="{01B61BDA-BF16-43E0-90E3-DC080378AD93}" type="pres">
      <dgm:prSet presAssocID="{11C5CB94-DBBD-4CF5-86FF-642D80729BC3}" presName="node" presStyleLbl="node1" presStyleIdx="2" presStyleCnt="7">
        <dgm:presLayoutVars>
          <dgm:bulletEnabled val="1"/>
        </dgm:presLayoutVars>
      </dgm:prSet>
      <dgm:spPr/>
      <dgm:t>
        <a:bodyPr/>
        <a:lstStyle/>
        <a:p>
          <a:endParaRPr lang="en-US"/>
        </a:p>
      </dgm:t>
    </dgm:pt>
    <dgm:pt modelId="{7F69CF60-EBA3-4C73-83B9-5295C333DEC0}" type="pres">
      <dgm:prSet presAssocID="{1472EE04-65FC-48F6-9A00-D404B0F504CD}" presName="sibTrans" presStyleCnt="0"/>
      <dgm:spPr/>
    </dgm:pt>
    <dgm:pt modelId="{6767521B-54B5-4DEC-AA60-DFBB568FB4A8}" type="pres">
      <dgm:prSet presAssocID="{2A7BF9A8-A551-474A-B2C9-C7B3EA855271}" presName="node" presStyleLbl="node1" presStyleIdx="3" presStyleCnt="7">
        <dgm:presLayoutVars>
          <dgm:bulletEnabled val="1"/>
        </dgm:presLayoutVars>
      </dgm:prSet>
      <dgm:spPr/>
      <dgm:t>
        <a:bodyPr/>
        <a:lstStyle/>
        <a:p>
          <a:endParaRPr lang="en-US"/>
        </a:p>
      </dgm:t>
    </dgm:pt>
    <dgm:pt modelId="{2A16170D-DE15-41AE-B156-EFC745D35A71}" type="pres">
      <dgm:prSet presAssocID="{1C78AC4F-94C7-4C2D-BE8E-2A3E9C700A1C}" presName="sibTrans" presStyleCnt="0"/>
      <dgm:spPr/>
    </dgm:pt>
    <dgm:pt modelId="{71ED3338-669C-4DB1-A70F-377C92EC9A86}" type="pres">
      <dgm:prSet presAssocID="{4BEDED81-620A-499B-B37E-40DD1AE20EAC}" presName="node" presStyleLbl="node1" presStyleIdx="4" presStyleCnt="7">
        <dgm:presLayoutVars>
          <dgm:bulletEnabled val="1"/>
        </dgm:presLayoutVars>
      </dgm:prSet>
      <dgm:spPr/>
      <dgm:t>
        <a:bodyPr/>
        <a:lstStyle/>
        <a:p>
          <a:endParaRPr lang="en-US"/>
        </a:p>
      </dgm:t>
    </dgm:pt>
    <dgm:pt modelId="{59F16719-6AEC-4D60-91F7-6616CA0890A1}" type="pres">
      <dgm:prSet presAssocID="{549946C9-394A-4596-BA30-70F1E9D87236}" presName="sibTrans" presStyleCnt="0"/>
      <dgm:spPr/>
    </dgm:pt>
    <dgm:pt modelId="{2F935F74-6A04-4732-8CEF-96435DABDC73}" type="pres">
      <dgm:prSet presAssocID="{F982CB3A-E17E-4F88-9E89-660A4986BB0C}" presName="node" presStyleLbl="node1" presStyleIdx="5" presStyleCnt="7">
        <dgm:presLayoutVars>
          <dgm:bulletEnabled val="1"/>
        </dgm:presLayoutVars>
      </dgm:prSet>
      <dgm:spPr/>
      <dgm:t>
        <a:bodyPr/>
        <a:lstStyle/>
        <a:p>
          <a:endParaRPr lang="en-US"/>
        </a:p>
      </dgm:t>
    </dgm:pt>
    <dgm:pt modelId="{A4E734E6-43D3-4D67-95CE-045DF493BAF7}" type="pres">
      <dgm:prSet presAssocID="{A5F18DD7-443F-4601-85F8-84C024037CD3}" presName="sibTrans" presStyleCnt="0"/>
      <dgm:spPr/>
    </dgm:pt>
    <dgm:pt modelId="{59529E79-7106-4728-B4AF-F5F5C18F30A4}" type="pres">
      <dgm:prSet presAssocID="{4F224018-05BC-486B-A4C7-A81C324D9F18}" presName="node" presStyleLbl="node1" presStyleIdx="6" presStyleCnt="7">
        <dgm:presLayoutVars>
          <dgm:bulletEnabled val="1"/>
        </dgm:presLayoutVars>
      </dgm:prSet>
      <dgm:spPr/>
      <dgm:t>
        <a:bodyPr/>
        <a:lstStyle/>
        <a:p>
          <a:endParaRPr lang="en-US"/>
        </a:p>
      </dgm:t>
    </dgm:pt>
  </dgm:ptLst>
  <dgm:cxnLst>
    <dgm:cxn modelId="{655E073E-522D-4326-AD66-875AFDC852D5}" type="presOf" srcId="{4F224018-05BC-486B-A4C7-A81C324D9F18}" destId="{59529E79-7106-4728-B4AF-F5F5C18F30A4}" srcOrd="0" destOrd="0" presId="urn:microsoft.com/office/officeart/2005/8/layout/default"/>
    <dgm:cxn modelId="{71279A1B-655A-437B-A6A7-136E5E321C63}" type="presOf" srcId="{D0A777F9-EEB6-43F8-A28A-3FED60F4B6AC}" destId="{756CEDC4-4FF9-4293-9C25-AAF86B03FE6D}" srcOrd="0" destOrd="0" presId="urn:microsoft.com/office/officeart/2005/8/layout/default"/>
    <dgm:cxn modelId="{BAFAFA64-DA07-4160-86CE-45CE5EB45903}" srcId="{6C0F9FE5-2C9E-4788-B33C-07F32AE8B775}" destId="{4BEDED81-620A-499B-B37E-40DD1AE20EAC}" srcOrd="4" destOrd="0" parTransId="{3710B6CC-3CC6-4D1E-AACA-5CD5774C69E3}" sibTransId="{549946C9-394A-4596-BA30-70F1E9D87236}"/>
    <dgm:cxn modelId="{79CDF3B1-8627-4168-913F-A6E35FE7AB04}" srcId="{6C0F9FE5-2C9E-4788-B33C-07F32AE8B775}" destId="{F982CB3A-E17E-4F88-9E89-660A4986BB0C}" srcOrd="5" destOrd="0" parTransId="{9897DBC3-04AE-4D34-BF5C-E3D7147CE87C}" sibTransId="{A5F18DD7-443F-4601-85F8-84C024037CD3}"/>
    <dgm:cxn modelId="{256D15DC-FD99-48F6-80F0-AE6C10070FD2}" srcId="{6C0F9FE5-2C9E-4788-B33C-07F32AE8B775}" destId="{11C5CB94-DBBD-4CF5-86FF-642D80729BC3}" srcOrd="2" destOrd="0" parTransId="{0800F48B-61AC-48A3-AF18-EB14622E6C23}" sibTransId="{1472EE04-65FC-48F6-9A00-D404B0F504CD}"/>
    <dgm:cxn modelId="{521C7B23-9305-4C5B-893A-A682ACB3707D}" srcId="{6C0F9FE5-2C9E-4788-B33C-07F32AE8B775}" destId="{2A7BF9A8-A551-474A-B2C9-C7B3EA855271}" srcOrd="3" destOrd="0" parTransId="{442459FA-86F3-4104-8E28-3D8E59CFC987}" sibTransId="{1C78AC4F-94C7-4C2D-BE8E-2A3E9C700A1C}"/>
    <dgm:cxn modelId="{16978D2E-BFDC-4390-9F2F-B0C8053E3A43}" type="presOf" srcId="{F982CB3A-E17E-4F88-9E89-660A4986BB0C}" destId="{2F935F74-6A04-4732-8CEF-96435DABDC73}" srcOrd="0" destOrd="0" presId="urn:microsoft.com/office/officeart/2005/8/layout/default"/>
    <dgm:cxn modelId="{0B8C714F-C8B6-44A5-937C-6816FF041527}" type="presOf" srcId="{11C5CB94-DBBD-4CF5-86FF-642D80729BC3}" destId="{01B61BDA-BF16-43E0-90E3-DC080378AD93}" srcOrd="0" destOrd="0" presId="urn:microsoft.com/office/officeart/2005/8/layout/default"/>
    <dgm:cxn modelId="{4145AC66-54A7-4F02-B983-00DF65FF13A6}" type="presOf" srcId="{2A7BF9A8-A551-474A-B2C9-C7B3EA855271}" destId="{6767521B-54B5-4DEC-AA60-DFBB568FB4A8}" srcOrd="0" destOrd="0" presId="urn:microsoft.com/office/officeart/2005/8/layout/default"/>
    <dgm:cxn modelId="{A7A00BC3-2320-4A82-9FD5-E1FA154CF7F2}" srcId="{6C0F9FE5-2C9E-4788-B33C-07F32AE8B775}" destId="{D0A777F9-EEB6-43F8-A28A-3FED60F4B6AC}" srcOrd="1" destOrd="0" parTransId="{47EB3D6F-ABA9-4F4E-9ACD-6BB7E7D3D97A}" sibTransId="{E0F3D9C3-3405-482D-B04A-303B0E4AA8C5}"/>
    <dgm:cxn modelId="{B6A43A88-1914-4AA2-A7A7-1BCF7B25E00C}" type="presOf" srcId="{EC52226D-5085-4763-B7A5-B0878E18B12A}" destId="{8595DD68-769A-4ADA-B157-9154C85370D7}" srcOrd="0" destOrd="0" presId="urn:microsoft.com/office/officeart/2005/8/layout/default"/>
    <dgm:cxn modelId="{EBCFE456-CB63-4282-BBA4-277F2327933A}" type="presOf" srcId="{6C0F9FE5-2C9E-4788-B33C-07F32AE8B775}" destId="{DF1D1241-9F79-4D21-8C44-181FD043AFA8}" srcOrd="0" destOrd="0" presId="urn:microsoft.com/office/officeart/2005/8/layout/default"/>
    <dgm:cxn modelId="{DE8A1235-5C7A-47D3-A252-780787CB639C}" type="presOf" srcId="{4BEDED81-620A-499B-B37E-40DD1AE20EAC}" destId="{71ED3338-669C-4DB1-A70F-377C92EC9A86}" srcOrd="0" destOrd="0" presId="urn:microsoft.com/office/officeart/2005/8/layout/default"/>
    <dgm:cxn modelId="{D633A74E-EDB9-4016-9659-4CE335BE033D}" srcId="{6C0F9FE5-2C9E-4788-B33C-07F32AE8B775}" destId="{4F224018-05BC-486B-A4C7-A81C324D9F18}" srcOrd="6" destOrd="0" parTransId="{BB458CEE-54F0-4B63-B680-4830AF9D1C7E}" sibTransId="{75AF634F-90B6-4D60-8D52-727619DA7080}"/>
    <dgm:cxn modelId="{A53817C3-7D0B-45F5-B1C1-FD26587B2BC0}" srcId="{6C0F9FE5-2C9E-4788-B33C-07F32AE8B775}" destId="{EC52226D-5085-4763-B7A5-B0878E18B12A}" srcOrd="0" destOrd="0" parTransId="{CFB92F85-D183-433F-B67A-FFDD2008DAFC}" sibTransId="{57C39E15-B675-4B56-A022-432A9B92640A}"/>
    <dgm:cxn modelId="{6F9F67DD-7AF8-4608-B8A7-619E6A2CDC83}" type="presParOf" srcId="{DF1D1241-9F79-4D21-8C44-181FD043AFA8}" destId="{8595DD68-769A-4ADA-B157-9154C85370D7}" srcOrd="0" destOrd="0" presId="urn:microsoft.com/office/officeart/2005/8/layout/default"/>
    <dgm:cxn modelId="{D088CF6C-0DC1-4ECE-9511-D68999F90DD0}" type="presParOf" srcId="{DF1D1241-9F79-4D21-8C44-181FD043AFA8}" destId="{E87E8267-83F6-4A9A-B6AD-340A85737186}" srcOrd="1" destOrd="0" presId="urn:microsoft.com/office/officeart/2005/8/layout/default"/>
    <dgm:cxn modelId="{DADB2043-C044-4784-A8C9-38BC39C9ACB3}" type="presParOf" srcId="{DF1D1241-9F79-4D21-8C44-181FD043AFA8}" destId="{756CEDC4-4FF9-4293-9C25-AAF86B03FE6D}" srcOrd="2" destOrd="0" presId="urn:microsoft.com/office/officeart/2005/8/layout/default"/>
    <dgm:cxn modelId="{5F7CD84C-CBF5-493D-96C1-265220504475}" type="presParOf" srcId="{DF1D1241-9F79-4D21-8C44-181FD043AFA8}" destId="{FDC411F8-27CD-466A-B782-3B4516DDC6E7}" srcOrd="3" destOrd="0" presId="urn:microsoft.com/office/officeart/2005/8/layout/default"/>
    <dgm:cxn modelId="{8092C54B-0325-4251-927C-4691FDD60B2A}" type="presParOf" srcId="{DF1D1241-9F79-4D21-8C44-181FD043AFA8}" destId="{01B61BDA-BF16-43E0-90E3-DC080378AD93}" srcOrd="4" destOrd="0" presId="urn:microsoft.com/office/officeart/2005/8/layout/default"/>
    <dgm:cxn modelId="{29B91B25-4AD0-4AA1-9669-948CD99382F1}" type="presParOf" srcId="{DF1D1241-9F79-4D21-8C44-181FD043AFA8}" destId="{7F69CF60-EBA3-4C73-83B9-5295C333DEC0}" srcOrd="5" destOrd="0" presId="urn:microsoft.com/office/officeart/2005/8/layout/default"/>
    <dgm:cxn modelId="{F680D04D-D794-4503-B456-4B9EC9122D7C}" type="presParOf" srcId="{DF1D1241-9F79-4D21-8C44-181FD043AFA8}" destId="{6767521B-54B5-4DEC-AA60-DFBB568FB4A8}" srcOrd="6" destOrd="0" presId="urn:microsoft.com/office/officeart/2005/8/layout/default"/>
    <dgm:cxn modelId="{B76FCD6E-328E-4421-9546-A7C254C7E822}" type="presParOf" srcId="{DF1D1241-9F79-4D21-8C44-181FD043AFA8}" destId="{2A16170D-DE15-41AE-B156-EFC745D35A71}" srcOrd="7" destOrd="0" presId="urn:microsoft.com/office/officeart/2005/8/layout/default"/>
    <dgm:cxn modelId="{EFA51B70-B777-4CBE-81AE-2D7F84FEB686}" type="presParOf" srcId="{DF1D1241-9F79-4D21-8C44-181FD043AFA8}" destId="{71ED3338-669C-4DB1-A70F-377C92EC9A86}" srcOrd="8" destOrd="0" presId="urn:microsoft.com/office/officeart/2005/8/layout/default"/>
    <dgm:cxn modelId="{4C14260E-0962-46C4-BEED-F583D02B0856}" type="presParOf" srcId="{DF1D1241-9F79-4D21-8C44-181FD043AFA8}" destId="{59F16719-6AEC-4D60-91F7-6616CA0890A1}" srcOrd="9" destOrd="0" presId="urn:microsoft.com/office/officeart/2005/8/layout/default"/>
    <dgm:cxn modelId="{CD631FAE-1F9D-4DD1-9A6D-AB56570E7DEB}" type="presParOf" srcId="{DF1D1241-9F79-4D21-8C44-181FD043AFA8}" destId="{2F935F74-6A04-4732-8CEF-96435DABDC73}" srcOrd="10" destOrd="0" presId="urn:microsoft.com/office/officeart/2005/8/layout/default"/>
    <dgm:cxn modelId="{D44C94DE-DB80-4C21-B4C4-D5E573958A3A}" type="presParOf" srcId="{DF1D1241-9F79-4D21-8C44-181FD043AFA8}" destId="{A4E734E6-43D3-4D67-95CE-045DF493BAF7}" srcOrd="11" destOrd="0" presId="urn:microsoft.com/office/officeart/2005/8/layout/default"/>
    <dgm:cxn modelId="{9A645E98-3607-4190-A7C7-DF1B8075F3F7}" type="presParOf" srcId="{DF1D1241-9F79-4D21-8C44-181FD043AFA8}" destId="{59529E79-7106-4728-B4AF-F5F5C18F30A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6C0F9FE5-2C9E-4788-B33C-07F32AE8B77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C52226D-5085-4763-B7A5-B0878E18B12A}">
      <dgm:prSet phldrT="[Text]" custT="1"/>
      <dgm:spPr/>
      <dgm:t>
        <a:bodyPr/>
        <a:lstStyle/>
        <a:p>
          <a:r>
            <a:rPr lang="x-none" sz="2000" b="0" u="none" dirty="0"/>
            <a:t>What code requirements now apply to the new occupancy</a:t>
          </a:r>
          <a:endParaRPr lang="en-US" sz="2000" b="0" dirty="0"/>
        </a:p>
      </dgm:t>
    </dgm:pt>
    <dgm:pt modelId="{CFB92F85-D183-433F-B67A-FFDD2008DAFC}" type="parTrans" cxnId="{A53817C3-7D0B-45F5-B1C1-FD26587B2BC0}">
      <dgm:prSet/>
      <dgm:spPr/>
      <dgm:t>
        <a:bodyPr/>
        <a:lstStyle/>
        <a:p>
          <a:endParaRPr lang="en-US"/>
        </a:p>
      </dgm:t>
    </dgm:pt>
    <dgm:pt modelId="{57C39E15-B675-4B56-A022-432A9B92640A}" type="sibTrans" cxnId="{A53817C3-7D0B-45F5-B1C1-FD26587B2BC0}">
      <dgm:prSet/>
      <dgm:spPr/>
      <dgm:t>
        <a:bodyPr/>
        <a:lstStyle/>
        <a:p>
          <a:endParaRPr lang="en-US"/>
        </a:p>
      </dgm:t>
    </dgm:pt>
    <dgm:pt modelId="{FFC4B331-E5B9-48ED-B330-BA8E7E00D917}">
      <dgm:prSet custT="1"/>
      <dgm:spPr/>
      <dgm:t>
        <a:bodyPr/>
        <a:lstStyle/>
        <a:p>
          <a:r>
            <a:rPr lang="x-none" sz="2000" b="0" u="none" dirty="0"/>
            <a:t>How they differ from the previous requirements</a:t>
          </a:r>
          <a:endParaRPr lang="en-US" sz="2000" b="0" u="none" dirty="0"/>
        </a:p>
      </dgm:t>
    </dgm:pt>
    <dgm:pt modelId="{CCC67E4D-DCA3-480F-B81D-2600B369DBA8}" type="parTrans" cxnId="{1DD285B2-7D92-438D-B896-000189996ECA}">
      <dgm:prSet/>
      <dgm:spPr/>
      <dgm:t>
        <a:bodyPr/>
        <a:lstStyle/>
        <a:p>
          <a:endParaRPr lang="en-US"/>
        </a:p>
      </dgm:t>
    </dgm:pt>
    <dgm:pt modelId="{06F0E54F-7404-430C-9CFB-6615858C62BF}" type="sibTrans" cxnId="{1DD285B2-7D92-438D-B896-000189996ECA}">
      <dgm:prSet/>
      <dgm:spPr/>
      <dgm:t>
        <a:bodyPr/>
        <a:lstStyle/>
        <a:p>
          <a:endParaRPr lang="en-US"/>
        </a:p>
      </dgm:t>
    </dgm:pt>
    <dgm:pt modelId="{C7A61B38-5511-40F1-96D4-2468F97AA987}">
      <dgm:prSet custT="1"/>
      <dgm:spPr>
        <a:solidFill>
          <a:schemeClr val="accent6">
            <a:lumMod val="75000"/>
          </a:schemeClr>
        </a:solidFill>
      </dgm:spPr>
      <dgm:t>
        <a:bodyPr/>
        <a:lstStyle/>
        <a:p>
          <a:r>
            <a:rPr lang="x-none" sz="2000" b="0" u="none" dirty="0"/>
            <a:t>Whether the requirements have been applied</a:t>
          </a:r>
          <a:endParaRPr lang="en-US" sz="2000" b="0" u="none" dirty="0"/>
        </a:p>
      </dgm:t>
    </dgm:pt>
    <dgm:pt modelId="{A3882AC8-2118-4BCE-8776-B06EF7612F08}" type="parTrans" cxnId="{4AEB501E-FF99-46F9-A9FE-B41582EAADD9}">
      <dgm:prSet/>
      <dgm:spPr/>
      <dgm:t>
        <a:bodyPr/>
        <a:lstStyle/>
        <a:p>
          <a:endParaRPr lang="en-US"/>
        </a:p>
      </dgm:t>
    </dgm:pt>
    <dgm:pt modelId="{60569133-16A5-4BBD-99CE-9689240968CE}" type="sibTrans" cxnId="{4AEB501E-FF99-46F9-A9FE-B41582EAADD9}">
      <dgm:prSet/>
      <dgm:spPr/>
      <dgm:t>
        <a:bodyPr/>
        <a:lstStyle/>
        <a:p>
          <a:endParaRPr lang="en-US"/>
        </a:p>
      </dgm:t>
    </dgm:pt>
    <dgm:pt modelId="{52A64688-15E0-407D-84BF-9B5B38A9D7C7}">
      <dgm:prSet custT="1"/>
      <dgm:spPr>
        <a:solidFill>
          <a:schemeClr val="accent6">
            <a:lumMod val="50000"/>
          </a:schemeClr>
        </a:solidFill>
      </dgm:spPr>
      <dgm:t>
        <a:bodyPr/>
        <a:lstStyle/>
        <a:p>
          <a:r>
            <a:rPr lang="x-none" sz="2000" b="0" u="none" dirty="0"/>
            <a:t>Whether there are any exemptions to the requirements</a:t>
          </a:r>
          <a:endParaRPr lang="en-US" sz="2000" b="0" u="none" dirty="0"/>
        </a:p>
      </dgm:t>
    </dgm:pt>
    <dgm:pt modelId="{3FD4E8B1-93C0-4A8D-A90D-F24C53419FF6}" type="parTrans" cxnId="{3CB19D81-9865-4E7F-A384-5437E0EAECA2}">
      <dgm:prSet/>
      <dgm:spPr/>
      <dgm:t>
        <a:bodyPr/>
        <a:lstStyle/>
        <a:p>
          <a:endParaRPr lang="en-US"/>
        </a:p>
      </dgm:t>
    </dgm:pt>
    <dgm:pt modelId="{297122F1-3F7F-4931-AE05-7572FCAD53F6}" type="sibTrans" cxnId="{3CB19D81-9865-4E7F-A384-5437E0EAECA2}">
      <dgm:prSet/>
      <dgm:spPr/>
      <dgm:t>
        <a:bodyPr/>
        <a:lstStyle/>
        <a:p>
          <a:endParaRPr lang="en-US"/>
        </a:p>
      </dgm:t>
    </dgm:pt>
    <dgm:pt modelId="{0D069A59-B26E-4B9A-B253-D5B5FCAA9C30}" type="pres">
      <dgm:prSet presAssocID="{6C0F9FE5-2C9E-4788-B33C-07F32AE8B775}" presName="linear" presStyleCnt="0">
        <dgm:presLayoutVars>
          <dgm:animLvl val="lvl"/>
          <dgm:resizeHandles val="exact"/>
        </dgm:presLayoutVars>
      </dgm:prSet>
      <dgm:spPr/>
      <dgm:t>
        <a:bodyPr/>
        <a:lstStyle/>
        <a:p>
          <a:endParaRPr lang="en-US"/>
        </a:p>
      </dgm:t>
    </dgm:pt>
    <dgm:pt modelId="{12F3D175-A1FA-4B58-9AED-87D7AD682615}" type="pres">
      <dgm:prSet presAssocID="{EC52226D-5085-4763-B7A5-B0878E18B12A}" presName="parentText" presStyleLbl="node1" presStyleIdx="0" presStyleCnt="4">
        <dgm:presLayoutVars>
          <dgm:chMax val="0"/>
          <dgm:bulletEnabled val="1"/>
        </dgm:presLayoutVars>
      </dgm:prSet>
      <dgm:spPr/>
      <dgm:t>
        <a:bodyPr/>
        <a:lstStyle/>
        <a:p>
          <a:endParaRPr lang="en-US"/>
        </a:p>
      </dgm:t>
    </dgm:pt>
    <dgm:pt modelId="{BEFE2AF3-7277-424C-B777-BB1D6503B9A0}" type="pres">
      <dgm:prSet presAssocID="{57C39E15-B675-4B56-A022-432A9B92640A}" presName="spacer" presStyleCnt="0"/>
      <dgm:spPr/>
    </dgm:pt>
    <dgm:pt modelId="{F3F6D0FC-B15C-49A2-BF0C-1E60083BF59B}" type="pres">
      <dgm:prSet presAssocID="{FFC4B331-E5B9-48ED-B330-BA8E7E00D917}" presName="parentText" presStyleLbl="node1" presStyleIdx="1" presStyleCnt="4">
        <dgm:presLayoutVars>
          <dgm:chMax val="0"/>
          <dgm:bulletEnabled val="1"/>
        </dgm:presLayoutVars>
      </dgm:prSet>
      <dgm:spPr/>
      <dgm:t>
        <a:bodyPr/>
        <a:lstStyle/>
        <a:p>
          <a:endParaRPr lang="en-US"/>
        </a:p>
      </dgm:t>
    </dgm:pt>
    <dgm:pt modelId="{B9A7AC3F-E700-4F78-94A5-5CAE2E81A78E}" type="pres">
      <dgm:prSet presAssocID="{06F0E54F-7404-430C-9CFB-6615858C62BF}" presName="spacer" presStyleCnt="0"/>
      <dgm:spPr/>
    </dgm:pt>
    <dgm:pt modelId="{5DF178C3-9B78-4572-B931-675513577FCF}" type="pres">
      <dgm:prSet presAssocID="{C7A61B38-5511-40F1-96D4-2468F97AA987}" presName="parentText" presStyleLbl="node1" presStyleIdx="2" presStyleCnt="4">
        <dgm:presLayoutVars>
          <dgm:chMax val="0"/>
          <dgm:bulletEnabled val="1"/>
        </dgm:presLayoutVars>
      </dgm:prSet>
      <dgm:spPr/>
      <dgm:t>
        <a:bodyPr/>
        <a:lstStyle/>
        <a:p>
          <a:endParaRPr lang="en-US"/>
        </a:p>
      </dgm:t>
    </dgm:pt>
    <dgm:pt modelId="{AAFA2F20-48BC-491F-880A-457393C3C105}" type="pres">
      <dgm:prSet presAssocID="{60569133-16A5-4BBD-99CE-9689240968CE}" presName="spacer" presStyleCnt="0"/>
      <dgm:spPr/>
    </dgm:pt>
    <dgm:pt modelId="{88592229-1335-4394-AEC7-1BB27C26F3AF}" type="pres">
      <dgm:prSet presAssocID="{52A64688-15E0-407D-84BF-9B5B38A9D7C7}" presName="parentText" presStyleLbl="node1" presStyleIdx="3" presStyleCnt="4">
        <dgm:presLayoutVars>
          <dgm:chMax val="0"/>
          <dgm:bulletEnabled val="1"/>
        </dgm:presLayoutVars>
      </dgm:prSet>
      <dgm:spPr/>
      <dgm:t>
        <a:bodyPr/>
        <a:lstStyle/>
        <a:p>
          <a:endParaRPr lang="en-US"/>
        </a:p>
      </dgm:t>
    </dgm:pt>
  </dgm:ptLst>
  <dgm:cxnLst>
    <dgm:cxn modelId="{2AA74163-5F32-4298-BA01-67CC901B49D9}" type="presOf" srcId="{C7A61B38-5511-40F1-96D4-2468F97AA987}" destId="{5DF178C3-9B78-4572-B931-675513577FCF}" srcOrd="0" destOrd="0" presId="urn:microsoft.com/office/officeart/2005/8/layout/vList2"/>
    <dgm:cxn modelId="{5C0B5B55-FD56-474D-B20B-ECE685799248}" type="presOf" srcId="{52A64688-15E0-407D-84BF-9B5B38A9D7C7}" destId="{88592229-1335-4394-AEC7-1BB27C26F3AF}" srcOrd="0" destOrd="0" presId="urn:microsoft.com/office/officeart/2005/8/layout/vList2"/>
    <dgm:cxn modelId="{1DD285B2-7D92-438D-B896-000189996ECA}" srcId="{6C0F9FE5-2C9E-4788-B33C-07F32AE8B775}" destId="{FFC4B331-E5B9-48ED-B330-BA8E7E00D917}" srcOrd="1" destOrd="0" parTransId="{CCC67E4D-DCA3-480F-B81D-2600B369DBA8}" sibTransId="{06F0E54F-7404-430C-9CFB-6615858C62BF}"/>
    <dgm:cxn modelId="{3CB19D81-9865-4E7F-A384-5437E0EAECA2}" srcId="{6C0F9FE5-2C9E-4788-B33C-07F32AE8B775}" destId="{52A64688-15E0-407D-84BF-9B5B38A9D7C7}" srcOrd="3" destOrd="0" parTransId="{3FD4E8B1-93C0-4A8D-A90D-F24C53419FF6}" sibTransId="{297122F1-3F7F-4931-AE05-7572FCAD53F6}"/>
    <dgm:cxn modelId="{6A14A5DA-7F08-4F60-B95D-8FC38FDC0C13}" type="presOf" srcId="{EC52226D-5085-4763-B7A5-B0878E18B12A}" destId="{12F3D175-A1FA-4B58-9AED-87D7AD682615}" srcOrd="0" destOrd="0" presId="urn:microsoft.com/office/officeart/2005/8/layout/vList2"/>
    <dgm:cxn modelId="{5EE4130B-8B18-4FD2-849B-32E49BA09670}" type="presOf" srcId="{6C0F9FE5-2C9E-4788-B33C-07F32AE8B775}" destId="{0D069A59-B26E-4B9A-B253-D5B5FCAA9C30}" srcOrd="0" destOrd="0" presId="urn:microsoft.com/office/officeart/2005/8/layout/vList2"/>
    <dgm:cxn modelId="{2ED7C397-9E69-4C8C-8A3F-0238994E6E60}" type="presOf" srcId="{FFC4B331-E5B9-48ED-B330-BA8E7E00D917}" destId="{F3F6D0FC-B15C-49A2-BF0C-1E60083BF59B}" srcOrd="0" destOrd="0" presId="urn:microsoft.com/office/officeart/2005/8/layout/vList2"/>
    <dgm:cxn modelId="{A53817C3-7D0B-45F5-B1C1-FD26587B2BC0}" srcId="{6C0F9FE5-2C9E-4788-B33C-07F32AE8B775}" destId="{EC52226D-5085-4763-B7A5-B0878E18B12A}" srcOrd="0" destOrd="0" parTransId="{CFB92F85-D183-433F-B67A-FFDD2008DAFC}" sibTransId="{57C39E15-B675-4B56-A022-432A9B92640A}"/>
    <dgm:cxn modelId="{4AEB501E-FF99-46F9-A9FE-B41582EAADD9}" srcId="{6C0F9FE5-2C9E-4788-B33C-07F32AE8B775}" destId="{C7A61B38-5511-40F1-96D4-2468F97AA987}" srcOrd="2" destOrd="0" parTransId="{A3882AC8-2118-4BCE-8776-B06EF7612F08}" sibTransId="{60569133-16A5-4BBD-99CE-9689240968CE}"/>
    <dgm:cxn modelId="{36A5B4D0-C025-4EEB-9A15-2A8C97ACC85A}" type="presParOf" srcId="{0D069A59-B26E-4B9A-B253-D5B5FCAA9C30}" destId="{12F3D175-A1FA-4B58-9AED-87D7AD682615}" srcOrd="0" destOrd="0" presId="urn:microsoft.com/office/officeart/2005/8/layout/vList2"/>
    <dgm:cxn modelId="{6B5432CB-0C9D-4D64-8C8B-9AC0B661E4D2}" type="presParOf" srcId="{0D069A59-B26E-4B9A-B253-D5B5FCAA9C30}" destId="{BEFE2AF3-7277-424C-B777-BB1D6503B9A0}" srcOrd="1" destOrd="0" presId="urn:microsoft.com/office/officeart/2005/8/layout/vList2"/>
    <dgm:cxn modelId="{96B75A1E-D042-4B4F-9BE9-8F01EB866170}" type="presParOf" srcId="{0D069A59-B26E-4B9A-B253-D5B5FCAA9C30}" destId="{F3F6D0FC-B15C-49A2-BF0C-1E60083BF59B}" srcOrd="2" destOrd="0" presId="urn:microsoft.com/office/officeart/2005/8/layout/vList2"/>
    <dgm:cxn modelId="{B2F485D0-8328-42A5-9DA7-0CE5FCEC5DAD}" type="presParOf" srcId="{0D069A59-B26E-4B9A-B253-D5B5FCAA9C30}" destId="{B9A7AC3F-E700-4F78-94A5-5CAE2E81A78E}" srcOrd="3" destOrd="0" presId="urn:microsoft.com/office/officeart/2005/8/layout/vList2"/>
    <dgm:cxn modelId="{1B4B9572-F99B-48E0-B5D5-C67AEB8CCF8D}" type="presParOf" srcId="{0D069A59-B26E-4B9A-B253-D5B5FCAA9C30}" destId="{5DF178C3-9B78-4572-B931-675513577FCF}" srcOrd="4" destOrd="0" presId="urn:microsoft.com/office/officeart/2005/8/layout/vList2"/>
    <dgm:cxn modelId="{13703A7E-5587-4CD7-B40B-66618241E278}" type="presParOf" srcId="{0D069A59-B26E-4B9A-B253-D5B5FCAA9C30}" destId="{AAFA2F20-48BC-491F-880A-457393C3C105}" srcOrd="5" destOrd="0" presId="urn:microsoft.com/office/officeart/2005/8/layout/vList2"/>
    <dgm:cxn modelId="{8DFAD7B7-CA07-4824-A749-44BA898B7682}" type="presParOf" srcId="{0D069A59-B26E-4B9A-B253-D5B5FCAA9C30}" destId="{88592229-1335-4394-AEC7-1BB27C26F3A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6C0F9FE5-2C9E-4788-B33C-07F32AE8B77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C52226D-5085-4763-B7A5-B0878E18B12A}">
      <dgm:prSet phldrT="[Text]" custT="1"/>
      <dgm:spPr/>
      <dgm:t>
        <a:bodyPr/>
        <a:lstStyle/>
        <a:p>
          <a:r>
            <a:rPr lang="x-none" sz="2000" b="0" u="none" dirty="0"/>
            <a:t>Means of egress </a:t>
          </a:r>
          <a:endParaRPr lang="en-US" sz="2000" b="0" dirty="0"/>
        </a:p>
      </dgm:t>
    </dgm:pt>
    <dgm:pt modelId="{CFB92F85-D183-433F-B67A-FFDD2008DAFC}" type="parTrans" cxnId="{A53817C3-7D0B-45F5-B1C1-FD26587B2BC0}">
      <dgm:prSet/>
      <dgm:spPr/>
      <dgm:t>
        <a:bodyPr/>
        <a:lstStyle/>
        <a:p>
          <a:endParaRPr lang="en-US"/>
        </a:p>
      </dgm:t>
    </dgm:pt>
    <dgm:pt modelId="{57C39E15-B675-4B56-A022-432A9B92640A}" type="sibTrans" cxnId="{A53817C3-7D0B-45F5-B1C1-FD26587B2BC0}">
      <dgm:prSet/>
      <dgm:spPr/>
      <dgm:t>
        <a:bodyPr/>
        <a:lstStyle/>
        <a:p>
          <a:endParaRPr lang="en-US"/>
        </a:p>
      </dgm:t>
    </dgm:pt>
    <dgm:pt modelId="{4E497CC2-E863-4C92-9CE9-457542A729D2}">
      <dgm:prSet custT="1"/>
      <dgm:spPr/>
      <dgm:t>
        <a:bodyPr/>
        <a:lstStyle/>
        <a:p>
          <a:r>
            <a:rPr lang="x-none" sz="2000" b="0" u="none" dirty="0"/>
            <a:t>Fire protection equipment design or installation</a:t>
          </a:r>
          <a:endParaRPr lang="en-US" sz="2000" b="0" u="none" dirty="0"/>
        </a:p>
      </dgm:t>
    </dgm:pt>
    <dgm:pt modelId="{DC281A63-B26C-4A55-AFE4-25D246A007E3}" type="parTrans" cxnId="{12EE36B5-AA80-405E-BFEA-AA4D0B53FA41}">
      <dgm:prSet/>
      <dgm:spPr/>
      <dgm:t>
        <a:bodyPr/>
        <a:lstStyle/>
        <a:p>
          <a:endParaRPr lang="en-US"/>
        </a:p>
      </dgm:t>
    </dgm:pt>
    <dgm:pt modelId="{518F20EF-D9E3-4974-9E3F-18BD18FA9507}" type="sibTrans" cxnId="{12EE36B5-AA80-405E-BFEA-AA4D0B53FA41}">
      <dgm:prSet/>
      <dgm:spPr/>
      <dgm:t>
        <a:bodyPr/>
        <a:lstStyle/>
        <a:p>
          <a:endParaRPr lang="en-US"/>
        </a:p>
      </dgm:t>
    </dgm:pt>
    <dgm:pt modelId="{A3D0EA25-C4AB-4A83-BDEB-DFD5EABAC6C9}">
      <dgm:prSet custT="1"/>
      <dgm:spPr/>
      <dgm:t>
        <a:bodyPr/>
        <a:lstStyle/>
        <a:p>
          <a:r>
            <a:rPr lang="x-none" sz="2000" b="0" u="none" dirty="0"/>
            <a:t>Fire detection and alarm system design or installation</a:t>
          </a:r>
          <a:endParaRPr lang="en-US" sz="2000" b="0" u="none" dirty="0"/>
        </a:p>
      </dgm:t>
    </dgm:pt>
    <dgm:pt modelId="{1ECB868A-C6C0-480A-930C-88936ED5E548}" type="parTrans" cxnId="{83AC7023-4130-461D-A4EA-7BA79A8C8C81}">
      <dgm:prSet/>
      <dgm:spPr/>
      <dgm:t>
        <a:bodyPr/>
        <a:lstStyle/>
        <a:p>
          <a:endParaRPr lang="en-US"/>
        </a:p>
      </dgm:t>
    </dgm:pt>
    <dgm:pt modelId="{73C1D68C-B92A-4480-9D0F-4D4B2D72CFAA}" type="sibTrans" cxnId="{83AC7023-4130-461D-A4EA-7BA79A8C8C81}">
      <dgm:prSet/>
      <dgm:spPr/>
      <dgm:t>
        <a:bodyPr/>
        <a:lstStyle/>
        <a:p>
          <a:endParaRPr lang="en-US"/>
        </a:p>
      </dgm:t>
    </dgm:pt>
    <dgm:pt modelId="{11B71D05-CCDA-4BA4-97DE-317812A43331}">
      <dgm:prSet custT="1"/>
      <dgm:spPr>
        <a:solidFill>
          <a:schemeClr val="accent6">
            <a:lumMod val="75000"/>
          </a:schemeClr>
        </a:solidFill>
      </dgm:spPr>
      <dgm:t>
        <a:bodyPr/>
        <a:lstStyle/>
        <a:p>
          <a:r>
            <a:rPr lang="x-none" sz="2000" b="0" u="none" dirty="0"/>
            <a:t>Emergency lighting </a:t>
          </a:r>
          <a:endParaRPr lang="en-US" sz="2000" b="0" u="none" dirty="0"/>
        </a:p>
      </dgm:t>
    </dgm:pt>
    <dgm:pt modelId="{89A4D25C-488C-43F1-B0C8-564221715F6C}" type="parTrans" cxnId="{D2EECB28-72B1-4836-8EDB-98D400FF8BF4}">
      <dgm:prSet/>
      <dgm:spPr/>
      <dgm:t>
        <a:bodyPr/>
        <a:lstStyle/>
        <a:p>
          <a:endParaRPr lang="en-US"/>
        </a:p>
      </dgm:t>
    </dgm:pt>
    <dgm:pt modelId="{0507E1DC-1C63-4406-A3C6-6A4FE6E1EA39}" type="sibTrans" cxnId="{D2EECB28-72B1-4836-8EDB-98D400FF8BF4}">
      <dgm:prSet/>
      <dgm:spPr/>
      <dgm:t>
        <a:bodyPr/>
        <a:lstStyle/>
        <a:p>
          <a:endParaRPr lang="en-US"/>
        </a:p>
      </dgm:t>
    </dgm:pt>
    <dgm:pt modelId="{4003287B-5049-4CF3-BE94-969F78C6F5E1}">
      <dgm:prSet custT="1"/>
      <dgm:spPr>
        <a:solidFill>
          <a:schemeClr val="accent6">
            <a:lumMod val="50000"/>
          </a:schemeClr>
        </a:solidFill>
      </dgm:spPr>
      <dgm:t>
        <a:bodyPr/>
        <a:lstStyle/>
        <a:p>
          <a:r>
            <a:rPr lang="x-none" sz="2000" b="0" u="none" dirty="0"/>
            <a:t>Occupant load calculations</a:t>
          </a:r>
          <a:endParaRPr lang="en-US" sz="2000" b="0" u="none" dirty="0"/>
        </a:p>
      </dgm:t>
    </dgm:pt>
    <dgm:pt modelId="{ADDFCE32-9DE0-4C96-8E04-BC26799F2DD6}" type="parTrans" cxnId="{50DB8434-A68D-420F-B3C7-163EF73858D7}">
      <dgm:prSet/>
      <dgm:spPr/>
      <dgm:t>
        <a:bodyPr/>
        <a:lstStyle/>
        <a:p>
          <a:endParaRPr lang="en-US"/>
        </a:p>
      </dgm:t>
    </dgm:pt>
    <dgm:pt modelId="{3F1FAEAE-2D7E-4F9E-BF09-B1C4823A5CB5}" type="sibTrans" cxnId="{50DB8434-A68D-420F-B3C7-163EF73858D7}">
      <dgm:prSet/>
      <dgm:spPr/>
      <dgm:t>
        <a:bodyPr/>
        <a:lstStyle/>
        <a:p>
          <a:endParaRPr lang="en-US"/>
        </a:p>
      </dgm:t>
    </dgm:pt>
    <dgm:pt modelId="{0D069A59-B26E-4B9A-B253-D5B5FCAA9C30}" type="pres">
      <dgm:prSet presAssocID="{6C0F9FE5-2C9E-4788-B33C-07F32AE8B775}" presName="linear" presStyleCnt="0">
        <dgm:presLayoutVars>
          <dgm:animLvl val="lvl"/>
          <dgm:resizeHandles val="exact"/>
        </dgm:presLayoutVars>
      </dgm:prSet>
      <dgm:spPr/>
      <dgm:t>
        <a:bodyPr/>
        <a:lstStyle/>
        <a:p>
          <a:endParaRPr lang="en-US"/>
        </a:p>
      </dgm:t>
    </dgm:pt>
    <dgm:pt modelId="{12F3D175-A1FA-4B58-9AED-87D7AD682615}" type="pres">
      <dgm:prSet presAssocID="{EC52226D-5085-4763-B7A5-B0878E18B12A}" presName="parentText" presStyleLbl="node1" presStyleIdx="0" presStyleCnt="5">
        <dgm:presLayoutVars>
          <dgm:chMax val="0"/>
          <dgm:bulletEnabled val="1"/>
        </dgm:presLayoutVars>
      </dgm:prSet>
      <dgm:spPr/>
      <dgm:t>
        <a:bodyPr/>
        <a:lstStyle/>
        <a:p>
          <a:endParaRPr lang="en-US"/>
        </a:p>
      </dgm:t>
    </dgm:pt>
    <dgm:pt modelId="{BEFE2AF3-7277-424C-B777-BB1D6503B9A0}" type="pres">
      <dgm:prSet presAssocID="{57C39E15-B675-4B56-A022-432A9B92640A}" presName="spacer" presStyleCnt="0"/>
      <dgm:spPr/>
    </dgm:pt>
    <dgm:pt modelId="{0566B075-E23A-4AE2-9FC3-664AE559529F}" type="pres">
      <dgm:prSet presAssocID="{4E497CC2-E863-4C92-9CE9-457542A729D2}" presName="parentText" presStyleLbl="node1" presStyleIdx="1" presStyleCnt="5">
        <dgm:presLayoutVars>
          <dgm:chMax val="0"/>
          <dgm:bulletEnabled val="1"/>
        </dgm:presLayoutVars>
      </dgm:prSet>
      <dgm:spPr/>
      <dgm:t>
        <a:bodyPr/>
        <a:lstStyle/>
        <a:p>
          <a:endParaRPr lang="en-US"/>
        </a:p>
      </dgm:t>
    </dgm:pt>
    <dgm:pt modelId="{43E7966B-0AF8-48F0-B50D-0BAEFEFEFC55}" type="pres">
      <dgm:prSet presAssocID="{518F20EF-D9E3-4974-9E3F-18BD18FA9507}" presName="spacer" presStyleCnt="0"/>
      <dgm:spPr/>
    </dgm:pt>
    <dgm:pt modelId="{CDB68ED0-C526-46E2-B48B-B928FCC58E6F}" type="pres">
      <dgm:prSet presAssocID="{A3D0EA25-C4AB-4A83-BDEB-DFD5EABAC6C9}" presName="parentText" presStyleLbl="node1" presStyleIdx="2" presStyleCnt="5">
        <dgm:presLayoutVars>
          <dgm:chMax val="0"/>
          <dgm:bulletEnabled val="1"/>
        </dgm:presLayoutVars>
      </dgm:prSet>
      <dgm:spPr/>
      <dgm:t>
        <a:bodyPr/>
        <a:lstStyle/>
        <a:p>
          <a:endParaRPr lang="en-US"/>
        </a:p>
      </dgm:t>
    </dgm:pt>
    <dgm:pt modelId="{59F5A462-278A-44F5-B8EE-2D2D6D9F1A12}" type="pres">
      <dgm:prSet presAssocID="{73C1D68C-B92A-4480-9D0F-4D4B2D72CFAA}" presName="spacer" presStyleCnt="0"/>
      <dgm:spPr/>
    </dgm:pt>
    <dgm:pt modelId="{37BAD3AF-21FC-4B7E-BDC2-52BDB6C53CDC}" type="pres">
      <dgm:prSet presAssocID="{11B71D05-CCDA-4BA4-97DE-317812A43331}" presName="parentText" presStyleLbl="node1" presStyleIdx="3" presStyleCnt="5">
        <dgm:presLayoutVars>
          <dgm:chMax val="0"/>
          <dgm:bulletEnabled val="1"/>
        </dgm:presLayoutVars>
      </dgm:prSet>
      <dgm:spPr/>
      <dgm:t>
        <a:bodyPr/>
        <a:lstStyle/>
        <a:p>
          <a:endParaRPr lang="en-US"/>
        </a:p>
      </dgm:t>
    </dgm:pt>
    <dgm:pt modelId="{3661CFE8-8D22-4D89-B8AC-BB1720F041CE}" type="pres">
      <dgm:prSet presAssocID="{0507E1DC-1C63-4406-A3C6-6A4FE6E1EA39}" presName="spacer" presStyleCnt="0"/>
      <dgm:spPr/>
    </dgm:pt>
    <dgm:pt modelId="{4008285F-9A40-457D-8A04-8DF3E26D4D77}" type="pres">
      <dgm:prSet presAssocID="{4003287B-5049-4CF3-BE94-969F78C6F5E1}" presName="parentText" presStyleLbl="node1" presStyleIdx="4" presStyleCnt="5">
        <dgm:presLayoutVars>
          <dgm:chMax val="0"/>
          <dgm:bulletEnabled val="1"/>
        </dgm:presLayoutVars>
      </dgm:prSet>
      <dgm:spPr/>
      <dgm:t>
        <a:bodyPr/>
        <a:lstStyle/>
        <a:p>
          <a:endParaRPr lang="en-US"/>
        </a:p>
      </dgm:t>
    </dgm:pt>
  </dgm:ptLst>
  <dgm:cxnLst>
    <dgm:cxn modelId="{148E8DDD-082E-49A6-9BDC-4836B7AC9BA5}" type="presOf" srcId="{11B71D05-CCDA-4BA4-97DE-317812A43331}" destId="{37BAD3AF-21FC-4B7E-BDC2-52BDB6C53CDC}" srcOrd="0" destOrd="0" presId="urn:microsoft.com/office/officeart/2005/8/layout/vList2"/>
    <dgm:cxn modelId="{8F435FFE-D6E8-46DD-ABC3-E8492E980AA8}" type="presOf" srcId="{6C0F9FE5-2C9E-4788-B33C-07F32AE8B775}" destId="{0D069A59-B26E-4B9A-B253-D5B5FCAA9C30}" srcOrd="0" destOrd="0" presId="urn:microsoft.com/office/officeart/2005/8/layout/vList2"/>
    <dgm:cxn modelId="{6DBA2FE4-7633-41FD-AFC4-3072BBDBD848}" type="presOf" srcId="{EC52226D-5085-4763-B7A5-B0878E18B12A}" destId="{12F3D175-A1FA-4B58-9AED-87D7AD682615}" srcOrd="0" destOrd="0" presId="urn:microsoft.com/office/officeart/2005/8/layout/vList2"/>
    <dgm:cxn modelId="{ED646A7B-0557-469A-B43C-ACAB5CC38E05}" type="presOf" srcId="{4E497CC2-E863-4C92-9CE9-457542A729D2}" destId="{0566B075-E23A-4AE2-9FC3-664AE559529F}" srcOrd="0" destOrd="0" presId="urn:microsoft.com/office/officeart/2005/8/layout/vList2"/>
    <dgm:cxn modelId="{83AC7023-4130-461D-A4EA-7BA79A8C8C81}" srcId="{6C0F9FE5-2C9E-4788-B33C-07F32AE8B775}" destId="{A3D0EA25-C4AB-4A83-BDEB-DFD5EABAC6C9}" srcOrd="2" destOrd="0" parTransId="{1ECB868A-C6C0-480A-930C-88936ED5E548}" sibTransId="{73C1D68C-B92A-4480-9D0F-4D4B2D72CFAA}"/>
    <dgm:cxn modelId="{E2CBF1A1-0404-4050-8AE3-FB569CEDD212}" type="presOf" srcId="{4003287B-5049-4CF3-BE94-969F78C6F5E1}" destId="{4008285F-9A40-457D-8A04-8DF3E26D4D77}" srcOrd="0" destOrd="0" presId="urn:microsoft.com/office/officeart/2005/8/layout/vList2"/>
    <dgm:cxn modelId="{DC45B30A-4A03-40BA-9D30-C238B11EC6F2}" type="presOf" srcId="{A3D0EA25-C4AB-4A83-BDEB-DFD5EABAC6C9}" destId="{CDB68ED0-C526-46E2-B48B-B928FCC58E6F}" srcOrd="0" destOrd="0" presId="urn:microsoft.com/office/officeart/2005/8/layout/vList2"/>
    <dgm:cxn modelId="{12EE36B5-AA80-405E-BFEA-AA4D0B53FA41}" srcId="{6C0F9FE5-2C9E-4788-B33C-07F32AE8B775}" destId="{4E497CC2-E863-4C92-9CE9-457542A729D2}" srcOrd="1" destOrd="0" parTransId="{DC281A63-B26C-4A55-AFE4-25D246A007E3}" sibTransId="{518F20EF-D9E3-4974-9E3F-18BD18FA9507}"/>
    <dgm:cxn modelId="{50DB8434-A68D-420F-B3C7-163EF73858D7}" srcId="{6C0F9FE5-2C9E-4788-B33C-07F32AE8B775}" destId="{4003287B-5049-4CF3-BE94-969F78C6F5E1}" srcOrd="4" destOrd="0" parTransId="{ADDFCE32-9DE0-4C96-8E04-BC26799F2DD6}" sibTransId="{3F1FAEAE-2D7E-4F9E-BF09-B1C4823A5CB5}"/>
    <dgm:cxn modelId="{D2EECB28-72B1-4836-8EDB-98D400FF8BF4}" srcId="{6C0F9FE5-2C9E-4788-B33C-07F32AE8B775}" destId="{11B71D05-CCDA-4BA4-97DE-317812A43331}" srcOrd="3" destOrd="0" parTransId="{89A4D25C-488C-43F1-B0C8-564221715F6C}" sibTransId="{0507E1DC-1C63-4406-A3C6-6A4FE6E1EA39}"/>
    <dgm:cxn modelId="{A53817C3-7D0B-45F5-B1C1-FD26587B2BC0}" srcId="{6C0F9FE5-2C9E-4788-B33C-07F32AE8B775}" destId="{EC52226D-5085-4763-B7A5-B0878E18B12A}" srcOrd="0" destOrd="0" parTransId="{CFB92F85-D183-433F-B67A-FFDD2008DAFC}" sibTransId="{57C39E15-B675-4B56-A022-432A9B92640A}"/>
    <dgm:cxn modelId="{D4D800DE-02DC-4D68-BDEC-5C0486513D88}" type="presParOf" srcId="{0D069A59-B26E-4B9A-B253-D5B5FCAA9C30}" destId="{12F3D175-A1FA-4B58-9AED-87D7AD682615}" srcOrd="0" destOrd="0" presId="urn:microsoft.com/office/officeart/2005/8/layout/vList2"/>
    <dgm:cxn modelId="{1973764F-3E1E-45EA-BC17-22EDA893CB39}" type="presParOf" srcId="{0D069A59-B26E-4B9A-B253-D5B5FCAA9C30}" destId="{BEFE2AF3-7277-424C-B777-BB1D6503B9A0}" srcOrd="1" destOrd="0" presId="urn:microsoft.com/office/officeart/2005/8/layout/vList2"/>
    <dgm:cxn modelId="{70F2A035-C4A4-492B-9FEE-37A0A97B30C7}" type="presParOf" srcId="{0D069A59-B26E-4B9A-B253-D5B5FCAA9C30}" destId="{0566B075-E23A-4AE2-9FC3-664AE559529F}" srcOrd="2" destOrd="0" presId="urn:microsoft.com/office/officeart/2005/8/layout/vList2"/>
    <dgm:cxn modelId="{AE19A5FC-FB81-4044-9969-EC1036DCBA20}" type="presParOf" srcId="{0D069A59-B26E-4B9A-B253-D5B5FCAA9C30}" destId="{43E7966B-0AF8-48F0-B50D-0BAEFEFEFC55}" srcOrd="3" destOrd="0" presId="urn:microsoft.com/office/officeart/2005/8/layout/vList2"/>
    <dgm:cxn modelId="{ED566F9F-3B35-46B8-BF85-89D241AAA813}" type="presParOf" srcId="{0D069A59-B26E-4B9A-B253-D5B5FCAA9C30}" destId="{CDB68ED0-C526-46E2-B48B-B928FCC58E6F}" srcOrd="4" destOrd="0" presId="urn:microsoft.com/office/officeart/2005/8/layout/vList2"/>
    <dgm:cxn modelId="{4EA154FB-6A45-4BE8-A236-3FDED63631C7}" type="presParOf" srcId="{0D069A59-B26E-4B9A-B253-D5B5FCAA9C30}" destId="{59F5A462-278A-44F5-B8EE-2D2D6D9F1A12}" srcOrd="5" destOrd="0" presId="urn:microsoft.com/office/officeart/2005/8/layout/vList2"/>
    <dgm:cxn modelId="{F72FC917-1E3A-45B0-B1A5-00F1EDF6AAE3}" type="presParOf" srcId="{0D069A59-B26E-4B9A-B253-D5B5FCAA9C30}" destId="{37BAD3AF-21FC-4B7E-BDC2-52BDB6C53CDC}" srcOrd="6" destOrd="0" presId="urn:microsoft.com/office/officeart/2005/8/layout/vList2"/>
    <dgm:cxn modelId="{D2F7E2B9-5D9D-449C-A359-366372ADFB55}" type="presParOf" srcId="{0D069A59-B26E-4B9A-B253-D5B5FCAA9C30}" destId="{3661CFE8-8D22-4D89-B8AC-BB1720F041CE}" srcOrd="7" destOrd="0" presId="urn:microsoft.com/office/officeart/2005/8/layout/vList2"/>
    <dgm:cxn modelId="{8DE79555-5063-4F1E-AA36-55A117126849}" type="presParOf" srcId="{0D069A59-B26E-4B9A-B253-D5B5FCAA9C30}" destId="{4008285F-9A40-457D-8A04-8DF3E26D4D7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53913BEC-3622-4DC9-991F-A5746E5C938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F2AAB92-DDB1-4310-A10F-BE3489E29CC3}">
      <dgm:prSet phldrT="[Text]" custT="1"/>
      <dgm:spPr/>
      <dgm:t>
        <a:bodyPr/>
        <a:lstStyle/>
        <a:p>
          <a:r>
            <a:rPr lang="en-US" sz="2000" b="0" dirty="0"/>
            <a:t>Increased fuel load; amount of hazardous materials in the structure</a:t>
          </a:r>
        </a:p>
      </dgm:t>
    </dgm:pt>
    <dgm:pt modelId="{65E6D949-1761-49DD-B49A-9A36C635B53B}" type="parTrans" cxnId="{B1D0DE18-52F9-4D05-A38C-3F2606DAD3E2}">
      <dgm:prSet/>
      <dgm:spPr/>
      <dgm:t>
        <a:bodyPr/>
        <a:lstStyle/>
        <a:p>
          <a:endParaRPr lang="en-US"/>
        </a:p>
      </dgm:t>
    </dgm:pt>
    <dgm:pt modelId="{5830A7A1-6F2A-4637-A29A-C0C0D7A751AE}" type="sibTrans" cxnId="{B1D0DE18-52F9-4D05-A38C-3F2606DAD3E2}">
      <dgm:prSet/>
      <dgm:spPr/>
      <dgm:t>
        <a:bodyPr/>
        <a:lstStyle/>
        <a:p>
          <a:endParaRPr lang="en-US"/>
        </a:p>
      </dgm:t>
    </dgm:pt>
    <dgm:pt modelId="{084A8A38-7E43-4FE3-A57F-7A98913E8715}">
      <dgm:prSet custT="1"/>
      <dgm:spPr>
        <a:solidFill>
          <a:schemeClr val="accent6">
            <a:lumMod val="75000"/>
          </a:schemeClr>
        </a:solidFill>
      </dgm:spPr>
      <dgm:t>
        <a:bodyPr/>
        <a:lstStyle/>
        <a:p>
          <a:r>
            <a:rPr lang="x-none" sz="2000" b="0" u="none" dirty="0"/>
            <a:t>Changes in </a:t>
          </a:r>
          <a:r>
            <a:rPr lang="x-none" sz="2000" b="0" u="none" dirty="0" smtClean="0"/>
            <a:t>physical </a:t>
          </a:r>
          <a:r>
            <a:rPr lang="x-none" sz="2000" b="0" u="none" dirty="0"/>
            <a:t>layout and contents of a structure</a:t>
          </a:r>
          <a:endParaRPr lang="en-US" sz="2000" b="0" u="none" dirty="0"/>
        </a:p>
      </dgm:t>
    </dgm:pt>
    <dgm:pt modelId="{1BB6CA3F-9A7D-4C07-A316-3CF6810345D9}" type="parTrans" cxnId="{3106387A-D94F-48CF-9C39-36656F24FBED}">
      <dgm:prSet/>
      <dgm:spPr/>
      <dgm:t>
        <a:bodyPr/>
        <a:lstStyle/>
        <a:p>
          <a:endParaRPr lang="en-US"/>
        </a:p>
      </dgm:t>
    </dgm:pt>
    <dgm:pt modelId="{49DB1CD0-ACB2-4FCE-BB54-47E585705212}" type="sibTrans" cxnId="{3106387A-D94F-48CF-9C39-36656F24FBED}">
      <dgm:prSet/>
      <dgm:spPr/>
      <dgm:t>
        <a:bodyPr/>
        <a:lstStyle/>
        <a:p>
          <a:endParaRPr lang="en-US"/>
        </a:p>
      </dgm:t>
    </dgm:pt>
    <dgm:pt modelId="{19D7F471-A923-4B70-89F7-1C9E9E0C0CC1}" type="pres">
      <dgm:prSet presAssocID="{53913BEC-3622-4DC9-991F-A5746E5C9388}" presName="linear" presStyleCnt="0">
        <dgm:presLayoutVars>
          <dgm:animLvl val="lvl"/>
          <dgm:resizeHandles val="exact"/>
        </dgm:presLayoutVars>
      </dgm:prSet>
      <dgm:spPr/>
      <dgm:t>
        <a:bodyPr/>
        <a:lstStyle/>
        <a:p>
          <a:endParaRPr lang="en-US"/>
        </a:p>
      </dgm:t>
    </dgm:pt>
    <dgm:pt modelId="{5D51B362-E1BC-4C6B-BE0D-206203E97C3F}" type="pres">
      <dgm:prSet presAssocID="{FF2AAB92-DDB1-4310-A10F-BE3489E29CC3}" presName="parentText" presStyleLbl="node1" presStyleIdx="0" presStyleCnt="2">
        <dgm:presLayoutVars>
          <dgm:chMax val="0"/>
          <dgm:bulletEnabled val="1"/>
        </dgm:presLayoutVars>
      </dgm:prSet>
      <dgm:spPr/>
      <dgm:t>
        <a:bodyPr/>
        <a:lstStyle/>
        <a:p>
          <a:endParaRPr lang="en-US"/>
        </a:p>
      </dgm:t>
    </dgm:pt>
    <dgm:pt modelId="{AAF1AE7B-40CA-4E24-841E-2AECA6266AAC}" type="pres">
      <dgm:prSet presAssocID="{5830A7A1-6F2A-4637-A29A-C0C0D7A751AE}" presName="spacer" presStyleCnt="0"/>
      <dgm:spPr/>
    </dgm:pt>
    <dgm:pt modelId="{368D2D3D-9C10-4BC8-A9E3-2870777C03E0}" type="pres">
      <dgm:prSet presAssocID="{084A8A38-7E43-4FE3-A57F-7A98913E8715}" presName="parentText" presStyleLbl="node1" presStyleIdx="1" presStyleCnt="2">
        <dgm:presLayoutVars>
          <dgm:chMax val="0"/>
          <dgm:bulletEnabled val="1"/>
        </dgm:presLayoutVars>
      </dgm:prSet>
      <dgm:spPr/>
      <dgm:t>
        <a:bodyPr/>
        <a:lstStyle/>
        <a:p>
          <a:endParaRPr lang="en-US"/>
        </a:p>
      </dgm:t>
    </dgm:pt>
  </dgm:ptLst>
  <dgm:cxnLst>
    <dgm:cxn modelId="{B1D0DE18-52F9-4D05-A38C-3F2606DAD3E2}" srcId="{53913BEC-3622-4DC9-991F-A5746E5C9388}" destId="{FF2AAB92-DDB1-4310-A10F-BE3489E29CC3}" srcOrd="0" destOrd="0" parTransId="{65E6D949-1761-49DD-B49A-9A36C635B53B}" sibTransId="{5830A7A1-6F2A-4637-A29A-C0C0D7A751AE}"/>
    <dgm:cxn modelId="{3106387A-D94F-48CF-9C39-36656F24FBED}" srcId="{53913BEC-3622-4DC9-991F-A5746E5C9388}" destId="{084A8A38-7E43-4FE3-A57F-7A98913E8715}" srcOrd="1" destOrd="0" parTransId="{1BB6CA3F-9A7D-4C07-A316-3CF6810345D9}" sibTransId="{49DB1CD0-ACB2-4FCE-BB54-47E585705212}"/>
    <dgm:cxn modelId="{924A954F-286C-433B-8839-F4402EE23EB4}" type="presOf" srcId="{084A8A38-7E43-4FE3-A57F-7A98913E8715}" destId="{368D2D3D-9C10-4BC8-A9E3-2870777C03E0}" srcOrd="0" destOrd="0" presId="urn:microsoft.com/office/officeart/2005/8/layout/vList2"/>
    <dgm:cxn modelId="{32862880-278E-4206-B80C-2C66A25F0EDD}" type="presOf" srcId="{FF2AAB92-DDB1-4310-A10F-BE3489E29CC3}" destId="{5D51B362-E1BC-4C6B-BE0D-206203E97C3F}" srcOrd="0" destOrd="0" presId="urn:microsoft.com/office/officeart/2005/8/layout/vList2"/>
    <dgm:cxn modelId="{147ABF38-CA9E-4544-8A40-075BF1DF6692}" type="presOf" srcId="{53913BEC-3622-4DC9-991F-A5746E5C9388}" destId="{19D7F471-A923-4B70-89F7-1C9E9E0C0CC1}" srcOrd="0" destOrd="0" presId="urn:microsoft.com/office/officeart/2005/8/layout/vList2"/>
    <dgm:cxn modelId="{3E59EF6C-F261-4D4A-A709-8CDB7EEB0886}" type="presParOf" srcId="{19D7F471-A923-4B70-89F7-1C9E9E0C0CC1}" destId="{5D51B362-E1BC-4C6B-BE0D-206203E97C3F}" srcOrd="0" destOrd="0" presId="urn:microsoft.com/office/officeart/2005/8/layout/vList2"/>
    <dgm:cxn modelId="{7E00BF34-73E6-4756-862E-0CD576983DB8}" type="presParOf" srcId="{19D7F471-A923-4B70-89F7-1C9E9E0C0CC1}" destId="{AAF1AE7B-40CA-4E24-841E-2AECA6266AAC}" srcOrd="1" destOrd="0" presId="urn:microsoft.com/office/officeart/2005/8/layout/vList2"/>
    <dgm:cxn modelId="{ABB6D033-43C1-4EC1-9D1C-10199D5E9B06}" type="presParOf" srcId="{19D7F471-A923-4B70-89F7-1C9E9E0C0CC1}" destId="{368D2D3D-9C10-4BC8-A9E3-2870777C03E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en-US" sz="1800" b="0" dirty="0"/>
            <a:t>Inspector discusses </a:t>
          </a:r>
          <a:r>
            <a:rPr lang="en-US" sz="1800" b="0" dirty="0" smtClean="0"/>
            <a:t>results </a:t>
          </a:r>
          <a:r>
            <a:rPr lang="en-US" sz="1800" b="0" dirty="0"/>
            <a:t>with the owner/occupant or property manager</a:t>
          </a:r>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FC0BF877-9C9C-456F-B11A-F00D78DA666D}">
      <dgm:prSet custT="1"/>
      <dgm:spPr/>
      <dgm:t>
        <a:bodyPr/>
        <a:lstStyle/>
        <a:p>
          <a:r>
            <a:rPr lang="en-US" sz="1800" b="0" dirty="0" smtClean="0"/>
            <a:t>Purpose </a:t>
          </a:r>
          <a:r>
            <a:rPr lang="en-US" sz="1800" b="0" dirty="0"/>
            <a:t>of </a:t>
          </a:r>
          <a:r>
            <a:rPr lang="en-US" sz="1800" b="0" dirty="0" smtClean="0"/>
            <a:t>final </a:t>
          </a:r>
          <a:r>
            <a:rPr lang="en-US" sz="1800" b="0" dirty="0"/>
            <a:t>or closing discussion is to review the entire inspection process; note areas that are in compliance as well as situations that need correction</a:t>
          </a:r>
        </a:p>
      </dgm:t>
    </dgm:pt>
    <dgm:pt modelId="{7D8FEAF6-138E-4EF3-B28F-4ABEF2058177}" type="parTrans" cxnId="{EE5DC5AF-A86C-43AF-AA06-D2D5B52E8C3D}">
      <dgm:prSet/>
      <dgm:spPr/>
      <dgm:t>
        <a:bodyPr/>
        <a:lstStyle/>
        <a:p>
          <a:endParaRPr lang="en-US"/>
        </a:p>
      </dgm:t>
    </dgm:pt>
    <dgm:pt modelId="{DD57960D-37B7-4BA5-92A5-11AE344CC16D}" type="sibTrans" cxnId="{EE5DC5AF-A86C-43AF-AA06-D2D5B52E8C3D}">
      <dgm:prSet/>
      <dgm:spPr/>
      <dgm:t>
        <a:bodyPr/>
        <a:lstStyle/>
        <a:p>
          <a:endParaRPr lang="en-US"/>
        </a:p>
      </dgm:t>
    </dgm:pt>
    <dgm:pt modelId="{D8E31A16-E90D-4E55-A9FD-3D8106094987}">
      <dgm:prSet custT="1"/>
      <dgm:spPr/>
      <dgm:t>
        <a:bodyPr/>
        <a:lstStyle/>
        <a:p>
          <a:r>
            <a:rPr lang="en-US" sz="1800" b="0" dirty="0"/>
            <a:t>Review possible violations and answer any questions that the owner/occupant has</a:t>
          </a:r>
        </a:p>
      </dgm:t>
    </dgm:pt>
    <dgm:pt modelId="{220678DA-0F92-420C-80AC-0AEBBE49DDC5}" type="parTrans" cxnId="{BC416A45-9E76-4E3F-A0FA-5152B123B014}">
      <dgm:prSet/>
      <dgm:spPr/>
      <dgm:t>
        <a:bodyPr/>
        <a:lstStyle/>
        <a:p>
          <a:endParaRPr lang="en-US"/>
        </a:p>
      </dgm:t>
    </dgm:pt>
    <dgm:pt modelId="{49969531-3058-494E-B7BF-780B6E8FD79B}" type="sibTrans" cxnId="{BC416A45-9E76-4E3F-A0FA-5152B123B014}">
      <dgm:prSet/>
      <dgm:spPr/>
      <dgm:t>
        <a:bodyPr/>
        <a:lstStyle/>
        <a:p>
          <a:endParaRPr lang="en-US"/>
        </a:p>
      </dgm:t>
    </dgm:pt>
    <dgm:pt modelId="{1C9ACD66-C178-4338-B668-3F9E4D609200}">
      <dgm:prSet custT="1"/>
      <dgm:spPr>
        <a:solidFill>
          <a:schemeClr val="accent2">
            <a:lumMod val="75000"/>
          </a:schemeClr>
        </a:solidFill>
      </dgm:spPr>
      <dgm:t>
        <a:bodyPr/>
        <a:lstStyle/>
        <a:p>
          <a:r>
            <a:rPr lang="en-US" sz="1800" b="0" dirty="0"/>
            <a:t>This is also the time to schedule a reinspection if it is needed</a:t>
          </a:r>
        </a:p>
      </dgm:t>
    </dgm:pt>
    <dgm:pt modelId="{0FEC7937-C303-4AD4-A6B6-945D554F6D36}" type="parTrans" cxnId="{E1B45665-4E1A-4130-AC89-7ECFE2B0E097}">
      <dgm:prSet/>
      <dgm:spPr/>
      <dgm:t>
        <a:bodyPr/>
        <a:lstStyle/>
        <a:p>
          <a:endParaRPr lang="en-US"/>
        </a:p>
      </dgm:t>
    </dgm:pt>
    <dgm:pt modelId="{CCEC8834-471E-473F-8909-892F3C383DC7}" type="sibTrans" cxnId="{E1B45665-4E1A-4130-AC89-7ECFE2B0E097}">
      <dgm:prSet/>
      <dgm:spPr/>
      <dgm:t>
        <a:bodyPr/>
        <a:lstStyle/>
        <a:p>
          <a:endParaRPr lang="en-US"/>
        </a:p>
      </dgm:t>
    </dgm:pt>
    <dgm:pt modelId="{15E2345D-8054-4E4B-BD90-46833BE7C4A5}">
      <dgm:prSet custT="1"/>
      <dgm:spPr>
        <a:solidFill>
          <a:schemeClr val="accent2"/>
        </a:solidFill>
      </dgm:spPr>
      <dgm:t>
        <a:bodyPr/>
        <a:lstStyle/>
        <a:p>
          <a:r>
            <a:rPr lang="en-US" sz="1800" b="0" dirty="0"/>
            <a:t>Note them for follow-up if research is needed to provide an answer to the owner/occupant</a:t>
          </a:r>
        </a:p>
      </dgm:t>
    </dgm:pt>
    <dgm:pt modelId="{23F5B705-A6A6-4F29-A5A0-5C813D8E7B31}" type="parTrans" cxnId="{273249C4-0691-4A82-944B-244469A0D554}">
      <dgm:prSet/>
      <dgm:spPr/>
      <dgm:t>
        <a:bodyPr/>
        <a:lstStyle/>
        <a:p>
          <a:endParaRPr lang="en-US"/>
        </a:p>
      </dgm:t>
    </dgm:pt>
    <dgm:pt modelId="{EFA30F2B-18AD-4493-A25E-0AFC4C6FA640}" type="sibTrans" cxnId="{273249C4-0691-4A82-944B-244469A0D554}">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5">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pt>
    <dgm:pt modelId="{FEB6E16A-9D45-43A5-B278-4D24A2B202EA}" type="pres">
      <dgm:prSet presAssocID="{FC0BF877-9C9C-456F-B11A-F00D78DA666D}" presName="parentText" presStyleLbl="node1" presStyleIdx="1" presStyleCnt="5" custLinFactY="-1122" custLinFactNeighborX="3922" custLinFactNeighborY="-100000">
        <dgm:presLayoutVars>
          <dgm:chMax val="0"/>
          <dgm:bulletEnabled val="1"/>
        </dgm:presLayoutVars>
      </dgm:prSet>
      <dgm:spPr/>
      <dgm:t>
        <a:bodyPr/>
        <a:lstStyle/>
        <a:p>
          <a:endParaRPr lang="en-US"/>
        </a:p>
      </dgm:t>
    </dgm:pt>
    <dgm:pt modelId="{704A25BA-573D-47DC-BDA2-B2919B60594E}" type="pres">
      <dgm:prSet presAssocID="{DD57960D-37B7-4BA5-92A5-11AE344CC16D}" presName="spacer" presStyleCnt="0"/>
      <dgm:spPr/>
    </dgm:pt>
    <dgm:pt modelId="{372188D6-BE53-4EE0-A690-D735FE82B6D8}" type="pres">
      <dgm:prSet presAssocID="{D8E31A16-E90D-4E55-A9FD-3D8106094987}" presName="parentText" presStyleLbl="node1" presStyleIdx="2" presStyleCnt="5">
        <dgm:presLayoutVars>
          <dgm:chMax val="0"/>
          <dgm:bulletEnabled val="1"/>
        </dgm:presLayoutVars>
      </dgm:prSet>
      <dgm:spPr/>
      <dgm:t>
        <a:bodyPr/>
        <a:lstStyle/>
        <a:p>
          <a:endParaRPr lang="en-US"/>
        </a:p>
      </dgm:t>
    </dgm:pt>
    <dgm:pt modelId="{B8C7FEF1-1955-4E6E-A7F4-5A9A8D4674AB}" type="pres">
      <dgm:prSet presAssocID="{49969531-3058-494E-B7BF-780B6E8FD79B}" presName="spacer" presStyleCnt="0"/>
      <dgm:spPr/>
    </dgm:pt>
    <dgm:pt modelId="{D222DFF7-F9D8-469D-AE4C-EF6316A80611}" type="pres">
      <dgm:prSet presAssocID="{15E2345D-8054-4E4B-BD90-46833BE7C4A5}" presName="parentText" presStyleLbl="node1" presStyleIdx="3" presStyleCnt="5">
        <dgm:presLayoutVars>
          <dgm:chMax val="0"/>
          <dgm:bulletEnabled val="1"/>
        </dgm:presLayoutVars>
      </dgm:prSet>
      <dgm:spPr/>
      <dgm:t>
        <a:bodyPr/>
        <a:lstStyle/>
        <a:p>
          <a:endParaRPr lang="en-US"/>
        </a:p>
      </dgm:t>
    </dgm:pt>
    <dgm:pt modelId="{594A2963-9842-4967-89CE-736428491077}" type="pres">
      <dgm:prSet presAssocID="{EFA30F2B-18AD-4493-A25E-0AFC4C6FA640}" presName="spacer" presStyleCnt="0"/>
      <dgm:spPr/>
    </dgm:pt>
    <dgm:pt modelId="{A4B7D350-7DFE-4CFF-97B5-0005F8689933}" type="pres">
      <dgm:prSet presAssocID="{1C9ACD66-C178-4338-B668-3F9E4D609200}" presName="parentText" presStyleLbl="node1" presStyleIdx="4" presStyleCnt="5">
        <dgm:presLayoutVars>
          <dgm:chMax val="0"/>
          <dgm:bulletEnabled val="1"/>
        </dgm:presLayoutVars>
      </dgm:prSet>
      <dgm:spPr/>
      <dgm:t>
        <a:bodyPr/>
        <a:lstStyle/>
        <a:p>
          <a:endParaRPr lang="en-US"/>
        </a:p>
      </dgm:t>
    </dgm:pt>
  </dgm:ptLst>
  <dgm:cxnLst>
    <dgm:cxn modelId="{E1B45665-4E1A-4130-AC89-7ECFE2B0E097}" srcId="{30C1193A-BC8E-4834-B470-366BF9B5B5F7}" destId="{1C9ACD66-C178-4338-B668-3F9E4D609200}" srcOrd="4" destOrd="0" parTransId="{0FEC7937-C303-4AD4-A6B6-945D554F6D36}" sibTransId="{CCEC8834-471E-473F-8909-892F3C383DC7}"/>
    <dgm:cxn modelId="{991B8FAE-83A2-48C4-89B7-CA5821CC662E}" type="presOf" srcId="{FC0BF877-9C9C-456F-B11A-F00D78DA666D}" destId="{FEB6E16A-9D45-43A5-B278-4D24A2B202EA}" srcOrd="0" destOrd="0" presId="urn:microsoft.com/office/officeart/2005/8/layout/vList2"/>
    <dgm:cxn modelId="{273249C4-0691-4A82-944B-244469A0D554}" srcId="{30C1193A-BC8E-4834-B470-366BF9B5B5F7}" destId="{15E2345D-8054-4E4B-BD90-46833BE7C4A5}" srcOrd="3" destOrd="0" parTransId="{23F5B705-A6A6-4F29-A5A0-5C813D8E7B31}" sibTransId="{EFA30F2B-18AD-4493-A25E-0AFC4C6FA640}"/>
    <dgm:cxn modelId="{590B7F9A-C7E2-4FB2-A66E-B8AE4178D7FF}" type="presOf" srcId="{47E84419-55AD-4F28-9A64-292E66C61E3E}" destId="{B91F4AC2-D71C-41BD-A0C8-118F33FE22C6}" srcOrd="0" destOrd="0" presId="urn:microsoft.com/office/officeart/2005/8/layout/vList2"/>
    <dgm:cxn modelId="{EE5DC5AF-A86C-43AF-AA06-D2D5B52E8C3D}" srcId="{30C1193A-BC8E-4834-B470-366BF9B5B5F7}" destId="{FC0BF877-9C9C-456F-B11A-F00D78DA666D}" srcOrd="1" destOrd="0" parTransId="{7D8FEAF6-138E-4EF3-B28F-4ABEF2058177}" sibTransId="{DD57960D-37B7-4BA5-92A5-11AE344CC16D}"/>
    <dgm:cxn modelId="{7E4E0C43-184A-479C-8482-69AC244BE351}" type="presOf" srcId="{1C9ACD66-C178-4338-B668-3F9E4D609200}" destId="{A4B7D350-7DFE-4CFF-97B5-0005F8689933}" srcOrd="0" destOrd="0" presId="urn:microsoft.com/office/officeart/2005/8/layout/vList2"/>
    <dgm:cxn modelId="{89D67E9E-FE46-4FE0-8609-C404A3EB8F75}" srcId="{30C1193A-BC8E-4834-B470-366BF9B5B5F7}" destId="{47E84419-55AD-4F28-9A64-292E66C61E3E}" srcOrd="0" destOrd="0" parTransId="{4B9F5161-8207-438C-AFC3-A42AABF8C643}" sibTransId="{C6392DA9-4FBF-47BF-ABE8-C63A76E3BB71}"/>
    <dgm:cxn modelId="{BC416A45-9E76-4E3F-A0FA-5152B123B014}" srcId="{30C1193A-BC8E-4834-B470-366BF9B5B5F7}" destId="{D8E31A16-E90D-4E55-A9FD-3D8106094987}" srcOrd="2" destOrd="0" parTransId="{220678DA-0F92-420C-80AC-0AEBBE49DDC5}" sibTransId="{49969531-3058-494E-B7BF-780B6E8FD79B}"/>
    <dgm:cxn modelId="{F9432CE8-96C4-41E7-AC00-B04ADEB138A3}" type="presOf" srcId="{30C1193A-BC8E-4834-B470-366BF9B5B5F7}" destId="{CCB002F6-D00A-4066-B61C-1069550B6B71}" srcOrd="0" destOrd="0" presId="urn:microsoft.com/office/officeart/2005/8/layout/vList2"/>
    <dgm:cxn modelId="{70F4AB8D-C44E-43E7-AC84-5E8161276808}" type="presOf" srcId="{D8E31A16-E90D-4E55-A9FD-3D8106094987}" destId="{372188D6-BE53-4EE0-A690-D735FE82B6D8}" srcOrd="0" destOrd="0" presId="urn:microsoft.com/office/officeart/2005/8/layout/vList2"/>
    <dgm:cxn modelId="{DE923164-4F1C-4077-A3CA-7BA796F16C77}" type="presOf" srcId="{15E2345D-8054-4E4B-BD90-46833BE7C4A5}" destId="{D222DFF7-F9D8-469D-AE4C-EF6316A80611}" srcOrd="0" destOrd="0" presId="urn:microsoft.com/office/officeart/2005/8/layout/vList2"/>
    <dgm:cxn modelId="{F452A800-5520-4A66-9BCF-0B2B17C4C1F8}" type="presParOf" srcId="{CCB002F6-D00A-4066-B61C-1069550B6B71}" destId="{B91F4AC2-D71C-41BD-A0C8-118F33FE22C6}" srcOrd="0" destOrd="0" presId="urn:microsoft.com/office/officeart/2005/8/layout/vList2"/>
    <dgm:cxn modelId="{C9ECFA66-6AF6-4A78-B585-626BC61B559B}" type="presParOf" srcId="{CCB002F6-D00A-4066-B61C-1069550B6B71}" destId="{61884B57-73FB-4477-8579-6F8978EA5716}" srcOrd="1" destOrd="0" presId="urn:microsoft.com/office/officeart/2005/8/layout/vList2"/>
    <dgm:cxn modelId="{D9CD73E6-990F-4429-9028-D7615FBE02EA}" type="presParOf" srcId="{CCB002F6-D00A-4066-B61C-1069550B6B71}" destId="{FEB6E16A-9D45-43A5-B278-4D24A2B202EA}" srcOrd="2" destOrd="0" presId="urn:microsoft.com/office/officeart/2005/8/layout/vList2"/>
    <dgm:cxn modelId="{41B82F6D-629F-4B43-8B9A-A7F7C4A0BE2A}" type="presParOf" srcId="{CCB002F6-D00A-4066-B61C-1069550B6B71}" destId="{704A25BA-573D-47DC-BDA2-B2919B60594E}" srcOrd="3" destOrd="0" presId="urn:microsoft.com/office/officeart/2005/8/layout/vList2"/>
    <dgm:cxn modelId="{793238F7-32D4-43ED-96E3-04A99A8A7EC6}" type="presParOf" srcId="{CCB002F6-D00A-4066-B61C-1069550B6B71}" destId="{372188D6-BE53-4EE0-A690-D735FE82B6D8}" srcOrd="4" destOrd="0" presId="urn:microsoft.com/office/officeart/2005/8/layout/vList2"/>
    <dgm:cxn modelId="{DABE8EF7-EEEA-4D06-ACCE-A90875209832}" type="presParOf" srcId="{CCB002F6-D00A-4066-B61C-1069550B6B71}" destId="{B8C7FEF1-1955-4E6E-A7F4-5A9A8D4674AB}" srcOrd="5" destOrd="0" presId="urn:microsoft.com/office/officeart/2005/8/layout/vList2"/>
    <dgm:cxn modelId="{11CA87B2-93E9-4ACB-9416-05C4DAD7E4DF}" type="presParOf" srcId="{CCB002F6-D00A-4066-B61C-1069550B6B71}" destId="{D222DFF7-F9D8-469D-AE4C-EF6316A80611}" srcOrd="6" destOrd="0" presId="urn:microsoft.com/office/officeart/2005/8/layout/vList2"/>
    <dgm:cxn modelId="{05238DB5-96B7-4B09-937B-939168EB3F9F}" type="presParOf" srcId="{CCB002F6-D00A-4066-B61C-1069550B6B71}" destId="{594A2963-9842-4967-89CE-736428491077}" srcOrd="7" destOrd="0" presId="urn:microsoft.com/office/officeart/2005/8/layout/vList2"/>
    <dgm:cxn modelId="{5E03BB33-2146-4555-9AFE-751F1F45616A}" type="presParOf" srcId="{CCB002F6-D00A-4066-B61C-1069550B6B71}" destId="{A4B7D350-7DFE-4CFF-97B5-0005F868993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en-US" sz="2000" b="0" u="none" dirty="0"/>
            <a:t>The most difficult aspect of dealing with people while conducting an inspection</a:t>
          </a:r>
          <a:endParaRPr lang="en-US" sz="2000" b="0" dirty="0"/>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9FA31AE7-33AC-47B1-A768-B2F1E99859BC}">
      <dgm:prSet custT="1"/>
      <dgm:spPr>
        <a:solidFill>
          <a:schemeClr val="accent2">
            <a:lumMod val="75000"/>
          </a:schemeClr>
        </a:solidFill>
      </dgm:spPr>
      <dgm:t>
        <a:bodyPr/>
        <a:lstStyle/>
        <a:p>
          <a:r>
            <a:rPr lang="en-US" sz="2000" b="0" u="none" dirty="0"/>
            <a:t>The first thing the inspector must do is to verify that all code-related points are properly added and are accurate</a:t>
          </a:r>
        </a:p>
      </dgm:t>
    </dgm:pt>
    <dgm:pt modelId="{D071E712-FD96-4066-98F3-833088E4EAAE}" type="parTrans" cxnId="{D91FBDAF-523D-4B95-9150-759F15A20FCC}">
      <dgm:prSet/>
      <dgm:spPr/>
      <dgm:t>
        <a:bodyPr/>
        <a:lstStyle/>
        <a:p>
          <a:endParaRPr lang="en-US"/>
        </a:p>
      </dgm:t>
    </dgm:pt>
    <dgm:pt modelId="{20EA6453-6CC7-490B-8531-EAAA4FF74CBF}" type="sibTrans" cxnId="{D91FBDAF-523D-4B95-9150-759F15A20FCC}">
      <dgm:prSet/>
      <dgm:spPr/>
      <dgm:t>
        <a:bodyPr/>
        <a:lstStyle/>
        <a:p>
          <a:endParaRPr lang="en-US"/>
        </a:p>
      </dgm:t>
    </dgm:pt>
    <dgm:pt modelId="{1408D907-544C-4770-AAAC-46E3C78643DD}">
      <dgm:prSet custT="1"/>
      <dgm:spPr>
        <a:solidFill>
          <a:schemeClr val="accent2"/>
        </a:solidFill>
      </dgm:spPr>
      <dgm:t>
        <a:bodyPr/>
        <a:lstStyle/>
        <a:p>
          <a:r>
            <a:rPr lang="en-US" sz="2000" b="0" u="none" dirty="0" smtClean="0"/>
            <a:t>I</a:t>
          </a:r>
          <a:r>
            <a:rPr lang="x-none" sz="2000" b="0" u="none" dirty="0" smtClean="0"/>
            <a:t>nspector </a:t>
          </a:r>
          <a:r>
            <a:rPr lang="x-none" sz="2000" b="0" u="none" dirty="0"/>
            <a:t>should always be ready to provide </a:t>
          </a:r>
          <a:r>
            <a:rPr lang="x-none" sz="2000" b="0" u="none" dirty="0" smtClean="0"/>
            <a:t>backup </a:t>
          </a:r>
          <a:r>
            <a:rPr lang="x-none" sz="2000" b="0" u="none" dirty="0"/>
            <a:t>information for a specific violation if requested</a:t>
          </a:r>
          <a:endParaRPr lang="en-US" sz="2000" b="0" u="none" dirty="0"/>
        </a:p>
      </dgm:t>
    </dgm:pt>
    <dgm:pt modelId="{16AF4652-1F9F-4F06-858B-6C403AFF4097}" type="parTrans" cxnId="{C17F988C-DF62-4092-AE28-0309957BC8AC}">
      <dgm:prSet/>
      <dgm:spPr/>
      <dgm:t>
        <a:bodyPr/>
        <a:lstStyle/>
        <a:p>
          <a:endParaRPr lang="en-US"/>
        </a:p>
      </dgm:t>
    </dgm:pt>
    <dgm:pt modelId="{B09DD919-76A9-4A59-A83B-4621B361FC55}" type="sibTrans" cxnId="{C17F988C-DF62-4092-AE28-0309957BC8AC}">
      <dgm:prSet/>
      <dgm:spPr/>
      <dgm:t>
        <a:bodyPr/>
        <a:lstStyle/>
        <a:p>
          <a:endParaRPr lang="en-US"/>
        </a:p>
      </dgm:t>
    </dgm:pt>
    <dgm:pt modelId="{FA984121-4D0E-4A73-BF52-55EE96A7FF6D}">
      <dgm:prSet phldrT="[Text]" custT="1"/>
      <dgm:spPr/>
      <dgm:t>
        <a:bodyPr/>
        <a:lstStyle/>
        <a:p>
          <a:r>
            <a:rPr lang="en-US" sz="2000" b="0" u="none" dirty="0"/>
            <a:t>When handled in a tactful, professional manner, an inspector has an opportunity to make these discussions very positive</a:t>
          </a:r>
          <a:endParaRPr lang="en-US" sz="2000" b="0" dirty="0"/>
        </a:p>
      </dgm:t>
    </dgm:pt>
    <dgm:pt modelId="{87278DC5-0E39-49E1-9607-881B9B0BBA6B}" type="parTrans" cxnId="{A9AE2D7A-ECA4-4ACE-B3FA-0CCECFB60D11}">
      <dgm:prSet/>
      <dgm:spPr/>
      <dgm:t>
        <a:bodyPr/>
        <a:lstStyle/>
        <a:p>
          <a:endParaRPr lang="en-US"/>
        </a:p>
      </dgm:t>
    </dgm:pt>
    <dgm:pt modelId="{D2795FB3-60C8-49C6-9004-93DBD3F44DCB}" type="sibTrans" cxnId="{A9AE2D7A-ECA4-4ACE-B3FA-0CCECFB60D11}">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4">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pt>
    <dgm:pt modelId="{C598DC7C-761A-4D75-8D3D-70141E0ABD71}" type="pres">
      <dgm:prSet presAssocID="{FA984121-4D0E-4A73-BF52-55EE96A7FF6D}" presName="parentText" presStyleLbl="node1" presStyleIdx="1" presStyleCnt="4">
        <dgm:presLayoutVars>
          <dgm:chMax val="0"/>
          <dgm:bulletEnabled val="1"/>
        </dgm:presLayoutVars>
      </dgm:prSet>
      <dgm:spPr/>
      <dgm:t>
        <a:bodyPr/>
        <a:lstStyle/>
        <a:p>
          <a:endParaRPr lang="en-US"/>
        </a:p>
      </dgm:t>
    </dgm:pt>
    <dgm:pt modelId="{D8AF84B9-DAF3-494D-973D-88FC6F467E19}" type="pres">
      <dgm:prSet presAssocID="{D2795FB3-60C8-49C6-9004-93DBD3F44DCB}" presName="spacer" presStyleCnt="0"/>
      <dgm:spPr/>
    </dgm:pt>
    <dgm:pt modelId="{21E85AC6-E141-4989-9E25-9D3752D3D6B5}" type="pres">
      <dgm:prSet presAssocID="{9FA31AE7-33AC-47B1-A768-B2F1E99859BC}" presName="parentText" presStyleLbl="node1" presStyleIdx="2" presStyleCnt="4">
        <dgm:presLayoutVars>
          <dgm:chMax val="0"/>
          <dgm:bulletEnabled val="1"/>
        </dgm:presLayoutVars>
      </dgm:prSet>
      <dgm:spPr/>
      <dgm:t>
        <a:bodyPr/>
        <a:lstStyle/>
        <a:p>
          <a:endParaRPr lang="en-US"/>
        </a:p>
      </dgm:t>
    </dgm:pt>
    <dgm:pt modelId="{E9754856-E3DE-42C3-B38E-BCC4FEF80D89}" type="pres">
      <dgm:prSet presAssocID="{20EA6453-6CC7-490B-8531-EAAA4FF74CBF}" presName="spacer" presStyleCnt="0"/>
      <dgm:spPr/>
    </dgm:pt>
    <dgm:pt modelId="{946C1441-269E-4E22-9087-8539D6BFD3F0}" type="pres">
      <dgm:prSet presAssocID="{1408D907-544C-4770-AAAC-46E3C78643DD}" presName="parentText" presStyleLbl="node1" presStyleIdx="3" presStyleCnt="4">
        <dgm:presLayoutVars>
          <dgm:chMax val="0"/>
          <dgm:bulletEnabled val="1"/>
        </dgm:presLayoutVars>
      </dgm:prSet>
      <dgm:spPr/>
      <dgm:t>
        <a:bodyPr/>
        <a:lstStyle/>
        <a:p>
          <a:endParaRPr lang="en-US"/>
        </a:p>
      </dgm:t>
    </dgm:pt>
  </dgm:ptLst>
  <dgm:cxnLst>
    <dgm:cxn modelId="{02F7174D-A4F2-46C8-A053-DE2530A85457}" type="presOf" srcId="{47E84419-55AD-4F28-9A64-292E66C61E3E}" destId="{B91F4AC2-D71C-41BD-A0C8-118F33FE22C6}" srcOrd="0" destOrd="0" presId="urn:microsoft.com/office/officeart/2005/8/layout/vList2"/>
    <dgm:cxn modelId="{A9AE2D7A-ECA4-4ACE-B3FA-0CCECFB60D11}" srcId="{30C1193A-BC8E-4834-B470-366BF9B5B5F7}" destId="{FA984121-4D0E-4A73-BF52-55EE96A7FF6D}" srcOrd="1" destOrd="0" parTransId="{87278DC5-0E39-49E1-9607-881B9B0BBA6B}" sibTransId="{D2795FB3-60C8-49C6-9004-93DBD3F44DCB}"/>
    <dgm:cxn modelId="{C17F988C-DF62-4092-AE28-0309957BC8AC}" srcId="{30C1193A-BC8E-4834-B470-366BF9B5B5F7}" destId="{1408D907-544C-4770-AAAC-46E3C78643DD}" srcOrd="3" destOrd="0" parTransId="{16AF4652-1F9F-4F06-858B-6C403AFF4097}" sibTransId="{B09DD919-76A9-4A59-A83B-4621B361FC55}"/>
    <dgm:cxn modelId="{9ED303AB-3238-4373-9001-2A36F420321C}" type="presOf" srcId="{1408D907-544C-4770-AAAC-46E3C78643DD}" destId="{946C1441-269E-4E22-9087-8539D6BFD3F0}" srcOrd="0" destOrd="0" presId="urn:microsoft.com/office/officeart/2005/8/layout/vList2"/>
    <dgm:cxn modelId="{28F19381-CB80-4241-8E38-52CFB4288BC4}" type="presOf" srcId="{9FA31AE7-33AC-47B1-A768-B2F1E99859BC}" destId="{21E85AC6-E141-4989-9E25-9D3752D3D6B5}" srcOrd="0" destOrd="0" presId="urn:microsoft.com/office/officeart/2005/8/layout/vList2"/>
    <dgm:cxn modelId="{89D67E9E-FE46-4FE0-8609-C404A3EB8F75}" srcId="{30C1193A-BC8E-4834-B470-366BF9B5B5F7}" destId="{47E84419-55AD-4F28-9A64-292E66C61E3E}" srcOrd="0" destOrd="0" parTransId="{4B9F5161-8207-438C-AFC3-A42AABF8C643}" sibTransId="{C6392DA9-4FBF-47BF-ABE8-C63A76E3BB71}"/>
    <dgm:cxn modelId="{8F563C42-A042-475E-8265-DC114ADB7BB0}" type="presOf" srcId="{30C1193A-BC8E-4834-B470-366BF9B5B5F7}" destId="{CCB002F6-D00A-4066-B61C-1069550B6B71}" srcOrd="0" destOrd="0" presId="urn:microsoft.com/office/officeart/2005/8/layout/vList2"/>
    <dgm:cxn modelId="{B781EE9C-F687-4F4A-A4DB-63C7D0136EE5}" type="presOf" srcId="{FA984121-4D0E-4A73-BF52-55EE96A7FF6D}" destId="{C598DC7C-761A-4D75-8D3D-70141E0ABD71}" srcOrd="0" destOrd="0" presId="urn:microsoft.com/office/officeart/2005/8/layout/vList2"/>
    <dgm:cxn modelId="{D91FBDAF-523D-4B95-9150-759F15A20FCC}" srcId="{30C1193A-BC8E-4834-B470-366BF9B5B5F7}" destId="{9FA31AE7-33AC-47B1-A768-B2F1E99859BC}" srcOrd="2" destOrd="0" parTransId="{D071E712-FD96-4066-98F3-833088E4EAAE}" sibTransId="{20EA6453-6CC7-490B-8531-EAAA4FF74CBF}"/>
    <dgm:cxn modelId="{9399BA9E-1CCC-4899-AA7F-AA2718402FDF}" type="presParOf" srcId="{CCB002F6-D00A-4066-B61C-1069550B6B71}" destId="{B91F4AC2-D71C-41BD-A0C8-118F33FE22C6}" srcOrd="0" destOrd="0" presId="urn:microsoft.com/office/officeart/2005/8/layout/vList2"/>
    <dgm:cxn modelId="{2B9A8A7F-B735-4586-9A9A-83CC016D2C3A}" type="presParOf" srcId="{CCB002F6-D00A-4066-B61C-1069550B6B71}" destId="{61884B57-73FB-4477-8579-6F8978EA5716}" srcOrd="1" destOrd="0" presId="urn:microsoft.com/office/officeart/2005/8/layout/vList2"/>
    <dgm:cxn modelId="{14D90E52-166C-46A8-9023-B289E0E2EE72}" type="presParOf" srcId="{CCB002F6-D00A-4066-B61C-1069550B6B71}" destId="{C598DC7C-761A-4D75-8D3D-70141E0ABD71}" srcOrd="2" destOrd="0" presId="urn:microsoft.com/office/officeart/2005/8/layout/vList2"/>
    <dgm:cxn modelId="{573E0CB7-624A-455B-B798-53663A98809A}" type="presParOf" srcId="{CCB002F6-D00A-4066-B61C-1069550B6B71}" destId="{D8AF84B9-DAF3-494D-973D-88FC6F467E19}" srcOrd="3" destOrd="0" presId="urn:microsoft.com/office/officeart/2005/8/layout/vList2"/>
    <dgm:cxn modelId="{2BE8A0A0-289E-4210-A9EB-852A6A637FFD}" type="presParOf" srcId="{CCB002F6-D00A-4066-B61C-1069550B6B71}" destId="{21E85AC6-E141-4989-9E25-9D3752D3D6B5}" srcOrd="4" destOrd="0" presId="urn:microsoft.com/office/officeart/2005/8/layout/vList2"/>
    <dgm:cxn modelId="{6E9A0EA7-7AF8-43D2-B3F8-5B081F34065E}" type="presParOf" srcId="{CCB002F6-D00A-4066-B61C-1069550B6B71}" destId="{E9754856-E3DE-42C3-B38E-BCC4FEF80D89}" srcOrd="5" destOrd="0" presId="urn:microsoft.com/office/officeart/2005/8/layout/vList2"/>
    <dgm:cxn modelId="{8D313373-AECB-4238-BB4D-BB75F1519895}" type="presParOf" srcId="{CCB002F6-D00A-4066-B61C-1069550B6B71}" destId="{946C1441-269E-4E22-9087-8539D6BFD3F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en-US" sz="2000" b="0" u="none" dirty="0"/>
            <a:t>M</a:t>
          </a:r>
          <a:r>
            <a:rPr lang="x-none" sz="2000" b="0" u="none" dirty="0"/>
            <a:t>ake every effort to listen to and understand the owner/occupant’s concerns</a:t>
          </a:r>
          <a:endParaRPr lang="en-US" sz="2000" b="0" dirty="0"/>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16892EFE-2F60-4924-B848-82E5BC433602}">
      <dgm:prSet custT="1"/>
      <dgm:spPr>
        <a:solidFill>
          <a:schemeClr val="accent2">
            <a:lumMod val="75000"/>
          </a:schemeClr>
        </a:solidFill>
      </dgm:spPr>
      <dgm:t>
        <a:bodyPr/>
        <a:lstStyle/>
        <a:p>
          <a:r>
            <a:rPr lang="en-US" sz="2000" b="0" dirty="0"/>
            <a:t>At all times an inspector must remain polite but firm</a:t>
          </a:r>
        </a:p>
      </dgm:t>
    </dgm:pt>
    <dgm:pt modelId="{B35A3B91-72F5-4688-8315-E88961327AB4}" type="parTrans" cxnId="{708F00BC-DFBE-4751-B474-1D3F867E7B2D}">
      <dgm:prSet/>
      <dgm:spPr/>
      <dgm:t>
        <a:bodyPr/>
        <a:lstStyle/>
        <a:p>
          <a:endParaRPr lang="en-US"/>
        </a:p>
      </dgm:t>
    </dgm:pt>
    <dgm:pt modelId="{B8F1D851-2A90-41EA-A2EE-127F11DD1988}" type="sibTrans" cxnId="{708F00BC-DFBE-4751-B474-1D3F867E7B2D}">
      <dgm:prSet/>
      <dgm:spPr/>
      <dgm:t>
        <a:bodyPr/>
        <a:lstStyle/>
        <a:p>
          <a:endParaRPr lang="en-US"/>
        </a:p>
      </dgm:t>
    </dgm:pt>
    <dgm:pt modelId="{19C3DF13-2D73-4D48-A470-CF9BEE41A6FA}">
      <dgm:prSet custT="1"/>
      <dgm:spPr>
        <a:solidFill>
          <a:schemeClr val="accent2"/>
        </a:solidFill>
      </dgm:spPr>
      <dgm:t>
        <a:bodyPr/>
        <a:lstStyle/>
        <a:p>
          <a:r>
            <a:rPr lang="en-US" sz="2000" b="0" u="none" dirty="0" smtClean="0"/>
            <a:t>Inspector </a:t>
          </a:r>
          <a:r>
            <a:rPr lang="en-US" sz="2000" b="0" u="none" dirty="0"/>
            <a:t>must not attempt to design a solution for the owner/occupant; </a:t>
          </a:r>
          <a:r>
            <a:rPr lang="en-US" sz="2000" b="0" dirty="0"/>
            <a:t>refer the person to the appropriate qualified design professional</a:t>
          </a:r>
          <a:endParaRPr lang="en-US" sz="2000" b="0" u="none" dirty="0"/>
        </a:p>
      </dgm:t>
    </dgm:pt>
    <dgm:pt modelId="{E19C153F-6E47-459B-8236-8C11A91E03D0}" type="parTrans" cxnId="{C082B7B6-46CD-4C70-9BBB-4574ED3771EE}">
      <dgm:prSet/>
      <dgm:spPr/>
      <dgm:t>
        <a:bodyPr/>
        <a:lstStyle/>
        <a:p>
          <a:endParaRPr lang="en-US"/>
        </a:p>
      </dgm:t>
    </dgm:pt>
    <dgm:pt modelId="{3F680A08-3065-490B-84EB-E60B8B9FE14E}" type="sibTrans" cxnId="{C082B7B6-46CD-4C70-9BBB-4574ED3771EE}">
      <dgm:prSet/>
      <dgm:spPr/>
      <dgm:t>
        <a:bodyPr/>
        <a:lstStyle/>
        <a:p>
          <a:endParaRPr lang="en-US"/>
        </a:p>
      </dgm:t>
    </dgm:pt>
    <dgm:pt modelId="{C8D985BC-4FFF-49C7-8C27-B54CB408A2A9}">
      <dgm:prSet phldrT="[Text]" custT="1"/>
      <dgm:spPr/>
      <dgm:t>
        <a:bodyPr/>
        <a:lstStyle/>
        <a:p>
          <a:r>
            <a:rPr lang="en-US" sz="2000" b="0" u="none" dirty="0"/>
            <a:t>F</a:t>
          </a:r>
          <a:r>
            <a:rPr lang="x-none" sz="2000" b="0" u="none" dirty="0"/>
            <a:t>ully explain the problems that have been noted and offer possible solutions for their correction if appropriate</a:t>
          </a:r>
          <a:endParaRPr lang="en-US" sz="2000" b="0" dirty="0"/>
        </a:p>
      </dgm:t>
    </dgm:pt>
    <dgm:pt modelId="{9104A647-8F3C-4197-A054-DC07D4FCC82A}" type="parTrans" cxnId="{8A46C4EE-0A99-41F3-B3A6-D613FA403AC4}">
      <dgm:prSet/>
      <dgm:spPr/>
      <dgm:t>
        <a:bodyPr/>
        <a:lstStyle/>
        <a:p>
          <a:endParaRPr lang="en-US"/>
        </a:p>
      </dgm:t>
    </dgm:pt>
    <dgm:pt modelId="{6462B23D-8B72-4B32-B466-7B9426AFFF49}" type="sibTrans" cxnId="{8A46C4EE-0A99-41F3-B3A6-D613FA403AC4}">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4">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pt>
    <dgm:pt modelId="{DAE1A646-913B-4B6E-A7A2-318FA5F01F28}" type="pres">
      <dgm:prSet presAssocID="{C8D985BC-4FFF-49C7-8C27-B54CB408A2A9}" presName="parentText" presStyleLbl="node1" presStyleIdx="1" presStyleCnt="4">
        <dgm:presLayoutVars>
          <dgm:chMax val="0"/>
          <dgm:bulletEnabled val="1"/>
        </dgm:presLayoutVars>
      </dgm:prSet>
      <dgm:spPr/>
      <dgm:t>
        <a:bodyPr/>
        <a:lstStyle/>
        <a:p>
          <a:endParaRPr lang="en-US"/>
        </a:p>
      </dgm:t>
    </dgm:pt>
    <dgm:pt modelId="{B5330F63-CC83-4B30-B658-13BA28187166}" type="pres">
      <dgm:prSet presAssocID="{6462B23D-8B72-4B32-B466-7B9426AFFF49}" presName="spacer" presStyleCnt="0"/>
      <dgm:spPr/>
    </dgm:pt>
    <dgm:pt modelId="{07CDC83F-B6BD-4A72-A717-4D59AAAF311C}" type="pres">
      <dgm:prSet presAssocID="{16892EFE-2F60-4924-B848-82E5BC433602}" presName="parentText" presStyleLbl="node1" presStyleIdx="2" presStyleCnt="4">
        <dgm:presLayoutVars>
          <dgm:chMax val="0"/>
          <dgm:bulletEnabled val="1"/>
        </dgm:presLayoutVars>
      </dgm:prSet>
      <dgm:spPr/>
      <dgm:t>
        <a:bodyPr/>
        <a:lstStyle/>
        <a:p>
          <a:endParaRPr lang="en-US"/>
        </a:p>
      </dgm:t>
    </dgm:pt>
    <dgm:pt modelId="{2F10A3FF-610D-47E7-B43A-5C8EA67BF6F9}" type="pres">
      <dgm:prSet presAssocID="{B8F1D851-2A90-41EA-A2EE-127F11DD1988}" presName="spacer" presStyleCnt="0"/>
      <dgm:spPr/>
    </dgm:pt>
    <dgm:pt modelId="{7D4D7B12-1239-4B8B-9A25-371BB4F9A1EE}" type="pres">
      <dgm:prSet presAssocID="{19C3DF13-2D73-4D48-A470-CF9BEE41A6FA}" presName="parentText" presStyleLbl="node1" presStyleIdx="3" presStyleCnt="4" custLinFactNeighborX="679" custLinFactNeighborY="48999">
        <dgm:presLayoutVars>
          <dgm:chMax val="0"/>
          <dgm:bulletEnabled val="1"/>
        </dgm:presLayoutVars>
      </dgm:prSet>
      <dgm:spPr/>
      <dgm:t>
        <a:bodyPr/>
        <a:lstStyle/>
        <a:p>
          <a:endParaRPr lang="en-US"/>
        </a:p>
      </dgm:t>
    </dgm:pt>
  </dgm:ptLst>
  <dgm:cxnLst>
    <dgm:cxn modelId="{94009A4D-B821-4A2D-A63F-116DD4D8A7B2}" type="presOf" srcId="{30C1193A-BC8E-4834-B470-366BF9B5B5F7}" destId="{CCB002F6-D00A-4066-B61C-1069550B6B71}" srcOrd="0" destOrd="0" presId="urn:microsoft.com/office/officeart/2005/8/layout/vList2"/>
    <dgm:cxn modelId="{C082B7B6-46CD-4C70-9BBB-4574ED3771EE}" srcId="{30C1193A-BC8E-4834-B470-366BF9B5B5F7}" destId="{19C3DF13-2D73-4D48-A470-CF9BEE41A6FA}" srcOrd="3" destOrd="0" parTransId="{E19C153F-6E47-459B-8236-8C11A91E03D0}" sibTransId="{3F680A08-3065-490B-84EB-E60B8B9FE14E}"/>
    <dgm:cxn modelId="{4F2CBF9B-0749-44D7-B83E-6DF84B73262D}" type="presOf" srcId="{47E84419-55AD-4F28-9A64-292E66C61E3E}" destId="{B91F4AC2-D71C-41BD-A0C8-118F33FE22C6}" srcOrd="0" destOrd="0" presId="urn:microsoft.com/office/officeart/2005/8/layout/vList2"/>
    <dgm:cxn modelId="{88634745-FD6D-4A04-93A2-D859BCDB845D}" type="presOf" srcId="{C8D985BC-4FFF-49C7-8C27-B54CB408A2A9}" destId="{DAE1A646-913B-4B6E-A7A2-318FA5F01F28}" srcOrd="0" destOrd="0" presId="urn:microsoft.com/office/officeart/2005/8/layout/vList2"/>
    <dgm:cxn modelId="{89D67E9E-FE46-4FE0-8609-C404A3EB8F75}" srcId="{30C1193A-BC8E-4834-B470-366BF9B5B5F7}" destId="{47E84419-55AD-4F28-9A64-292E66C61E3E}" srcOrd="0" destOrd="0" parTransId="{4B9F5161-8207-438C-AFC3-A42AABF8C643}" sibTransId="{C6392DA9-4FBF-47BF-ABE8-C63A76E3BB71}"/>
    <dgm:cxn modelId="{6636C9C3-F777-49E9-81C6-26227361F80C}" type="presOf" srcId="{16892EFE-2F60-4924-B848-82E5BC433602}" destId="{07CDC83F-B6BD-4A72-A717-4D59AAAF311C}" srcOrd="0" destOrd="0" presId="urn:microsoft.com/office/officeart/2005/8/layout/vList2"/>
    <dgm:cxn modelId="{8A46C4EE-0A99-41F3-B3A6-D613FA403AC4}" srcId="{30C1193A-BC8E-4834-B470-366BF9B5B5F7}" destId="{C8D985BC-4FFF-49C7-8C27-B54CB408A2A9}" srcOrd="1" destOrd="0" parTransId="{9104A647-8F3C-4197-A054-DC07D4FCC82A}" sibTransId="{6462B23D-8B72-4B32-B466-7B9426AFFF49}"/>
    <dgm:cxn modelId="{21C53168-BDC9-4D88-ABE1-AE11D940BE7B}" type="presOf" srcId="{19C3DF13-2D73-4D48-A470-CF9BEE41A6FA}" destId="{7D4D7B12-1239-4B8B-9A25-371BB4F9A1EE}" srcOrd="0" destOrd="0" presId="urn:microsoft.com/office/officeart/2005/8/layout/vList2"/>
    <dgm:cxn modelId="{708F00BC-DFBE-4751-B474-1D3F867E7B2D}" srcId="{30C1193A-BC8E-4834-B470-366BF9B5B5F7}" destId="{16892EFE-2F60-4924-B848-82E5BC433602}" srcOrd="2" destOrd="0" parTransId="{B35A3B91-72F5-4688-8315-E88961327AB4}" sibTransId="{B8F1D851-2A90-41EA-A2EE-127F11DD1988}"/>
    <dgm:cxn modelId="{E26CDA4B-394A-4B84-B485-90477133F368}" type="presParOf" srcId="{CCB002F6-D00A-4066-B61C-1069550B6B71}" destId="{B91F4AC2-D71C-41BD-A0C8-118F33FE22C6}" srcOrd="0" destOrd="0" presId="urn:microsoft.com/office/officeart/2005/8/layout/vList2"/>
    <dgm:cxn modelId="{5365CCD8-6327-4DF8-ABEE-D5B6B4DA0256}" type="presParOf" srcId="{CCB002F6-D00A-4066-B61C-1069550B6B71}" destId="{61884B57-73FB-4477-8579-6F8978EA5716}" srcOrd="1" destOrd="0" presId="urn:microsoft.com/office/officeart/2005/8/layout/vList2"/>
    <dgm:cxn modelId="{795AEF63-2A25-4837-8F7A-E94BA86063A2}" type="presParOf" srcId="{CCB002F6-D00A-4066-B61C-1069550B6B71}" destId="{DAE1A646-913B-4B6E-A7A2-318FA5F01F28}" srcOrd="2" destOrd="0" presId="urn:microsoft.com/office/officeart/2005/8/layout/vList2"/>
    <dgm:cxn modelId="{38AE61F7-4E14-4048-B697-1A081B244FE3}" type="presParOf" srcId="{CCB002F6-D00A-4066-B61C-1069550B6B71}" destId="{B5330F63-CC83-4B30-B658-13BA28187166}" srcOrd="3" destOrd="0" presId="urn:microsoft.com/office/officeart/2005/8/layout/vList2"/>
    <dgm:cxn modelId="{D51B2D99-0B72-43E7-8654-2C5945AE2849}" type="presParOf" srcId="{CCB002F6-D00A-4066-B61C-1069550B6B71}" destId="{07CDC83F-B6BD-4A72-A717-4D59AAAF311C}" srcOrd="4" destOrd="0" presId="urn:microsoft.com/office/officeart/2005/8/layout/vList2"/>
    <dgm:cxn modelId="{17594070-7B22-4F9D-87B9-179BDEF6EB4E}" type="presParOf" srcId="{CCB002F6-D00A-4066-B61C-1069550B6B71}" destId="{2F10A3FF-610D-47E7-B43A-5C8EA67BF6F9}" srcOrd="5" destOrd="0" presId="urn:microsoft.com/office/officeart/2005/8/layout/vList2"/>
    <dgm:cxn modelId="{71ECFFA2-881D-4E80-AFDE-98F8DF786278}" type="presParOf" srcId="{CCB002F6-D00A-4066-B61C-1069550B6B71}" destId="{7D4D7B12-1239-4B8B-9A25-371BB4F9A1E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en-US" sz="2000" b="0" u="none" dirty="0"/>
            <a:t>When violations exist, the notice of violation is a notification and written expectation that a violation will be corrected as soon as possible</a:t>
          </a:r>
          <a:endParaRPr lang="en-US" sz="2000" b="0" dirty="0"/>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0421917D-9273-4BFB-9CA8-DB8B07E1244E}">
      <dgm:prSet custT="1"/>
      <dgm:spPr/>
      <dgm:t>
        <a:bodyPr/>
        <a:lstStyle/>
        <a:p>
          <a:r>
            <a:rPr lang="en-US" sz="2000" b="0" u="none" dirty="0" smtClean="0"/>
            <a:t>Follow-up </a:t>
          </a:r>
          <a:r>
            <a:rPr lang="en-US" sz="2000" b="0" u="none" dirty="0"/>
            <a:t>inspection date is notification that a reinspection will be performed on or before the stated date to verify that the violation has been corrected</a:t>
          </a:r>
        </a:p>
      </dgm:t>
    </dgm:pt>
    <dgm:pt modelId="{E52AB131-1A80-4A71-A3F0-B7704A128B63}" type="parTrans" cxnId="{BF1723DC-5DAD-4DA8-8872-D94711C1545B}">
      <dgm:prSet/>
      <dgm:spPr/>
      <dgm:t>
        <a:bodyPr/>
        <a:lstStyle/>
        <a:p>
          <a:endParaRPr lang="en-US"/>
        </a:p>
      </dgm:t>
    </dgm:pt>
    <dgm:pt modelId="{4140F14B-004F-4229-9F3B-879AAEFC7CA5}" type="sibTrans" cxnId="{BF1723DC-5DAD-4DA8-8872-D94711C1545B}">
      <dgm:prSet/>
      <dgm:spPr/>
      <dgm:t>
        <a:bodyPr/>
        <a:lstStyle/>
        <a:p>
          <a:endParaRPr lang="en-US"/>
        </a:p>
      </dgm:t>
    </dgm:pt>
    <dgm:pt modelId="{9D73E2FF-9E8D-4053-8012-F1225093AAA5}">
      <dgm:prSet custT="1"/>
      <dgm:spPr>
        <a:solidFill>
          <a:schemeClr val="accent2">
            <a:lumMod val="75000"/>
          </a:schemeClr>
        </a:solidFill>
      </dgm:spPr>
      <dgm:t>
        <a:bodyPr/>
        <a:lstStyle/>
        <a:p>
          <a:r>
            <a:rPr lang="en-US" sz="2000" b="0" u="none" dirty="0"/>
            <a:t>Explain </a:t>
          </a:r>
          <a:r>
            <a:rPr lang="en-US" sz="2000" b="0" u="none" dirty="0" smtClean="0"/>
            <a:t>enforcement </a:t>
          </a:r>
          <a:r>
            <a:rPr lang="en-US" sz="2000" b="0" u="none" dirty="0"/>
            <a:t>procedures when violations have been noted</a:t>
          </a:r>
        </a:p>
      </dgm:t>
    </dgm:pt>
    <dgm:pt modelId="{AD619DB9-CFDE-4682-B89F-D1166B851544}" type="parTrans" cxnId="{DF2066F2-DEA2-4117-912C-F7F856716ADC}">
      <dgm:prSet/>
      <dgm:spPr/>
      <dgm:t>
        <a:bodyPr/>
        <a:lstStyle/>
        <a:p>
          <a:endParaRPr lang="en-US"/>
        </a:p>
      </dgm:t>
    </dgm:pt>
    <dgm:pt modelId="{0EB2DEB3-9529-4D68-A199-DA4E764BF0EE}" type="sibTrans" cxnId="{DF2066F2-DEA2-4117-912C-F7F856716ADC}">
      <dgm:prSet/>
      <dgm:spPr/>
      <dgm:t>
        <a:bodyPr/>
        <a:lstStyle/>
        <a:p>
          <a:endParaRPr lang="en-US"/>
        </a:p>
      </dgm:t>
    </dgm:pt>
    <dgm:pt modelId="{2A845002-3AD3-4951-9D80-26E3BBA86BD3}">
      <dgm:prSet custT="1"/>
      <dgm:spPr>
        <a:solidFill>
          <a:schemeClr val="accent2"/>
        </a:solidFill>
      </dgm:spPr>
      <dgm:t>
        <a:bodyPr/>
        <a:lstStyle/>
        <a:p>
          <a:r>
            <a:rPr lang="en-US" sz="2000" b="0" u="none" dirty="0" smtClean="0"/>
            <a:t>Owner/occupant </a:t>
          </a:r>
          <a:r>
            <a:rPr lang="en-US" sz="2000" b="0" u="none" dirty="0"/>
            <a:t>should also be made aware of </a:t>
          </a:r>
          <a:r>
            <a:rPr lang="en-US" sz="2000" b="0" u="none" dirty="0" smtClean="0"/>
            <a:t>appeals </a:t>
          </a:r>
          <a:r>
            <a:rPr lang="en-US" sz="2000" b="0" u="none" dirty="0"/>
            <a:t>process</a:t>
          </a:r>
        </a:p>
      </dgm:t>
    </dgm:pt>
    <dgm:pt modelId="{29293693-06AF-4E06-98B7-A266B11D1C94}" type="parTrans" cxnId="{8FE30E0D-027B-4A22-B51C-359F30075CD3}">
      <dgm:prSet/>
      <dgm:spPr/>
      <dgm:t>
        <a:bodyPr/>
        <a:lstStyle/>
        <a:p>
          <a:endParaRPr lang="en-US"/>
        </a:p>
      </dgm:t>
    </dgm:pt>
    <dgm:pt modelId="{3427F912-CCCC-427A-83A9-CEAB0231E35F}" type="sibTrans" cxnId="{8FE30E0D-027B-4A22-B51C-359F30075CD3}">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4">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pt>
    <dgm:pt modelId="{72BE8936-B539-44F0-9629-52DF53924775}" type="pres">
      <dgm:prSet presAssocID="{0421917D-9273-4BFB-9CA8-DB8B07E1244E}" presName="parentText" presStyleLbl="node1" presStyleIdx="1" presStyleCnt="4">
        <dgm:presLayoutVars>
          <dgm:chMax val="0"/>
          <dgm:bulletEnabled val="1"/>
        </dgm:presLayoutVars>
      </dgm:prSet>
      <dgm:spPr/>
      <dgm:t>
        <a:bodyPr/>
        <a:lstStyle/>
        <a:p>
          <a:endParaRPr lang="en-US"/>
        </a:p>
      </dgm:t>
    </dgm:pt>
    <dgm:pt modelId="{966E827A-D44D-4628-AB00-82F2B8C004F1}" type="pres">
      <dgm:prSet presAssocID="{4140F14B-004F-4229-9F3B-879AAEFC7CA5}" presName="spacer" presStyleCnt="0"/>
      <dgm:spPr/>
    </dgm:pt>
    <dgm:pt modelId="{3D280F72-7004-445D-B3B5-6F5C72F835F3}" type="pres">
      <dgm:prSet presAssocID="{9D73E2FF-9E8D-4053-8012-F1225093AAA5}" presName="parentText" presStyleLbl="node1" presStyleIdx="2" presStyleCnt="4">
        <dgm:presLayoutVars>
          <dgm:chMax val="0"/>
          <dgm:bulletEnabled val="1"/>
        </dgm:presLayoutVars>
      </dgm:prSet>
      <dgm:spPr/>
      <dgm:t>
        <a:bodyPr/>
        <a:lstStyle/>
        <a:p>
          <a:endParaRPr lang="en-US"/>
        </a:p>
      </dgm:t>
    </dgm:pt>
    <dgm:pt modelId="{DB515C61-5DB0-45C9-AEBF-1620AD79796F}" type="pres">
      <dgm:prSet presAssocID="{0EB2DEB3-9529-4D68-A199-DA4E764BF0EE}" presName="spacer" presStyleCnt="0"/>
      <dgm:spPr/>
    </dgm:pt>
    <dgm:pt modelId="{D90FCB02-97E6-4687-8785-4CF6F4B2CBB4}" type="pres">
      <dgm:prSet presAssocID="{2A845002-3AD3-4951-9D80-26E3BBA86BD3}" presName="parentText" presStyleLbl="node1" presStyleIdx="3" presStyleCnt="4">
        <dgm:presLayoutVars>
          <dgm:chMax val="0"/>
          <dgm:bulletEnabled val="1"/>
        </dgm:presLayoutVars>
      </dgm:prSet>
      <dgm:spPr/>
      <dgm:t>
        <a:bodyPr/>
        <a:lstStyle/>
        <a:p>
          <a:endParaRPr lang="en-US"/>
        </a:p>
      </dgm:t>
    </dgm:pt>
  </dgm:ptLst>
  <dgm:cxnLst>
    <dgm:cxn modelId="{0B9FAE0C-E398-4B79-BD79-39B458CCD290}" type="presOf" srcId="{9D73E2FF-9E8D-4053-8012-F1225093AAA5}" destId="{3D280F72-7004-445D-B3B5-6F5C72F835F3}" srcOrd="0" destOrd="0" presId="urn:microsoft.com/office/officeart/2005/8/layout/vList2"/>
    <dgm:cxn modelId="{BF1723DC-5DAD-4DA8-8872-D94711C1545B}" srcId="{30C1193A-BC8E-4834-B470-366BF9B5B5F7}" destId="{0421917D-9273-4BFB-9CA8-DB8B07E1244E}" srcOrd="1" destOrd="0" parTransId="{E52AB131-1A80-4A71-A3F0-B7704A128B63}" sibTransId="{4140F14B-004F-4229-9F3B-879AAEFC7CA5}"/>
    <dgm:cxn modelId="{DF2066F2-DEA2-4117-912C-F7F856716ADC}" srcId="{30C1193A-BC8E-4834-B470-366BF9B5B5F7}" destId="{9D73E2FF-9E8D-4053-8012-F1225093AAA5}" srcOrd="2" destOrd="0" parTransId="{AD619DB9-CFDE-4682-B89F-D1166B851544}" sibTransId="{0EB2DEB3-9529-4D68-A199-DA4E764BF0EE}"/>
    <dgm:cxn modelId="{1B8396FA-A4EE-4E3F-B8F1-2FC693E9F534}" type="presOf" srcId="{2A845002-3AD3-4951-9D80-26E3BBA86BD3}" destId="{D90FCB02-97E6-4687-8785-4CF6F4B2CBB4}" srcOrd="0" destOrd="0" presId="urn:microsoft.com/office/officeart/2005/8/layout/vList2"/>
    <dgm:cxn modelId="{8FE30E0D-027B-4A22-B51C-359F30075CD3}" srcId="{30C1193A-BC8E-4834-B470-366BF9B5B5F7}" destId="{2A845002-3AD3-4951-9D80-26E3BBA86BD3}" srcOrd="3" destOrd="0" parTransId="{29293693-06AF-4E06-98B7-A266B11D1C94}" sibTransId="{3427F912-CCCC-427A-83A9-CEAB0231E35F}"/>
    <dgm:cxn modelId="{8452004E-D2F8-4764-A5AF-46A2E2013AD7}" type="presOf" srcId="{47E84419-55AD-4F28-9A64-292E66C61E3E}" destId="{B91F4AC2-D71C-41BD-A0C8-118F33FE22C6}" srcOrd="0" destOrd="0" presId="urn:microsoft.com/office/officeart/2005/8/layout/vList2"/>
    <dgm:cxn modelId="{F9753915-537F-4A6B-8A2B-2130A4CBFBBD}" type="presOf" srcId="{0421917D-9273-4BFB-9CA8-DB8B07E1244E}" destId="{72BE8936-B539-44F0-9629-52DF53924775}" srcOrd="0" destOrd="0" presId="urn:microsoft.com/office/officeart/2005/8/layout/vList2"/>
    <dgm:cxn modelId="{89D67E9E-FE46-4FE0-8609-C404A3EB8F75}" srcId="{30C1193A-BC8E-4834-B470-366BF9B5B5F7}" destId="{47E84419-55AD-4F28-9A64-292E66C61E3E}" srcOrd="0" destOrd="0" parTransId="{4B9F5161-8207-438C-AFC3-A42AABF8C643}" sibTransId="{C6392DA9-4FBF-47BF-ABE8-C63A76E3BB71}"/>
    <dgm:cxn modelId="{792CA0E9-24E2-457B-984E-1FD0DF5406F9}" type="presOf" srcId="{30C1193A-BC8E-4834-B470-366BF9B5B5F7}" destId="{CCB002F6-D00A-4066-B61C-1069550B6B71}" srcOrd="0" destOrd="0" presId="urn:microsoft.com/office/officeart/2005/8/layout/vList2"/>
    <dgm:cxn modelId="{01406BF3-9734-4D48-BE5F-1E6F78200BF9}" type="presParOf" srcId="{CCB002F6-D00A-4066-B61C-1069550B6B71}" destId="{B91F4AC2-D71C-41BD-A0C8-118F33FE22C6}" srcOrd="0" destOrd="0" presId="urn:microsoft.com/office/officeart/2005/8/layout/vList2"/>
    <dgm:cxn modelId="{9E698BB1-8BBC-4BA3-8FD1-046CA53782D0}" type="presParOf" srcId="{CCB002F6-D00A-4066-B61C-1069550B6B71}" destId="{61884B57-73FB-4477-8579-6F8978EA5716}" srcOrd="1" destOrd="0" presId="urn:microsoft.com/office/officeart/2005/8/layout/vList2"/>
    <dgm:cxn modelId="{E41906C0-82EF-4573-85D6-B199B30E89A4}" type="presParOf" srcId="{CCB002F6-D00A-4066-B61C-1069550B6B71}" destId="{72BE8936-B539-44F0-9629-52DF53924775}" srcOrd="2" destOrd="0" presId="urn:microsoft.com/office/officeart/2005/8/layout/vList2"/>
    <dgm:cxn modelId="{CE13EE79-1A55-4E44-A704-4C288C73C9D9}" type="presParOf" srcId="{CCB002F6-D00A-4066-B61C-1069550B6B71}" destId="{966E827A-D44D-4628-AB00-82F2B8C004F1}" srcOrd="3" destOrd="0" presId="urn:microsoft.com/office/officeart/2005/8/layout/vList2"/>
    <dgm:cxn modelId="{F9429293-4EC3-497B-809E-DD7EA983A41D}" type="presParOf" srcId="{CCB002F6-D00A-4066-B61C-1069550B6B71}" destId="{3D280F72-7004-445D-B3B5-6F5C72F835F3}" srcOrd="4" destOrd="0" presId="urn:microsoft.com/office/officeart/2005/8/layout/vList2"/>
    <dgm:cxn modelId="{83AF232E-D21D-45C3-AC85-50E1CEDAED04}" type="presParOf" srcId="{CCB002F6-D00A-4066-B61C-1069550B6B71}" destId="{DB515C61-5DB0-45C9-AEBF-1620AD79796F}" srcOrd="5" destOrd="0" presId="urn:microsoft.com/office/officeart/2005/8/layout/vList2"/>
    <dgm:cxn modelId="{0409A083-A13F-49C1-9A87-84FF18C1B1EE}" type="presParOf" srcId="{CCB002F6-D00A-4066-B61C-1069550B6B71}" destId="{D90FCB02-97E6-4687-8785-4CF6F4B2CBB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a:solidFill>
          <a:schemeClr val="accent2"/>
        </a:solidFill>
      </dgm:spPr>
      <dgm:t>
        <a:bodyPr/>
        <a:lstStyle/>
        <a:p>
          <a:r>
            <a:rPr lang="en-US" sz="1800" b="0" u="none" dirty="0"/>
            <a:t>Helps positively influence behaviors in the future</a:t>
          </a:r>
          <a:endParaRPr lang="en-US" sz="1800" b="0" dirty="0"/>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93B4F261-BF93-47C5-AD02-E57F610EDFE2}">
      <dgm:prSet custT="1"/>
      <dgm:spPr>
        <a:solidFill>
          <a:schemeClr val="accent2"/>
        </a:solidFill>
      </dgm:spPr>
      <dgm:t>
        <a:bodyPr/>
        <a:lstStyle/>
        <a:p>
          <a:r>
            <a:rPr lang="en-US" sz="1800" b="0" u="none" dirty="0" smtClean="0"/>
            <a:t>Prepared </a:t>
          </a:r>
          <a:r>
            <a:rPr lang="en-US" sz="1800" b="0" u="none" dirty="0"/>
            <a:t>educational package that contains general safety messages </a:t>
          </a:r>
          <a:r>
            <a:rPr lang="en-US" sz="1800" b="0" u="none" dirty="0" smtClean="0"/>
            <a:t>and more </a:t>
          </a:r>
          <a:r>
            <a:rPr lang="en-US" sz="1800" b="0" u="none" dirty="0"/>
            <a:t>specific code-compliance-related messages can be very useful</a:t>
          </a:r>
        </a:p>
      </dgm:t>
    </dgm:pt>
    <dgm:pt modelId="{4242AAEB-E6B6-4175-9368-E844DE7AF848}" type="parTrans" cxnId="{994656E2-F4B0-4D08-BF16-3BA04340A317}">
      <dgm:prSet/>
      <dgm:spPr/>
      <dgm:t>
        <a:bodyPr/>
        <a:lstStyle/>
        <a:p>
          <a:endParaRPr lang="en-US"/>
        </a:p>
      </dgm:t>
    </dgm:pt>
    <dgm:pt modelId="{DA6AF459-AC6A-4E62-BDAE-77F8A4F4E3F8}" type="sibTrans" cxnId="{994656E2-F4B0-4D08-BF16-3BA04340A317}">
      <dgm:prSet/>
      <dgm:spPr/>
      <dgm:t>
        <a:bodyPr/>
        <a:lstStyle/>
        <a:p>
          <a:endParaRPr lang="en-US"/>
        </a:p>
      </dgm:t>
    </dgm:pt>
    <dgm:pt modelId="{0ECEC37D-5DFE-40AD-B0F2-9CE4105DAAAF}">
      <dgm:prSet phldrT="[Text]" custT="1"/>
      <dgm:spPr/>
      <dgm:t>
        <a:bodyPr/>
        <a:lstStyle/>
        <a:p>
          <a:r>
            <a:rPr lang="en-US" sz="1800" b="0" u="none" dirty="0"/>
            <a:t>Reduces unsafe conditions </a:t>
          </a:r>
          <a:endParaRPr lang="en-US" sz="1800" b="0" dirty="0"/>
        </a:p>
      </dgm:t>
    </dgm:pt>
    <dgm:pt modelId="{4B9EA49D-516D-47F9-A2BC-14FE05D0D0F9}" type="parTrans" cxnId="{F5A39CF1-5C01-4D5D-8A4D-CE1BBEC52639}">
      <dgm:prSet/>
      <dgm:spPr/>
      <dgm:t>
        <a:bodyPr/>
        <a:lstStyle/>
        <a:p>
          <a:endParaRPr lang="en-US"/>
        </a:p>
      </dgm:t>
    </dgm:pt>
    <dgm:pt modelId="{186D1A3A-FCEC-41F6-829F-05582992AA29}" type="sibTrans" cxnId="{F5A39CF1-5C01-4D5D-8A4D-CE1BBEC52639}">
      <dgm:prSet/>
      <dgm:spPr/>
      <dgm:t>
        <a:bodyPr/>
        <a:lstStyle/>
        <a:p>
          <a:endParaRPr lang="en-US"/>
        </a:p>
      </dgm:t>
    </dgm:pt>
    <dgm:pt modelId="{DA5D71B0-2353-481D-B9F9-0CD5BF9864E3}">
      <dgm:prSet custT="1"/>
      <dgm:spPr>
        <a:solidFill>
          <a:schemeClr val="accent2"/>
        </a:solidFill>
      </dgm:spPr>
      <dgm:t>
        <a:bodyPr/>
        <a:lstStyle/>
        <a:p>
          <a:r>
            <a:rPr lang="en-US" sz="1800" b="0" u="none" dirty="0"/>
            <a:t>May be provided to the owner/occupant during both the inspection and </a:t>
          </a:r>
          <a:r>
            <a:rPr lang="en-US" sz="1800" b="0" u="none" dirty="0" smtClean="0"/>
            <a:t>results </a:t>
          </a:r>
          <a:r>
            <a:rPr lang="en-US" sz="1800" b="0" u="none" dirty="0"/>
            <a:t>discussion</a:t>
          </a:r>
        </a:p>
      </dgm:t>
    </dgm:pt>
    <dgm:pt modelId="{486454AB-6CB3-474E-8B3B-6A5E02DEFFB3}" type="parTrans" cxnId="{56D9D50E-0B97-4FB6-8E02-AD53643AD884}">
      <dgm:prSet/>
      <dgm:spPr/>
      <dgm:t>
        <a:bodyPr/>
        <a:lstStyle/>
        <a:p>
          <a:endParaRPr lang="en-US"/>
        </a:p>
      </dgm:t>
    </dgm:pt>
    <dgm:pt modelId="{B1328AAD-AE9E-4E1D-987F-7DFA9B77FA9E}" type="sibTrans" cxnId="{56D9D50E-0B97-4FB6-8E02-AD53643AD884}">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4" custScaleY="57512">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pt>
    <dgm:pt modelId="{9162F1FB-A5D3-4965-9FED-FE168F531370}" type="pres">
      <dgm:prSet presAssocID="{0ECEC37D-5DFE-40AD-B0F2-9CE4105DAAAF}" presName="parentText" presStyleLbl="node1" presStyleIdx="1" presStyleCnt="4" custScaleY="66948">
        <dgm:presLayoutVars>
          <dgm:chMax val="0"/>
          <dgm:bulletEnabled val="1"/>
        </dgm:presLayoutVars>
      </dgm:prSet>
      <dgm:spPr/>
      <dgm:t>
        <a:bodyPr/>
        <a:lstStyle/>
        <a:p>
          <a:endParaRPr lang="en-US"/>
        </a:p>
      </dgm:t>
    </dgm:pt>
    <dgm:pt modelId="{BF5383E8-8FA2-42EF-B106-C835DE9F07D2}" type="pres">
      <dgm:prSet presAssocID="{186D1A3A-FCEC-41F6-829F-05582992AA29}" presName="spacer" presStyleCnt="0"/>
      <dgm:spPr/>
    </dgm:pt>
    <dgm:pt modelId="{D9B5B6D4-366A-4784-B5FA-E1461ECAF1CB}" type="pres">
      <dgm:prSet presAssocID="{93B4F261-BF93-47C5-AD02-E57F610EDFE2}" presName="parentText" presStyleLbl="node1" presStyleIdx="2" presStyleCnt="4" custScaleY="126213">
        <dgm:presLayoutVars>
          <dgm:chMax val="0"/>
          <dgm:bulletEnabled val="1"/>
        </dgm:presLayoutVars>
      </dgm:prSet>
      <dgm:spPr/>
      <dgm:t>
        <a:bodyPr/>
        <a:lstStyle/>
        <a:p>
          <a:endParaRPr lang="en-US"/>
        </a:p>
      </dgm:t>
    </dgm:pt>
    <dgm:pt modelId="{4107AFCB-EADA-4022-8927-F9E437791346}" type="pres">
      <dgm:prSet presAssocID="{DA6AF459-AC6A-4E62-BDAE-77F8A4F4E3F8}" presName="spacer" presStyleCnt="0"/>
      <dgm:spPr/>
    </dgm:pt>
    <dgm:pt modelId="{B6CD4486-2193-49DD-B955-DCF6CDDD1072}" type="pres">
      <dgm:prSet presAssocID="{DA5D71B0-2353-481D-B9F9-0CD5BF9864E3}" presName="parentText" presStyleLbl="node1" presStyleIdx="3" presStyleCnt="4">
        <dgm:presLayoutVars>
          <dgm:chMax val="0"/>
          <dgm:bulletEnabled val="1"/>
        </dgm:presLayoutVars>
      </dgm:prSet>
      <dgm:spPr/>
      <dgm:t>
        <a:bodyPr/>
        <a:lstStyle/>
        <a:p>
          <a:endParaRPr lang="en-US"/>
        </a:p>
      </dgm:t>
    </dgm:pt>
  </dgm:ptLst>
  <dgm:cxnLst>
    <dgm:cxn modelId="{FA79AD22-61F4-44A5-B03F-5FB822918063}" type="presOf" srcId="{0ECEC37D-5DFE-40AD-B0F2-9CE4105DAAAF}" destId="{9162F1FB-A5D3-4965-9FED-FE168F531370}" srcOrd="0" destOrd="0" presId="urn:microsoft.com/office/officeart/2005/8/layout/vList2"/>
    <dgm:cxn modelId="{56D9D50E-0B97-4FB6-8E02-AD53643AD884}" srcId="{30C1193A-BC8E-4834-B470-366BF9B5B5F7}" destId="{DA5D71B0-2353-481D-B9F9-0CD5BF9864E3}" srcOrd="3" destOrd="0" parTransId="{486454AB-6CB3-474E-8B3B-6A5E02DEFFB3}" sibTransId="{B1328AAD-AE9E-4E1D-987F-7DFA9B77FA9E}"/>
    <dgm:cxn modelId="{BA683A2D-0654-4F97-8DC1-8C5CE3D4B329}" type="presOf" srcId="{93B4F261-BF93-47C5-AD02-E57F610EDFE2}" destId="{D9B5B6D4-366A-4784-B5FA-E1461ECAF1CB}" srcOrd="0" destOrd="0" presId="urn:microsoft.com/office/officeart/2005/8/layout/vList2"/>
    <dgm:cxn modelId="{31CEB320-FF40-48A7-8D64-A833B7247BC9}" type="presOf" srcId="{47E84419-55AD-4F28-9A64-292E66C61E3E}" destId="{B91F4AC2-D71C-41BD-A0C8-118F33FE22C6}" srcOrd="0" destOrd="0" presId="urn:microsoft.com/office/officeart/2005/8/layout/vList2"/>
    <dgm:cxn modelId="{9E60B609-39E3-4FD5-AE92-2D1DF0B951DD}" type="presOf" srcId="{DA5D71B0-2353-481D-B9F9-0CD5BF9864E3}" destId="{B6CD4486-2193-49DD-B955-DCF6CDDD1072}" srcOrd="0" destOrd="0" presId="urn:microsoft.com/office/officeart/2005/8/layout/vList2"/>
    <dgm:cxn modelId="{89D67E9E-FE46-4FE0-8609-C404A3EB8F75}" srcId="{30C1193A-BC8E-4834-B470-366BF9B5B5F7}" destId="{47E84419-55AD-4F28-9A64-292E66C61E3E}" srcOrd="0" destOrd="0" parTransId="{4B9F5161-8207-438C-AFC3-A42AABF8C643}" sibTransId="{C6392DA9-4FBF-47BF-ABE8-C63A76E3BB71}"/>
    <dgm:cxn modelId="{994656E2-F4B0-4D08-BF16-3BA04340A317}" srcId="{30C1193A-BC8E-4834-B470-366BF9B5B5F7}" destId="{93B4F261-BF93-47C5-AD02-E57F610EDFE2}" srcOrd="2" destOrd="0" parTransId="{4242AAEB-E6B6-4175-9368-E844DE7AF848}" sibTransId="{DA6AF459-AC6A-4E62-BDAE-77F8A4F4E3F8}"/>
    <dgm:cxn modelId="{F5A39CF1-5C01-4D5D-8A4D-CE1BBEC52639}" srcId="{30C1193A-BC8E-4834-B470-366BF9B5B5F7}" destId="{0ECEC37D-5DFE-40AD-B0F2-9CE4105DAAAF}" srcOrd="1" destOrd="0" parTransId="{4B9EA49D-516D-47F9-A2BC-14FE05D0D0F9}" sibTransId="{186D1A3A-FCEC-41F6-829F-05582992AA29}"/>
    <dgm:cxn modelId="{63D92539-9641-4A6A-BBF2-55631365299E}" type="presOf" srcId="{30C1193A-BC8E-4834-B470-366BF9B5B5F7}" destId="{CCB002F6-D00A-4066-B61C-1069550B6B71}" srcOrd="0" destOrd="0" presId="urn:microsoft.com/office/officeart/2005/8/layout/vList2"/>
    <dgm:cxn modelId="{1DD38800-BC5D-4D57-B088-DEC88A6DB182}" type="presParOf" srcId="{CCB002F6-D00A-4066-B61C-1069550B6B71}" destId="{B91F4AC2-D71C-41BD-A0C8-118F33FE22C6}" srcOrd="0" destOrd="0" presId="urn:microsoft.com/office/officeart/2005/8/layout/vList2"/>
    <dgm:cxn modelId="{ADE2A3CC-FB65-4E5C-9F3C-F75BAFC55DE1}" type="presParOf" srcId="{CCB002F6-D00A-4066-B61C-1069550B6B71}" destId="{61884B57-73FB-4477-8579-6F8978EA5716}" srcOrd="1" destOrd="0" presId="urn:microsoft.com/office/officeart/2005/8/layout/vList2"/>
    <dgm:cxn modelId="{3CD6ADF4-776A-4681-AA2A-3E65E5952D41}" type="presParOf" srcId="{CCB002F6-D00A-4066-B61C-1069550B6B71}" destId="{9162F1FB-A5D3-4965-9FED-FE168F531370}" srcOrd="2" destOrd="0" presId="urn:microsoft.com/office/officeart/2005/8/layout/vList2"/>
    <dgm:cxn modelId="{D21609FF-4963-4245-8CA3-C515D926AC13}" type="presParOf" srcId="{CCB002F6-D00A-4066-B61C-1069550B6B71}" destId="{BF5383E8-8FA2-42EF-B106-C835DE9F07D2}" srcOrd="3" destOrd="0" presId="urn:microsoft.com/office/officeart/2005/8/layout/vList2"/>
    <dgm:cxn modelId="{99EC4800-4AE2-4061-86DA-7334BE0E5F04}" type="presParOf" srcId="{CCB002F6-D00A-4066-B61C-1069550B6B71}" destId="{D9B5B6D4-366A-4784-B5FA-E1461ECAF1CB}" srcOrd="4" destOrd="0" presId="urn:microsoft.com/office/officeart/2005/8/layout/vList2"/>
    <dgm:cxn modelId="{44676ADD-80EA-4698-B503-9ED1BD411AB6}" type="presParOf" srcId="{CCB002F6-D00A-4066-B61C-1069550B6B71}" destId="{4107AFCB-EADA-4022-8927-F9E437791346}" srcOrd="5" destOrd="0" presId="urn:microsoft.com/office/officeart/2005/8/layout/vList2"/>
    <dgm:cxn modelId="{5A7B4C56-D155-4726-A4B8-45246869E15E}" type="presParOf" srcId="{CCB002F6-D00A-4066-B61C-1069550B6B71}" destId="{B6CD4486-2193-49DD-B955-DCF6CDDD107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46FA35-2831-47B2-8F5F-FC9B815DA06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7B68766-C00B-4F9E-BCA2-1C5B8C15CA2B}">
      <dgm:prSet phldrT="[Text]"/>
      <dgm:spPr/>
      <dgm:t>
        <a:bodyPr/>
        <a:lstStyle/>
        <a:p>
          <a:r>
            <a:rPr lang="x-none" b="0" u="none" dirty="0"/>
            <a:t>Focus on what the sender is saying</a:t>
          </a:r>
          <a:endParaRPr lang="en-US" b="0" dirty="0"/>
        </a:p>
      </dgm:t>
    </dgm:pt>
    <dgm:pt modelId="{FFE4BDDD-25C3-46D0-B483-4CB278080683}" type="parTrans" cxnId="{9EEB4923-2154-48DD-8267-0E95925B24B9}">
      <dgm:prSet/>
      <dgm:spPr/>
      <dgm:t>
        <a:bodyPr/>
        <a:lstStyle/>
        <a:p>
          <a:endParaRPr lang="en-US"/>
        </a:p>
      </dgm:t>
    </dgm:pt>
    <dgm:pt modelId="{51D81BA9-9169-46DA-8D5E-DBE52CD84F85}" type="sibTrans" cxnId="{9EEB4923-2154-48DD-8267-0E95925B24B9}">
      <dgm:prSet/>
      <dgm:spPr/>
      <dgm:t>
        <a:bodyPr/>
        <a:lstStyle/>
        <a:p>
          <a:endParaRPr lang="en-US"/>
        </a:p>
      </dgm:t>
    </dgm:pt>
    <dgm:pt modelId="{4710AB86-1FE7-4CAB-8AAF-57802BABD02E}">
      <dgm:prSet/>
      <dgm:spPr/>
      <dgm:t>
        <a:bodyPr/>
        <a:lstStyle/>
        <a:p>
          <a:r>
            <a:rPr lang="x-none" b="0" u="none" dirty="0"/>
            <a:t>Listen carefully</a:t>
          </a:r>
          <a:endParaRPr lang="en-US" b="0" u="none" dirty="0"/>
        </a:p>
      </dgm:t>
    </dgm:pt>
    <dgm:pt modelId="{08B07A7B-500C-4170-B15E-BF355844D2B5}" type="parTrans" cxnId="{B6DC7A78-D161-41D5-BF60-6629A8102762}">
      <dgm:prSet/>
      <dgm:spPr/>
      <dgm:t>
        <a:bodyPr/>
        <a:lstStyle/>
        <a:p>
          <a:endParaRPr lang="en-US"/>
        </a:p>
      </dgm:t>
    </dgm:pt>
    <dgm:pt modelId="{600C1283-8DA5-4B24-8BE0-94CA5335520F}" type="sibTrans" cxnId="{B6DC7A78-D161-41D5-BF60-6629A8102762}">
      <dgm:prSet/>
      <dgm:spPr/>
      <dgm:t>
        <a:bodyPr/>
        <a:lstStyle/>
        <a:p>
          <a:endParaRPr lang="en-US"/>
        </a:p>
      </dgm:t>
    </dgm:pt>
    <dgm:pt modelId="{C0027FA4-3077-4211-A363-D9EC4A059B88}">
      <dgm:prSet/>
      <dgm:spPr/>
      <dgm:t>
        <a:bodyPr/>
        <a:lstStyle/>
        <a:p>
          <a:r>
            <a:rPr lang="x-none" b="0" u="none" dirty="0"/>
            <a:t>Provide feedback immediately</a:t>
          </a:r>
          <a:endParaRPr lang="en-US" b="0" u="none" dirty="0"/>
        </a:p>
      </dgm:t>
    </dgm:pt>
    <dgm:pt modelId="{F5FC4DFB-F53B-43B7-8235-B537408F306D}" type="parTrans" cxnId="{6CE6FEA4-FAD3-47BD-8E48-E4A33EF4F917}">
      <dgm:prSet/>
      <dgm:spPr/>
      <dgm:t>
        <a:bodyPr/>
        <a:lstStyle/>
        <a:p>
          <a:endParaRPr lang="en-US"/>
        </a:p>
      </dgm:t>
    </dgm:pt>
    <dgm:pt modelId="{3AE93F04-D06B-4C96-BE24-E0FF2A9E0863}" type="sibTrans" cxnId="{6CE6FEA4-FAD3-47BD-8E48-E4A33EF4F917}">
      <dgm:prSet/>
      <dgm:spPr/>
      <dgm:t>
        <a:bodyPr/>
        <a:lstStyle/>
        <a:p>
          <a:endParaRPr lang="en-US"/>
        </a:p>
      </dgm:t>
    </dgm:pt>
    <dgm:pt modelId="{EBBDD320-CE68-42B8-BDEE-69F02B1FA5EE}">
      <dgm:prSet/>
      <dgm:spPr>
        <a:solidFill>
          <a:schemeClr val="accent2"/>
        </a:solidFill>
      </dgm:spPr>
      <dgm:t>
        <a:bodyPr/>
        <a:lstStyle/>
        <a:p>
          <a:r>
            <a:rPr lang="x-none" b="0" u="none" dirty="0"/>
            <a:t>Use nonverbal factors or clues to emphasize and acknowledge understanding of the message</a:t>
          </a:r>
          <a:endParaRPr lang="en-US" b="0" u="none" dirty="0"/>
        </a:p>
      </dgm:t>
    </dgm:pt>
    <dgm:pt modelId="{C30FD071-A460-49A8-9D34-A1E7F4AE7789}" type="parTrans" cxnId="{450BC9D0-5BC6-4159-8083-222048EE3D47}">
      <dgm:prSet/>
      <dgm:spPr/>
      <dgm:t>
        <a:bodyPr/>
        <a:lstStyle/>
        <a:p>
          <a:endParaRPr lang="en-US"/>
        </a:p>
      </dgm:t>
    </dgm:pt>
    <dgm:pt modelId="{CC48A6DF-E5DA-4467-A94F-6F94263B597A}" type="sibTrans" cxnId="{450BC9D0-5BC6-4159-8083-222048EE3D47}">
      <dgm:prSet/>
      <dgm:spPr/>
      <dgm:t>
        <a:bodyPr/>
        <a:lstStyle/>
        <a:p>
          <a:endParaRPr lang="en-US"/>
        </a:p>
      </dgm:t>
    </dgm:pt>
    <dgm:pt modelId="{F624A1DE-5BCE-43E1-B4EB-5212D7EEA7BE}" type="pres">
      <dgm:prSet presAssocID="{BB46FA35-2831-47B2-8F5F-FC9B815DA06A}" presName="diagram" presStyleCnt="0">
        <dgm:presLayoutVars>
          <dgm:dir/>
          <dgm:resizeHandles val="exact"/>
        </dgm:presLayoutVars>
      </dgm:prSet>
      <dgm:spPr/>
      <dgm:t>
        <a:bodyPr/>
        <a:lstStyle/>
        <a:p>
          <a:endParaRPr lang="en-US"/>
        </a:p>
      </dgm:t>
    </dgm:pt>
    <dgm:pt modelId="{9E69153D-EB31-46D0-A39F-559A272A36D2}" type="pres">
      <dgm:prSet presAssocID="{D7B68766-C00B-4F9E-BCA2-1C5B8C15CA2B}" presName="node" presStyleLbl="node1" presStyleIdx="0" presStyleCnt="4">
        <dgm:presLayoutVars>
          <dgm:bulletEnabled val="1"/>
        </dgm:presLayoutVars>
      </dgm:prSet>
      <dgm:spPr/>
      <dgm:t>
        <a:bodyPr/>
        <a:lstStyle/>
        <a:p>
          <a:endParaRPr lang="en-US"/>
        </a:p>
      </dgm:t>
    </dgm:pt>
    <dgm:pt modelId="{8FE19577-3E8A-4931-A0E6-F6335EA8E307}" type="pres">
      <dgm:prSet presAssocID="{51D81BA9-9169-46DA-8D5E-DBE52CD84F85}" presName="sibTrans" presStyleCnt="0"/>
      <dgm:spPr/>
    </dgm:pt>
    <dgm:pt modelId="{802D2345-BE70-483C-A5DF-829DC2D17330}" type="pres">
      <dgm:prSet presAssocID="{4710AB86-1FE7-4CAB-8AAF-57802BABD02E}" presName="node" presStyleLbl="node1" presStyleIdx="1" presStyleCnt="4">
        <dgm:presLayoutVars>
          <dgm:bulletEnabled val="1"/>
        </dgm:presLayoutVars>
      </dgm:prSet>
      <dgm:spPr/>
      <dgm:t>
        <a:bodyPr/>
        <a:lstStyle/>
        <a:p>
          <a:endParaRPr lang="en-US"/>
        </a:p>
      </dgm:t>
    </dgm:pt>
    <dgm:pt modelId="{86E7337A-0DA3-495B-B758-738868CF36D2}" type="pres">
      <dgm:prSet presAssocID="{600C1283-8DA5-4B24-8BE0-94CA5335520F}" presName="sibTrans" presStyleCnt="0"/>
      <dgm:spPr/>
    </dgm:pt>
    <dgm:pt modelId="{95464DA9-579A-4177-85D7-032D9A343C22}" type="pres">
      <dgm:prSet presAssocID="{C0027FA4-3077-4211-A363-D9EC4A059B88}" presName="node" presStyleLbl="node1" presStyleIdx="2" presStyleCnt="4">
        <dgm:presLayoutVars>
          <dgm:bulletEnabled val="1"/>
        </dgm:presLayoutVars>
      </dgm:prSet>
      <dgm:spPr/>
      <dgm:t>
        <a:bodyPr/>
        <a:lstStyle/>
        <a:p>
          <a:endParaRPr lang="en-US"/>
        </a:p>
      </dgm:t>
    </dgm:pt>
    <dgm:pt modelId="{081369C2-8364-4E6E-938D-F9DD63B676D3}" type="pres">
      <dgm:prSet presAssocID="{3AE93F04-D06B-4C96-BE24-E0FF2A9E0863}" presName="sibTrans" presStyleCnt="0"/>
      <dgm:spPr/>
    </dgm:pt>
    <dgm:pt modelId="{FC0B44A1-6CA6-47B2-A67E-3A913EBF8A1D}" type="pres">
      <dgm:prSet presAssocID="{EBBDD320-CE68-42B8-BDEE-69F02B1FA5EE}" presName="node" presStyleLbl="node1" presStyleIdx="3" presStyleCnt="4">
        <dgm:presLayoutVars>
          <dgm:bulletEnabled val="1"/>
        </dgm:presLayoutVars>
      </dgm:prSet>
      <dgm:spPr/>
      <dgm:t>
        <a:bodyPr/>
        <a:lstStyle/>
        <a:p>
          <a:endParaRPr lang="en-US"/>
        </a:p>
      </dgm:t>
    </dgm:pt>
  </dgm:ptLst>
  <dgm:cxnLst>
    <dgm:cxn modelId="{CD9E258E-6B34-443C-8FCF-1E5A788ACB39}" type="presOf" srcId="{D7B68766-C00B-4F9E-BCA2-1C5B8C15CA2B}" destId="{9E69153D-EB31-46D0-A39F-559A272A36D2}" srcOrd="0" destOrd="0" presId="urn:microsoft.com/office/officeart/2005/8/layout/default"/>
    <dgm:cxn modelId="{9EEB4923-2154-48DD-8267-0E95925B24B9}" srcId="{BB46FA35-2831-47B2-8F5F-FC9B815DA06A}" destId="{D7B68766-C00B-4F9E-BCA2-1C5B8C15CA2B}" srcOrd="0" destOrd="0" parTransId="{FFE4BDDD-25C3-46D0-B483-4CB278080683}" sibTransId="{51D81BA9-9169-46DA-8D5E-DBE52CD84F85}"/>
    <dgm:cxn modelId="{B6DC7A78-D161-41D5-BF60-6629A8102762}" srcId="{BB46FA35-2831-47B2-8F5F-FC9B815DA06A}" destId="{4710AB86-1FE7-4CAB-8AAF-57802BABD02E}" srcOrd="1" destOrd="0" parTransId="{08B07A7B-500C-4170-B15E-BF355844D2B5}" sibTransId="{600C1283-8DA5-4B24-8BE0-94CA5335520F}"/>
    <dgm:cxn modelId="{8A3B2E97-BB23-4C5B-ACD0-AAE2836088E7}" type="presOf" srcId="{C0027FA4-3077-4211-A363-D9EC4A059B88}" destId="{95464DA9-579A-4177-85D7-032D9A343C22}" srcOrd="0" destOrd="0" presId="urn:microsoft.com/office/officeart/2005/8/layout/default"/>
    <dgm:cxn modelId="{EA0B8010-3D57-42CC-9BDD-02718D7159B6}" type="presOf" srcId="{EBBDD320-CE68-42B8-BDEE-69F02B1FA5EE}" destId="{FC0B44A1-6CA6-47B2-A67E-3A913EBF8A1D}" srcOrd="0" destOrd="0" presId="urn:microsoft.com/office/officeart/2005/8/layout/default"/>
    <dgm:cxn modelId="{F1BDD3E2-293D-4F13-B0B4-CFEDAA71A951}" type="presOf" srcId="{BB46FA35-2831-47B2-8F5F-FC9B815DA06A}" destId="{F624A1DE-5BCE-43E1-B4EB-5212D7EEA7BE}" srcOrd="0" destOrd="0" presId="urn:microsoft.com/office/officeart/2005/8/layout/default"/>
    <dgm:cxn modelId="{450BC9D0-5BC6-4159-8083-222048EE3D47}" srcId="{BB46FA35-2831-47B2-8F5F-FC9B815DA06A}" destId="{EBBDD320-CE68-42B8-BDEE-69F02B1FA5EE}" srcOrd="3" destOrd="0" parTransId="{C30FD071-A460-49A8-9D34-A1E7F4AE7789}" sibTransId="{CC48A6DF-E5DA-4467-A94F-6F94263B597A}"/>
    <dgm:cxn modelId="{6CE6FEA4-FAD3-47BD-8E48-E4A33EF4F917}" srcId="{BB46FA35-2831-47B2-8F5F-FC9B815DA06A}" destId="{C0027FA4-3077-4211-A363-D9EC4A059B88}" srcOrd="2" destOrd="0" parTransId="{F5FC4DFB-F53B-43B7-8235-B537408F306D}" sibTransId="{3AE93F04-D06B-4C96-BE24-E0FF2A9E0863}"/>
    <dgm:cxn modelId="{B28E191C-7AAD-469A-9457-D5DC58F754B9}" type="presOf" srcId="{4710AB86-1FE7-4CAB-8AAF-57802BABD02E}" destId="{802D2345-BE70-483C-A5DF-829DC2D17330}" srcOrd="0" destOrd="0" presId="urn:microsoft.com/office/officeart/2005/8/layout/default"/>
    <dgm:cxn modelId="{869A95B5-6987-4810-8714-F0985B0087B4}" type="presParOf" srcId="{F624A1DE-5BCE-43E1-B4EB-5212D7EEA7BE}" destId="{9E69153D-EB31-46D0-A39F-559A272A36D2}" srcOrd="0" destOrd="0" presId="urn:microsoft.com/office/officeart/2005/8/layout/default"/>
    <dgm:cxn modelId="{6AD3E742-32E6-45D5-9D87-208AE15C6900}" type="presParOf" srcId="{F624A1DE-5BCE-43E1-B4EB-5212D7EEA7BE}" destId="{8FE19577-3E8A-4931-A0E6-F6335EA8E307}" srcOrd="1" destOrd="0" presId="urn:microsoft.com/office/officeart/2005/8/layout/default"/>
    <dgm:cxn modelId="{801AA77C-3DC4-43CB-833D-FC490D230819}" type="presParOf" srcId="{F624A1DE-5BCE-43E1-B4EB-5212D7EEA7BE}" destId="{802D2345-BE70-483C-A5DF-829DC2D17330}" srcOrd="2" destOrd="0" presId="urn:microsoft.com/office/officeart/2005/8/layout/default"/>
    <dgm:cxn modelId="{A90E9465-3F9F-4CA7-BDF9-499563811F2C}" type="presParOf" srcId="{F624A1DE-5BCE-43E1-B4EB-5212D7EEA7BE}" destId="{86E7337A-0DA3-495B-B758-738868CF36D2}" srcOrd="3" destOrd="0" presId="urn:microsoft.com/office/officeart/2005/8/layout/default"/>
    <dgm:cxn modelId="{EB357EB4-9AED-4717-8A49-AE113B864EBF}" type="presParOf" srcId="{F624A1DE-5BCE-43E1-B4EB-5212D7EEA7BE}" destId="{95464DA9-579A-4177-85D7-032D9A343C22}" srcOrd="4" destOrd="0" presId="urn:microsoft.com/office/officeart/2005/8/layout/default"/>
    <dgm:cxn modelId="{822C2880-C9B8-4C88-BFF4-8AB8F926E067}" type="presParOf" srcId="{F624A1DE-5BCE-43E1-B4EB-5212D7EEA7BE}" destId="{081369C2-8364-4E6E-938D-F9DD63B676D3}" srcOrd="5" destOrd="0" presId="urn:microsoft.com/office/officeart/2005/8/layout/default"/>
    <dgm:cxn modelId="{874B3E12-A402-475C-8797-8261CE358E11}" type="presParOf" srcId="{F624A1DE-5BCE-43E1-B4EB-5212D7EEA7BE}" destId="{FC0B44A1-6CA6-47B2-A67E-3A913EBF8A1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en-US" sz="2000" b="0" u="none" dirty="0"/>
            <a:t>Makes it easier for an inspector to gain compliance when necessary</a:t>
          </a:r>
          <a:endParaRPr lang="en-US" sz="2000" b="0" dirty="0"/>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B2FEF100-5488-4F5F-B4C9-75C885C408BB}">
      <dgm:prSet custT="1"/>
      <dgm:spPr>
        <a:solidFill>
          <a:schemeClr val="accent2"/>
        </a:solidFill>
      </dgm:spPr>
      <dgm:t>
        <a:bodyPr/>
        <a:lstStyle/>
        <a:p>
          <a:r>
            <a:rPr lang="x-none" sz="2000" b="0" u="none" dirty="0"/>
            <a:t>Provide written documentation describing </a:t>
          </a:r>
          <a:r>
            <a:rPr lang="x-none" sz="2000" b="0" u="none" dirty="0" smtClean="0"/>
            <a:t>specific </a:t>
          </a:r>
          <a:r>
            <a:rPr lang="x-none" sz="2000" b="0" u="none" dirty="0"/>
            <a:t>details of the inspection; provide</a:t>
          </a:r>
          <a:r>
            <a:rPr lang="en-US" sz="2000" b="0" u="none" dirty="0"/>
            <a:t> it</a:t>
          </a:r>
          <a:r>
            <a:rPr lang="x-none" sz="2000" b="0" u="none" dirty="0"/>
            <a:t> even if no violations or hazards are found</a:t>
          </a:r>
          <a:endParaRPr lang="en-US" sz="2000" b="0" u="none" dirty="0"/>
        </a:p>
      </dgm:t>
    </dgm:pt>
    <dgm:pt modelId="{22EEB6C5-9155-4D37-860B-94FE37A39E2B}" type="parTrans" cxnId="{3FD78A5E-10DB-4AB9-93D0-BA5CBC00EE53}">
      <dgm:prSet/>
      <dgm:spPr/>
      <dgm:t>
        <a:bodyPr/>
        <a:lstStyle/>
        <a:p>
          <a:endParaRPr lang="en-US"/>
        </a:p>
      </dgm:t>
    </dgm:pt>
    <dgm:pt modelId="{AEFE4074-5B2C-4BF8-8C42-5F5C4DB65892}" type="sibTrans" cxnId="{3FD78A5E-10DB-4AB9-93D0-BA5CBC00EE53}">
      <dgm:prSet/>
      <dgm:spPr/>
      <dgm:t>
        <a:bodyPr/>
        <a:lstStyle/>
        <a:p>
          <a:endParaRPr lang="en-US"/>
        </a:p>
      </dgm:t>
    </dgm:pt>
    <dgm:pt modelId="{07E71BE5-BD7E-49C8-A8A3-429E6E8B5A3E}">
      <dgm:prSet phldrT="[Text]" custT="1"/>
      <dgm:spPr/>
      <dgm:t>
        <a:bodyPr/>
        <a:lstStyle/>
        <a:p>
          <a:r>
            <a:rPr lang="en-US" sz="2000" b="0" u="none" dirty="0"/>
            <a:t>Gives the owner/occupant the security of knowing that an inspector is a partner</a:t>
          </a:r>
          <a:endParaRPr lang="en-US" sz="2000" b="0" dirty="0"/>
        </a:p>
      </dgm:t>
    </dgm:pt>
    <dgm:pt modelId="{313436A3-8983-4AEB-B6AB-AB91425C9866}" type="parTrans" cxnId="{BFBE1F70-B05F-4422-B671-8FC11178036F}">
      <dgm:prSet/>
      <dgm:spPr/>
      <dgm:t>
        <a:bodyPr/>
        <a:lstStyle/>
        <a:p>
          <a:endParaRPr lang="en-US"/>
        </a:p>
      </dgm:t>
    </dgm:pt>
    <dgm:pt modelId="{73942FFD-8E39-4A8E-802B-E42D79AE1B0C}" type="sibTrans" cxnId="{BFBE1F70-B05F-4422-B671-8FC11178036F}">
      <dgm:prSet/>
      <dgm:spPr/>
      <dgm:t>
        <a:bodyPr/>
        <a:lstStyle/>
        <a:p>
          <a:endParaRPr lang="en-US"/>
        </a:p>
      </dgm:t>
    </dgm:pt>
    <dgm:pt modelId="{6E327250-C493-4097-B8D0-4FD9329E63D6}">
      <dgm:prSet phldrT="[Text]" custT="1"/>
      <dgm:spPr>
        <a:solidFill>
          <a:schemeClr val="accent2"/>
        </a:solidFill>
      </dgm:spPr>
      <dgm:t>
        <a:bodyPr/>
        <a:lstStyle/>
        <a:p>
          <a:r>
            <a:rPr lang="en-US" sz="2000" b="0" u="none" dirty="0"/>
            <a:t>Owner/occupant is more likely to comply when an inspector has educated the owner/occupant about the benefits that occur from adhering with fire and life safety code requirements</a:t>
          </a:r>
          <a:endParaRPr lang="en-US" sz="2000" b="0" dirty="0"/>
        </a:p>
      </dgm:t>
    </dgm:pt>
    <dgm:pt modelId="{9C62AAE3-6FF0-4921-84D6-EFAC8C49390B}" type="parTrans" cxnId="{1B580275-BC83-4F54-93E4-3E4335FBE49D}">
      <dgm:prSet/>
      <dgm:spPr/>
      <dgm:t>
        <a:bodyPr/>
        <a:lstStyle/>
        <a:p>
          <a:endParaRPr lang="en-US"/>
        </a:p>
      </dgm:t>
    </dgm:pt>
    <dgm:pt modelId="{E3EBC435-C228-4038-B4E1-E9197E58E864}" type="sibTrans" cxnId="{1B580275-BC83-4F54-93E4-3E4335FBE49D}">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4" custScaleY="57512">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pt>
    <dgm:pt modelId="{3BC63556-D28A-4A51-ABFA-BC48C58319BB}" type="pres">
      <dgm:prSet presAssocID="{07E71BE5-BD7E-49C8-A8A3-429E6E8B5A3E}" presName="parentText" presStyleLbl="node1" presStyleIdx="1" presStyleCnt="4">
        <dgm:presLayoutVars>
          <dgm:chMax val="0"/>
          <dgm:bulletEnabled val="1"/>
        </dgm:presLayoutVars>
      </dgm:prSet>
      <dgm:spPr/>
      <dgm:t>
        <a:bodyPr/>
        <a:lstStyle/>
        <a:p>
          <a:endParaRPr lang="en-US"/>
        </a:p>
      </dgm:t>
    </dgm:pt>
    <dgm:pt modelId="{F6A5E038-612E-489B-B634-3668668F2DF0}" type="pres">
      <dgm:prSet presAssocID="{73942FFD-8E39-4A8E-802B-E42D79AE1B0C}" presName="spacer" presStyleCnt="0"/>
      <dgm:spPr/>
    </dgm:pt>
    <dgm:pt modelId="{6E0E064A-F2FF-49F7-A74F-1F669C82931E}" type="pres">
      <dgm:prSet presAssocID="{6E327250-C493-4097-B8D0-4FD9329E63D6}" presName="parentText" presStyleLbl="node1" presStyleIdx="2" presStyleCnt="4">
        <dgm:presLayoutVars>
          <dgm:chMax val="0"/>
          <dgm:bulletEnabled val="1"/>
        </dgm:presLayoutVars>
      </dgm:prSet>
      <dgm:spPr/>
      <dgm:t>
        <a:bodyPr/>
        <a:lstStyle/>
        <a:p>
          <a:endParaRPr lang="en-US"/>
        </a:p>
      </dgm:t>
    </dgm:pt>
    <dgm:pt modelId="{4ECB9A68-14BD-4636-800E-988BCCA3D490}" type="pres">
      <dgm:prSet presAssocID="{E3EBC435-C228-4038-B4E1-E9197E58E864}" presName="spacer" presStyleCnt="0"/>
      <dgm:spPr/>
    </dgm:pt>
    <dgm:pt modelId="{8DEECB0F-C633-4E14-8ED7-2C363D065B62}" type="pres">
      <dgm:prSet presAssocID="{B2FEF100-5488-4F5F-B4C9-75C885C408BB}" presName="parentText" presStyleLbl="node1" presStyleIdx="3" presStyleCnt="4">
        <dgm:presLayoutVars>
          <dgm:chMax val="0"/>
          <dgm:bulletEnabled val="1"/>
        </dgm:presLayoutVars>
      </dgm:prSet>
      <dgm:spPr/>
      <dgm:t>
        <a:bodyPr/>
        <a:lstStyle/>
        <a:p>
          <a:endParaRPr lang="en-US"/>
        </a:p>
      </dgm:t>
    </dgm:pt>
  </dgm:ptLst>
  <dgm:cxnLst>
    <dgm:cxn modelId="{BFBE1F70-B05F-4422-B671-8FC11178036F}" srcId="{30C1193A-BC8E-4834-B470-366BF9B5B5F7}" destId="{07E71BE5-BD7E-49C8-A8A3-429E6E8B5A3E}" srcOrd="1" destOrd="0" parTransId="{313436A3-8983-4AEB-B6AB-AB91425C9866}" sibTransId="{73942FFD-8E39-4A8E-802B-E42D79AE1B0C}"/>
    <dgm:cxn modelId="{3669196A-6BDE-4814-9A37-133A123F9606}" type="presOf" srcId="{47E84419-55AD-4F28-9A64-292E66C61E3E}" destId="{B91F4AC2-D71C-41BD-A0C8-118F33FE22C6}" srcOrd="0" destOrd="0" presId="urn:microsoft.com/office/officeart/2005/8/layout/vList2"/>
    <dgm:cxn modelId="{1B580275-BC83-4F54-93E4-3E4335FBE49D}" srcId="{30C1193A-BC8E-4834-B470-366BF9B5B5F7}" destId="{6E327250-C493-4097-B8D0-4FD9329E63D6}" srcOrd="2" destOrd="0" parTransId="{9C62AAE3-6FF0-4921-84D6-EFAC8C49390B}" sibTransId="{E3EBC435-C228-4038-B4E1-E9197E58E864}"/>
    <dgm:cxn modelId="{3FD78A5E-10DB-4AB9-93D0-BA5CBC00EE53}" srcId="{30C1193A-BC8E-4834-B470-366BF9B5B5F7}" destId="{B2FEF100-5488-4F5F-B4C9-75C885C408BB}" srcOrd="3" destOrd="0" parTransId="{22EEB6C5-9155-4D37-860B-94FE37A39E2B}" sibTransId="{AEFE4074-5B2C-4BF8-8C42-5F5C4DB65892}"/>
    <dgm:cxn modelId="{E52ED1E0-2D0D-4480-8C26-289E1AEE4A6C}" type="presOf" srcId="{30C1193A-BC8E-4834-B470-366BF9B5B5F7}" destId="{CCB002F6-D00A-4066-B61C-1069550B6B71}" srcOrd="0" destOrd="0" presId="urn:microsoft.com/office/officeart/2005/8/layout/vList2"/>
    <dgm:cxn modelId="{35702D93-BCD9-42C8-BF85-ED0DAA07B3FE}" type="presOf" srcId="{6E327250-C493-4097-B8D0-4FD9329E63D6}" destId="{6E0E064A-F2FF-49F7-A74F-1F669C82931E}" srcOrd="0" destOrd="0" presId="urn:microsoft.com/office/officeart/2005/8/layout/vList2"/>
    <dgm:cxn modelId="{EEF61267-82F8-49B5-967A-4E7F752ECDB8}" type="presOf" srcId="{B2FEF100-5488-4F5F-B4C9-75C885C408BB}" destId="{8DEECB0F-C633-4E14-8ED7-2C363D065B62}" srcOrd="0" destOrd="0" presId="urn:microsoft.com/office/officeart/2005/8/layout/vList2"/>
    <dgm:cxn modelId="{ED5ACE04-289D-4236-B776-F3CE0D0DCD56}" type="presOf" srcId="{07E71BE5-BD7E-49C8-A8A3-429E6E8B5A3E}" destId="{3BC63556-D28A-4A51-ABFA-BC48C58319BB}" srcOrd="0" destOrd="0" presId="urn:microsoft.com/office/officeart/2005/8/layout/vList2"/>
    <dgm:cxn modelId="{89D67E9E-FE46-4FE0-8609-C404A3EB8F75}" srcId="{30C1193A-BC8E-4834-B470-366BF9B5B5F7}" destId="{47E84419-55AD-4F28-9A64-292E66C61E3E}" srcOrd="0" destOrd="0" parTransId="{4B9F5161-8207-438C-AFC3-A42AABF8C643}" sibTransId="{C6392DA9-4FBF-47BF-ABE8-C63A76E3BB71}"/>
    <dgm:cxn modelId="{93F6B0AC-A5F7-4E43-87DB-1A35FBDF61E7}" type="presParOf" srcId="{CCB002F6-D00A-4066-B61C-1069550B6B71}" destId="{B91F4AC2-D71C-41BD-A0C8-118F33FE22C6}" srcOrd="0" destOrd="0" presId="urn:microsoft.com/office/officeart/2005/8/layout/vList2"/>
    <dgm:cxn modelId="{50133638-7B86-4977-A8AC-7ABF652A5674}" type="presParOf" srcId="{CCB002F6-D00A-4066-B61C-1069550B6B71}" destId="{61884B57-73FB-4477-8579-6F8978EA5716}" srcOrd="1" destOrd="0" presId="urn:microsoft.com/office/officeart/2005/8/layout/vList2"/>
    <dgm:cxn modelId="{F7BC40F9-1885-47BE-8C0C-A90E7F180781}" type="presParOf" srcId="{CCB002F6-D00A-4066-B61C-1069550B6B71}" destId="{3BC63556-D28A-4A51-ABFA-BC48C58319BB}" srcOrd="2" destOrd="0" presId="urn:microsoft.com/office/officeart/2005/8/layout/vList2"/>
    <dgm:cxn modelId="{7F51D2DA-D087-4C52-AAA3-C5B702949E4D}" type="presParOf" srcId="{CCB002F6-D00A-4066-B61C-1069550B6B71}" destId="{F6A5E038-612E-489B-B634-3668668F2DF0}" srcOrd="3" destOrd="0" presId="urn:microsoft.com/office/officeart/2005/8/layout/vList2"/>
    <dgm:cxn modelId="{3EFE050A-B9D1-410A-BC82-3BBFA0C48491}" type="presParOf" srcId="{CCB002F6-D00A-4066-B61C-1069550B6B71}" destId="{6E0E064A-F2FF-49F7-A74F-1F669C82931E}" srcOrd="4" destOrd="0" presId="urn:microsoft.com/office/officeart/2005/8/layout/vList2"/>
    <dgm:cxn modelId="{340DD68A-6402-49DB-A977-FE254D8425A5}" type="presParOf" srcId="{CCB002F6-D00A-4066-B61C-1069550B6B71}" destId="{4ECB9A68-14BD-4636-800E-988BCCA3D490}" srcOrd="5" destOrd="0" presId="urn:microsoft.com/office/officeart/2005/8/layout/vList2"/>
    <dgm:cxn modelId="{F4ADC669-DF54-4229-9627-DB6E8686F841}" type="presParOf" srcId="{CCB002F6-D00A-4066-B61C-1069550B6B71}" destId="{8DEECB0F-C633-4E14-8ED7-2C363D065B6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7E84419-55AD-4F28-9A64-292E66C61E3E}">
      <dgm:prSet phldrT="[Text]"/>
      <dgm:spPr/>
      <dgm:t>
        <a:bodyPr/>
        <a:lstStyle/>
        <a:p>
          <a:r>
            <a:rPr lang="en-US" dirty="0"/>
            <a:t>Serve as official records of an inspection and form the basis for legal action when required</a:t>
          </a:r>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34C12726-9473-4D8E-B5EA-0A6288FDC1B2}">
      <dgm:prSet/>
      <dgm:spPr/>
      <dgm:t>
        <a:bodyPr/>
        <a:lstStyle/>
        <a:p>
          <a:r>
            <a:rPr lang="en-US" dirty="0"/>
            <a:t>Without a written notice there is no evidence that requirements were made and that the owner/occupant was notified</a:t>
          </a:r>
        </a:p>
      </dgm:t>
    </dgm:pt>
    <dgm:pt modelId="{577645AD-3A81-40A6-9027-C9575CE6BA1E}" type="parTrans" cxnId="{CC94509E-97C5-43E6-A485-62C38CE2A733}">
      <dgm:prSet/>
      <dgm:spPr/>
      <dgm:t>
        <a:bodyPr/>
        <a:lstStyle/>
        <a:p>
          <a:endParaRPr lang="en-US"/>
        </a:p>
      </dgm:t>
    </dgm:pt>
    <dgm:pt modelId="{93CDE4F8-461C-4F30-BA25-4ED1CC0336D0}" type="sibTrans" cxnId="{CC94509E-97C5-43E6-A485-62C38CE2A733}">
      <dgm:prSet/>
      <dgm:spPr/>
      <dgm:t>
        <a:bodyPr/>
        <a:lstStyle/>
        <a:p>
          <a:endParaRPr lang="en-US"/>
        </a:p>
      </dgm:t>
    </dgm:pt>
    <dgm:pt modelId="{0A23AD00-810D-49F9-A434-33570A0602D3}">
      <dgm:prSet/>
      <dgm:spPr/>
      <dgm:t>
        <a:bodyPr/>
        <a:lstStyle/>
        <a:p>
          <a:r>
            <a:rPr lang="en-US" dirty="0" smtClean="0"/>
            <a:t>Report </a:t>
          </a:r>
          <a:r>
            <a:rPr lang="en-US" dirty="0"/>
            <a:t>is made for every inspection and placed in the facility or site inspection file</a:t>
          </a:r>
        </a:p>
      </dgm:t>
    </dgm:pt>
    <dgm:pt modelId="{AB2EADD8-863F-44A2-BC8A-B172D03001CC}" type="parTrans" cxnId="{80F28F35-02F0-476B-8B88-B6F2CFF03937}">
      <dgm:prSet/>
      <dgm:spPr/>
      <dgm:t>
        <a:bodyPr/>
        <a:lstStyle/>
        <a:p>
          <a:endParaRPr lang="en-US"/>
        </a:p>
      </dgm:t>
    </dgm:pt>
    <dgm:pt modelId="{A4EDAA4E-1236-48E9-82DB-EDA6199168E8}" type="sibTrans" cxnId="{80F28F35-02F0-476B-8B88-B6F2CFF03937}">
      <dgm:prSet/>
      <dgm:spPr/>
      <dgm:t>
        <a:bodyPr/>
        <a:lstStyle/>
        <a:p>
          <a:endParaRPr lang="en-US"/>
        </a:p>
      </dgm:t>
    </dgm:pt>
    <dgm:pt modelId="{70E89221-C0AB-42A6-8FA9-5CE35D7DBEFD}">
      <dgm:prSet/>
      <dgm:spPr/>
      <dgm:t>
        <a:bodyPr/>
        <a:lstStyle/>
        <a:p>
          <a:r>
            <a:rPr lang="en-US" dirty="0"/>
            <a:t>Majority of inspections are easily recorded on an inspection checklist</a:t>
          </a:r>
        </a:p>
      </dgm:t>
    </dgm:pt>
    <dgm:pt modelId="{F0F5206D-6E9A-4ACC-96D5-E82D0736DBE1}" type="parTrans" cxnId="{2AFD1A4C-61BC-4390-8D35-2F6D03D5685C}">
      <dgm:prSet/>
      <dgm:spPr/>
      <dgm:t>
        <a:bodyPr/>
        <a:lstStyle/>
        <a:p>
          <a:endParaRPr lang="en-US"/>
        </a:p>
      </dgm:t>
    </dgm:pt>
    <dgm:pt modelId="{7214E1BB-5CCC-4A5B-9B0E-EE1A2670C435}" type="sibTrans" cxnId="{2AFD1A4C-61BC-4390-8D35-2F6D03D5685C}">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B91F4AC2-D71C-41BD-A0C8-118F33FE22C6}" type="pres">
      <dgm:prSet presAssocID="{47E84419-55AD-4F28-9A64-292E66C61E3E}" presName="parentText" presStyleLbl="node1" presStyleIdx="0" presStyleCnt="4">
        <dgm:presLayoutVars>
          <dgm:chMax val="0"/>
          <dgm:bulletEnabled val="1"/>
        </dgm:presLayoutVars>
      </dgm:prSet>
      <dgm:spPr/>
      <dgm:t>
        <a:bodyPr/>
        <a:lstStyle/>
        <a:p>
          <a:endParaRPr lang="en-US"/>
        </a:p>
      </dgm:t>
    </dgm:pt>
    <dgm:pt modelId="{61884B57-73FB-4477-8579-6F8978EA5716}" type="pres">
      <dgm:prSet presAssocID="{C6392DA9-4FBF-47BF-ABE8-C63A76E3BB71}" presName="spacer" presStyleCnt="0"/>
      <dgm:spPr/>
      <dgm:t>
        <a:bodyPr/>
        <a:lstStyle/>
        <a:p>
          <a:endParaRPr lang="en-US"/>
        </a:p>
      </dgm:t>
    </dgm:pt>
    <dgm:pt modelId="{D090F5BF-3835-4AC1-8F4C-EAF8BC74BBDA}" type="pres">
      <dgm:prSet presAssocID="{34C12726-9473-4D8E-B5EA-0A6288FDC1B2}" presName="parentText" presStyleLbl="node1" presStyleIdx="1" presStyleCnt="4">
        <dgm:presLayoutVars>
          <dgm:chMax val="0"/>
          <dgm:bulletEnabled val="1"/>
        </dgm:presLayoutVars>
      </dgm:prSet>
      <dgm:spPr/>
      <dgm:t>
        <a:bodyPr/>
        <a:lstStyle/>
        <a:p>
          <a:endParaRPr lang="en-US"/>
        </a:p>
      </dgm:t>
    </dgm:pt>
    <dgm:pt modelId="{38300F98-7A05-4AB7-810C-B09159A5971C}" type="pres">
      <dgm:prSet presAssocID="{93CDE4F8-461C-4F30-BA25-4ED1CC0336D0}" presName="spacer" presStyleCnt="0"/>
      <dgm:spPr/>
      <dgm:t>
        <a:bodyPr/>
        <a:lstStyle/>
        <a:p>
          <a:endParaRPr lang="en-US"/>
        </a:p>
      </dgm:t>
    </dgm:pt>
    <dgm:pt modelId="{86902EE3-FC1A-4B0A-A4FB-BB823559F57A}" type="pres">
      <dgm:prSet presAssocID="{0A23AD00-810D-49F9-A434-33570A0602D3}" presName="parentText" presStyleLbl="node1" presStyleIdx="2" presStyleCnt="4">
        <dgm:presLayoutVars>
          <dgm:chMax val="0"/>
          <dgm:bulletEnabled val="1"/>
        </dgm:presLayoutVars>
      </dgm:prSet>
      <dgm:spPr/>
      <dgm:t>
        <a:bodyPr/>
        <a:lstStyle/>
        <a:p>
          <a:endParaRPr lang="en-US"/>
        </a:p>
      </dgm:t>
    </dgm:pt>
    <dgm:pt modelId="{F4DF8754-A966-4EBE-B10F-5F084BA841BF}" type="pres">
      <dgm:prSet presAssocID="{A4EDAA4E-1236-48E9-82DB-EDA6199168E8}" presName="spacer" presStyleCnt="0"/>
      <dgm:spPr/>
      <dgm:t>
        <a:bodyPr/>
        <a:lstStyle/>
        <a:p>
          <a:endParaRPr lang="en-US"/>
        </a:p>
      </dgm:t>
    </dgm:pt>
    <dgm:pt modelId="{2532A0B8-582F-46AA-B7A5-A4E39D0E7995}" type="pres">
      <dgm:prSet presAssocID="{70E89221-C0AB-42A6-8FA9-5CE35D7DBEFD}" presName="parentText" presStyleLbl="node1" presStyleIdx="3" presStyleCnt="4">
        <dgm:presLayoutVars>
          <dgm:chMax val="0"/>
          <dgm:bulletEnabled val="1"/>
        </dgm:presLayoutVars>
      </dgm:prSet>
      <dgm:spPr/>
      <dgm:t>
        <a:bodyPr/>
        <a:lstStyle/>
        <a:p>
          <a:endParaRPr lang="en-US"/>
        </a:p>
      </dgm:t>
    </dgm:pt>
  </dgm:ptLst>
  <dgm:cxnLst>
    <dgm:cxn modelId="{89D67E9E-FE46-4FE0-8609-C404A3EB8F75}" srcId="{30C1193A-BC8E-4834-B470-366BF9B5B5F7}" destId="{47E84419-55AD-4F28-9A64-292E66C61E3E}" srcOrd="0" destOrd="0" parTransId="{4B9F5161-8207-438C-AFC3-A42AABF8C643}" sibTransId="{C6392DA9-4FBF-47BF-ABE8-C63A76E3BB71}"/>
    <dgm:cxn modelId="{80F28F35-02F0-476B-8B88-B6F2CFF03937}" srcId="{30C1193A-BC8E-4834-B470-366BF9B5B5F7}" destId="{0A23AD00-810D-49F9-A434-33570A0602D3}" srcOrd="2" destOrd="0" parTransId="{AB2EADD8-863F-44A2-BC8A-B172D03001CC}" sibTransId="{A4EDAA4E-1236-48E9-82DB-EDA6199168E8}"/>
    <dgm:cxn modelId="{2AFD1A4C-61BC-4390-8D35-2F6D03D5685C}" srcId="{30C1193A-BC8E-4834-B470-366BF9B5B5F7}" destId="{70E89221-C0AB-42A6-8FA9-5CE35D7DBEFD}" srcOrd="3" destOrd="0" parTransId="{F0F5206D-6E9A-4ACC-96D5-E82D0736DBE1}" sibTransId="{7214E1BB-5CCC-4A5B-9B0E-EE1A2670C435}"/>
    <dgm:cxn modelId="{2ED46B30-E183-45D7-839A-7AF9BDEB0CC5}" type="presOf" srcId="{30C1193A-BC8E-4834-B470-366BF9B5B5F7}" destId="{CCB002F6-D00A-4066-B61C-1069550B6B71}" srcOrd="0" destOrd="0" presId="urn:microsoft.com/office/officeart/2005/8/layout/vList2"/>
    <dgm:cxn modelId="{E9B39C11-FFA3-499E-BCD6-68FB04A5B006}" type="presOf" srcId="{34C12726-9473-4D8E-B5EA-0A6288FDC1B2}" destId="{D090F5BF-3835-4AC1-8F4C-EAF8BC74BBDA}" srcOrd="0" destOrd="0" presId="urn:microsoft.com/office/officeart/2005/8/layout/vList2"/>
    <dgm:cxn modelId="{87F6531E-EB5F-434C-A4C0-6A78EA582CB6}" type="presOf" srcId="{0A23AD00-810D-49F9-A434-33570A0602D3}" destId="{86902EE3-FC1A-4B0A-A4FB-BB823559F57A}" srcOrd="0" destOrd="0" presId="urn:microsoft.com/office/officeart/2005/8/layout/vList2"/>
    <dgm:cxn modelId="{22C02E66-032D-4D35-9665-252E5B443A1F}" type="presOf" srcId="{47E84419-55AD-4F28-9A64-292E66C61E3E}" destId="{B91F4AC2-D71C-41BD-A0C8-118F33FE22C6}" srcOrd="0" destOrd="0" presId="urn:microsoft.com/office/officeart/2005/8/layout/vList2"/>
    <dgm:cxn modelId="{CC94509E-97C5-43E6-A485-62C38CE2A733}" srcId="{30C1193A-BC8E-4834-B470-366BF9B5B5F7}" destId="{34C12726-9473-4D8E-B5EA-0A6288FDC1B2}" srcOrd="1" destOrd="0" parTransId="{577645AD-3A81-40A6-9027-C9575CE6BA1E}" sibTransId="{93CDE4F8-461C-4F30-BA25-4ED1CC0336D0}"/>
    <dgm:cxn modelId="{CA817BE0-BC07-4E77-BCFE-F6FBBDED754C}" type="presOf" srcId="{70E89221-C0AB-42A6-8FA9-5CE35D7DBEFD}" destId="{2532A0B8-582F-46AA-B7A5-A4E39D0E7995}" srcOrd="0" destOrd="0" presId="urn:microsoft.com/office/officeart/2005/8/layout/vList2"/>
    <dgm:cxn modelId="{DAB897B7-DA6F-487D-B695-97A7B7C801E3}" type="presParOf" srcId="{CCB002F6-D00A-4066-B61C-1069550B6B71}" destId="{B91F4AC2-D71C-41BD-A0C8-118F33FE22C6}" srcOrd="0" destOrd="0" presId="urn:microsoft.com/office/officeart/2005/8/layout/vList2"/>
    <dgm:cxn modelId="{7D11C184-76BB-4D2B-9372-5387848F3C9B}" type="presParOf" srcId="{CCB002F6-D00A-4066-B61C-1069550B6B71}" destId="{61884B57-73FB-4477-8579-6F8978EA5716}" srcOrd="1" destOrd="0" presId="urn:microsoft.com/office/officeart/2005/8/layout/vList2"/>
    <dgm:cxn modelId="{C04BC643-0082-4ADF-B4AF-86957ED78E51}" type="presParOf" srcId="{CCB002F6-D00A-4066-B61C-1069550B6B71}" destId="{D090F5BF-3835-4AC1-8F4C-EAF8BC74BBDA}" srcOrd="2" destOrd="0" presId="urn:microsoft.com/office/officeart/2005/8/layout/vList2"/>
    <dgm:cxn modelId="{688C07D2-9259-46F1-BDE4-BF6C58C34F7B}" type="presParOf" srcId="{CCB002F6-D00A-4066-B61C-1069550B6B71}" destId="{38300F98-7A05-4AB7-810C-B09159A5971C}" srcOrd="3" destOrd="0" presId="urn:microsoft.com/office/officeart/2005/8/layout/vList2"/>
    <dgm:cxn modelId="{EB7B1CBA-04CA-4866-ACD2-F9BABCDA2008}" type="presParOf" srcId="{CCB002F6-D00A-4066-B61C-1069550B6B71}" destId="{86902EE3-FC1A-4B0A-A4FB-BB823559F57A}" srcOrd="4" destOrd="0" presId="urn:microsoft.com/office/officeart/2005/8/layout/vList2"/>
    <dgm:cxn modelId="{E7029F7D-5071-4F7B-9FC2-AD90B43E2C11}" type="presParOf" srcId="{CCB002F6-D00A-4066-B61C-1069550B6B71}" destId="{F4DF8754-A966-4EBE-B10F-5F084BA841BF}" srcOrd="5" destOrd="0" presId="urn:microsoft.com/office/officeart/2005/8/layout/vList2"/>
    <dgm:cxn modelId="{EB96F00F-B294-4529-B1F3-87213661A5F0}" type="presParOf" srcId="{CCB002F6-D00A-4066-B61C-1069550B6B71}" destId="{2532A0B8-582F-46AA-B7A5-A4E39D0E79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30C1193A-BC8E-4834-B470-366BF9B5B5F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x-none" sz="2000" b="0" u="none" dirty="0"/>
            <a:t>Code violations that create life-threatening hazards</a:t>
          </a:r>
          <a:endParaRPr lang="en-US" sz="2000" b="0" dirty="0"/>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81E544F9-08A9-4318-A528-473A4D19D7DB}">
      <dgm:prSet custT="1"/>
      <dgm:spPr/>
      <dgm:t>
        <a:bodyPr/>
        <a:lstStyle/>
        <a:p>
          <a:r>
            <a:rPr lang="x-none" sz="2000" b="0" u="none" dirty="0"/>
            <a:t>Code violations that require major renovations to comply</a:t>
          </a:r>
          <a:endParaRPr lang="en-US" sz="2000" b="0" u="none" dirty="0"/>
        </a:p>
      </dgm:t>
    </dgm:pt>
    <dgm:pt modelId="{168004ED-1C56-408A-8CBC-8F74ECCBC80A}" type="parTrans" cxnId="{51321709-F3F9-4E3A-AB05-EE567402C215}">
      <dgm:prSet/>
      <dgm:spPr/>
      <dgm:t>
        <a:bodyPr/>
        <a:lstStyle/>
        <a:p>
          <a:endParaRPr lang="en-US"/>
        </a:p>
      </dgm:t>
    </dgm:pt>
    <dgm:pt modelId="{3418A3E4-33C3-4EDF-9DCD-385D23017E39}" type="sibTrans" cxnId="{51321709-F3F9-4E3A-AB05-EE567402C215}">
      <dgm:prSet/>
      <dgm:spPr/>
      <dgm:t>
        <a:bodyPr/>
        <a:lstStyle/>
        <a:p>
          <a:endParaRPr lang="en-US"/>
        </a:p>
      </dgm:t>
    </dgm:pt>
    <dgm:pt modelId="{A42144FB-26D8-4285-9313-C69F73F9D5B2}">
      <dgm:prSet custT="1"/>
      <dgm:spPr>
        <a:solidFill>
          <a:schemeClr val="accent2"/>
        </a:solidFill>
      </dgm:spPr>
      <dgm:t>
        <a:bodyPr/>
        <a:lstStyle/>
        <a:p>
          <a:r>
            <a:rPr lang="x-none" sz="2000" b="0" u="none" dirty="0"/>
            <a:t>A number of minor violations that taken together constitute a life safety issue</a:t>
          </a:r>
          <a:endParaRPr lang="en-US" sz="2000" b="0" u="none" dirty="0"/>
        </a:p>
      </dgm:t>
    </dgm:pt>
    <dgm:pt modelId="{07E014F2-D30A-4314-A20C-90AB2C7F3C06}" type="parTrans" cxnId="{B6ED9FFB-B884-4A4D-A983-BC52E924E209}">
      <dgm:prSet/>
      <dgm:spPr/>
      <dgm:t>
        <a:bodyPr/>
        <a:lstStyle/>
        <a:p>
          <a:endParaRPr lang="en-US"/>
        </a:p>
      </dgm:t>
    </dgm:pt>
    <dgm:pt modelId="{277FD9B4-5F25-4001-BC2E-B9867A891433}" type="sibTrans" cxnId="{B6ED9FFB-B884-4A4D-A983-BC52E924E209}">
      <dgm:prSet/>
      <dgm:spPr/>
      <dgm:t>
        <a:bodyPr/>
        <a:lstStyle/>
        <a:p>
          <a:endParaRPr lang="en-US"/>
        </a:p>
      </dgm:t>
    </dgm:pt>
    <dgm:pt modelId="{AC90D662-90EE-40D3-A1B1-F3D19A9E098F}" type="pres">
      <dgm:prSet presAssocID="{30C1193A-BC8E-4834-B470-366BF9B5B5F7}" presName="diagram" presStyleCnt="0">
        <dgm:presLayoutVars>
          <dgm:dir/>
          <dgm:resizeHandles val="exact"/>
        </dgm:presLayoutVars>
      </dgm:prSet>
      <dgm:spPr/>
      <dgm:t>
        <a:bodyPr/>
        <a:lstStyle/>
        <a:p>
          <a:endParaRPr lang="en-US"/>
        </a:p>
      </dgm:t>
    </dgm:pt>
    <dgm:pt modelId="{410A9A5E-12C6-4B9C-9ACA-D1D7536DF42F}" type="pres">
      <dgm:prSet presAssocID="{47E84419-55AD-4F28-9A64-292E66C61E3E}" presName="node" presStyleLbl="node1" presStyleIdx="0" presStyleCnt="3">
        <dgm:presLayoutVars>
          <dgm:bulletEnabled val="1"/>
        </dgm:presLayoutVars>
      </dgm:prSet>
      <dgm:spPr/>
      <dgm:t>
        <a:bodyPr/>
        <a:lstStyle/>
        <a:p>
          <a:endParaRPr lang="en-US"/>
        </a:p>
      </dgm:t>
    </dgm:pt>
    <dgm:pt modelId="{BD060C6E-07CD-47B1-B9D1-AAAF4F23C93E}" type="pres">
      <dgm:prSet presAssocID="{C6392DA9-4FBF-47BF-ABE8-C63A76E3BB71}" presName="sibTrans" presStyleCnt="0"/>
      <dgm:spPr/>
    </dgm:pt>
    <dgm:pt modelId="{D58294C8-E42F-4D86-9536-32F7795B2995}" type="pres">
      <dgm:prSet presAssocID="{81E544F9-08A9-4318-A528-473A4D19D7DB}" presName="node" presStyleLbl="node1" presStyleIdx="1" presStyleCnt="3">
        <dgm:presLayoutVars>
          <dgm:bulletEnabled val="1"/>
        </dgm:presLayoutVars>
      </dgm:prSet>
      <dgm:spPr/>
      <dgm:t>
        <a:bodyPr/>
        <a:lstStyle/>
        <a:p>
          <a:endParaRPr lang="en-US"/>
        </a:p>
      </dgm:t>
    </dgm:pt>
    <dgm:pt modelId="{63893310-53AE-4079-8576-3FD3AB0C6B64}" type="pres">
      <dgm:prSet presAssocID="{3418A3E4-33C3-4EDF-9DCD-385D23017E39}" presName="sibTrans" presStyleCnt="0"/>
      <dgm:spPr/>
    </dgm:pt>
    <dgm:pt modelId="{44088637-08B6-41D5-B4C5-1C9374171151}" type="pres">
      <dgm:prSet presAssocID="{A42144FB-26D8-4285-9313-C69F73F9D5B2}" presName="node" presStyleLbl="node1" presStyleIdx="2" presStyleCnt="3">
        <dgm:presLayoutVars>
          <dgm:bulletEnabled val="1"/>
        </dgm:presLayoutVars>
      </dgm:prSet>
      <dgm:spPr/>
      <dgm:t>
        <a:bodyPr/>
        <a:lstStyle/>
        <a:p>
          <a:endParaRPr lang="en-US"/>
        </a:p>
      </dgm:t>
    </dgm:pt>
  </dgm:ptLst>
  <dgm:cxnLst>
    <dgm:cxn modelId="{B6ED9FFB-B884-4A4D-A983-BC52E924E209}" srcId="{30C1193A-BC8E-4834-B470-366BF9B5B5F7}" destId="{A42144FB-26D8-4285-9313-C69F73F9D5B2}" srcOrd="2" destOrd="0" parTransId="{07E014F2-D30A-4314-A20C-90AB2C7F3C06}" sibTransId="{277FD9B4-5F25-4001-BC2E-B9867A891433}"/>
    <dgm:cxn modelId="{7A9108D8-8820-47CA-BDAC-8EEC70C1D11A}" type="presOf" srcId="{A42144FB-26D8-4285-9313-C69F73F9D5B2}" destId="{44088637-08B6-41D5-B4C5-1C9374171151}" srcOrd="0" destOrd="0" presId="urn:microsoft.com/office/officeart/2005/8/layout/default"/>
    <dgm:cxn modelId="{51321709-F3F9-4E3A-AB05-EE567402C215}" srcId="{30C1193A-BC8E-4834-B470-366BF9B5B5F7}" destId="{81E544F9-08A9-4318-A528-473A4D19D7DB}" srcOrd="1" destOrd="0" parTransId="{168004ED-1C56-408A-8CBC-8F74ECCBC80A}" sibTransId="{3418A3E4-33C3-4EDF-9DCD-385D23017E39}"/>
    <dgm:cxn modelId="{BD108CBE-9B19-47D7-9754-719544A5F035}" type="presOf" srcId="{47E84419-55AD-4F28-9A64-292E66C61E3E}" destId="{410A9A5E-12C6-4B9C-9ACA-D1D7536DF42F}" srcOrd="0" destOrd="0" presId="urn:microsoft.com/office/officeart/2005/8/layout/default"/>
    <dgm:cxn modelId="{89D67E9E-FE46-4FE0-8609-C404A3EB8F75}" srcId="{30C1193A-BC8E-4834-B470-366BF9B5B5F7}" destId="{47E84419-55AD-4F28-9A64-292E66C61E3E}" srcOrd="0" destOrd="0" parTransId="{4B9F5161-8207-438C-AFC3-A42AABF8C643}" sibTransId="{C6392DA9-4FBF-47BF-ABE8-C63A76E3BB71}"/>
    <dgm:cxn modelId="{C6468A31-6101-4D89-9365-E2C88DAC80A2}" type="presOf" srcId="{30C1193A-BC8E-4834-B470-366BF9B5B5F7}" destId="{AC90D662-90EE-40D3-A1B1-F3D19A9E098F}" srcOrd="0" destOrd="0" presId="urn:microsoft.com/office/officeart/2005/8/layout/default"/>
    <dgm:cxn modelId="{CFBE45F0-9E07-468F-83EB-0FA47060236D}" type="presOf" srcId="{81E544F9-08A9-4318-A528-473A4D19D7DB}" destId="{D58294C8-E42F-4D86-9536-32F7795B2995}" srcOrd="0" destOrd="0" presId="urn:microsoft.com/office/officeart/2005/8/layout/default"/>
    <dgm:cxn modelId="{CF0948CD-7366-43E1-ACF4-C8058553DA8B}" type="presParOf" srcId="{AC90D662-90EE-40D3-A1B1-F3D19A9E098F}" destId="{410A9A5E-12C6-4B9C-9ACA-D1D7536DF42F}" srcOrd="0" destOrd="0" presId="urn:microsoft.com/office/officeart/2005/8/layout/default"/>
    <dgm:cxn modelId="{EF05F4D2-AC24-4429-AD12-BC8FCEF08C9E}" type="presParOf" srcId="{AC90D662-90EE-40D3-A1B1-F3D19A9E098F}" destId="{BD060C6E-07CD-47B1-B9D1-AAAF4F23C93E}" srcOrd="1" destOrd="0" presId="urn:microsoft.com/office/officeart/2005/8/layout/default"/>
    <dgm:cxn modelId="{8FCA9805-6408-4748-A5A8-CCE7DDF4CEA5}" type="presParOf" srcId="{AC90D662-90EE-40D3-A1B1-F3D19A9E098F}" destId="{D58294C8-E42F-4D86-9536-32F7795B2995}" srcOrd="2" destOrd="0" presId="urn:microsoft.com/office/officeart/2005/8/layout/default"/>
    <dgm:cxn modelId="{1E8F26B2-1C23-42ED-A9BB-40C6F7D5538C}" type="presParOf" srcId="{AC90D662-90EE-40D3-A1B1-F3D19A9E098F}" destId="{63893310-53AE-4079-8576-3FD3AB0C6B64}" srcOrd="3" destOrd="0" presId="urn:microsoft.com/office/officeart/2005/8/layout/default"/>
    <dgm:cxn modelId="{60D5CF3E-A4D4-4070-90E3-AF35812F7719}" type="presParOf" srcId="{AC90D662-90EE-40D3-A1B1-F3D19A9E098F}" destId="{44088637-08B6-41D5-B4C5-1C937417115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30C1193A-BC8E-4834-B470-366BF9B5B5F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7E84419-55AD-4F28-9A64-292E66C61E3E}">
      <dgm:prSet phldrT="[Text]" custT="1"/>
      <dgm:spPr/>
      <dgm:t>
        <a:bodyPr/>
        <a:lstStyle/>
        <a:p>
          <a:r>
            <a:rPr lang="en-US" sz="2000" b="0" dirty="0"/>
            <a:t>Inspection results</a:t>
          </a:r>
        </a:p>
      </dgm:t>
    </dgm:pt>
    <dgm:pt modelId="{4B9F5161-8207-438C-AFC3-A42AABF8C643}" type="parTrans" cxnId="{89D67E9E-FE46-4FE0-8609-C404A3EB8F75}">
      <dgm:prSet/>
      <dgm:spPr/>
      <dgm:t>
        <a:bodyPr/>
        <a:lstStyle/>
        <a:p>
          <a:endParaRPr lang="en-US"/>
        </a:p>
      </dgm:t>
    </dgm:pt>
    <dgm:pt modelId="{C6392DA9-4FBF-47BF-ABE8-C63A76E3BB71}" type="sibTrans" cxnId="{89D67E9E-FE46-4FE0-8609-C404A3EB8F75}">
      <dgm:prSet/>
      <dgm:spPr/>
      <dgm:t>
        <a:bodyPr/>
        <a:lstStyle/>
        <a:p>
          <a:endParaRPr lang="en-US"/>
        </a:p>
      </dgm:t>
    </dgm:pt>
    <dgm:pt modelId="{CCE87341-7A5E-4768-A12D-874C741D0272}">
      <dgm:prSet custT="1"/>
      <dgm:spPr/>
      <dgm:t>
        <a:bodyPr/>
        <a:lstStyle/>
        <a:p>
          <a:r>
            <a:rPr lang="x-none" sz="2000" b="0" u="none" dirty="0"/>
            <a:t>Type of occupancy</a:t>
          </a:r>
          <a:endParaRPr lang="en-US" sz="2000" b="0" u="none" dirty="0"/>
        </a:p>
      </dgm:t>
    </dgm:pt>
    <dgm:pt modelId="{6E2CCFA0-004E-4B46-B6FE-0027FE7632A3}" type="parTrans" cxnId="{6904C40E-7D73-4B44-B0EA-2E18D9164C7B}">
      <dgm:prSet/>
      <dgm:spPr/>
      <dgm:t>
        <a:bodyPr/>
        <a:lstStyle/>
        <a:p>
          <a:endParaRPr lang="en-US"/>
        </a:p>
      </dgm:t>
    </dgm:pt>
    <dgm:pt modelId="{D2F7D4A5-F492-4989-87C6-ACE3A8EC1932}" type="sibTrans" cxnId="{6904C40E-7D73-4B44-B0EA-2E18D9164C7B}">
      <dgm:prSet/>
      <dgm:spPr/>
      <dgm:t>
        <a:bodyPr/>
        <a:lstStyle/>
        <a:p>
          <a:endParaRPr lang="en-US"/>
        </a:p>
      </dgm:t>
    </dgm:pt>
    <dgm:pt modelId="{C699F060-EC9E-481C-AED5-3DDC7BD6ACC1}">
      <dgm:prSet custT="1"/>
      <dgm:spPr>
        <a:solidFill>
          <a:schemeClr val="accent2"/>
        </a:solidFill>
      </dgm:spPr>
      <dgm:t>
        <a:bodyPr/>
        <a:lstStyle/>
        <a:p>
          <a:r>
            <a:rPr lang="x-none" sz="2000" b="0" u="none" dirty="0"/>
            <a:t>Date of regular or periodic</a:t>
          </a:r>
          <a:r>
            <a:rPr lang="en-US" sz="2000" b="0" u="none" dirty="0"/>
            <a:t> </a:t>
          </a:r>
          <a:r>
            <a:rPr lang="x-none" sz="2000" b="0" u="none" dirty="0"/>
            <a:t>inspection</a:t>
          </a:r>
          <a:endParaRPr lang="en-US" sz="2000" b="0" u="none" dirty="0"/>
        </a:p>
      </dgm:t>
    </dgm:pt>
    <dgm:pt modelId="{37277625-93A8-4CE2-A523-B6002635D7FA}" type="parTrans" cxnId="{F3DDA1E4-FBB7-44F8-93A1-EB855A31A391}">
      <dgm:prSet/>
      <dgm:spPr/>
      <dgm:t>
        <a:bodyPr/>
        <a:lstStyle/>
        <a:p>
          <a:endParaRPr lang="en-US"/>
        </a:p>
      </dgm:t>
    </dgm:pt>
    <dgm:pt modelId="{3DFDB4F5-1B70-42A0-9735-F6227B861DF8}" type="sibTrans" cxnId="{F3DDA1E4-FBB7-44F8-93A1-EB855A31A391}">
      <dgm:prSet/>
      <dgm:spPr/>
      <dgm:t>
        <a:bodyPr/>
        <a:lstStyle/>
        <a:p>
          <a:endParaRPr lang="en-US"/>
        </a:p>
      </dgm:t>
    </dgm:pt>
    <dgm:pt modelId="{FC6582A0-2537-47D9-A3D5-883210816CF0}">
      <dgm:prSet custT="1"/>
      <dgm:spPr>
        <a:solidFill>
          <a:schemeClr val="accent2"/>
        </a:solidFill>
      </dgm:spPr>
      <dgm:t>
        <a:bodyPr/>
        <a:lstStyle/>
        <a:p>
          <a:r>
            <a:rPr lang="x-none" sz="2000" b="0" u="none" dirty="0"/>
            <a:t>N</a:t>
          </a:r>
          <a:r>
            <a:rPr lang="en-US" sz="2000" b="0" u="none" dirty="0"/>
            <a:t>a</a:t>
          </a:r>
          <a:r>
            <a:rPr lang="x-none" sz="2000" b="0" u="none" dirty="0"/>
            <a:t>me of inspector</a:t>
          </a:r>
          <a:endParaRPr lang="en-US" sz="2000" b="0" u="none" dirty="0"/>
        </a:p>
      </dgm:t>
    </dgm:pt>
    <dgm:pt modelId="{244B0CE5-BBB5-4A81-8588-B0557ED8CFEE}" type="parTrans" cxnId="{17F39EB7-ABDE-4D50-9FA1-F7F1AA82CCB9}">
      <dgm:prSet/>
      <dgm:spPr/>
      <dgm:t>
        <a:bodyPr/>
        <a:lstStyle/>
        <a:p>
          <a:endParaRPr lang="en-US"/>
        </a:p>
      </dgm:t>
    </dgm:pt>
    <dgm:pt modelId="{E6FEF2BC-6EE1-4E88-981D-36453E624F0A}" type="sibTrans" cxnId="{17F39EB7-ABDE-4D50-9FA1-F7F1AA82CCB9}">
      <dgm:prSet/>
      <dgm:spPr/>
      <dgm:t>
        <a:bodyPr/>
        <a:lstStyle/>
        <a:p>
          <a:endParaRPr lang="en-US"/>
        </a:p>
      </dgm:t>
    </dgm:pt>
    <dgm:pt modelId="{561F20F8-D6D1-497E-9D8B-A88E8868FB33}">
      <dgm:prSet custT="1"/>
      <dgm:spPr>
        <a:solidFill>
          <a:schemeClr val="accent2"/>
        </a:solidFill>
      </dgm:spPr>
      <dgm:t>
        <a:bodyPr/>
        <a:lstStyle/>
        <a:p>
          <a:r>
            <a:rPr lang="x-none" sz="2000" b="0" u="none" dirty="0"/>
            <a:t>Name of business owner/occupant</a:t>
          </a:r>
          <a:endParaRPr lang="en-US" sz="2000" b="0" u="none" dirty="0"/>
        </a:p>
      </dgm:t>
    </dgm:pt>
    <dgm:pt modelId="{E36D60F8-24F4-49DB-B8BA-E8D7D0568C68}" type="parTrans" cxnId="{1CD00F84-52D3-41E0-8CDE-4D294B746D24}">
      <dgm:prSet/>
      <dgm:spPr/>
      <dgm:t>
        <a:bodyPr/>
        <a:lstStyle/>
        <a:p>
          <a:endParaRPr lang="en-US"/>
        </a:p>
      </dgm:t>
    </dgm:pt>
    <dgm:pt modelId="{FE32E631-D714-4931-90D1-B72DE66F5C16}" type="sibTrans" cxnId="{1CD00F84-52D3-41E0-8CDE-4D294B746D24}">
      <dgm:prSet/>
      <dgm:spPr/>
      <dgm:t>
        <a:bodyPr/>
        <a:lstStyle/>
        <a:p>
          <a:endParaRPr lang="en-US"/>
        </a:p>
      </dgm:t>
    </dgm:pt>
    <dgm:pt modelId="{342E85CA-49A3-4436-AD47-57643159F75C}">
      <dgm:prSet phldrT="[Text]" custT="1"/>
      <dgm:spPr/>
      <dgm:t>
        <a:bodyPr/>
        <a:lstStyle/>
        <a:p>
          <a:r>
            <a:rPr lang="x-none" sz="2000" b="0" u="none" dirty="0"/>
            <a:t>Name of business</a:t>
          </a:r>
          <a:endParaRPr lang="en-US" sz="2000" b="0" dirty="0"/>
        </a:p>
      </dgm:t>
    </dgm:pt>
    <dgm:pt modelId="{3D0E644D-D67C-4C5A-8A2A-4BF735F2921A}" type="parTrans" cxnId="{0E1C52BB-9E1C-462E-8F82-FC67BD2A4357}">
      <dgm:prSet/>
      <dgm:spPr/>
      <dgm:t>
        <a:bodyPr/>
        <a:lstStyle/>
        <a:p>
          <a:endParaRPr lang="en-US"/>
        </a:p>
      </dgm:t>
    </dgm:pt>
    <dgm:pt modelId="{C1DEDD76-D297-49C3-B29E-5143E2B9A116}" type="sibTrans" cxnId="{0E1C52BB-9E1C-462E-8F82-FC67BD2A4357}">
      <dgm:prSet/>
      <dgm:spPr/>
      <dgm:t>
        <a:bodyPr/>
        <a:lstStyle/>
        <a:p>
          <a:endParaRPr lang="en-US"/>
        </a:p>
      </dgm:t>
    </dgm:pt>
    <dgm:pt modelId="{AC90D662-90EE-40D3-A1B1-F3D19A9E098F}" type="pres">
      <dgm:prSet presAssocID="{30C1193A-BC8E-4834-B470-366BF9B5B5F7}" presName="diagram" presStyleCnt="0">
        <dgm:presLayoutVars>
          <dgm:dir/>
          <dgm:resizeHandles val="exact"/>
        </dgm:presLayoutVars>
      </dgm:prSet>
      <dgm:spPr/>
      <dgm:t>
        <a:bodyPr/>
        <a:lstStyle/>
        <a:p>
          <a:endParaRPr lang="en-US"/>
        </a:p>
      </dgm:t>
    </dgm:pt>
    <dgm:pt modelId="{410A9A5E-12C6-4B9C-9ACA-D1D7536DF42F}" type="pres">
      <dgm:prSet presAssocID="{47E84419-55AD-4F28-9A64-292E66C61E3E}" presName="node" presStyleLbl="node1" presStyleIdx="0" presStyleCnt="6">
        <dgm:presLayoutVars>
          <dgm:bulletEnabled val="1"/>
        </dgm:presLayoutVars>
      </dgm:prSet>
      <dgm:spPr/>
      <dgm:t>
        <a:bodyPr/>
        <a:lstStyle/>
        <a:p>
          <a:endParaRPr lang="en-US"/>
        </a:p>
      </dgm:t>
    </dgm:pt>
    <dgm:pt modelId="{BD060C6E-07CD-47B1-B9D1-AAAF4F23C93E}" type="pres">
      <dgm:prSet presAssocID="{C6392DA9-4FBF-47BF-ABE8-C63A76E3BB71}" presName="sibTrans" presStyleCnt="0"/>
      <dgm:spPr/>
    </dgm:pt>
    <dgm:pt modelId="{29283A3B-F210-4109-BCD2-8CB76C8C08AD}" type="pres">
      <dgm:prSet presAssocID="{342E85CA-49A3-4436-AD47-57643159F75C}" presName="node" presStyleLbl="node1" presStyleIdx="1" presStyleCnt="6">
        <dgm:presLayoutVars>
          <dgm:bulletEnabled val="1"/>
        </dgm:presLayoutVars>
      </dgm:prSet>
      <dgm:spPr/>
      <dgm:t>
        <a:bodyPr/>
        <a:lstStyle/>
        <a:p>
          <a:endParaRPr lang="en-US"/>
        </a:p>
      </dgm:t>
    </dgm:pt>
    <dgm:pt modelId="{87E466D0-B077-4488-B717-22CF9098F990}" type="pres">
      <dgm:prSet presAssocID="{C1DEDD76-D297-49C3-B29E-5143E2B9A116}" presName="sibTrans" presStyleCnt="0"/>
      <dgm:spPr/>
    </dgm:pt>
    <dgm:pt modelId="{BD38AD9B-8C95-4B55-820D-208B7BEC5439}" type="pres">
      <dgm:prSet presAssocID="{CCE87341-7A5E-4768-A12D-874C741D0272}" presName="node" presStyleLbl="node1" presStyleIdx="2" presStyleCnt="6">
        <dgm:presLayoutVars>
          <dgm:bulletEnabled val="1"/>
        </dgm:presLayoutVars>
      </dgm:prSet>
      <dgm:spPr/>
      <dgm:t>
        <a:bodyPr/>
        <a:lstStyle/>
        <a:p>
          <a:endParaRPr lang="en-US"/>
        </a:p>
      </dgm:t>
    </dgm:pt>
    <dgm:pt modelId="{B0DE43A9-EE09-4D6B-96A6-BA847E998345}" type="pres">
      <dgm:prSet presAssocID="{D2F7D4A5-F492-4989-87C6-ACE3A8EC1932}" presName="sibTrans" presStyleCnt="0"/>
      <dgm:spPr/>
    </dgm:pt>
    <dgm:pt modelId="{B8A97C5C-3E38-4EC4-956D-30EB4B88113F}" type="pres">
      <dgm:prSet presAssocID="{C699F060-EC9E-481C-AED5-3DDC7BD6ACC1}" presName="node" presStyleLbl="node1" presStyleIdx="3" presStyleCnt="6">
        <dgm:presLayoutVars>
          <dgm:bulletEnabled val="1"/>
        </dgm:presLayoutVars>
      </dgm:prSet>
      <dgm:spPr/>
      <dgm:t>
        <a:bodyPr/>
        <a:lstStyle/>
        <a:p>
          <a:endParaRPr lang="en-US"/>
        </a:p>
      </dgm:t>
    </dgm:pt>
    <dgm:pt modelId="{6B61A780-CC6D-4FA4-A3E9-2D64B8108C08}" type="pres">
      <dgm:prSet presAssocID="{3DFDB4F5-1B70-42A0-9735-F6227B861DF8}" presName="sibTrans" presStyleCnt="0"/>
      <dgm:spPr/>
    </dgm:pt>
    <dgm:pt modelId="{6DEF73E9-02E4-4FBD-9D59-550BD8F70E6D}" type="pres">
      <dgm:prSet presAssocID="{FC6582A0-2537-47D9-A3D5-883210816CF0}" presName="node" presStyleLbl="node1" presStyleIdx="4" presStyleCnt="6">
        <dgm:presLayoutVars>
          <dgm:bulletEnabled val="1"/>
        </dgm:presLayoutVars>
      </dgm:prSet>
      <dgm:spPr/>
      <dgm:t>
        <a:bodyPr/>
        <a:lstStyle/>
        <a:p>
          <a:endParaRPr lang="en-US"/>
        </a:p>
      </dgm:t>
    </dgm:pt>
    <dgm:pt modelId="{AC52C2EE-C4CA-4975-A990-22AA630273DA}" type="pres">
      <dgm:prSet presAssocID="{E6FEF2BC-6EE1-4E88-981D-36453E624F0A}" presName="sibTrans" presStyleCnt="0"/>
      <dgm:spPr/>
    </dgm:pt>
    <dgm:pt modelId="{D216B6C3-E91C-467E-A2AE-715E7124E08B}" type="pres">
      <dgm:prSet presAssocID="{561F20F8-D6D1-497E-9D8B-A88E8868FB33}" presName="node" presStyleLbl="node1" presStyleIdx="5" presStyleCnt="6">
        <dgm:presLayoutVars>
          <dgm:bulletEnabled val="1"/>
        </dgm:presLayoutVars>
      </dgm:prSet>
      <dgm:spPr/>
      <dgm:t>
        <a:bodyPr/>
        <a:lstStyle/>
        <a:p>
          <a:endParaRPr lang="en-US"/>
        </a:p>
      </dgm:t>
    </dgm:pt>
  </dgm:ptLst>
  <dgm:cxnLst>
    <dgm:cxn modelId="{89D67E9E-FE46-4FE0-8609-C404A3EB8F75}" srcId="{30C1193A-BC8E-4834-B470-366BF9B5B5F7}" destId="{47E84419-55AD-4F28-9A64-292E66C61E3E}" srcOrd="0" destOrd="0" parTransId="{4B9F5161-8207-438C-AFC3-A42AABF8C643}" sibTransId="{C6392DA9-4FBF-47BF-ABE8-C63A76E3BB71}"/>
    <dgm:cxn modelId="{F3DDA1E4-FBB7-44F8-93A1-EB855A31A391}" srcId="{30C1193A-BC8E-4834-B470-366BF9B5B5F7}" destId="{C699F060-EC9E-481C-AED5-3DDC7BD6ACC1}" srcOrd="3" destOrd="0" parTransId="{37277625-93A8-4CE2-A523-B6002635D7FA}" sibTransId="{3DFDB4F5-1B70-42A0-9735-F6227B861DF8}"/>
    <dgm:cxn modelId="{62D7433F-7AD6-4534-A101-A42D2F862A91}" type="presOf" srcId="{C699F060-EC9E-481C-AED5-3DDC7BD6ACC1}" destId="{B8A97C5C-3E38-4EC4-956D-30EB4B88113F}" srcOrd="0" destOrd="0" presId="urn:microsoft.com/office/officeart/2005/8/layout/default"/>
    <dgm:cxn modelId="{726142F0-483B-421F-8670-685B20D8E4CE}" type="presOf" srcId="{561F20F8-D6D1-497E-9D8B-A88E8868FB33}" destId="{D216B6C3-E91C-467E-A2AE-715E7124E08B}" srcOrd="0" destOrd="0" presId="urn:microsoft.com/office/officeart/2005/8/layout/default"/>
    <dgm:cxn modelId="{016CF774-69BE-4858-938E-0EA8B721F74A}" type="presOf" srcId="{47E84419-55AD-4F28-9A64-292E66C61E3E}" destId="{410A9A5E-12C6-4B9C-9ACA-D1D7536DF42F}" srcOrd="0" destOrd="0" presId="urn:microsoft.com/office/officeart/2005/8/layout/default"/>
    <dgm:cxn modelId="{17F39EB7-ABDE-4D50-9FA1-F7F1AA82CCB9}" srcId="{30C1193A-BC8E-4834-B470-366BF9B5B5F7}" destId="{FC6582A0-2537-47D9-A3D5-883210816CF0}" srcOrd="4" destOrd="0" parTransId="{244B0CE5-BBB5-4A81-8588-B0557ED8CFEE}" sibTransId="{E6FEF2BC-6EE1-4E88-981D-36453E624F0A}"/>
    <dgm:cxn modelId="{009A4713-C786-4DCD-ACCC-392048D994DF}" type="presOf" srcId="{30C1193A-BC8E-4834-B470-366BF9B5B5F7}" destId="{AC90D662-90EE-40D3-A1B1-F3D19A9E098F}" srcOrd="0" destOrd="0" presId="urn:microsoft.com/office/officeart/2005/8/layout/default"/>
    <dgm:cxn modelId="{1CD00F84-52D3-41E0-8CDE-4D294B746D24}" srcId="{30C1193A-BC8E-4834-B470-366BF9B5B5F7}" destId="{561F20F8-D6D1-497E-9D8B-A88E8868FB33}" srcOrd="5" destOrd="0" parTransId="{E36D60F8-24F4-49DB-B8BA-E8D7D0568C68}" sibTransId="{FE32E631-D714-4931-90D1-B72DE66F5C16}"/>
    <dgm:cxn modelId="{237CBBB8-EA18-447B-81A7-9FFB0563AB11}" type="presOf" srcId="{FC6582A0-2537-47D9-A3D5-883210816CF0}" destId="{6DEF73E9-02E4-4FBD-9D59-550BD8F70E6D}" srcOrd="0" destOrd="0" presId="urn:microsoft.com/office/officeart/2005/8/layout/default"/>
    <dgm:cxn modelId="{0E1C52BB-9E1C-462E-8F82-FC67BD2A4357}" srcId="{30C1193A-BC8E-4834-B470-366BF9B5B5F7}" destId="{342E85CA-49A3-4436-AD47-57643159F75C}" srcOrd="1" destOrd="0" parTransId="{3D0E644D-D67C-4C5A-8A2A-4BF735F2921A}" sibTransId="{C1DEDD76-D297-49C3-B29E-5143E2B9A116}"/>
    <dgm:cxn modelId="{6904C40E-7D73-4B44-B0EA-2E18D9164C7B}" srcId="{30C1193A-BC8E-4834-B470-366BF9B5B5F7}" destId="{CCE87341-7A5E-4768-A12D-874C741D0272}" srcOrd="2" destOrd="0" parTransId="{6E2CCFA0-004E-4B46-B6FE-0027FE7632A3}" sibTransId="{D2F7D4A5-F492-4989-87C6-ACE3A8EC1932}"/>
    <dgm:cxn modelId="{13BB66C6-2786-4765-B9AC-72C1583666DE}" type="presOf" srcId="{CCE87341-7A5E-4768-A12D-874C741D0272}" destId="{BD38AD9B-8C95-4B55-820D-208B7BEC5439}" srcOrd="0" destOrd="0" presId="urn:microsoft.com/office/officeart/2005/8/layout/default"/>
    <dgm:cxn modelId="{9BE6301E-FDF0-4EEA-869F-95C637DB4C6E}" type="presOf" srcId="{342E85CA-49A3-4436-AD47-57643159F75C}" destId="{29283A3B-F210-4109-BCD2-8CB76C8C08AD}" srcOrd="0" destOrd="0" presId="urn:microsoft.com/office/officeart/2005/8/layout/default"/>
    <dgm:cxn modelId="{9FC3404E-9494-4E5F-BE88-D53A22BCE79B}" type="presParOf" srcId="{AC90D662-90EE-40D3-A1B1-F3D19A9E098F}" destId="{410A9A5E-12C6-4B9C-9ACA-D1D7536DF42F}" srcOrd="0" destOrd="0" presId="urn:microsoft.com/office/officeart/2005/8/layout/default"/>
    <dgm:cxn modelId="{7375BBE8-6F66-4F5B-883C-40E657CACCF5}" type="presParOf" srcId="{AC90D662-90EE-40D3-A1B1-F3D19A9E098F}" destId="{BD060C6E-07CD-47B1-B9D1-AAAF4F23C93E}" srcOrd="1" destOrd="0" presId="urn:microsoft.com/office/officeart/2005/8/layout/default"/>
    <dgm:cxn modelId="{0FD31E02-7B23-4654-88CB-E00055EF37B7}" type="presParOf" srcId="{AC90D662-90EE-40D3-A1B1-F3D19A9E098F}" destId="{29283A3B-F210-4109-BCD2-8CB76C8C08AD}" srcOrd="2" destOrd="0" presId="urn:microsoft.com/office/officeart/2005/8/layout/default"/>
    <dgm:cxn modelId="{77533855-1DCF-430B-8655-9AABA5483E0A}" type="presParOf" srcId="{AC90D662-90EE-40D3-A1B1-F3D19A9E098F}" destId="{87E466D0-B077-4488-B717-22CF9098F990}" srcOrd="3" destOrd="0" presId="urn:microsoft.com/office/officeart/2005/8/layout/default"/>
    <dgm:cxn modelId="{5E2D513B-4AD7-4A0B-A82E-2554901597F1}" type="presParOf" srcId="{AC90D662-90EE-40D3-A1B1-F3D19A9E098F}" destId="{BD38AD9B-8C95-4B55-820D-208B7BEC5439}" srcOrd="4" destOrd="0" presId="urn:microsoft.com/office/officeart/2005/8/layout/default"/>
    <dgm:cxn modelId="{DC8DA064-1222-4B8F-87A7-B843CB95DFBB}" type="presParOf" srcId="{AC90D662-90EE-40D3-A1B1-F3D19A9E098F}" destId="{B0DE43A9-EE09-4D6B-96A6-BA847E998345}" srcOrd="5" destOrd="0" presId="urn:microsoft.com/office/officeart/2005/8/layout/default"/>
    <dgm:cxn modelId="{B51450B7-DC68-410F-A870-34703433F3D4}" type="presParOf" srcId="{AC90D662-90EE-40D3-A1B1-F3D19A9E098F}" destId="{B8A97C5C-3E38-4EC4-956D-30EB4B88113F}" srcOrd="6" destOrd="0" presId="urn:microsoft.com/office/officeart/2005/8/layout/default"/>
    <dgm:cxn modelId="{BACB4007-481A-463F-BF2D-D39DDA937444}" type="presParOf" srcId="{AC90D662-90EE-40D3-A1B1-F3D19A9E098F}" destId="{6B61A780-CC6D-4FA4-A3E9-2D64B8108C08}" srcOrd="7" destOrd="0" presId="urn:microsoft.com/office/officeart/2005/8/layout/default"/>
    <dgm:cxn modelId="{2B4BFF05-86BF-469F-B758-B0A60F9B0C7C}" type="presParOf" srcId="{AC90D662-90EE-40D3-A1B1-F3D19A9E098F}" destId="{6DEF73E9-02E4-4FBD-9D59-550BD8F70E6D}" srcOrd="8" destOrd="0" presId="urn:microsoft.com/office/officeart/2005/8/layout/default"/>
    <dgm:cxn modelId="{BE1CDEF3-6556-4B09-9A64-96C168416058}" type="presParOf" srcId="{AC90D662-90EE-40D3-A1B1-F3D19A9E098F}" destId="{AC52C2EE-C4CA-4975-A990-22AA630273DA}" srcOrd="9" destOrd="0" presId="urn:microsoft.com/office/officeart/2005/8/layout/default"/>
    <dgm:cxn modelId="{D5495BB8-2D96-4735-B7CB-ABC38EB510B3}" type="presParOf" srcId="{AC90D662-90EE-40D3-A1B1-F3D19A9E098F}" destId="{D216B6C3-E91C-467E-A2AE-715E7124E08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30C1193A-BC8E-4834-B470-366BF9B5B5F7}"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0C9B852C-45F3-412F-9FF9-74446F2F24CE}">
      <dgm:prSet custT="1"/>
      <dgm:spPr/>
      <dgm:t>
        <a:bodyPr/>
        <a:lstStyle/>
        <a:p>
          <a:r>
            <a:rPr lang="x-none" sz="1800" b="0" u="none" dirty="0"/>
            <a:t>Name of facility representative present during the inspection</a:t>
          </a:r>
          <a:endParaRPr lang="en-US" sz="1800" b="0" u="none" dirty="0"/>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993C7ECF-1549-46F7-9731-3E1E7264E792}">
      <dgm:prSet custT="1"/>
      <dgm:spPr/>
      <dgm:t>
        <a:bodyPr/>
        <a:lstStyle/>
        <a:p>
          <a:r>
            <a:rPr lang="x-none" sz="1800" b="0" u="none" dirty="0"/>
            <a:t>Name of property owner</a:t>
          </a:r>
          <a:endParaRPr lang="en-US" sz="1800" b="0" u="none" dirty="0"/>
        </a:p>
      </dgm:t>
    </dgm:pt>
    <dgm:pt modelId="{EBC182FA-BC03-475E-AE67-A577F391F77B}" type="parTrans" cxnId="{DB024515-AA04-47B3-BB77-9D1858F9FA77}">
      <dgm:prSet/>
      <dgm:spPr/>
      <dgm:t>
        <a:bodyPr/>
        <a:lstStyle/>
        <a:p>
          <a:endParaRPr lang="en-US"/>
        </a:p>
      </dgm:t>
    </dgm:pt>
    <dgm:pt modelId="{C5F3B89C-E80C-4039-A992-3212AC50D5B3}" type="sibTrans" cxnId="{DB024515-AA04-47B3-BB77-9D1858F9FA77}">
      <dgm:prSet/>
      <dgm:spPr/>
      <dgm:t>
        <a:bodyPr/>
        <a:lstStyle/>
        <a:p>
          <a:endParaRPr lang="en-US"/>
        </a:p>
      </dgm:t>
    </dgm:pt>
    <dgm:pt modelId="{A4DEC69C-6603-4ADC-A949-698F0F45A93E}">
      <dgm:prSet custT="1"/>
      <dgm:spPr/>
      <dgm:t>
        <a:bodyPr/>
        <a:lstStyle/>
        <a:p>
          <a:r>
            <a:rPr lang="x-none" sz="1800" b="0" u="none" dirty="0"/>
            <a:t>Edition of applicable code as a reference for future inspections</a:t>
          </a:r>
          <a:endParaRPr lang="en-US" sz="1800" b="0" u="none" dirty="0"/>
        </a:p>
      </dgm:t>
    </dgm:pt>
    <dgm:pt modelId="{AF534FED-B229-48D6-ACD4-2680BFBF26F9}" type="parTrans" cxnId="{EA5780A4-1283-490C-82F6-37CC0A26FD63}">
      <dgm:prSet/>
      <dgm:spPr/>
      <dgm:t>
        <a:bodyPr/>
        <a:lstStyle/>
        <a:p>
          <a:endParaRPr lang="en-US"/>
        </a:p>
      </dgm:t>
    </dgm:pt>
    <dgm:pt modelId="{3F8981B6-4B8B-408E-8427-5B50A80049A6}" type="sibTrans" cxnId="{EA5780A4-1283-490C-82F6-37CC0A26FD63}">
      <dgm:prSet/>
      <dgm:spPr/>
      <dgm:t>
        <a:bodyPr/>
        <a:lstStyle/>
        <a:p>
          <a:endParaRPr lang="en-US"/>
        </a:p>
      </dgm:t>
    </dgm:pt>
    <dgm:pt modelId="{E9C8F119-3A0F-475A-8215-C84220F3A285}">
      <dgm:prSet custT="1"/>
      <dgm:spPr/>
      <dgm:t>
        <a:bodyPr/>
        <a:lstStyle/>
        <a:p>
          <a:r>
            <a:rPr lang="x-none" sz="1800" b="0" u="none" dirty="0"/>
            <a:t>List of violations and their locations, referencing code section numbers and titles </a:t>
          </a:r>
          <a:endParaRPr lang="en-US" sz="1800" b="0" u="none" dirty="0"/>
        </a:p>
      </dgm:t>
    </dgm:pt>
    <dgm:pt modelId="{BCADA64B-264D-4290-8677-8D40271DA6FA}" type="parTrans" cxnId="{5E671744-77C3-423B-8735-753DA120BFD5}">
      <dgm:prSet/>
      <dgm:spPr/>
      <dgm:t>
        <a:bodyPr/>
        <a:lstStyle/>
        <a:p>
          <a:endParaRPr lang="en-US"/>
        </a:p>
      </dgm:t>
    </dgm:pt>
    <dgm:pt modelId="{DA25B115-8EC3-4FE4-B97C-E0A2FF5F1A81}" type="sibTrans" cxnId="{5E671744-77C3-423B-8735-753DA120BFD5}">
      <dgm:prSet/>
      <dgm:spPr/>
      <dgm:t>
        <a:bodyPr/>
        <a:lstStyle/>
        <a:p>
          <a:endParaRPr lang="en-US"/>
        </a:p>
      </dgm:t>
    </dgm:pt>
    <dgm:pt modelId="{241A41C6-8EB9-49C6-854D-C21171015F54}">
      <dgm:prSet custT="1"/>
      <dgm:spPr/>
      <dgm:t>
        <a:bodyPr/>
        <a:lstStyle/>
        <a:p>
          <a:r>
            <a:rPr lang="x-none" sz="1800" b="0" u="none" dirty="0"/>
            <a:t>Date of follow-up inspection</a:t>
          </a:r>
          <a:endParaRPr lang="en-US" sz="1800" b="0" u="none" dirty="0"/>
        </a:p>
      </dgm:t>
    </dgm:pt>
    <dgm:pt modelId="{652DB46B-F4FF-40BA-8543-ACF6C5489B29}" type="parTrans" cxnId="{DC989551-B2AD-4C03-8D82-72DE1CE1E866}">
      <dgm:prSet/>
      <dgm:spPr/>
      <dgm:t>
        <a:bodyPr/>
        <a:lstStyle/>
        <a:p>
          <a:endParaRPr lang="en-US"/>
        </a:p>
      </dgm:t>
    </dgm:pt>
    <dgm:pt modelId="{C6677E74-65D1-46B1-89DE-23A7BF9013E4}" type="sibTrans" cxnId="{DC989551-B2AD-4C03-8D82-72DE1CE1E866}">
      <dgm:prSet/>
      <dgm:spPr/>
      <dgm:t>
        <a:bodyPr/>
        <a:lstStyle/>
        <a:p>
          <a:endParaRPr lang="en-US"/>
        </a:p>
      </dgm:t>
    </dgm:pt>
    <dgm:pt modelId="{08A2AAE2-FBBF-4029-956D-6C7EC0CD98F5}">
      <dgm:prSet custT="1"/>
      <dgm:spPr/>
      <dgm:t>
        <a:bodyPr/>
        <a:lstStyle/>
        <a:p>
          <a:r>
            <a:rPr lang="en-US" sz="1800" b="0" dirty="0"/>
            <a:t>Explanation of the violations noted</a:t>
          </a:r>
        </a:p>
      </dgm:t>
    </dgm:pt>
    <dgm:pt modelId="{E4BDC563-85F6-4C98-9D7D-94DCCB7383A0}" type="parTrans" cxnId="{106C2BE2-9164-4C8B-909F-2B2CEAF2129D}">
      <dgm:prSet/>
      <dgm:spPr/>
      <dgm:t>
        <a:bodyPr/>
        <a:lstStyle/>
        <a:p>
          <a:endParaRPr lang="en-US"/>
        </a:p>
      </dgm:t>
    </dgm:pt>
    <dgm:pt modelId="{28D79E7C-43F1-4D71-8EAB-0815325B7318}" type="sibTrans" cxnId="{106C2BE2-9164-4C8B-909F-2B2CEAF2129D}">
      <dgm:prSet/>
      <dgm:spPr/>
      <dgm:t>
        <a:bodyPr/>
        <a:lstStyle/>
        <a:p>
          <a:endParaRPr lang="en-US"/>
        </a:p>
      </dgm:t>
    </dgm:pt>
    <dgm:pt modelId="{AC90D662-90EE-40D3-A1B1-F3D19A9E098F}" type="pres">
      <dgm:prSet presAssocID="{30C1193A-BC8E-4834-B470-366BF9B5B5F7}" presName="diagram" presStyleCnt="0">
        <dgm:presLayoutVars>
          <dgm:dir/>
          <dgm:resizeHandles val="exact"/>
        </dgm:presLayoutVars>
      </dgm:prSet>
      <dgm:spPr/>
      <dgm:t>
        <a:bodyPr/>
        <a:lstStyle/>
        <a:p>
          <a:endParaRPr lang="en-US"/>
        </a:p>
      </dgm:t>
    </dgm:pt>
    <dgm:pt modelId="{518A3007-8177-48AB-AF8B-7699B72234D3}" type="pres">
      <dgm:prSet presAssocID="{0C9B852C-45F3-412F-9FF9-74446F2F24CE}" presName="node" presStyleLbl="node1" presStyleIdx="0" presStyleCnt="6">
        <dgm:presLayoutVars>
          <dgm:bulletEnabled val="1"/>
        </dgm:presLayoutVars>
      </dgm:prSet>
      <dgm:spPr/>
      <dgm:t>
        <a:bodyPr/>
        <a:lstStyle/>
        <a:p>
          <a:endParaRPr lang="en-US"/>
        </a:p>
      </dgm:t>
    </dgm:pt>
    <dgm:pt modelId="{C6EA792D-1C78-4814-89F3-EAE655D88EA9}" type="pres">
      <dgm:prSet presAssocID="{5CF372AD-FA8F-4C80-AEF9-931F6A45C9EA}" presName="sibTrans" presStyleCnt="0"/>
      <dgm:spPr/>
      <dgm:t>
        <a:bodyPr/>
        <a:lstStyle/>
        <a:p>
          <a:endParaRPr lang="en-US"/>
        </a:p>
      </dgm:t>
    </dgm:pt>
    <dgm:pt modelId="{F42DD9EE-CD2F-4A47-920C-508260F6A3DB}" type="pres">
      <dgm:prSet presAssocID="{993C7ECF-1549-46F7-9731-3E1E7264E792}" presName="node" presStyleLbl="node1" presStyleIdx="1" presStyleCnt="6">
        <dgm:presLayoutVars>
          <dgm:bulletEnabled val="1"/>
        </dgm:presLayoutVars>
      </dgm:prSet>
      <dgm:spPr/>
      <dgm:t>
        <a:bodyPr/>
        <a:lstStyle/>
        <a:p>
          <a:endParaRPr lang="en-US"/>
        </a:p>
      </dgm:t>
    </dgm:pt>
    <dgm:pt modelId="{FAB8D152-C3F6-4D07-8075-BF7D3E9F6DD7}" type="pres">
      <dgm:prSet presAssocID="{C5F3B89C-E80C-4039-A992-3212AC50D5B3}" presName="sibTrans" presStyleCnt="0"/>
      <dgm:spPr/>
      <dgm:t>
        <a:bodyPr/>
        <a:lstStyle/>
        <a:p>
          <a:endParaRPr lang="en-US"/>
        </a:p>
      </dgm:t>
    </dgm:pt>
    <dgm:pt modelId="{7F5DE8AB-65F8-418F-A72B-68BAFA48B969}" type="pres">
      <dgm:prSet presAssocID="{A4DEC69C-6603-4ADC-A949-698F0F45A93E}" presName="node" presStyleLbl="node1" presStyleIdx="2" presStyleCnt="6">
        <dgm:presLayoutVars>
          <dgm:bulletEnabled val="1"/>
        </dgm:presLayoutVars>
      </dgm:prSet>
      <dgm:spPr/>
      <dgm:t>
        <a:bodyPr/>
        <a:lstStyle/>
        <a:p>
          <a:endParaRPr lang="en-US"/>
        </a:p>
      </dgm:t>
    </dgm:pt>
    <dgm:pt modelId="{71A445BD-C0A4-48F6-B3CA-F3C18F5FFE56}" type="pres">
      <dgm:prSet presAssocID="{3F8981B6-4B8B-408E-8427-5B50A80049A6}" presName="sibTrans" presStyleCnt="0"/>
      <dgm:spPr/>
      <dgm:t>
        <a:bodyPr/>
        <a:lstStyle/>
        <a:p>
          <a:endParaRPr lang="en-US"/>
        </a:p>
      </dgm:t>
    </dgm:pt>
    <dgm:pt modelId="{14A56A85-63BB-4B85-8816-365E229FFD53}" type="pres">
      <dgm:prSet presAssocID="{E9C8F119-3A0F-475A-8215-C84220F3A285}" presName="node" presStyleLbl="node1" presStyleIdx="3" presStyleCnt="6">
        <dgm:presLayoutVars>
          <dgm:bulletEnabled val="1"/>
        </dgm:presLayoutVars>
      </dgm:prSet>
      <dgm:spPr/>
      <dgm:t>
        <a:bodyPr/>
        <a:lstStyle/>
        <a:p>
          <a:endParaRPr lang="en-US"/>
        </a:p>
      </dgm:t>
    </dgm:pt>
    <dgm:pt modelId="{0E8B0063-F223-4A07-A51A-B2C9FA300BF0}" type="pres">
      <dgm:prSet presAssocID="{DA25B115-8EC3-4FE4-B97C-E0A2FF5F1A81}" presName="sibTrans" presStyleCnt="0"/>
      <dgm:spPr/>
      <dgm:t>
        <a:bodyPr/>
        <a:lstStyle/>
        <a:p>
          <a:endParaRPr lang="en-US"/>
        </a:p>
      </dgm:t>
    </dgm:pt>
    <dgm:pt modelId="{51F7CFF3-327F-4111-8A86-5A383ACDA3F3}" type="pres">
      <dgm:prSet presAssocID="{241A41C6-8EB9-49C6-854D-C21171015F54}" presName="node" presStyleLbl="node1" presStyleIdx="4" presStyleCnt="6">
        <dgm:presLayoutVars>
          <dgm:bulletEnabled val="1"/>
        </dgm:presLayoutVars>
      </dgm:prSet>
      <dgm:spPr/>
      <dgm:t>
        <a:bodyPr/>
        <a:lstStyle/>
        <a:p>
          <a:endParaRPr lang="en-US"/>
        </a:p>
      </dgm:t>
    </dgm:pt>
    <dgm:pt modelId="{78EA1141-4A13-4536-ADCC-D909080699E6}" type="pres">
      <dgm:prSet presAssocID="{C6677E74-65D1-46B1-89DE-23A7BF9013E4}" presName="sibTrans" presStyleCnt="0"/>
      <dgm:spPr/>
      <dgm:t>
        <a:bodyPr/>
        <a:lstStyle/>
        <a:p>
          <a:endParaRPr lang="en-US"/>
        </a:p>
      </dgm:t>
    </dgm:pt>
    <dgm:pt modelId="{6AFA71A0-D499-44A4-ABFB-3B704A5C1DFC}" type="pres">
      <dgm:prSet presAssocID="{08A2AAE2-FBBF-4029-956D-6C7EC0CD98F5}" presName="node" presStyleLbl="node1" presStyleIdx="5" presStyleCnt="6">
        <dgm:presLayoutVars>
          <dgm:bulletEnabled val="1"/>
        </dgm:presLayoutVars>
      </dgm:prSet>
      <dgm:spPr/>
      <dgm:t>
        <a:bodyPr/>
        <a:lstStyle/>
        <a:p>
          <a:endParaRPr lang="en-US"/>
        </a:p>
      </dgm:t>
    </dgm:pt>
  </dgm:ptLst>
  <dgm:cxnLst>
    <dgm:cxn modelId="{445E1ADD-7D08-40E3-947D-6530EF5C10A4}" srcId="{30C1193A-BC8E-4834-B470-366BF9B5B5F7}" destId="{0C9B852C-45F3-412F-9FF9-74446F2F24CE}" srcOrd="0" destOrd="0" parTransId="{07F21CAC-D214-4A75-A0FF-1AF4CE293EFC}" sibTransId="{5CF372AD-FA8F-4C80-AEF9-931F6A45C9EA}"/>
    <dgm:cxn modelId="{35B821B9-2590-48ED-9545-853077A16161}" type="presOf" srcId="{993C7ECF-1549-46F7-9731-3E1E7264E792}" destId="{F42DD9EE-CD2F-4A47-920C-508260F6A3DB}" srcOrd="0" destOrd="0" presId="urn:microsoft.com/office/officeart/2005/8/layout/default"/>
    <dgm:cxn modelId="{DC989551-B2AD-4C03-8D82-72DE1CE1E866}" srcId="{30C1193A-BC8E-4834-B470-366BF9B5B5F7}" destId="{241A41C6-8EB9-49C6-854D-C21171015F54}" srcOrd="4" destOrd="0" parTransId="{652DB46B-F4FF-40BA-8543-ACF6C5489B29}" sibTransId="{C6677E74-65D1-46B1-89DE-23A7BF9013E4}"/>
    <dgm:cxn modelId="{1D734530-9D04-4A96-908C-E4381F2E59A1}" type="presOf" srcId="{E9C8F119-3A0F-475A-8215-C84220F3A285}" destId="{14A56A85-63BB-4B85-8816-365E229FFD53}" srcOrd="0" destOrd="0" presId="urn:microsoft.com/office/officeart/2005/8/layout/default"/>
    <dgm:cxn modelId="{106C2BE2-9164-4C8B-909F-2B2CEAF2129D}" srcId="{30C1193A-BC8E-4834-B470-366BF9B5B5F7}" destId="{08A2AAE2-FBBF-4029-956D-6C7EC0CD98F5}" srcOrd="5" destOrd="0" parTransId="{E4BDC563-85F6-4C98-9D7D-94DCCB7383A0}" sibTransId="{28D79E7C-43F1-4D71-8EAB-0815325B7318}"/>
    <dgm:cxn modelId="{EA5780A4-1283-490C-82F6-37CC0A26FD63}" srcId="{30C1193A-BC8E-4834-B470-366BF9B5B5F7}" destId="{A4DEC69C-6603-4ADC-A949-698F0F45A93E}" srcOrd="2" destOrd="0" parTransId="{AF534FED-B229-48D6-ACD4-2680BFBF26F9}" sibTransId="{3F8981B6-4B8B-408E-8427-5B50A80049A6}"/>
    <dgm:cxn modelId="{9A986A57-0E56-48DA-831B-8E775131E225}" type="presOf" srcId="{08A2AAE2-FBBF-4029-956D-6C7EC0CD98F5}" destId="{6AFA71A0-D499-44A4-ABFB-3B704A5C1DFC}" srcOrd="0" destOrd="0" presId="urn:microsoft.com/office/officeart/2005/8/layout/default"/>
    <dgm:cxn modelId="{5E671744-77C3-423B-8735-753DA120BFD5}" srcId="{30C1193A-BC8E-4834-B470-366BF9B5B5F7}" destId="{E9C8F119-3A0F-475A-8215-C84220F3A285}" srcOrd="3" destOrd="0" parTransId="{BCADA64B-264D-4290-8677-8D40271DA6FA}" sibTransId="{DA25B115-8EC3-4FE4-B97C-E0A2FF5F1A81}"/>
    <dgm:cxn modelId="{6D953DFD-FB60-464B-9C65-FC919C29250A}" type="presOf" srcId="{0C9B852C-45F3-412F-9FF9-74446F2F24CE}" destId="{518A3007-8177-48AB-AF8B-7699B72234D3}" srcOrd="0" destOrd="0" presId="urn:microsoft.com/office/officeart/2005/8/layout/default"/>
    <dgm:cxn modelId="{DB024515-AA04-47B3-BB77-9D1858F9FA77}" srcId="{30C1193A-BC8E-4834-B470-366BF9B5B5F7}" destId="{993C7ECF-1549-46F7-9731-3E1E7264E792}" srcOrd="1" destOrd="0" parTransId="{EBC182FA-BC03-475E-AE67-A577F391F77B}" sibTransId="{C5F3B89C-E80C-4039-A992-3212AC50D5B3}"/>
    <dgm:cxn modelId="{72899662-1822-4B85-9AF4-3BB62A7D1815}" type="presOf" srcId="{241A41C6-8EB9-49C6-854D-C21171015F54}" destId="{51F7CFF3-327F-4111-8A86-5A383ACDA3F3}" srcOrd="0" destOrd="0" presId="urn:microsoft.com/office/officeart/2005/8/layout/default"/>
    <dgm:cxn modelId="{1C123C07-3104-4B9A-832C-3A9D7BC26806}" type="presOf" srcId="{A4DEC69C-6603-4ADC-A949-698F0F45A93E}" destId="{7F5DE8AB-65F8-418F-A72B-68BAFA48B969}" srcOrd="0" destOrd="0" presId="urn:microsoft.com/office/officeart/2005/8/layout/default"/>
    <dgm:cxn modelId="{0B4CFA95-5F8C-46F4-B82D-0C86A2349322}" type="presOf" srcId="{30C1193A-BC8E-4834-B470-366BF9B5B5F7}" destId="{AC90D662-90EE-40D3-A1B1-F3D19A9E098F}" srcOrd="0" destOrd="0" presId="urn:microsoft.com/office/officeart/2005/8/layout/default"/>
    <dgm:cxn modelId="{2BCA7803-C5FD-44C6-B98A-BFF0538FD583}" type="presParOf" srcId="{AC90D662-90EE-40D3-A1B1-F3D19A9E098F}" destId="{518A3007-8177-48AB-AF8B-7699B72234D3}" srcOrd="0" destOrd="0" presId="urn:microsoft.com/office/officeart/2005/8/layout/default"/>
    <dgm:cxn modelId="{2D7A742E-FCFE-408B-B37F-9C143309373B}" type="presParOf" srcId="{AC90D662-90EE-40D3-A1B1-F3D19A9E098F}" destId="{C6EA792D-1C78-4814-89F3-EAE655D88EA9}" srcOrd="1" destOrd="0" presId="urn:microsoft.com/office/officeart/2005/8/layout/default"/>
    <dgm:cxn modelId="{B3EA8573-E118-46CD-9956-EDE91BAAD73C}" type="presParOf" srcId="{AC90D662-90EE-40D3-A1B1-F3D19A9E098F}" destId="{F42DD9EE-CD2F-4A47-920C-508260F6A3DB}" srcOrd="2" destOrd="0" presId="urn:microsoft.com/office/officeart/2005/8/layout/default"/>
    <dgm:cxn modelId="{508E9076-2B23-4F12-BEFD-E05B7A1A33C4}" type="presParOf" srcId="{AC90D662-90EE-40D3-A1B1-F3D19A9E098F}" destId="{FAB8D152-C3F6-4D07-8075-BF7D3E9F6DD7}" srcOrd="3" destOrd="0" presId="urn:microsoft.com/office/officeart/2005/8/layout/default"/>
    <dgm:cxn modelId="{827BF418-79A8-4883-A3F1-405E679B1624}" type="presParOf" srcId="{AC90D662-90EE-40D3-A1B1-F3D19A9E098F}" destId="{7F5DE8AB-65F8-418F-A72B-68BAFA48B969}" srcOrd="4" destOrd="0" presId="urn:microsoft.com/office/officeart/2005/8/layout/default"/>
    <dgm:cxn modelId="{FC68ACD5-2E21-4A83-959A-DA3366D01B5D}" type="presParOf" srcId="{AC90D662-90EE-40D3-A1B1-F3D19A9E098F}" destId="{71A445BD-C0A4-48F6-B3CA-F3C18F5FFE56}" srcOrd="5" destOrd="0" presId="urn:microsoft.com/office/officeart/2005/8/layout/default"/>
    <dgm:cxn modelId="{02E40104-0D86-4639-A308-C4CA70B3CDA7}" type="presParOf" srcId="{AC90D662-90EE-40D3-A1B1-F3D19A9E098F}" destId="{14A56A85-63BB-4B85-8816-365E229FFD53}" srcOrd="6" destOrd="0" presId="urn:microsoft.com/office/officeart/2005/8/layout/default"/>
    <dgm:cxn modelId="{D8AAFBD6-AD1F-4315-B614-E6CB9BDC9F9E}" type="presParOf" srcId="{AC90D662-90EE-40D3-A1B1-F3D19A9E098F}" destId="{0E8B0063-F223-4A07-A51A-B2C9FA300BF0}" srcOrd="7" destOrd="0" presId="urn:microsoft.com/office/officeart/2005/8/layout/default"/>
    <dgm:cxn modelId="{15F850D3-A741-47D3-96DD-551C9305FF5D}" type="presParOf" srcId="{AC90D662-90EE-40D3-A1B1-F3D19A9E098F}" destId="{51F7CFF3-327F-4111-8A86-5A383ACDA3F3}" srcOrd="8" destOrd="0" presId="urn:microsoft.com/office/officeart/2005/8/layout/default"/>
    <dgm:cxn modelId="{45E06233-AC72-44E4-AF2C-0057A9B1A74A}" type="presParOf" srcId="{AC90D662-90EE-40D3-A1B1-F3D19A9E098F}" destId="{78EA1141-4A13-4536-ADCC-D909080699E6}" srcOrd="9" destOrd="0" presId="urn:microsoft.com/office/officeart/2005/8/layout/default"/>
    <dgm:cxn modelId="{E83108C3-1C92-41E1-892D-80083ED9FCB0}" type="presParOf" srcId="{AC90D662-90EE-40D3-A1B1-F3D19A9E098F}" destId="{6AFA71A0-D499-44A4-ABFB-3B704A5C1DF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30C1193A-BC8E-4834-B470-366BF9B5B5F7}" type="doc">
      <dgm:prSet loTypeId="urn:microsoft.com/office/officeart/2008/layout/LinedList" loCatId="list" qsTypeId="urn:microsoft.com/office/officeart/2005/8/quickstyle/simple2" qsCatId="simple" csTypeId="urn:microsoft.com/office/officeart/2005/8/colors/accent2_1" csCatId="accent2" phldr="1"/>
      <dgm:spPr/>
      <dgm:t>
        <a:bodyPr/>
        <a:lstStyle/>
        <a:p>
          <a:endParaRPr lang="en-US"/>
        </a:p>
      </dgm:t>
    </dgm:pt>
    <dgm:pt modelId="{0C9B852C-45F3-412F-9FF9-74446F2F24CE}">
      <dgm:prSet custT="1"/>
      <dgm:spPr/>
      <dgm:t>
        <a:bodyPr/>
        <a:lstStyle/>
        <a:p>
          <a:r>
            <a:rPr lang="en-US" sz="1800" dirty="0"/>
            <a:t>Confirm the time and date with the owner/occupant before arrival</a:t>
          </a:r>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15E47FE5-98AD-45A8-96BF-20B0E7AC3F83}">
      <dgm:prSet custT="1"/>
      <dgm:spPr/>
      <dgm:t>
        <a:bodyPr/>
        <a:lstStyle/>
        <a:p>
          <a:r>
            <a:rPr lang="en-US" sz="1800" dirty="0"/>
            <a:t>Focus only on the problem areas included in the inspection report</a:t>
          </a:r>
        </a:p>
      </dgm:t>
    </dgm:pt>
    <dgm:pt modelId="{56414165-F9B8-4783-8F02-AAA1468F58C3}" type="parTrans" cxnId="{3FF987E4-3C2D-480E-BC5B-F295285D5E35}">
      <dgm:prSet/>
      <dgm:spPr/>
      <dgm:t>
        <a:bodyPr/>
        <a:lstStyle/>
        <a:p>
          <a:endParaRPr lang="en-US"/>
        </a:p>
      </dgm:t>
    </dgm:pt>
    <dgm:pt modelId="{E94AA75D-0670-4D1F-8405-3C1C51A61DC3}" type="sibTrans" cxnId="{3FF987E4-3C2D-480E-BC5B-F295285D5E35}">
      <dgm:prSet/>
      <dgm:spPr/>
      <dgm:t>
        <a:bodyPr/>
        <a:lstStyle/>
        <a:p>
          <a:endParaRPr lang="en-US"/>
        </a:p>
      </dgm:t>
    </dgm:pt>
    <dgm:pt modelId="{C06EB922-ED10-4C3D-8D4F-D5C880042EBA}">
      <dgm:prSet custT="1"/>
      <dgm:spPr/>
      <dgm:t>
        <a:bodyPr/>
        <a:lstStyle/>
        <a:p>
          <a:r>
            <a:rPr lang="en-US" sz="1800" dirty="0"/>
            <a:t>If all corrections are made, compliment the owner/occupant</a:t>
          </a:r>
        </a:p>
      </dgm:t>
    </dgm:pt>
    <dgm:pt modelId="{E58E72E5-EAA3-454C-A9AF-3F59FC17888B}" type="parTrans" cxnId="{9BCE494E-884B-416F-8403-DE0FC9B26561}">
      <dgm:prSet/>
      <dgm:spPr/>
      <dgm:t>
        <a:bodyPr/>
        <a:lstStyle/>
        <a:p>
          <a:endParaRPr lang="en-US"/>
        </a:p>
      </dgm:t>
    </dgm:pt>
    <dgm:pt modelId="{18C8784C-D621-45A9-8D98-BA842C067336}" type="sibTrans" cxnId="{9BCE494E-884B-416F-8403-DE0FC9B26561}">
      <dgm:prSet/>
      <dgm:spPr/>
      <dgm:t>
        <a:bodyPr/>
        <a:lstStyle/>
        <a:p>
          <a:endParaRPr lang="en-US"/>
        </a:p>
      </dgm:t>
    </dgm:pt>
    <dgm:pt modelId="{70373E1D-8EFD-47D3-B32D-719530610463}">
      <dgm:prSet custT="1"/>
      <dgm:spPr/>
      <dgm:t>
        <a:bodyPr/>
        <a:lstStyle/>
        <a:p>
          <a:r>
            <a:rPr lang="en-US" sz="1800" dirty="0"/>
            <a:t>Must send a letter to the owner/occupant stating that the violation was corrected</a:t>
          </a:r>
        </a:p>
      </dgm:t>
    </dgm:pt>
    <dgm:pt modelId="{5E0955DE-2E12-4C4D-9C05-9D2409D7BC44}" type="parTrans" cxnId="{992A3C86-C9FB-48CB-802B-4CB875C0E21D}">
      <dgm:prSet/>
      <dgm:spPr/>
      <dgm:t>
        <a:bodyPr/>
        <a:lstStyle/>
        <a:p>
          <a:endParaRPr lang="en-US"/>
        </a:p>
      </dgm:t>
    </dgm:pt>
    <dgm:pt modelId="{0FFBD535-460D-4929-BC8D-4CE761408F3A}" type="sibTrans" cxnId="{992A3C86-C9FB-48CB-802B-4CB875C0E21D}">
      <dgm:prSet/>
      <dgm:spPr/>
      <dgm:t>
        <a:bodyPr/>
        <a:lstStyle/>
        <a:p>
          <a:endParaRPr lang="en-US"/>
        </a:p>
      </dgm:t>
    </dgm:pt>
    <dgm:pt modelId="{71EAA148-3B75-4C6B-96EE-D1DFF6A8E8E2}">
      <dgm:prSet custT="1"/>
      <dgm:spPr/>
      <dgm:t>
        <a:bodyPr/>
        <a:lstStyle/>
        <a:p>
          <a:r>
            <a:rPr lang="en-US" sz="1800" dirty="0"/>
            <a:t>If some violations have not been corrected but the owner/occupant is making the effort to comply, compliment the owner/occupant for the progress; schedule another follow-up</a:t>
          </a:r>
        </a:p>
      </dgm:t>
    </dgm:pt>
    <dgm:pt modelId="{3E86EC4C-94E9-441A-AF8B-F6F89D471D07}" type="parTrans" cxnId="{CD94878F-B6A9-41FC-BD1E-D74ED7705775}">
      <dgm:prSet/>
      <dgm:spPr/>
      <dgm:t>
        <a:bodyPr/>
        <a:lstStyle/>
        <a:p>
          <a:endParaRPr lang="en-US"/>
        </a:p>
      </dgm:t>
    </dgm:pt>
    <dgm:pt modelId="{B965FC52-CCB0-415F-8574-D2CFB6875E9C}" type="sibTrans" cxnId="{CD94878F-B6A9-41FC-BD1E-D74ED7705775}">
      <dgm:prSet/>
      <dgm:spPr/>
      <dgm:t>
        <a:bodyPr/>
        <a:lstStyle/>
        <a:p>
          <a:endParaRPr lang="en-US"/>
        </a:p>
      </dgm:t>
    </dgm:pt>
    <dgm:pt modelId="{8C035199-EA34-4166-9FB2-0342C87BFB2A}">
      <dgm:prSet custT="1"/>
      <dgm:spPr/>
      <dgm:t>
        <a:bodyPr/>
        <a:lstStyle/>
        <a:p>
          <a:r>
            <a:rPr lang="en-US" sz="1800" dirty="0"/>
            <a:t>Update the file; the original copy remains with the owner/occupant</a:t>
          </a:r>
        </a:p>
      </dgm:t>
    </dgm:pt>
    <dgm:pt modelId="{368BF8B9-BCB4-4DCF-8AFD-EDF6588BE70E}" type="parTrans" cxnId="{0DDB5C73-25B1-4BF6-8E30-496EA007227A}">
      <dgm:prSet/>
      <dgm:spPr/>
      <dgm:t>
        <a:bodyPr/>
        <a:lstStyle/>
        <a:p>
          <a:endParaRPr lang="en-US"/>
        </a:p>
      </dgm:t>
    </dgm:pt>
    <dgm:pt modelId="{F48D517B-22B7-40BC-A835-DAB9490C3124}" type="sibTrans" cxnId="{0DDB5C73-25B1-4BF6-8E30-496EA007227A}">
      <dgm:prSet/>
      <dgm:spPr/>
      <dgm:t>
        <a:bodyPr/>
        <a:lstStyle/>
        <a:p>
          <a:endParaRPr lang="en-US"/>
        </a:p>
      </dgm:t>
    </dgm:pt>
    <dgm:pt modelId="{E04AD373-3B2C-4823-82E4-0F055EB3A5BF}" type="pres">
      <dgm:prSet presAssocID="{30C1193A-BC8E-4834-B470-366BF9B5B5F7}" presName="vert0" presStyleCnt="0">
        <dgm:presLayoutVars>
          <dgm:dir/>
          <dgm:animOne val="branch"/>
          <dgm:animLvl val="lvl"/>
        </dgm:presLayoutVars>
      </dgm:prSet>
      <dgm:spPr/>
      <dgm:t>
        <a:bodyPr/>
        <a:lstStyle/>
        <a:p>
          <a:endParaRPr lang="en-US"/>
        </a:p>
      </dgm:t>
    </dgm:pt>
    <dgm:pt modelId="{FA13C2B2-5FA1-4DB1-A164-12FA257AD168}" type="pres">
      <dgm:prSet presAssocID="{0C9B852C-45F3-412F-9FF9-74446F2F24CE}" presName="thickLine" presStyleLbl="alignNode1" presStyleIdx="0" presStyleCnt="6"/>
      <dgm:spPr/>
      <dgm:t>
        <a:bodyPr/>
        <a:lstStyle/>
        <a:p>
          <a:endParaRPr lang="en-US"/>
        </a:p>
      </dgm:t>
    </dgm:pt>
    <dgm:pt modelId="{C7C3FF2E-266E-4FEB-96E3-5478E78C5094}" type="pres">
      <dgm:prSet presAssocID="{0C9B852C-45F3-412F-9FF9-74446F2F24CE}" presName="horz1" presStyleCnt="0"/>
      <dgm:spPr/>
      <dgm:t>
        <a:bodyPr/>
        <a:lstStyle/>
        <a:p>
          <a:endParaRPr lang="en-US"/>
        </a:p>
      </dgm:t>
    </dgm:pt>
    <dgm:pt modelId="{F77CC30B-6CD7-496F-B359-1D026AEF6C1A}" type="pres">
      <dgm:prSet presAssocID="{0C9B852C-45F3-412F-9FF9-74446F2F24CE}" presName="tx1" presStyleLbl="revTx" presStyleIdx="0" presStyleCnt="6" custScaleY="68905"/>
      <dgm:spPr/>
      <dgm:t>
        <a:bodyPr/>
        <a:lstStyle/>
        <a:p>
          <a:endParaRPr lang="en-US"/>
        </a:p>
      </dgm:t>
    </dgm:pt>
    <dgm:pt modelId="{A0C0FA0D-E72D-4040-9811-D7A653596766}" type="pres">
      <dgm:prSet presAssocID="{0C9B852C-45F3-412F-9FF9-74446F2F24CE}" presName="vert1" presStyleCnt="0"/>
      <dgm:spPr/>
      <dgm:t>
        <a:bodyPr/>
        <a:lstStyle/>
        <a:p>
          <a:endParaRPr lang="en-US"/>
        </a:p>
      </dgm:t>
    </dgm:pt>
    <dgm:pt modelId="{F803E786-C92D-4E1B-95E7-A644BCC86A84}" type="pres">
      <dgm:prSet presAssocID="{15E47FE5-98AD-45A8-96BF-20B0E7AC3F83}" presName="thickLine" presStyleLbl="alignNode1" presStyleIdx="1" presStyleCnt="6"/>
      <dgm:spPr/>
      <dgm:t>
        <a:bodyPr/>
        <a:lstStyle/>
        <a:p>
          <a:endParaRPr lang="en-US"/>
        </a:p>
      </dgm:t>
    </dgm:pt>
    <dgm:pt modelId="{A993209D-A796-4416-BD51-036913A2320B}" type="pres">
      <dgm:prSet presAssocID="{15E47FE5-98AD-45A8-96BF-20B0E7AC3F83}" presName="horz1" presStyleCnt="0"/>
      <dgm:spPr/>
      <dgm:t>
        <a:bodyPr/>
        <a:lstStyle/>
        <a:p>
          <a:endParaRPr lang="en-US"/>
        </a:p>
      </dgm:t>
    </dgm:pt>
    <dgm:pt modelId="{EEE706C3-5B27-4780-84DA-959D6EA66C27}" type="pres">
      <dgm:prSet presAssocID="{15E47FE5-98AD-45A8-96BF-20B0E7AC3F83}" presName="tx1" presStyleLbl="revTx" presStyleIdx="1" presStyleCnt="6"/>
      <dgm:spPr/>
      <dgm:t>
        <a:bodyPr/>
        <a:lstStyle/>
        <a:p>
          <a:endParaRPr lang="en-US"/>
        </a:p>
      </dgm:t>
    </dgm:pt>
    <dgm:pt modelId="{60DDC49F-557E-45CE-BD5B-B191CAF6B121}" type="pres">
      <dgm:prSet presAssocID="{15E47FE5-98AD-45A8-96BF-20B0E7AC3F83}" presName="vert1" presStyleCnt="0"/>
      <dgm:spPr/>
      <dgm:t>
        <a:bodyPr/>
        <a:lstStyle/>
        <a:p>
          <a:endParaRPr lang="en-US"/>
        </a:p>
      </dgm:t>
    </dgm:pt>
    <dgm:pt modelId="{FEAB9BA5-1600-4318-A763-1AB65668F2A0}" type="pres">
      <dgm:prSet presAssocID="{C06EB922-ED10-4C3D-8D4F-D5C880042EBA}" presName="thickLine" presStyleLbl="alignNode1" presStyleIdx="2" presStyleCnt="6"/>
      <dgm:spPr/>
      <dgm:t>
        <a:bodyPr/>
        <a:lstStyle/>
        <a:p>
          <a:endParaRPr lang="en-US"/>
        </a:p>
      </dgm:t>
    </dgm:pt>
    <dgm:pt modelId="{0BAB350F-9469-4A74-B880-A9BB5796682D}" type="pres">
      <dgm:prSet presAssocID="{C06EB922-ED10-4C3D-8D4F-D5C880042EBA}" presName="horz1" presStyleCnt="0"/>
      <dgm:spPr/>
      <dgm:t>
        <a:bodyPr/>
        <a:lstStyle/>
        <a:p>
          <a:endParaRPr lang="en-US"/>
        </a:p>
      </dgm:t>
    </dgm:pt>
    <dgm:pt modelId="{B2917268-5A8F-4FF1-8A0E-E7C2316BF728}" type="pres">
      <dgm:prSet presAssocID="{C06EB922-ED10-4C3D-8D4F-D5C880042EBA}" presName="tx1" presStyleLbl="revTx" presStyleIdx="2" presStyleCnt="6" custScaleY="58903"/>
      <dgm:spPr/>
      <dgm:t>
        <a:bodyPr/>
        <a:lstStyle/>
        <a:p>
          <a:endParaRPr lang="en-US"/>
        </a:p>
      </dgm:t>
    </dgm:pt>
    <dgm:pt modelId="{4DDB4EB5-F9B1-4585-AF27-C3091FB3D074}" type="pres">
      <dgm:prSet presAssocID="{C06EB922-ED10-4C3D-8D4F-D5C880042EBA}" presName="vert1" presStyleCnt="0"/>
      <dgm:spPr/>
      <dgm:t>
        <a:bodyPr/>
        <a:lstStyle/>
        <a:p>
          <a:endParaRPr lang="en-US"/>
        </a:p>
      </dgm:t>
    </dgm:pt>
    <dgm:pt modelId="{9A3F4105-CFF9-41A9-82D2-6FE4CF5402A7}" type="pres">
      <dgm:prSet presAssocID="{70373E1D-8EFD-47D3-B32D-719530610463}" presName="thickLine" presStyleLbl="alignNode1" presStyleIdx="3" presStyleCnt="6"/>
      <dgm:spPr/>
      <dgm:t>
        <a:bodyPr/>
        <a:lstStyle/>
        <a:p>
          <a:endParaRPr lang="en-US"/>
        </a:p>
      </dgm:t>
    </dgm:pt>
    <dgm:pt modelId="{42C07D27-2990-4B12-A3C1-A6C6DEA8AFD0}" type="pres">
      <dgm:prSet presAssocID="{70373E1D-8EFD-47D3-B32D-719530610463}" presName="horz1" presStyleCnt="0"/>
      <dgm:spPr/>
      <dgm:t>
        <a:bodyPr/>
        <a:lstStyle/>
        <a:p>
          <a:endParaRPr lang="en-US"/>
        </a:p>
      </dgm:t>
    </dgm:pt>
    <dgm:pt modelId="{5002DD50-F30B-49A0-9D90-159E4D877C91}" type="pres">
      <dgm:prSet presAssocID="{70373E1D-8EFD-47D3-B32D-719530610463}" presName="tx1" presStyleLbl="revTx" presStyleIdx="3" presStyleCnt="6" custScaleY="71161"/>
      <dgm:spPr/>
      <dgm:t>
        <a:bodyPr/>
        <a:lstStyle/>
        <a:p>
          <a:endParaRPr lang="en-US"/>
        </a:p>
      </dgm:t>
    </dgm:pt>
    <dgm:pt modelId="{21E3F670-E55E-48AD-B3A1-3A7608ABD87B}" type="pres">
      <dgm:prSet presAssocID="{70373E1D-8EFD-47D3-B32D-719530610463}" presName="vert1" presStyleCnt="0"/>
      <dgm:spPr/>
      <dgm:t>
        <a:bodyPr/>
        <a:lstStyle/>
        <a:p>
          <a:endParaRPr lang="en-US"/>
        </a:p>
      </dgm:t>
    </dgm:pt>
    <dgm:pt modelId="{9A5856EA-37E9-4870-9DBE-1AB60A24683C}" type="pres">
      <dgm:prSet presAssocID="{71EAA148-3B75-4C6B-96EE-D1DFF6A8E8E2}" presName="thickLine" presStyleLbl="alignNode1" presStyleIdx="4" presStyleCnt="6"/>
      <dgm:spPr/>
      <dgm:t>
        <a:bodyPr/>
        <a:lstStyle/>
        <a:p>
          <a:endParaRPr lang="en-US"/>
        </a:p>
      </dgm:t>
    </dgm:pt>
    <dgm:pt modelId="{589A1FFE-EF18-457D-97F2-626A1840040E}" type="pres">
      <dgm:prSet presAssocID="{71EAA148-3B75-4C6B-96EE-D1DFF6A8E8E2}" presName="horz1" presStyleCnt="0"/>
      <dgm:spPr/>
      <dgm:t>
        <a:bodyPr/>
        <a:lstStyle/>
        <a:p>
          <a:endParaRPr lang="en-US"/>
        </a:p>
      </dgm:t>
    </dgm:pt>
    <dgm:pt modelId="{D4278FB1-E84F-41FC-BD29-F35AE1D36F81}" type="pres">
      <dgm:prSet presAssocID="{71EAA148-3B75-4C6B-96EE-D1DFF6A8E8E2}" presName="tx1" presStyleLbl="revTx" presStyleIdx="4" presStyleCnt="6"/>
      <dgm:spPr/>
      <dgm:t>
        <a:bodyPr/>
        <a:lstStyle/>
        <a:p>
          <a:endParaRPr lang="en-US"/>
        </a:p>
      </dgm:t>
    </dgm:pt>
    <dgm:pt modelId="{160C14E7-AA14-4A1D-A92F-42BD282DD520}" type="pres">
      <dgm:prSet presAssocID="{71EAA148-3B75-4C6B-96EE-D1DFF6A8E8E2}" presName="vert1" presStyleCnt="0"/>
      <dgm:spPr/>
      <dgm:t>
        <a:bodyPr/>
        <a:lstStyle/>
        <a:p>
          <a:endParaRPr lang="en-US"/>
        </a:p>
      </dgm:t>
    </dgm:pt>
    <dgm:pt modelId="{7A0D7F90-B7DB-412F-8383-76B2CD4E868A}" type="pres">
      <dgm:prSet presAssocID="{8C035199-EA34-4166-9FB2-0342C87BFB2A}" presName="thickLine" presStyleLbl="alignNode1" presStyleIdx="5" presStyleCnt="6"/>
      <dgm:spPr/>
      <dgm:t>
        <a:bodyPr/>
        <a:lstStyle/>
        <a:p>
          <a:endParaRPr lang="en-US"/>
        </a:p>
      </dgm:t>
    </dgm:pt>
    <dgm:pt modelId="{24C0EAA3-66D7-4996-B54B-5387DD67FAC6}" type="pres">
      <dgm:prSet presAssocID="{8C035199-EA34-4166-9FB2-0342C87BFB2A}" presName="horz1" presStyleCnt="0"/>
      <dgm:spPr/>
      <dgm:t>
        <a:bodyPr/>
        <a:lstStyle/>
        <a:p>
          <a:endParaRPr lang="en-US"/>
        </a:p>
      </dgm:t>
    </dgm:pt>
    <dgm:pt modelId="{B9D30630-E5A0-43A6-8F4B-1250F26283B3}" type="pres">
      <dgm:prSet presAssocID="{8C035199-EA34-4166-9FB2-0342C87BFB2A}" presName="tx1" presStyleLbl="revTx" presStyleIdx="5" presStyleCnt="6"/>
      <dgm:spPr/>
      <dgm:t>
        <a:bodyPr/>
        <a:lstStyle/>
        <a:p>
          <a:endParaRPr lang="en-US"/>
        </a:p>
      </dgm:t>
    </dgm:pt>
    <dgm:pt modelId="{004319A3-7BC2-4EFE-93E8-DC8D0B79C37F}" type="pres">
      <dgm:prSet presAssocID="{8C035199-EA34-4166-9FB2-0342C87BFB2A}" presName="vert1" presStyleCnt="0"/>
      <dgm:spPr/>
      <dgm:t>
        <a:bodyPr/>
        <a:lstStyle/>
        <a:p>
          <a:endParaRPr lang="en-US"/>
        </a:p>
      </dgm:t>
    </dgm:pt>
  </dgm:ptLst>
  <dgm:cxnLst>
    <dgm:cxn modelId="{992A3C86-C9FB-48CB-802B-4CB875C0E21D}" srcId="{30C1193A-BC8E-4834-B470-366BF9B5B5F7}" destId="{70373E1D-8EFD-47D3-B32D-719530610463}" srcOrd="3" destOrd="0" parTransId="{5E0955DE-2E12-4C4D-9C05-9D2409D7BC44}" sibTransId="{0FFBD535-460D-4929-BC8D-4CE761408F3A}"/>
    <dgm:cxn modelId="{445E1ADD-7D08-40E3-947D-6530EF5C10A4}" srcId="{30C1193A-BC8E-4834-B470-366BF9B5B5F7}" destId="{0C9B852C-45F3-412F-9FF9-74446F2F24CE}" srcOrd="0" destOrd="0" parTransId="{07F21CAC-D214-4A75-A0FF-1AF4CE293EFC}" sibTransId="{5CF372AD-FA8F-4C80-AEF9-931F6A45C9EA}"/>
    <dgm:cxn modelId="{D894172E-AFB7-4D85-8044-AA4569E4C7F4}" type="presOf" srcId="{71EAA148-3B75-4C6B-96EE-D1DFF6A8E8E2}" destId="{D4278FB1-E84F-41FC-BD29-F35AE1D36F81}" srcOrd="0" destOrd="0" presId="urn:microsoft.com/office/officeart/2008/layout/LinedList"/>
    <dgm:cxn modelId="{CD94878F-B6A9-41FC-BD1E-D74ED7705775}" srcId="{30C1193A-BC8E-4834-B470-366BF9B5B5F7}" destId="{71EAA148-3B75-4C6B-96EE-D1DFF6A8E8E2}" srcOrd="4" destOrd="0" parTransId="{3E86EC4C-94E9-441A-AF8B-F6F89D471D07}" sibTransId="{B965FC52-CCB0-415F-8574-D2CFB6875E9C}"/>
    <dgm:cxn modelId="{3FF987E4-3C2D-480E-BC5B-F295285D5E35}" srcId="{30C1193A-BC8E-4834-B470-366BF9B5B5F7}" destId="{15E47FE5-98AD-45A8-96BF-20B0E7AC3F83}" srcOrd="1" destOrd="0" parTransId="{56414165-F9B8-4783-8F02-AAA1468F58C3}" sibTransId="{E94AA75D-0670-4D1F-8405-3C1C51A61DC3}"/>
    <dgm:cxn modelId="{A67DEE02-A33D-47D3-8F25-FF758C875BC0}" type="presOf" srcId="{0C9B852C-45F3-412F-9FF9-74446F2F24CE}" destId="{F77CC30B-6CD7-496F-B359-1D026AEF6C1A}" srcOrd="0" destOrd="0" presId="urn:microsoft.com/office/officeart/2008/layout/LinedList"/>
    <dgm:cxn modelId="{0DDB5C73-25B1-4BF6-8E30-496EA007227A}" srcId="{30C1193A-BC8E-4834-B470-366BF9B5B5F7}" destId="{8C035199-EA34-4166-9FB2-0342C87BFB2A}" srcOrd="5" destOrd="0" parTransId="{368BF8B9-BCB4-4DCF-8AFD-EDF6588BE70E}" sibTransId="{F48D517B-22B7-40BC-A835-DAB9490C3124}"/>
    <dgm:cxn modelId="{1E836116-1167-440B-B1F6-EAD5069DBE86}" type="presOf" srcId="{30C1193A-BC8E-4834-B470-366BF9B5B5F7}" destId="{E04AD373-3B2C-4823-82E4-0F055EB3A5BF}" srcOrd="0" destOrd="0" presId="urn:microsoft.com/office/officeart/2008/layout/LinedList"/>
    <dgm:cxn modelId="{0288B718-E0EB-408E-A6C9-3302654A13E9}" type="presOf" srcId="{70373E1D-8EFD-47D3-B32D-719530610463}" destId="{5002DD50-F30B-49A0-9D90-159E4D877C91}" srcOrd="0" destOrd="0" presId="urn:microsoft.com/office/officeart/2008/layout/LinedList"/>
    <dgm:cxn modelId="{6B0E1317-207B-403B-8E78-953582DA1121}" type="presOf" srcId="{C06EB922-ED10-4C3D-8D4F-D5C880042EBA}" destId="{B2917268-5A8F-4FF1-8A0E-E7C2316BF728}" srcOrd="0" destOrd="0" presId="urn:microsoft.com/office/officeart/2008/layout/LinedList"/>
    <dgm:cxn modelId="{ED426EBB-3E55-4960-891E-BE025B0CB2CA}" type="presOf" srcId="{15E47FE5-98AD-45A8-96BF-20B0E7AC3F83}" destId="{EEE706C3-5B27-4780-84DA-959D6EA66C27}" srcOrd="0" destOrd="0" presId="urn:microsoft.com/office/officeart/2008/layout/LinedList"/>
    <dgm:cxn modelId="{9BCE494E-884B-416F-8403-DE0FC9B26561}" srcId="{30C1193A-BC8E-4834-B470-366BF9B5B5F7}" destId="{C06EB922-ED10-4C3D-8D4F-D5C880042EBA}" srcOrd="2" destOrd="0" parTransId="{E58E72E5-EAA3-454C-A9AF-3F59FC17888B}" sibTransId="{18C8784C-D621-45A9-8D98-BA842C067336}"/>
    <dgm:cxn modelId="{E5025F2F-61FA-425C-ABD9-B6F260DF45DB}" type="presOf" srcId="{8C035199-EA34-4166-9FB2-0342C87BFB2A}" destId="{B9D30630-E5A0-43A6-8F4B-1250F26283B3}" srcOrd="0" destOrd="0" presId="urn:microsoft.com/office/officeart/2008/layout/LinedList"/>
    <dgm:cxn modelId="{4A5694A3-3AA4-48C1-BAFE-BDC1B2AF6F50}" type="presParOf" srcId="{E04AD373-3B2C-4823-82E4-0F055EB3A5BF}" destId="{FA13C2B2-5FA1-4DB1-A164-12FA257AD168}" srcOrd="0" destOrd="0" presId="urn:microsoft.com/office/officeart/2008/layout/LinedList"/>
    <dgm:cxn modelId="{40FEC088-EE50-46C6-9888-C30D6D9B38B3}" type="presParOf" srcId="{E04AD373-3B2C-4823-82E4-0F055EB3A5BF}" destId="{C7C3FF2E-266E-4FEB-96E3-5478E78C5094}" srcOrd="1" destOrd="0" presId="urn:microsoft.com/office/officeart/2008/layout/LinedList"/>
    <dgm:cxn modelId="{84141F97-EFAA-4EA5-B2BB-A8E7DF2F2EDB}" type="presParOf" srcId="{C7C3FF2E-266E-4FEB-96E3-5478E78C5094}" destId="{F77CC30B-6CD7-496F-B359-1D026AEF6C1A}" srcOrd="0" destOrd="0" presId="urn:microsoft.com/office/officeart/2008/layout/LinedList"/>
    <dgm:cxn modelId="{186D9DAD-12CA-47C8-9EA6-F1A4F4121A09}" type="presParOf" srcId="{C7C3FF2E-266E-4FEB-96E3-5478E78C5094}" destId="{A0C0FA0D-E72D-4040-9811-D7A653596766}" srcOrd="1" destOrd="0" presId="urn:microsoft.com/office/officeart/2008/layout/LinedList"/>
    <dgm:cxn modelId="{980064E5-4949-4F8B-966C-29EA6A983B96}" type="presParOf" srcId="{E04AD373-3B2C-4823-82E4-0F055EB3A5BF}" destId="{F803E786-C92D-4E1B-95E7-A644BCC86A84}" srcOrd="2" destOrd="0" presId="urn:microsoft.com/office/officeart/2008/layout/LinedList"/>
    <dgm:cxn modelId="{22838512-B5B6-4507-BE74-5920FB0D6F5B}" type="presParOf" srcId="{E04AD373-3B2C-4823-82E4-0F055EB3A5BF}" destId="{A993209D-A796-4416-BD51-036913A2320B}" srcOrd="3" destOrd="0" presId="urn:microsoft.com/office/officeart/2008/layout/LinedList"/>
    <dgm:cxn modelId="{0165971E-730F-44DF-A265-6D8ADD1C181E}" type="presParOf" srcId="{A993209D-A796-4416-BD51-036913A2320B}" destId="{EEE706C3-5B27-4780-84DA-959D6EA66C27}" srcOrd="0" destOrd="0" presId="urn:microsoft.com/office/officeart/2008/layout/LinedList"/>
    <dgm:cxn modelId="{DDE9F488-AFC0-4B79-9EF0-29272D70CDE9}" type="presParOf" srcId="{A993209D-A796-4416-BD51-036913A2320B}" destId="{60DDC49F-557E-45CE-BD5B-B191CAF6B121}" srcOrd="1" destOrd="0" presId="urn:microsoft.com/office/officeart/2008/layout/LinedList"/>
    <dgm:cxn modelId="{DCBF2BE6-F068-480A-A373-26BE8994A0DD}" type="presParOf" srcId="{E04AD373-3B2C-4823-82E4-0F055EB3A5BF}" destId="{FEAB9BA5-1600-4318-A763-1AB65668F2A0}" srcOrd="4" destOrd="0" presId="urn:microsoft.com/office/officeart/2008/layout/LinedList"/>
    <dgm:cxn modelId="{2F601059-2981-412D-BC1A-5832EB05749D}" type="presParOf" srcId="{E04AD373-3B2C-4823-82E4-0F055EB3A5BF}" destId="{0BAB350F-9469-4A74-B880-A9BB5796682D}" srcOrd="5" destOrd="0" presId="urn:microsoft.com/office/officeart/2008/layout/LinedList"/>
    <dgm:cxn modelId="{0795D087-EED6-47D1-9A6A-87E83E316E88}" type="presParOf" srcId="{0BAB350F-9469-4A74-B880-A9BB5796682D}" destId="{B2917268-5A8F-4FF1-8A0E-E7C2316BF728}" srcOrd="0" destOrd="0" presId="urn:microsoft.com/office/officeart/2008/layout/LinedList"/>
    <dgm:cxn modelId="{FAEFB3DE-2EB5-43ED-A81F-374CD3B7FD57}" type="presParOf" srcId="{0BAB350F-9469-4A74-B880-A9BB5796682D}" destId="{4DDB4EB5-F9B1-4585-AF27-C3091FB3D074}" srcOrd="1" destOrd="0" presId="urn:microsoft.com/office/officeart/2008/layout/LinedList"/>
    <dgm:cxn modelId="{6FD2D82E-2C2D-4CDC-82C3-138CCB199004}" type="presParOf" srcId="{E04AD373-3B2C-4823-82E4-0F055EB3A5BF}" destId="{9A3F4105-CFF9-41A9-82D2-6FE4CF5402A7}" srcOrd="6" destOrd="0" presId="urn:microsoft.com/office/officeart/2008/layout/LinedList"/>
    <dgm:cxn modelId="{CE0C8F1D-28FA-4CB6-84A1-0DAC9E8386C5}" type="presParOf" srcId="{E04AD373-3B2C-4823-82E4-0F055EB3A5BF}" destId="{42C07D27-2990-4B12-A3C1-A6C6DEA8AFD0}" srcOrd="7" destOrd="0" presId="urn:microsoft.com/office/officeart/2008/layout/LinedList"/>
    <dgm:cxn modelId="{1B42092B-88FF-4FC6-9647-22909FC33D15}" type="presParOf" srcId="{42C07D27-2990-4B12-A3C1-A6C6DEA8AFD0}" destId="{5002DD50-F30B-49A0-9D90-159E4D877C91}" srcOrd="0" destOrd="0" presId="urn:microsoft.com/office/officeart/2008/layout/LinedList"/>
    <dgm:cxn modelId="{73370742-AD2F-4DD8-8057-330A697AA791}" type="presParOf" srcId="{42C07D27-2990-4B12-A3C1-A6C6DEA8AFD0}" destId="{21E3F670-E55E-48AD-B3A1-3A7608ABD87B}" srcOrd="1" destOrd="0" presId="urn:microsoft.com/office/officeart/2008/layout/LinedList"/>
    <dgm:cxn modelId="{A2F76072-A786-4CC0-A1FC-E2B71E036310}" type="presParOf" srcId="{E04AD373-3B2C-4823-82E4-0F055EB3A5BF}" destId="{9A5856EA-37E9-4870-9DBE-1AB60A24683C}" srcOrd="8" destOrd="0" presId="urn:microsoft.com/office/officeart/2008/layout/LinedList"/>
    <dgm:cxn modelId="{D12FF3F2-B4A6-44E7-823E-11FF7A11E068}" type="presParOf" srcId="{E04AD373-3B2C-4823-82E4-0F055EB3A5BF}" destId="{589A1FFE-EF18-457D-97F2-626A1840040E}" srcOrd="9" destOrd="0" presId="urn:microsoft.com/office/officeart/2008/layout/LinedList"/>
    <dgm:cxn modelId="{E1741FBB-BC3F-4F1F-B853-8F1AB9791016}" type="presParOf" srcId="{589A1FFE-EF18-457D-97F2-626A1840040E}" destId="{D4278FB1-E84F-41FC-BD29-F35AE1D36F81}" srcOrd="0" destOrd="0" presId="urn:microsoft.com/office/officeart/2008/layout/LinedList"/>
    <dgm:cxn modelId="{35B12633-AC57-46E9-A584-4F0741C93060}" type="presParOf" srcId="{589A1FFE-EF18-457D-97F2-626A1840040E}" destId="{160C14E7-AA14-4A1D-A92F-42BD282DD520}" srcOrd="1" destOrd="0" presId="urn:microsoft.com/office/officeart/2008/layout/LinedList"/>
    <dgm:cxn modelId="{7D18B002-3475-4880-AE82-A1A2599505C4}" type="presParOf" srcId="{E04AD373-3B2C-4823-82E4-0F055EB3A5BF}" destId="{7A0D7F90-B7DB-412F-8383-76B2CD4E868A}" srcOrd="10" destOrd="0" presId="urn:microsoft.com/office/officeart/2008/layout/LinedList"/>
    <dgm:cxn modelId="{249DECF0-1F34-46CC-82EE-20CA42DEA42D}" type="presParOf" srcId="{E04AD373-3B2C-4823-82E4-0F055EB3A5BF}" destId="{24C0EAA3-66D7-4996-B54B-5387DD67FAC6}" srcOrd="11" destOrd="0" presId="urn:microsoft.com/office/officeart/2008/layout/LinedList"/>
    <dgm:cxn modelId="{4DEBD0F4-90D0-4920-AD21-0E3F9A4AF53B}" type="presParOf" srcId="{24C0EAA3-66D7-4996-B54B-5387DD67FAC6}" destId="{B9D30630-E5A0-43A6-8F4B-1250F26283B3}" srcOrd="0" destOrd="0" presId="urn:microsoft.com/office/officeart/2008/layout/LinedList"/>
    <dgm:cxn modelId="{238CF183-CDF0-4C41-B1CB-5B23A20767DE}" type="presParOf" srcId="{24C0EAA3-66D7-4996-B54B-5387DD67FAC6}" destId="{004319A3-7BC2-4EFE-93E8-DC8D0B79C37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C9B852C-45F3-412F-9FF9-74446F2F24CE}">
      <dgm:prSet custT="1"/>
      <dgm:spPr>
        <a:solidFill>
          <a:schemeClr val="accent2"/>
        </a:solidFill>
      </dgm:spPr>
      <dgm:t>
        <a:bodyPr/>
        <a:lstStyle/>
        <a:p>
          <a:r>
            <a:rPr lang="en-US" sz="2000" b="0" dirty="0"/>
            <a:t>If the code violations have not been corrected and it is apparent that the owner/occupant has made no effort to correct them, issue a final notice with a date for another inspection</a:t>
          </a:r>
          <a:endParaRPr lang="en-US" sz="2000" b="0" u="none" dirty="0"/>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40FEDFE0-6F50-487A-94DE-AAED44E54A63}">
      <dgm:prSet custT="1"/>
      <dgm:spPr>
        <a:solidFill>
          <a:schemeClr val="accent2"/>
        </a:solidFill>
      </dgm:spPr>
      <dgm:t>
        <a:bodyPr/>
        <a:lstStyle/>
        <a:p>
          <a:r>
            <a:rPr lang="en-US" sz="2000" b="0" dirty="0"/>
            <a:t>Final notice informs the owner/occupant exactly what legal action can be taken if full compliance is not attained by the date specified</a:t>
          </a:r>
        </a:p>
      </dgm:t>
    </dgm:pt>
    <dgm:pt modelId="{A197C455-0036-4507-975A-4DA49ECCAE1D}" type="parTrans" cxnId="{9C408DBA-8BFF-48C6-A769-08EE61A45E97}">
      <dgm:prSet/>
      <dgm:spPr/>
      <dgm:t>
        <a:bodyPr/>
        <a:lstStyle/>
        <a:p>
          <a:endParaRPr lang="en-US"/>
        </a:p>
      </dgm:t>
    </dgm:pt>
    <dgm:pt modelId="{57E0A651-7BA1-4E72-A7C6-AF8118BB57ED}" type="sibTrans" cxnId="{9C408DBA-8BFF-48C6-A769-08EE61A45E97}">
      <dgm:prSet/>
      <dgm:spPr/>
      <dgm:t>
        <a:bodyPr/>
        <a:lstStyle/>
        <a:p>
          <a:endParaRPr lang="en-US"/>
        </a:p>
      </dgm:t>
    </dgm:pt>
    <dgm:pt modelId="{EEF9861C-B3CF-401D-A426-2208FCE2EA0D}">
      <dgm:prSet custT="1"/>
      <dgm:spPr>
        <a:solidFill>
          <a:schemeClr val="accent2"/>
        </a:solidFill>
      </dgm:spPr>
      <dgm:t>
        <a:bodyPr/>
        <a:lstStyle/>
        <a:p>
          <a:r>
            <a:rPr lang="en-US" sz="2000" b="0" dirty="0"/>
            <a:t>Reemphasize the owner/occupant’s right of appeal and the appeal process</a:t>
          </a:r>
        </a:p>
      </dgm:t>
    </dgm:pt>
    <dgm:pt modelId="{469CF950-FA63-45AC-9A51-4ECF5BE843FE}" type="parTrans" cxnId="{0A86EC8F-566E-4CD5-A5C8-1BF343E0CB5C}">
      <dgm:prSet/>
      <dgm:spPr/>
      <dgm:t>
        <a:bodyPr/>
        <a:lstStyle/>
        <a:p>
          <a:endParaRPr lang="en-US"/>
        </a:p>
      </dgm:t>
    </dgm:pt>
    <dgm:pt modelId="{A03A21A8-1442-43C0-8B67-E0D4B8EB781E}" type="sibTrans" cxnId="{0A86EC8F-566E-4CD5-A5C8-1BF343E0CB5C}">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F6762A95-DF2C-4EDD-AEC2-E83F2D7F5600}" type="pres">
      <dgm:prSet presAssocID="{0C9B852C-45F3-412F-9FF9-74446F2F24CE}" presName="parentText" presStyleLbl="node1" presStyleIdx="0" presStyleCnt="3">
        <dgm:presLayoutVars>
          <dgm:chMax val="0"/>
          <dgm:bulletEnabled val="1"/>
        </dgm:presLayoutVars>
      </dgm:prSet>
      <dgm:spPr/>
      <dgm:t>
        <a:bodyPr/>
        <a:lstStyle/>
        <a:p>
          <a:endParaRPr lang="en-US"/>
        </a:p>
      </dgm:t>
    </dgm:pt>
    <dgm:pt modelId="{497D6FD0-9CF4-4160-A05B-CAE947967A89}" type="pres">
      <dgm:prSet presAssocID="{5CF372AD-FA8F-4C80-AEF9-931F6A45C9EA}" presName="spacer" presStyleCnt="0"/>
      <dgm:spPr/>
    </dgm:pt>
    <dgm:pt modelId="{01B36510-210A-46DA-87EB-408F48B2801A}" type="pres">
      <dgm:prSet presAssocID="{40FEDFE0-6F50-487A-94DE-AAED44E54A63}" presName="parentText" presStyleLbl="node1" presStyleIdx="1" presStyleCnt="3">
        <dgm:presLayoutVars>
          <dgm:chMax val="0"/>
          <dgm:bulletEnabled val="1"/>
        </dgm:presLayoutVars>
      </dgm:prSet>
      <dgm:spPr/>
      <dgm:t>
        <a:bodyPr/>
        <a:lstStyle/>
        <a:p>
          <a:endParaRPr lang="en-US"/>
        </a:p>
      </dgm:t>
    </dgm:pt>
    <dgm:pt modelId="{E6279862-4C2F-47A2-8B42-9A12D6F77F15}" type="pres">
      <dgm:prSet presAssocID="{57E0A651-7BA1-4E72-A7C6-AF8118BB57ED}" presName="spacer" presStyleCnt="0"/>
      <dgm:spPr/>
    </dgm:pt>
    <dgm:pt modelId="{08AA092F-3975-4F3B-90A2-85F3103B91FA}" type="pres">
      <dgm:prSet presAssocID="{EEF9861C-B3CF-401D-A426-2208FCE2EA0D}" presName="parentText" presStyleLbl="node1" presStyleIdx="2" presStyleCnt="3">
        <dgm:presLayoutVars>
          <dgm:chMax val="0"/>
          <dgm:bulletEnabled val="1"/>
        </dgm:presLayoutVars>
      </dgm:prSet>
      <dgm:spPr/>
      <dgm:t>
        <a:bodyPr/>
        <a:lstStyle/>
        <a:p>
          <a:endParaRPr lang="en-US"/>
        </a:p>
      </dgm:t>
    </dgm:pt>
  </dgm:ptLst>
  <dgm:cxnLst>
    <dgm:cxn modelId="{445E1ADD-7D08-40E3-947D-6530EF5C10A4}" srcId="{30C1193A-BC8E-4834-B470-366BF9B5B5F7}" destId="{0C9B852C-45F3-412F-9FF9-74446F2F24CE}" srcOrd="0" destOrd="0" parTransId="{07F21CAC-D214-4A75-A0FF-1AF4CE293EFC}" sibTransId="{5CF372AD-FA8F-4C80-AEF9-931F6A45C9EA}"/>
    <dgm:cxn modelId="{1CF9D418-E46E-4014-B94C-53061B52E38F}" type="presOf" srcId="{40FEDFE0-6F50-487A-94DE-AAED44E54A63}" destId="{01B36510-210A-46DA-87EB-408F48B2801A}" srcOrd="0" destOrd="0" presId="urn:microsoft.com/office/officeart/2005/8/layout/vList2"/>
    <dgm:cxn modelId="{554E7E7F-12BF-4908-A113-8282F107569D}" type="presOf" srcId="{EEF9861C-B3CF-401D-A426-2208FCE2EA0D}" destId="{08AA092F-3975-4F3B-90A2-85F3103B91FA}" srcOrd="0" destOrd="0" presId="urn:microsoft.com/office/officeart/2005/8/layout/vList2"/>
    <dgm:cxn modelId="{16BB71FC-62BC-42D5-A51B-D460294EA12D}" type="presOf" srcId="{30C1193A-BC8E-4834-B470-366BF9B5B5F7}" destId="{CCB002F6-D00A-4066-B61C-1069550B6B71}" srcOrd="0" destOrd="0" presId="urn:microsoft.com/office/officeart/2005/8/layout/vList2"/>
    <dgm:cxn modelId="{0A86EC8F-566E-4CD5-A5C8-1BF343E0CB5C}" srcId="{30C1193A-BC8E-4834-B470-366BF9B5B5F7}" destId="{EEF9861C-B3CF-401D-A426-2208FCE2EA0D}" srcOrd="2" destOrd="0" parTransId="{469CF950-FA63-45AC-9A51-4ECF5BE843FE}" sibTransId="{A03A21A8-1442-43C0-8B67-E0D4B8EB781E}"/>
    <dgm:cxn modelId="{C5905770-AF6B-4DFC-869C-93C2BC75EEA3}" type="presOf" srcId="{0C9B852C-45F3-412F-9FF9-74446F2F24CE}" destId="{F6762A95-DF2C-4EDD-AEC2-E83F2D7F5600}" srcOrd="0" destOrd="0" presId="urn:microsoft.com/office/officeart/2005/8/layout/vList2"/>
    <dgm:cxn modelId="{9C408DBA-8BFF-48C6-A769-08EE61A45E97}" srcId="{30C1193A-BC8E-4834-B470-366BF9B5B5F7}" destId="{40FEDFE0-6F50-487A-94DE-AAED44E54A63}" srcOrd="1" destOrd="0" parTransId="{A197C455-0036-4507-975A-4DA49ECCAE1D}" sibTransId="{57E0A651-7BA1-4E72-A7C6-AF8118BB57ED}"/>
    <dgm:cxn modelId="{46F55EFD-027B-4C22-B193-E567E5F18A8C}" type="presParOf" srcId="{CCB002F6-D00A-4066-B61C-1069550B6B71}" destId="{F6762A95-DF2C-4EDD-AEC2-E83F2D7F5600}" srcOrd="0" destOrd="0" presId="urn:microsoft.com/office/officeart/2005/8/layout/vList2"/>
    <dgm:cxn modelId="{8E39F0C6-D693-447B-A314-6CE22E3C4B5B}" type="presParOf" srcId="{CCB002F6-D00A-4066-B61C-1069550B6B71}" destId="{497D6FD0-9CF4-4160-A05B-CAE947967A89}" srcOrd="1" destOrd="0" presId="urn:microsoft.com/office/officeart/2005/8/layout/vList2"/>
    <dgm:cxn modelId="{E812B668-1E4C-49F8-B6AB-6AEE18760E36}" type="presParOf" srcId="{CCB002F6-D00A-4066-B61C-1069550B6B71}" destId="{01B36510-210A-46DA-87EB-408F48B2801A}" srcOrd="2" destOrd="0" presId="urn:microsoft.com/office/officeart/2005/8/layout/vList2"/>
    <dgm:cxn modelId="{8EC9B875-28E4-4E54-B726-B8F84A1A0926}" type="presParOf" srcId="{CCB002F6-D00A-4066-B61C-1069550B6B71}" destId="{E6279862-4C2F-47A2-8B42-9A12D6F77F15}" srcOrd="3" destOrd="0" presId="urn:microsoft.com/office/officeart/2005/8/layout/vList2"/>
    <dgm:cxn modelId="{AC953090-8853-42D7-B4C2-AB7CBD5D4100}" type="presParOf" srcId="{CCB002F6-D00A-4066-B61C-1069550B6B71}" destId="{08AA092F-3975-4F3B-90A2-85F3103B91F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C9B852C-45F3-412F-9FF9-74446F2F24CE}">
      <dgm:prSet custT="1"/>
      <dgm:spPr/>
      <dgm:t>
        <a:bodyPr/>
        <a:lstStyle/>
        <a:p>
          <a:r>
            <a:rPr lang="en-US" sz="2000" b="0" dirty="0"/>
            <a:t>Compliant with locally adopted code</a:t>
          </a:r>
          <a:endParaRPr lang="en-US" sz="2000" b="0" u="none" dirty="0"/>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04E1866C-85EE-4017-A728-F8F3ACB7E391}">
      <dgm:prSet custT="1"/>
      <dgm:spPr/>
      <dgm:t>
        <a:bodyPr/>
        <a:lstStyle/>
        <a:p>
          <a:r>
            <a:rPr lang="en-US" sz="2000" b="0" u="none" dirty="0"/>
            <a:t>Verify that the emergency plan is updated as personnel leave or move within the organization</a:t>
          </a:r>
        </a:p>
      </dgm:t>
    </dgm:pt>
    <dgm:pt modelId="{D20A87B8-EF9D-47B2-8A02-06C98104460B}" type="parTrans" cxnId="{B1FA2A68-221A-43FC-A615-88E1F3B109B5}">
      <dgm:prSet/>
      <dgm:spPr/>
      <dgm:t>
        <a:bodyPr/>
        <a:lstStyle/>
        <a:p>
          <a:endParaRPr lang="en-US"/>
        </a:p>
      </dgm:t>
    </dgm:pt>
    <dgm:pt modelId="{C8923DBD-D09B-4E02-9628-1A598CC55FF6}" type="sibTrans" cxnId="{B1FA2A68-221A-43FC-A615-88E1F3B109B5}">
      <dgm:prSet/>
      <dgm:spPr/>
      <dgm:t>
        <a:bodyPr/>
        <a:lstStyle/>
        <a:p>
          <a:endParaRPr lang="en-US"/>
        </a:p>
      </dgm:t>
    </dgm:pt>
    <dgm:pt modelId="{06DC259F-5C97-4DFB-BAC5-9527D4DF89DF}">
      <dgm:prSet custT="1"/>
      <dgm:spPr>
        <a:solidFill>
          <a:schemeClr val="accent2"/>
        </a:solidFill>
      </dgm:spPr>
      <dgm:t>
        <a:bodyPr/>
        <a:lstStyle/>
        <a:p>
          <a:r>
            <a:rPr lang="en-US" sz="2000" b="0" u="none" dirty="0"/>
            <a:t>Ensure that personnel contact information and roles are clearly defined</a:t>
          </a:r>
        </a:p>
      </dgm:t>
    </dgm:pt>
    <dgm:pt modelId="{AF5DD8BF-23F5-48DA-9A5F-3A68541EEB4E}" type="parTrans" cxnId="{13A1DB06-1039-4930-9A6D-989FDC4D2C3C}">
      <dgm:prSet/>
      <dgm:spPr/>
      <dgm:t>
        <a:bodyPr/>
        <a:lstStyle/>
        <a:p>
          <a:endParaRPr lang="en-US"/>
        </a:p>
      </dgm:t>
    </dgm:pt>
    <dgm:pt modelId="{2F3DE0B9-E725-4539-BC42-B00993BDF600}" type="sibTrans" cxnId="{13A1DB06-1039-4930-9A6D-989FDC4D2C3C}">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F6762A95-DF2C-4EDD-AEC2-E83F2D7F5600}" type="pres">
      <dgm:prSet presAssocID="{0C9B852C-45F3-412F-9FF9-74446F2F24CE}" presName="parentText" presStyleLbl="node1" presStyleIdx="0" presStyleCnt="3">
        <dgm:presLayoutVars>
          <dgm:chMax val="0"/>
          <dgm:bulletEnabled val="1"/>
        </dgm:presLayoutVars>
      </dgm:prSet>
      <dgm:spPr/>
      <dgm:t>
        <a:bodyPr/>
        <a:lstStyle/>
        <a:p>
          <a:endParaRPr lang="en-US"/>
        </a:p>
      </dgm:t>
    </dgm:pt>
    <dgm:pt modelId="{497D6FD0-9CF4-4160-A05B-CAE947967A89}" type="pres">
      <dgm:prSet presAssocID="{5CF372AD-FA8F-4C80-AEF9-931F6A45C9EA}" presName="spacer" presStyleCnt="0"/>
      <dgm:spPr/>
    </dgm:pt>
    <dgm:pt modelId="{86C9097C-96BE-4FE4-BCCF-C6BB17D56D96}" type="pres">
      <dgm:prSet presAssocID="{04E1866C-85EE-4017-A728-F8F3ACB7E391}" presName="parentText" presStyleLbl="node1" presStyleIdx="1" presStyleCnt="3">
        <dgm:presLayoutVars>
          <dgm:chMax val="0"/>
          <dgm:bulletEnabled val="1"/>
        </dgm:presLayoutVars>
      </dgm:prSet>
      <dgm:spPr/>
      <dgm:t>
        <a:bodyPr/>
        <a:lstStyle/>
        <a:p>
          <a:endParaRPr lang="en-US"/>
        </a:p>
      </dgm:t>
    </dgm:pt>
    <dgm:pt modelId="{83EF1F01-5C7B-48C4-8001-132BD167A907}" type="pres">
      <dgm:prSet presAssocID="{C8923DBD-D09B-4E02-9628-1A598CC55FF6}" presName="spacer" presStyleCnt="0"/>
      <dgm:spPr/>
    </dgm:pt>
    <dgm:pt modelId="{20BCB3AB-1793-4796-B167-4C62A125242A}" type="pres">
      <dgm:prSet presAssocID="{06DC259F-5C97-4DFB-BAC5-9527D4DF89DF}" presName="parentText" presStyleLbl="node1" presStyleIdx="2" presStyleCnt="3">
        <dgm:presLayoutVars>
          <dgm:chMax val="0"/>
          <dgm:bulletEnabled val="1"/>
        </dgm:presLayoutVars>
      </dgm:prSet>
      <dgm:spPr/>
      <dgm:t>
        <a:bodyPr/>
        <a:lstStyle/>
        <a:p>
          <a:endParaRPr lang="en-US"/>
        </a:p>
      </dgm:t>
    </dgm:pt>
  </dgm:ptLst>
  <dgm:cxnLst>
    <dgm:cxn modelId="{445E1ADD-7D08-40E3-947D-6530EF5C10A4}" srcId="{30C1193A-BC8E-4834-B470-366BF9B5B5F7}" destId="{0C9B852C-45F3-412F-9FF9-74446F2F24CE}" srcOrd="0" destOrd="0" parTransId="{07F21CAC-D214-4A75-A0FF-1AF4CE293EFC}" sibTransId="{5CF372AD-FA8F-4C80-AEF9-931F6A45C9EA}"/>
    <dgm:cxn modelId="{9B792B09-FD7C-4E49-999B-964649568514}" type="presOf" srcId="{0C9B852C-45F3-412F-9FF9-74446F2F24CE}" destId="{F6762A95-DF2C-4EDD-AEC2-E83F2D7F5600}" srcOrd="0" destOrd="0" presId="urn:microsoft.com/office/officeart/2005/8/layout/vList2"/>
    <dgm:cxn modelId="{13A1DB06-1039-4930-9A6D-989FDC4D2C3C}" srcId="{30C1193A-BC8E-4834-B470-366BF9B5B5F7}" destId="{06DC259F-5C97-4DFB-BAC5-9527D4DF89DF}" srcOrd="2" destOrd="0" parTransId="{AF5DD8BF-23F5-48DA-9A5F-3A68541EEB4E}" sibTransId="{2F3DE0B9-E725-4539-BC42-B00993BDF600}"/>
    <dgm:cxn modelId="{41AC912D-AB63-4357-A2A0-35B1F97B7543}" type="presOf" srcId="{06DC259F-5C97-4DFB-BAC5-9527D4DF89DF}" destId="{20BCB3AB-1793-4796-B167-4C62A125242A}" srcOrd="0" destOrd="0" presId="urn:microsoft.com/office/officeart/2005/8/layout/vList2"/>
    <dgm:cxn modelId="{D7A92D4C-398A-4262-BD88-3C1F7C71E9E0}" type="presOf" srcId="{30C1193A-BC8E-4834-B470-366BF9B5B5F7}" destId="{CCB002F6-D00A-4066-B61C-1069550B6B71}" srcOrd="0" destOrd="0" presId="urn:microsoft.com/office/officeart/2005/8/layout/vList2"/>
    <dgm:cxn modelId="{46DC6EE5-58E7-433A-BA15-DFFDE2B10C80}" type="presOf" srcId="{04E1866C-85EE-4017-A728-F8F3ACB7E391}" destId="{86C9097C-96BE-4FE4-BCCF-C6BB17D56D96}" srcOrd="0" destOrd="0" presId="urn:microsoft.com/office/officeart/2005/8/layout/vList2"/>
    <dgm:cxn modelId="{B1FA2A68-221A-43FC-A615-88E1F3B109B5}" srcId="{30C1193A-BC8E-4834-B470-366BF9B5B5F7}" destId="{04E1866C-85EE-4017-A728-F8F3ACB7E391}" srcOrd="1" destOrd="0" parTransId="{D20A87B8-EF9D-47B2-8A02-06C98104460B}" sibTransId="{C8923DBD-D09B-4E02-9628-1A598CC55FF6}"/>
    <dgm:cxn modelId="{2D7A185D-3C6F-4291-8E33-C823450B263A}" type="presParOf" srcId="{CCB002F6-D00A-4066-B61C-1069550B6B71}" destId="{F6762A95-DF2C-4EDD-AEC2-E83F2D7F5600}" srcOrd="0" destOrd="0" presId="urn:microsoft.com/office/officeart/2005/8/layout/vList2"/>
    <dgm:cxn modelId="{B7FAF616-BA6E-44D8-9201-0CA57592CC85}" type="presParOf" srcId="{CCB002F6-D00A-4066-B61C-1069550B6B71}" destId="{497D6FD0-9CF4-4160-A05B-CAE947967A89}" srcOrd="1" destOrd="0" presId="urn:microsoft.com/office/officeart/2005/8/layout/vList2"/>
    <dgm:cxn modelId="{3BE3397D-7EAF-4093-B609-3BC36A853CAA}" type="presParOf" srcId="{CCB002F6-D00A-4066-B61C-1069550B6B71}" destId="{86C9097C-96BE-4FE4-BCCF-C6BB17D56D96}" srcOrd="2" destOrd="0" presId="urn:microsoft.com/office/officeart/2005/8/layout/vList2"/>
    <dgm:cxn modelId="{B9244995-0740-45C2-BBD7-A26DE4331DE4}" type="presParOf" srcId="{CCB002F6-D00A-4066-B61C-1069550B6B71}" destId="{83EF1F01-5C7B-48C4-8001-132BD167A907}" srcOrd="3" destOrd="0" presId="urn:microsoft.com/office/officeart/2005/8/layout/vList2"/>
    <dgm:cxn modelId="{FA553871-3021-49E6-8C5E-1D9ACAB171F3}" type="presParOf" srcId="{CCB002F6-D00A-4066-B61C-1069550B6B71}" destId="{20BCB3AB-1793-4796-B167-4C62A125242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30C1193A-BC8E-4834-B470-366BF9B5B5F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C9B852C-45F3-412F-9FF9-74446F2F24CE}">
      <dgm:prSet custT="1"/>
      <dgm:spPr/>
      <dgm:t>
        <a:bodyPr/>
        <a:lstStyle/>
        <a:p>
          <a:r>
            <a:rPr lang="en-US" sz="2000" b="0" dirty="0"/>
            <a:t>Should be conducted in all types of occupancies</a:t>
          </a:r>
          <a:endParaRPr lang="en-US" sz="2000" b="0" u="none" dirty="0"/>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5920D26A-EBD8-4B39-83E4-496607565A49}">
      <dgm:prSet custT="1"/>
      <dgm:spPr/>
      <dgm:t>
        <a:bodyPr/>
        <a:lstStyle/>
        <a:p>
          <a:r>
            <a:rPr lang="x-none" sz="2000" b="0" u="none" dirty="0"/>
            <a:t>All occupants must be instructed on the actions to take during an emergency evacuation drill</a:t>
          </a:r>
          <a:endParaRPr lang="en-US" sz="2000" b="0" u="none" dirty="0"/>
        </a:p>
      </dgm:t>
    </dgm:pt>
    <dgm:pt modelId="{A23108AA-FE45-4A1D-9AA0-6B7DC7E23E06}" type="parTrans" cxnId="{150FAC7A-F583-4D26-A928-7B1F885A79BF}">
      <dgm:prSet/>
      <dgm:spPr/>
      <dgm:t>
        <a:bodyPr/>
        <a:lstStyle/>
        <a:p>
          <a:endParaRPr lang="en-US"/>
        </a:p>
      </dgm:t>
    </dgm:pt>
    <dgm:pt modelId="{21422C05-963E-4D81-B3C2-25C643DB54BB}" type="sibTrans" cxnId="{150FAC7A-F583-4D26-A928-7B1F885A79BF}">
      <dgm:prSet/>
      <dgm:spPr/>
      <dgm:t>
        <a:bodyPr/>
        <a:lstStyle/>
        <a:p>
          <a:endParaRPr lang="en-US"/>
        </a:p>
      </dgm:t>
    </dgm:pt>
    <dgm:pt modelId="{4146C2D8-2A4D-4FD4-8CD5-9D8E1581C4CC}">
      <dgm:prSet custT="1"/>
      <dgm:spPr>
        <a:solidFill>
          <a:schemeClr val="accent2"/>
        </a:solidFill>
      </dgm:spPr>
      <dgm:t>
        <a:bodyPr/>
        <a:lstStyle/>
        <a:p>
          <a:r>
            <a:rPr lang="x-none" sz="2000" b="0" u="none" dirty="0"/>
            <a:t>For some occupancies</a:t>
          </a:r>
          <a:r>
            <a:rPr lang="en-US" sz="2000" b="0" u="none" dirty="0"/>
            <a:t>,</a:t>
          </a:r>
          <a:r>
            <a:rPr lang="x-none" sz="2000" b="0" u="none" dirty="0"/>
            <a:t> evacuation drill</a:t>
          </a:r>
          <a:r>
            <a:rPr lang="en-US" sz="2000" b="0" u="none" dirty="0"/>
            <a:t>s</a:t>
          </a:r>
          <a:r>
            <a:rPr lang="x-none" sz="2000" b="0" u="none" dirty="0"/>
            <a:t> may be very basic and nothing more than an efficient evacuation</a:t>
          </a:r>
          <a:r>
            <a:rPr lang="en-US" sz="2000" b="0" u="none" dirty="0"/>
            <a:t> </a:t>
          </a:r>
        </a:p>
      </dgm:t>
    </dgm:pt>
    <dgm:pt modelId="{BA2B0702-92B5-4D52-93E8-8E0EB30F8E00}" type="parTrans" cxnId="{92B625D2-01CE-4F06-B6EC-880AA503167A}">
      <dgm:prSet/>
      <dgm:spPr/>
      <dgm:t>
        <a:bodyPr/>
        <a:lstStyle/>
        <a:p>
          <a:endParaRPr lang="en-US"/>
        </a:p>
      </dgm:t>
    </dgm:pt>
    <dgm:pt modelId="{EB695E7C-2CEA-4C79-8697-F8C9638F7CE8}" type="sibTrans" cxnId="{92B625D2-01CE-4F06-B6EC-880AA503167A}">
      <dgm:prSet/>
      <dgm:spPr/>
      <dgm:t>
        <a:bodyPr/>
        <a:lstStyle/>
        <a:p>
          <a:endParaRPr lang="en-US"/>
        </a:p>
      </dgm:t>
    </dgm:pt>
    <dgm:pt modelId="{AC90D662-90EE-40D3-A1B1-F3D19A9E098F}" type="pres">
      <dgm:prSet presAssocID="{30C1193A-BC8E-4834-B470-366BF9B5B5F7}" presName="diagram" presStyleCnt="0">
        <dgm:presLayoutVars>
          <dgm:dir/>
          <dgm:resizeHandles val="exact"/>
        </dgm:presLayoutVars>
      </dgm:prSet>
      <dgm:spPr/>
      <dgm:t>
        <a:bodyPr/>
        <a:lstStyle/>
        <a:p>
          <a:endParaRPr lang="en-US"/>
        </a:p>
      </dgm:t>
    </dgm:pt>
    <dgm:pt modelId="{518A3007-8177-48AB-AF8B-7699B72234D3}" type="pres">
      <dgm:prSet presAssocID="{0C9B852C-45F3-412F-9FF9-74446F2F24CE}" presName="node" presStyleLbl="node1" presStyleIdx="0" presStyleCnt="3">
        <dgm:presLayoutVars>
          <dgm:bulletEnabled val="1"/>
        </dgm:presLayoutVars>
      </dgm:prSet>
      <dgm:spPr/>
      <dgm:t>
        <a:bodyPr/>
        <a:lstStyle/>
        <a:p>
          <a:endParaRPr lang="en-US"/>
        </a:p>
      </dgm:t>
    </dgm:pt>
    <dgm:pt modelId="{C6EA792D-1C78-4814-89F3-EAE655D88EA9}" type="pres">
      <dgm:prSet presAssocID="{5CF372AD-FA8F-4C80-AEF9-931F6A45C9EA}" presName="sibTrans" presStyleCnt="0"/>
      <dgm:spPr/>
    </dgm:pt>
    <dgm:pt modelId="{2ABCA3CD-AE1C-4949-87C2-1971C85FD8D6}" type="pres">
      <dgm:prSet presAssocID="{5920D26A-EBD8-4B39-83E4-496607565A49}" presName="node" presStyleLbl="node1" presStyleIdx="1" presStyleCnt="3">
        <dgm:presLayoutVars>
          <dgm:bulletEnabled val="1"/>
        </dgm:presLayoutVars>
      </dgm:prSet>
      <dgm:spPr/>
      <dgm:t>
        <a:bodyPr/>
        <a:lstStyle/>
        <a:p>
          <a:endParaRPr lang="en-US"/>
        </a:p>
      </dgm:t>
    </dgm:pt>
    <dgm:pt modelId="{A17D0AD2-971D-40FA-A5C7-93A176500D17}" type="pres">
      <dgm:prSet presAssocID="{21422C05-963E-4D81-B3C2-25C643DB54BB}" presName="sibTrans" presStyleCnt="0"/>
      <dgm:spPr/>
    </dgm:pt>
    <dgm:pt modelId="{44561B62-115B-41D3-A9E2-7E0B2C072512}" type="pres">
      <dgm:prSet presAssocID="{4146C2D8-2A4D-4FD4-8CD5-9D8E1581C4CC}" presName="node" presStyleLbl="node1" presStyleIdx="2" presStyleCnt="3">
        <dgm:presLayoutVars>
          <dgm:bulletEnabled val="1"/>
        </dgm:presLayoutVars>
      </dgm:prSet>
      <dgm:spPr/>
      <dgm:t>
        <a:bodyPr/>
        <a:lstStyle/>
        <a:p>
          <a:endParaRPr lang="en-US"/>
        </a:p>
      </dgm:t>
    </dgm:pt>
  </dgm:ptLst>
  <dgm:cxnLst>
    <dgm:cxn modelId="{445E1ADD-7D08-40E3-947D-6530EF5C10A4}" srcId="{30C1193A-BC8E-4834-B470-366BF9B5B5F7}" destId="{0C9B852C-45F3-412F-9FF9-74446F2F24CE}" srcOrd="0" destOrd="0" parTransId="{07F21CAC-D214-4A75-A0FF-1AF4CE293EFC}" sibTransId="{5CF372AD-FA8F-4C80-AEF9-931F6A45C9EA}"/>
    <dgm:cxn modelId="{B919E6C9-14A5-41B7-BB32-7202D6547D58}" type="presOf" srcId="{30C1193A-BC8E-4834-B470-366BF9B5B5F7}" destId="{AC90D662-90EE-40D3-A1B1-F3D19A9E098F}" srcOrd="0" destOrd="0" presId="urn:microsoft.com/office/officeart/2005/8/layout/default"/>
    <dgm:cxn modelId="{92B625D2-01CE-4F06-B6EC-880AA503167A}" srcId="{30C1193A-BC8E-4834-B470-366BF9B5B5F7}" destId="{4146C2D8-2A4D-4FD4-8CD5-9D8E1581C4CC}" srcOrd="2" destOrd="0" parTransId="{BA2B0702-92B5-4D52-93E8-8E0EB30F8E00}" sibTransId="{EB695E7C-2CEA-4C79-8697-F8C9638F7CE8}"/>
    <dgm:cxn modelId="{12C7402C-19FC-458D-8126-BE657881418A}" type="presOf" srcId="{4146C2D8-2A4D-4FD4-8CD5-9D8E1581C4CC}" destId="{44561B62-115B-41D3-A9E2-7E0B2C072512}" srcOrd="0" destOrd="0" presId="urn:microsoft.com/office/officeart/2005/8/layout/default"/>
    <dgm:cxn modelId="{1A6D7F2F-11AC-4B1F-BFC9-B1D8A9C35283}" type="presOf" srcId="{5920D26A-EBD8-4B39-83E4-496607565A49}" destId="{2ABCA3CD-AE1C-4949-87C2-1971C85FD8D6}" srcOrd="0" destOrd="0" presId="urn:microsoft.com/office/officeart/2005/8/layout/default"/>
    <dgm:cxn modelId="{D07D198C-2487-4A63-9C53-C9849C38B680}" type="presOf" srcId="{0C9B852C-45F3-412F-9FF9-74446F2F24CE}" destId="{518A3007-8177-48AB-AF8B-7699B72234D3}" srcOrd="0" destOrd="0" presId="urn:microsoft.com/office/officeart/2005/8/layout/default"/>
    <dgm:cxn modelId="{150FAC7A-F583-4D26-A928-7B1F885A79BF}" srcId="{30C1193A-BC8E-4834-B470-366BF9B5B5F7}" destId="{5920D26A-EBD8-4B39-83E4-496607565A49}" srcOrd="1" destOrd="0" parTransId="{A23108AA-FE45-4A1D-9AA0-6B7DC7E23E06}" sibTransId="{21422C05-963E-4D81-B3C2-25C643DB54BB}"/>
    <dgm:cxn modelId="{B831ECA3-706D-4897-AFC3-CFE00F4B7921}" type="presParOf" srcId="{AC90D662-90EE-40D3-A1B1-F3D19A9E098F}" destId="{518A3007-8177-48AB-AF8B-7699B72234D3}" srcOrd="0" destOrd="0" presId="urn:microsoft.com/office/officeart/2005/8/layout/default"/>
    <dgm:cxn modelId="{B423ABC3-E9B6-4A6D-8ECB-5C5DD1CD336D}" type="presParOf" srcId="{AC90D662-90EE-40D3-A1B1-F3D19A9E098F}" destId="{C6EA792D-1C78-4814-89F3-EAE655D88EA9}" srcOrd="1" destOrd="0" presId="urn:microsoft.com/office/officeart/2005/8/layout/default"/>
    <dgm:cxn modelId="{FE9740EE-28F0-4497-B218-5A20ED5E9FE5}" type="presParOf" srcId="{AC90D662-90EE-40D3-A1B1-F3D19A9E098F}" destId="{2ABCA3CD-AE1C-4949-87C2-1971C85FD8D6}" srcOrd="2" destOrd="0" presId="urn:microsoft.com/office/officeart/2005/8/layout/default"/>
    <dgm:cxn modelId="{D126A220-2338-40B7-888C-19952AC084D5}" type="presParOf" srcId="{AC90D662-90EE-40D3-A1B1-F3D19A9E098F}" destId="{A17D0AD2-971D-40FA-A5C7-93A176500D17}" srcOrd="3" destOrd="0" presId="urn:microsoft.com/office/officeart/2005/8/layout/default"/>
    <dgm:cxn modelId="{01AED396-AEDC-4031-B85C-F6E67C4F6566}" type="presParOf" srcId="{AC90D662-90EE-40D3-A1B1-F3D19A9E098F}" destId="{44561B62-115B-41D3-A9E2-7E0B2C07251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30C1193A-BC8E-4834-B470-366BF9B5B5F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C9B852C-45F3-412F-9FF9-74446F2F24CE}">
      <dgm:prSet custT="1"/>
      <dgm:spPr/>
      <dgm:t>
        <a:bodyPr/>
        <a:lstStyle/>
        <a:p>
          <a:r>
            <a:rPr lang="en-US" sz="1800" b="0" dirty="0"/>
            <a:t>Health care, correctional, and industrial facilities</a:t>
          </a:r>
          <a:endParaRPr lang="en-US" sz="1800" b="0" u="none" dirty="0"/>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32707A5A-0594-436C-BB0C-BE849F0DE24C}">
      <dgm:prSet custT="1"/>
      <dgm:spPr/>
      <dgm:t>
        <a:bodyPr/>
        <a:lstStyle/>
        <a:p>
          <a:r>
            <a:rPr lang="x-none" sz="1800" b="0" u="none" dirty="0"/>
            <a:t>All factors have to be evaluated before, during, and after the emergency evacuation drill</a:t>
          </a:r>
          <a:endParaRPr lang="en-US" sz="1800" b="0" u="none" dirty="0"/>
        </a:p>
      </dgm:t>
    </dgm:pt>
    <dgm:pt modelId="{5120EB49-768B-47F4-A0A9-CF052FB9B5C2}" type="parTrans" cxnId="{A039F781-312E-4F03-9ACE-232AE7FD4C20}">
      <dgm:prSet/>
      <dgm:spPr/>
      <dgm:t>
        <a:bodyPr/>
        <a:lstStyle/>
        <a:p>
          <a:endParaRPr lang="en-US"/>
        </a:p>
      </dgm:t>
    </dgm:pt>
    <dgm:pt modelId="{3CADBC53-69B1-4428-B3EB-3B7B308D2ACD}" type="sibTrans" cxnId="{A039F781-312E-4F03-9ACE-232AE7FD4C20}">
      <dgm:prSet/>
      <dgm:spPr/>
      <dgm:t>
        <a:bodyPr/>
        <a:lstStyle/>
        <a:p>
          <a:endParaRPr lang="en-US"/>
        </a:p>
      </dgm:t>
    </dgm:pt>
    <dgm:pt modelId="{B7566E07-419A-46ED-98E1-513237D57599}">
      <dgm:prSet custT="1"/>
      <dgm:spPr>
        <a:solidFill>
          <a:schemeClr val="accent2"/>
        </a:solidFill>
      </dgm:spPr>
      <dgm:t>
        <a:bodyPr/>
        <a:lstStyle/>
        <a:p>
          <a:r>
            <a:rPr lang="x-none" sz="1800" b="0" u="none" dirty="0"/>
            <a:t>In </a:t>
          </a:r>
          <a:r>
            <a:rPr lang="en-US" sz="1800" b="0" u="none" dirty="0"/>
            <a:t>some </a:t>
          </a:r>
          <a:r>
            <a:rPr lang="x-none" sz="1800" b="0" u="none" dirty="0"/>
            <a:t>occupancies, emergency evacuation drills usually involve only staff personnel to avoid alarming patients, guests, and customers</a:t>
          </a:r>
          <a:endParaRPr lang="en-US" sz="1800" b="0" u="none" dirty="0"/>
        </a:p>
      </dgm:t>
    </dgm:pt>
    <dgm:pt modelId="{0599D3A4-B35B-4941-9DA2-07EFF78EAB34}" type="parTrans" cxnId="{BB91EACA-44A7-4C9C-A771-51EF53DB97D8}">
      <dgm:prSet/>
      <dgm:spPr/>
      <dgm:t>
        <a:bodyPr/>
        <a:lstStyle/>
        <a:p>
          <a:endParaRPr lang="en-US"/>
        </a:p>
      </dgm:t>
    </dgm:pt>
    <dgm:pt modelId="{6FAFEC2F-5368-45A0-80EB-15DFCD96D94D}" type="sibTrans" cxnId="{BB91EACA-44A7-4C9C-A771-51EF53DB97D8}">
      <dgm:prSet/>
      <dgm:spPr/>
      <dgm:t>
        <a:bodyPr/>
        <a:lstStyle/>
        <a:p>
          <a:endParaRPr lang="en-US"/>
        </a:p>
      </dgm:t>
    </dgm:pt>
    <dgm:pt modelId="{58121BA7-AA76-4458-81AD-8544700C9ABB}">
      <dgm:prSet custT="1"/>
      <dgm:spPr/>
      <dgm:t>
        <a:bodyPr/>
        <a:lstStyle/>
        <a:p>
          <a:r>
            <a:rPr lang="en-US" sz="1800" b="0" u="none" dirty="0"/>
            <a:t>In</a:t>
          </a:r>
          <a:r>
            <a:rPr lang="x-none" sz="1800" b="0" u="none" dirty="0"/>
            <a:t>volve the movement of critically ill or bedridden patients, perimeter security of inmates, or manufacturing process shutdowns and industrial fire brigade response</a:t>
          </a:r>
          <a:endParaRPr lang="en-US" sz="1800" b="0" u="none" dirty="0"/>
        </a:p>
      </dgm:t>
    </dgm:pt>
    <dgm:pt modelId="{098936F8-E2D0-487D-8220-197E8482FDA0}" type="parTrans" cxnId="{CA71AEC4-5A11-4C33-B066-0D8272C32B8F}">
      <dgm:prSet/>
      <dgm:spPr/>
      <dgm:t>
        <a:bodyPr/>
        <a:lstStyle/>
        <a:p>
          <a:endParaRPr lang="en-US"/>
        </a:p>
      </dgm:t>
    </dgm:pt>
    <dgm:pt modelId="{90DD447F-987D-4C24-8691-7316400C3FA6}" type="sibTrans" cxnId="{CA71AEC4-5A11-4C33-B066-0D8272C32B8F}">
      <dgm:prSet/>
      <dgm:spPr/>
      <dgm:t>
        <a:bodyPr/>
        <a:lstStyle/>
        <a:p>
          <a:endParaRPr lang="en-US"/>
        </a:p>
      </dgm:t>
    </dgm:pt>
    <dgm:pt modelId="{CCB002F6-D00A-4066-B61C-1069550B6B71}" type="pres">
      <dgm:prSet presAssocID="{30C1193A-BC8E-4834-B470-366BF9B5B5F7}" presName="linear" presStyleCnt="0">
        <dgm:presLayoutVars>
          <dgm:animLvl val="lvl"/>
          <dgm:resizeHandles val="exact"/>
        </dgm:presLayoutVars>
      </dgm:prSet>
      <dgm:spPr/>
      <dgm:t>
        <a:bodyPr/>
        <a:lstStyle/>
        <a:p>
          <a:endParaRPr lang="en-US"/>
        </a:p>
      </dgm:t>
    </dgm:pt>
    <dgm:pt modelId="{F6762A95-DF2C-4EDD-AEC2-E83F2D7F5600}" type="pres">
      <dgm:prSet presAssocID="{0C9B852C-45F3-412F-9FF9-74446F2F24CE}" presName="parentText" presStyleLbl="node1" presStyleIdx="0" presStyleCnt="4">
        <dgm:presLayoutVars>
          <dgm:chMax val="0"/>
          <dgm:bulletEnabled val="1"/>
        </dgm:presLayoutVars>
      </dgm:prSet>
      <dgm:spPr/>
      <dgm:t>
        <a:bodyPr/>
        <a:lstStyle/>
        <a:p>
          <a:endParaRPr lang="en-US"/>
        </a:p>
      </dgm:t>
    </dgm:pt>
    <dgm:pt modelId="{497D6FD0-9CF4-4160-A05B-CAE947967A89}" type="pres">
      <dgm:prSet presAssocID="{5CF372AD-FA8F-4C80-AEF9-931F6A45C9EA}" presName="spacer" presStyleCnt="0"/>
      <dgm:spPr/>
    </dgm:pt>
    <dgm:pt modelId="{92790B2F-B3B5-493A-9A6A-0B5C35A9B9CD}" type="pres">
      <dgm:prSet presAssocID="{58121BA7-AA76-4458-81AD-8544700C9ABB}" presName="parentText" presStyleLbl="node1" presStyleIdx="1" presStyleCnt="4">
        <dgm:presLayoutVars>
          <dgm:chMax val="0"/>
          <dgm:bulletEnabled val="1"/>
        </dgm:presLayoutVars>
      </dgm:prSet>
      <dgm:spPr/>
      <dgm:t>
        <a:bodyPr/>
        <a:lstStyle/>
        <a:p>
          <a:endParaRPr lang="en-US"/>
        </a:p>
      </dgm:t>
    </dgm:pt>
    <dgm:pt modelId="{42E1043B-CD85-4C46-9D44-9941180A4F8B}" type="pres">
      <dgm:prSet presAssocID="{90DD447F-987D-4C24-8691-7316400C3FA6}" presName="spacer" presStyleCnt="0"/>
      <dgm:spPr/>
    </dgm:pt>
    <dgm:pt modelId="{7557DD20-88CE-4B7A-A777-86992EEB184B}" type="pres">
      <dgm:prSet presAssocID="{32707A5A-0594-436C-BB0C-BE849F0DE24C}" presName="parentText" presStyleLbl="node1" presStyleIdx="2" presStyleCnt="4">
        <dgm:presLayoutVars>
          <dgm:chMax val="0"/>
          <dgm:bulletEnabled val="1"/>
        </dgm:presLayoutVars>
      </dgm:prSet>
      <dgm:spPr/>
      <dgm:t>
        <a:bodyPr/>
        <a:lstStyle/>
        <a:p>
          <a:endParaRPr lang="en-US"/>
        </a:p>
      </dgm:t>
    </dgm:pt>
    <dgm:pt modelId="{290BEC73-1C5C-49C7-8D31-A67FBFE7D17D}" type="pres">
      <dgm:prSet presAssocID="{3CADBC53-69B1-4428-B3EB-3B7B308D2ACD}" presName="spacer" presStyleCnt="0"/>
      <dgm:spPr/>
    </dgm:pt>
    <dgm:pt modelId="{58345B2A-F410-4381-ACF2-96A069317254}" type="pres">
      <dgm:prSet presAssocID="{B7566E07-419A-46ED-98E1-513237D57599}" presName="parentText" presStyleLbl="node1" presStyleIdx="3" presStyleCnt="4">
        <dgm:presLayoutVars>
          <dgm:chMax val="0"/>
          <dgm:bulletEnabled val="1"/>
        </dgm:presLayoutVars>
      </dgm:prSet>
      <dgm:spPr/>
      <dgm:t>
        <a:bodyPr/>
        <a:lstStyle/>
        <a:p>
          <a:endParaRPr lang="en-US"/>
        </a:p>
      </dgm:t>
    </dgm:pt>
  </dgm:ptLst>
  <dgm:cxnLst>
    <dgm:cxn modelId="{445E1ADD-7D08-40E3-947D-6530EF5C10A4}" srcId="{30C1193A-BC8E-4834-B470-366BF9B5B5F7}" destId="{0C9B852C-45F3-412F-9FF9-74446F2F24CE}" srcOrd="0" destOrd="0" parTransId="{07F21CAC-D214-4A75-A0FF-1AF4CE293EFC}" sibTransId="{5CF372AD-FA8F-4C80-AEF9-931F6A45C9EA}"/>
    <dgm:cxn modelId="{A764F03E-A75D-46ED-AB7B-D757AB065430}" type="presOf" srcId="{B7566E07-419A-46ED-98E1-513237D57599}" destId="{58345B2A-F410-4381-ACF2-96A069317254}" srcOrd="0" destOrd="0" presId="urn:microsoft.com/office/officeart/2005/8/layout/vList2"/>
    <dgm:cxn modelId="{A039F781-312E-4F03-9ACE-232AE7FD4C20}" srcId="{30C1193A-BC8E-4834-B470-366BF9B5B5F7}" destId="{32707A5A-0594-436C-BB0C-BE849F0DE24C}" srcOrd="2" destOrd="0" parTransId="{5120EB49-768B-47F4-A0A9-CF052FB9B5C2}" sibTransId="{3CADBC53-69B1-4428-B3EB-3B7B308D2ACD}"/>
    <dgm:cxn modelId="{AA7D2C57-28F7-4D64-90A0-3320EC289B30}" type="presOf" srcId="{30C1193A-BC8E-4834-B470-366BF9B5B5F7}" destId="{CCB002F6-D00A-4066-B61C-1069550B6B71}" srcOrd="0" destOrd="0" presId="urn:microsoft.com/office/officeart/2005/8/layout/vList2"/>
    <dgm:cxn modelId="{CA71AEC4-5A11-4C33-B066-0D8272C32B8F}" srcId="{30C1193A-BC8E-4834-B470-366BF9B5B5F7}" destId="{58121BA7-AA76-4458-81AD-8544700C9ABB}" srcOrd="1" destOrd="0" parTransId="{098936F8-E2D0-487D-8220-197E8482FDA0}" sibTransId="{90DD447F-987D-4C24-8691-7316400C3FA6}"/>
    <dgm:cxn modelId="{BB91EACA-44A7-4C9C-A771-51EF53DB97D8}" srcId="{30C1193A-BC8E-4834-B470-366BF9B5B5F7}" destId="{B7566E07-419A-46ED-98E1-513237D57599}" srcOrd="3" destOrd="0" parTransId="{0599D3A4-B35B-4941-9DA2-07EFF78EAB34}" sibTransId="{6FAFEC2F-5368-45A0-80EB-15DFCD96D94D}"/>
    <dgm:cxn modelId="{BF072A20-6D9C-43C6-BCFC-46BE8A94E265}" type="presOf" srcId="{0C9B852C-45F3-412F-9FF9-74446F2F24CE}" destId="{F6762A95-DF2C-4EDD-AEC2-E83F2D7F5600}" srcOrd="0" destOrd="0" presId="urn:microsoft.com/office/officeart/2005/8/layout/vList2"/>
    <dgm:cxn modelId="{2B2F2F2D-2E04-4FCC-BEE3-235FDED81031}" type="presOf" srcId="{58121BA7-AA76-4458-81AD-8544700C9ABB}" destId="{92790B2F-B3B5-493A-9A6A-0B5C35A9B9CD}" srcOrd="0" destOrd="0" presId="urn:microsoft.com/office/officeart/2005/8/layout/vList2"/>
    <dgm:cxn modelId="{3068F7FD-78A5-449A-ABFE-808E5D936DFD}" type="presOf" srcId="{32707A5A-0594-436C-BB0C-BE849F0DE24C}" destId="{7557DD20-88CE-4B7A-A777-86992EEB184B}" srcOrd="0" destOrd="0" presId="urn:microsoft.com/office/officeart/2005/8/layout/vList2"/>
    <dgm:cxn modelId="{E61B23FD-2AC4-4A47-B67E-EE20E927BCF3}" type="presParOf" srcId="{CCB002F6-D00A-4066-B61C-1069550B6B71}" destId="{F6762A95-DF2C-4EDD-AEC2-E83F2D7F5600}" srcOrd="0" destOrd="0" presId="urn:microsoft.com/office/officeart/2005/8/layout/vList2"/>
    <dgm:cxn modelId="{804AF770-A76C-44FE-93C6-D8E52C4BE268}" type="presParOf" srcId="{CCB002F6-D00A-4066-B61C-1069550B6B71}" destId="{497D6FD0-9CF4-4160-A05B-CAE947967A89}" srcOrd="1" destOrd="0" presId="urn:microsoft.com/office/officeart/2005/8/layout/vList2"/>
    <dgm:cxn modelId="{3108384E-25A3-408C-8F51-E491AE554B58}" type="presParOf" srcId="{CCB002F6-D00A-4066-B61C-1069550B6B71}" destId="{92790B2F-B3B5-493A-9A6A-0B5C35A9B9CD}" srcOrd="2" destOrd="0" presId="urn:microsoft.com/office/officeart/2005/8/layout/vList2"/>
    <dgm:cxn modelId="{3CB16C85-4CDA-4BC7-894E-C4B89D679ECF}" type="presParOf" srcId="{CCB002F6-D00A-4066-B61C-1069550B6B71}" destId="{42E1043B-CD85-4C46-9D44-9941180A4F8B}" srcOrd="3" destOrd="0" presId="urn:microsoft.com/office/officeart/2005/8/layout/vList2"/>
    <dgm:cxn modelId="{E5FD9141-0BA5-4571-ABCA-37A2140B122A}" type="presParOf" srcId="{CCB002F6-D00A-4066-B61C-1069550B6B71}" destId="{7557DD20-88CE-4B7A-A777-86992EEB184B}" srcOrd="4" destOrd="0" presId="urn:microsoft.com/office/officeart/2005/8/layout/vList2"/>
    <dgm:cxn modelId="{E6F79AA9-7DB6-4D7A-8EED-288DF88680CD}" type="presParOf" srcId="{CCB002F6-D00A-4066-B61C-1069550B6B71}" destId="{290BEC73-1C5C-49C7-8D31-A67FBFE7D17D}" srcOrd="5" destOrd="0" presId="urn:microsoft.com/office/officeart/2005/8/layout/vList2"/>
    <dgm:cxn modelId="{639B69CB-3509-4101-9BDA-7D96408207FD}" type="presParOf" srcId="{CCB002F6-D00A-4066-B61C-1069550B6B71}" destId="{58345B2A-F410-4381-ACF2-96A06931725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46FA35-2831-47B2-8F5F-FC9B815DA06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7B68766-C00B-4F9E-BCA2-1C5B8C15CA2B}">
      <dgm:prSet phldrT="[Text]" custT="1"/>
      <dgm:spPr/>
      <dgm:t>
        <a:bodyPr/>
        <a:lstStyle/>
        <a:p>
          <a:r>
            <a:rPr lang="en-US" sz="2400" b="0" dirty="0"/>
            <a:t>Turning off an </a:t>
          </a:r>
          <a:br>
            <a:rPr lang="en-US" sz="2400" b="0" dirty="0"/>
          </a:br>
          <a:r>
            <a:rPr lang="en-US" sz="2400" b="0" dirty="0"/>
            <a:t>air-conditioner</a:t>
          </a:r>
        </a:p>
      </dgm:t>
    </dgm:pt>
    <dgm:pt modelId="{FFE4BDDD-25C3-46D0-B483-4CB278080683}" type="parTrans" cxnId="{9EEB4923-2154-48DD-8267-0E95925B24B9}">
      <dgm:prSet/>
      <dgm:spPr/>
      <dgm:t>
        <a:bodyPr/>
        <a:lstStyle/>
        <a:p>
          <a:endParaRPr lang="en-US"/>
        </a:p>
      </dgm:t>
    </dgm:pt>
    <dgm:pt modelId="{51D81BA9-9169-46DA-8D5E-DBE52CD84F85}" type="sibTrans" cxnId="{9EEB4923-2154-48DD-8267-0E95925B24B9}">
      <dgm:prSet/>
      <dgm:spPr/>
      <dgm:t>
        <a:bodyPr/>
        <a:lstStyle/>
        <a:p>
          <a:endParaRPr lang="en-US"/>
        </a:p>
      </dgm:t>
    </dgm:pt>
    <dgm:pt modelId="{A0DF69F5-D682-4E11-9507-B9B70CC49118}">
      <dgm:prSet phldrT="[Text]" custT="1"/>
      <dgm:spPr/>
      <dgm:t>
        <a:bodyPr/>
        <a:lstStyle/>
        <a:p>
          <a:r>
            <a:rPr lang="en-US" sz="2400" b="0" dirty="0"/>
            <a:t>Closing a window or door</a:t>
          </a:r>
        </a:p>
      </dgm:t>
    </dgm:pt>
    <dgm:pt modelId="{69C60122-AA0B-423E-8F35-06595F007159}" type="parTrans" cxnId="{2B93CCB9-7506-49E0-84E7-E3D584C66DE7}">
      <dgm:prSet/>
      <dgm:spPr/>
      <dgm:t>
        <a:bodyPr/>
        <a:lstStyle/>
        <a:p>
          <a:endParaRPr lang="en-US"/>
        </a:p>
      </dgm:t>
    </dgm:pt>
    <dgm:pt modelId="{3E22991E-B623-481B-AEC2-C372C7629C9B}" type="sibTrans" cxnId="{2B93CCB9-7506-49E0-84E7-E3D584C66DE7}">
      <dgm:prSet/>
      <dgm:spPr/>
      <dgm:t>
        <a:bodyPr/>
        <a:lstStyle/>
        <a:p>
          <a:endParaRPr lang="en-US"/>
        </a:p>
      </dgm:t>
    </dgm:pt>
    <dgm:pt modelId="{C4D41F32-DBCC-4A79-A951-8613977862EE}">
      <dgm:prSet phldrT="[Text]" custT="1"/>
      <dgm:spPr>
        <a:solidFill>
          <a:schemeClr val="accent2"/>
        </a:solidFill>
      </dgm:spPr>
      <dgm:t>
        <a:bodyPr/>
        <a:lstStyle/>
        <a:p>
          <a:r>
            <a:rPr lang="en-US" sz="2400" b="0" dirty="0"/>
            <a:t>Moving the conversation to a quieter location</a:t>
          </a:r>
        </a:p>
      </dgm:t>
    </dgm:pt>
    <dgm:pt modelId="{8117966D-030A-42FF-A0D8-7090CF259AF7}" type="parTrans" cxnId="{CD47F3CD-7A0E-43F6-B048-FDA4A7ECD82B}">
      <dgm:prSet/>
      <dgm:spPr/>
      <dgm:t>
        <a:bodyPr/>
        <a:lstStyle/>
        <a:p>
          <a:endParaRPr lang="en-US"/>
        </a:p>
      </dgm:t>
    </dgm:pt>
    <dgm:pt modelId="{F5011821-E220-4B00-A097-7FB9CB89FFE2}" type="sibTrans" cxnId="{CD47F3CD-7A0E-43F6-B048-FDA4A7ECD82B}">
      <dgm:prSet/>
      <dgm:spPr/>
      <dgm:t>
        <a:bodyPr/>
        <a:lstStyle/>
        <a:p>
          <a:endParaRPr lang="en-US"/>
        </a:p>
      </dgm:t>
    </dgm:pt>
    <dgm:pt modelId="{F624A1DE-5BCE-43E1-B4EB-5212D7EEA7BE}" type="pres">
      <dgm:prSet presAssocID="{BB46FA35-2831-47B2-8F5F-FC9B815DA06A}" presName="diagram" presStyleCnt="0">
        <dgm:presLayoutVars>
          <dgm:dir/>
          <dgm:resizeHandles val="exact"/>
        </dgm:presLayoutVars>
      </dgm:prSet>
      <dgm:spPr/>
      <dgm:t>
        <a:bodyPr/>
        <a:lstStyle/>
        <a:p>
          <a:endParaRPr lang="en-US"/>
        </a:p>
      </dgm:t>
    </dgm:pt>
    <dgm:pt modelId="{9E69153D-EB31-46D0-A39F-559A272A36D2}" type="pres">
      <dgm:prSet presAssocID="{D7B68766-C00B-4F9E-BCA2-1C5B8C15CA2B}" presName="node" presStyleLbl="node1" presStyleIdx="0" presStyleCnt="3">
        <dgm:presLayoutVars>
          <dgm:bulletEnabled val="1"/>
        </dgm:presLayoutVars>
      </dgm:prSet>
      <dgm:spPr/>
      <dgm:t>
        <a:bodyPr/>
        <a:lstStyle/>
        <a:p>
          <a:endParaRPr lang="en-US"/>
        </a:p>
      </dgm:t>
    </dgm:pt>
    <dgm:pt modelId="{8FE19577-3E8A-4931-A0E6-F6335EA8E307}" type="pres">
      <dgm:prSet presAssocID="{51D81BA9-9169-46DA-8D5E-DBE52CD84F85}" presName="sibTrans" presStyleCnt="0"/>
      <dgm:spPr/>
    </dgm:pt>
    <dgm:pt modelId="{D41F56BA-8415-420B-8F68-B1FA299C0965}" type="pres">
      <dgm:prSet presAssocID="{A0DF69F5-D682-4E11-9507-B9B70CC49118}" presName="node" presStyleLbl="node1" presStyleIdx="1" presStyleCnt="3">
        <dgm:presLayoutVars>
          <dgm:bulletEnabled val="1"/>
        </dgm:presLayoutVars>
      </dgm:prSet>
      <dgm:spPr/>
      <dgm:t>
        <a:bodyPr/>
        <a:lstStyle/>
        <a:p>
          <a:endParaRPr lang="en-US"/>
        </a:p>
      </dgm:t>
    </dgm:pt>
    <dgm:pt modelId="{47AADBB4-A9A9-4745-85D4-75A815EE62B4}" type="pres">
      <dgm:prSet presAssocID="{3E22991E-B623-481B-AEC2-C372C7629C9B}" presName="sibTrans" presStyleCnt="0"/>
      <dgm:spPr/>
    </dgm:pt>
    <dgm:pt modelId="{3C863CAE-2E11-4269-A886-B0CF5A1125FA}" type="pres">
      <dgm:prSet presAssocID="{C4D41F32-DBCC-4A79-A951-8613977862EE}" presName="node" presStyleLbl="node1" presStyleIdx="2" presStyleCnt="3">
        <dgm:presLayoutVars>
          <dgm:bulletEnabled val="1"/>
        </dgm:presLayoutVars>
      </dgm:prSet>
      <dgm:spPr/>
      <dgm:t>
        <a:bodyPr/>
        <a:lstStyle/>
        <a:p>
          <a:endParaRPr lang="en-US"/>
        </a:p>
      </dgm:t>
    </dgm:pt>
  </dgm:ptLst>
  <dgm:cxnLst>
    <dgm:cxn modelId="{C5E5A135-0496-40F4-A886-32A94792CD44}" type="presOf" srcId="{BB46FA35-2831-47B2-8F5F-FC9B815DA06A}" destId="{F624A1DE-5BCE-43E1-B4EB-5212D7EEA7BE}" srcOrd="0" destOrd="0" presId="urn:microsoft.com/office/officeart/2005/8/layout/default"/>
    <dgm:cxn modelId="{2B93CCB9-7506-49E0-84E7-E3D584C66DE7}" srcId="{BB46FA35-2831-47B2-8F5F-FC9B815DA06A}" destId="{A0DF69F5-D682-4E11-9507-B9B70CC49118}" srcOrd="1" destOrd="0" parTransId="{69C60122-AA0B-423E-8F35-06595F007159}" sibTransId="{3E22991E-B623-481B-AEC2-C372C7629C9B}"/>
    <dgm:cxn modelId="{AA0D5A68-CF27-4A04-9DAA-07F89CF8CA84}" type="presOf" srcId="{A0DF69F5-D682-4E11-9507-B9B70CC49118}" destId="{D41F56BA-8415-420B-8F68-B1FA299C0965}" srcOrd="0" destOrd="0" presId="urn:microsoft.com/office/officeart/2005/8/layout/default"/>
    <dgm:cxn modelId="{9EEB4923-2154-48DD-8267-0E95925B24B9}" srcId="{BB46FA35-2831-47B2-8F5F-FC9B815DA06A}" destId="{D7B68766-C00B-4F9E-BCA2-1C5B8C15CA2B}" srcOrd="0" destOrd="0" parTransId="{FFE4BDDD-25C3-46D0-B483-4CB278080683}" sibTransId="{51D81BA9-9169-46DA-8D5E-DBE52CD84F85}"/>
    <dgm:cxn modelId="{36807A74-018A-43F0-99D0-EF81FA955554}" type="presOf" srcId="{C4D41F32-DBCC-4A79-A951-8613977862EE}" destId="{3C863CAE-2E11-4269-A886-B0CF5A1125FA}" srcOrd="0" destOrd="0" presId="urn:microsoft.com/office/officeart/2005/8/layout/default"/>
    <dgm:cxn modelId="{E0B449A4-E0EC-440E-8E26-7F6C4FD5B9DD}" type="presOf" srcId="{D7B68766-C00B-4F9E-BCA2-1C5B8C15CA2B}" destId="{9E69153D-EB31-46D0-A39F-559A272A36D2}" srcOrd="0" destOrd="0" presId="urn:microsoft.com/office/officeart/2005/8/layout/default"/>
    <dgm:cxn modelId="{CD47F3CD-7A0E-43F6-B048-FDA4A7ECD82B}" srcId="{BB46FA35-2831-47B2-8F5F-FC9B815DA06A}" destId="{C4D41F32-DBCC-4A79-A951-8613977862EE}" srcOrd="2" destOrd="0" parTransId="{8117966D-030A-42FF-A0D8-7090CF259AF7}" sibTransId="{F5011821-E220-4B00-A097-7FB9CB89FFE2}"/>
    <dgm:cxn modelId="{4D0CB7B0-DB2B-40D7-8D90-78855465CE58}" type="presParOf" srcId="{F624A1DE-5BCE-43E1-B4EB-5212D7EEA7BE}" destId="{9E69153D-EB31-46D0-A39F-559A272A36D2}" srcOrd="0" destOrd="0" presId="urn:microsoft.com/office/officeart/2005/8/layout/default"/>
    <dgm:cxn modelId="{B5E3BE48-15D5-45F7-AC95-41C32F6FB8C1}" type="presParOf" srcId="{F624A1DE-5BCE-43E1-B4EB-5212D7EEA7BE}" destId="{8FE19577-3E8A-4931-A0E6-F6335EA8E307}" srcOrd="1" destOrd="0" presId="urn:microsoft.com/office/officeart/2005/8/layout/default"/>
    <dgm:cxn modelId="{9328AC66-E447-4313-B34E-FB373B7C109A}" type="presParOf" srcId="{F624A1DE-5BCE-43E1-B4EB-5212D7EEA7BE}" destId="{D41F56BA-8415-420B-8F68-B1FA299C0965}" srcOrd="2" destOrd="0" presId="urn:microsoft.com/office/officeart/2005/8/layout/default"/>
    <dgm:cxn modelId="{62DFA274-A451-471D-BD23-FAA074CFD32E}" type="presParOf" srcId="{F624A1DE-5BCE-43E1-B4EB-5212D7EEA7BE}" destId="{47AADBB4-A9A9-4745-85D4-75A815EE62B4}" srcOrd="3" destOrd="0" presId="urn:microsoft.com/office/officeart/2005/8/layout/default"/>
    <dgm:cxn modelId="{A9E282D9-1CF5-4C59-9BE1-42317C4F0C5C}" type="presParOf" srcId="{F624A1DE-5BCE-43E1-B4EB-5212D7EEA7BE}" destId="{3C863CAE-2E11-4269-A886-B0CF5A1125F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30C1193A-BC8E-4834-B470-366BF9B5B5F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C9B852C-45F3-412F-9FF9-74446F2F24CE}">
      <dgm:prSet custT="1"/>
      <dgm:spPr/>
      <dgm:t>
        <a:bodyPr/>
        <a:lstStyle/>
        <a:p>
          <a:r>
            <a:rPr lang="en-US" sz="2000" b="0" dirty="0"/>
            <a:t>Requirements</a:t>
          </a:r>
          <a:endParaRPr lang="en-US" sz="2000" b="0" u="none" dirty="0"/>
        </a:p>
      </dgm:t>
    </dgm:pt>
    <dgm:pt modelId="{07F21CAC-D214-4A75-A0FF-1AF4CE293EFC}" type="parTrans" cxnId="{445E1ADD-7D08-40E3-947D-6530EF5C10A4}">
      <dgm:prSet/>
      <dgm:spPr/>
      <dgm:t>
        <a:bodyPr/>
        <a:lstStyle/>
        <a:p>
          <a:endParaRPr lang="en-US"/>
        </a:p>
      </dgm:t>
    </dgm:pt>
    <dgm:pt modelId="{5CF372AD-FA8F-4C80-AEF9-931F6A45C9EA}" type="sibTrans" cxnId="{445E1ADD-7D08-40E3-947D-6530EF5C10A4}">
      <dgm:prSet/>
      <dgm:spPr/>
      <dgm:t>
        <a:bodyPr/>
        <a:lstStyle/>
        <a:p>
          <a:endParaRPr lang="en-US"/>
        </a:p>
      </dgm:t>
    </dgm:pt>
    <dgm:pt modelId="{CBFCA57A-F0E2-4A3C-A992-3219073EF7D2}">
      <dgm:prSet custT="1"/>
      <dgm:spPr/>
      <dgm:t>
        <a:bodyPr/>
        <a:lstStyle/>
        <a:p>
          <a:r>
            <a:rPr lang="en-US" sz="1800" b="0" dirty="0"/>
            <a:t>Keep a copy of emergency evacuation drills for future reference</a:t>
          </a:r>
        </a:p>
      </dgm:t>
    </dgm:pt>
    <dgm:pt modelId="{CF533092-6D81-4120-B03E-54437C869D79}" type="parTrans" cxnId="{76BD265A-1D53-42C5-A099-EB5754BFF66A}">
      <dgm:prSet/>
      <dgm:spPr/>
      <dgm:t>
        <a:bodyPr/>
        <a:lstStyle/>
        <a:p>
          <a:endParaRPr lang="en-US"/>
        </a:p>
      </dgm:t>
    </dgm:pt>
    <dgm:pt modelId="{B36CEAF2-259E-41A0-8021-C14AD40BE510}" type="sibTrans" cxnId="{76BD265A-1D53-42C5-A099-EB5754BFF66A}">
      <dgm:prSet/>
      <dgm:spPr/>
      <dgm:t>
        <a:bodyPr/>
        <a:lstStyle/>
        <a:p>
          <a:endParaRPr lang="en-US"/>
        </a:p>
      </dgm:t>
    </dgm:pt>
    <dgm:pt modelId="{67C74DA7-8482-44E9-AE7C-579AC7D0C9AF}">
      <dgm:prSet custT="1"/>
      <dgm:spPr>
        <a:solidFill>
          <a:schemeClr val="accent2"/>
        </a:solidFill>
      </dgm:spPr>
      <dgm:t>
        <a:bodyPr/>
        <a:lstStyle/>
        <a:p>
          <a:r>
            <a:rPr lang="en-US" sz="2000" b="0" dirty="0"/>
            <a:t>Effectiveness</a:t>
          </a:r>
        </a:p>
      </dgm:t>
    </dgm:pt>
    <dgm:pt modelId="{FE76AA22-06CF-429C-A78A-E8F0E20D45C6}" type="parTrans" cxnId="{287CFA86-246A-4019-AB8B-66208FFD42E3}">
      <dgm:prSet/>
      <dgm:spPr/>
      <dgm:t>
        <a:bodyPr/>
        <a:lstStyle/>
        <a:p>
          <a:endParaRPr lang="en-US"/>
        </a:p>
      </dgm:t>
    </dgm:pt>
    <dgm:pt modelId="{527C2B02-2FC2-40E2-B236-865D567C5F85}" type="sibTrans" cxnId="{287CFA86-246A-4019-AB8B-66208FFD42E3}">
      <dgm:prSet/>
      <dgm:spPr/>
      <dgm:t>
        <a:bodyPr/>
        <a:lstStyle/>
        <a:p>
          <a:endParaRPr lang="en-US"/>
        </a:p>
      </dgm:t>
    </dgm:pt>
    <dgm:pt modelId="{7AEC699D-A46F-4A22-BDF3-99D8945AC8FB}">
      <dgm:prSet custT="1"/>
      <dgm:spPr/>
      <dgm:t>
        <a:bodyPr/>
        <a:lstStyle/>
        <a:p>
          <a:r>
            <a:rPr lang="en-US" sz="1800" b="0" u="none" dirty="0"/>
            <a:t>D</a:t>
          </a:r>
          <a:r>
            <a:rPr lang="x-none" sz="1800" b="0" u="none" dirty="0"/>
            <a:t>iscuss</a:t>
          </a:r>
          <a:r>
            <a:rPr lang="en-US" sz="1800" b="0" u="none" dirty="0"/>
            <a:t> plans</a:t>
          </a:r>
          <a:r>
            <a:rPr lang="x-none" sz="1800" b="0" u="none" dirty="0"/>
            <a:t> with all levels of management and supervisory staff to verify that they understand and cooperate with the drill</a:t>
          </a:r>
          <a:endParaRPr lang="en-US" sz="1800" b="0" u="none" dirty="0"/>
        </a:p>
      </dgm:t>
    </dgm:pt>
    <dgm:pt modelId="{934DEC26-BE26-4808-B802-CCB58E3B2A82}" type="parTrans" cxnId="{D2FF0245-BB9F-4E84-9791-83169B0A7177}">
      <dgm:prSet/>
      <dgm:spPr/>
      <dgm:t>
        <a:bodyPr/>
        <a:lstStyle/>
        <a:p>
          <a:endParaRPr lang="en-US"/>
        </a:p>
      </dgm:t>
    </dgm:pt>
    <dgm:pt modelId="{F516F45A-753E-4073-B295-CB5C3A0E52B0}" type="sibTrans" cxnId="{D2FF0245-BB9F-4E84-9791-83169B0A7177}">
      <dgm:prSet/>
      <dgm:spPr/>
      <dgm:t>
        <a:bodyPr/>
        <a:lstStyle/>
        <a:p>
          <a:endParaRPr lang="en-US"/>
        </a:p>
      </dgm:t>
    </dgm:pt>
    <dgm:pt modelId="{D77F92B3-C3DD-4BD3-A629-19E28BF5F4DF}">
      <dgm:prSet custT="1"/>
      <dgm:spPr/>
      <dgm:t>
        <a:bodyPr/>
        <a:lstStyle/>
        <a:p>
          <a:r>
            <a:rPr lang="x-none" sz="1800" b="0" u="none" dirty="0"/>
            <a:t>Following an emergency evacuation drill, all members of management and the loss control staff meet to critique </a:t>
          </a:r>
          <a:r>
            <a:rPr lang="x-none" sz="1800" b="0" u="none" dirty="0" smtClean="0"/>
            <a:t>effectiveness</a:t>
          </a:r>
          <a:endParaRPr lang="en-US" sz="1800" b="0" u="none" dirty="0"/>
        </a:p>
      </dgm:t>
    </dgm:pt>
    <dgm:pt modelId="{7F294E92-FCBF-4C8F-8FC5-5D81A0EDA074}" type="parTrans" cxnId="{7B1550A8-D9B6-4466-8B73-CDB5AF37858D}">
      <dgm:prSet/>
      <dgm:spPr/>
      <dgm:t>
        <a:bodyPr/>
        <a:lstStyle/>
        <a:p>
          <a:endParaRPr lang="en-US"/>
        </a:p>
      </dgm:t>
    </dgm:pt>
    <dgm:pt modelId="{95BE8357-FDC9-4B41-BBAD-A4CB92D9C278}" type="sibTrans" cxnId="{7B1550A8-D9B6-4466-8B73-CDB5AF37858D}">
      <dgm:prSet/>
      <dgm:spPr/>
      <dgm:t>
        <a:bodyPr/>
        <a:lstStyle/>
        <a:p>
          <a:endParaRPr lang="en-US"/>
        </a:p>
      </dgm:t>
    </dgm:pt>
    <dgm:pt modelId="{03935B82-F325-4B0B-80FE-2BC6DAF65F45}">
      <dgm:prSet custT="1"/>
      <dgm:spPr/>
      <dgm:t>
        <a:bodyPr/>
        <a:lstStyle/>
        <a:p>
          <a:r>
            <a:rPr lang="en-US" sz="1800" b="0" dirty="0"/>
            <a:t>Drills need to be conducted at different times of the day so </a:t>
          </a:r>
          <a:r>
            <a:rPr lang="en-US" sz="1800" b="0" dirty="0" smtClean="0"/>
            <a:t>all </a:t>
          </a:r>
          <a:r>
            <a:rPr lang="en-US" sz="1800" b="0" dirty="0"/>
            <a:t>shifts are covered</a:t>
          </a:r>
          <a:endParaRPr lang="en-US" sz="1800" b="0" u="none" dirty="0"/>
        </a:p>
      </dgm:t>
    </dgm:pt>
    <dgm:pt modelId="{C82B9E89-6316-4C5C-BCBA-0EE902DC2057}" type="parTrans" cxnId="{42CB01DC-9F94-473E-92B9-CD8294E6EEC8}">
      <dgm:prSet/>
      <dgm:spPr/>
      <dgm:t>
        <a:bodyPr/>
        <a:lstStyle/>
        <a:p>
          <a:endParaRPr lang="en-US"/>
        </a:p>
      </dgm:t>
    </dgm:pt>
    <dgm:pt modelId="{92361EC5-2DFD-4033-9C06-4A811E0507C3}" type="sibTrans" cxnId="{42CB01DC-9F94-473E-92B9-CD8294E6EEC8}">
      <dgm:prSet/>
      <dgm:spPr/>
      <dgm:t>
        <a:bodyPr/>
        <a:lstStyle/>
        <a:p>
          <a:endParaRPr lang="en-US"/>
        </a:p>
      </dgm:t>
    </dgm:pt>
    <dgm:pt modelId="{6FB10743-B187-41CF-AFEC-07969960E3B0}">
      <dgm:prSet custT="1"/>
      <dgm:spPr/>
      <dgm:t>
        <a:bodyPr/>
        <a:lstStyle/>
        <a:p>
          <a:r>
            <a:rPr lang="en-US" sz="1800" b="0" dirty="0" smtClean="0"/>
            <a:t>Test </a:t>
          </a:r>
          <a:r>
            <a:rPr lang="en-US" sz="1800" b="0" dirty="0"/>
            <a:t>plans on a regular basis</a:t>
          </a:r>
        </a:p>
      </dgm:t>
    </dgm:pt>
    <dgm:pt modelId="{2FC6B4EA-E4DA-4480-9321-8608E24193CB}" type="parTrans" cxnId="{2283C9D3-481D-497C-B9E5-308E237A32D7}">
      <dgm:prSet/>
      <dgm:spPr/>
      <dgm:t>
        <a:bodyPr/>
        <a:lstStyle/>
        <a:p>
          <a:endParaRPr lang="en-US"/>
        </a:p>
      </dgm:t>
    </dgm:pt>
    <dgm:pt modelId="{BE70826D-1981-42A0-ACF7-FA3E36E11052}" type="sibTrans" cxnId="{2283C9D3-481D-497C-B9E5-308E237A32D7}">
      <dgm:prSet/>
      <dgm:spPr/>
      <dgm:t>
        <a:bodyPr/>
        <a:lstStyle/>
        <a:p>
          <a:endParaRPr lang="en-US"/>
        </a:p>
      </dgm:t>
    </dgm:pt>
    <dgm:pt modelId="{21E4866F-74F1-4068-8527-9A0CFB6BD1ED}">
      <dgm:prSet custT="1"/>
      <dgm:spPr/>
      <dgm:t>
        <a:bodyPr/>
        <a:lstStyle/>
        <a:p>
          <a:r>
            <a:rPr lang="en-US" sz="1800" b="0" dirty="0"/>
            <a:t>Occupancy’s loss control or safety staff is responsible for planning and executing drills</a:t>
          </a:r>
        </a:p>
      </dgm:t>
    </dgm:pt>
    <dgm:pt modelId="{BC9C7836-BFA6-422E-9CE8-5231CD9C0F7D}" type="parTrans" cxnId="{842CA228-AA0A-4F97-8E27-7BDF85D6866A}">
      <dgm:prSet/>
      <dgm:spPr/>
      <dgm:t>
        <a:bodyPr/>
        <a:lstStyle/>
        <a:p>
          <a:endParaRPr lang="en-US"/>
        </a:p>
      </dgm:t>
    </dgm:pt>
    <dgm:pt modelId="{F38D1FF6-5345-4D36-AB8C-7BFA5BE50FCE}" type="sibTrans" cxnId="{842CA228-AA0A-4F97-8E27-7BDF85D6866A}">
      <dgm:prSet/>
      <dgm:spPr/>
      <dgm:t>
        <a:bodyPr/>
        <a:lstStyle/>
        <a:p>
          <a:endParaRPr lang="en-US"/>
        </a:p>
      </dgm:t>
    </dgm:pt>
    <dgm:pt modelId="{FF0B6C14-4C9E-4C88-951A-4259F92418E1}" type="pres">
      <dgm:prSet presAssocID="{30C1193A-BC8E-4834-B470-366BF9B5B5F7}" presName="linear" presStyleCnt="0">
        <dgm:presLayoutVars>
          <dgm:dir/>
          <dgm:animLvl val="lvl"/>
          <dgm:resizeHandles val="exact"/>
        </dgm:presLayoutVars>
      </dgm:prSet>
      <dgm:spPr/>
      <dgm:t>
        <a:bodyPr/>
        <a:lstStyle/>
        <a:p>
          <a:endParaRPr lang="en-US"/>
        </a:p>
      </dgm:t>
    </dgm:pt>
    <dgm:pt modelId="{C32277CD-E2CD-4048-8025-F907A9B08440}" type="pres">
      <dgm:prSet presAssocID="{0C9B852C-45F3-412F-9FF9-74446F2F24CE}" presName="parentLin" presStyleCnt="0"/>
      <dgm:spPr/>
    </dgm:pt>
    <dgm:pt modelId="{C29ADDCB-32F1-4DFF-991F-EF124EF59316}" type="pres">
      <dgm:prSet presAssocID="{0C9B852C-45F3-412F-9FF9-74446F2F24CE}" presName="parentLeftMargin" presStyleLbl="node1" presStyleIdx="0" presStyleCnt="2"/>
      <dgm:spPr/>
      <dgm:t>
        <a:bodyPr/>
        <a:lstStyle/>
        <a:p>
          <a:endParaRPr lang="en-US"/>
        </a:p>
      </dgm:t>
    </dgm:pt>
    <dgm:pt modelId="{00BD9044-9A58-443C-9D2B-32211E127861}" type="pres">
      <dgm:prSet presAssocID="{0C9B852C-45F3-412F-9FF9-74446F2F24CE}" presName="parentText" presStyleLbl="node1" presStyleIdx="0" presStyleCnt="2">
        <dgm:presLayoutVars>
          <dgm:chMax val="0"/>
          <dgm:bulletEnabled val="1"/>
        </dgm:presLayoutVars>
      </dgm:prSet>
      <dgm:spPr/>
      <dgm:t>
        <a:bodyPr/>
        <a:lstStyle/>
        <a:p>
          <a:endParaRPr lang="en-US"/>
        </a:p>
      </dgm:t>
    </dgm:pt>
    <dgm:pt modelId="{4E71F04A-565F-4C45-9447-5F0049811222}" type="pres">
      <dgm:prSet presAssocID="{0C9B852C-45F3-412F-9FF9-74446F2F24CE}" presName="negativeSpace" presStyleCnt="0"/>
      <dgm:spPr/>
    </dgm:pt>
    <dgm:pt modelId="{FEACD6AE-DB5B-4AFD-988C-B9759059975A}" type="pres">
      <dgm:prSet presAssocID="{0C9B852C-45F3-412F-9FF9-74446F2F24CE}" presName="childText" presStyleLbl="conFgAcc1" presStyleIdx="0" presStyleCnt="2">
        <dgm:presLayoutVars>
          <dgm:bulletEnabled val="1"/>
        </dgm:presLayoutVars>
      </dgm:prSet>
      <dgm:spPr/>
      <dgm:t>
        <a:bodyPr/>
        <a:lstStyle/>
        <a:p>
          <a:endParaRPr lang="en-US"/>
        </a:p>
      </dgm:t>
    </dgm:pt>
    <dgm:pt modelId="{CCB43F4F-1AAA-475D-A76B-DBA96A3207E1}" type="pres">
      <dgm:prSet presAssocID="{5CF372AD-FA8F-4C80-AEF9-931F6A45C9EA}" presName="spaceBetweenRectangles" presStyleCnt="0"/>
      <dgm:spPr/>
    </dgm:pt>
    <dgm:pt modelId="{2F1B658B-74FE-4EB7-9511-BDCCF025463A}" type="pres">
      <dgm:prSet presAssocID="{67C74DA7-8482-44E9-AE7C-579AC7D0C9AF}" presName="parentLin" presStyleCnt="0"/>
      <dgm:spPr/>
    </dgm:pt>
    <dgm:pt modelId="{C9C28796-666D-431B-AAB2-C2A65654574A}" type="pres">
      <dgm:prSet presAssocID="{67C74DA7-8482-44E9-AE7C-579AC7D0C9AF}" presName="parentLeftMargin" presStyleLbl="node1" presStyleIdx="0" presStyleCnt="2"/>
      <dgm:spPr/>
      <dgm:t>
        <a:bodyPr/>
        <a:lstStyle/>
        <a:p>
          <a:endParaRPr lang="en-US"/>
        </a:p>
      </dgm:t>
    </dgm:pt>
    <dgm:pt modelId="{30482E89-757F-442E-9B52-2E82D1B92080}" type="pres">
      <dgm:prSet presAssocID="{67C74DA7-8482-44E9-AE7C-579AC7D0C9AF}" presName="parentText" presStyleLbl="node1" presStyleIdx="1" presStyleCnt="2">
        <dgm:presLayoutVars>
          <dgm:chMax val="0"/>
          <dgm:bulletEnabled val="1"/>
        </dgm:presLayoutVars>
      </dgm:prSet>
      <dgm:spPr/>
      <dgm:t>
        <a:bodyPr/>
        <a:lstStyle/>
        <a:p>
          <a:endParaRPr lang="en-US"/>
        </a:p>
      </dgm:t>
    </dgm:pt>
    <dgm:pt modelId="{2A1577F4-0F76-4CCE-ACC5-39A282A11026}" type="pres">
      <dgm:prSet presAssocID="{67C74DA7-8482-44E9-AE7C-579AC7D0C9AF}" presName="negativeSpace" presStyleCnt="0"/>
      <dgm:spPr/>
    </dgm:pt>
    <dgm:pt modelId="{F4A4FC9F-FA02-4845-B27A-4DB6AE80AFA2}" type="pres">
      <dgm:prSet presAssocID="{67C74DA7-8482-44E9-AE7C-579AC7D0C9AF}" presName="childText" presStyleLbl="conFgAcc1" presStyleIdx="1" presStyleCnt="2">
        <dgm:presLayoutVars>
          <dgm:bulletEnabled val="1"/>
        </dgm:presLayoutVars>
      </dgm:prSet>
      <dgm:spPr/>
      <dgm:t>
        <a:bodyPr/>
        <a:lstStyle/>
        <a:p>
          <a:endParaRPr lang="en-US"/>
        </a:p>
      </dgm:t>
    </dgm:pt>
  </dgm:ptLst>
  <dgm:cxnLst>
    <dgm:cxn modelId="{7931F56E-3444-4FF9-9B69-9248BE4875F1}" type="presOf" srcId="{6FB10743-B187-41CF-AFEC-07969960E3B0}" destId="{F4A4FC9F-FA02-4845-B27A-4DB6AE80AFA2}" srcOrd="0" destOrd="0" presId="urn:microsoft.com/office/officeart/2005/8/layout/list1"/>
    <dgm:cxn modelId="{76BD265A-1D53-42C5-A099-EB5754BFF66A}" srcId="{0C9B852C-45F3-412F-9FF9-74446F2F24CE}" destId="{CBFCA57A-F0E2-4A3C-A992-3219073EF7D2}" srcOrd="1" destOrd="0" parTransId="{CF533092-6D81-4120-B03E-54437C869D79}" sibTransId="{B36CEAF2-259E-41A0-8021-C14AD40BE510}"/>
    <dgm:cxn modelId="{445E1ADD-7D08-40E3-947D-6530EF5C10A4}" srcId="{30C1193A-BC8E-4834-B470-366BF9B5B5F7}" destId="{0C9B852C-45F3-412F-9FF9-74446F2F24CE}" srcOrd="0" destOrd="0" parTransId="{07F21CAC-D214-4A75-A0FF-1AF4CE293EFC}" sibTransId="{5CF372AD-FA8F-4C80-AEF9-931F6A45C9EA}"/>
    <dgm:cxn modelId="{5A6B18F5-4864-42FD-A550-9C7AB3B50237}" type="presOf" srcId="{21E4866F-74F1-4068-8527-9A0CFB6BD1ED}" destId="{F4A4FC9F-FA02-4845-B27A-4DB6AE80AFA2}" srcOrd="0" destOrd="1" presId="urn:microsoft.com/office/officeart/2005/8/layout/list1"/>
    <dgm:cxn modelId="{D2FF0245-BB9F-4E84-9791-83169B0A7177}" srcId="{67C74DA7-8482-44E9-AE7C-579AC7D0C9AF}" destId="{7AEC699D-A46F-4A22-BDF3-99D8945AC8FB}" srcOrd="2" destOrd="0" parTransId="{934DEC26-BE26-4808-B802-CCB58E3B2A82}" sibTransId="{F516F45A-753E-4073-B295-CB5C3A0E52B0}"/>
    <dgm:cxn modelId="{65AA3132-7A1E-4C52-A475-A4440C3FD24E}" type="presOf" srcId="{03935B82-F325-4B0B-80FE-2BC6DAF65F45}" destId="{FEACD6AE-DB5B-4AFD-988C-B9759059975A}" srcOrd="0" destOrd="0" presId="urn:microsoft.com/office/officeart/2005/8/layout/list1"/>
    <dgm:cxn modelId="{287CFA86-246A-4019-AB8B-66208FFD42E3}" srcId="{30C1193A-BC8E-4834-B470-366BF9B5B5F7}" destId="{67C74DA7-8482-44E9-AE7C-579AC7D0C9AF}" srcOrd="1" destOrd="0" parTransId="{FE76AA22-06CF-429C-A78A-E8F0E20D45C6}" sibTransId="{527C2B02-2FC2-40E2-B236-865D567C5F85}"/>
    <dgm:cxn modelId="{2283C9D3-481D-497C-B9E5-308E237A32D7}" srcId="{67C74DA7-8482-44E9-AE7C-579AC7D0C9AF}" destId="{6FB10743-B187-41CF-AFEC-07969960E3B0}" srcOrd="0" destOrd="0" parTransId="{2FC6B4EA-E4DA-4480-9321-8608E24193CB}" sibTransId="{BE70826D-1981-42A0-ACF7-FA3E36E11052}"/>
    <dgm:cxn modelId="{42CB01DC-9F94-473E-92B9-CD8294E6EEC8}" srcId="{0C9B852C-45F3-412F-9FF9-74446F2F24CE}" destId="{03935B82-F325-4B0B-80FE-2BC6DAF65F45}" srcOrd="0" destOrd="0" parTransId="{C82B9E89-6316-4C5C-BCBA-0EE902DC2057}" sibTransId="{92361EC5-2DFD-4033-9C06-4A811E0507C3}"/>
    <dgm:cxn modelId="{7DC4E013-F30D-48C6-A466-F707C0CE6484}" type="presOf" srcId="{0C9B852C-45F3-412F-9FF9-74446F2F24CE}" destId="{00BD9044-9A58-443C-9D2B-32211E127861}" srcOrd="1" destOrd="0" presId="urn:microsoft.com/office/officeart/2005/8/layout/list1"/>
    <dgm:cxn modelId="{D47DD73B-C94A-488F-8F0A-EDE0813764DF}" type="presOf" srcId="{30C1193A-BC8E-4834-B470-366BF9B5B5F7}" destId="{FF0B6C14-4C9E-4C88-951A-4259F92418E1}" srcOrd="0" destOrd="0" presId="urn:microsoft.com/office/officeart/2005/8/layout/list1"/>
    <dgm:cxn modelId="{2B76B26D-97E2-4DC9-90AD-CFB603462BD2}" type="presOf" srcId="{67C74DA7-8482-44E9-AE7C-579AC7D0C9AF}" destId="{30482E89-757F-442E-9B52-2E82D1B92080}" srcOrd="1" destOrd="0" presId="urn:microsoft.com/office/officeart/2005/8/layout/list1"/>
    <dgm:cxn modelId="{B77AFDE9-3CCC-4F9D-A31D-CC2D7D77FCF7}" type="presOf" srcId="{CBFCA57A-F0E2-4A3C-A992-3219073EF7D2}" destId="{FEACD6AE-DB5B-4AFD-988C-B9759059975A}" srcOrd="0" destOrd="1" presId="urn:microsoft.com/office/officeart/2005/8/layout/list1"/>
    <dgm:cxn modelId="{4B050207-5D0C-493A-99E5-CD08AFE6F2E0}" type="presOf" srcId="{0C9B852C-45F3-412F-9FF9-74446F2F24CE}" destId="{C29ADDCB-32F1-4DFF-991F-EF124EF59316}" srcOrd="0" destOrd="0" presId="urn:microsoft.com/office/officeart/2005/8/layout/list1"/>
    <dgm:cxn modelId="{CF539A49-B929-4F53-A2D2-B361EE14FC28}" type="presOf" srcId="{67C74DA7-8482-44E9-AE7C-579AC7D0C9AF}" destId="{C9C28796-666D-431B-AAB2-C2A65654574A}" srcOrd="0" destOrd="0" presId="urn:microsoft.com/office/officeart/2005/8/layout/list1"/>
    <dgm:cxn modelId="{7B1550A8-D9B6-4466-8B73-CDB5AF37858D}" srcId="{67C74DA7-8482-44E9-AE7C-579AC7D0C9AF}" destId="{D77F92B3-C3DD-4BD3-A629-19E28BF5F4DF}" srcOrd="3" destOrd="0" parTransId="{7F294E92-FCBF-4C8F-8FC5-5D81A0EDA074}" sibTransId="{95BE8357-FDC9-4B41-BBAD-A4CB92D9C278}"/>
    <dgm:cxn modelId="{C1F5954A-C034-4468-A13B-151A91B1F99A}" type="presOf" srcId="{D77F92B3-C3DD-4BD3-A629-19E28BF5F4DF}" destId="{F4A4FC9F-FA02-4845-B27A-4DB6AE80AFA2}" srcOrd="0" destOrd="3" presId="urn:microsoft.com/office/officeart/2005/8/layout/list1"/>
    <dgm:cxn modelId="{842CA228-AA0A-4F97-8E27-7BDF85D6866A}" srcId="{67C74DA7-8482-44E9-AE7C-579AC7D0C9AF}" destId="{21E4866F-74F1-4068-8527-9A0CFB6BD1ED}" srcOrd="1" destOrd="0" parTransId="{BC9C7836-BFA6-422E-9CE8-5231CD9C0F7D}" sibTransId="{F38D1FF6-5345-4D36-AB8C-7BFA5BE50FCE}"/>
    <dgm:cxn modelId="{56FD85FB-9B11-4926-BDE7-4B54ACF86C15}" type="presOf" srcId="{7AEC699D-A46F-4A22-BDF3-99D8945AC8FB}" destId="{F4A4FC9F-FA02-4845-B27A-4DB6AE80AFA2}" srcOrd="0" destOrd="2" presId="urn:microsoft.com/office/officeart/2005/8/layout/list1"/>
    <dgm:cxn modelId="{6D61E697-3021-4EA8-9B0D-3CFBDA46FF1B}" type="presParOf" srcId="{FF0B6C14-4C9E-4C88-951A-4259F92418E1}" destId="{C32277CD-E2CD-4048-8025-F907A9B08440}" srcOrd="0" destOrd="0" presId="urn:microsoft.com/office/officeart/2005/8/layout/list1"/>
    <dgm:cxn modelId="{0D838065-B3C3-4AC8-88ED-964E19594FAD}" type="presParOf" srcId="{C32277CD-E2CD-4048-8025-F907A9B08440}" destId="{C29ADDCB-32F1-4DFF-991F-EF124EF59316}" srcOrd="0" destOrd="0" presId="urn:microsoft.com/office/officeart/2005/8/layout/list1"/>
    <dgm:cxn modelId="{63D415DE-774A-414D-8599-05E794BC3D32}" type="presParOf" srcId="{C32277CD-E2CD-4048-8025-F907A9B08440}" destId="{00BD9044-9A58-443C-9D2B-32211E127861}" srcOrd="1" destOrd="0" presId="urn:microsoft.com/office/officeart/2005/8/layout/list1"/>
    <dgm:cxn modelId="{8EACA116-3004-4183-ABE1-1B90C346D3A9}" type="presParOf" srcId="{FF0B6C14-4C9E-4C88-951A-4259F92418E1}" destId="{4E71F04A-565F-4C45-9447-5F0049811222}" srcOrd="1" destOrd="0" presId="urn:microsoft.com/office/officeart/2005/8/layout/list1"/>
    <dgm:cxn modelId="{B7E8E8CA-5D2C-4A5E-A2AE-A938CFE0BA28}" type="presParOf" srcId="{FF0B6C14-4C9E-4C88-951A-4259F92418E1}" destId="{FEACD6AE-DB5B-4AFD-988C-B9759059975A}" srcOrd="2" destOrd="0" presId="urn:microsoft.com/office/officeart/2005/8/layout/list1"/>
    <dgm:cxn modelId="{C36476EF-F16A-4691-B303-CDF24313EAA9}" type="presParOf" srcId="{FF0B6C14-4C9E-4C88-951A-4259F92418E1}" destId="{CCB43F4F-1AAA-475D-A76B-DBA96A3207E1}" srcOrd="3" destOrd="0" presId="urn:microsoft.com/office/officeart/2005/8/layout/list1"/>
    <dgm:cxn modelId="{86A6E48D-7B52-429B-BD63-A2D2585D6CC9}" type="presParOf" srcId="{FF0B6C14-4C9E-4C88-951A-4259F92418E1}" destId="{2F1B658B-74FE-4EB7-9511-BDCCF025463A}" srcOrd="4" destOrd="0" presId="urn:microsoft.com/office/officeart/2005/8/layout/list1"/>
    <dgm:cxn modelId="{9A350F4D-5E88-48DC-8329-8AED1BBFF609}" type="presParOf" srcId="{2F1B658B-74FE-4EB7-9511-BDCCF025463A}" destId="{C9C28796-666D-431B-AAB2-C2A65654574A}" srcOrd="0" destOrd="0" presId="urn:microsoft.com/office/officeart/2005/8/layout/list1"/>
    <dgm:cxn modelId="{63D95402-DA13-4C3D-87E4-B7EE7E8EE4ED}" type="presParOf" srcId="{2F1B658B-74FE-4EB7-9511-BDCCF025463A}" destId="{30482E89-757F-442E-9B52-2E82D1B92080}" srcOrd="1" destOrd="0" presId="urn:microsoft.com/office/officeart/2005/8/layout/list1"/>
    <dgm:cxn modelId="{345CD1F7-88E7-4097-B6F7-FF5FDA1D24F2}" type="presParOf" srcId="{FF0B6C14-4C9E-4C88-951A-4259F92418E1}" destId="{2A1577F4-0F76-4CCE-ACC5-39A282A11026}" srcOrd="5" destOrd="0" presId="urn:microsoft.com/office/officeart/2005/8/layout/list1"/>
    <dgm:cxn modelId="{865FF9F0-3CDC-4BB9-AB05-D29D10096ABC}" type="presParOf" srcId="{FF0B6C14-4C9E-4C88-951A-4259F92418E1}" destId="{F4A4FC9F-FA02-4845-B27A-4DB6AE80AFA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2C58029C-0A76-434C-AB20-F4080D09BC1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DA42EDF-4135-4605-8EF5-D8C2381846C1}">
      <dgm:prSet phldrT="[Text]" custT="1"/>
      <dgm:spPr/>
      <dgm:t>
        <a:bodyPr/>
        <a:lstStyle/>
        <a:p>
          <a:r>
            <a:rPr lang="en-US" sz="2000" b="0" dirty="0"/>
            <a:t>All persons in the building participate</a:t>
          </a:r>
        </a:p>
      </dgm:t>
    </dgm:pt>
    <dgm:pt modelId="{48534790-2F8D-405F-BDE3-DAA4B2112B04}" type="parTrans" cxnId="{EC05BDD2-344C-4838-963D-7F9AB9F0AD3D}">
      <dgm:prSet/>
      <dgm:spPr/>
      <dgm:t>
        <a:bodyPr/>
        <a:lstStyle/>
        <a:p>
          <a:endParaRPr lang="en-US"/>
        </a:p>
      </dgm:t>
    </dgm:pt>
    <dgm:pt modelId="{670D1343-4B5B-4C6F-9A1E-61630230AB60}" type="sibTrans" cxnId="{EC05BDD2-344C-4838-963D-7F9AB9F0AD3D}">
      <dgm:prSet/>
      <dgm:spPr/>
      <dgm:t>
        <a:bodyPr/>
        <a:lstStyle/>
        <a:p>
          <a:endParaRPr lang="en-US"/>
        </a:p>
      </dgm:t>
    </dgm:pt>
    <dgm:pt modelId="{DFB839DA-77AB-4CFF-8FF8-497986D30195}">
      <dgm:prSet custT="1"/>
      <dgm:spPr/>
      <dgm:t>
        <a:bodyPr/>
        <a:lstStyle/>
        <a:p>
          <a:r>
            <a:rPr lang="en-US" sz="2000" b="0" dirty="0"/>
            <a:t>Emphasis placed on orderly evacuation rather than speed</a:t>
          </a:r>
        </a:p>
      </dgm:t>
    </dgm:pt>
    <dgm:pt modelId="{6D32EBEE-8454-4016-A242-9691B83B282A}" type="parTrans" cxnId="{1CBDB2B3-1D5C-4966-90A1-53D78638913F}">
      <dgm:prSet/>
      <dgm:spPr/>
      <dgm:t>
        <a:bodyPr/>
        <a:lstStyle/>
        <a:p>
          <a:endParaRPr lang="en-US"/>
        </a:p>
      </dgm:t>
    </dgm:pt>
    <dgm:pt modelId="{54F219FF-F3D1-4628-985F-DECC3CE1E86F}" type="sibTrans" cxnId="{1CBDB2B3-1D5C-4966-90A1-53D78638913F}">
      <dgm:prSet/>
      <dgm:spPr/>
      <dgm:t>
        <a:bodyPr/>
        <a:lstStyle/>
        <a:p>
          <a:endParaRPr lang="en-US"/>
        </a:p>
      </dgm:t>
    </dgm:pt>
    <dgm:pt modelId="{EDE9B73F-604F-46EE-82D6-EF068058E448}">
      <dgm:prSet custT="1"/>
      <dgm:spPr>
        <a:solidFill>
          <a:schemeClr val="accent2">
            <a:lumMod val="75000"/>
          </a:schemeClr>
        </a:solidFill>
      </dgm:spPr>
      <dgm:t>
        <a:bodyPr/>
        <a:lstStyle/>
        <a:p>
          <a:r>
            <a:rPr lang="en-US" sz="2000" b="0" dirty="0"/>
            <a:t>Verify that the frequency of emergency evacuation drills meets code requirements</a:t>
          </a:r>
        </a:p>
      </dgm:t>
    </dgm:pt>
    <dgm:pt modelId="{3DB09E5A-CF3E-4AA0-8648-01A35236B01C}" type="parTrans" cxnId="{A1BB8054-EA26-4562-BC25-05D236E79B4C}">
      <dgm:prSet/>
      <dgm:spPr/>
      <dgm:t>
        <a:bodyPr/>
        <a:lstStyle/>
        <a:p>
          <a:endParaRPr lang="en-US"/>
        </a:p>
      </dgm:t>
    </dgm:pt>
    <dgm:pt modelId="{53B734C2-DDB4-4518-9A63-60E325CB3DE6}" type="sibTrans" cxnId="{A1BB8054-EA26-4562-BC25-05D236E79B4C}">
      <dgm:prSet/>
      <dgm:spPr/>
      <dgm:t>
        <a:bodyPr/>
        <a:lstStyle/>
        <a:p>
          <a:endParaRPr lang="en-US"/>
        </a:p>
      </dgm:t>
    </dgm:pt>
    <dgm:pt modelId="{6657A948-F554-465C-B897-6D8BF52CC29B}">
      <dgm:prSet custT="1"/>
      <dgm:spPr>
        <a:solidFill>
          <a:schemeClr val="accent2"/>
        </a:solidFill>
      </dgm:spPr>
      <dgm:t>
        <a:bodyPr/>
        <a:lstStyle/>
        <a:p>
          <a:r>
            <a:rPr lang="en-US" sz="2000" b="0" dirty="0"/>
            <a:t>Evaluate the time needed to evacuate; recommend alternative methods if needed</a:t>
          </a:r>
        </a:p>
      </dgm:t>
    </dgm:pt>
    <dgm:pt modelId="{CE8575C9-23E6-4A91-BF5D-6AD2EDEF3D5A}" type="parTrans" cxnId="{A526AC55-C7B9-4349-82C0-DF7142BB4915}">
      <dgm:prSet/>
      <dgm:spPr/>
      <dgm:t>
        <a:bodyPr/>
        <a:lstStyle/>
        <a:p>
          <a:endParaRPr lang="en-US"/>
        </a:p>
      </dgm:t>
    </dgm:pt>
    <dgm:pt modelId="{70E88AB9-66F0-4B7F-9A2C-E8E2FA81AD12}" type="sibTrans" cxnId="{A526AC55-C7B9-4349-82C0-DF7142BB4915}">
      <dgm:prSet/>
      <dgm:spPr/>
      <dgm:t>
        <a:bodyPr/>
        <a:lstStyle/>
        <a:p>
          <a:endParaRPr lang="en-US"/>
        </a:p>
      </dgm:t>
    </dgm:pt>
    <dgm:pt modelId="{47F91562-C7BB-4303-8DE1-86D72F15D38D}" type="pres">
      <dgm:prSet presAssocID="{2C58029C-0A76-434C-AB20-F4080D09BC1C}" presName="linear" presStyleCnt="0">
        <dgm:presLayoutVars>
          <dgm:animLvl val="lvl"/>
          <dgm:resizeHandles val="exact"/>
        </dgm:presLayoutVars>
      </dgm:prSet>
      <dgm:spPr/>
      <dgm:t>
        <a:bodyPr/>
        <a:lstStyle/>
        <a:p>
          <a:endParaRPr lang="en-US"/>
        </a:p>
      </dgm:t>
    </dgm:pt>
    <dgm:pt modelId="{FABB211B-9A37-4D80-94F9-50E7E99EE5FA}" type="pres">
      <dgm:prSet presAssocID="{EDA42EDF-4135-4605-8EF5-D8C2381846C1}" presName="parentText" presStyleLbl="node1" presStyleIdx="0" presStyleCnt="4">
        <dgm:presLayoutVars>
          <dgm:chMax val="0"/>
          <dgm:bulletEnabled val="1"/>
        </dgm:presLayoutVars>
      </dgm:prSet>
      <dgm:spPr/>
      <dgm:t>
        <a:bodyPr/>
        <a:lstStyle/>
        <a:p>
          <a:endParaRPr lang="en-US"/>
        </a:p>
      </dgm:t>
    </dgm:pt>
    <dgm:pt modelId="{EE391B0E-4F1C-4D92-8634-AAC5093B7389}" type="pres">
      <dgm:prSet presAssocID="{670D1343-4B5B-4C6F-9A1E-61630230AB60}" presName="spacer" presStyleCnt="0"/>
      <dgm:spPr/>
    </dgm:pt>
    <dgm:pt modelId="{E55A9702-F4AF-40D4-A02C-A934F2984CA3}" type="pres">
      <dgm:prSet presAssocID="{DFB839DA-77AB-4CFF-8FF8-497986D30195}" presName="parentText" presStyleLbl="node1" presStyleIdx="1" presStyleCnt="4">
        <dgm:presLayoutVars>
          <dgm:chMax val="0"/>
          <dgm:bulletEnabled val="1"/>
        </dgm:presLayoutVars>
      </dgm:prSet>
      <dgm:spPr/>
      <dgm:t>
        <a:bodyPr/>
        <a:lstStyle/>
        <a:p>
          <a:endParaRPr lang="en-US"/>
        </a:p>
      </dgm:t>
    </dgm:pt>
    <dgm:pt modelId="{B1BC8880-E3E5-446D-A878-B98D81EB34EB}" type="pres">
      <dgm:prSet presAssocID="{54F219FF-F3D1-4628-985F-DECC3CE1E86F}" presName="spacer" presStyleCnt="0"/>
      <dgm:spPr/>
    </dgm:pt>
    <dgm:pt modelId="{C1AD1855-C60E-4521-AFF8-2D302EF6CD4C}" type="pres">
      <dgm:prSet presAssocID="{EDE9B73F-604F-46EE-82D6-EF068058E448}" presName="parentText" presStyleLbl="node1" presStyleIdx="2" presStyleCnt="4">
        <dgm:presLayoutVars>
          <dgm:chMax val="0"/>
          <dgm:bulletEnabled val="1"/>
        </dgm:presLayoutVars>
      </dgm:prSet>
      <dgm:spPr/>
      <dgm:t>
        <a:bodyPr/>
        <a:lstStyle/>
        <a:p>
          <a:endParaRPr lang="en-US"/>
        </a:p>
      </dgm:t>
    </dgm:pt>
    <dgm:pt modelId="{2F17BE98-D08F-4AD9-B89C-A731AB0BD3EE}" type="pres">
      <dgm:prSet presAssocID="{53B734C2-DDB4-4518-9A63-60E325CB3DE6}" presName="spacer" presStyleCnt="0"/>
      <dgm:spPr/>
    </dgm:pt>
    <dgm:pt modelId="{05207505-648E-452C-B102-4F5FDC7CCA64}" type="pres">
      <dgm:prSet presAssocID="{6657A948-F554-465C-B897-6D8BF52CC29B}" presName="parentText" presStyleLbl="node1" presStyleIdx="3" presStyleCnt="4">
        <dgm:presLayoutVars>
          <dgm:chMax val="0"/>
          <dgm:bulletEnabled val="1"/>
        </dgm:presLayoutVars>
      </dgm:prSet>
      <dgm:spPr/>
      <dgm:t>
        <a:bodyPr/>
        <a:lstStyle/>
        <a:p>
          <a:endParaRPr lang="en-US"/>
        </a:p>
      </dgm:t>
    </dgm:pt>
  </dgm:ptLst>
  <dgm:cxnLst>
    <dgm:cxn modelId="{09CDF50A-B160-44FA-A15E-CB67013B4495}" type="presOf" srcId="{6657A948-F554-465C-B897-6D8BF52CC29B}" destId="{05207505-648E-452C-B102-4F5FDC7CCA64}" srcOrd="0" destOrd="0" presId="urn:microsoft.com/office/officeart/2005/8/layout/vList2"/>
    <dgm:cxn modelId="{A1BB8054-EA26-4562-BC25-05D236E79B4C}" srcId="{2C58029C-0A76-434C-AB20-F4080D09BC1C}" destId="{EDE9B73F-604F-46EE-82D6-EF068058E448}" srcOrd="2" destOrd="0" parTransId="{3DB09E5A-CF3E-4AA0-8648-01A35236B01C}" sibTransId="{53B734C2-DDB4-4518-9A63-60E325CB3DE6}"/>
    <dgm:cxn modelId="{CAFD41EB-AC49-40CA-A9E3-51158EFE4703}" type="presOf" srcId="{EDE9B73F-604F-46EE-82D6-EF068058E448}" destId="{C1AD1855-C60E-4521-AFF8-2D302EF6CD4C}" srcOrd="0" destOrd="0" presId="urn:microsoft.com/office/officeart/2005/8/layout/vList2"/>
    <dgm:cxn modelId="{88B8AA48-C460-45D5-94EC-7D9A8E4CF6DF}" type="presOf" srcId="{2C58029C-0A76-434C-AB20-F4080D09BC1C}" destId="{47F91562-C7BB-4303-8DE1-86D72F15D38D}" srcOrd="0" destOrd="0" presId="urn:microsoft.com/office/officeart/2005/8/layout/vList2"/>
    <dgm:cxn modelId="{B960FA62-7853-4C5C-B60B-EDB0AD656334}" type="presOf" srcId="{EDA42EDF-4135-4605-8EF5-D8C2381846C1}" destId="{FABB211B-9A37-4D80-94F9-50E7E99EE5FA}" srcOrd="0" destOrd="0" presId="urn:microsoft.com/office/officeart/2005/8/layout/vList2"/>
    <dgm:cxn modelId="{2AAD6AAA-B3EB-4BB1-8394-F5741A29D2BE}" type="presOf" srcId="{DFB839DA-77AB-4CFF-8FF8-497986D30195}" destId="{E55A9702-F4AF-40D4-A02C-A934F2984CA3}" srcOrd="0" destOrd="0" presId="urn:microsoft.com/office/officeart/2005/8/layout/vList2"/>
    <dgm:cxn modelId="{EC05BDD2-344C-4838-963D-7F9AB9F0AD3D}" srcId="{2C58029C-0A76-434C-AB20-F4080D09BC1C}" destId="{EDA42EDF-4135-4605-8EF5-D8C2381846C1}" srcOrd="0" destOrd="0" parTransId="{48534790-2F8D-405F-BDE3-DAA4B2112B04}" sibTransId="{670D1343-4B5B-4C6F-9A1E-61630230AB60}"/>
    <dgm:cxn modelId="{1CBDB2B3-1D5C-4966-90A1-53D78638913F}" srcId="{2C58029C-0A76-434C-AB20-F4080D09BC1C}" destId="{DFB839DA-77AB-4CFF-8FF8-497986D30195}" srcOrd="1" destOrd="0" parTransId="{6D32EBEE-8454-4016-A242-9691B83B282A}" sibTransId="{54F219FF-F3D1-4628-985F-DECC3CE1E86F}"/>
    <dgm:cxn modelId="{A526AC55-C7B9-4349-82C0-DF7142BB4915}" srcId="{2C58029C-0A76-434C-AB20-F4080D09BC1C}" destId="{6657A948-F554-465C-B897-6D8BF52CC29B}" srcOrd="3" destOrd="0" parTransId="{CE8575C9-23E6-4A91-BF5D-6AD2EDEF3D5A}" sibTransId="{70E88AB9-66F0-4B7F-9A2C-E8E2FA81AD12}"/>
    <dgm:cxn modelId="{2D6D84A0-C5E8-46E4-AB68-EB8D35B42C47}" type="presParOf" srcId="{47F91562-C7BB-4303-8DE1-86D72F15D38D}" destId="{FABB211B-9A37-4D80-94F9-50E7E99EE5FA}" srcOrd="0" destOrd="0" presId="urn:microsoft.com/office/officeart/2005/8/layout/vList2"/>
    <dgm:cxn modelId="{6EDF49A2-A59E-4167-A0C4-BFC7EBBFFE2E}" type="presParOf" srcId="{47F91562-C7BB-4303-8DE1-86D72F15D38D}" destId="{EE391B0E-4F1C-4D92-8634-AAC5093B7389}" srcOrd="1" destOrd="0" presId="urn:microsoft.com/office/officeart/2005/8/layout/vList2"/>
    <dgm:cxn modelId="{50314BA5-59D2-4616-A675-9E8E5FD775A8}" type="presParOf" srcId="{47F91562-C7BB-4303-8DE1-86D72F15D38D}" destId="{E55A9702-F4AF-40D4-A02C-A934F2984CA3}" srcOrd="2" destOrd="0" presId="urn:microsoft.com/office/officeart/2005/8/layout/vList2"/>
    <dgm:cxn modelId="{ED382F41-8329-4601-86DE-A508FDA1F2B6}" type="presParOf" srcId="{47F91562-C7BB-4303-8DE1-86D72F15D38D}" destId="{B1BC8880-E3E5-446D-A878-B98D81EB34EB}" srcOrd="3" destOrd="0" presId="urn:microsoft.com/office/officeart/2005/8/layout/vList2"/>
    <dgm:cxn modelId="{6FFFB450-3EFD-45C0-B76F-62F44DFC99F3}" type="presParOf" srcId="{47F91562-C7BB-4303-8DE1-86D72F15D38D}" destId="{C1AD1855-C60E-4521-AFF8-2D302EF6CD4C}" srcOrd="4" destOrd="0" presId="urn:microsoft.com/office/officeart/2005/8/layout/vList2"/>
    <dgm:cxn modelId="{2E96FA3F-CC70-4BB1-9D09-782FF2C205A4}" type="presParOf" srcId="{47F91562-C7BB-4303-8DE1-86D72F15D38D}" destId="{2F17BE98-D08F-4AD9-B89C-A731AB0BD3EE}" srcOrd="5" destOrd="0" presId="urn:microsoft.com/office/officeart/2005/8/layout/vList2"/>
    <dgm:cxn modelId="{3BE692A5-5306-43A4-994F-8B02F647E00C}" type="presParOf" srcId="{47F91562-C7BB-4303-8DE1-86D72F15D38D}" destId="{05207505-648E-452C-B102-4F5FDC7CCA6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FB5468F8-CB89-48A4-8406-90BDED8FC1A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ADDB26C-F85C-40F8-A320-F7DB4F3D7E90}">
      <dgm:prSet phldrT="[Text]" custT="1"/>
      <dgm:spPr/>
      <dgm:t>
        <a:bodyPr/>
        <a:lstStyle/>
        <a:p>
          <a:r>
            <a:rPr lang="en-US" sz="1800" b="0" dirty="0"/>
            <a:t>Requirements apply to all types of educational occupancies</a:t>
          </a:r>
        </a:p>
      </dgm:t>
    </dgm:pt>
    <dgm:pt modelId="{F50308AD-849B-43A8-9377-69DDA17A13C7}" type="parTrans" cxnId="{2BA28116-00F1-4985-9260-A325AA5B8A55}">
      <dgm:prSet/>
      <dgm:spPr/>
      <dgm:t>
        <a:bodyPr/>
        <a:lstStyle/>
        <a:p>
          <a:endParaRPr lang="en-US"/>
        </a:p>
      </dgm:t>
    </dgm:pt>
    <dgm:pt modelId="{611A2517-BD19-4D95-9C60-8691D692CBE1}" type="sibTrans" cxnId="{2BA28116-00F1-4985-9260-A325AA5B8A55}">
      <dgm:prSet/>
      <dgm:spPr/>
      <dgm:t>
        <a:bodyPr/>
        <a:lstStyle/>
        <a:p>
          <a:endParaRPr lang="en-US"/>
        </a:p>
      </dgm:t>
    </dgm:pt>
    <dgm:pt modelId="{09A483B5-9AEF-4F31-BF7F-6620718AD0A2}">
      <dgm:prSet custT="1"/>
      <dgm:spPr/>
      <dgm:t>
        <a:bodyPr/>
        <a:lstStyle/>
        <a:p>
          <a:r>
            <a:rPr lang="x-none" sz="1800" b="0" u="none" dirty="0"/>
            <a:t>School officials should be encouraged to develop an emergency evacuation plan that provides direction on where and how students should report if the fire alarm sounds during times other than normal class periods</a:t>
          </a:r>
          <a:endParaRPr lang="en-US" sz="1800" b="0" u="none" dirty="0"/>
        </a:p>
      </dgm:t>
    </dgm:pt>
    <dgm:pt modelId="{6DDDC945-2E57-4E71-92FE-52F562C0C0ED}" type="parTrans" cxnId="{D759BD44-2575-4817-B7C0-23B9E85CBBFF}">
      <dgm:prSet/>
      <dgm:spPr/>
      <dgm:t>
        <a:bodyPr/>
        <a:lstStyle/>
        <a:p>
          <a:endParaRPr lang="en-US"/>
        </a:p>
      </dgm:t>
    </dgm:pt>
    <dgm:pt modelId="{B3FB3E05-B07C-46EB-AD7E-DE3D3864AA58}" type="sibTrans" cxnId="{D759BD44-2575-4817-B7C0-23B9E85CBBFF}">
      <dgm:prSet/>
      <dgm:spPr/>
      <dgm:t>
        <a:bodyPr/>
        <a:lstStyle/>
        <a:p>
          <a:endParaRPr lang="en-US"/>
        </a:p>
      </dgm:t>
    </dgm:pt>
    <dgm:pt modelId="{3C9D0D76-C33C-4D9B-8FB8-253878645E12}">
      <dgm:prSet phldrT="[Text]" custT="1"/>
      <dgm:spPr/>
      <dgm:t>
        <a:bodyPr/>
        <a:lstStyle/>
        <a:p>
          <a:r>
            <a:rPr lang="en-US" sz="1800" b="0" u="none" dirty="0"/>
            <a:t>D</a:t>
          </a:r>
          <a:r>
            <a:rPr lang="x-none" sz="1800" b="0" u="none" dirty="0"/>
            <a:t>rills should occur at different times of the school day, whether students are in class or in other activities </a:t>
          </a:r>
          <a:endParaRPr lang="en-US" sz="1800" b="0" dirty="0"/>
        </a:p>
      </dgm:t>
    </dgm:pt>
    <dgm:pt modelId="{30FEEDAB-A0A1-48BF-95DD-D9694394F785}" type="parTrans" cxnId="{2842CACA-13BC-4E79-83F4-27729F96B2C1}">
      <dgm:prSet/>
      <dgm:spPr/>
      <dgm:t>
        <a:bodyPr/>
        <a:lstStyle/>
        <a:p>
          <a:endParaRPr lang="en-US"/>
        </a:p>
      </dgm:t>
    </dgm:pt>
    <dgm:pt modelId="{C0D9D0C7-A89B-4082-BECF-0056E83F2717}" type="sibTrans" cxnId="{2842CACA-13BC-4E79-83F4-27729F96B2C1}">
      <dgm:prSet/>
      <dgm:spPr/>
      <dgm:t>
        <a:bodyPr/>
        <a:lstStyle/>
        <a:p>
          <a:endParaRPr lang="en-US"/>
        </a:p>
      </dgm:t>
    </dgm:pt>
    <dgm:pt modelId="{37701F48-EEE9-4CF8-94B7-D22079BC7852}" type="pres">
      <dgm:prSet presAssocID="{FB5468F8-CB89-48A4-8406-90BDED8FC1AE}" presName="linear" presStyleCnt="0">
        <dgm:presLayoutVars>
          <dgm:animLvl val="lvl"/>
          <dgm:resizeHandles val="exact"/>
        </dgm:presLayoutVars>
      </dgm:prSet>
      <dgm:spPr/>
      <dgm:t>
        <a:bodyPr/>
        <a:lstStyle/>
        <a:p>
          <a:endParaRPr lang="en-US"/>
        </a:p>
      </dgm:t>
    </dgm:pt>
    <dgm:pt modelId="{FDDB8790-5723-49BE-AD1E-F272172986CD}" type="pres">
      <dgm:prSet presAssocID="{0ADDB26C-F85C-40F8-A320-F7DB4F3D7E90}" presName="parentText" presStyleLbl="node1" presStyleIdx="0" presStyleCnt="3">
        <dgm:presLayoutVars>
          <dgm:chMax val="0"/>
          <dgm:bulletEnabled val="1"/>
        </dgm:presLayoutVars>
      </dgm:prSet>
      <dgm:spPr/>
      <dgm:t>
        <a:bodyPr/>
        <a:lstStyle/>
        <a:p>
          <a:endParaRPr lang="en-US"/>
        </a:p>
      </dgm:t>
    </dgm:pt>
    <dgm:pt modelId="{B1F29272-901E-46F6-892D-B227075BF9B3}" type="pres">
      <dgm:prSet presAssocID="{611A2517-BD19-4D95-9C60-8691D692CBE1}" presName="spacer" presStyleCnt="0"/>
      <dgm:spPr/>
    </dgm:pt>
    <dgm:pt modelId="{04487CB2-617A-47BD-9CCE-10FE784B8973}" type="pres">
      <dgm:prSet presAssocID="{3C9D0D76-C33C-4D9B-8FB8-253878645E12}" presName="parentText" presStyleLbl="node1" presStyleIdx="1" presStyleCnt="3">
        <dgm:presLayoutVars>
          <dgm:chMax val="0"/>
          <dgm:bulletEnabled val="1"/>
        </dgm:presLayoutVars>
      </dgm:prSet>
      <dgm:spPr/>
      <dgm:t>
        <a:bodyPr/>
        <a:lstStyle/>
        <a:p>
          <a:endParaRPr lang="en-US"/>
        </a:p>
      </dgm:t>
    </dgm:pt>
    <dgm:pt modelId="{6661D2B0-A61F-452A-A7C6-1FE9F1951E66}" type="pres">
      <dgm:prSet presAssocID="{C0D9D0C7-A89B-4082-BECF-0056E83F2717}" presName="spacer" presStyleCnt="0"/>
      <dgm:spPr/>
    </dgm:pt>
    <dgm:pt modelId="{AA9EF0B2-92CB-4035-823A-C635E1E509C0}" type="pres">
      <dgm:prSet presAssocID="{09A483B5-9AEF-4F31-BF7F-6620718AD0A2}" presName="parentText" presStyleLbl="node1" presStyleIdx="2" presStyleCnt="3">
        <dgm:presLayoutVars>
          <dgm:chMax val="0"/>
          <dgm:bulletEnabled val="1"/>
        </dgm:presLayoutVars>
      </dgm:prSet>
      <dgm:spPr/>
      <dgm:t>
        <a:bodyPr/>
        <a:lstStyle/>
        <a:p>
          <a:endParaRPr lang="en-US"/>
        </a:p>
      </dgm:t>
    </dgm:pt>
  </dgm:ptLst>
  <dgm:cxnLst>
    <dgm:cxn modelId="{3B438A4F-B04E-47C7-B691-133B99F31BCA}" type="presOf" srcId="{3C9D0D76-C33C-4D9B-8FB8-253878645E12}" destId="{04487CB2-617A-47BD-9CCE-10FE784B8973}" srcOrd="0" destOrd="0" presId="urn:microsoft.com/office/officeart/2005/8/layout/vList2"/>
    <dgm:cxn modelId="{A95798D0-A182-492A-BCEF-7554F9BB0BBE}" type="presOf" srcId="{FB5468F8-CB89-48A4-8406-90BDED8FC1AE}" destId="{37701F48-EEE9-4CF8-94B7-D22079BC7852}" srcOrd="0" destOrd="0" presId="urn:microsoft.com/office/officeart/2005/8/layout/vList2"/>
    <dgm:cxn modelId="{7E407A2C-E632-4F3C-BCFC-24D62900FEAD}" type="presOf" srcId="{0ADDB26C-F85C-40F8-A320-F7DB4F3D7E90}" destId="{FDDB8790-5723-49BE-AD1E-F272172986CD}" srcOrd="0" destOrd="0" presId="urn:microsoft.com/office/officeart/2005/8/layout/vList2"/>
    <dgm:cxn modelId="{A019B17A-0A85-4ADD-9911-47FB81D4C2F0}" type="presOf" srcId="{09A483B5-9AEF-4F31-BF7F-6620718AD0A2}" destId="{AA9EF0B2-92CB-4035-823A-C635E1E509C0}" srcOrd="0" destOrd="0" presId="urn:microsoft.com/office/officeart/2005/8/layout/vList2"/>
    <dgm:cxn modelId="{2842CACA-13BC-4E79-83F4-27729F96B2C1}" srcId="{FB5468F8-CB89-48A4-8406-90BDED8FC1AE}" destId="{3C9D0D76-C33C-4D9B-8FB8-253878645E12}" srcOrd="1" destOrd="0" parTransId="{30FEEDAB-A0A1-48BF-95DD-D9694394F785}" sibTransId="{C0D9D0C7-A89B-4082-BECF-0056E83F2717}"/>
    <dgm:cxn modelId="{D759BD44-2575-4817-B7C0-23B9E85CBBFF}" srcId="{FB5468F8-CB89-48A4-8406-90BDED8FC1AE}" destId="{09A483B5-9AEF-4F31-BF7F-6620718AD0A2}" srcOrd="2" destOrd="0" parTransId="{6DDDC945-2E57-4E71-92FE-52F562C0C0ED}" sibTransId="{B3FB3E05-B07C-46EB-AD7E-DE3D3864AA58}"/>
    <dgm:cxn modelId="{2BA28116-00F1-4985-9260-A325AA5B8A55}" srcId="{FB5468F8-CB89-48A4-8406-90BDED8FC1AE}" destId="{0ADDB26C-F85C-40F8-A320-F7DB4F3D7E90}" srcOrd="0" destOrd="0" parTransId="{F50308AD-849B-43A8-9377-69DDA17A13C7}" sibTransId="{611A2517-BD19-4D95-9C60-8691D692CBE1}"/>
    <dgm:cxn modelId="{3CF1EB65-5688-4666-81CC-8A870884E443}" type="presParOf" srcId="{37701F48-EEE9-4CF8-94B7-D22079BC7852}" destId="{FDDB8790-5723-49BE-AD1E-F272172986CD}" srcOrd="0" destOrd="0" presId="urn:microsoft.com/office/officeart/2005/8/layout/vList2"/>
    <dgm:cxn modelId="{877FF771-13B4-40FC-ADBC-6C35B96C61CE}" type="presParOf" srcId="{37701F48-EEE9-4CF8-94B7-D22079BC7852}" destId="{B1F29272-901E-46F6-892D-B227075BF9B3}" srcOrd="1" destOrd="0" presId="urn:microsoft.com/office/officeart/2005/8/layout/vList2"/>
    <dgm:cxn modelId="{8CB8D5A4-C649-4CCC-BBD5-31AD86B0337C}" type="presParOf" srcId="{37701F48-EEE9-4CF8-94B7-D22079BC7852}" destId="{04487CB2-617A-47BD-9CCE-10FE784B8973}" srcOrd="2" destOrd="0" presId="urn:microsoft.com/office/officeart/2005/8/layout/vList2"/>
    <dgm:cxn modelId="{F677421A-E220-4F8F-802D-75B49DA8B5C5}" type="presParOf" srcId="{37701F48-EEE9-4CF8-94B7-D22079BC7852}" destId="{6661D2B0-A61F-452A-A7C6-1FE9F1951E66}" srcOrd="3" destOrd="0" presId="urn:microsoft.com/office/officeart/2005/8/layout/vList2"/>
    <dgm:cxn modelId="{26A3E5B5-5681-4A81-B8CA-F2E1DE03E750}" type="presParOf" srcId="{37701F48-EEE9-4CF8-94B7-D22079BC7852}" destId="{AA9EF0B2-92CB-4035-823A-C635E1E509C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FB5468F8-CB89-48A4-8406-90BDED8FC1AE}"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ADDB26C-F85C-40F8-A320-F7DB4F3D7E90}">
      <dgm:prSet phldrT="[Text]" custT="1"/>
      <dgm:spPr/>
      <dgm:t>
        <a:bodyPr/>
        <a:lstStyle/>
        <a:p>
          <a:r>
            <a:rPr lang="en-US" sz="2000" b="0" dirty="0"/>
            <a:t>Drills during school</a:t>
          </a:r>
        </a:p>
      </dgm:t>
    </dgm:pt>
    <dgm:pt modelId="{F50308AD-849B-43A8-9377-69DDA17A13C7}" type="parTrans" cxnId="{2BA28116-00F1-4985-9260-A325AA5B8A55}">
      <dgm:prSet/>
      <dgm:spPr/>
      <dgm:t>
        <a:bodyPr/>
        <a:lstStyle/>
        <a:p>
          <a:endParaRPr lang="en-US"/>
        </a:p>
      </dgm:t>
    </dgm:pt>
    <dgm:pt modelId="{611A2517-BD19-4D95-9C60-8691D692CBE1}" type="sibTrans" cxnId="{2BA28116-00F1-4985-9260-A325AA5B8A55}">
      <dgm:prSet/>
      <dgm:spPr/>
      <dgm:t>
        <a:bodyPr/>
        <a:lstStyle/>
        <a:p>
          <a:endParaRPr lang="en-US"/>
        </a:p>
      </dgm:t>
    </dgm:pt>
    <dgm:pt modelId="{6BA6847E-5390-429C-9C90-7B118B7A2BB7}">
      <dgm:prSet custT="1"/>
      <dgm:spPr/>
      <dgm:t>
        <a:bodyPr/>
        <a:lstStyle/>
        <a:p>
          <a:r>
            <a:rPr lang="x-none" sz="1800" b="0" u="none" dirty="0"/>
            <a:t>Teachers must control the class and direct them as necessary</a:t>
          </a:r>
          <a:endParaRPr lang="en-US" sz="1800" b="0" u="none" dirty="0"/>
        </a:p>
      </dgm:t>
    </dgm:pt>
    <dgm:pt modelId="{7BE60998-84FC-4C76-83EC-31BF345E5529}" type="parTrans" cxnId="{D09AFCE2-BD57-40EB-AE4A-1D8CA971BE1C}">
      <dgm:prSet/>
      <dgm:spPr/>
      <dgm:t>
        <a:bodyPr/>
        <a:lstStyle/>
        <a:p>
          <a:endParaRPr lang="en-US"/>
        </a:p>
      </dgm:t>
    </dgm:pt>
    <dgm:pt modelId="{BCB99632-F9FB-424F-B1A4-76C59B15B75E}" type="sibTrans" cxnId="{D09AFCE2-BD57-40EB-AE4A-1D8CA971BE1C}">
      <dgm:prSet/>
      <dgm:spPr/>
      <dgm:t>
        <a:bodyPr/>
        <a:lstStyle/>
        <a:p>
          <a:endParaRPr lang="en-US"/>
        </a:p>
      </dgm:t>
    </dgm:pt>
    <dgm:pt modelId="{AE7767E7-69CB-42B5-B77D-F06060A3D61A}">
      <dgm:prSet custT="1"/>
      <dgm:spPr/>
      <dgm:t>
        <a:bodyPr/>
        <a:lstStyle/>
        <a:p>
          <a:r>
            <a:rPr lang="x-none" sz="1800" b="0" u="none" dirty="0"/>
            <a:t>Students who are incapable of holding their places in a line moving at a reasonable speed should move independently of the regular line</a:t>
          </a:r>
          <a:endParaRPr lang="en-US" sz="1800" b="0" u="none" dirty="0"/>
        </a:p>
      </dgm:t>
    </dgm:pt>
    <dgm:pt modelId="{B634AAF2-1A7A-412B-BFBB-8A26E3F82015}" type="parTrans" cxnId="{EA040648-96FC-486E-B1C3-154469E6002D}">
      <dgm:prSet/>
      <dgm:spPr/>
      <dgm:t>
        <a:bodyPr/>
        <a:lstStyle/>
        <a:p>
          <a:endParaRPr lang="en-US"/>
        </a:p>
      </dgm:t>
    </dgm:pt>
    <dgm:pt modelId="{81FA9CA4-1906-4371-9B62-55A6E8943679}" type="sibTrans" cxnId="{EA040648-96FC-486E-B1C3-154469E6002D}">
      <dgm:prSet/>
      <dgm:spPr/>
      <dgm:t>
        <a:bodyPr/>
        <a:lstStyle/>
        <a:p>
          <a:endParaRPr lang="en-US"/>
        </a:p>
      </dgm:t>
    </dgm:pt>
    <dgm:pt modelId="{8F41D955-C663-41CE-835B-B297F8C4E2D4}">
      <dgm:prSet custT="1"/>
      <dgm:spPr/>
      <dgm:t>
        <a:bodyPr/>
        <a:lstStyle/>
        <a:p>
          <a:r>
            <a:rPr lang="x-none" sz="1800" b="0" u="none" dirty="0"/>
            <a:t>Students who have physical limitations may require special assistance from another student or teacher</a:t>
          </a:r>
          <a:endParaRPr lang="en-US" sz="1800" b="0" u="none" dirty="0"/>
        </a:p>
      </dgm:t>
    </dgm:pt>
    <dgm:pt modelId="{CEDC293D-25B9-4166-BF09-08496100F31C}" type="parTrans" cxnId="{A108D5C2-9B2A-4879-B6B6-4B90DC7AEE2F}">
      <dgm:prSet/>
      <dgm:spPr/>
      <dgm:t>
        <a:bodyPr/>
        <a:lstStyle/>
        <a:p>
          <a:endParaRPr lang="en-US"/>
        </a:p>
      </dgm:t>
    </dgm:pt>
    <dgm:pt modelId="{AA9F8D9F-2D74-40F9-8087-F3B262BCC394}" type="sibTrans" cxnId="{A108D5C2-9B2A-4879-B6B6-4B90DC7AEE2F}">
      <dgm:prSet/>
      <dgm:spPr/>
      <dgm:t>
        <a:bodyPr/>
        <a:lstStyle/>
        <a:p>
          <a:endParaRPr lang="en-US"/>
        </a:p>
      </dgm:t>
    </dgm:pt>
    <dgm:pt modelId="{F729239F-3B9D-49DF-B344-3308C8D8EFEC}">
      <dgm:prSet phldrT="[Text]" custT="1"/>
      <dgm:spPr/>
      <dgm:t>
        <a:bodyPr/>
        <a:lstStyle/>
        <a:p>
          <a:r>
            <a:rPr lang="en-US" sz="1800" b="0" dirty="0"/>
            <a:t>Students are instructed to form a line; proceed to the nearest exit in an orderly manner</a:t>
          </a:r>
        </a:p>
      </dgm:t>
    </dgm:pt>
    <dgm:pt modelId="{AD437F2E-3926-4654-8E5B-A765A0D351AA}" type="parTrans" cxnId="{8809BB52-5CF4-4EE5-BF49-8F384EEA485C}">
      <dgm:prSet/>
      <dgm:spPr/>
      <dgm:t>
        <a:bodyPr/>
        <a:lstStyle/>
        <a:p>
          <a:endParaRPr lang="en-US"/>
        </a:p>
      </dgm:t>
    </dgm:pt>
    <dgm:pt modelId="{7F852B28-0BF9-4253-971E-6EAC167B5BDA}" type="sibTrans" cxnId="{8809BB52-5CF4-4EE5-BF49-8F384EEA485C}">
      <dgm:prSet/>
      <dgm:spPr/>
      <dgm:t>
        <a:bodyPr/>
        <a:lstStyle/>
        <a:p>
          <a:endParaRPr lang="en-US"/>
        </a:p>
      </dgm:t>
    </dgm:pt>
    <dgm:pt modelId="{902216C7-F14C-4F8F-80A7-AD5DFCB050C8}">
      <dgm:prSet custT="1"/>
      <dgm:spPr>
        <a:solidFill>
          <a:schemeClr val="accent2">
            <a:lumMod val="75000"/>
          </a:schemeClr>
        </a:solidFill>
      </dgm:spPr>
      <dgm:t>
        <a:bodyPr/>
        <a:lstStyle/>
        <a:p>
          <a:r>
            <a:rPr lang="en-US" sz="2000" b="0" u="none" dirty="0"/>
            <a:t>Staff roles</a:t>
          </a:r>
        </a:p>
      </dgm:t>
    </dgm:pt>
    <dgm:pt modelId="{CEB312E8-2828-4A53-965C-1EC2281F0857}" type="parTrans" cxnId="{75881C33-442F-4AE7-AC5A-C11759916CD3}">
      <dgm:prSet/>
      <dgm:spPr/>
      <dgm:t>
        <a:bodyPr/>
        <a:lstStyle/>
        <a:p>
          <a:endParaRPr lang="en-US"/>
        </a:p>
      </dgm:t>
    </dgm:pt>
    <dgm:pt modelId="{6DDED8F6-6419-4E77-9383-F22EF6CB48F5}" type="sibTrans" cxnId="{75881C33-442F-4AE7-AC5A-C11759916CD3}">
      <dgm:prSet/>
      <dgm:spPr/>
      <dgm:t>
        <a:bodyPr/>
        <a:lstStyle/>
        <a:p>
          <a:endParaRPr lang="en-US"/>
        </a:p>
      </dgm:t>
    </dgm:pt>
    <dgm:pt modelId="{8739AC76-AFB3-4079-AC60-0AC026FAE2F1}">
      <dgm:prSet custT="1"/>
      <dgm:spPr/>
      <dgm:t>
        <a:bodyPr/>
        <a:lstStyle/>
        <a:p>
          <a:r>
            <a:rPr lang="en-US" sz="1800" b="0" dirty="0"/>
            <a:t>Function as monitors; assist in evacuation drills</a:t>
          </a:r>
          <a:endParaRPr lang="en-US" sz="1800" b="0" u="none" dirty="0"/>
        </a:p>
      </dgm:t>
    </dgm:pt>
    <dgm:pt modelId="{5B8C1932-EDAD-494A-BD70-183454630CFF}" type="parTrans" cxnId="{BAA33FB2-25F1-470C-B254-B85414FCA663}">
      <dgm:prSet/>
      <dgm:spPr/>
      <dgm:t>
        <a:bodyPr/>
        <a:lstStyle/>
        <a:p>
          <a:endParaRPr lang="en-US"/>
        </a:p>
      </dgm:t>
    </dgm:pt>
    <dgm:pt modelId="{057BF89D-DACF-45D3-80FE-2077CC124D64}" type="sibTrans" cxnId="{BAA33FB2-25F1-470C-B254-B85414FCA663}">
      <dgm:prSet/>
      <dgm:spPr/>
      <dgm:t>
        <a:bodyPr/>
        <a:lstStyle/>
        <a:p>
          <a:endParaRPr lang="en-US"/>
        </a:p>
      </dgm:t>
    </dgm:pt>
    <dgm:pt modelId="{CF270403-6ADF-4B09-BA5E-41F51A8EDC47}">
      <dgm:prSet custT="1"/>
      <dgm:spPr/>
      <dgm:t>
        <a:bodyPr/>
        <a:lstStyle/>
        <a:p>
          <a:r>
            <a:rPr lang="en-US" sz="1800" b="0" u="none" dirty="0"/>
            <a:t>E</a:t>
          </a:r>
          <a:r>
            <a:rPr lang="x-none" sz="1800" b="0" u="none" dirty="0"/>
            <a:t>ither hold doors open or close doors when necessary</a:t>
          </a:r>
          <a:endParaRPr lang="en-US" sz="1800" b="0" u="none" dirty="0"/>
        </a:p>
      </dgm:t>
    </dgm:pt>
    <dgm:pt modelId="{4C7A79D5-1A22-4B42-BE94-FBDABF282364}" type="parTrans" cxnId="{D4801B96-2DF1-4175-85D6-5EE2BB757898}">
      <dgm:prSet/>
      <dgm:spPr/>
      <dgm:t>
        <a:bodyPr/>
        <a:lstStyle/>
        <a:p>
          <a:endParaRPr lang="en-US"/>
        </a:p>
      </dgm:t>
    </dgm:pt>
    <dgm:pt modelId="{D231430C-3BD5-4C45-A1AD-8D56E1B0041D}" type="sibTrans" cxnId="{D4801B96-2DF1-4175-85D6-5EE2BB757898}">
      <dgm:prSet/>
      <dgm:spPr/>
      <dgm:t>
        <a:bodyPr/>
        <a:lstStyle/>
        <a:p>
          <a:endParaRPr lang="en-US"/>
        </a:p>
      </dgm:t>
    </dgm:pt>
    <dgm:pt modelId="{2B6162CC-0456-4C22-9220-8EA8D53F8184}">
      <dgm:prSet custT="1"/>
      <dgm:spPr/>
      <dgm:t>
        <a:bodyPr/>
        <a:lstStyle/>
        <a:p>
          <a:r>
            <a:rPr lang="x-none" sz="1800" b="0" u="none" dirty="0"/>
            <a:t>Teachers and other staff have responsibilities for searching classrooms, restrooms, or other spaces</a:t>
          </a:r>
          <a:endParaRPr lang="en-US" sz="1800" b="0" u="none" dirty="0"/>
        </a:p>
      </dgm:t>
    </dgm:pt>
    <dgm:pt modelId="{33D16B9B-4D4E-4176-9473-3E48ED3502A1}" type="parTrans" cxnId="{9513EC73-B59A-4608-B40B-3C9377C1DCDF}">
      <dgm:prSet/>
      <dgm:spPr/>
      <dgm:t>
        <a:bodyPr/>
        <a:lstStyle/>
        <a:p>
          <a:endParaRPr lang="en-US"/>
        </a:p>
      </dgm:t>
    </dgm:pt>
    <dgm:pt modelId="{4B3B25BD-A4AB-4001-A599-A32A280E4A0A}" type="sibTrans" cxnId="{9513EC73-B59A-4608-B40B-3C9377C1DCDF}">
      <dgm:prSet/>
      <dgm:spPr/>
      <dgm:t>
        <a:bodyPr/>
        <a:lstStyle/>
        <a:p>
          <a:endParaRPr lang="en-US"/>
        </a:p>
      </dgm:t>
    </dgm:pt>
    <dgm:pt modelId="{F6A34D20-9874-4B30-A47D-DCDD6F11DF0B}" type="pres">
      <dgm:prSet presAssocID="{FB5468F8-CB89-48A4-8406-90BDED8FC1AE}" presName="linear" presStyleCnt="0">
        <dgm:presLayoutVars>
          <dgm:dir/>
          <dgm:animLvl val="lvl"/>
          <dgm:resizeHandles val="exact"/>
        </dgm:presLayoutVars>
      </dgm:prSet>
      <dgm:spPr/>
      <dgm:t>
        <a:bodyPr/>
        <a:lstStyle/>
        <a:p>
          <a:endParaRPr lang="en-US"/>
        </a:p>
      </dgm:t>
    </dgm:pt>
    <dgm:pt modelId="{51CD8D14-6883-4CDF-8541-4544C2BB46EC}" type="pres">
      <dgm:prSet presAssocID="{0ADDB26C-F85C-40F8-A320-F7DB4F3D7E90}" presName="parentLin" presStyleCnt="0"/>
      <dgm:spPr/>
    </dgm:pt>
    <dgm:pt modelId="{4AF6F8C1-B8D7-4268-B178-762B477F08BA}" type="pres">
      <dgm:prSet presAssocID="{0ADDB26C-F85C-40F8-A320-F7DB4F3D7E90}" presName="parentLeftMargin" presStyleLbl="node1" presStyleIdx="0" presStyleCnt="2"/>
      <dgm:spPr/>
      <dgm:t>
        <a:bodyPr/>
        <a:lstStyle/>
        <a:p>
          <a:endParaRPr lang="en-US"/>
        </a:p>
      </dgm:t>
    </dgm:pt>
    <dgm:pt modelId="{286BFD86-64A4-4C0E-9340-3116DC9928A7}" type="pres">
      <dgm:prSet presAssocID="{0ADDB26C-F85C-40F8-A320-F7DB4F3D7E90}" presName="parentText" presStyleLbl="node1" presStyleIdx="0" presStyleCnt="2">
        <dgm:presLayoutVars>
          <dgm:chMax val="0"/>
          <dgm:bulletEnabled val="1"/>
        </dgm:presLayoutVars>
      </dgm:prSet>
      <dgm:spPr/>
      <dgm:t>
        <a:bodyPr/>
        <a:lstStyle/>
        <a:p>
          <a:endParaRPr lang="en-US"/>
        </a:p>
      </dgm:t>
    </dgm:pt>
    <dgm:pt modelId="{C067CA51-EAEA-4D89-9C03-444581C31F64}" type="pres">
      <dgm:prSet presAssocID="{0ADDB26C-F85C-40F8-A320-F7DB4F3D7E90}" presName="negativeSpace" presStyleCnt="0"/>
      <dgm:spPr/>
    </dgm:pt>
    <dgm:pt modelId="{8CF4BB01-E89F-40FE-927D-C1F2A0EFCCCB}" type="pres">
      <dgm:prSet presAssocID="{0ADDB26C-F85C-40F8-A320-F7DB4F3D7E90}" presName="childText" presStyleLbl="conFgAcc1" presStyleIdx="0" presStyleCnt="2">
        <dgm:presLayoutVars>
          <dgm:bulletEnabled val="1"/>
        </dgm:presLayoutVars>
      </dgm:prSet>
      <dgm:spPr/>
      <dgm:t>
        <a:bodyPr/>
        <a:lstStyle/>
        <a:p>
          <a:endParaRPr lang="en-US"/>
        </a:p>
      </dgm:t>
    </dgm:pt>
    <dgm:pt modelId="{DE76B17D-1150-4DDB-9FD8-9CB2E5FAAA36}" type="pres">
      <dgm:prSet presAssocID="{611A2517-BD19-4D95-9C60-8691D692CBE1}" presName="spaceBetweenRectangles" presStyleCnt="0"/>
      <dgm:spPr/>
    </dgm:pt>
    <dgm:pt modelId="{7FC28D21-334A-4EE8-9B25-E2EBB51BF6EF}" type="pres">
      <dgm:prSet presAssocID="{902216C7-F14C-4F8F-80A7-AD5DFCB050C8}" presName="parentLin" presStyleCnt="0"/>
      <dgm:spPr/>
    </dgm:pt>
    <dgm:pt modelId="{4F2732C9-CBC5-4870-B3AC-13385A6FA0A7}" type="pres">
      <dgm:prSet presAssocID="{902216C7-F14C-4F8F-80A7-AD5DFCB050C8}" presName="parentLeftMargin" presStyleLbl="node1" presStyleIdx="0" presStyleCnt="2"/>
      <dgm:spPr/>
      <dgm:t>
        <a:bodyPr/>
        <a:lstStyle/>
        <a:p>
          <a:endParaRPr lang="en-US"/>
        </a:p>
      </dgm:t>
    </dgm:pt>
    <dgm:pt modelId="{8C059C45-77E7-43E1-BB8A-74483A145394}" type="pres">
      <dgm:prSet presAssocID="{902216C7-F14C-4F8F-80A7-AD5DFCB050C8}" presName="parentText" presStyleLbl="node1" presStyleIdx="1" presStyleCnt="2">
        <dgm:presLayoutVars>
          <dgm:chMax val="0"/>
          <dgm:bulletEnabled val="1"/>
        </dgm:presLayoutVars>
      </dgm:prSet>
      <dgm:spPr/>
      <dgm:t>
        <a:bodyPr/>
        <a:lstStyle/>
        <a:p>
          <a:endParaRPr lang="en-US"/>
        </a:p>
      </dgm:t>
    </dgm:pt>
    <dgm:pt modelId="{AF985B17-796A-4BB6-8453-2A8F18D42D69}" type="pres">
      <dgm:prSet presAssocID="{902216C7-F14C-4F8F-80A7-AD5DFCB050C8}" presName="negativeSpace" presStyleCnt="0"/>
      <dgm:spPr/>
    </dgm:pt>
    <dgm:pt modelId="{099FCA24-2D12-4CAB-8C6A-A31813E974F7}" type="pres">
      <dgm:prSet presAssocID="{902216C7-F14C-4F8F-80A7-AD5DFCB050C8}" presName="childText" presStyleLbl="conFgAcc1" presStyleIdx="1" presStyleCnt="2">
        <dgm:presLayoutVars>
          <dgm:bulletEnabled val="1"/>
        </dgm:presLayoutVars>
      </dgm:prSet>
      <dgm:spPr/>
      <dgm:t>
        <a:bodyPr/>
        <a:lstStyle/>
        <a:p>
          <a:endParaRPr lang="en-US"/>
        </a:p>
      </dgm:t>
    </dgm:pt>
  </dgm:ptLst>
  <dgm:cxnLst>
    <dgm:cxn modelId="{457AB1CC-E9C3-45EB-947A-371D599043A5}" type="presOf" srcId="{8F41D955-C663-41CE-835B-B297F8C4E2D4}" destId="{8CF4BB01-E89F-40FE-927D-C1F2A0EFCCCB}" srcOrd="0" destOrd="3" presId="urn:microsoft.com/office/officeart/2005/8/layout/list1"/>
    <dgm:cxn modelId="{49240B78-B6C6-4025-8CDA-1C592854BA1B}" type="presOf" srcId="{2B6162CC-0456-4C22-9220-8EA8D53F8184}" destId="{099FCA24-2D12-4CAB-8C6A-A31813E974F7}" srcOrd="0" destOrd="2" presId="urn:microsoft.com/office/officeart/2005/8/layout/list1"/>
    <dgm:cxn modelId="{DFED6A3F-5FB4-4574-BFD6-DD4DF6A8DC2F}" type="presOf" srcId="{AE7767E7-69CB-42B5-B77D-F06060A3D61A}" destId="{8CF4BB01-E89F-40FE-927D-C1F2A0EFCCCB}" srcOrd="0" destOrd="2" presId="urn:microsoft.com/office/officeart/2005/8/layout/list1"/>
    <dgm:cxn modelId="{D09AFCE2-BD57-40EB-AE4A-1D8CA971BE1C}" srcId="{0ADDB26C-F85C-40F8-A320-F7DB4F3D7E90}" destId="{6BA6847E-5390-429C-9C90-7B118B7A2BB7}" srcOrd="1" destOrd="0" parTransId="{7BE60998-84FC-4C76-83EC-31BF345E5529}" sibTransId="{BCB99632-F9FB-424F-B1A4-76C59B15B75E}"/>
    <dgm:cxn modelId="{EA040648-96FC-486E-B1C3-154469E6002D}" srcId="{0ADDB26C-F85C-40F8-A320-F7DB4F3D7E90}" destId="{AE7767E7-69CB-42B5-B77D-F06060A3D61A}" srcOrd="2" destOrd="0" parTransId="{B634AAF2-1A7A-412B-BFBB-8A26E3F82015}" sibTransId="{81FA9CA4-1906-4371-9B62-55A6E8943679}"/>
    <dgm:cxn modelId="{54B63A74-CFAB-405E-9E0D-D0EE669DD572}" type="presOf" srcId="{902216C7-F14C-4F8F-80A7-AD5DFCB050C8}" destId="{4F2732C9-CBC5-4870-B3AC-13385A6FA0A7}" srcOrd="0" destOrd="0" presId="urn:microsoft.com/office/officeart/2005/8/layout/list1"/>
    <dgm:cxn modelId="{ECB972BB-5460-4AF9-9669-8A4A89729CFE}" type="presOf" srcId="{0ADDB26C-F85C-40F8-A320-F7DB4F3D7E90}" destId="{4AF6F8C1-B8D7-4268-B178-762B477F08BA}" srcOrd="0" destOrd="0" presId="urn:microsoft.com/office/officeart/2005/8/layout/list1"/>
    <dgm:cxn modelId="{17321555-EA1F-4694-966E-47FFB51779FD}" type="presOf" srcId="{F729239F-3B9D-49DF-B344-3308C8D8EFEC}" destId="{8CF4BB01-E89F-40FE-927D-C1F2A0EFCCCB}" srcOrd="0" destOrd="0" presId="urn:microsoft.com/office/officeart/2005/8/layout/list1"/>
    <dgm:cxn modelId="{A108D5C2-9B2A-4879-B6B6-4B90DC7AEE2F}" srcId="{0ADDB26C-F85C-40F8-A320-F7DB4F3D7E90}" destId="{8F41D955-C663-41CE-835B-B297F8C4E2D4}" srcOrd="3" destOrd="0" parTransId="{CEDC293D-25B9-4166-BF09-08496100F31C}" sibTransId="{AA9F8D9F-2D74-40F9-8087-F3B262BCC394}"/>
    <dgm:cxn modelId="{D727880A-ED72-4ED7-8876-4C53C4291E96}" type="presOf" srcId="{6BA6847E-5390-429C-9C90-7B118B7A2BB7}" destId="{8CF4BB01-E89F-40FE-927D-C1F2A0EFCCCB}" srcOrd="0" destOrd="1" presId="urn:microsoft.com/office/officeart/2005/8/layout/list1"/>
    <dgm:cxn modelId="{2BA28116-00F1-4985-9260-A325AA5B8A55}" srcId="{FB5468F8-CB89-48A4-8406-90BDED8FC1AE}" destId="{0ADDB26C-F85C-40F8-A320-F7DB4F3D7E90}" srcOrd="0" destOrd="0" parTransId="{F50308AD-849B-43A8-9377-69DDA17A13C7}" sibTransId="{611A2517-BD19-4D95-9C60-8691D692CBE1}"/>
    <dgm:cxn modelId="{000697DA-144D-4376-A130-D8F76E80FDAC}" type="presOf" srcId="{0ADDB26C-F85C-40F8-A320-F7DB4F3D7E90}" destId="{286BFD86-64A4-4C0E-9340-3116DC9928A7}" srcOrd="1" destOrd="0" presId="urn:microsoft.com/office/officeart/2005/8/layout/list1"/>
    <dgm:cxn modelId="{CE90C098-FC50-4014-AE93-F732212CCDD5}" type="presOf" srcId="{8739AC76-AFB3-4079-AC60-0AC026FAE2F1}" destId="{099FCA24-2D12-4CAB-8C6A-A31813E974F7}" srcOrd="0" destOrd="0" presId="urn:microsoft.com/office/officeart/2005/8/layout/list1"/>
    <dgm:cxn modelId="{D4801B96-2DF1-4175-85D6-5EE2BB757898}" srcId="{902216C7-F14C-4F8F-80A7-AD5DFCB050C8}" destId="{CF270403-6ADF-4B09-BA5E-41F51A8EDC47}" srcOrd="1" destOrd="0" parTransId="{4C7A79D5-1A22-4B42-BE94-FBDABF282364}" sibTransId="{D231430C-3BD5-4C45-A1AD-8D56E1B0041D}"/>
    <dgm:cxn modelId="{25287AF0-AD8F-4421-AB97-96FA6CF77FE1}" type="presOf" srcId="{CF270403-6ADF-4B09-BA5E-41F51A8EDC47}" destId="{099FCA24-2D12-4CAB-8C6A-A31813E974F7}" srcOrd="0" destOrd="1" presId="urn:microsoft.com/office/officeart/2005/8/layout/list1"/>
    <dgm:cxn modelId="{8809BB52-5CF4-4EE5-BF49-8F384EEA485C}" srcId="{0ADDB26C-F85C-40F8-A320-F7DB4F3D7E90}" destId="{F729239F-3B9D-49DF-B344-3308C8D8EFEC}" srcOrd="0" destOrd="0" parTransId="{AD437F2E-3926-4654-8E5B-A765A0D351AA}" sibTransId="{7F852B28-0BF9-4253-971E-6EAC167B5BDA}"/>
    <dgm:cxn modelId="{9513EC73-B59A-4608-B40B-3C9377C1DCDF}" srcId="{902216C7-F14C-4F8F-80A7-AD5DFCB050C8}" destId="{2B6162CC-0456-4C22-9220-8EA8D53F8184}" srcOrd="2" destOrd="0" parTransId="{33D16B9B-4D4E-4176-9473-3E48ED3502A1}" sibTransId="{4B3B25BD-A4AB-4001-A599-A32A280E4A0A}"/>
    <dgm:cxn modelId="{BAA33FB2-25F1-470C-B254-B85414FCA663}" srcId="{902216C7-F14C-4F8F-80A7-AD5DFCB050C8}" destId="{8739AC76-AFB3-4079-AC60-0AC026FAE2F1}" srcOrd="0" destOrd="0" parTransId="{5B8C1932-EDAD-494A-BD70-183454630CFF}" sibTransId="{057BF89D-DACF-45D3-80FE-2077CC124D64}"/>
    <dgm:cxn modelId="{75881C33-442F-4AE7-AC5A-C11759916CD3}" srcId="{FB5468F8-CB89-48A4-8406-90BDED8FC1AE}" destId="{902216C7-F14C-4F8F-80A7-AD5DFCB050C8}" srcOrd="1" destOrd="0" parTransId="{CEB312E8-2828-4A53-965C-1EC2281F0857}" sibTransId="{6DDED8F6-6419-4E77-9383-F22EF6CB48F5}"/>
    <dgm:cxn modelId="{602DCB29-4B1D-428C-BBD0-71738F32716E}" type="presOf" srcId="{902216C7-F14C-4F8F-80A7-AD5DFCB050C8}" destId="{8C059C45-77E7-43E1-BB8A-74483A145394}" srcOrd="1" destOrd="0" presId="urn:microsoft.com/office/officeart/2005/8/layout/list1"/>
    <dgm:cxn modelId="{2D6B3DB1-01EA-47AF-8201-50C1C8FB6CB2}" type="presOf" srcId="{FB5468F8-CB89-48A4-8406-90BDED8FC1AE}" destId="{F6A34D20-9874-4B30-A47D-DCDD6F11DF0B}" srcOrd="0" destOrd="0" presId="urn:microsoft.com/office/officeart/2005/8/layout/list1"/>
    <dgm:cxn modelId="{DE28E94F-F165-4C7A-B6A0-09DF40ECEDBB}" type="presParOf" srcId="{F6A34D20-9874-4B30-A47D-DCDD6F11DF0B}" destId="{51CD8D14-6883-4CDF-8541-4544C2BB46EC}" srcOrd="0" destOrd="0" presId="urn:microsoft.com/office/officeart/2005/8/layout/list1"/>
    <dgm:cxn modelId="{F0466323-4C93-467B-B88E-CBAC772C8101}" type="presParOf" srcId="{51CD8D14-6883-4CDF-8541-4544C2BB46EC}" destId="{4AF6F8C1-B8D7-4268-B178-762B477F08BA}" srcOrd="0" destOrd="0" presId="urn:microsoft.com/office/officeart/2005/8/layout/list1"/>
    <dgm:cxn modelId="{8D1A86E8-4741-4B55-9ED6-7802AAB6194B}" type="presParOf" srcId="{51CD8D14-6883-4CDF-8541-4544C2BB46EC}" destId="{286BFD86-64A4-4C0E-9340-3116DC9928A7}" srcOrd="1" destOrd="0" presId="urn:microsoft.com/office/officeart/2005/8/layout/list1"/>
    <dgm:cxn modelId="{EDEB623F-B449-4D9B-BD3C-1D13BCB3A284}" type="presParOf" srcId="{F6A34D20-9874-4B30-A47D-DCDD6F11DF0B}" destId="{C067CA51-EAEA-4D89-9C03-444581C31F64}" srcOrd="1" destOrd="0" presId="urn:microsoft.com/office/officeart/2005/8/layout/list1"/>
    <dgm:cxn modelId="{855B6ACC-C3E4-417E-A356-E5E4E5747F56}" type="presParOf" srcId="{F6A34D20-9874-4B30-A47D-DCDD6F11DF0B}" destId="{8CF4BB01-E89F-40FE-927D-C1F2A0EFCCCB}" srcOrd="2" destOrd="0" presId="urn:microsoft.com/office/officeart/2005/8/layout/list1"/>
    <dgm:cxn modelId="{F618545A-777D-4AE3-AC0F-CFDCA108997D}" type="presParOf" srcId="{F6A34D20-9874-4B30-A47D-DCDD6F11DF0B}" destId="{DE76B17D-1150-4DDB-9FD8-9CB2E5FAAA36}" srcOrd="3" destOrd="0" presId="urn:microsoft.com/office/officeart/2005/8/layout/list1"/>
    <dgm:cxn modelId="{ABBC5349-32DF-4A2F-A697-25139FABD5FB}" type="presParOf" srcId="{F6A34D20-9874-4B30-A47D-DCDD6F11DF0B}" destId="{7FC28D21-334A-4EE8-9B25-E2EBB51BF6EF}" srcOrd="4" destOrd="0" presId="urn:microsoft.com/office/officeart/2005/8/layout/list1"/>
    <dgm:cxn modelId="{120CFE5C-F2F0-4DA1-B89E-0D8BAB57CC6D}" type="presParOf" srcId="{7FC28D21-334A-4EE8-9B25-E2EBB51BF6EF}" destId="{4F2732C9-CBC5-4870-B3AC-13385A6FA0A7}" srcOrd="0" destOrd="0" presId="urn:microsoft.com/office/officeart/2005/8/layout/list1"/>
    <dgm:cxn modelId="{0E3F2FFF-ABCD-4D24-A748-99798F9E66EE}" type="presParOf" srcId="{7FC28D21-334A-4EE8-9B25-E2EBB51BF6EF}" destId="{8C059C45-77E7-43E1-BB8A-74483A145394}" srcOrd="1" destOrd="0" presId="urn:microsoft.com/office/officeart/2005/8/layout/list1"/>
    <dgm:cxn modelId="{DC504494-11F3-4FF1-813C-966EDB82ADAF}" type="presParOf" srcId="{F6A34D20-9874-4B30-A47D-DCDD6F11DF0B}" destId="{AF985B17-796A-4BB6-8453-2A8F18D42D69}" srcOrd="5" destOrd="0" presId="urn:microsoft.com/office/officeart/2005/8/layout/list1"/>
    <dgm:cxn modelId="{5750C229-6724-465E-8DB9-A0A9C6F6670A}" type="presParOf" srcId="{F6A34D20-9874-4B30-A47D-DCDD6F11DF0B}" destId="{099FCA24-2D12-4CAB-8C6A-A31813E974F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FB5468F8-CB89-48A4-8406-90BDED8FC1AE}"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0ADDB26C-F85C-40F8-A320-F7DB4F3D7E90}">
      <dgm:prSet phldrT="[Text]"/>
      <dgm:spPr/>
      <dgm:t>
        <a:bodyPr/>
        <a:lstStyle/>
        <a:p>
          <a:r>
            <a:rPr lang="en-US" dirty="0"/>
            <a:t>Assembly points</a:t>
          </a:r>
        </a:p>
      </dgm:t>
    </dgm:pt>
    <dgm:pt modelId="{F50308AD-849B-43A8-9377-69DDA17A13C7}" type="parTrans" cxnId="{2BA28116-00F1-4985-9260-A325AA5B8A55}">
      <dgm:prSet/>
      <dgm:spPr/>
      <dgm:t>
        <a:bodyPr/>
        <a:lstStyle/>
        <a:p>
          <a:endParaRPr lang="en-US"/>
        </a:p>
      </dgm:t>
    </dgm:pt>
    <dgm:pt modelId="{611A2517-BD19-4D95-9C60-8691D692CBE1}" type="sibTrans" cxnId="{2BA28116-00F1-4985-9260-A325AA5B8A55}">
      <dgm:prSet/>
      <dgm:spPr/>
      <dgm:t>
        <a:bodyPr/>
        <a:lstStyle/>
        <a:p>
          <a:endParaRPr lang="en-US"/>
        </a:p>
      </dgm:t>
    </dgm:pt>
    <dgm:pt modelId="{875B3E7D-C64A-4DBF-909D-B1B7DEAC1B13}">
      <dgm:prSet/>
      <dgm:spPr/>
      <dgm:t>
        <a:bodyPr/>
        <a:lstStyle/>
        <a:p>
          <a:r>
            <a:rPr lang="x-none" dirty="0"/>
            <a:t>Alternate exit routes must also be designated and practiced during emergency evacuation drills</a:t>
          </a:r>
          <a:endParaRPr lang="en-US" dirty="0"/>
        </a:p>
      </dgm:t>
    </dgm:pt>
    <dgm:pt modelId="{E0F28DC6-9C4A-424B-9366-1808CBB5E9D1}" type="parTrans" cxnId="{F1E17AF8-3356-4CFF-957A-114CA48CB09A}">
      <dgm:prSet/>
      <dgm:spPr/>
      <dgm:t>
        <a:bodyPr/>
        <a:lstStyle/>
        <a:p>
          <a:endParaRPr lang="en-US"/>
        </a:p>
      </dgm:t>
    </dgm:pt>
    <dgm:pt modelId="{35EECAA2-CA62-470B-A62A-646F2A3347D2}" type="sibTrans" cxnId="{F1E17AF8-3356-4CFF-957A-114CA48CB09A}">
      <dgm:prSet/>
      <dgm:spPr/>
      <dgm:t>
        <a:bodyPr/>
        <a:lstStyle/>
        <a:p>
          <a:endParaRPr lang="en-US"/>
        </a:p>
      </dgm:t>
    </dgm:pt>
    <dgm:pt modelId="{D79906F6-5A2B-4C2F-A76E-0048753A90FA}">
      <dgm:prSet phldrT="[Text]"/>
      <dgm:spPr/>
      <dgm:t>
        <a:bodyPr/>
        <a:lstStyle/>
        <a:p>
          <a:r>
            <a:rPr lang="en-US" dirty="0"/>
            <a:t>Each class or group proceeds to a predetermined assembly point outside the building</a:t>
          </a:r>
        </a:p>
      </dgm:t>
    </dgm:pt>
    <dgm:pt modelId="{DDD282CE-4CB6-4699-86FD-57AA4D4E7ABB}" type="parTrans" cxnId="{31FCC7C7-4127-4261-87C9-E46CA2E1C445}">
      <dgm:prSet/>
      <dgm:spPr/>
      <dgm:t>
        <a:bodyPr/>
        <a:lstStyle/>
        <a:p>
          <a:endParaRPr lang="en-US"/>
        </a:p>
      </dgm:t>
    </dgm:pt>
    <dgm:pt modelId="{E7FBCD0C-2D85-4646-9D22-116BEC73A5CC}" type="sibTrans" cxnId="{31FCC7C7-4127-4261-87C9-E46CA2E1C445}">
      <dgm:prSet/>
      <dgm:spPr/>
      <dgm:t>
        <a:bodyPr/>
        <a:lstStyle/>
        <a:p>
          <a:endParaRPr lang="en-US"/>
        </a:p>
      </dgm:t>
    </dgm:pt>
    <dgm:pt modelId="{D6D32A2C-4D40-48AD-9BC6-713544E6C60A}">
      <dgm:prSet phldrT="[Text]"/>
      <dgm:spPr/>
      <dgm:t>
        <a:bodyPr/>
        <a:lstStyle/>
        <a:p>
          <a:r>
            <a:rPr lang="en-US" dirty="0"/>
            <a:t>S</a:t>
          </a:r>
          <a:r>
            <a:rPr lang="x-none" dirty="0"/>
            <a:t>hould be far enough from the building to avoid danger</a:t>
          </a:r>
          <a:endParaRPr lang="en-US" dirty="0"/>
        </a:p>
      </dgm:t>
    </dgm:pt>
    <dgm:pt modelId="{5E423E94-7C72-4CB2-BB40-384E6091403D}" type="parTrans" cxnId="{335F7545-CF2B-4AD7-B6CB-6E15CC6A5C78}">
      <dgm:prSet/>
      <dgm:spPr/>
      <dgm:t>
        <a:bodyPr/>
        <a:lstStyle/>
        <a:p>
          <a:endParaRPr lang="en-US"/>
        </a:p>
      </dgm:t>
    </dgm:pt>
    <dgm:pt modelId="{94AAFA00-F884-4620-948C-86BBC62722D5}" type="sibTrans" cxnId="{335F7545-CF2B-4AD7-B6CB-6E15CC6A5C78}">
      <dgm:prSet/>
      <dgm:spPr/>
      <dgm:t>
        <a:bodyPr/>
        <a:lstStyle/>
        <a:p>
          <a:endParaRPr lang="en-US"/>
        </a:p>
      </dgm:t>
    </dgm:pt>
    <dgm:pt modelId="{FE9884CB-484C-491E-B19A-5F4ACEA2C51C}">
      <dgm:prSet phldrT="[Text]"/>
      <dgm:spPr/>
      <dgm:t>
        <a:bodyPr/>
        <a:lstStyle/>
        <a:p>
          <a:r>
            <a:rPr lang="x-none" dirty="0"/>
            <a:t>No one may reenter the building until directed</a:t>
          </a:r>
          <a:endParaRPr lang="en-US" dirty="0"/>
        </a:p>
      </dgm:t>
    </dgm:pt>
    <dgm:pt modelId="{55E8B636-029D-4F82-A8D5-CDBA1BE305FB}" type="parTrans" cxnId="{C69B497A-1090-4492-BDCF-835B7C6D2C3C}">
      <dgm:prSet/>
      <dgm:spPr/>
      <dgm:t>
        <a:bodyPr/>
        <a:lstStyle/>
        <a:p>
          <a:endParaRPr lang="en-US"/>
        </a:p>
      </dgm:t>
    </dgm:pt>
    <dgm:pt modelId="{4D12F695-5E4F-47E5-B3E6-CC1BDD81B79A}" type="sibTrans" cxnId="{C69B497A-1090-4492-BDCF-835B7C6D2C3C}">
      <dgm:prSet/>
      <dgm:spPr/>
      <dgm:t>
        <a:bodyPr/>
        <a:lstStyle/>
        <a:p>
          <a:endParaRPr lang="en-US"/>
        </a:p>
      </dgm:t>
    </dgm:pt>
    <dgm:pt modelId="{F6A34D20-9874-4B30-A47D-DCDD6F11DF0B}" type="pres">
      <dgm:prSet presAssocID="{FB5468F8-CB89-48A4-8406-90BDED8FC1AE}" presName="linear" presStyleCnt="0">
        <dgm:presLayoutVars>
          <dgm:dir/>
          <dgm:animLvl val="lvl"/>
          <dgm:resizeHandles val="exact"/>
        </dgm:presLayoutVars>
      </dgm:prSet>
      <dgm:spPr/>
      <dgm:t>
        <a:bodyPr/>
        <a:lstStyle/>
        <a:p>
          <a:endParaRPr lang="en-US"/>
        </a:p>
      </dgm:t>
    </dgm:pt>
    <dgm:pt modelId="{51CD8D14-6883-4CDF-8541-4544C2BB46EC}" type="pres">
      <dgm:prSet presAssocID="{0ADDB26C-F85C-40F8-A320-F7DB4F3D7E90}" presName="parentLin" presStyleCnt="0"/>
      <dgm:spPr/>
      <dgm:t>
        <a:bodyPr/>
        <a:lstStyle/>
        <a:p>
          <a:endParaRPr lang="en-US"/>
        </a:p>
      </dgm:t>
    </dgm:pt>
    <dgm:pt modelId="{4AF6F8C1-B8D7-4268-B178-762B477F08BA}" type="pres">
      <dgm:prSet presAssocID="{0ADDB26C-F85C-40F8-A320-F7DB4F3D7E90}" presName="parentLeftMargin" presStyleLbl="node1" presStyleIdx="0" presStyleCnt="1"/>
      <dgm:spPr/>
      <dgm:t>
        <a:bodyPr/>
        <a:lstStyle/>
        <a:p>
          <a:endParaRPr lang="en-US"/>
        </a:p>
      </dgm:t>
    </dgm:pt>
    <dgm:pt modelId="{286BFD86-64A4-4C0E-9340-3116DC9928A7}" type="pres">
      <dgm:prSet presAssocID="{0ADDB26C-F85C-40F8-A320-F7DB4F3D7E90}" presName="parentText" presStyleLbl="node1" presStyleIdx="0" presStyleCnt="1">
        <dgm:presLayoutVars>
          <dgm:chMax val="0"/>
          <dgm:bulletEnabled val="1"/>
        </dgm:presLayoutVars>
      </dgm:prSet>
      <dgm:spPr/>
      <dgm:t>
        <a:bodyPr/>
        <a:lstStyle/>
        <a:p>
          <a:endParaRPr lang="en-US"/>
        </a:p>
      </dgm:t>
    </dgm:pt>
    <dgm:pt modelId="{C067CA51-EAEA-4D89-9C03-444581C31F64}" type="pres">
      <dgm:prSet presAssocID="{0ADDB26C-F85C-40F8-A320-F7DB4F3D7E90}" presName="negativeSpace" presStyleCnt="0"/>
      <dgm:spPr/>
      <dgm:t>
        <a:bodyPr/>
        <a:lstStyle/>
        <a:p>
          <a:endParaRPr lang="en-US"/>
        </a:p>
      </dgm:t>
    </dgm:pt>
    <dgm:pt modelId="{8CF4BB01-E89F-40FE-927D-C1F2A0EFCCCB}" type="pres">
      <dgm:prSet presAssocID="{0ADDB26C-F85C-40F8-A320-F7DB4F3D7E90}" presName="childText" presStyleLbl="conFgAcc1" presStyleIdx="0" presStyleCnt="1">
        <dgm:presLayoutVars>
          <dgm:bulletEnabled val="1"/>
        </dgm:presLayoutVars>
      </dgm:prSet>
      <dgm:spPr/>
      <dgm:t>
        <a:bodyPr/>
        <a:lstStyle/>
        <a:p>
          <a:endParaRPr lang="en-US"/>
        </a:p>
      </dgm:t>
    </dgm:pt>
  </dgm:ptLst>
  <dgm:cxnLst>
    <dgm:cxn modelId="{C69B497A-1090-4492-BDCF-835B7C6D2C3C}" srcId="{0ADDB26C-F85C-40F8-A320-F7DB4F3D7E90}" destId="{FE9884CB-484C-491E-B19A-5F4ACEA2C51C}" srcOrd="2" destOrd="0" parTransId="{55E8B636-029D-4F82-A8D5-CDBA1BE305FB}" sibTransId="{4D12F695-5E4F-47E5-B3E6-CC1BDD81B79A}"/>
    <dgm:cxn modelId="{F1E17AF8-3356-4CFF-957A-114CA48CB09A}" srcId="{0ADDB26C-F85C-40F8-A320-F7DB4F3D7E90}" destId="{875B3E7D-C64A-4DBF-909D-B1B7DEAC1B13}" srcOrd="3" destOrd="0" parTransId="{E0F28DC6-9C4A-424B-9366-1808CBB5E9D1}" sibTransId="{35EECAA2-CA62-470B-A62A-646F2A3347D2}"/>
    <dgm:cxn modelId="{2632BEC0-DA33-42B7-82DF-F56B1E385F62}" type="presOf" srcId="{D6D32A2C-4D40-48AD-9BC6-713544E6C60A}" destId="{8CF4BB01-E89F-40FE-927D-C1F2A0EFCCCB}" srcOrd="0" destOrd="1" presId="urn:microsoft.com/office/officeart/2005/8/layout/list1"/>
    <dgm:cxn modelId="{E32C7F41-324F-45B4-A8F8-640B12002BD3}" type="presOf" srcId="{875B3E7D-C64A-4DBF-909D-B1B7DEAC1B13}" destId="{8CF4BB01-E89F-40FE-927D-C1F2A0EFCCCB}" srcOrd="0" destOrd="3" presId="urn:microsoft.com/office/officeart/2005/8/layout/list1"/>
    <dgm:cxn modelId="{FF1C02BE-91B1-44D1-9D75-8DAEDB8207D8}" type="presOf" srcId="{FE9884CB-484C-491E-B19A-5F4ACEA2C51C}" destId="{8CF4BB01-E89F-40FE-927D-C1F2A0EFCCCB}" srcOrd="0" destOrd="2" presId="urn:microsoft.com/office/officeart/2005/8/layout/list1"/>
    <dgm:cxn modelId="{335F7545-CF2B-4AD7-B6CB-6E15CC6A5C78}" srcId="{0ADDB26C-F85C-40F8-A320-F7DB4F3D7E90}" destId="{D6D32A2C-4D40-48AD-9BC6-713544E6C60A}" srcOrd="1" destOrd="0" parTransId="{5E423E94-7C72-4CB2-BB40-384E6091403D}" sibTransId="{94AAFA00-F884-4620-948C-86BBC62722D5}"/>
    <dgm:cxn modelId="{2BA28116-00F1-4985-9260-A325AA5B8A55}" srcId="{FB5468F8-CB89-48A4-8406-90BDED8FC1AE}" destId="{0ADDB26C-F85C-40F8-A320-F7DB4F3D7E90}" srcOrd="0" destOrd="0" parTransId="{F50308AD-849B-43A8-9377-69DDA17A13C7}" sibTransId="{611A2517-BD19-4D95-9C60-8691D692CBE1}"/>
    <dgm:cxn modelId="{31FCC7C7-4127-4261-87C9-E46CA2E1C445}" srcId="{0ADDB26C-F85C-40F8-A320-F7DB4F3D7E90}" destId="{D79906F6-5A2B-4C2F-A76E-0048753A90FA}" srcOrd="0" destOrd="0" parTransId="{DDD282CE-4CB6-4699-86FD-57AA4D4E7ABB}" sibTransId="{E7FBCD0C-2D85-4646-9D22-116BEC73A5CC}"/>
    <dgm:cxn modelId="{5E35A7AD-874D-43C9-BD15-F4D4B22D6D51}" type="presOf" srcId="{D79906F6-5A2B-4C2F-A76E-0048753A90FA}" destId="{8CF4BB01-E89F-40FE-927D-C1F2A0EFCCCB}" srcOrd="0" destOrd="0" presId="urn:microsoft.com/office/officeart/2005/8/layout/list1"/>
    <dgm:cxn modelId="{8EB93089-8AB8-488A-9656-7AC8521C28F9}" type="presOf" srcId="{FB5468F8-CB89-48A4-8406-90BDED8FC1AE}" destId="{F6A34D20-9874-4B30-A47D-DCDD6F11DF0B}" srcOrd="0" destOrd="0" presId="urn:microsoft.com/office/officeart/2005/8/layout/list1"/>
    <dgm:cxn modelId="{55BD73C0-5867-4DF5-9BFA-BE38495766F4}" type="presOf" srcId="{0ADDB26C-F85C-40F8-A320-F7DB4F3D7E90}" destId="{4AF6F8C1-B8D7-4268-B178-762B477F08BA}" srcOrd="0" destOrd="0" presId="urn:microsoft.com/office/officeart/2005/8/layout/list1"/>
    <dgm:cxn modelId="{F86B3D54-EE2E-4E49-868A-F4007604959F}" type="presOf" srcId="{0ADDB26C-F85C-40F8-A320-F7DB4F3D7E90}" destId="{286BFD86-64A4-4C0E-9340-3116DC9928A7}" srcOrd="1" destOrd="0" presId="urn:microsoft.com/office/officeart/2005/8/layout/list1"/>
    <dgm:cxn modelId="{E1414428-06AF-4E3D-8E16-D4770407E49E}" type="presParOf" srcId="{F6A34D20-9874-4B30-A47D-DCDD6F11DF0B}" destId="{51CD8D14-6883-4CDF-8541-4544C2BB46EC}" srcOrd="0" destOrd="0" presId="urn:microsoft.com/office/officeart/2005/8/layout/list1"/>
    <dgm:cxn modelId="{93E727AB-A7C9-490A-86F5-041BA5770BFA}" type="presParOf" srcId="{51CD8D14-6883-4CDF-8541-4544C2BB46EC}" destId="{4AF6F8C1-B8D7-4268-B178-762B477F08BA}" srcOrd="0" destOrd="0" presId="urn:microsoft.com/office/officeart/2005/8/layout/list1"/>
    <dgm:cxn modelId="{5A302DED-67F3-4B5C-8CAC-B8D2DCE0124D}" type="presParOf" srcId="{51CD8D14-6883-4CDF-8541-4544C2BB46EC}" destId="{286BFD86-64A4-4C0E-9340-3116DC9928A7}" srcOrd="1" destOrd="0" presId="urn:microsoft.com/office/officeart/2005/8/layout/list1"/>
    <dgm:cxn modelId="{91973B25-1E99-4EAF-BD3F-2294E097235D}" type="presParOf" srcId="{F6A34D20-9874-4B30-A47D-DCDD6F11DF0B}" destId="{C067CA51-EAEA-4D89-9C03-444581C31F64}" srcOrd="1" destOrd="0" presId="urn:microsoft.com/office/officeart/2005/8/layout/list1"/>
    <dgm:cxn modelId="{3D89EFC9-3955-4726-BFFA-50CFD6C2D74E}" type="presParOf" srcId="{F6A34D20-9874-4B30-A47D-DCDD6F11DF0B}" destId="{8CF4BB01-E89F-40FE-927D-C1F2A0EFCCC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388C6274-B31D-41DE-B1E1-DFC984DE5DB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DF5C2B4-E1F0-4577-A669-495D4844F9A3}">
      <dgm:prSet phldrT="[Text]" custT="1"/>
      <dgm:spPr/>
      <dgm:t>
        <a:bodyPr/>
        <a:lstStyle/>
        <a:p>
          <a:r>
            <a:rPr lang="en-US" sz="1800" b="0" dirty="0"/>
            <a:t>Conducted quarterly on each shift</a:t>
          </a:r>
        </a:p>
      </dgm:t>
    </dgm:pt>
    <dgm:pt modelId="{892C8E19-CFD8-4D08-8100-F55F8C373C4F}" type="parTrans" cxnId="{4771D12A-F13B-492C-9912-C0BA102020F4}">
      <dgm:prSet/>
      <dgm:spPr/>
      <dgm:t>
        <a:bodyPr/>
        <a:lstStyle/>
        <a:p>
          <a:endParaRPr lang="en-US"/>
        </a:p>
      </dgm:t>
    </dgm:pt>
    <dgm:pt modelId="{C6DBF16A-AA88-41DD-B2C4-FD6381E0530A}" type="sibTrans" cxnId="{4771D12A-F13B-492C-9912-C0BA102020F4}">
      <dgm:prSet/>
      <dgm:spPr/>
      <dgm:t>
        <a:bodyPr/>
        <a:lstStyle/>
        <a:p>
          <a:endParaRPr lang="en-US"/>
        </a:p>
      </dgm:t>
    </dgm:pt>
    <dgm:pt modelId="{D0FA0882-6416-4CB8-938D-1646FA15002F}">
      <dgm:prSet custT="1"/>
      <dgm:spPr>
        <a:solidFill>
          <a:schemeClr val="accent2"/>
        </a:solidFill>
      </dgm:spPr>
      <dgm:t>
        <a:bodyPr/>
        <a:lstStyle/>
        <a:p>
          <a:r>
            <a:rPr lang="en-US" sz="1800" b="0" dirty="0"/>
            <a:t>Must include all emergency notification signals that are used by the facility</a:t>
          </a:r>
        </a:p>
      </dgm:t>
    </dgm:pt>
    <dgm:pt modelId="{13843EE1-1750-4373-BCBD-8208B05BD109}" type="parTrans" cxnId="{483C66C8-3C0C-4D27-8F5D-1CA00382F485}">
      <dgm:prSet/>
      <dgm:spPr/>
      <dgm:t>
        <a:bodyPr/>
        <a:lstStyle/>
        <a:p>
          <a:endParaRPr lang="en-US"/>
        </a:p>
      </dgm:t>
    </dgm:pt>
    <dgm:pt modelId="{C2473E7A-3F39-41A6-A120-E5CEECF2486F}" type="sibTrans" cxnId="{483C66C8-3C0C-4D27-8F5D-1CA00382F485}">
      <dgm:prSet/>
      <dgm:spPr/>
      <dgm:t>
        <a:bodyPr/>
        <a:lstStyle/>
        <a:p>
          <a:endParaRPr lang="en-US"/>
        </a:p>
      </dgm:t>
    </dgm:pt>
    <dgm:pt modelId="{AC050B38-F269-4E9F-99FA-27221DB407E5}">
      <dgm:prSet custT="1"/>
      <dgm:spPr>
        <a:solidFill>
          <a:schemeClr val="accent2">
            <a:lumMod val="75000"/>
          </a:schemeClr>
        </a:solidFill>
      </dgm:spPr>
      <dgm:t>
        <a:bodyPr/>
        <a:lstStyle/>
        <a:p>
          <a:r>
            <a:rPr lang="en-US" sz="1800" b="0" dirty="0"/>
            <a:t>Staff members must perform all assigned duties that are required when responding to a particular emergency </a:t>
          </a:r>
        </a:p>
      </dgm:t>
    </dgm:pt>
    <dgm:pt modelId="{F60C8980-F560-480A-A842-1F63AFDCC007}" type="parTrans" cxnId="{A3FBA5F5-5658-4233-950C-18CD51C3E767}">
      <dgm:prSet/>
      <dgm:spPr/>
      <dgm:t>
        <a:bodyPr/>
        <a:lstStyle/>
        <a:p>
          <a:endParaRPr lang="en-US"/>
        </a:p>
      </dgm:t>
    </dgm:pt>
    <dgm:pt modelId="{85C5FB6B-DB7D-40B7-9588-214654866982}" type="sibTrans" cxnId="{A3FBA5F5-5658-4233-950C-18CD51C3E767}">
      <dgm:prSet/>
      <dgm:spPr/>
      <dgm:t>
        <a:bodyPr/>
        <a:lstStyle/>
        <a:p>
          <a:endParaRPr lang="en-US"/>
        </a:p>
      </dgm:t>
    </dgm:pt>
    <dgm:pt modelId="{B393D5F2-94E8-4F6D-9BA8-54E005F66378}">
      <dgm:prSet phldrT="[Text]" custT="1"/>
      <dgm:spPr/>
      <dgm:t>
        <a:bodyPr/>
        <a:lstStyle/>
        <a:p>
          <a:r>
            <a:rPr lang="en-US" sz="1800" b="0" dirty="0"/>
            <a:t>Every member of the staff must participate</a:t>
          </a:r>
        </a:p>
      </dgm:t>
    </dgm:pt>
    <dgm:pt modelId="{0D9069CC-D286-4B8E-9FA6-080E717DAEEF}" type="parTrans" cxnId="{F47AF826-0C23-4B17-902C-F30E225C83C7}">
      <dgm:prSet/>
      <dgm:spPr/>
      <dgm:t>
        <a:bodyPr/>
        <a:lstStyle/>
        <a:p>
          <a:endParaRPr lang="en-US"/>
        </a:p>
      </dgm:t>
    </dgm:pt>
    <dgm:pt modelId="{0FF41185-AEB9-44B8-87E1-4FBDC3930C21}" type="sibTrans" cxnId="{F47AF826-0C23-4B17-902C-F30E225C83C7}">
      <dgm:prSet/>
      <dgm:spPr/>
      <dgm:t>
        <a:bodyPr/>
        <a:lstStyle/>
        <a:p>
          <a:endParaRPr lang="en-US"/>
        </a:p>
      </dgm:t>
    </dgm:pt>
    <dgm:pt modelId="{9C9DC962-25D4-4AE8-BB5E-D9E300C92251}" type="pres">
      <dgm:prSet presAssocID="{388C6274-B31D-41DE-B1E1-DFC984DE5DBA}" presName="linear" presStyleCnt="0">
        <dgm:presLayoutVars>
          <dgm:animLvl val="lvl"/>
          <dgm:resizeHandles val="exact"/>
        </dgm:presLayoutVars>
      </dgm:prSet>
      <dgm:spPr/>
      <dgm:t>
        <a:bodyPr/>
        <a:lstStyle/>
        <a:p>
          <a:endParaRPr lang="en-US"/>
        </a:p>
      </dgm:t>
    </dgm:pt>
    <dgm:pt modelId="{E2BA5C3C-8112-4A59-80A0-5C0ABF263EDB}" type="pres">
      <dgm:prSet presAssocID="{DDF5C2B4-E1F0-4577-A669-495D4844F9A3}" presName="parentText" presStyleLbl="node1" presStyleIdx="0" presStyleCnt="4">
        <dgm:presLayoutVars>
          <dgm:chMax val="0"/>
          <dgm:bulletEnabled val="1"/>
        </dgm:presLayoutVars>
      </dgm:prSet>
      <dgm:spPr/>
      <dgm:t>
        <a:bodyPr/>
        <a:lstStyle/>
        <a:p>
          <a:endParaRPr lang="en-US"/>
        </a:p>
      </dgm:t>
    </dgm:pt>
    <dgm:pt modelId="{DC95F813-C06F-41B2-BBAF-4753C0E9E26B}" type="pres">
      <dgm:prSet presAssocID="{C6DBF16A-AA88-41DD-B2C4-FD6381E0530A}" presName="spacer" presStyleCnt="0"/>
      <dgm:spPr/>
    </dgm:pt>
    <dgm:pt modelId="{542B0614-758B-4844-854A-396F66FE2B23}" type="pres">
      <dgm:prSet presAssocID="{B393D5F2-94E8-4F6D-9BA8-54E005F66378}" presName="parentText" presStyleLbl="node1" presStyleIdx="1" presStyleCnt="4">
        <dgm:presLayoutVars>
          <dgm:chMax val="0"/>
          <dgm:bulletEnabled val="1"/>
        </dgm:presLayoutVars>
      </dgm:prSet>
      <dgm:spPr/>
      <dgm:t>
        <a:bodyPr/>
        <a:lstStyle/>
        <a:p>
          <a:endParaRPr lang="en-US"/>
        </a:p>
      </dgm:t>
    </dgm:pt>
    <dgm:pt modelId="{226873D7-FC91-4AA8-A719-E150BD4020A3}" type="pres">
      <dgm:prSet presAssocID="{0FF41185-AEB9-44B8-87E1-4FBDC3930C21}" presName="spacer" presStyleCnt="0"/>
      <dgm:spPr/>
    </dgm:pt>
    <dgm:pt modelId="{35FC1F45-20D3-4C2A-BDF8-22C3858E66BB}" type="pres">
      <dgm:prSet presAssocID="{D0FA0882-6416-4CB8-938D-1646FA15002F}" presName="parentText" presStyleLbl="node1" presStyleIdx="2" presStyleCnt="4">
        <dgm:presLayoutVars>
          <dgm:chMax val="0"/>
          <dgm:bulletEnabled val="1"/>
        </dgm:presLayoutVars>
      </dgm:prSet>
      <dgm:spPr/>
      <dgm:t>
        <a:bodyPr/>
        <a:lstStyle/>
        <a:p>
          <a:endParaRPr lang="en-US"/>
        </a:p>
      </dgm:t>
    </dgm:pt>
    <dgm:pt modelId="{70F7D3BA-F6CE-4A46-970F-A94B0549B2F3}" type="pres">
      <dgm:prSet presAssocID="{C2473E7A-3F39-41A6-A120-E5CEECF2486F}" presName="spacer" presStyleCnt="0"/>
      <dgm:spPr/>
    </dgm:pt>
    <dgm:pt modelId="{74F0EE7E-0F08-4E44-9ECF-B301A7F54289}" type="pres">
      <dgm:prSet presAssocID="{AC050B38-F269-4E9F-99FA-27221DB407E5}" presName="parentText" presStyleLbl="node1" presStyleIdx="3" presStyleCnt="4">
        <dgm:presLayoutVars>
          <dgm:chMax val="0"/>
          <dgm:bulletEnabled val="1"/>
        </dgm:presLayoutVars>
      </dgm:prSet>
      <dgm:spPr/>
      <dgm:t>
        <a:bodyPr/>
        <a:lstStyle/>
        <a:p>
          <a:endParaRPr lang="en-US"/>
        </a:p>
      </dgm:t>
    </dgm:pt>
  </dgm:ptLst>
  <dgm:cxnLst>
    <dgm:cxn modelId="{F47AF826-0C23-4B17-902C-F30E225C83C7}" srcId="{388C6274-B31D-41DE-B1E1-DFC984DE5DBA}" destId="{B393D5F2-94E8-4F6D-9BA8-54E005F66378}" srcOrd="1" destOrd="0" parTransId="{0D9069CC-D286-4B8E-9FA6-080E717DAEEF}" sibTransId="{0FF41185-AEB9-44B8-87E1-4FBDC3930C21}"/>
    <dgm:cxn modelId="{A297C642-FD85-4A95-A35B-EF3C9475CD96}" type="presOf" srcId="{388C6274-B31D-41DE-B1E1-DFC984DE5DBA}" destId="{9C9DC962-25D4-4AE8-BB5E-D9E300C92251}" srcOrd="0" destOrd="0" presId="urn:microsoft.com/office/officeart/2005/8/layout/vList2"/>
    <dgm:cxn modelId="{40EBD6C1-A2A1-4941-AF9E-80C58542EA94}" type="presOf" srcId="{DDF5C2B4-E1F0-4577-A669-495D4844F9A3}" destId="{E2BA5C3C-8112-4A59-80A0-5C0ABF263EDB}" srcOrd="0" destOrd="0" presId="urn:microsoft.com/office/officeart/2005/8/layout/vList2"/>
    <dgm:cxn modelId="{06A32DFD-1EC5-4936-8E4D-8A332FDE9317}" type="presOf" srcId="{AC050B38-F269-4E9F-99FA-27221DB407E5}" destId="{74F0EE7E-0F08-4E44-9ECF-B301A7F54289}" srcOrd="0" destOrd="0" presId="urn:microsoft.com/office/officeart/2005/8/layout/vList2"/>
    <dgm:cxn modelId="{483C66C8-3C0C-4D27-8F5D-1CA00382F485}" srcId="{388C6274-B31D-41DE-B1E1-DFC984DE5DBA}" destId="{D0FA0882-6416-4CB8-938D-1646FA15002F}" srcOrd="2" destOrd="0" parTransId="{13843EE1-1750-4373-BCBD-8208B05BD109}" sibTransId="{C2473E7A-3F39-41A6-A120-E5CEECF2486F}"/>
    <dgm:cxn modelId="{A3FBA5F5-5658-4233-950C-18CD51C3E767}" srcId="{388C6274-B31D-41DE-B1E1-DFC984DE5DBA}" destId="{AC050B38-F269-4E9F-99FA-27221DB407E5}" srcOrd="3" destOrd="0" parTransId="{F60C8980-F560-480A-A842-1F63AFDCC007}" sibTransId="{85C5FB6B-DB7D-40B7-9588-214654866982}"/>
    <dgm:cxn modelId="{4771D12A-F13B-492C-9912-C0BA102020F4}" srcId="{388C6274-B31D-41DE-B1E1-DFC984DE5DBA}" destId="{DDF5C2B4-E1F0-4577-A669-495D4844F9A3}" srcOrd="0" destOrd="0" parTransId="{892C8E19-CFD8-4D08-8100-F55F8C373C4F}" sibTransId="{C6DBF16A-AA88-41DD-B2C4-FD6381E0530A}"/>
    <dgm:cxn modelId="{5348248C-A59E-4DFE-A19D-82555AA4971F}" type="presOf" srcId="{B393D5F2-94E8-4F6D-9BA8-54E005F66378}" destId="{542B0614-758B-4844-854A-396F66FE2B23}" srcOrd="0" destOrd="0" presId="urn:microsoft.com/office/officeart/2005/8/layout/vList2"/>
    <dgm:cxn modelId="{48D94595-8E07-45F0-AD92-1918287D7758}" type="presOf" srcId="{D0FA0882-6416-4CB8-938D-1646FA15002F}" destId="{35FC1F45-20D3-4C2A-BDF8-22C3858E66BB}" srcOrd="0" destOrd="0" presId="urn:microsoft.com/office/officeart/2005/8/layout/vList2"/>
    <dgm:cxn modelId="{2FE7D214-CFB8-4542-8862-FE2DAE410463}" type="presParOf" srcId="{9C9DC962-25D4-4AE8-BB5E-D9E300C92251}" destId="{E2BA5C3C-8112-4A59-80A0-5C0ABF263EDB}" srcOrd="0" destOrd="0" presId="urn:microsoft.com/office/officeart/2005/8/layout/vList2"/>
    <dgm:cxn modelId="{11AC7BFD-BA21-4988-B8FE-516D48998EE7}" type="presParOf" srcId="{9C9DC962-25D4-4AE8-BB5E-D9E300C92251}" destId="{DC95F813-C06F-41B2-BBAF-4753C0E9E26B}" srcOrd="1" destOrd="0" presId="urn:microsoft.com/office/officeart/2005/8/layout/vList2"/>
    <dgm:cxn modelId="{51D17A55-D426-476E-BD23-3163A66A649C}" type="presParOf" srcId="{9C9DC962-25D4-4AE8-BB5E-D9E300C92251}" destId="{542B0614-758B-4844-854A-396F66FE2B23}" srcOrd="2" destOrd="0" presId="urn:microsoft.com/office/officeart/2005/8/layout/vList2"/>
    <dgm:cxn modelId="{220629D3-94C4-47DE-BE74-B24B84B068A7}" type="presParOf" srcId="{9C9DC962-25D4-4AE8-BB5E-D9E300C92251}" destId="{226873D7-FC91-4AA8-A719-E150BD4020A3}" srcOrd="3" destOrd="0" presId="urn:microsoft.com/office/officeart/2005/8/layout/vList2"/>
    <dgm:cxn modelId="{DD97DA80-8FA0-4288-A81F-78CD1F05027F}" type="presParOf" srcId="{9C9DC962-25D4-4AE8-BB5E-D9E300C92251}" destId="{35FC1F45-20D3-4C2A-BDF8-22C3858E66BB}" srcOrd="4" destOrd="0" presId="urn:microsoft.com/office/officeart/2005/8/layout/vList2"/>
    <dgm:cxn modelId="{6A563EC8-FDD8-473D-A4FE-8BC01883B048}" type="presParOf" srcId="{9C9DC962-25D4-4AE8-BB5E-D9E300C92251}" destId="{70F7D3BA-F6CE-4A46-970F-A94B0549B2F3}" srcOrd="5" destOrd="0" presId="urn:microsoft.com/office/officeart/2005/8/layout/vList2"/>
    <dgm:cxn modelId="{04E30077-944C-463C-B35F-CF0D5D4A919B}" type="presParOf" srcId="{9C9DC962-25D4-4AE8-BB5E-D9E300C92251}" destId="{74F0EE7E-0F08-4E44-9ECF-B301A7F5428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12B94466-C92A-4173-BCB5-AE579ECBCA5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1C08B98-C014-4154-A6A8-9C514DFFC57B}">
      <dgm:prSet phldrT="[Text]" custT="1"/>
      <dgm:spPr/>
      <dgm:t>
        <a:bodyPr/>
        <a:lstStyle/>
        <a:p>
          <a:r>
            <a:rPr lang="en-US" sz="2000" b="0" dirty="0"/>
            <a:t>Written health care fire safety emergency evacuation plan is followed during the drill</a:t>
          </a:r>
        </a:p>
      </dgm:t>
    </dgm:pt>
    <dgm:pt modelId="{7DFC73A8-95DC-418B-A461-33BEA44B257D}" type="parTrans" cxnId="{E4831859-7755-402B-94FA-D0B63F3AAEF8}">
      <dgm:prSet/>
      <dgm:spPr/>
      <dgm:t>
        <a:bodyPr/>
        <a:lstStyle/>
        <a:p>
          <a:endParaRPr lang="en-US"/>
        </a:p>
      </dgm:t>
    </dgm:pt>
    <dgm:pt modelId="{C1EE0627-C9E7-4949-90C4-A4DF052781ED}" type="sibTrans" cxnId="{E4831859-7755-402B-94FA-D0B63F3AAEF8}">
      <dgm:prSet/>
      <dgm:spPr/>
      <dgm:t>
        <a:bodyPr/>
        <a:lstStyle/>
        <a:p>
          <a:endParaRPr lang="en-US"/>
        </a:p>
      </dgm:t>
    </dgm:pt>
    <dgm:pt modelId="{64C25A33-54D1-455F-B4E2-00D0D69A3BAA}">
      <dgm:prSet custT="1"/>
      <dgm:spPr/>
      <dgm:t>
        <a:bodyPr/>
        <a:lstStyle/>
        <a:p>
          <a:r>
            <a:rPr lang="en-US" sz="2000" b="0" dirty="0"/>
            <a:t>When the drill reveals the plan needs modification; plan should be updated</a:t>
          </a:r>
        </a:p>
      </dgm:t>
    </dgm:pt>
    <dgm:pt modelId="{FC540462-2715-4A8A-82DD-54EEC322022A}" type="parTrans" cxnId="{8206C7BB-88AA-43E2-95B7-35A87DF3F0A7}">
      <dgm:prSet/>
      <dgm:spPr/>
      <dgm:t>
        <a:bodyPr/>
        <a:lstStyle/>
        <a:p>
          <a:endParaRPr lang="en-US"/>
        </a:p>
      </dgm:t>
    </dgm:pt>
    <dgm:pt modelId="{14C01C5E-B340-493E-AD24-C0E3A4ACBC1A}" type="sibTrans" cxnId="{8206C7BB-88AA-43E2-95B7-35A87DF3F0A7}">
      <dgm:prSet/>
      <dgm:spPr/>
      <dgm:t>
        <a:bodyPr/>
        <a:lstStyle/>
        <a:p>
          <a:endParaRPr lang="en-US"/>
        </a:p>
      </dgm:t>
    </dgm:pt>
    <dgm:pt modelId="{CC829691-A34F-4711-88A0-2E693058F08A}">
      <dgm:prSet custT="1"/>
      <dgm:spPr>
        <a:solidFill>
          <a:schemeClr val="accent2"/>
        </a:solidFill>
      </dgm:spPr>
      <dgm:t>
        <a:bodyPr/>
        <a:lstStyle/>
        <a:p>
          <a:r>
            <a:rPr lang="en-US" sz="2000" b="0" dirty="0"/>
            <a:t>Facility must maintain a full record of all drills and names of facility personnel participating in them; an inspector receives a copy of these reports and files them</a:t>
          </a:r>
        </a:p>
      </dgm:t>
    </dgm:pt>
    <dgm:pt modelId="{16C915A2-27DE-46FC-9271-C175533B6E60}" type="parTrans" cxnId="{AA340C9D-CE2D-49AE-8A67-B1C0665D392D}">
      <dgm:prSet/>
      <dgm:spPr/>
      <dgm:t>
        <a:bodyPr/>
        <a:lstStyle/>
        <a:p>
          <a:endParaRPr lang="en-US"/>
        </a:p>
      </dgm:t>
    </dgm:pt>
    <dgm:pt modelId="{9D77D089-7A0A-4241-BAD3-C14F72BE96FC}" type="sibTrans" cxnId="{AA340C9D-CE2D-49AE-8A67-B1C0665D392D}">
      <dgm:prSet/>
      <dgm:spPr/>
      <dgm:t>
        <a:bodyPr/>
        <a:lstStyle/>
        <a:p>
          <a:endParaRPr lang="en-US"/>
        </a:p>
      </dgm:t>
    </dgm:pt>
    <dgm:pt modelId="{70FECD70-2DB6-4DFF-9F97-A741D74C63F1}" type="pres">
      <dgm:prSet presAssocID="{12B94466-C92A-4173-BCB5-AE579ECBCA5B}" presName="linear" presStyleCnt="0">
        <dgm:presLayoutVars>
          <dgm:animLvl val="lvl"/>
          <dgm:resizeHandles val="exact"/>
        </dgm:presLayoutVars>
      </dgm:prSet>
      <dgm:spPr/>
      <dgm:t>
        <a:bodyPr/>
        <a:lstStyle/>
        <a:p>
          <a:endParaRPr lang="en-US"/>
        </a:p>
      </dgm:t>
    </dgm:pt>
    <dgm:pt modelId="{29B72A43-C079-4C2A-9474-0DBD38A6DC71}" type="pres">
      <dgm:prSet presAssocID="{31C08B98-C014-4154-A6A8-9C514DFFC57B}" presName="parentText" presStyleLbl="node1" presStyleIdx="0" presStyleCnt="3">
        <dgm:presLayoutVars>
          <dgm:chMax val="0"/>
          <dgm:bulletEnabled val="1"/>
        </dgm:presLayoutVars>
      </dgm:prSet>
      <dgm:spPr/>
      <dgm:t>
        <a:bodyPr/>
        <a:lstStyle/>
        <a:p>
          <a:endParaRPr lang="en-US"/>
        </a:p>
      </dgm:t>
    </dgm:pt>
    <dgm:pt modelId="{4D0856DC-1FF8-4435-8F62-8DBE72A7D459}" type="pres">
      <dgm:prSet presAssocID="{C1EE0627-C9E7-4949-90C4-A4DF052781ED}" presName="spacer" presStyleCnt="0"/>
      <dgm:spPr/>
    </dgm:pt>
    <dgm:pt modelId="{46247DBB-8591-41E5-8F3F-4CBAC137EE6B}" type="pres">
      <dgm:prSet presAssocID="{64C25A33-54D1-455F-B4E2-00D0D69A3BAA}" presName="parentText" presStyleLbl="node1" presStyleIdx="1" presStyleCnt="3">
        <dgm:presLayoutVars>
          <dgm:chMax val="0"/>
          <dgm:bulletEnabled val="1"/>
        </dgm:presLayoutVars>
      </dgm:prSet>
      <dgm:spPr/>
      <dgm:t>
        <a:bodyPr/>
        <a:lstStyle/>
        <a:p>
          <a:endParaRPr lang="en-US"/>
        </a:p>
      </dgm:t>
    </dgm:pt>
    <dgm:pt modelId="{2BF3FF4B-13CF-4C19-8C29-6C75BE81CDBE}" type="pres">
      <dgm:prSet presAssocID="{14C01C5E-B340-493E-AD24-C0E3A4ACBC1A}" presName="spacer" presStyleCnt="0"/>
      <dgm:spPr/>
    </dgm:pt>
    <dgm:pt modelId="{3D9A2592-A689-41A4-8539-4E393F7DAD6A}" type="pres">
      <dgm:prSet presAssocID="{CC829691-A34F-4711-88A0-2E693058F08A}" presName="parentText" presStyleLbl="node1" presStyleIdx="2" presStyleCnt="3">
        <dgm:presLayoutVars>
          <dgm:chMax val="0"/>
          <dgm:bulletEnabled val="1"/>
        </dgm:presLayoutVars>
      </dgm:prSet>
      <dgm:spPr/>
      <dgm:t>
        <a:bodyPr/>
        <a:lstStyle/>
        <a:p>
          <a:endParaRPr lang="en-US"/>
        </a:p>
      </dgm:t>
    </dgm:pt>
  </dgm:ptLst>
  <dgm:cxnLst>
    <dgm:cxn modelId="{8EE13EC5-D2C9-4995-8EF8-67C0D1C416EB}" type="presOf" srcId="{12B94466-C92A-4173-BCB5-AE579ECBCA5B}" destId="{70FECD70-2DB6-4DFF-9F97-A741D74C63F1}" srcOrd="0" destOrd="0" presId="urn:microsoft.com/office/officeart/2005/8/layout/vList2"/>
    <dgm:cxn modelId="{E4831859-7755-402B-94FA-D0B63F3AAEF8}" srcId="{12B94466-C92A-4173-BCB5-AE579ECBCA5B}" destId="{31C08B98-C014-4154-A6A8-9C514DFFC57B}" srcOrd="0" destOrd="0" parTransId="{7DFC73A8-95DC-418B-A461-33BEA44B257D}" sibTransId="{C1EE0627-C9E7-4949-90C4-A4DF052781ED}"/>
    <dgm:cxn modelId="{0AEB2C65-CB58-40CC-9A4C-EBA8E2EFC3E5}" type="presOf" srcId="{31C08B98-C014-4154-A6A8-9C514DFFC57B}" destId="{29B72A43-C079-4C2A-9474-0DBD38A6DC71}" srcOrd="0" destOrd="0" presId="urn:microsoft.com/office/officeart/2005/8/layout/vList2"/>
    <dgm:cxn modelId="{AA340C9D-CE2D-49AE-8A67-B1C0665D392D}" srcId="{12B94466-C92A-4173-BCB5-AE579ECBCA5B}" destId="{CC829691-A34F-4711-88A0-2E693058F08A}" srcOrd="2" destOrd="0" parTransId="{16C915A2-27DE-46FC-9271-C175533B6E60}" sibTransId="{9D77D089-7A0A-4241-BAD3-C14F72BE96FC}"/>
    <dgm:cxn modelId="{E4EE7B9F-F9E8-4F60-80C3-1873FB8E9245}" type="presOf" srcId="{64C25A33-54D1-455F-B4E2-00D0D69A3BAA}" destId="{46247DBB-8591-41E5-8F3F-4CBAC137EE6B}" srcOrd="0" destOrd="0" presId="urn:microsoft.com/office/officeart/2005/8/layout/vList2"/>
    <dgm:cxn modelId="{AFA8C8C4-AF5F-466D-A85A-21E8B2C92EBB}" type="presOf" srcId="{CC829691-A34F-4711-88A0-2E693058F08A}" destId="{3D9A2592-A689-41A4-8539-4E393F7DAD6A}" srcOrd="0" destOrd="0" presId="urn:microsoft.com/office/officeart/2005/8/layout/vList2"/>
    <dgm:cxn modelId="{8206C7BB-88AA-43E2-95B7-35A87DF3F0A7}" srcId="{12B94466-C92A-4173-BCB5-AE579ECBCA5B}" destId="{64C25A33-54D1-455F-B4E2-00D0D69A3BAA}" srcOrd="1" destOrd="0" parTransId="{FC540462-2715-4A8A-82DD-54EEC322022A}" sibTransId="{14C01C5E-B340-493E-AD24-C0E3A4ACBC1A}"/>
    <dgm:cxn modelId="{06B7AFEE-8DD1-43F9-A25F-EF3CD71654C9}" type="presParOf" srcId="{70FECD70-2DB6-4DFF-9F97-A741D74C63F1}" destId="{29B72A43-C079-4C2A-9474-0DBD38A6DC71}" srcOrd="0" destOrd="0" presId="urn:microsoft.com/office/officeart/2005/8/layout/vList2"/>
    <dgm:cxn modelId="{48A46F9C-C46C-4488-8D41-6EE86066CFD3}" type="presParOf" srcId="{70FECD70-2DB6-4DFF-9F97-A741D74C63F1}" destId="{4D0856DC-1FF8-4435-8F62-8DBE72A7D459}" srcOrd="1" destOrd="0" presId="urn:microsoft.com/office/officeart/2005/8/layout/vList2"/>
    <dgm:cxn modelId="{78A59032-C3EE-4491-93CC-DE13CE37863A}" type="presParOf" srcId="{70FECD70-2DB6-4DFF-9F97-A741D74C63F1}" destId="{46247DBB-8591-41E5-8F3F-4CBAC137EE6B}" srcOrd="2" destOrd="0" presId="urn:microsoft.com/office/officeart/2005/8/layout/vList2"/>
    <dgm:cxn modelId="{899690F8-F819-47BD-81A3-DE5501778B80}" type="presParOf" srcId="{70FECD70-2DB6-4DFF-9F97-A741D74C63F1}" destId="{2BF3FF4B-13CF-4C19-8C29-6C75BE81CDBE}" srcOrd="3" destOrd="0" presId="urn:microsoft.com/office/officeart/2005/8/layout/vList2"/>
    <dgm:cxn modelId="{7DAF8A20-F269-43DE-9793-FE7F35673C62}" type="presParOf" srcId="{70FECD70-2DB6-4DFF-9F97-A741D74C63F1}" destId="{3D9A2592-A689-41A4-8539-4E393F7DAD6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12B94466-C92A-4173-BCB5-AE579ECBCA5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011CF6A-F80E-40F2-BD4F-7BDB6FB5FE73}">
      <dgm:prSet custT="1"/>
      <dgm:spPr/>
      <dgm:t>
        <a:bodyPr/>
        <a:lstStyle/>
        <a:p>
          <a:r>
            <a:rPr lang="en-US" sz="2000" b="0" dirty="0"/>
            <a:t>Extent of an evacuation is determined by the severity of the emergency</a:t>
          </a:r>
        </a:p>
      </dgm:t>
    </dgm:pt>
    <dgm:pt modelId="{3CD63BB1-FCC0-4A24-8581-EB18C5A254E6}" type="parTrans" cxnId="{3B23202B-2EEB-4023-98BD-C800BC421A29}">
      <dgm:prSet/>
      <dgm:spPr/>
      <dgm:t>
        <a:bodyPr/>
        <a:lstStyle/>
        <a:p>
          <a:endParaRPr lang="en-US"/>
        </a:p>
      </dgm:t>
    </dgm:pt>
    <dgm:pt modelId="{33092730-C951-44F3-8A20-B4192579FED2}" type="sibTrans" cxnId="{3B23202B-2EEB-4023-98BD-C800BC421A29}">
      <dgm:prSet/>
      <dgm:spPr/>
      <dgm:t>
        <a:bodyPr/>
        <a:lstStyle/>
        <a:p>
          <a:endParaRPr lang="en-US"/>
        </a:p>
      </dgm:t>
    </dgm:pt>
    <dgm:pt modelId="{31FC012C-739E-4C54-8093-F822B4350809}">
      <dgm:prSet custT="1"/>
      <dgm:spPr>
        <a:solidFill>
          <a:schemeClr val="accent2"/>
        </a:solidFill>
      </dgm:spPr>
      <dgm:t>
        <a:bodyPr/>
        <a:lstStyle/>
        <a:p>
          <a:r>
            <a:rPr lang="en-US" sz="2000" b="0" dirty="0"/>
            <a:t>Evacuation plans proceed in progressive steps or phases</a:t>
          </a:r>
        </a:p>
      </dgm:t>
    </dgm:pt>
    <dgm:pt modelId="{1A8D0E8B-4820-4ECF-9BEE-58FB6C88AED2}" type="parTrans" cxnId="{836E31F8-E0C0-4D3B-A725-6F4F755D3325}">
      <dgm:prSet/>
      <dgm:spPr/>
      <dgm:t>
        <a:bodyPr/>
        <a:lstStyle/>
        <a:p>
          <a:endParaRPr lang="en-US"/>
        </a:p>
      </dgm:t>
    </dgm:pt>
    <dgm:pt modelId="{E62B6269-46C9-4A06-8891-3362A51E3114}" type="sibTrans" cxnId="{836E31F8-E0C0-4D3B-A725-6F4F755D3325}">
      <dgm:prSet/>
      <dgm:spPr/>
      <dgm:t>
        <a:bodyPr/>
        <a:lstStyle/>
        <a:p>
          <a:endParaRPr lang="en-US"/>
        </a:p>
      </dgm:t>
    </dgm:pt>
    <dgm:pt modelId="{964E5C96-A0EF-4E64-B0AF-585792EF1ADD}">
      <dgm:prSet custT="1"/>
      <dgm:spPr>
        <a:solidFill>
          <a:schemeClr val="accent2"/>
        </a:solidFill>
      </dgm:spPr>
      <dgm:t>
        <a:bodyPr/>
        <a:lstStyle/>
        <a:p>
          <a:r>
            <a:rPr lang="en-US" sz="2000" b="0" dirty="0"/>
            <a:t>Emergency evacuation plans must be consistent with a community’s overall emergency preparedness plan</a:t>
          </a:r>
        </a:p>
      </dgm:t>
    </dgm:pt>
    <dgm:pt modelId="{8D3AA199-1066-48DF-9387-5FB06D5B0214}" type="parTrans" cxnId="{9DFC3CEA-D881-4CF1-BA89-10CF0E042F40}">
      <dgm:prSet/>
      <dgm:spPr/>
      <dgm:t>
        <a:bodyPr/>
        <a:lstStyle/>
        <a:p>
          <a:endParaRPr lang="en-US"/>
        </a:p>
      </dgm:t>
    </dgm:pt>
    <dgm:pt modelId="{08D39298-036D-4B0A-93CA-BDDB6D9B8557}" type="sibTrans" cxnId="{9DFC3CEA-D881-4CF1-BA89-10CF0E042F40}">
      <dgm:prSet/>
      <dgm:spPr/>
      <dgm:t>
        <a:bodyPr/>
        <a:lstStyle/>
        <a:p>
          <a:endParaRPr lang="en-US"/>
        </a:p>
      </dgm:t>
    </dgm:pt>
    <dgm:pt modelId="{45048A2E-1E51-4143-A77D-7082FCD4657B}">
      <dgm:prSet custT="1"/>
      <dgm:spPr/>
      <dgm:t>
        <a:bodyPr/>
        <a:lstStyle/>
        <a:p>
          <a:r>
            <a:rPr lang="en-US" sz="2000" b="0" dirty="0"/>
            <a:t>Hospitals and nursing homes require special emergency evacuation procedures</a:t>
          </a:r>
        </a:p>
      </dgm:t>
    </dgm:pt>
    <dgm:pt modelId="{C4ED0C14-8BE2-4F42-9341-5C502B428B68}" type="parTrans" cxnId="{75A765DA-F716-4059-9A32-25244CD58C4D}">
      <dgm:prSet/>
      <dgm:spPr/>
      <dgm:t>
        <a:bodyPr/>
        <a:lstStyle/>
        <a:p>
          <a:endParaRPr lang="en-US"/>
        </a:p>
      </dgm:t>
    </dgm:pt>
    <dgm:pt modelId="{00FA3103-13DE-4B2E-B012-064DDEB31D05}" type="sibTrans" cxnId="{75A765DA-F716-4059-9A32-25244CD58C4D}">
      <dgm:prSet/>
      <dgm:spPr/>
      <dgm:t>
        <a:bodyPr/>
        <a:lstStyle/>
        <a:p>
          <a:endParaRPr lang="en-US"/>
        </a:p>
      </dgm:t>
    </dgm:pt>
    <dgm:pt modelId="{70FECD70-2DB6-4DFF-9F97-A741D74C63F1}" type="pres">
      <dgm:prSet presAssocID="{12B94466-C92A-4173-BCB5-AE579ECBCA5B}" presName="linear" presStyleCnt="0">
        <dgm:presLayoutVars>
          <dgm:animLvl val="lvl"/>
          <dgm:resizeHandles val="exact"/>
        </dgm:presLayoutVars>
      </dgm:prSet>
      <dgm:spPr/>
      <dgm:t>
        <a:bodyPr/>
        <a:lstStyle/>
        <a:p>
          <a:endParaRPr lang="en-US"/>
        </a:p>
      </dgm:t>
    </dgm:pt>
    <dgm:pt modelId="{08A7CFBA-F372-42BE-BAF2-2EE9E7F96CD5}" type="pres">
      <dgm:prSet presAssocID="{45048A2E-1E51-4143-A77D-7082FCD4657B}" presName="parentText" presStyleLbl="node1" presStyleIdx="0" presStyleCnt="4">
        <dgm:presLayoutVars>
          <dgm:chMax val="0"/>
          <dgm:bulletEnabled val="1"/>
        </dgm:presLayoutVars>
      </dgm:prSet>
      <dgm:spPr/>
      <dgm:t>
        <a:bodyPr/>
        <a:lstStyle/>
        <a:p>
          <a:endParaRPr lang="en-US"/>
        </a:p>
      </dgm:t>
    </dgm:pt>
    <dgm:pt modelId="{A28E2B80-939E-425E-9DCF-ED311862919F}" type="pres">
      <dgm:prSet presAssocID="{00FA3103-13DE-4B2E-B012-064DDEB31D05}" presName="spacer" presStyleCnt="0"/>
      <dgm:spPr/>
    </dgm:pt>
    <dgm:pt modelId="{D665254E-B938-4FCB-9DA7-645649EEAEE4}" type="pres">
      <dgm:prSet presAssocID="{4011CF6A-F80E-40F2-BD4F-7BDB6FB5FE73}" presName="parentText" presStyleLbl="node1" presStyleIdx="1" presStyleCnt="4">
        <dgm:presLayoutVars>
          <dgm:chMax val="0"/>
          <dgm:bulletEnabled val="1"/>
        </dgm:presLayoutVars>
      </dgm:prSet>
      <dgm:spPr/>
      <dgm:t>
        <a:bodyPr/>
        <a:lstStyle/>
        <a:p>
          <a:endParaRPr lang="en-US"/>
        </a:p>
      </dgm:t>
    </dgm:pt>
    <dgm:pt modelId="{49A55335-AC01-4E01-9B64-729CCCACCD32}" type="pres">
      <dgm:prSet presAssocID="{33092730-C951-44F3-8A20-B4192579FED2}" presName="spacer" presStyleCnt="0"/>
      <dgm:spPr/>
    </dgm:pt>
    <dgm:pt modelId="{F31A4675-44EA-43D7-B126-C180A7189688}" type="pres">
      <dgm:prSet presAssocID="{31FC012C-739E-4C54-8093-F822B4350809}" presName="parentText" presStyleLbl="node1" presStyleIdx="2" presStyleCnt="4">
        <dgm:presLayoutVars>
          <dgm:chMax val="0"/>
          <dgm:bulletEnabled val="1"/>
        </dgm:presLayoutVars>
      </dgm:prSet>
      <dgm:spPr/>
      <dgm:t>
        <a:bodyPr/>
        <a:lstStyle/>
        <a:p>
          <a:endParaRPr lang="en-US"/>
        </a:p>
      </dgm:t>
    </dgm:pt>
    <dgm:pt modelId="{1B9B5CB6-F590-4B15-890D-F73CBD6947DD}" type="pres">
      <dgm:prSet presAssocID="{E62B6269-46C9-4A06-8891-3362A51E3114}" presName="spacer" presStyleCnt="0"/>
      <dgm:spPr/>
    </dgm:pt>
    <dgm:pt modelId="{E64F64E2-53A6-4520-91D2-F143CDC48B4F}" type="pres">
      <dgm:prSet presAssocID="{964E5C96-A0EF-4E64-B0AF-585792EF1ADD}" presName="parentText" presStyleLbl="node1" presStyleIdx="3" presStyleCnt="4">
        <dgm:presLayoutVars>
          <dgm:chMax val="0"/>
          <dgm:bulletEnabled val="1"/>
        </dgm:presLayoutVars>
      </dgm:prSet>
      <dgm:spPr/>
      <dgm:t>
        <a:bodyPr/>
        <a:lstStyle/>
        <a:p>
          <a:endParaRPr lang="en-US"/>
        </a:p>
      </dgm:t>
    </dgm:pt>
  </dgm:ptLst>
  <dgm:cxnLst>
    <dgm:cxn modelId="{75A765DA-F716-4059-9A32-25244CD58C4D}" srcId="{12B94466-C92A-4173-BCB5-AE579ECBCA5B}" destId="{45048A2E-1E51-4143-A77D-7082FCD4657B}" srcOrd="0" destOrd="0" parTransId="{C4ED0C14-8BE2-4F42-9341-5C502B428B68}" sibTransId="{00FA3103-13DE-4B2E-B012-064DDEB31D05}"/>
    <dgm:cxn modelId="{27623654-592F-428E-BAE6-67EE22F907CC}" type="presOf" srcId="{45048A2E-1E51-4143-A77D-7082FCD4657B}" destId="{08A7CFBA-F372-42BE-BAF2-2EE9E7F96CD5}" srcOrd="0" destOrd="0" presId="urn:microsoft.com/office/officeart/2005/8/layout/vList2"/>
    <dgm:cxn modelId="{836E31F8-E0C0-4D3B-A725-6F4F755D3325}" srcId="{12B94466-C92A-4173-BCB5-AE579ECBCA5B}" destId="{31FC012C-739E-4C54-8093-F822B4350809}" srcOrd="2" destOrd="0" parTransId="{1A8D0E8B-4820-4ECF-9BEE-58FB6C88AED2}" sibTransId="{E62B6269-46C9-4A06-8891-3362A51E3114}"/>
    <dgm:cxn modelId="{C888D155-CEAB-40C0-A54F-B3437DE12F6A}" type="presOf" srcId="{964E5C96-A0EF-4E64-B0AF-585792EF1ADD}" destId="{E64F64E2-53A6-4520-91D2-F143CDC48B4F}" srcOrd="0" destOrd="0" presId="urn:microsoft.com/office/officeart/2005/8/layout/vList2"/>
    <dgm:cxn modelId="{3B23202B-2EEB-4023-98BD-C800BC421A29}" srcId="{12B94466-C92A-4173-BCB5-AE579ECBCA5B}" destId="{4011CF6A-F80E-40F2-BD4F-7BDB6FB5FE73}" srcOrd="1" destOrd="0" parTransId="{3CD63BB1-FCC0-4A24-8581-EB18C5A254E6}" sibTransId="{33092730-C951-44F3-8A20-B4192579FED2}"/>
    <dgm:cxn modelId="{1809F4F9-F39C-44D4-A1B5-5CB2B051E3A1}" type="presOf" srcId="{12B94466-C92A-4173-BCB5-AE579ECBCA5B}" destId="{70FECD70-2DB6-4DFF-9F97-A741D74C63F1}" srcOrd="0" destOrd="0" presId="urn:microsoft.com/office/officeart/2005/8/layout/vList2"/>
    <dgm:cxn modelId="{35958252-839E-430E-8FB5-54123710765F}" type="presOf" srcId="{31FC012C-739E-4C54-8093-F822B4350809}" destId="{F31A4675-44EA-43D7-B126-C180A7189688}" srcOrd="0" destOrd="0" presId="urn:microsoft.com/office/officeart/2005/8/layout/vList2"/>
    <dgm:cxn modelId="{9DFC3CEA-D881-4CF1-BA89-10CF0E042F40}" srcId="{12B94466-C92A-4173-BCB5-AE579ECBCA5B}" destId="{964E5C96-A0EF-4E64-B0AF-585792EF1ADD}" srcOrd="3" destOrd="0" parTransId="{8D3AA199-1066-48DF-9387-5FB06D5B0214}" sibTransId="{08D39298-036D-4B0A-93CA-BDDB6D9B8557}"/>
    <dgm:cxn modelId="{7156F40E-70B0-4E62-946C-979A75DD6FCE}" type="presOf" srcId="{4011CF6A-F80E-40F2-BD4F-7BDB6FB5FE73}" destId="{D665254E-B938-4FCB-9DA7-645649EEAEE4}" srcOrd="0" destOrd="0" presId="urn:microsoft.com/office/officeart/2005/8/layout/vList2"/>
    <dgm:cxn modelId="{4FC186E1-D9F0-411B-8C6C-C726AA29AA04}" type="presParOf" srcId="{70FECD70-2DB6-4DFF-9F97-A741D74C63F1}" destId="{08A7CFBA-F372-42BE-BAF2-2EE9E7F96CD5}" srcOrd="0" destOrd="0" presId="urn:microsoft.com/office/officeart/2005/8/layout/vList2"/>
    <dgm:cxn modelId="{027CF065-1CBE-46A3-AEF9-5CE5761D09BE}" type="presParOf" srcId="{70FECD70-2DB6-4DFF-9F97-A741D74C63F1}" destId="{A28E2B80-939E-425E-9DCF-ED311862919F}" srcOrd="1" destOrd="0" presId="urn:microsoft.com/office/officeart/2005/8/layout/vList2"/>
    <dgm:cxn modelId="{43B5788C-477D-427E-9B21-B59693AB75B2}" type="presParOf" srcId="{70FECD70-2DB6-4DFF-9F97-A741D74C63F1}" destId="{D665254E-B938-4FCB-9DA7-645649EEAEE4}" srcOrd="2" destOrd="0" presId="urn:microsoft.com/office/officeart/2005/8/layout/vList2"/>
    <dgm:cxn modelId="{7C89D8FE-79C4-49BD-9B94-E07CBD981C4F}" type="presParOf" srcId="{70FECD70-2DB6-4DFF-9F97-A741D74C63F1}" destId="{49A55335-AC01-4E01-9B64-729CCCACCD32}" srcOrd="3" destOrd="0" presId="urn:microsoft.com/office/officeart/2005/8/layout/vList2"/>
    <dgm:cxn modelId="{F89986B5-590B-4C40-B63C-DC838BF9D88D}" type="presParOf" srcId="{70FECD70-2DB6-4DFF-9F97-A741D74C63F1}" destId="{F31A4675-44EA-43D7-B126-C180A7189688}" srcOrd="4" destOrd="0" presId="urn:microsoft.com/office/officeart/2005/8/layout/vList2"/>
    <dgm:cxn modelId="{44D76541-DAD5-40FB-896C-07ABD489920A}" type="presParOf" srcId="{70FECD70-2DB6-4DFF-9F97-A741D74C63F1}" destId="{1B9B5CB6-F590-4B15-890D-F73CBD6947DD}" srcOrd="5" destOrd="0" presId="urn:microsoft.com/office/officeart/2005/8/layout/vList2"/>
    <dgm:cxn modelId="{129EF864-AC4E-4F99-B20F-976035DDFD6C}" type="presParOf" srcId="{70FECD70-2DB6-4DFF-9F97-A741D74C63F1}" destId="{E64F64E2-53A6-4520-91D2-F143CDC48B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12B94466-C92A-4173-BCB5-AE579ECBCA5B}" type="doc">
      <dgm:prSet loTypeId="urn:microsoft.com/office/officeart/2005/8/layout/chevron2" loCatId="list" qsTypeId="urn:microsoft.com/office/officeart/2005/8/quickstyle/simple5" qsCatId="simple" csTypeId="urn:microsoft.com/office/officeart/2005/8/colors/accent2_3" csCatId="accent2" phldr="1"/>
      <dgm:spPr/>
      <dgm:t>
        <a:bodyPr/>
        <a:lstStyle/>
        <a:p>
          <a:endParaRPr lang="en-US"/>
        </a:p>
      </dgm:t>
    </dgm:pt>
    <dgm:pt modelId="{F4708C54-368B-42C4-A263-1BE7B8E75481}">
      <dgm:prSet custT="1"/>
      <dgm:spPr/>
      <dgm:t>
        <a:bodyPr/>
        <a:lstStyle/>
        <a:p>
          <a:r>
            <a:rPr lang="en-US" sz="2200" b="0" dirty="0"/>
            <a:t>R</a:t>
          </a:r>
        </a:p>
      </dgm:t>
    </dgm:pt>
    <dgm:pt modelId="{E5E252D1-4BC8-40BD-92BA-575AEA6E872C}" type="parTrans" cxnId="{673AD357-51B3-4339-975F-838F3DB25380}">
      <dgm:prSet/>
      <dgm:spPr/>
      <dgm:t>
        <a:bodyPr/>
        <a:lstStyle/>
        <a:p>
          <a:endParaRPr lang="en-US"/>
        </a:p>
      </dgm:t>
    </dgm:pt>
    <dgm:pt modelId="{F2F81055-406A-4190-B7AE-C479445E0152}" type="sibTrans" cxnId="{673AD357-51B3-4339-975F-838F3DB25380}">
      <dgm:prSet/>
      <dgm:spPr/>
      <dgm:t>
        <a:bodyPr/>
        <a:lstStyle/>
        <a:p>
          <a:endParaRPr lang="en-US"/>
        </a:p>
      </dgm:t>
    </dgm:pt>
    <dgm:pt modelId="{6038B54F-10FD-4FE9-B7BC-E77B943228C3}">
      <dgm:prSet custT="1"/>
      <dgm:spPr/>
      <dgm:t>
        <a:bodyPr/>
        <a:lstStyle/>
        <a:p>
          <a:r>
            <a:rPr lang="en-US" sz="2200" b="0" dirty="0"/>
            <a:t>E</a:t>
          </a:r>
        </a:p>
      </dgm:t>
    </dgm:pt>
    <dgm:pt modelId="{2F80A1E4-D90B-4295-9610-A4FBD1BB60F4}" type="parTrans" cxnId="{913685CB-C66C-4705-94B2-CB55C929AA01}">
      <dgm:prSet/>
      <dgm:spPr/>
      <dgm:t>
        <a:bodyPr/>
        <a:lstStyle/>
        <a:p>
          <a:endParaRPr lang="en-US"/>
        </a:p>
      </dgm:t>
    </dgm:pt>
    <dgm:pt modelId="{E0C5B7A8-A8B3-47A1-8D4E-C05B73FD2413}" type="sibTrans" cxnId="{913685CB-C66C-4705-94B2-CB55C929AA01}">
      <dgm:prSet/>
      <dgm:spPr/>
      <dgm:t>
        <a:bodyPr/>
        <a:lstStyle/>
        <a:p>
          <a:endParaRPr lang="en-US"/>
        </a:p>
      </dgm:t>
    </dgm:pt>
    <dgm:pt modelId="{60462903-3076-4E4B-8117-7AD09576D870}">
      <dgm:prSet custT="1"/>
      <dgm:spPr/>
      <dgm:t>
        <a:bodyPr/>
        <a:lstStyle/>
        <a:p>
          <a:r>
            <a:rPr lang="en-US" sz="2200" b="0" dirty="0"/>
            <a:t>A</a:t>
          </a:r>
        </a:p>
      </dgm:t>
    </dgm:pt>
    <dgm:pt modelId="{33CFBB66-F01E-4164-905D-1A640A55BC12}" type="parTrans" cxnId="{D9030AE5-0001-47E9-82DE-22BD84881030}">
      <dgm:prSet/>
      <dgm:spPr/>
      <dgm:t>
        <a:bodyPr/>
        <a:lstStyle/>
        <a:p>
          <a:endParaRPr lang="en-US"/>
        </a:p>
      </dgm:t>
    </dgm:pt>
    <dgm:pt modelId="{F8F7A807-F63F-4ACA-8384-FC2F2EE8F5DE}" type="sibTrans" cxnId="{D9030AE5-0001-47E9-82DE-22BD84881030}">
      <dgm:prSet/>
      <dgm:spPr/>
      <dgm:t>
        <a:bodyPr/>
        <a:lstStyle/>
        <a:p>
          <a:endParaRPr lang="en-US"/>
        </a:p>
      </dgm:t>
    </dgm:pt>
    <dgm:pt modelId="{DDCCCA4E-88BD-4B51-AA5C-E1809F6D1F86}">
      <dgm:prSet custT="1"/>
      <dgm:spPr/>
      <dgm:t>
        <a:bodyPr/>
        <a:lstStyle/>
        <a:p>
          <a:r>
            <a:rPr lang="en-US" sz="2200" b="0" dirty="0"/>
            <a:t>C</a:t>
          </a:r>
        </a:p>
      </dgm:t>
    </dgm:pt>
    <dgm:pt modelId="{B3079002-0062-45C7-89BF-76E14FD1B081}" type="parTrans" cxnId="{B84FF60E-9B39-4500-A7C4-823B5C5C9111}">
      <dgm:prSet/>
      <dgm:spPr/>
      <dgm:t>
        <a:bodyPr/>
        <a:lstStyle/>
        <a:p>
          <a:endParaRPr lang="en-US"/>
        </a:p>
      </dgm:t>
    </dgm:pt>
    <dgm:pt modelId="{CBBF9C09-9152-4775-B0E6-0E503B7B9C6D}" type="sibTrans" cxnId="{B84FF60E-9B39-4500-A7C4-823B5C5C9111}">
      <dgm:prSet/>
      <dgm:spPr/>
      <dgm:t>
        <a:bodyPr/>
        <a:lstStyle/>
        <a:p>
          <a:endParaRPr lang="en-US"/>
        </a:p>
      </dgm:t>
    </dgm:pt>
    <dgm:pt modelId="{DF8EE0F6-70AA-434F-A19E-F16228DFA5F6}">
      <dgm:prSet custT="1"/>
      <dgm:spPr/>
      <dgm:t>
        <a:bodyPr/>
        <a:lstStyle/>
        <a:p>
          <a:r>
            <a:rPr lang="en-US" sz="2200" b="0" dirty="0"/>
            <a:t>T</a:t>
          </a:r>
        </a:p>
      </dgm:t>
    </dgm:pt>
    <dgm:pt modelId="{49AAB94E-F8EC-4664-9A5A-0F10E2082895}" type="parTrans" cxnId="{54A447BD-1FF8-44D6-8BA5-1398EFDD647F}">
      <dgm:prSet/>
      <dgm:spPr/>
      <dgm:t>
        <a:bodyPr/>
        <a:lstStyle/>
        <a:p>
          <a:endParaRPr lang="en-US"/>
        </a:p>
      </dgm:t>
    </dgm:pt>
    <dgm:pt modelId="{BB11B95B-BD68-4570-97CA-852962225C95}" type="sibTrans" cxnId="{54A447BD-1FF8-44D6-8BA5-1398EFDD647F}">
      <dgm:prSet/>
      <dgm:spPr/>
      <dgm:t>
        <a:bodyPr/>
        <a:lstStyle/>
        <a:p>
          <a:endParaRPr lang="en-US"/>
        </a:p>
      </dgm:t>
    </dgm:pt>
    <dgm:pt modelId="{7529E738-9BB2-48BB-A8FB-7EE246A49D2F}">
      <dgm:prSet/>
      <dgm:spPr/>
      <dgm:t>
        <a:bodyPr/>
        <a:lstStyle/>
        <a:p>
          <a:r>
            <a:rPr lang="en-US" b="0" dirty="0"/>
            <a:t>Remove those in immediate danger</a:t>
          </a:r>
        </a:p>
      </dgm:t>
    </dgm:pt>
    <dgm:pt modelId="{EC906D39-3396-4BE9-9122-E614CE60396B}" type="parTrans" cxnId="{FCCD1D96-FC30-4E6E-8B1B-7942BAB25F6C}">
      <dgm:prSet/>
      <dgm:spPr/>
      <dgm:t>
        <a:bodyPr/>
        <a:lstStyle/>
        <a:p>
          <a:endParaRPr lang="en-US"/>
        </a:p>
      </dgm:t>
    </dgm:pt>
    <dgm:pt modelId="{3CEF81DA-2DA9-4FA8-9F47-AEBE1B8204BB}" type="sibTrans" cxnId="{FCCD1D96-FC30-4E6E-8B1B-7942BAB25F6C}">
      <dgm:prSet/>
      <dgm:spPr/>
      <dgm:t>
        <a:bodyPr/>
        <a:lstStyle/>
        <a:p>
          <a:endParaRPr lang="en-US"/>
        </a:p>
      </dgm:t>
    </dgm:pt>
    <dgm:pt modelId="{EB60CC59-8CB0-439E-954E-5E2934F906BB}">
      <dgm:prSet/>
      <dgm:spPr/>
      <dgm:t>
        <a:bodyPr/>
        <a:lstStyle/>
        <a:p>
          <a:r>
            <a:rPr lang="en-US" b="0" dirty="0"/>
            <a:t>Ensure that the room door is closed</a:t>
          </a:r>
        </a:p>
      </dgm:t>
    </dgm:pt>
    <dgm:pt modelId="{A9A6963B-C6FC-4B75-9206-220CF35890F1}" type="parTrans" cxnId="{9B3D777B-3DA5-42C1-900E-C0D34291E0B4}">
      <dgm:prSet/>
      <dgm:spPr/>
      <dgm:t>
        <a:bodyPr/>
        <a:lstStyle/>
        <a:p>
          <a:endParaRPr lang="en-US"/>
        </a:p>
      </dgm:t>
    </dgm:pt>
    <dgm:pt modelId="{F1237455-105D-401E-BC5E-35B48C575ACC}" type="sibTrans" cxnId="{9B3D777B-3DA5-42C1-900E-C0D34291E0B4}">
      <dgm:prSet/>
      <dgm:spPr/>
      <dgm:t>
        <a:bodyPr/>
        <a:lstStyle/>
        <a:p>
          <a:endParaRPr lang="en-US"/>
        </a:p>
      </dgm:t>
    </dgm:pt>
    <dgm:pt modelId="{F86DFC57-6343-4DE9-8902-412F7511EDEA}">
      <dgm:prSet/>
      <dgm:spPr/>
      <dgm:t>
        <a:bodyPr/>
        <a:lstStyle/>
        <a:p>
          <a:r>
            <a:rPr lang="en-US" b="0" dirty="0"/>
            <a:t>Activate the fire alarm or notify law enforcement agency, depending on the nature of the emergency if it has not already been done</a:t>
          </a:r>
        </a:p>
      </dgm:t>
    </dgm:pt>
    <dgm:pt modelId="{E17EF4FA-2BBB-4AF1-BB6A-88DEDF7ACFFB}" type="parTrans" cxnId="{6F90CB61-A03B-4DB5-B6C3-F39711D67D74}">
      <dgm:prSet/>
      <dgm:spPr/>
      <dgm:t>
        <a:bodyPr/>
        <a:lstStyle/>
        <a:p>
          <a:endParaRPr lang="en-US"/>
        </a:p>
      </dgm:t>
    </dgm:pt>
    <dgm:pt modelId="{E1C39B8F-4DB5-4D71-B3A4-6308386DEC04}" type="sibTrans" cxnId="{6F90CB61-A03B-4DB5-B6C3-F39711D67D74}">
      <dgm:prSet/>
      <dgm:spPr/>
      <dgm:t>
        <a:bodyPr/>
        <a:lstStyle/>
        <a:p>
          <a:endParaRPr lang="en-US"/>
        </a:p>
      </dgm:t>
    </dgm:pt>
    <dgm:pt modelId="{2BAD53AE-328A-42D6-A786-A5A7A1E3A0CF}">
      <dgm:prSet/>
      <dgm:spPr/>
      <dgm:t>
        <a:bodyPr/>
        <a:lstStyle/>
        <a:p>
          <a:r>
            <a:rPr lang="en-US" b="0" dirty="0"/>
            <a:t>Call the fire department or local law enforcement agency</a:t>
          </a:r>
        </a:p>
      </dgm:t>
    </dgm:pt>
    <dgm:pt modelId="{DD6A3AD8-3701-4C61-87C1-98AE2F039419}" type="parTrans" cxnId="{4C531B3F-BF93-4543-A78A-D5F85B37F056}">
      <dgm:prSet/>
      <dgm:spPr/>
      <dgm:t>
        <a:bodyPr/>
        <a:lstStyle/>
        <a:p>
          <a:endParaRPr lang="en-US"/>
        </a:p>
      </dgm:t>
    </dgm:pt>
    <dgm:pt modelId="{76E14829-A43B-46E0-B32B-92B5A9EDA2B8}" type="sibTrans" cxnId="{4C531B3F-BF93-4543-A78A-D5F85B37F056}">
      <dgm:prSet/>
      <dgm:spPr/>
      <dgm:t>
        <a:bodyPr/>
        <a:lstStyle/>
        <a:p>
          <a:endParaRPr lang="en-US"/>
        </a:p>
      </dgm:t>
    </dgm:pt>
    <dgm:pt modelId="{0FC7D4BE-BB4B-4438-8A6E-2FD2259F8667}">
      <dgm:prSet/>
      <dgm:spPr/>
      <dgm:t>
        <a:bodyPr/>
        <a:lstStyle/>
        <a:p>
          <a:r>
            <a:rPr lang="en-US" b="0" dirty="0"/>
            <a:t>Try to extinguish or control the fire or remove those at risk without endangering additional lives</a:t>
          </a:r>
        </a:p>
      </dgm:t>
    </dgm:pt>
    <dgm:pt modelId="{90657364-95EA-466C-9CC9-A75241981026}" type="parTrans" cxnId="{58A7C58C-CCB2-405D-B436-01B44BF7F73D}">
      <dgm:prSet/>
      <dgm:spPr/>
      <dgm:t>
        <a:bodyPr/>
        <a:lstStyle/>
        <a:p>
          <a:endParaRPr lang="en-US"/>
        </a:p>
      </dgm:t>
    </dgm:pt>
    <dgm:pt modelId="{2283D27C-1047-484D-A767-A16B9AA909D1}" type="sibTrans" cxnId="{58A7C58C-CCB2-405D-B436-01B44BF7F73D}">
      <dgm:prSet/>
      <dgm:spPr/>
      <dgm:t>
        <a:bodyPr/>
        <a:lstStyle/>
        <a:p>
          <a:endParaRPr lang="en-US"/>
        </a:p>
      </dgm:t>
    </dgm:pt>
    <dgm:pt modelId="{69A312D0-159A-41DD-9A0D-539271F83C40}" type="pres">
      <dgm:prSet presAssocID="{12B94466-C92A-4173-BCB5-AE579ECBCA5B}" presName="linearFlow" presStyleCnt="0">
        <dgm:presLayoutVars>
          <dgm:dir/>
          <dgm:animLvl val="lvl"/>
          <dgm:resizeHandles val="exact"/>
        </dgm:presLayoutVars>
      </dgm:prSet>
      <dgm:spPr/>
      <dgm:t>
        <a:bodyPr/>
        <a:lstStyle/>
        <a:p>
          <a:endParaRPr lang="en-US"/>
        </a:p>
      </dgm:t>
    </dgm:pt>
    <dgm:pt modelId="{0D390BEE-CFE0-485D-B8C0-7361CCFECFD9}" type="pres">
      <dgm:prSet presAssocID="{F4708C54-368B-42C4-A263-1BE7B8E75481}" presName="composite" presStyleCnt="0"/>
      <dgm:spPr/>
    </dgm:pt>
    <dgm:pt modelId="{7EF7F98D-9370-4AA1-B574-131E83AA0E23}" type="pres">
      <dgm:prSet presAssocID="{F4708C54-368B-42C4-A263-1BE7B8E75481}" presName="parentText" presStyleLbl="alignNode1" presStyleIdx="0" presStyleCnt="5">
        <dgm:presLayoutVars>
          <dgm:chMax val="1"/>
          <dgm:bulletEnabled val="1"/>
        </dgm:presLayoutVars>
      </dgm:prSet>
      <dgm:spPr/>
      <dgm:t>
        <a:bodyPr/>
        <a:lstStyle/>
        <a:p>
          <a:endParaRPr lang="en-US"/>
        </a:p>
      </dgm:t>
    </dgm:pt>
    <dgm:pt modelId="{0883B27C-15A6-4861-95C9-10FEC3668807}" type="pres">
      <dgm:prSet presAssocID="{F4708C54-368B-42C4-A263-1BE7B8E75481}" presName="descendantText" presStyleLbl="alignAcc1" presStyleIdx="0" presStyleCnt="5">
        <dgm:presLayoutVars>
          <dgm:bulletEnabled val="1"/>
        </dgm:presLayoutVars>
      </dgm:prSet>
      <dgm:spPr/>
      <dgm:t>
        <a:bodyPr/>
        <a:lstStyle/>
        <a:p>
          <a:endParaRPr lang="en-US"/>
        </a:p>
      </dgm:t>
    </dgm:pt>
    <dgm:pt modelId="{0E49A6E1-CB8B-4E41-93BE-CC1ED68CA04D}" type="pres">
      <dgm:prSet presAssocID="{F2F81055-406A-4190-B7AE-C479445E0152}" presName="sp" presStyleCnt="0"/>
      <dgm:spPr/>
    </dgm:pt>
    <dgm:pt modelId="{212F0844-8695-4ECD-98E5-919FEB9C903A}" type="pres">
      <dgm:prSet presAssocID="{6038B54F-10FD-4FE9-B7BC-E77B943228C3}" presName="composite" presStyleCnt="0"/>
      <dgm:spPr/>
    </dgm:pt>
    <dgm:pt modelId="{59B2CB90-11A3-4342-82AD-970637554A58}" type="pres">
      <dgm:prSet presAssocID="{6038B54F-10FD-4FE9-B7BC-E77B943228C3}" presName="parentText" presStyleLbl="alignNode1" presStyleIdx="1" presStyleCnt="5">
        <dgm:presLayoutVars>
          <dgm:chMax val="1"/>
          <dgm:bulletEnabled val="1"/>
        </dgm:presLayoutVars>
      </dgm:prSet>
      <dgm:spPr/>
      <dgm:t>
        <a:bodyPr/>
        <a:lstStyle/>
        <a:p>
          <a:endParaRPr lang="en-US"/>
        </a:p>
      </dgm:t>
    </dgm:pt>
    <dgm:pt modelId="{43E765BA-4693-4D7B-BE19-81490CF84779}" type="pres">
      <dgm:prSet presAssocID="{6038B54F-10FD-4FE9-B7BC-E77B943228C3}" presName="descendantText" presStyleLbl="alignAcc1" presStyleIdx="1" presStyleCnt="5">
        <dgm:presLayoutVars>
          <dgm:bulletEnabled val="1"/>
        </dgm:presLayoutVars>
      </dgm:prSet>
      <dgm:spPr/>
      <dgm:t>
        <a:bodyPr/>
        <a:lstStyle/>
        <a:p>
          <a:endParaRPr lang="en-US"/>
        </a:p>
      </dgm:t>
    </dgm:pt>
    <dgm:pt modelId="{AA809E50-C214-4FE5-83EB-327DB1427B15}" type="pres">
      <dgm:prSet presAssocID="{E0C5B7A8-A8B3-47A1-8D4E-C05B73FD2413}" presName="sp" presStyleCnt="0"/>
      <dgm:spPr/>
    </dgm:pt>
    <dgm:pt modelId="{508D24FA-1BBD-4F3C-87FA-C0D7BB8B0D3C}" type="pres">
      <dgm:prSet presAssocID="{60462903-3076-4E4B-8117-7AD09576D870}" presName="composite" presStyleCnt="0"/>
      <dgm:spPr/>
    </dgm:pt>
    <dgm:pt modelId="{AD31C922-84D1-4EB0-AD45-FFD570AF5506}" type="pres">
      <dgm:prSet presAssocID="{60462903-3076-4E4B-8117-7AD09576D870}" presName="parentText" presStyleLbl="alignNode1" presStyleIdx="2" presStyleCnt="5">
        <dgm:presLayoutVars>
          <dgm:chMax val="1"/>
          <dgm:bulletEnabled val="1"/>
        </dgm:presLayoutVars>
      </dgm:prSet>
      <dgm:spPr/>
      <dgm:t>
        <a:bodyPr/>
        <a:lstStyle/>
        <a:p>
          <a:endParaRPr lang="en-US"/>
        </a:p>
      </dgm:t>
    </dgm:pt>
    <dgm:pt modelId="{EC4FF924-FC4D-4240-A788-E7473D92F34C}" type="pres">
      <dgm:prSet presAssocID="{60462903-3076-4E4B-8117-7AD09576D870}" presName="descendantText" presStyleLbl="alignAcc1" presStyleIdx="2" presStyleCnt="5">
        <dgm:presLayoutVars>
          <dgm:bulletEnabled val="1"/>
        </dgm:presLayoutVars>
      </dgm:prSet>
      <dgm:spPr/>
      <dgm:t>
        <a:bodyPr/>
        <a:lstStyle/>
        <a:p>
          <a:endParaRPr lang="en-US"/>
        </a:p>
      </dgm:t>
    </dgm:pt>
    <dgm:pt modelId="{CFE4E54E-6003-417B-BBF9-A7C21C243164}" type="pres">
      <dgm:prSet presAssocID="{F8F7A807-F63F-4ACA-8384-FC2F2EE8F5DE}" presName="sp" presStyleCnt="0"/>
      <dgm:spPr/>
    </dgm:pt>
    <dgm:pt modelId="{A1F97169-AAA0-4028-8B71-F0E3C322CE32}" type="pres">
      <dgm:prSet presAssocID="{DDCCCA4E-88BD-4B51-AA5C-E1809F6D1F86}" presName="composite" presStyleCnt="0"/>
      <dgm:spPr/>
    </dgm:pt>
    <dgm:pt modelId="{558EA18C-3704-45AA-AC34-E66E864EA1FB}" type="pres">
      <dgm:prSet presAssocID="{DDCCCA4E-88BD-4B51-AA5C-E1809F6D1F86}" presName="parentText" presStyleLbl="alignNode1" presStyleIdx="3" presStyleCnt="5">
        <dgm:presLayoutVars>
          <dgm:chMax val="1"/>
          <dgm:bulletEnabled val="1"/>
        </dgm:presLayoutVars>
      </dgm:prSet>
      <dgm:spPr/>
      <dgm:t>
        <a:bodyPr/>
        <a:lstStyle/>
        <a:p>
          <a:endParaRPr lang="en-US"/>
        </a:p>
      </dgm:t>
    </dgm:pt>
    <dgm:pt modelId="{6503FA7D-A631-43F4-867B-3233B6CF3F18}" type="pres">
      <dgm:prSet presAssocID="{DDCCCA4E-88BD-4B51-AA5C-E1809F6D1F86}" presName="descendantText" presStyleLbl="alignAcc1" presStyleIdx="3" presStyleCnt="5">
        <dgm:presLayoutVars>
          <dgm:bulletEnabled val="1"/>
        </dgm:presLayoutVars>
      </dgm:prSet>
      <dgm:spPr/>
      <dgm:t>
        <a:bodyPr/>
        <a:lstStyle/>
        <a:p>
          <a:endParaRPr lang="en-US"/>
        </a:p>
      </dgm:t>
    </dgm:pt>
    <dgm:pt modelId="{F959D038-E757-4F1C-B914-3EA7F3DBC40C}" type="pres">
      <dgm:prSet presAssocID="{CBBF9C09-9152-4775-B0E6-0E503B7B9C6D}" presName="sp" presStyleCnt="0"/>
      <dgm:spPr/>
    </dgm:pt>
    <dgm:pt modelId="{4871E706-8F64-44B0-B3B2-01E37A9E19CF}" type="pres">
      <dgm:prSet presAssocID="{DF8EE0F6-70AA-434F-A19E-F16228DFA5F6}" presName="composite" presStyleCnt="0"/>
      <dgm:spPr/>
    </dgm:pt>
    <dgm:pt modelId="{ABECA4A5-B60E-44CC-902A-70C68B2378AC}" type="pres">
      <dgm:prSet presAssocID="{DF8EE0F6-70AA-434F-A19E-F16228DFA5F6}" presName="parentText" presStyleLbl="alignNode1" presStyleIdx="4" presStyleCnt="5">
        <dgm:presLayoutVars>
          <dgm:chMax val="1"/>
          <dgm:bulletEnabled val="1"/>
        </dgm:presLayoutVars>
      </dgm:prSet>
      <dgm:spPr/>
      <dgm:t>
        <a:bodyPr/>
        <a:lstStyle/>
        <a:p>
          <a:endParaRPr lang="en-US"/>
        </a:p>
      </dgm:t>
    </dgm:pt>
    <dgm:pt modelId="{2D1F1B5F-9486-4638-AC91-2C928405D360}" type="pres">
      <dgm:prSet presAssocID="{DF8EE0F6-70AA-434F-A19E-F16228DFA5F6}" presName="descendantText" presStyleLbl="alignAcc1" presStyleIdx="4" presStyleCnt="5">
        <dgm:presLayoutVars>
          <dgm:bulletEnabled val="1"/>
        </dgm:presLayoutVars>
      </dgm:prSet>
      <dgm:spPr/>
      <dgm:t>
        <a:bodyPr/>
        <a:lstStyle/>
        <a:p>
          <a:endParaRPr lang="en-US"/>
        </a:p>
      </dgm:t>
    </dgm:pt>
  </dgm:ptLst>
  <dgm:cxnLst>
    <dgm:cxn modelId="{B84FF60E-9B39-4500-A7C4-823B5C5C9111}" srcId="{12B94466-C92A-4173-BCB5-AE579ECBCA5B}" destId="{DDCCCA4E-88BD-4B51-AA5C-E1809F6D1F86}" srcOrd="3" destOrd="0" parTransId="{B3079002-0062-45C7-89BF-76E14FD1B081}" sibTransId="{CBBF9C09-9152-4775-B0E6-0E503B7B9C6D}"/>
    <dgm:cxn modelId="{A9D91D9E-EFAD-4686-B33B-A13CFB14C7B1}" type="presOf" srcId="{6038B54F-10FD-4FE9-B7BC-E77B943228C3}" destId="{59B2CB90-11A3-4342-82AD-970637554A58}" srcOrd="0" destOrd="0" presId="urn:microsoft.com/office/officeart/2005/8/layout/chevron2"/>
    <dgm:cxn modelId="{C755CDF9-5468-4407-860A-96B6A69D7B53}" type="presOf" srcId="{60462903-3076-4E4B-8117-7AD09576D870}" destId="{AD31C922-84D1-4EB0-AD45-FFD570AF5506}" srcOrd="0" destOrd="0" presId="urn:microsoft.com/office/officeart/2005/8/layout/chevron2"/>
    <dgm:cxn modelId="{9B3D777B-3DA5-42C1-900E-C0D34291E0B4}" srcId="{6038B54F-10FD-4FE9-B7BC-E77B943228C3}" destId="{EB60CC59-8CB0-439E-954E-5E2934F906BB}" srcOrd="0" destOrd="0" parTransId="{A9A6963B-C6FC-4B75-9206-220CF35890F1}" sibTransId="{F1237455-105D-401E-BC5E-35B48C575ACC}"/>
    <dgm:cxn modelId="{A8780265-626D-4191-A59C-92FF3FF73B48}" type="presOf" srcId="{2BAD53AE-328A-42D6-A786-A5A7A1E3A0CF}" destId="{6503FA7D-A631-43F4-867B-3233B6CF3F18}" srcOrd="0" destOrd="0" presId="urn:microsoft.com/office/officeart/2005/8/layout/chevron2"/>
    <dgm:cxn modelId="{69080B97-EE8B-461E-95E4-9FDA35A61AA2}" type="presOf" srcId="{12B94466-C92A-4173-BCB5-AE579ECBCA5B}" destId="{69A312D0-159A-41DD-9A0D-539271F83C40}" srcOrd="0" destOrd="0" presId="urn:microsoft.com/office/officeart/2005/8/layout/chevron2"/>
    <dgm:cxn modelId="{58A7C58C-CCB2-405D-B436-01B44BF7F73D}" srcId="{DF8EE0F6-70AA-434F-A19E-F16228DFA5F6}" destId="{0FC7D4BE-BB4B-4438-8A6E-2FD2259F8667}" srcOrd="0" destOrd="0" parTransId="{90657364-95EA-466C-9CC9-A75241981026}" sibTransId="{2283D27C-1047-484D-A767-A16B9AA909D1}"/>
    <dgm:cxn modelId="{73FD3C53-CAB1-4C17-8763-CEFFBC688896}" type="presOf" srcId="{DDCCCA4E-88BD-4B51-AA5C-E1809F6D1F86}" destId="{558EA18C-3704-45AA-AC34-E66E864EA1FB}" srcOrd="0" destOrd="0" presId="urn:microsoft.com/office/officeart/2005/8/layout/chevron2"/>
    <dgm:cxn modelId="{FCCD1D96-FC30-4E6E-8B1B-7942BAB25F6C}" srcId="{F4708C54-368B-42C4-A263-1BE7B8E75481}" destId="{7529E738-9BB2-48BB-A8FB-7EE246A49D2F}" srcOrd="0" destOrd="0" parTransId="{EC906D39-3396-4BE9-9122-E614CE60396B}" sibTransId="{3CEF81DA-2DA9-4FA8-9F47-AEBE1B8204BB}"/>
    <dgm:cxn modelId="{49F90402-F953-472D-BB03-C194651BE78A}" type="presOf" srcId="{0FC7D4BE-BB4B-4438-8A6E-2FD2259F8667}" destId="{2D1F1B5F-9486-4638-AC91-2C928405D360}" srcOrd="0" destOrd="0" presId="urn:microsoft.com/office/officeart/2005/8/layout/chevron2"/>
    <dgm:cxn modelId="{673AD357-51B3-4339-975F-838F3DB25380}" srcId="{12B94466-C92A-4173-BCB5-AE579ECBCA5B}" destId="{F4708C54-368B-42C4-A263-1BE7B8E75481}" srcOrd="0" destOrd="0" parTransId="{E5E252D1-4BC8-40BD-92BA-575AEA6E872C}" sibTransId="{F2F81055-406A-4190-B7AE-C479445E0152}"/>
    <dgm:cxn modelId="{00653F2E-5624-49F6-87F0-1ECB4C84143F}" type="presOf" srcId="{F86DFC57-6343-4DE9-8902-412F7511EDEA}" destId="{EC4FF924-FC4D-4240-A788-E7473D92F34C}" srcOrd="0" destOrd="0" presId="urn:microsoft.com/office/officeart/2005/8/layout/chevron2"/>
    <dgm:cxn modelId="{FF1D25D7-BBFC-42B9-98B4-6BFDAB5B9E20}" type="presOf" srcId="{F4708C54-368B-42C4-A263-1BE7B8E75481}" destId="{7EF7F98D-9370-4AA1-B574-131E83AA0E23}" srcOrd="0" destOrd="0" presId="urn:microsoft.com/office/officeart/2005/8/layout/chevron2"/>
    <dgm:cxn modelId="{6F90CB61-A03B-4DB5-B6C3-F39711D67D74}" srcId="{60462903-3076-4E4B-8117-7AD09576D870}" destId="{F86DFC57-6343-4DE9-8902-412F7511EDEA}" srcOrd="0" destOrd="0" parTransId="{E17EF4FA-2BBB-4AF1-BB6A-88DEDF7ACFFB}" sibTransId="{E1C39B8F-4DB5-4D71-B3A4-6308386DEC04}"/>
    <dgm:cxn modelId="{913685CB-C66C-4705-94B2-CB55C929AA01}" srcId="{12B94466-C92A-4173-BCB5-AE579ECBCA5B}" destId="{6038B54F-10FD-4FE9-B7BC-E77B943228C3}" srcOrd="1" destOrd="0" parTransId="{2F80A1E4-D90B-4295-9610-A4FBD1BB60F4}" sibTransId="{E0C5B7A8-A8B3-47A1-8D4E-C05B73FD2413}"/>
    <dgm:cxn modelId="{54A447BD-1FF8-44D6-8BA5-1398EFDD647F}" srcId="{12B94466-C92A-4173-BCB5-AE579ECBCA5B}" destId="{DF8EE0F6-70AA-434F-A19E-F16228DFA5F6}" srcOrd="4" destOrd="0" parTransId="{49AAB94E-F8EC-4664-9A5A-0F10E2082895}" sibTransId="{BB11B95B-BD68-4570-97CA-852962225C95}"/>
    <dgm:cxn modelId="{45BB2DB8-062F-48EE-A141-3F3B03EB44A9}" type="presOf" srcId="{EB60CC59-8CB0-439E-954E-5E2934F906BB}" destId="{43E765BA-4693-4D7B-BE19-81490CF84779}" srcOrd="0" destOrd="0" presId="urn:microsoft.com/office/officeart/2005/8/layout/chevron2"/>
    <dgm:cxn modelId="{D9030AE5-0001-47E9-82DE-22BD84881030}" srcId="{12B94466-C92A-4173-BCB5-AE579ECBCA5B}" destId="{60462903-3076-4E4B-8117-7AD09576D870}" srcOrd="2" destOrd="0" parTransId="{33CFBB66-F01E-4164-905D-1A640A55BC12}" sibTransId="{F8F7A807-F63F-4ACA-8384-FC2F2EE8F5DE}"/>
    <dgm:cxn modelId="{4C531B3F-BF93-4543-A78A-D5F85B37F056}" srcId="{DDCCCA4E-88BD-4B51-AA5C-E1809F6D1F86}" destId="{2BAD53AE-328A-42D6-A786-A5A7A1E3A0CF}" srcOrd="0" destOrd="0" parTransId="{DD6A3AD8-3701-4C61-87C1-98AE2F039419}" sibTransId="{76E14829-A43B-46E0-B32B-92B5A9EDA2B8}"/>
    <dgm:cxn modelId="{28E41E40-2250-4CB9-BCEF-4115865192AC}" type="presOf" srcId="{7529E738-9BB2-48BB-A8FB-7EE246A49D2F}" destId="{0883B27C-15A6-4861-95C9-10FEC3668807}" srcOrd="0" destOrd="0" presId="urn:microsoft.com/office/officeart/2005/8/layout/chevron2"/>
    <dgm:cxn modelId="{D55BCC16-3BAA-4BF0-9BF8-64C090B17B07}" type="presOf" srcId="{DF8EE0F6-70AA-434F-A19E-F16228DFA5F6}" destId="{ABECA4A5-B60E-44CC-902A-70C68B2378AC}" srcOrd="0" destOrd="0" presId="urn:microsoft.com/office/officeart/2005/8/layout/chevron2"/>
    <dgm:cxn modelId="{97A88BC3-2839-4518-B721-98AB00D68954}" type="presParOf" srcId="{69A312D0-159A-41DD-9A0D-539271F83C40}" destId="{0D390BEE-CFE0-485D-B8C0-7361CCFECFD9}" srcOrd="0" destOrd="0" presId="urn:microsoft.com/office/officeart/2005/8/layout/chevron2"/>
    <dgm:cxn modelId="{E8A182BD-FB64-4943-BB7C-4452A47AFD44}" type="presParOf" srcId="{0D390BEE-CFE0-485D-B8C0-7361CCFECFD9}" destId="{7EF7F98D-9370-4AA1-B574-131E83AA0E23}" srcOrd="0" destOrd="0" presId="urn:microsoft.com/office/officeart/2005/8/layout/chevron2"/>
    <dgm:cxn modelId="{9242A406-CA2D-4317-A4AD-037D06479CF0}" type="presParOf" srcId="{0D390BEE-CFE0-485D-B8C0-7361CCFECFD9}" destId="{0883B27C-15A6-4861-95C9-10FEC3668807}" srcOrd="1" destOrd="0" presId="urn:microsoft.com/office/officeart/2005/8/layout/chevron2"/>
    <dgm:cxn modelId="{654C5697-F9BB-4EE4-99B3-81D867425C11}" type="presParOf" srcId="{69A312D0-159A-41DD-9A0D-539271F83C40}" destId="{0E49A6E1-CB8B-4E41-93BE-CC1ED68CA04D}" srcOrd="1" destOrd="0" presId="urn:microsoft.com/office/officeart/2005/8/layout/chevron2"/>
    <dgm:cxn modelId="{91A03F88-71C9-4B50-A79F-9256A4864773}" type="presParOf" srcId="{69A312D0-159A-41DD-9A0D-539271F83C40}" destId="{212F0844-8695-4ECD-98E5-919FEB9C903A}" srcOrd="2" destOrd="0" presId="urn:microsoft.com/office/officeart/2005/8/layout/chevron2"/>
    <dgm:cxn modelId="{75084D62-71EA-440F-941B-BE0F239FAB91}" type="presParOf" srcId="{212F0844-8695-4ECD-98E5-919FEB9C903A}" destId="{59B2CB90-11A3-4342-82AD-970637554A58}" srcOrd="0" destOrd="0" presId="urn:microsoft.com/office/officeart/2005/8/layout/chevron2"/>
    <dgm:cxn modelId="{BAA4AB25-3003-44A5-BC9C-662267224F1E}" type="presParOf" srcId="{212F0844-8695-4ECD-98E5-919FEB9C903A}" destId="{43E765BA-4693-4D7B-BE19-81490CF84779}" srcOrd="1" destOrd="0" presId="urn:microsoft.com/office/officeart/2005/8/layout/chevron2"/>
    <dgm:cxn modelId="{9DE2CB5D-AC51-4B65-A41B-8230F2DA7F9D}" type="presParOf" srcId="{69A312D0-159A-41DD-9A0D-539271F83C40}" destId="{AA809E50-C214-4FE5-83EB-327DB1427B15}" srcOrd="3" destOrd="0" presId="urn:microsoft.com/office/officeart/2005/8/layout/chevron2"/>
    <dgm:cxn modelId="{BF2A153B-BFBD-4EF9-AC5E-E27CF990F026}" type="presParOf" srcId="{69A312D0-159A-41DD-9A0D-539271F83C40}" destId="{508D24FA-1BBD-4F3C-87FA-C0D7BB8B0D3C}" srcOrd="4" destOrd="0" presId="urn:microsoft.com/office/officeart/2005/8/layout/chevron2"/>
    <dgm:cxn modelId="{17087C28-F2F8-41CC-AA35-96A8BDB3F1E7}" type="presParOf" srcId="{508D24FA-1BBD-4F3C-87FA-C0D7BB8B0D3C}" destId="{AD31C922-84D1-4EB0-AD45-FFD570AF5506}" srcOrd="0" destOrd="0" presId="urn:microsoft.com/office/officeart/2005/8/layout/chevron2"/>
    <dgm:cxn modelId="{67A093BA-9472-490F-845A-27C0131731F6}" type="presParOf" srcId="{508D24FA-1BBD-4F3C-87FA-C0D7BB8B0D3C}" destId="{EC4FF924-FC4D-4240-A788-E7473D92F34C}" srcOrd="1" destOrd="0" presId="urn:microsoft.com/office/officeart/2005/8/layout/chevron2"/>
    <dgm:cxn modelId="{FAF2CF48-52D5-41E0-8F88-44D8ADB6A341}" type="presParOf" srcId="{69A312D0-159A-41DD-9A0D-539271F83C40}" destId="{CFE4E54E-6003-417B-BBF9-A7C21C243164}" srcOrd="5" destOrd="0" presId="urn:microsoft.com/office/officeart/2005/8/layout/chevron2"/>
    <dgm:cxn modelId="{BEAF1A20-B852-4DB2-9798-5ECFC17884C5}" type="presParOf" srcId="{69A312D0-159A-41DD-9A0D-539271F83C40}" destId="{A1F97169-AAA0-4028-8B71-F0E3C322CE32}" srcOrd="6" destOrd="0" presId="urn:microsoft.com/office/officeart/2005/8/layout/chevron2"/>
    <dgm:cxn modelId="{6CD6F22D-A576-42A2-AAC6-44832B312E82}" type="presParOf" srcId="{A1F97169-AAA0-4028-8B71-F0E3C322CE32}" destId="{558EA18C-3704-45AA-AC34-E66E864EA1FB}" srcOrd="0" destOrd="0" presId="urn:microsoft.com/office/officeart/2005/8/layout/chevron2"/>
    <dgm:cxn modelId="{3D992FE9-04E7-4F08-9751-576F1EA1831B}" type="presParOf" srcId="{A1F97169-AAA0-4028-8B71-F0E3C322CE32}" destId="{6503FA7D-A631-43F4-867B-3233B6CF3F18}" srcOrd="1" destOrd="0" presId="urn:microsoft.com/office/officeart/2005/8/layout/chevron2"/>
    <dgm:cxn modelId="{9E4A0AF8-D581-4E85-AD6B-947C6C4842F9}" type="presParOf" srcId="{69A312D0-159A-41DD-9A0D-539271F83C40}" destId="{F959D038-E757-4F1C-B914-3EA7F3DBC40C}" srcOrd="7" destOrd="0" presId="urn:microsoft.com/office/officeart/2005/8/layout/chevron2"/>
    <dgm:cxn modelId="{959C7E24-C0F5-4E39-8D40-DFF43A288413}" type="presParOf" srcId="{69A312D0-159A-41DD-9A0D-539271F83C40}" destId="{4871E706-8F64-44B0-B3B2-01E37A9E19CF}" srcOrd="8" destOrd="0" presId="urn:microsoft.com/office/officeart/2005/8/layout/chevron2"/>
    <dgm:cxn modelId="{75E14DA3-94FB-40C6-AB96-5B46238FB4AD}" type="presParOf" srcId="{4871E706-8F64-44B0-B3B2-01E37A9E19CF}" destId="{ABECA4A5-B60E-44CC-902A-70C68B2378AC}" srcOrd="0" destOrd="0" presId="urn:microsoft.com/office/officeart/2005/8/layout/chevron2"/>
    <dgm:cxn modelId="{8A4AAC28-ECA5-49F3-BEA1-BA85E1A8C636}" type="presParOf" srcId="{4871E706-8F64-44B0-B3B2-01E37A9E19CF}" destId="{2D1F1B5F-9486-4638-AC91-2C928405D36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12B94466-C92A-4173-BCB5-AE579ECBCA5B}" type="doc">
      <dgm:prSet loTypeId="urn:microsoft.com/office/officeart/2005/8/layout/chevron2" loCatId="list" qsTypeId="urn:microsoft.com/office/officeart/2005/8/quickstyle/simple5" qsCatId="simple" csTypeId="urn:microsoft.com/office/officeart/2005/8/colors/accent2_3" csCatId="accent2" phldr="1"/>
      <dgm:spPr/>
      <dgm:t>
        <a:bodyPr/>
        <a:lstStyle/>
        <a:p>
          <a:endParaRPr lang="en-US"/>
        </a:p>
      </dgm:t>
    </dgm:pt>
    <dgm:pt modelId="{F4708C54-368B-42C4-A263-1BE7B8E75481}">
      <dgm:prSet custT="1"/>
      <dgm:spPr/>
      <dgm:t>
        <a:bodyPr/>
        <a:lstStyle/>
        <a:p>
          <a:r>
            <a:rPr lang="en-US" sz="2200" b="0" dirty="0"/>
            <a:t>R</a:t>
          </a:r>
        </a:p>
      </dgm:t>
    </dgm:pt>
    <dgm:pt modelId="{E5E252D1-4BC8-40BD-92BA-575AEA6E872C}" type="parTrans" cxnId="{673AD357-51B3-4339-975F-838F3DB25380}">
      <dgm:prSet/>
      <dgm:spPr/>
      <dgm:t>
        <a:bodyPr/>
        <a:lstStyle/>
        <a:p>
          <a:endParaRPr lang="en-US"/>
        </a:p>
      </dgm:t>
    </dgm:pt>
    <dgm:pt modelId="{F2F81055-406A-4190-B7AE-C479445E0152}" type="sibTrans" cxnId="{673AD357-51B3-4339-975F-838F3DB25380}">
      <dgm:prSet/>
      <dgm:spPr/>
      <dgm:t>
        <a:bodyPr/>
        <a:lstStyle/>
        <a:p>
          <a:endParaRPr lang="en-US"/>
        </a:p>
      </dgm:t>
    </dgm:pt>
    <dgm:pt modelId="{E030A6E2-1C2F-43BE-AA77-33E70992DEB8}">
      <dgm:prSet custT="1"/>
      <dgm:spPr/>
      <dgm:t>
        <a:bodyPr/>
        <a:lstStyle/>
        <a:p>
          <a:r>
            <a:rPr lang="en-US" sz="2200" b="0" dirty="0"/>
            <a:t>A</a:t>
          </a:r>
        </a:p>
      </dgm:t>
    </dgm:pt>
    <dgm:pt modelId="{7F4CB86E-D0D6-4262-B73F-FC12602D28D1}" type="parTrans" cxnId="{162BD307-DAAD-4B25-B58B-71A5A97A2967}">
      <dgm:prSet/>
      <dgm:spPr/>
      <dgm:t>
        <a:bodyPr/>
        <a:lstStyle/>
        <a:p>
          <a:endParaRPr lang="en-US"/>
        </a:p>
      </dgm:t>
    </dgm:pt>
    <dgm:pt modelId="{56523ADA-1184-4EE8-9EB7-4F322F7D1D66}" type="sibTrans" cxnId="{162BD307-DAAD-4B25-B58B-71A5A97A2967}">
      <dgm:prSet/>
      <dgm:spPr/>
      <dgm:t>
        <a:bodyPr/>
        <a:lstStyle/>
        <a:p>
          <a:endParaRPr lang="en-US"/>
        </a:p>
      </dgm:t>
    </dgm:pt>
    <dgm:pt modelId="{DD4E6A47-0944-45FF-9383-C795C53038F0}">
      <dgm:prSet custT="1"/>
      <dgm:spPr/>
      <dgm:t>
        <a:bodyPr/>
        <a:lstStyle/>
        <a:p>
          <a:r>
            <a:rPr lang="en-US" sz="2200" b="0" dirty="0"/>
            <a:t>C</a:t>
          </a:r>
        </a:p>
      </dgm:t>
    </dgm:pt>
    <dgm:pt modelId="{85635675-6620-4DCC-BDFD-4C5F1B9FB875}" type="parTrans" cxnId="{773BD22A-79CD-47D0-A325-596D72AD53B1}">
      <dgm:prSet/>
      <dgm:spPr/>
      <dgm:t>
        <a:bodyPr/>
        <a:lstStyle/>
        <a:p>
          <a:endParaRPr lang="en-US"/>
        </a:p>
      </dgm:t>
    </dgm:pt>
    <dgm:pt modelId="{4103F1F6-DC5A-4B8B-9FF7-B4B49043C8F7}" type="sibTrans" cxnId="{773BD22A-79CD-47D0-A325-596D72AD53B1}">
      <dgm:prSet/>
      <dgm:spPr/>
      <dgm:t>
        <a:bodyPr/>
        <a:lstStyle/>
        <a:p>
          <a:endParaRPr lang="en-US"/>
        </a:p>
      </dgm:t>
    </dgm:pt>
    <dgm:pt modelId="{4450ADD5-C540-4C78-86D3-7DA110CDA271}">
      <dgm:prSet custT="1"/>
      <dgm:spPr/>
      <dgm:t>
        <a:bodyPr/>
        <a:lstStyle/>
        <a:p>
          <a:r>
            <a:rPr lang="en-US" sz="2200" b="0" dirty="0"/>
            <a:t>E</a:t>
          </a:r>
        </a:p>
      </dgm:t>
    </dgm:pt>
    <dgm:pt modelId="{ED1D4F85-7640-49EA-8FEE-59EC799A13A0}" type="parTrans" cxnId="{D1F1FE64-ECEF-4DAF-818E-84913A6C7CED}">
      <dgm:prSet/>
      <dgm:spPr/>
      <dgm:t>
        <a:bodyPr/>
        <a:lstStyle/>
        <a:p>
          <a:endParaRPr lang="en-US"/>
        </a:p>
      </dgm:t>
    </dgm:pt>
    <dgm:pt modelId="{5A8A4458-6247-4AAC-9544-7F97B005FC58}" type="sibTrans" cxnId="{D1F1FE64-ECEF-4DAF-818E-84913A6C7CED}">
      <dgm:prSet/>
      <dgm:spPr/>
      <dgm:t>
        <a:bodyPr/>
        <a:lstStyle/>
        <a:p>
          <a:endParaRPr lang="en-US"/>
        </a:p>
      </dgm:t>
    </dgm:pt>
    <dgm:pt modelId="{C2BB7C40-31EB-46F7-BF0D-766452B63676}">
      <dgm:prSet custT="1"/>
      <dgm:spPr/>
      <dgm:t>
        <a:bodyPr/>
        <a:lstStyle/>
        <a:p>
          <a:r>
            <a:rPr lang="en-US" sz="2200" b="0" dirty="0"/>
            <a:t>Remove (patients) </a:t>
          </a:r>
        </a:p>
      </dgm:t>
    </dgm:pt>
    <dgm:pt modelId="{4A53EA6A-6173-4BA6-B304-ACF4D416BEBE}" type="parTrans" cxnId="{3976107E-DA06-4813-AC17-72097FDFA345}">
      <dgm:prSet/>
      <dgm:spPr/>
      <dgm:t>
        <a:bodyPr/>
        <a:lstStyle/>
        <a:p>
          <a:endParaRPr lang="en-US"/>
        </a:p>
      </dgm:t>
    </dgm:pt>
    <dgm:pt modelId="{BED4A279-4EDE-4258-8B28-8DA706EB325E}" type="sibTrans" cxnId="{3976107E-DA06-4813-AC17-72097FDFA345}">
      <dgm:prSet/>
      <dgm:spPr/>
      <dgm:t>
        <a:bodyPr/>
        <a:lstStyle/>
        <a:p>
          <a:endParaRPr lang="en-US"/>
        </a:p>
      </dgm:t>
    </dgm:pt>
    <dgm:pt modelId="{2FE3B380-1319-4BC5-AA59-0A60875F50E0}">
      <dgm:prSet custT="1"/>
      <dgm:spPr/>
      <dgm:t>
        <a:bodyPr/>
        <a:lstStyle/>
        <a:p>
          <a:r>
            <a:rPr lang="en-US" sz="2200" b="0" dirty="0"/>
            <a:t>Alert (call 9-1-1)</a:t>
          </a:r>
        </a:p>
      </dgm:t>
    </dgm:pt>
    <dgm:pt modelId="{9FF54B18-380B-4514-8440-2B56550461A8}" type="parTrans" cxnId="{722C65E2-84FE-4A26-9726-A75983B9FFE0}">
      <dgm:prSet/>
      <dgm:spPr/>
      <dgm:t>
        <a:bodyPr/>
        <a:lstStyle/>
        <a:p>
          <a:endParaRPr lang="en-US"/>
        </a:p>
      </dgm:t>
    </dgm:pt>
    <dgm:pt modelId="{55070DE3-B6B9-4E97-918F-F2EE5124AA5E}" type="sibTrans" cxnId="{722C65E2-84FE-4A26-9726-A75983B9FFE0}">
      <dgm:prSet/>
      <dgm:spPr/>
      <dgm:t>
        <a:bodyPr/>
        <a:lstStyle/>
        <a:p>
          <a:endParaRPr lang="en-US"/>
        </a:p>
      </dgm:t>
    </dgm:pt>
    <dgm:pt modelId="{DCA650E8-0295-47C9-B42B-AB9220F13C9F}">
      <dgm:prSet custT="1"/>
      <dgm:spPr/>
      <dgm:t>
        <a:bodyPr/>
        <a:lstStyle/>
        <a:p>
          <a:r>
            <a:rPr lang="en-US" sz="2200" b="0" dirty="0"/>
            <a:t>Confine (close off the area of origin) </a:t>
          </a:r>
        </a:p>
      </dgm:t>
    </dgm:pt>
    <dgm:pt modelId="{9CEFC4FF-3642-4B28-B3A2-CD3E7BBF6B56}" type="parTrans" cxnId="{EDE09EFD-4464-4D9F-B551-CDDB501B69B0}">
      <dgm:prSet/>
      <dgm:spPr/>
      <dgm:t>
        <a:bodyPr/>
        <a:lstStyle/>
        <a:p>
          <a:endParaRPr lang="en-US"/>
        </a:p>
      </dgm:t>
    </dgm:pt>
    <dgm:pt modelId="{78E5A96D-96F3-4272-8AE5-5DD8B2746559}" type="sibTrans" cxnId="{EDE09EFD-4464-4D9F-B551-CDDB501B69B0}">
      <dgm:prSet/>
      <dgm:spPr/>
      <dgm:t>
        <a:bodyPr/>
        <a:lstStyle/>
        <a:p>
          <a:endParaRPr lang="en-US"/>
        </a:p>
      </dgm:t>
    </dgm:pt>
    <dgm:pt modelId="{1F05256F-8E52-43F1-B14C-E6341714D672}">
      <dgm:prSet custT="1"/>
      <dgm:spPr/>
      <dgm:t>
        <a:bodyPr/>
        <a:lstStyle/>
        <a:p>
          <a:r>
            <a:rPr lang="en-US" sz="2200" b="0" dirty="0"/>
            <a:t>Extinguish (if able to do so)</a:t>
          </a:r>
        </a:p>
      </dgm:t>
    </dgm:pt>
    <dgm:pt modelId="{BCEC82C5-0EEC-4BF4-8865-18AB1BDB59C8}" type="parTrans" cxnId="{0F1EC2EE-69DF-4206-BB64-22682806B557}">
      <dgm:prSet/>
      <dgm:spPr/>
      <dgm:t>
        <a:bodyPr/>
        <a:lstStyle/>
        <a:p>
          <a:endParaRPr lang="en-US"/>
        </a:p>
      </dgm:t>
    </dgm:pt>
    <dgm:pt modelId="{1A88C203-0939-441D-B9A9-3D661245FAC2}" type="sibTrans" cxnId="{0F1EC2EE-69DF-4206-BB64-22682806B557}">
      <dgm:prSet/>
      <dgm:spPr/>
      <dgm:t>
        <a:bodyPr/>
        <a:lstStyle/>
        <a:p>
          <a:endParaRPr lang="en-US"/>
        </a:p>
      </dgm:t>
    </dgm:pt>
    <dgm:pt modelId="{69A312D0-159A-41DD-9A0D-539271F83C40}" type="pres">
      <dgm:prSet presAssocID="{12B94466-C92A-4173-BCB5-AE579ECBCA5B}" presName="linearFlow" presStyleCnt="0">
        <dgm:presLayoutVars>
          <dgm:dir/>
          <dgm:animLvl val="lvl"/>
          <dgm:resizeHandles val="exact"/>
        </dgm:presLayoutVars>
      </dgm:prSet>
      <dgm:spPr/>
      <dgm:t>
        <a:bodyPr/>
        <a:lstStyle/>
        <a:p>
          <a:endParaRPr lang="en-US"/>
        </a:p>
      </dgm:t>
    </dgm:pt>
    <dgm:pt modelId="{0D390BEE-CFE0-485D-B8C0-7361CCFECFD9}" type="pres">
      <dgm:prSet presAssocID="{F4708C54-368B-42C4-A263-1BE7B8E75481}" presName="composite" presStyleCnt="0"/>
      <dgm:spPr/>
    </dgm:pt>
    <dgm:pt modelId="{7EF7F98D-9370-4AA1-B574-131E83AA0E23}" type="pres">
      <dgm:prSet presAssocID="{F4708C54-368B-42C4-A263-1BE7B8E75481}" presName="parentText" presStyleLbl="alignNode1" presStyleIdx="0" presStyleCnt="4">
        <dgm:presLayoutVars>
          <dgm:chMax val="1"/>
          <dgm:bulletEnabled val="1"/>
        </dgm:presLayoutVars>
      </dgm:prSet>
      <dgm:spPr/>
      <dgm:t>
        <a:bodyPr/>
        <a:lstStyle/>
        <a:p>
          <a:endParaRPr lang="en-US"/>
        </a:p>
      </dgm:t>
    </dgm:pt>
    <dgm:pt modelId="{0883B27C-15A6-4861-95C9-10FEC3668807}" type="pres">
      <dgm:prSet presAssocID="{F4708C54-368B-42C4-A263-1BE7B8E75481}" presName="descendantText" presStyleLbl="alignAcc1" presStyleIdx="0" presStyleCnt="4">
        <dgm:presLayoutVars>
          <dgm:bulletEnabled val="1"/>
        </dgm:presLayoutVars>
      </dgm:prSet>
      <dgm:spPr/>
      <dgm:t>
        <a:bodyPr/>
        <a:lstStyle/>
        <a:p>
          <a:endParaRPr lang="en-US"/>
        </a:p>
      </dgm:t>
    </dgm:pt>
    <dgm:pt modelId="{0E49A6E1-CB8B-4E41-93BE-CC1ED68CA04D}" type="pres">
      <dgm:prSet presAssocID="{F2F81055-406A-4190-B7AE-C479445E0152}" presName="sp" presStyleCnt="0"/>
      <dgm:spPr/>
    </dgm:pt>
    <dgm:pt modelId="{918F32E1-A1DD-4502-AA3A-F85577D58AEB}" type="pres">
      <dgm:prSet presAssocID="{E030A6E2-1C2F-43BE-AA77-33E70992DEB8}" presName="composite" presStyleCnt="0"/>
      <dgm:spPr/>
    </dgm:pt>
    <dgm:pt modelId="{0B6262D9-D641-4799-92AA-84A7E286DF54}" type="pres">
      <dgm:prSet presAssocID="{E030A6E2-1C2F-43BE-AA77-33E70992DEB8}" presName="parentText" presStyleLbl="alignNode1" presStyleIdx="1" presStyleCnt="4">
        <dgm:presLayoutVars>
          <dgm:chMax val="1"/>
          <dgm:bulletEnabled val="1"/>
        </dgm:presLayoutVars>
      </dgm:prSet>
      <dgm:spPr/>
      <dgm:t>
        <a:bodyPr/>
        <a:lstStyle/>
        <a:p>
          <a:endParaRPr lang="en-US"/>
        </a:p>
      </dgm:t>
    </dgm:pt>
    <dgm:pt modelId="{E1C13024-936F-4568-9049-004C5BAE7DC4}" type="pres">
      <dgm:prSet presAssocID="{E030A6E2-1C2F-43BE-AA77-33E70992DEB8}" presName="descendantText" presStyleLbl="alignAcc1" presStyleIdx="1" presStyleCnt="4">
        <dgm:presLayoutVars>
          <dgm:bulletEnabled val="1"/>
        </dgm:presLayoutVars>
      </dgm:prSet>
      <dgm:spPr/>
      <dgm:t>
        <a:bodyPr/>
        <a:lstStyle/>
        <a:p>
          <a:endParaRPr lang="en-US"/>
        </a:p>
      </dgm:t>
    </dgm:pt>
    <dgm:pt modelId="{1CAEB62D-21F9-4ABB-B290-26263D8FE437}" type="pres">
      <dgm:prSet presAssocID="{56523ADA-1184-4EE8-9EB7-4F322F7D1D66}" presName="sp" presStyleCnt="0"/>
      <dgm:spPr/>
    </dgm:pt>
    <dgm:pt modelId="{E703F3FF-59BE-4AFF-BCBF-CD196B8EFBC7}" type="pres">
      <dgm:prSet presAssocID="{DD4E6A47-0944-45FF-9383-C795C53038F0}" presName="composite" presStyleCnt="0"/>
      <dgm:spPr/>
    </dgm:pt>
    <dgm:pt modelId="{9EB83FDF-F194-4A4F-85B9-DD4F98822A56}" type="pres">
      <dgm:prSet presAssocID="{DD4E6A47-0944-45FF-9383-C795C53038F0}" presName="parentText" presStyleLbl="alignNode1" presStyleIdx="2" presStyleCnt="4">
        <dgm:presLayoutVars>
          <dgm:chMax val="1"/>
          <dgm:bulletEnabled val="1"/>
        </dgm:presLayoutVars>
      </dgm:prSet>
      <dgm:spPr/>
      <dgm:t>
        <a:bodyPr/>
        <a:lstStyle/>
        <a:p>
          <a:endParaRPr lang="en-US"/>
        </a:p>
      </dgm:t>
    </dgm:pt>
    <dgm:pt modelId="{079626A7-29C9-49D8-9E23-49DE6E3ADA7D}" type="pres">
      <dgm:prSet presAssocID="{DD4E6A47-0944-45FF-9383-C795C53038F0}" presName="descendantText" presStyleLbl="alignAcc1" presStyleIdx="2" presStyleCnt="4">
        <dgm:presLayoutVars>
          <dgm:bulletEnabled val="1"/>
        </dgm:presLayoutVars>
      </dgm:prSet>
      <dgm:spPr/>
      <dgm:t>
        <a:bodyPr/>
        <a:lstStyle/>
        <a:p>
          <a:endParaRPr lang="en-US"/>
        </a:p>
      </dgm:t>
    </dgm:pt>
    <dgm:pt modelId="{A29B1574-AF36-4443-98B5-20CB6124A465}" type="pres">
      <dgm:prSet presAssocID="{4103F1F6-DC5A-4B8B-9FF7-B4B49043C8F7}" presName="sp" presStyleCnt="0"/>
      <dgm:spPr/>
    </dgm:pt>
    <dgm:pt modelId="{03DE4875-B2AE-4671-BA46-290F66513329}" type="pres">
      <dgm:prSet presAssocID="{4450ADD5-C540-4C78-86D3-7DA110CDA271}" presName="composite" presStyleCnt="0"/>
      <dgm:spPr/>
    </dgm:pt>
    <dgm:pt modelId="{AFBD97E5-CE75-4C41-9A83-FD2ECC38D1E1}" type="pres">
      <dgm:prSet presAssocID="{4450ADD5-C540-4C78-86D3-7DA110CDA271}" presName="parentText" presStyleLbl="alignNode1" presStyleIdx="3" presStyleCnt="4">
        <dgm:presLayoutVars>
          <dgm:chMax val="1"/>
          <dgm:bulletEnabled val="1"/>
        </dgm:presLayoutVars>
      </dgm:prSet>
      <dgm:spPr/>
      <dgm:t>
        <a:bodyPr/>
        <a:lstStyle/>
        <a:p>
          <a:endParaRPr lang="en-US"/>
        </a:p>
      </dgm:t>
    </dgm:pt>
    <dgm:pt modelId="{85012096-E6BC-4C90-809B-22FE91866F59}" type="pres">
      <dgm:prSet presAssocID="{4450ADD5-C540-4C78-86D3-7DA110CDA271}" presName="descendantText" presStyleLbl="alignAcc1" presStyleIdx="3" presStyleCnt="4">
        <dgm:presLayoutVars>
          <dgm:bulletEnabled val="1"/>
        </dgm:presLayoutVars>
      </dgm:prSet>
      <dgm:spPr/>
      <dgm:t>
        <a:bodyPr/>
        <a:lstStyle/>
        <a:p>
          <a:endParaRPr lang="en-US"/>
        </a:p>
      </dgm:t>
    </dgm:pt>
  </dgm:ptLst>
  <dgm:cxnLst>
    <dgm:cxn modelId="{48D9FAFD-EA2D-44AC-921C-908F1D93227C}" type="presOf" srcId="{2FE3B380-1319-4BC5-AA59-0A60875F50E0}" destId="{E1C13024-936F-4568-9049-004C5BAE7DC4}" srcOrd="0" destOrd="0" presId="urn:microsoft.com/office/officeart/2005/8/layout/chevron2"/>
    <dgm:cxn modelId="{D1F1FE64-ECEF-4DAF-818E-84913A6C7CED}" srcId="{12B94466-C92A-4173-BCB5-AE579ECBCA5B}" destId="{4450ADD5-C540-4C78-86D3-7DA110CDA271}" srcOrd="3" destOrd="0" parTransId="{ED1D4F85-7640-49EA-8FEE-59EC799A13A0}" sibTransId="{5A8A4458-6247-4AAC-9544-7F97B005FC58}"/>
    <dgm:cxn modelId="{5DE69781-C68D-48BE-8E8E-58C6585AEA31}" type="presOf" srcId="{4450ADD5-C540-4C78-86D3-7DA110CDA271}" destId="{AFBD97E5-CE75-4C41-9A83-FD2ECC38D1E1}" srcOrd="0" destOrd="0" presId="urn:microsoft.com/office/officeart/2005/8/layout/chevron2"/>
    <dgm:cxn modelId="{84C14781-8A3A-41F9-880D-0F286EFB0BAF}" type="presOf" srcId="{C2BB7C40-31EB-46F7-BF0D-766452B63676}" destId="{0883B27C-15A6-4861-95C9-10FEC3668807}" srcOrd="0" destOrd="0" presId="urn:microsoft.com/office/officeart/2005/8/layout/chevron2"/>
    <dgm:cxn modelId="{162BD307-DAAD-4B25-B58B-71A5A97A2967}" srcId="{12B94466-C92A-4173-BCB5-AE579ECBCA5B}" destId="{E030A6E2-1C2F-43BE-AA77-33E70992DEB8}" srcOrd="1" destOrd="0" parTransId="{7F4CB86E-D0D6-4262-B73F-FC12602D28D1}" sibTransId="{56523ADA-1184-4EE8-9EB7-4F322F7D1D66}"/>
    <dgm:cxn modelId="{28A72857-94A3-4475-960C-C92C668BADE9}" type="presOf" srcId="{F4708C54-368B-42C4-A263-1BE7B8E75481}" destId="{7EF7F98D-9370-4AA1-B574-131E83AA0E23}" srcOrd="0" destOrd="0" presId="urn:microsoft.com/office/officeart/2005/8/layout/chevron2"/>
    <dgm:cxn modelId="{EDE09EFD-4464-4D9F-B551-CDDB501B69B0}" srcId="{DD4E6A47-0944-45FF-9383-C795C53038F0}" destId="{DCA650E8-0295-47C9-B42B-AB9220F13C9F}" srcOrd="0" destOrd="0" parTransId="{9CEFC4FF-3642-4B28-B3A2-CD3E7BBF6B56}" sibTransId="{78E5A96D-96F3-4272-8AE5-5DD8B2746559}"/>
    <dgm:cxn modelId="{6102CB44-4532-47A0-95E4-D2EB2EDBA16C}" type="presOf" srcId="{DCA650E8-0295-47C9-B42B-AB9220F13C9F}" destId="{079626A7-29C9-49D8-9E23-49DE6E3ADA7D}" srcOrd="0" destOrd="0" presId="urn:microsoft.com/office/officeart/2005/8/layout/chevron2"/>
    <dgm:cxn modelId="{167C02D5-8E58-411E-B50C-5E1D2C25FB0D}" type="presOf" srcId="{1F05256F-8E52-43F1-B14C-E6341714D672}" destId="{85012096-E6BC-4C90-809B-22FE91866F59}" srcOrd="0" destOrd="0" presId="urn:microsoft.com/office/officeart/2005/8/layout/chevron2"/>
    <dgm:cxn modelId="{673AD357-51B3-4339-975F-838F3DB25380}" srcId="{12B94466-C92A-4173-BCB5-AE579ECBCA5B}" destId="{F4708C54-368B-42C4-A263-1BE7B8E75481}" srcOrd="0" destOrd="0" parTransId="{E5E252D1-4BC8-40BD-92BA-575AEA6E872C}" sibTransId="{F2F81055-406A-4190-B7AE-C479445E0152}"/>
    <dgm:cxn modelId="{722C65E2-84FE-4A26-9726-A75983B9FFE0}" srcId="{E030A6E2-1C2F-43BE-AA77-33E70992DEB8}" destId="{2FE3B380-1319-4BC5-AA59-0A60875F50E0}" srcOrd="0" destOrd="0" parTransId="{9FF54B18-380B-4514-8440-2B56550461A8}" sibTransId="{55070DE3-B6B9-4E97-918F-F2EE5124AA5E}"/>
    <dgm:cxn modelId="{0F1EC2EE-69DF-4206-BB64-22682806B557}" srcId="{4450ADD5-C540-4C78-86D3-7DA110CDA271}" destId="{1F05256F-8E52-43F1-B14C-E6341714D672}" srcOrd="0" destOrd="0" parTransId="{BCEC82C5-0EEC-4BF4-8865-18AB1BDB59C8}" sibTransId="{1A88C203-0939-441D-B9A9-3D661245FAC2}"/>
    <dgm:cxn modelId="{773BD22A-79CD-47D0-A325-596D72AD53B1}" srcId="{12B94466-C92A-4173-BCB5-AE579ECBCA5B}" destId="{DD4E6A47-0944-45FF-9383-C795C53038F0}" srcOrd="2" destOrd="0" parTransId="{85635675-6620-4DCC-BDFD-4C5F1B9FB875}" sibTransId="{4103F1F6-DC5A-4B8B-9FF7-B4B49043C8F7}"/>
    <dgm:cxn modelId="{3976107E-DA06-4813-AC17-72097FDFA345}" srcId="{F4708C54-368B-42C4-A263-1BE7B8E75481}" destId="{C2BB7C40-31EB-46F7-BF0D-766452B63676}" srcOrd="0" destOrd="0" parTransId="{4A53EA6A-6173-4BA6-B304-ACF4D416BEBE}" sibTransId="{BED4A279-4EDE-4258-8B28-8DA706EB325E}"/>
    <dgm:cxn modelId="{66DEC42B-6F97-4B9A-8929-6552F124C918}" type="presOf" srcId="{E030A6E2-1C2F-43BE-AA77-33E70992DEB8}" destId="{0B6262D9-D641-4799-92AA-84A7E286DF54}" srcOrd="0" destOrd="0" presId="urn:microsoft.com/office/officeart/2005/8/layout/chevron2"/>
    <dgm:cxn modelId="{6B83670C-9015-422A-8CC7-642C778918A0}" type="presOf" srcId="{DD4E6A47-0944-45FF-9383-C795C53038F0}" destId="{9EB83FDF-F194-4A4F-85B9-DD4F98822A56}" srcOrd="0" destOrd="0" presId="urn:microsoft.com/office/officeart/2005/8/layout/chevron2"/>
    <dgm:cxn modelId="{E21817C8-D63D-4FE2-B67A-26F2F30B9599}" type="presOf" srcId="{12B94466-C92A-4173-BCB5-AE579ECBCA5B}" destId="{69A312D0-159A-41DD-9A0D-539271F83C40}" srcOrd="0" destOrd="0" presId="urn:microsoft.com/office/officeart/2005/8/layout/chevron2"/>
    <dgm:cxn modelId="{DF5F7793-89F3-431F-818A-B4595FE355B1}" type="presParOf" srcId="{69A312D0-159A-41DD-9A0D-539271F83C40}" destId="{0D390BEE-CFE0-485D-B8C0-7361CCFECFD9}" srcOrd="0" destOrd="0" presId="urn:microsoft.com/office/officeart/2005/8/layout/chevron2"/>
    <dgm:cxn modelId="{99F3A732-0E2C-4E93-AA16-F40151351306}" type="presParOf" srcId="{0D390BEE-CFE0-485D-B8C0-7361CCFECFD9}" destId="{7EF7F98D-9370-4AA1-B574-131E83AA0E23}" srcOrd="0" destOrd="0" presId="urn:microsoft.com/office/officeart/2005/8/layout/chevron2"/>
    <dgm:cxn modelId="{E40C96B2-C122-457B-8C74-462B4BD8A91E}" type="presParOf" srcId="{0D390BEE-CFE0-485D-B8C0-7361CCFECFD9}" destId="{0883B27C-15A6-4861-95C9-10FEC3668807}" srcOrd="1" destOrd="0" presId="urn:microsoft.com/office/officeart/2005/8/layout/chevron2"/>
    <dgm:cxn modelId="{61049750-8F12-446E-9688-97CC68D6E633}" type="presParOf" srcId="{69A312D0-159A-41DD-9A0D-539271F83C40}" destId="{0E49A6E1-CB8B-4E41-93BE-CC1ED68CA04D}" srcOrd="1" destOrd="0" presId="urn:microsoft.com/office/officeart/2005/8/layout/chevron2"/>
    <dgm:cxn modelId="{0A7F34FC-E2B4-43CE-A63C-E29CCDE9259B}" type="presParOf" srcId="{69A312D0-159A-41DD-9A0D-539271F83C40}" destId="{918F32E1-A1DD-4502-AA3A-F85577D58AEB}" srcOrd="2" destOrd="0" presId="urn:microsoft.com/office/officeart/2005/8/layout/chevron2"/>
    <dgm:cxn modelId="{C8A08A56-7CF9-4647-8E61-008ED99FA2C9}" type="presParOf" srcId="{918F32E1-A1DD-4502-AA3A-F85577D58AEB}" destId="{0B6262D9-D641-4799-92AA-84A7E286DF54}" srcOrd="0" destOrd="0" presId="urn:microsoft.com/office/officeart/2005/8/layout/chevron2"/>
    <dgm:cxn modelId="{1BA1C91D-605F-44A7-AA39-E4AC4E0C988C}" type="presParOf" srcId="{918F32E1-A1DD-4502-AA3A-F85577D58AEB}" destId="{E1C13024-936F-4568-9049-004C5BAE7DC4}" srcOrd="1" destOrd="0" presId="urn:microsoft.com/office/officeart/2005/8/layout/chevron2"/>
    <dgm:cxn modelId="{575590CF-6128-4D91-B882-D540D099A50D}" type="presParOf" srcId="{69A312D0-159A-41DD-9A0D-539271F83C40}" destId="{1CAEB62D-21F9-4ABB-B290-26263D8FE437}" srcOrd="3" destOrd="0" presId="urn:microsoft.com/office/officeart/2005/8/layout/chevron2"/>
    <dgm:cxn modelId="{5E95EDC4-213C-47C0-B5E7-4DE6D83AB9E6}" type="presParOf" srcId="{69A312D0-159A-41DD-9A0D-539271F83C40}" destId="{E703F3FF-59BE-4AFF-BCBF-CD196B8EFBC7}" srcOrd="4" destOrd="0" presId="urn:microsoft.com/office/officeart/2005/8/layout/chevron2"/>
    <dgm:cxn modelId="{F9C092FF-10A7-4D06-AD5C-B5134D9C3BCC}" type="presParOf" srcId="{E703F3FF-59BE-4AFF-BCBF-CD196B8EFBC7}" destId="{9EB83FDF-F194-4A4F-85B9-DD4F98822A56}" srcOrd="0" destOrd="0" presId="urn:microsoft.com/office/officeart/2005/8/layout/chevron2"/>
    <dgm:cxn modelId="{349C0C9C-32E9-4649-BBE3-A3EE5B399461}" type="presParOf" srcId="{E703F3FF-59BE-4AFF-BCBF-CD196B8EFBC7}" destId="{079626A7-29C9-49D8-9E23-49DE6E3ADA7D}" srcOrd="1" destOrd="0" presId="urn:microsoft.com/office/officeart/2005/8/layout/chevron2"/>
    <dgm:cxn modelId="{EB843D51-4065-4580-BE80-1F7D0975880D}" type="presParOf" srcId="{69A312D0-159A-41DD-9A0D-539271F83C40}" destId="{A29B1574-AF36-4443-98B5-20CB6124A465}" srcOrd="5" destOrd="0" presId="urn:microsoft.com/office/officeart/2005/8/layout/chevron2"/>
    <dgm:cxn modelId="{44B75E7F-A8F8-4FBC-95E0-0FBB0F6D79A6}" type="presParOf" srcId="{69A312D0-159A-41DD-9A0D-539271F83C40}" destId="{03DE4875-B2AE-4671-BA46-290F66513329}" srcOrd="6" destOrd="0" presId="urn:microsoft.com/office/officeart/2005/8/layout/chevron2"/>
    <dgm:cxn modelId="{3900F722-DFC3-4EE6-BD05-04178886CAE6}" type="presParOf" srcId="{03DE4875-B2AE-4671-BA46-290F66513329}" destId="{AFBD97E5-CE75-4C41-9A83-FD2ECC38D1E1}" srcOrd="0" destOrd="0" presId="urn:microsoft.com/office/officeart/2005/8/layout/chevron2"/>
    <dgm:cxn modelId="{BE766B4B-47F4-4D6B-915D-040EAF8888AB}" type="presParOf" srcId="{03DE4875-B2AE-4671-BA46-290F66513329}" destId="{85012096-E6BC-4C90-809B-22FE91866F5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CB59C-D4A9-4092-8D11-4427FD961701}">
      <dsp:nvSpPr>
        <dsp:cNvPr id="0" name=""/>
        <dsp:cNvSpPr/>
      </dsp:nvSpPr>
      <dsp:spPr>
        <a:xfrm>
          <a:off x="0" y="195090"/>
          <a:ext cx="7772400" cy="1965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4993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Building owners and occupants</a:t>
          </a:r>
        </a:p>
        <a:p>
          <a:pPr marL="228600" lvl="1" indent="-228600" algn="l" defTabSz="889000">
            <a:lnSpc>
              <a:spcPct val="90000"/>
            </a:lnSpc>
            <a:spcBef>
              <a:spcPct val="0"/>
            </a:spcBef>
            <a:spcAft>
              <a:spcPct val="15000"/>
            </a:spcAft>
            <a:buChar char="••"/>
          </a:pPr>
          <a:r>
            <a:rPr lang="en-US" sz="2000" b="0" kern="1200" dirty="0"/>
            <a:t>Design professionals</a:t>
          </a:r>
        </a:p>
        <a:p>
          <a:pPr marL="228600" lvl="1" indent="-228600" algn="l" defTabSz="889000">
            <a:lnSpc>
              <a:spcPct val="90000"/>
            </a:lnSpc>
            <a:spcBef>
              <a:spcPct val="0"/>
            </a:spcBef>
            <a:spcAft>
              <a:spcPct val="15000"/>
            </a:spcAft>
            <a:buChar char="••"/>
          </a:pPr>
          <a:r>
            <a:rPr lang="en-US" sz="2000" b="0" kern="1200" dirty="0"/>
            <a:t>Contractors</a:t>
          </a:r>
        </a:p>
        <a:p>
          <a:pPr marL="228600" lvl="1" indent="-228600" algn="l" defTabSz="889000">
            <a:lnSpc>
              <a:spcPct val="90000"/>
            </a:lnSpc>
            <a:spcBef>
              <a:spcPct val="0"/>
            </a:spcBef>
            <a:spcAft>
              <a:spcPct val="15000"/>
            </a:spcAft>
            <a:buChar char="••"/>
          </a:pPr>
          <a:r>
            <a:rPr lang="en-US" sz="2000" b="0" kern="1200" dirty="0"/>
            <a:t>Other government officials</a:t>
          </a:r>
        </a:p>
        <a:p>
          <a:pPr marL="228600" lvl="1" indent="-228600" algn="l" defTabSz="889000">
            <a:lnSpc>
              <a:spcPct val="90000"/>
            </a:lnSpc>
            <a:spcBef>
              <a:spcPct val="0"/>
            </a:spcBef>
            <a:spcAft>
              <a:spcPct val="15000"/>
            </a:spcAft>
            <a:buChar char="••"/>
          </a:pPr>
          <a:r>
            <a:rPr lang="en-US" sz="2000" b="0" kern="1200" dirty="0"/>
            <a:t>General public</a:t>
          </a:r>
        </a:p>
      </dsp:txBody>
      <dsp:txXfrm>
        <a:off x="0" y="195090"/>
        <a:ext cx="7772400" cy="1965600"/>
      </dsp:txXfrm>
    </dsp:sp>
    <dsp:sp modelId="{CEA333DC-D232-4D0F-8DB7-8209B7D7ACC7}">
      <dsp:nvSpPr>
        <dsp:cNvPr id="0" name=""/>
        <dsp:cNvSpPr/>
      </dsp:nvSpPr>
      <dsp:spPr>
        <a:xfrm>
          <a:off x="388620" y="17970"/>
          <a:ext cx="544068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Communicate</a:t>
          </a:r>
        </a:p>
      </dsp:txBody>
      <dsp:txXfrm>
        <a:off x="405913" y="35263"/>
        <a:ext cx="5406094" cy="319654"/>
      </dsp:txXfrm>
    </dsp:sp>
    <dsp:sp modelId="{281D5221-68CD-41B5-AA7D-057341EB295F}">
      <dsp:nvSpPr>
        <dsp:cNvPr id="0" name=""/>
        <dsp:cNvSpPr/>
      </dsp:nvSpPr>
      <dsp:spPr>
        <a:xfrm>
          <a:off x="0" y="2402610"/>
          <a:ext cx="77724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4993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Basis and importance of </a:t>
          </a:r>
          <a:r>
            <a:rPr lang="en-US" sz="2000" b="0" kern="1200" dirty="0" smtClean="0"/>
            <a:t>fire </a:t>
          </a:r>
          <a:r>
            <a:rPr lang="en-US" sz="2000" b="0" kern="1200" dirty="0"/>
            <a:t>and life safety codes they administer</a:t>
          </a:r>
        </a:p>
      </dsp:txBody>
      <dsp:txXfrm>
        <a:off x="0" y="2402610"/>
        <a:ext cx="7772400" cy="945000"/>
      </dsp:txXfrm>
    </dsp:sp>
    <dsp:sp modelId="{7A99947A-FEBD-453F-9EBA-4149D5A46A1D}">
      <dsp:nvSpPr>
        <dsp:cNvPr id="0" name=""/>
        <dsp:cNvSpPr/>
      </dsp:nvSpPr>
      <dsp:spPr>
        <a:xfrm>
          <a:off x="388620" y="2225490"/>
          <a:ext cx="544068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Explain</a:t>
          </a:r>
        </a:p>
      </dsp:txBody>
      <dsp:txXfrm>
        <a:off x="405913" y="2242783"/>
        <a:ext cx="5406094" cy="319654"/>
      </dsp:txXfrm>
    </dsp:sp>
    <dsp:sp modelId="{4081B588-EC89-42D3-9508-F4048BF6CFB2}">
      <dsp:nvSpPr>
        <dsp:cNvPr id="0" name=""/>
        <dsp:cNvSpPr/>
      </dsp:nvSpPr>
      <dsp:spPr>
        <a:xfrm>
          <a:off x="0" y="3589530"/>
          <a:ext cx="77724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4993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Help </a:t>
          </a:r>
          <a:r>
            <a:rPr lang="en-US" sz="1800" b="0" kern="1200" dirty="0" smtClean="0"/>
            <a:t>educate </a:t>
          </a:r>
          <a:r>
            <a:rPr lang="en-US" sz="1800" b="0" kern="1200" dirty="0"/>
            <a:t>the user and establish a strong foundation for the provision of a safe built environment</a:t>
          </a:r>
        </a:p>
      </dsp:txBody>
      <dsp:txXfrm>
        <a:off x="0" y="3589530"/>
        <a:ext cx="7772400" cy="888300"/>
      </dsp:txXfrm>
    </dsp:sp>
    <dsp:sp modelId="{784B2A9D-4743-4DC5-9945-E3372710E19E}">
      <dsp:nvSpPr>
        <dsp:cNvPr id="0" name=""/>
        <dsp:cNvSpPr/>
      </dsp:nvSpPr>
      <dsp:spPr>
        <a:xfrm>
          <a:off x="388620" y="3412410"/>
          <a:ext cx="5440680" cy="354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solidFill>
                <a:schemeClr val="accent5">
                  <a:lumMod val="20000"/>
                  <a:lumOff val="80000"/>
                </a:schemeClr>
              </a:solidFill>
            </a:rPr>
            <a:t>Relationships</a:t>
          </a:r>
        </a:p>
      </dsp:txBody>
      <dsp:txXfrm>
        <a:off x="405913" y="3429703"/>
        <a:ext cx="5406094" cy="319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8D832-A374-48A5-AC7E-A70846E56C0D}">
      <dsp:nvSpPr>
        <dsp:cNvPr id="0" name=""/>
        <dsp:cNvSpPr/>
      </dsp:nvSpPr>
      <dsp:spPr>
        <a:xfrm>
          <a:off x="0" y="295542"/>
          <a:ext cx="8153400" cy="13765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395732" rIns="63279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Best when conversations involve </a:t>
          </a:r>
          <a:r>
            <a:rPr lang="en-US" sz="1900" kern="1200" dirty="0" smtClean="0"/>
            <a:t>exchange </a:t>
          </a:r>
          <a:r>
            <a:rPr lang="en-US" sz="1900" kern="1200" dirty="0"/>
            <a:t>of detailed information or complete concentration</a:t>
          </a:r>
        </a:p>
        <a:p>
          <a:pPr marL="171450" lvl="1" indent="-171450" algn="l" defTabSz="844550">
            <a:lnSpc>
              <a:spcPct val="90000"/>
            </a:lnSpc>
            <a:spcBef>
              <a:spcPct val="0"/>
            </a:spcBef>
            <a:spcAft>
              <a:spcPct val="15000"/>
            </a:spcAft>
            <a:buChar char="••"/>
          </a:pPr>
          <a:r>
            <a:rPr lang="en-US" sz="1900" kern="1200" dirty="0"/>
            <a:t>Use a quieter location, like an office</a:t>
          </a:r>
        </a:p>
      </dsp:txBody>
      <dsp:txXfrm>
        <a:off x="0" y="295542"/>
        <a:ext cx="8153400" cy="1376550"/>
      </dsp:txXfrm>
    </dsp:sp>
    <dsp:sp modelId="{386A19A2-84E4-4C80-971C-CBE04C710A60}">
      <dsp:nvSpPr>
        <dsp:cNvPr id="0" name=""/>
        <dsp:cNvSpPr/>
      </dsp:nvSpPr>
      <dsp:spPr>
        <a:xfrm>
          <a:off x="407670" y="15102"/>
          <a:ext cx="570738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844550">
            <a:lnSpc>
              <a:spcPct val="90000"/>
            </a:lnSpc>
            <a:spcBef>
              <a:spcPct val="0"/>
            </a:spcBef>
            <a:spcAft>
              <a:spcPct val="35000"/>
            </a:spcAft>
          </a:pPr>
          <a:r>
            <a:rPr lang="en-US" sz="1900" kern="1200" dirty="0"/>
            <a:t>Control the environment</a:t>
          </a:r>
        </a:p>
      </dsp:txBody>
      <dsp:txXfrm>
        <a:off x="435050" y="42482"/>
        <a:ext cx="5652620" cy="506120"/>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5C97E-C824-4EA9-8AEA-2C5375EB0EC8}">
      <dsp:nvSpPr>
        <dsp:cNvPr id="0" name=""/>
        <dsp:cNvSpPr/>
      </dsp:nvSpPr>
      <dsp:spPr>
        <a:xfrm>
          <a:off x="0" y="1170"/>
          <a:ext cx="7924800" cy="7502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dirty="0"/>
            <a:t>lose all room and smoke barrier doors first</a:t>
          </a:r>
          <a:endParaRPr lang="en-US" sz="2000" b="0" kern="1200" dirty="0"/>
        </a:p>
      </dsp:txBody>
      <dsp:txXfrm>
        <a:off x="36626" y="37796"/>
        <a:ext cx="7851548" cy="677025"/>
      </dsp:txXfrm>
    </dsp:sp>
    <dsp:sp modelId="{3E651E04-ECB0-43C9-A88E-566BFD5A9460}">
      <dsp:nvSpPr>
        <dsp:cNvPr id="0" name=""/>
        <dsp:cNvSpPr/>
      </dsp:nvSpPr>
      <dsp:spPr>
        <a:xfrm>
          <a:off x="0" y="765046"/>
          <a:ext cx="7924800" cy="7502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Evacuate rooms adjacent to the fire or emergency areas first </a:t>
          </a:r>
        </a:p>
      </dsp:txBody>
      <dsp:txXfrm>
        <a:off x="36626" y="801672"/>
        <a:ext cx="7851548" cy="677025"/>
      </dsp:txXfrm>
    </dsp:sp>
    <dsp:sp modelId="{A191EF18-541F-453A-B81B-FADF4F741734}">
      <dsp:nvSpPr>
        <dsp:cNvPr id="0" name=""/>
        <dsp:cNvSpPr/>
      </dsp:nvSpPr>
      <dsp:spPr>
        <a:xfrm>
          <a:off x="0" y="1528922"/>
          <a:ext cx="7924800" cy="7502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Concentrate on evacuating the remaining rooms within that zone </a:t>
          </a:r>
        </a:p>
      </dsp:txBody>
      <dsp:txXfrm>
        <a:off x="36626" y="1565548"/>
        <a:ext cx="7851548" cy="677025"/>
      </dsp:txXfrm>
    </dsp:sp>
    <dsp:sp modelId="{BD2E548D-20D0-4ED9-9271-1DDE67B3D46A}">
      <dsp:nvSpPr>
        <dsp:cNvPr id="0" name=""/>
        <dsp:cNvSpPr/>
      </dsp:nvSpPr>
      <dsp:spPr>
        <a:xfrm>
          <a:off x="0" y="2292799"/>
          <a:ext cx="7924800" cy="7502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Move occupants to predetermined safe areas on the affected floor </a:t>
          </a:r>
        </a:p>
      </dsp:txBody>
      <dsp:txXfrm>
        <a:off x="36626" y="2329425"/>
        <a:ext cx="7851548" cy="677025"/>
      </dsp:txXfrm>
    </dsp:sp>
    <dsp:sp modelId="{30B70CB8-0E27-4709-B9ED-7E3CE7395EDB}">
      <dsp:nvSpPr>
        <dsp:cNvPr id="0" name=""/>
        <dsp:cNvSpPr/>
      </dsp:nvSpPr>
      <dsp:spPr>
        <a:xfrm>
          <a:off x="0" y="3056675"/>
          <a:ext cx="7924800" cy="7502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Take medical charts/records with patients anytime they are moved from their rooms </a:t>
          </a:r>
        </a:p>
      </dsp:txBody>
      <dsp:txXfrm>
        <a:off x="36626" y="3093301"/>
        <a:ext cx="7851548" cy="677025"/>
      </dsp:txXfrm>
    </dsp:sp>
    <dsp:sp modelId="{A1968A05-14EF-4FCD-A990-10E36EC22A9A}">
      <dsp:nvSpPr>
        <dsp:cNvPr id="0" name=""/>
        <dsp:cNvSpPr/>
      </dsp:nvSpPr>
      <dsp:spPr>
        <a:xfrm>
          <a:off x="0" y="3820551"/>
          <a:ext cx="7924800" cy="7502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Place the facility in a lockdown situation</a:t>
          </a:r>
        </a:p>
      </dsp:txBody>
      <dsp:txXfrm>
        <a:off x="36626" y="3857177"/>
        <a:ext cx="7851548" cy="677025"/>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5C97E-C824-4EA9-8AEA-2C5375EB0EC8}">
      <dsp:nvSpPr>
        <dsp:cNvPr id="0" name=""/>
        <dsp:cNvSpPr/>
      </dsp:nvSpPr>
      <dsp:spPr>
        <a:xfrm>
          <a:off x="0" y="273599"/>
          <a:ext cx="7924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Evacuate the fire floor first</a:t>
          </a:r>
        </a:p>
      </dsp:txBody>
      <dsp:txXfrm>
        <a:off x="59399" y="332998"/>
        <a:ext cx="7806002" cy="1098002"/>
      </dsp:txXfrm>
    </dsp:sp>
    <dsp:sp modelId="{0A41D943-00A3-4645-8854-B1FB5BFAFA51}">
      <dsp:nvSpPr>
        <dsp:cNvPr id="0" name=""/>
        <dsp:cNvSpPr/>
      </dsp:nvSpPr>
      <dsp:spPr>
        <a:xfrm>
          <a:off x="0" y="1677600"/>
          <a:ext cx="79248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Once this is done, evacuate the necessary zones on the floor above the incident</a:t>
          </a:r>
        </a:p>
      </dsp:txBody>
      <dsp:txXfrm>
        <a:off x="59399" y="1736999"/>
        <a:ext cx="7806002" cy="1098002"/>
      </dsp:txXfrm>
    </dsp:sp>
    <dsp:sp modelId="{9CAEF99D-1FC4-42A2-877B-70142314B2A0}">
      <dsp:nvSpPr>
        <dsp:cNvPr id="0" name=""/>
        <dsp:cNvSpPr/>
      </dsp:nvSpPr>
      <dsp:spPr>
        <a:xfrm>
          <a:off x="0" y="3081600"/>
          <a:ext cx="7924800" cy="1216800"/>
        </a:xfrm>
        <a:prstGeom prst="roundRect">
          <a:avLst/>
        </a:prstGeom>
        <a:solidFill>
          <a:schemeClr val="accent2"/>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Move occupants down stairwells or elevators if they are deemed secure, safe, and operable</a:t>
          </a:r>
        </a:p>
      </dsp:txBody>
      <dsp:txXfrm>
        <a:off x="59399" y="3140999"/>
        <a:ext cx="7806002" cy="1098002"/>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5C97E-C824-4EA9-8AEA-2C5375EB0EC8}">
      <dsp:nvSpPr>
        <dsp:cNvPr id="0" name=""/>
        <dsp:cNvSpPr/>
      </dsp:nvSpPr>
      <dsp:spPr>
        <a:xfrm>
          <a:off x="0" y="5782"/>
          <a:ext cx="8077200" cy="107406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W</a:t>
          </a:r>
          <a:r>
            <a:rPr lang="x-none" sz="2700" kern="1200" dirty="0"/>
            <a:t>ork best when preincident plans are in place and practiced on a regular basis</a:t>
          </a:r>
          <a:endParaRPr lang="en-US" sz="2700" kern="1200" dirty="0"/>
        </a:p>
      </dsp:txBody>
      <dsp:txXfrm>
        <a:off x="52431" y="58213"/>
        <a:ext cx="7972338" cy="969198"/>
      </dsp:txXfrm>
    </dsp:sp>
    <dsp:sp modelId="{7A9B691B-2ECA-4892-8BDF-6087456DB423}">
      <dsp:nvSpPr>
        <dsp:cNvPr id="0" name=""/>
        <dsp:cNvSpPr/>
      </dsp:nvSpPr>
      <dsp:spPr>
        <a:xfrm>
          <a:off x="0" y="1157602"/>
          <a:ext cx="8077200" cy="10740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Actions for fire incident include</a:t>
          </a:r>
        </a:p>
      </dsp:txBody>
      <dsp:txXfrm>
        <a:off x="52431" y="1210033"/>
        <a:ext cx="7972338" cy="969198"/>
      </dsp:txXfrm>
    </dsp:sp>
    <dsp:sp modelId="{821EEA80-BD2C-449B-8D83-F135D155E685}">
      <dsp:nvSpPr>
        <dsp:cNvPr id="0" name=""/>
        <dsp:cNvSpPr/>
      </dsp:nvSpPr>
      <dsp:spPr>
        <a:xfrm>
          <a:off x="0" y="2231662"/>
          <a:ext cx="8077200" cy="1648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Evacuate the fire floor first, followed by all floors above the incident </a:t>
          </a:r>
        </a:p>
        <a:p>
          <a:pPr marL="228600" lvl="1" indent="-228600" algn="l" defTabSz="933450">
            <a:lnSpc>
              <a:spcPct val="90000"/>
            </a:lnSpc>
            <a:spcBef>
              <a:spcPct val="0"/>
            </a:spcBef>
            <a:spcAft>
              <a:spcPct val="20000"/>
            </a:spcAft>
            <a:buChar char="••"/>
          </a:pPr>
          <a:r>
            <a:rPr lang="en-US" sz="2100" kern="1200" dirty="0"/>
            <a:t>Evacuate the floor(s) below the fire when the fire floor and floors above it are clear </a:t>
          </a:r>
        </a:p>
        <a:p>
          <a:pPr marL="228600" lvl="1" indent="-228600" algn="l" defTabSz="933450">
            <a:lnSpc>
              <a:spcPct val="90000"/>
            </a:lnSpc>
            <a:spcBef>
              <a:spcPct val="0"/>
            </a:spcBef>
            <a:spcAft>
              <a:spcPct val="20000"/>
            </a:spcAft>
            <a:buChar char="••"/>
          </a:pPr>
          <a:r>
            <a:rPr lang="en-US" sz="2100" kern="1200" dirty="0"/>
            <a:t>Transport patients to other buildings or sites</a:t>
          </a:r>
        </a:p>
      </dsp:txBody>
      <dsp:txXfrm>
        <a:off x="0" y="2231662"/>
        <a:ext cx="8077200" cy="1648754"/>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515E8-115B-4C0B-815A-3AED53932C47}">
      <dsp:nvSpPr>
        <dsp:cNvPr id="0" name=""/>
        <dsp:cNvSpPr/>
      </dsp:nvSpPr>
      <dsp:spPr>
        <a:xfrm>
          <a:off x="0" y="304537"/>
          <a:ext cx="7924800" cy="16458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95732" rIns="615053" bIns="135128"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Establish direct coordination with </a:t>
          </a:r>
          <a:r>
            <a:rPr lang="en-US" sz="1900" b="0" kern="1200" dirty="0" smtClean="0"/>
            <a:t>local </a:t>
          </a:r>
          <a:r>
            <a:rPr lang="en-US" sz="1900" b="0" kern="1200" dirty="0"/>
            <a:t>law enforcement agency</a:t>
          </a:r>
        </a:p>
        <a:p>
          <a:pPr marL="171450" lvl="1" indent="-171450" algn="l" defTabSz="844550">
            <a:lnSpc>
              <a:spcPct val="90000"/>
            </a:lnSpc>
            <a:spcBef>
              <a:spcPct val="0"/>
            </a:spcBef>
            <a:spcAft>
              <a:spcPct val="15000"/>
            </a:spcAft>
            <a:buChar char="••"/>
          </a:pPr>
          <a:r>
            <a:rPr lang="en-US" sz="1900" b="0" kern="1200" dirty="0"/>
            <a:t>Remove patients to predetermined sites that are ready to provide adequate shelter and care for special/medical needs</a:t>
          </a:r>
        </a:p>
      </dsp:txBody>
      <dsp:txXfrm>
        <a:off x="0" y="304537"/>
        <a:ext cx="7924800" cy="1645875"/>
      </dsp:txXfrm>
    </dsp:sp>
    <dsp:sp modelId="{F0C84331-A4FC-42DA-AE59-B845DF270C7E}">
      <dsp:nvSpPr>
        <dsp:cNvPr id="0" name=""/>
        <dsp:cNvSpPr/>
      </dsp:nvSpPr>
      <dsp:spPr>
        <a:xfrm>
          <a:off x="396240" y="24097"/>
          <a:ext cx="554736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Law enforcement incidents</a:t>
          </a:r>
        </a:p>
      </dsp:txBody>
      <dsp:txXfrm>
        <a:off x="423620" y="51477"/>
        <a:ext cx="5492600" cy="506120"/>
      </dsp:txXfrm>
    </dsp:sp>
    <dsp:sp modelId="{87B55288-AD26-4183-91DC-9BF264A8A2A1}">
      <dsp:nvSpPr>
        <dsp:cNvPr id="0" name=""/>
        <dsp:cNvSpPr/>
      </dsp:nvSpPr>
      <dsp:spPr>
        <a:xfrm>
          <a:off x="0" y="2333452"/>
          <a:ext cx="7924800" cy="22144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95732" rIns="615053" bIns="135128"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Tornadoes, hurricanes, floods, earthquakes, or wildland/urban interface fires</a:t>
          </a:r>
        </a:p>
        <a:p>
          <a:pPr marL="171450" lvl="1" indent="-171450" algn="l" defTabSz="844550">
            <a:lnSpc>
              <a:spcPct val="90000"/>
            </a:lnSpc>
            <a:spcBef>
              <a:spcPct val="0"/>
            </a:spcBef>
            <a:spcAft>
              <a:spcPct val="15000"/>
            </a:spcAft>
            <a:buChar char="••"/>
          </a:pPr>
          <a:r>
            <a:rPr lang="en-US" sz="1900" b="0" kern="1200" dirty="0"/>
            <a:t>Evacuation areas may be many miles (kilometers) away during these incidents</a:t>
          </a:r>
        </a:p>
        <a:p>
          <a:pPr marL="171450" lvl="1" indent="-171450" algn="l" defTabSz="844550">
            <a:lnSpc>
              <a:spcPct val="90000"/>
            </a:lnSpc>
            <a:spcBef>
              <a:spcPct val="0"/>
            </a:spcBef>
            <a:spcAft>
              <a:spcPct val="15000"/>
            </a:spcAft>
            <a:buChar char="••"/>
          </a:pPr>
          <a:r>
            <a:rPr lang="en-US" sz="1900" b="0" kern="1200" dirty="0"/>
            <a:t>It may be necessary to move patients to an intermediate location</a:t>
          </a:r>
        </a:p>
      </dsp:txBody>
      <dsp:txXfrm>
        <a:off x="0" y="2333452"/>
        <a:ext cx="7924800" cy="2214450"/>
      </dsp:txXfrm>
    </dsp:sp>
    <dsp:sp modelId="{2A8C6976-2CA5-4307-96F6-A908C35239D9}">
      <dsp:nvSpPr>
        <dsp:cNvPr id="0" name=""/>
        <dsp:cNvSpPr/>
      </dsp:nvSpPr>
      <dsp:spPr>
        <a:xfrm>
          <a:off x="396240" y="2053012"/>
          <a:ext cx="5547360" cy="5608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Large-scale evacuations</a:t>
          </a:r>
        </a:p>
      </dsp:txBody>
      <dsp:txXfrm>
        <a:off x="423620" y="2080392"/>
        <a:ext cx="5492600" cy="506120"/>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5A1FB-156B-4190-9019-1173181C7223}">
      <dsp:nvSpPr>
        <dsp:cNvPr id="0" name=""/>
        <dsp:cNvSpPr/>
      </dsp:nvSpPr>
      <dsp:spPr>
        <a:xfrm>
          <a:off x="0" y="1738"/>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Provide a unique problem</a:t>
          </a:r>
        </a:p>
      </dsp:txBody>
      <dsp:txXfrm>
        <a:off x="31265" y="33003"/>
        <a:ext cx="7786070" cy="577942"/>
      </dsp:txXfrm>
    </dsp:sp>
    <dsp:sp modelId="{BAC2FBE4-A5AF-4E01-B0E5-0338C6E333A3}">
      <dsp:nvSpPr>
        <dsp:cNvPr id="0" name=""/>
        <dsp:cNvSpPr/>
      </dsp:nvSpPr>
      <dsp:spPr>
        <a:xfrm>
          <a:off x="0" y="656413"/>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Lives </a:t>
          </a:r>
          <a:r>
            <a:rPr lang="en-US" sz="1800" b="0" kern="1200" dirty="0"/>
            <a:t>of inmates, visitors, and security personnel depend on the quick and effective actions of staff members</a:t>
          </a:r>
        </a:p>
      </dsp:txBody>
      <dsp:txXfrm>
        <a:off x="31265" y="687678"/>
        <a:ext cx="7786070" cy="577942"/>
      </dsp:txXfrm>
    </dsp:sp>
    <dsp:sp modelId="{1DD11CDE-E89B-4895-A9F3-A66DCAF74AB7}">
      <dsp:nvSpPr>
        <dsp:cNvPr id="0" name=""/>
        <dsp:cNvSpPr/>
      </dsp:nvSpPr>
      <dsp:spPr>
        <a:xfrm>
          <a:off x="0" y="1311088"/>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maintain an effective fire detection system, a key-control system, and a written emergency preparedness plan</a:t>
          </a:r>
        </a:p>
      </dsp:txBody>
      <dsp:txXfrm>
        <a:off x="31265" y="1342353"/>
        <a:ext cx="7786070" cy="577942"/>
      </dsp:txXfrm>
    </dsp:sp>
    <dsp:sp modelId="{0DCE20D6-8017-4045-83A2-32242E80E2A9}">
      <dsp:nvSpPr>
        <dsp:cNvPr id="0" name=""/>
        <dsp:cNvSpPr/>
      </dsp:nvSpPr>
      <dsp:spPr>
        <a:xfrm>
          <a:off x="0" y="1965763"/>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Evacuation plan must be available to inmates, and plans must be regularly reviewed and upgraded</a:t>
          </a:r>
        </a:p>
      </dsp:txBody>
      <dsp:txXfrm>
        <a:off x="31265" y="1997028"/>
        <a:ext cx="7786070" cy="577942"/>
      </dsp:txXfrm>
    </dsp:sp>
    <dsp:sp modelId="{9CEE76B1-4098-4632-B383-066265951865}">
      <dsp:nvSpPr>
        <dsp:cNvPr id="0" name=""/>
        <dsp:cNvSpPr/>
      </dsp:nvSpPr>
      <dsp:spPr>
        <a:xfrm>
          <a:off x="0" y="2620439"/>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Inmates are either protected where they are or evacuated</a:t>
          </a:r>
        </a:p>
      </dsp:txBody>
      <dsp:txXfrm>
        <a:off x="31265" y="2651704"/>
        <a:ext cx="7786070" cy="577942"/>
      </dsp:txXfrm>
    </dsp:sp>
    <dsp:sp modelId="{0F512074-E639-447B-B4EE-C251D1ABFC9D}">
      <dsp:nvSpPr>
        <dsp:cNvPr id="0" name=""/>
        <dsp:cNvSpPr/>
      </dsp:nvSpPr>
      <dsp:spPr>
        <a:xfrm>
          <a:off x="0" y="3275114"/>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Inmates should be released by a reliable means</a:t>
          </a:r>
        </a:p>
      </dsp:txBody>
      <dsp:txXfrm>
        <a:off x="31265" y="3306379"/>
        <a:ext cx="7786070" cy="577942"/>
      </dsp:txXfrm>
    </dsp:sp>
    <dsp:sp modelId="{D871ABA8-4274-42DA-B04A-A0FF7ED4FA55}">
      <dsp:nvSpPr>
        <dsp:cNvPr id="0" name=""/>
        <dsp:cNvSpPr/>
      </dsp:nvSpPr>
      <dsp:spPr>
        <a:xfrm>
          <a:off x="0" y="3929789"/>
          <a:ext cx="7848600" cy="64047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Should </a:t>
          </a:r>
          <a:r>
            <a:rPr lang="en-US" sz="1800" b="0" kern="1200" dirty="0"/>
            <a:t>be at least two means of access to each main cell block</a:t>
          </a:r>
        </a:p>
      </dsp:txBody>
      <dsp:txXfrm>
        <a:off x="31265" y="3961054"/>
        <a:ext cx="7786070" cy="577942"/>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10C66-F69A-4969-A2A9-804B6B2C9B2A}">
      <dsp:nvSpPr>
        <dsp:cNvPr id="0" name=""/>
        <dsp:cNvSpPr/>
      </dsp:nvSpPr>
      <dsp:spPr>
        <a:xfrm>
          <a:off x="0" y="6737"/>
          <a:ext cx="4419600" cy="125460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None of the occupants are familiar with the layout of the building</a:t>
          </a:r>
        </a:p>
      </dsp:txBody>
      <dsp:txXfrm>
        <a:off x="61245" y="67982"/>
        <a:ext cx="4297110" cy="1132115"/>
      </dsp:txXfrm>
    </dsp:sp>
    <dsp:sp modelId="{2E5E4EFB-039E-4EDE-B2C6-C0E201A260D5}">
      <dsp:nvSpPr>
        <dsp:cNvPr id="0" name=""/>
        <dsp:cNvSpPr/>
      </dsp:nvSpPr>
      <dsp:spPr>
        <a:xfrm>
          <a:off x="0" y="1341982"/>
          <a:ext cx="4419600" cy="1254605"/>
        </a:xfrm>
        <a:prstGeom prst="roundRect">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a:t>
          </a:r>
          <a:r>
            <a:rPr lang="x-none" sz="1800" kern="1200" dirty="0"/>
            <a:t>ire codes require </a:t>
          </a:r>
          <a:r>
            <a:rPr lang="x-none" sz="1800" kern="1200" dirty="0" smtClean="0"/>
            <a:t>installation </a:t>
          </a:r>
          <a:r>
            <a:rPr lang="x-none" sz="1800" kern="1200" dirty="0"/>
            <a:t>of a reliable fire detection and alarm system</a:t>
          </a:r>
          <a:endParaRPr lang="en-US" sz="1800" kern="1200" dirty="0"/>
        </a:p>
      </dsp:txBody>
      <dsp:txXfrm>
        <a:off x="61245" y="1403227"/>
        <a:ext cx="4297110" cy="1132115"/>
      </dsp:txXfrm>
    </dsp:sp>
    <dsp:sp modelId="{98D969EF-66CC-447D-9095-C840A00071C1}">
      <dsp:nvSpPr>
        <dsp:cNvPr id="0" name=""/>
        <dsp:cNvSpPr/>
      </dsp:nvSpPr>
      <dsp:spPr>
        <a:xfrm>
          <a:off x="0" y="2683965"/>
          <a:ext cx="4419600" cy="1254605"/>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Evacuation procedures </a:t>
          </a:r>
          <a:r>
            <a:rPr lang="x-none" sz="1800" kern="1200" dirty="0" smtClean="0"/>
            <a:t>usually </a:t>
          </a:r>
          <a:r>
            <a:rPr lang="x-none" sz="1800" kern="1200" dirty="0"/>
            <a:t>posted in each room on the back of the door, at all fire alarm manual pull stations, and next to exits</a:t>
          </a:r>
          <a:endParaRPr lang="en-US" sz="1800" kern="1200" dirty="0"/>
        </a:p>
      </dsp:txBody>
      <dsp:txXfrm>
        <a:off x="61245" y="2745210"/>
        <a:ext cx="4297110" cy="1132115"/>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10C66-F69A-4969-A2A9-804B6B2C9B2A}">
      <dsp:nvSpPr>
        <dsp:cNvPr id="0" name=""/>
        <dsp:cNvSpPr/>
      </dsp:nvSpPr>
      <dsp:spPr>
        <a:xfrm>
          <a:off x="0" y="2999"/>
          <a:ext cx="4419600" cy="97929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Owner or administrator is responsible for training employees in emergency evacuation procedures</a:t>
          </a:r>
        </a:p>
      </dsp:txBody>
      <dsp:txXfrm>
        <a:off x="47805" y="50804"/>
        <a:ext cx="4323990" cy="883680"/>
      </dsp:txXfrm>
    </dsp:sp>
    <dsp:sp modelId="{FE80D87C-F528-4398-944B-F39182AB444C}">
      <dsp:nvSpPr>
        <dsp:cNvPr id="0" name=""/>
        <dsp:cNvSpPr/>
      </dsp:nvSpPr>
      <dsp:spPr>
        <a:xfrm>
          <a:off x="0" y="1071569"/>
          <a:ext cx="4419600" cy="97929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Employees may be designated as fire wardens</a:t>
          </a:r>
        </a:p>
      </dsp:txBody>
      <dsp:txXfrm>
        <a:off x="47805" y="1119374"/>
        <a:ext cx="4323990" cy="883680"/>
      </dsp:txXfrm>
    </dsp:sp>
    <dsp:sp modelId="{EA50FEB7-286A-4ADA-999F-B33E94654D90}">
      <dsp:nvSpPr>
        <dsp:cNvPr id="0" name=""/>
        <dsp:cNvSpPr/>
      </dsp:nvSpPr>
      <dsp:spPr>
        <a:xfrm>
          <a:off x="0" y="2140140"/>
          <a:ext cx="4419600" cy="97929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Employees should attempt to account for guests</a:t>
          </a:r>
        </a:p>
      </dsp:txBody>
      <dsp:txXfrm>
        <a:off x="47805" y="2187945"/>
        <a:ext cx="4323990" cy="883680"/>
      </dsp:txXfrm>
    </dsp:sp>
    <dsp:sp modelId="{97DC307F-828D-43F9-98BF-5B68EC1A1CDF}">
      <dsp:nvSpPr>
        <dsp:cNvPr id="0" name=""/>
        <dsp:cNvSpPr/>
      </dsp:nvSpPr>
      <dsp:spPr>
        <a:xfrm>
          <a:off x="0" y="3208710"/>
          <a:ext cx="4419600" cy="97929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Emergency evacuation drills must be held frequently</a:t>
          </a:r>
        </a:p>
      </dsp:txBody>
      <dsp:txXfrm>
        <a:off x="47805" y="3256515"/>
        <a:ext cx="4323990" cy="883680"/>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FAA48-DEDD-419A-A278-F7DDA368ED32}">
      <dsp:nvSpPr>
        <dsp:cNvPr id="0" name=""/>
        <dsp:cNvSpPr/>
      </dsp:nvSpPr>
      <dsp:spPr>
        <a:xfrm>
          <a:off x="0" y="1872"/>
          <a:ext cx="7772400" cy="856590"/>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Complaints that citizens file should be met with courtesy and genuine interest</a:t>
          </a:r>
        </a:p>
      </dsp:txBody>
      <dsp:txXfrm>
        <a:off x="41815" y="43687"/>
        <a:ext cx="7688770" cy="772960"/>
      </dsp:txXfrm>
    </dsp:sp>
    <dsp:sp modelId="{36E91B1B-7D2E-4548-9F07-FA0DC0E85C2C}">
      <dsp:nvSpPr>
        <dsp:cNvPr id="0" name=""/>
        <dsp:cNvSpPr/>
      </dsp:nvSpPr>
      <dsp:spPr>
        <a:xfrm>
          <a:off x="0" y="872638"/>
          <a:ext cx="7772400" cy="856590"/>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Prompt investigation of these complaints encourages continued support</a:t>
          </a:r>
        </a:p>
      </dsp:txBody>
      <dsp:txXfrm>
        <a:off x="41815" y="914453"/>
        <a:ext cx="7688770" cy="772960"/>
      </dsp:txXfrm>
    </dsp:sp>
    <dsp:sp modelId="{30529708-9620-436B-8B52-E7BDFFABC714}">
      <dsp:nvSpPr>
        <dsp:cNvPr id="0" name=""/>
        <dsp:cNvSpPr/>
      </dsp:nvSpPr>
      <dsp:spPr>
        <a:xfrm>
          <a:off x="0" y="1743404"/>
          <a:ext cx="7772400" cy="856590"/>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Inspection </a:t>
          </a:r>
          <a:r>
            <a:rPr lang="en-US" sz="2000" b="0" kern="1200" dirty="0"/>
            <a:t>organization should have a procedure for receiving and processing complaints</a:t>
          </a:r>
        </a:p>
      </dsp:txBody>
      <dsp:txXfrm>
        <a:off x="41815" y="1785219"/>
        <a:ext cx="7688770" cy="772960"/>
      </dsp:txXfrm>
    </dsp:sp>
    <dsp:sp modelId="{390AE8C8-FB49-4D1F-AD23-84D6D95BEAF8}">
      <dsp:nvSpPr>
        <dsp:cNvPr id="0" name=""/>
        <dsp:cNvSpPr/>
      </dsp:nvSpPr>
      <dsp:spPr>
        <a:xfrm>
          <a:off x="0" y="2614170"/>
          <a:ext cx="7772400" cy="856590"/>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I</a:t>
          </a:r>
          <a:r>
            <a:rPr lang="x-none" sz="2000" b="0" u="none" kern="1200" dirty="0" smtClean="0"/>
            <a:t>nspector </a:t>
          </a:r>
          <a:r>
            <a:rPr lang="x-none" sz="2000" b="0" u="none" kern="1200" dirty="0"/>
            <a:t>should process and act upon each complaint in a consistent manner</a:t>
          </a:r>
          <a:endParaRPr lang="en-US" sz="2000" b="0" kern="1200" dirty="0"/>
        </a:p>
      </dsp:txBody>
      <dsp:txXfrm>
        <a:off x="41815" y="2655985"/>
        <a:ext cx="7688770" cy="772960"/>
      </dsp:txXfrm>
    </dsp:sp>
    <dsp:sp modelId="{A2D7BD73-EEB5-46B9-A67B-DBD8DC22764B}">
      <dsp:nvSpPr>
        <dsp:cNvPr id="0" name=""/>
        <dsp:cNvSpPr/>
      </dsp:nvSpPr>
      <dsp:spPr>
        <a:xfrm>
          <a:off x="0" y="3484936"/>
          <a:ext cx="7772400" cy="856590"/>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I</a:t>
          </a:r>
          <a:r>
            <a:rPr lang="x-none" sz="2000" b="0" u="none" kern="1200" dirty="0" smtClean="0"/>
            <a:t>nspector </a:t>
          </a:r>
          <a:r>
            <a:rPr lang="x-none" sz="2000" b="0" u="none" kern="1200" dirty="0"/>
            <a:t>taking a complaint should record all pertinent information; a standardized complaint form is useful to record all necessary information </a:t>
          </a:r>
          <a:endParaRPr lang="en-US" sz="2000" b="0" u="none" kern="1200" dirty="0"/>
        </a:p>
      </dsp:txBody>
      <dsp:txXfrm>
        <a:off x="41815" y="3526751"/>
        <a:ext cx="7688770" cy="772960"/>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FAA48-DEDD-419A-A278-F7DDA368ED32}">
      <dsp:nvSpPr>
        <dsp:cNvPr id="0" name=""/>
        <dsp:cNvSpPr/>
      </dsp:nvSpPr>
      <dsp:spPr>
        <a:xfrm>
          <a:off x="0" y="1480"/>
          <a:ext cx="7772400" cy="85803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Complaints that do not require immediate attention can be routinely assigned to inspection staff or qualified company officers for research and investigation</a:t>
          </a:r>
        </a:p>
      </dsp:txBody>
      <dsp:txXfrm>
        <a:off x="41886" y="43366"/>
        <a:ext cx="7688628" cy="774258"/>
      </dsp:txXfrm>
    </dsp:sp>
    <dsp:sp modelId="{C265A6A4-1428-4935-8DCC-C5861114ADA1}">
      <dsp:nvSpPr>
        <dsp:cNvPr id="0" name=""/>
        <dsp:cNvSpPr/>
      </dsp:nvSpPr>
      <dsp:spPr>
        <a:xfrm>
          <a:off x="0" y="872082"/>
          <a:ext cx="7772400" cy="85803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Complaints that involve a serious life safety threat require immediate action</a:t>
          </a:r>
        </a:p>
      </dsp:txBody>
      <dsp:txXfrm>
        <a:off x="41886" y="913968"/>
        <a:ext cx="7688628" cy="774258"/>
      </dsp:txXfrm>
    </dsp:sp>
    <dsp:sp modelId="{2C213E58-4B18-46F7-88A0-BC4E5E20D5E2}">
      <dsp:nvSpPr>
        <dsp:cNvPr id="0" name=""/>
        <dsp:cNvSpPr/>
      </dsp:nvSpPr>
      <dsp:spPr>
        <a:xfrm>
          <a:off x="0" y="1742684"/>
          <a:ext cx="7772400" cy="85803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investigating a code complaint, inspectors may or may not need to give the owner/occupant advance notice</a:t>
          </a:r>
        </a:p>
      </dsp:txBody>
      <dsp:txXfrm>
        <a:off x="41886" y="1784570"/>
        <a:ext cx="7688628" cy="774258"/>
      </dsp:txXfrm>
    </dsp:sp>
    <dsp:sp modelId="{480B9519-476F-4ACA-9F6F-5E90936E6B11}">
      <dsp:nvSpPr>
        <dsp:cNvPr id="0" name=""/>
        <dsp:cNvSpPr/>
      </dsp:nvSpPr>
      <dsp:spPr>
        <a:xfrm>
          <a:off x="0" y="2613287"/>
          <a:ext cx="7772400" cy="85803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Type of occupancy, location within the occupancy, and severity of the nature of the complaint often determine whether an inspector needs to obtain an administrative warrant to enter the location</a:t>
          </a:r>
        </a:p>
      </dsp:txBody>
      <dsp:txXfrm>
        <a:off x="41886" y="2655173"/>
        <a:ext cx="7688628" cy="774258"/>
      </dsp:txXfrm>
    </dsp:sp>
    <dsp:sp modelId="{84A16931-EFC7-48B4-83F1-94F948689FB2}">
      <dsp:nvSpPr>
        <dsp:cNvPr id="0" name=""/>
        <dsp:cNvSpPr/>
      </dsp:nvSpPr>
      <dsp:spPr>
        <a:xfrm>
          <a:off x="0" y="3483889"/>
          <a:ext cx="7772400" cy="85803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Upon finding a code violation, the inspector must initiate the process that leads to corrective action</a:t>
          </a:r>
        </a:p>
      </dsp:txBody>
      <dsp:txXfrm>
        <a:off x="41886" y="3525775"/>
        <a:ext cx="7688628" cy="774258"/>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FAA48-DEDD-419A-A278-F7DDA368ED32}">
      <dsp:nvSpPr>
        <dsp:cNvPr id="0" name=""/>
        <dsp:cNvSpPr/>
      </dsp:nvSpPr>
      <dsp:spPr>
        <a:xfrm>
          <a:off x="0" y="16740"/>
          <a:ext cx="77724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Be prepared to deal with negative attitudes by the business owner/occupant or representative when they act on complaints</a:t>
          </a:r>
        </a:p>
      </dsp:txBody>
      <dsp:txXfrm>
        <a:off x="37467" y="54207"/>
        <a:ext cx="7697466" cy="692586"/>
      </dsp:txXfrm>
    </dsp:sp>
    <dsp:sp modelId="{3809B8C9-D0E9-471D-809A-78CF856446D2}">
      <dsp:nvSpPr>
        <dsp:cNvPr id="0" name=""/>
        <dsp:cNvSpPr/>
      </dsp:nvSpPr>
      <dsp:spPr>
        <a:xfrm>
          <a:off x="0" y="902340"/>
          <a:ext cx="7772400" cy="7675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Maintain a professional demeanor even if the other person does not</a:t>
          </a:r>
        </a:p>
      </dsp:txBody>
      <dsp:txXfrm>
        <a:off x="37467" y="939807"/>
        <a:ext cx="7697466" cy="692586"/>
      </dsp:txXfrm>
    </dsp:sp>
    <dsp:sp modelId="{5C6508B5-7E66-46D2-837A-D115955A0DEC}">
      <dsp:nvSpPr>
        <dsp:cNvPr id="0" name=""/>
        <dsp:cNvSpPr/>
      </dsp:nvSpPr>
      <dsp:spPr>
        <a:xfrm>
          <a:off x="0" y="1787940"/>
          <a:ext cx="7772400"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a complaint has been resolved, the person who filed the complaint may need to be formally notified and thanked</a:t>
          </a:r>
        </a:p>
      </dsp:txBody>
      <dsp:txXfrm>
        <a:off x="37467" y="1825407"/>
        <a:ext cx="7697466" cy="692586"/>
      </dsp:txXfrm>
    </dsp:sp>
    <dsp:sp modelId="{5CAE978E-F085-4CDB-BBD7-80A0EB15B8B4}">
      <dsp:nvSpPr>
        <dsp:cNvPr id="0" name=""/>
        <dsp:cNvSpPr/>
      </dsp:nvSpPr>
      <dsp:spPr>
        <a:xfrm>
          <a:off x="0" y="2673540"/>
          <a:ext cx="7772400" cy="7675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Provides confirmation that the person has contributed to the safety of the community</a:t>
          </a:r>
        </a:p>
      </dsp:txBody>
      <dsp:txXfrm>
        <a:off x="37467" y="2711007"/>
        <a:ext cx="7697466" cy="692586"/>
      </dsp:txXfrm>
    </dsp:sp>
    <dsp:sp modelId="{C881683F-89D1-4E68-A104-EB291A395DA3}">
      <dsp:nvSpPr>
        <dsp:cNvPr id="0" name=""/>
        <dsp:cNvSpPr/>
      </dsp:nvSpPr>
      <dsp:spPr>
        <a:xfrm>
          <a:off x="0" y="3559140"/>
          <a:ext cx="7772400" cy="7675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complaints are documented and maintained in the organization’s record-keeping system</a:t>
          </a:r>
        </a:p>
      </dsp:txBody>
      <dsp:txXfrm>
        <a:off x="37467" y="3596607"/>
        <a:ext cx="7697466" cy="6925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CE9EE-0836-4FBB-A0FB-8949ADB35152}">
      <dsp:nvSpPr>
        <dsp:cNvPr id="0" name=""/>
        <dsp:cNvSpPr/>
      </dsp:nvSpPr>
      <dsp:spPr>
        <a:xfrm>
          <a:off x="0" y="551472"/>
          <a:ext cx="7543800" cy="1874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85483" tIns="708152" rIns="58548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Take notes during the inspection instead of attempting to talk</a:t>
          </a:r>
        </a:p>
        <a:p>
          <a:pPr marL="171450" lvl="1" indent="-171450" algn="l" defTabSz="800100">
            <a:lnSpc>
              <a:spcPct val="90000"/>
            </a:lnSpc>
            <a:spcBef>
              <a:spcPct val="0"/>
            </a:spcBef>
            <a:spcAft>
              <a:spcPct val="15000"/>
            </a:spcAft>
            <a:buChar char="••"/>
          </a:pPr>
          <a:r>
            <a:rPr lang="en-US" sz="1800" b="0" kern="1200" dirty="0" smtClean="0"/>
            <a:t>Notes </a:t>
          </a:r>
          <a:r>
            <a:rPr lang="en-US" sz="1800" b="0" kern="1200" dirty="0"/>
            <a:t>can be the basis for a conversation at the end of the inspection</a:t>
          </a:r>
        </a:p>
      </dsp:txBody>
      <dsp:txXfrm>
        <a:off x="0" y="551472"/>
        <a:ext cx="7543800" cy="1874250"/>
      </dsp:txXfrm>
    </dsp:sp>
    <dsp:sp modelId="{1D5DBBC1-99B9-4791-968F-7AC017E18A8A}">
      <dsp:nvSpPr>
        <dsp:cNvPr id="0" name=""/>
        <dsp:cNvSpPr/>
      </dsp:nvSpPr>
      <dsp:spPr>
        <a:xfrm>
          <a:off x="377190" y="49632"/>
          <a:ext cx="5280660" cy="10036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977900">
            <a:lnSpc>
              <a:spcPct val="90000"/>
            </a:lnSpc>
            <a:spcBef>
              <a:spcPct val="0"/>
            </a:spcBef>
            <a:spcAft>
              <a:spcPct val="35000"/>
            </a:spcAft>
          </a:pPr>
          <a:r>
            <a:rPr lang="en-US" sz="2200" b="0" kern="1200" dirty="0"/>
            <a:t>Noisy operations</a:t>
          </a:r>
        </a:p>
      </dsp:txBody>
      <dsp:txXfrm>
        <a:off x="426186" y="98628"/>
        <a:ext cx="5182668" cy="905688"/>
      </dsp:txXfrm>
    </dsp:sp>
    <dsp:sp modelId="{F1099687-9158-4713-8952-C08DE5A17D49}">
      <dsp:nvSpPr>
        <dsp:cNvPr id="0" name=""/>
        <dsp:cNvSpPr/>
      </dsp:nvSpPr>
      <dsp:spPr>
        <a:xfrm>
          <a:off x="0" y="3284567"/>
          <a:ext cx="7543800" cy="856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6AE9414-7AD8-42FA-86AA-664E3441A499}">
      <dsp:nvSpPr>
        <dsp:cNvPr id="0" name=""/>
        <dsp:cNvSpPr/>
      </dsp:nvSpPr>
      <dsp:spPr>
        <a:xfrm>
          <a:off x="359140" y="2609322"/>
          <a:ext cx="7182810" cy="117708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977900">
            <a:lnSpc>
              <a:spcPct val="90000"/>
            </a:lnSpc>
            <a:spcBef>
              <a:spcPct val="0"/>
            </a:spcBef>
            <a:spcAft>
              <a:spcPct val="35000"/>
            </a:spcAft>
          </a:pPr>
          <a:r>
            <a:rPr lang="en-US" sz="2200" b="0" kern="1200" dirty="0"/>
            <a:t>Each inspection has to be approached as a special situation that may require special solutions</a:t>
          </a:r>
        </a:p>
      </dsp:txBody>
      <dsp:txXfrm>
        <a:off x="416601" y="2666783"/>
        <a:ext cx="7067888" cy="1062163"/>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7CAB4-7755-4009-BD20-7E0AE2200EAF}">
      <dsp:nvSpPr>
        <dsp:cNvPr id="0" name=""/>
        <dsp:cNvSpPr/>
      </dsp:nvSpPr>
      <dsp:spPr>
        <a:xfrm>
          <a:off x="412908" y="892"/>
          <a:ext cx="2170807" cy="130248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Date/time complaint received</a:t>
          </a:r>
        </a:p>
      </dsp:txBody>
      <dsp:txXfrm>
        <a:off x="412908" y="892"/>
        <a:ext cx="2170807" cy="1302484"/>
      </dsp:txXfrm>
    </dsp:sp>
    <dsp:sp modelId="{10ECEB41-0E4F-4658-BDFC-FE5B4FBF5FD3}">
      <dsp:nvSpPr>
        <dsp:cNvPr id="0" name=""/>
        <dsp:cNvSpPr/>
      </dsp:nvSpPr>
      <dsp:spPr>
        <a:xfrm>
          <a:off x="2800796" y="892"/>
          <a:ext cx="2170807" cy="1302484"/>
        </a:xfrm>
        <a:prstGeom prst="rect">
          <a:avLst/>
        </a:prstGeom>
        <a:gradFill rotWithShape="0">
          <a:gsLst>
            <a:gs pos="0">
              <a:schemeClr val="accent2">
                <a:shade val="80000"/>
                <a:hueOff val="0"/>
                <a:satOff val="-1583"/>
                <a:lumOff val="4064"/>
                <a:alphaOff val="0"/>
                <a:shade val="51000"/>
                <a:satMod val="130000"/>
              </a:schemeClr>
            </a:gs>
            <a:gs pos="80000">
              <a:schemeClr val="accent2">
                <a:shade val="80000"/>
                <a:hueOff val="0"/>
                <a:satOff val="-1583"/>
                <a:lumOff val="4064"/>
                <a:alphaOff val="0"/>
                <a:shade val="93000"/>
                <a:satMod val="130000"/>
              </a:schemeClr>
            </a:gs>
            <a:gs pos="100000">
              <a:schemeClr val="accent2">
                <a:shade val="80000"/>
                <a:hueOff val="0"/>
                <a:satOff val="-1583"/>
                <a:lumOff val="40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Location of perceived violation</a:t>
          </a:r>
        </a:p>
      </dsp:txBody>
      <dsp:txXfrm>
        <a:off x="2800796" y="892"/>
        <a:ext cx="2170807" cy="1302484"/>
      </dsp:txXfrm>
    </dsp:sp>
    <dsp:sp modelId="{82826E60-561D-4280-BEF5-3BC4B96744FD}">
      <dsp:nvSpPr>
        <dsp:cNvPr id="0" name=""/>
        <dsp:cNvSpPr/>
      </dsp:nvSpPr>
      <dsp:spPr>
        <a:xfrm>
          <a:off x="5188684" y="892"/>
          <a:ext cx="2170807" cy="1302484"/>
        </a:xfrm>
        <a:prstGeom prst="rect">
          <a:avLst/>
        </a:prstGeom>
        <a:gradFill rotWithShape="0">
          <a:gsLst>
            <a:gs pos="0">
              <a:schemeClr val="accent2">
                <a:shade val="80000"/>
                <a:hueOff val="0"/>
                <a:satOff val="-3166"/>
                <a:lumOff val="8128"/>
                <a:alphaOff val="0"/>
                <a:shade val="51000"/>
                <a:satMod val="130000"/>
              </a:schemeClr>
            </a:gs>
            <a:gs pos="80000">
              <a:schemeClr val="accent2">
                <a:shade val="80000"/>
                <a:hueOff val="0"/>
                <a:satOff val="-3166"/>
                <a:lumOff val="8128"/>
                <a:alphaOff val="0"/>
                <a:shade val="93000"/>
                <a:satMod val="130000"/>
              </a:schemeClr>
            </a:gs>
            <a:gs pos="100000">
              <a:schemeClr val="accent2">
                <a:shade val="80000"/>
                <a:hueOff val="0"/>
                <a:satOff val="-3166"/>
                <a:lumOff val="81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Name of person reporting complaint</a:t>
          </a:r>
        </a:p>
      </dsp:txBody>
      <dsp:txXfrm>
        <a:off x="5188684" y="892"/>
        <a:ext cx="2170807" cy="1302484"/>
      </dsp:txXfrm>
    </dsp:sp>
    <dsp:sp modelId="{304B4DE2-B85A-40EE-9071-364C930537C9}">
      <dsp:nvSpPr>
        <dsp:cNvPr id="0" name=""/>
        <dsp:cNvSpPr/>
      </dsp:nvSpPr>
      <dsp:spPr>
        <a:xfrm>
          <a:off x="412908" y="1520457"/>
          <a:ext cx="2170807" cy="1302484"/>
        </a:xfrm>
        <a:prstGeom prst="rect">
          <a:avLst/>
        </a:prstGeom>
        <a:gradFill rotWithShape="0">
          <a:gsLst>
            <a:gs pos="0">
              <a:schemeClr val="accent2">
                <a:shade val="80000"/>
                <a:hueOff val="0"/>
                <a:satOff val="-4749"/>
                <a:lumOff val="12192"/>
                <a:alphaOff val="0"/>
                <a:shade val="51000"/>
                <a:satMod val="130000"/>
              </a:schemeClr>
            </a:gs>
            <a:gs pos="80000">
              <a:schemeClr val="accent2">
                <a:shade val="80000"/>
                <a:hueOff val="0"/>
                <a:satOff val="-4749"/>
                <a:lumOff val="12192"/>
                <a:alphaOff val="0"/>
                <a:shade val="93000"/>
                <a:satMod val="130000"/>
              </a:schemeClr>
            </a:gs>
            <a:gs pos="100000">
              <a:schemeClr val="accent2">
                <a:shade val="80000"/>
                <a:hueOff val="0"/>
                <a:satOff val="-4749"/>
                <a:lumOff val="121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Name of owner/occupant</a:t>
          </a:r>
        </a:p>
      </dsp:txBody>
      <dsp:txXfrm>
        <a:off x="412908" y="1520457"/>
        <a:ext cx="2170807" cy="1302484"/>
      </dsp:txXfrm>
    </dsp:sp>
    <dsp:sp modelId="{C03421D6-D289-42C2-ABA7-476F8961D7A8}">
      <dsp:nvSpPr>
        <dsp:cNvPr id="0" name=""/>
        <dsp:cNvSpPr/>
      </dsp:nvSpPr>
      <dsp:spPr>
        <a:xfrm>
          <a:off x="2800796" y="1520457"/>
          <a:ext cx="2170807" cy="1302484"/>
        </a:xfrm>
        <a:prstGeom prst="rect">
          <a:avLst/>
        </a:prstGeom>
        <a:gradFill rotWithShape="0">
          <a:gsLst>
            <a:gs pos="0">
              <a:schemeClr val="accent2">
                <a:shade val="80000"/>
                <a:hueOff val="0"/>
                <a:satOff val="-6332"/>
                <a:lumOff val="16257"/>
                <a:alphaOff val="0"/>
                <a:shade val="51000"/>
                <a:satMod val="130000"/>
              </a:schemeClr>
            </a:gs>
            <a:gs pos="80000">
              <a:schemeClr val="accent2">
                <a:shade val="80000"/>
                <a:hueOff val="0"/>
                <a:satOff val="-6332"/>
                <a:lumOff val="16257"/>
                <a:alphaOff val="0"/>
                <a:shade val="93000"/>
                <a:satMod val="130000"/>
              </a:schemeClr>
            </a:gs>
            <a:gs pos="100000">
              <a:schemeClr val="accent2">
                <a:shade val="80000"/>
                <a:hueOff val="0"/>
                <a:satOff val="-6332"/>
                <a:lumOff val="162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Nature of complaint or perceived violation</a:t>
          </a:r>
        </a:p>
      </dsp:txBody>
      <dsp:txXfrm>
        <a:off x="2800796" y="1520457"/>
        <a:ext cx="2170807" cy="1302484"/>
      </dsp:txXfrm>
    </dsp:sp>
    <dsp:sp modelId="{A1DC68FC-FC54-4E2D-83CA-EA08FDA32020}">
      <dsp:nvSpPr>
        <dsp:cNvPr id="0" name=""/>
        <dsp:cNvSpPr/>
      </dsp:nvSpPr>
      <dsp:spPr>
        <a:xfrm>
          <a:off x="5188684" y="1520457"/>
          <a:ext cx="2170807" cy="1302484"/>
        </a:xfrm>
        <a:prstGeom prst="rect">
          <a:avLst/>
        </a:prstGeom>
        <a:gradFill rotWithShape="0">
          <a:gsLst>
            <a:gs pos="0">
              <a:schemeClr val="accent2">
                <a:shade val="80000"/>
                <a:hueOff val="0"/>
                <a:satOff val="-7915"/>
                <a:lumOff val="20321"/>
                <a:alphaOff val="0"/>
                <a:shade val="51000"/>
                <a:satMod val="130000"/>
              </a:schemeClr>
            </a:gs>
            <a:gs pos="80000">
              <a:schemeClr val="accent2">
                <a:shade val="80000"/>
                <a:hueOff val="0"/>
                <a:satOff val="-7915"/>
                <a:lumOff val="20321"/>
                <a:alphaOff val="0"/>
                <a:shade val="93000"/>
                <a:satMod val="130000"/>
              </a:schemeClr>
            </a:gs>
            <a:gs pos="100000">
              <a:schemeClr val="accent2">
                <a:shade val="80000"/>
                <a:hueOff val="0"/>
                <a:satOff val="-7915"/>
                <a:lumOff val="2032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Date/time of inspection</a:t>
          </a:r>
        </a:p>
      </dsp:txBody>
      <dsp:txXfrm>
        <a:off x="5188684" y="1520457"/>
        <a:ext cx="2170807" cy="1302484"/>
      </dsp:txXfrm>
    </dsp:sp>
    <dsp:sp modelId="{BACAFB51-AA77-40AE-B2B7-58DBBFF87365}">
      <dsp:nvSpPr>
        <dsp:cNvPr id="0" name=""/>
        <dsp:cNvSpPr/>
      </dsp:nvSpPr>
      <dsp:spPr>
        <a:xfrm>
          <a:off x="1606852" y="3040022"/>
          <a:ext cx="2170807" cy="13024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Date/time of follow-up inspection</a:t>
          </a:r>
        </a:p>
      </dsp:txBody>
      <dsp:txXfrm>
        <a:off x="1606852" y="3040022"/>
        <a:ext cx="2170807" cy="1302484"/>
      </dsp:txXfrm>
    </dsp:sp>
    <dsp:sp modelId="{8E73FB96-C59A-48C5-91BC-442089A88F4B}">
      <dsp:nvSpPr>
        <dsp:cNvPr id="0" name=""/>
        <dsp:cNvSpPr/>
      </dsp:nvSpPr>
      <dsp:spPr>
        <a:xfrm>
          <a:off x="3994740" y="3040022"/>
          <a:ext cx="2170807" cy="1302484"/>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Resolution of complaint</a:t>
          </a:r>
        </a:p>
      </dsp:txBody>
      <dsp:txXfrm>
        <a:off x="3994740" y="3040022"/>
        <a:ext cx="2170807" cy="1302484"/>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FAA48-DEDD-419A-A278-F7DDA368ED32}">
      <dsp:nvSpPr>
        <dsp:cNvPr id="0" name=""/>
        <dsp:cNvSpPr/>
      </dsp:nvSpPr>
      <dsp:spPr>
        <a:xfrm>
          <a:off x="0" y="861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Confirm when a pattern of violations begins to appear</a:t>
          </a:r>
        </a:p>
      </dsp:txBody>
      <dsp:txXfrm>
        <a:off x="59399" y="920698"/>
        <a:ext cx="7653602" cy="1098002"/>
      </dsp:txXfrm>
    </dsp:sp>
    <dsp:sp modelId="{88897864-C23D-421F-BE2D-C522951A9C0F}">
      <dsp:nvSpPr>
        <dsp:cNvPr id="0" name=""/>
        <dsp:cNvSpPr/>
      </dsp:nvSpPr>
      <dsp:spPr>
        <a:xfrm>
          <a:off x="0" y="2265300"/>
          <a:ext cx="7772400" cy="1216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Always refer to the complaint records before making any inspection to determine whether violations have been reported about the property previously</a:t>
          </a:r>
        </a:p>
      </dsp:txBody>
      <dsp:txXfrm>
        <a:off x="59399" y="2324699"/>
        <a:ext cx="7653602" cy="10980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A81FB-3205-4C4D-A97A-DB614FC54C46}">
      <dsp:nvSpPr>
        <dsp:cNvPr id="0" name=""/>
        <dsp:cNvSpPr/>
      </dsp:nvSpPr>
      <dsp:spPr>
        <a:xfrm>
          <a:off x="538795" y="1525"/>
          <a:ext cx="2752576" cy="165154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Listening </a:t>
          </a:r>
          <a:endParaRPr lang="en-US" sz="2400" b="0" kern="1200" dirty="0"/>
        </a:p>
      </dsp:txBody>
      <dsp:txXfrm>
        <a:off x="538795" y="1525"/>
        <a:ext cx="2752576" cy="1651545"/>
      </dsp:txXfrm>
    </dsp:sp>
    <dsp:sp modelId="{9992F0DF-7709-4296-AA78-4AF8D5400D64}">
      <dsp:nvSpPr>
        <dsp:cNvPr id="0" name=""/>
        <dsp:cNvSpPr/>
      </dsp:nvSpPr>
      <dsp:spPr>
        <a:xfrm>
          <a:off x="3566628" y="1525"/>
          <a:ext cx="2752576" cy="1651545"/>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Conversing</a:t>
          </a:r>
          <a:endParaRPr lang="en-US" sz="2400" b="0" u="none" kern="1200" dirty="0"/>
        </a:p>
      </dsp:txBody>
      <dsp:txXfrm>
        <a:off x="3566628" y="1525"/>
        <a:ext cx="2752576" cy="1651545"/>
      </dsp:txXfrm>
    </dsp:sp>
    <dsp:sp modelId="{EF6216A9-EFD4-494C-AC7C-2967DFBDEC84}">
      <dsp:nvSpPr>
        <dsp:cNvPr id="0" name=""/>
        <dsp:cNvSpPr/>
      </dsp:nvSpPr>
      <dsp:spPr>
        <a:xfrm>
          <a:off x="2052711" y="1928328"/>
          <a:ext cx="2752576" cy="1651545"/>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Persuading</a:t>
          </a:r>
          <a:endParaRPr lang="en-US" sz="2400" b="0" u="none" kern="1200" dirty="0"/>
        </a:p>
      </dsp:txBody>
      <dsp:txXfrm>
        <a:off x="2052711" y="1928328"/>
        <a:ext cx="2752576" cy="16515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CFF0A-7C39-4B1D-BC08-E1D178788549}">
      <dsp:nvSpPr>
        <dsp:cNvPr id="0" name=""/>
        <dsp:cNvSpPr/>
      </dsp:nvSpPr>
      <dsp:spPr>
        <a:xfrm>
          <a:off x="0" y="521699"/>
          <a:ext cx="4191000" cy="3969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5268" tIns="728980" rIns="325268" bIns="120904"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a:t>Focuses on the speaker</a:t>
          </a:r>
        </a:p>
        <a:p>
          <a:pPr marL="171450" lvl="1" indent="-171450" algn="l" defTabSz="755650">
            <a:lnSpc>
              <a:spcPct val="90000"/>
            </a:lnSpc>
            <a:spcBef>
              <a:spcPct val="0"/>
            </a:spcBef>
            <a:spcAft>
              <a:spcPct val="15000"/>
            </a:spcAft>
            <a:buChar char="••"/>
          </a:pPr>
          <a:r>
            <a:rPr lang="en-US" sz="1700" b="0" kern="1200" dirty="0"/>
            <a:t>Ignores other distractions </a:t>
          </a:r>
        </a:p>
        <a:p>
          <a:pPr marL="171450" lvl="1" indent="-171450" algn="l" defTabSz="755650">
            <a:lnSpc>
              <a:spcPct val="90000"/>
            </a:lnSpc>
            <a:spcBef>
              <a:spcPct val="0"/>
            </a:spcBef>
            <a:spcAft>
              <a:spcPct val="15000"/>
            </a:spcAft>
            <a:buChar char="••"/>
          </a:pPr>
          <a:r>
            <a:rPr lang="en-US" sz="1700" b="0" kern="1200" dirty="0"/>
            <a:t>Look at the speaker if possible; think about what is being said </a:t>
          </a:r>
        </a:p>
        <a:p>
          <a:pPr marL="171450" lvl="1" indent="-171450" algn="l" defTabSz="755650">
            <a:lnSpc>
              <a:spcPct val="90000"/>
            </a:lnSpc>
            <a:spcBef>
              <a:spcPct val="0"/>
            </a:spcBef>
            <a:spcAft>
              <a:spcPct val="15000"/>
            </a:spcAft>
            <a:buChar char="••"/>
          </a:pPr>
          <a:r>
            <a:rPr lang="en-US" sz="1700" b="0" kern="1200" dirty="0"/>
            <a:t>Listen to the complete message: Wait until the speaker has finished before responding</a:t>
          </a:r>
        </a:p>
        <a:p>
          <a:pPr marL="171450" lvl="1" indent="-171450" algn="l" defTabSz="755650">
            <a:lnSpc>
              <a:spcPct val="90000"/>
            </a:lnSpc>
            <a:spcBef>
              <a:spcPct val="0"/>
            </a:spcBef>
            <a:spcAft>
              <a:spcPct val="15000"/>
            </a:spcAft>
            <a:buChar char="••"/>
          </a:pPr>
          <a:r>
            <a:rPr lang="en-US" sz="1700" b="0" kern="1200" dirty="0"/>
            <a:t>Maintain eye contact: Listen to both verbal and nonverbal messages</a:t>
          </a:r>
        </a:p>
        <a:p>
          <a:pPr marL="171450" lvl="1" indent="-171450" algn="l" defTabSz="755650">
            <a:lnSpc>
              <a:spcPct val="90000"/>
            </a:lnSpc>
            <a:spcBef>
              <a:spcPct val="0"/>
            </a:spcBef>
            <a:spcAft>
              <a:spcPct val="15000"/>
            </a:spcAft>
            <a:buChar char="••"/>
          </a:pPr>
          <a:r>
            <a:rPr lang="en-US" sz="1700" b="0" kern="1200" dirty="0"/>
            <a:t>Remove physical barriers </a:t>
          </a:r>
        </a:p>
        <a:p>
          <a:pPr marL="171450" lvl="1" indent="-171450" algn="l" defTabSz="755650">
            <a:lnSpc>
              <a:spcPct val="90000"/>
            </a:lnSpc>
            <a:spcBef>
              <a:spcPct val="0"/>
            </a:spcBef>
            <a:spcAft>
              <a:spcPct val="15000"/>
            </a:spcAft>
            <a:buChar char="••"/>
          </a:pPr>
          <a:r>
            <a:rPr lang="en-US" sz="1700" b="0" kern="1200" dirty="0"/>
            <a:t>Listen to one speaker at a time</a:t>
          </a:r>
        </a:p>
      </dsp:txBody>
      <dsp:txXfrm>
        <a:off x="0" y="521699"/>
        <a:ext cx="4191000" cy="3969000"/>
      </dsp:txXfrm>
    </dsp:sp>
    <dsp:sp modelId="{D07649AE-CD7E-4F69-9B5A-CFD7299FF76A}">
      <dsp:nvSpPr>
        <dsp:cNvPr id="0" name=""/>
        <dsp:cNvSpPr/>
      </dsp:nvSpPr>
      <dsp:spPr>
        <a:xfrm>
          <a:off x="209550" y="5099"/>
          <a:ext cx="2933700" cy="1033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977900">
            <a:lnSpc>
              <a:spcPct val="90000"/>
            </a:lnSpc>
            <a:spcBef>
              <a:spcPct val="0"/>
            </a:spcBef>
            <a:spcAft>
              <a:spcPct val="35000"/>
            </a:spcAft>
          </a:pPr>
          <a:r>
            <a:rPr lang="en-US" sz="2200" b="0" kern="1200" dirty="0"/>
            <a:t>Attending</a:t>
          </a:r>
        </a:p>
      </dsp:txBody>
      <dsp:txXfrm>
        <a:off x="259987" y="55536"/>
        <a:ext cx="2832826" cy="9323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822A6-182D-48FB-9712-E38D25D4F744}">
      <dsp:nvSpPr>
        <dsp:cNvPr id="0" name=""/>
        <dsp:cNvSpPr/>
      </dsp:nvSpPr>
      <dsp:spPr>
        <a:xfrm>
          <a:off x="0" y="451856"/>
          <a:ext cx="7467600" cy="18191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9569" tIns="437388" rIns="579569"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Consists of decoding a message and assigning meaning to it</a:t>
          </a:r>
        </a:p>
        <a:p>
          <a:pPr marL="228600" lvl="1" indent="-228600" algn="l" defTabSz="933450">
            <a:lnSpc>
              <a:spcPct val="90000"/>
            </a:lnSpc>
            <a:spcBef>
              <a:spcPct val="0"/>
            </a:spcBef>
            <a:spcAft>
              <a:spcPct val="15000"/>
            </a:spcAft>
            <a:buChar char="••"/>
          </a:pPr>
          <a:r>
            <a:rPr lang="en-US" sz="2100" kern="1200" dirty="0"/>
            <a:t>Receiver can repeat the message or restate it in different words to clarify the meaning</a:t>
          </a:r>
        </a:p>
      </dsp:txBody>
      <dsp:txXfrm>
        <a:off x="0" y="451856"/>
        <a:ext cx="7467600" cy="1819125"/>
      </dsp:txXfrm>
    </dsp:sp>
    <dsp:sp modelId="{4483A31C-28D2-4FBD-8AD1-26C94B8FFF41}">
      <dsp:nvSpPr>
        <dsp:cNvPr id="0" name=""/>
        <dsp:cNvSpPr/>
      </dsp:nvSpPr>
      <dsp:spPr>
        <a:xfrm>
          <a:off x="373380" y="141896"/>
          <a:ext cx="522732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lvl="0" algn="l" defTabSz="933450">
            <a:lnSpc>
              <a:spcPct val="90000"/>
            </a:lnSpc>
            <a:spcBef>
              <a:spcPct val="0"/>
            </a:spcBef>
            <a:spcAft>
              <a:spcPct val="35000"/>
            </a:spcAft>
          </a:pPr>
          <a:r>
            <a:rPr lang="en-US" sz="2100" kern="1200" dirty="0"/>
            <a:t>Understanding</a:t>
          </a:r>
        </a:p>
      </dsp:txBody>
      <dsp:txXfrm>
        <a:off x="403642" y="172158"/>
        <a:ext cx="5166796" cy="559396"/>
      </dsp:txXfrm>
    </dsp:sp>
    <dsp:sp modelId="{61F4D5F6-14F2-4B1C-8BE1-A9EB9FAEF9FD}">
      <dsp:nvSpPr>
        <dsp:cNvPr id="0" name=""/>
        <dsp:cNvSpPr/>
      </dsp:nvSpPr>
      <dsp:spPr>
        <a:xfrm>
          <a:off x="0" y="2694341"/>
          <a:ext cx="7467600" cy="152144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9569" tIns="437388" rIns="579569"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Critical for the message to have the correct effect</a:t>
          </a:r>
        </a:p>
        <a:p>
          <a:pPr marL="228600" lvl="1" indent="-228600" algn="l" defTabSz="933450">
            <a:lnSpc>
              <a:spcPct val="90000"/>
            </a:lnSpc>
            <a:spcBef>
              <a:spcPct val="0"/>
            </a:spcBef>
            <a:spcAft>
              <a:spcPct val="15000"/>
            </a:spcAft>
            <a:buChar char="••"/>
          </a:pPr>
          <a:r>
            <a:rPr lang="en-US" sz="2100" kern="1200" dirty="0"/>
            <a:t>To assist in remembering, repeat the information or take notes</a:t>
          </a:r>
        </a:p>
      </dsp:txBody>
      <dsp:txXfrm>
        <a:off x="0" y="2694341"/>
        <a:ext cx="7467600" cy="1521449"/>
      </dsp:txXfrm>
    </dsp:sp>
    <dsp:sp modelId="{71E54E2C-10D5-4359-B301-AEEE4BD58B7F}">
      <dsp:nvSpPr>
        <dsp:cNvPr id="0" name=""/>
        <dsp:cNvSpPr/>
      </dsp:nvSpPr>
      <dsp:spPr>
        <a:xfrm>
          <a:off x="373380" y="2384381"/>
          <a:ext cx="522732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lvl="0" algn="l" defTabSz="933450">
            <a:lnSpc>
              <a:spcPct val="90000"/>
            </a:lnSpc>
            <a:spcBef>
              <a:spcPct val="0"/>
            </a:spcBef>
            <a:spcAft>
              <a:spcPct val="35000"/>
            </a:spcAft>
          </a:pPr>
          <a:r>
            <a:rPr lang="en-US" sz="2100" kern="1200" dirty="0"/>
            <a:t>Remembering</a:t>
          </a:r>
        </a:p>
      </dsp:txBody>
      <dsp:txXfrm>
        <a:off x="403642" y="2414643"/>
        <a:ext cx="5166796" cy="5593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822A6-182D-48FB-9712-E38D25D4F744}">
      <dsp:nvSpPr>
        <dsp:cNvPr id="0" name=""/>
        <dsp:cNvSpPr/>
      </dsp:nvSpPr>
      <dsp:spPr>
        <a:xfrm>
          <a:off x="0" y="337537"/>
          <a:ext cx="7924800" cy="1852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37388" rIns="615053"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Involves critically analyzing the message to determine how factual it is</a:t>
          </a:r>
        </a:p>
        <a:p>
          <a:pPr marL="228600" lvl="1" indent="-228600" algn="l" defTabSz="933450">
            <a:lnSpc>
              <a:spcPct val="90000"/>
            </a:lnSpc>
            <a:spcBef>
              <a:spcPct val="0"/>
            </a:spcBef>
            <a:spcAft>
              <a:spcPct val="15000"/>
            </a:spcAft>
            <a:buChar char="••"/>
          </a:pPr>
          <a:r>
            <a:rPr lang="en-US" sz="2100" kern="1200" dirty="0"/>
            <a:t>Listener must be able to separate facts from opinion</a:t>
          </a:r>
        </a:p>
        <a:p>
          <a:pPr marL="228600" lvl="1" indent="-228600" algn="l" defTabSz="933450">
            <a:lnSpc>
              <a:spcPct val="90000"/>
            </a:lnSpc>
            <a:spcBef>
              <a:spcPct val="0"/>
            </a:spcBef>
            <a:spcAft>
              <a:spcPct val="15000"/>
            </a:spcAft>
            <a:buChar char="••"/>
          </a:pPr>
          <a:r>
            <a:rPr lang="en-US" sz="2100" kern="1200" dirty="0"/>
            <a:t>Message analysis factors</a:t>
          </a:r>
        </a:p>
      </dsp:txBody>
      <dsp:txXfrm>
        <a:off x="0" y="337537"/>
        <a:ext cx="7924800" cy="1852200"/>
      </dsp:txXfrm>
    </dsp:sp>
    <dsp:sp modelId="{4483A31C-28D2-4FBD-8AD1-26C94B8FFF41}">
      <dsp:nvSpPr>
        <dsp:cNvPr id="0" name=""/>
        <dsp:cNvSpPr/>
      </dsp:nvSpPr>
      <dsp:spPr>
        <a:xfrm>
          <a:off x="396240" y="27577"/>
          <a:ext cx="55473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33450">
            <a:lnSpc>
              <a:spcPct val="90000"/>
            </a:lnSpc>
            <a:spcBef>
              <a:spcPct val="0"/>
            </a:spcBef>
            <a:spcAft>
              <a:spcPct val="35000"/>
            </a:spcAft>
          </a:pPr>
          <a:r>
            <a:rPr lang="en-US" sz="2100" kern="1200" dirty="0"/>
            <a:t>Evaluating</a:t>
          </a:r>
        </a:p>
      </dsp:txBody>
      <dsp:txXfrm>
        <a:off x="426502" y="57839"/>
        <a:ext cx="5486836" cy="559396"/>
      </dsp:txXfrm>
    </dsp:sp>
    <dsp:sp modelId="{A5BBE118-3990-4DE3-8E46-4C28B217AFE3}">
      <dsp:nvSpPr>
        <dsp:cNvPr id="0" name=""/>
        <dsp:cNvSpPr/>
      </dsp:nvSpPr>
      <dsp:spPr>
        <a:xfrm>
          <a:off x="0" y="2613097"/>
          <a:ext cx="7924800" cy="20837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37388" rIns="615053"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Involves the feedback portion of the communication process</a:t>
          </a:r>
        </a:p>
        <a:p>
          <a:pPr marL="228600" lvl="1" indent="-228600" algn="l" defTabSz="933450">
            <a:lnSpc>
              <a:spcPct val="90000"/>
            </a:lnSpc>
            <a:spcBef>
              <a:spcPct val="0"/>
            </a:spcBef>
            <a:spcAft>
              <a:spcPct val="15000"/>
            </a:spcAft>
            <a:buChar char="••"/>
          </a:pPr>
          <a:r>
            <a:rPr lang="en-US" sz="2100" kern="1200" dirty="0"/>
            <a:t>Without any response, the speaker does not know if the message was received, understood, or will be acted upon</a:t>
          </a:r>
        </a:p>
      </dsp:txBody>
      <dsp:txXfrm>
        <a:off x="0" y="2613097"/>
        <a:ext cx="7924800" cy="2083725"/>
      </dsp:txXfrm>
    </dsp:sp>
    <dsp:sp modelId="{48BCBC56-4536-4EAD-AD92-C81AF477B5A0}">
      <dsp:nvSpPr>
        <dsp:cNvPr id="0" name=""/>
        <dsp:cNvSpPr/>
      </dsp:nvSpPr>
      <dsp:spPr>
        <a:xfrm>
          <a:off x="396240" y="2303137"/>
          <a:ext cx="55473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33450">
            <a:lnSpc>
              <a:spcPct val="90000"/>
            </a:lnSpc>
            <a:spcBef>
              <a:spcPct val="0"/>
            </a:spcBef>
            <a:spcAft>
              <a:spcPct val="35000"/>
            </a:spcAft>
          </a:pPr>
          <a:r>
            <a:rPr lang="en-US" sz="2100" kern="1200" dirty="0"/>
            <a:t>Responding</a:t>
          </a:r>
        </a:p>
      </dsp:txBody>
      <dsp:txXfrm>
        <a:off x="426502" y="2333399"/>
        <a:ext cx="5486836" cy="5593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208B1-BC12-45A0-ADEF-83F26F5A608A}">
      <dsp:nvSpPr>
        <dsp:cNvPr id="0" name=""/>
        <dsp:cNvSpPr/>
      </dsp:nvSpPr>
      <dsp:spPr>
        <a:xfrm>
          <a:off x="0" y="349799"/>
          <a:ext cx="7924800" cy="1216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Inspectors can listen to speeches or stories and try to repeat the key elements as a listening exercise</a:t>
          </a:r>
        </a:p>
      </dsp:txBody>
      <dsp:txXfrm>
        <a:off x="59399" y="409198"/>
        <a:ext cx="7806002" cy="1098002"/>
      </dsp:txXfrm>
    </dsp:sp>
    <dsp:sp modelId="{49186D12-C616-40AF-B6D8-1CFA8034E40A}">
      <dsp:nvSpPr>
        <dsp:cNvPr id="0" name=""/>
        <dsp:cNvSpPr/>
      </dsp:nvSpPr>
      <dsp:spPr>
        <a:xfrm>
          <a:off x="0" y="1753799"/>
          <a:ext cx="7924800" cy="1216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Take notes at meetings or speeches to improve note-taking skills</a:t>
          </a:r>
        </a:p>
      </dsp:txBody>
      <dsp:txXfrm>
        <a:off x="59399" y="1813198"/>
        <a:ext cx="7806002" cy="1098002"/>
      </dsp:txXfrm>
    </dsp:sp>
    <dsp:sp modelId="{2186C29B-E9CE-4A1D-ADC9-CCC38CF17C5C}">
      <dsp:nvSpPr>
        <dsp:cNvPr id="0" name=""/>
        <dsp:cNvSpPr/>
      </dsp:nvSpPr>
      <dsp:spPr>
        <a:xfrm>
          <a:off x="0" y="3157800"/>
          <a:ext cx="7924800" cy="1216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These actions help to overcome problems with information overload by pinpointing the essential elements of the message</a:t>
          </a:r>
        </a:p>
      </dsp:txBody>
      <dsp:txXfrm>
        <a:off x="59399" y="3217199"/>
        <a:ext cx="7806002"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208B1-BC12-45A0-ADEF-83F26F5A608A}">
      <dsp:nvSpPr>
        <dsp:cNvPr id="0" name=""/>
        <dsp:cNvSpPr/>
      </dsp:nvSpPr>
      <dsp:spPr>
        <a:xfrm>
          <a:off x="0" y="349799"/>
          <a:ext cx="7924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Voice may be responding to something that was said earlier or something the listener would like to say</a:t>
          </a:r>
        </a:p>
      </dsp:txBody>
      <dsp:txXfrm>
        <a:off x="59399" y="409198"/>
        <a:ext cx="7806002" cy="1098002"/>
      </dsp:txXfrm>
    </dsp:sp>
    <dsp:sp modelId="{473EC231-87F9-41B3-BE1D-D69346FA402B}">
      <dsp:nvSpPr>
        <dsp:cNvPr id="0" name=""/>
        <dsp:cNvSpPr/>
      </dsp:nvSpPr>
      <dsp:spPr>
        <a:xfrm>
          <a:off x="0" y="1753799"/>
          <a:ext cx="79248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It could just be daydreaming</a:t>
          </a:r>
        </a:p>
      </dsp:txBody>
      <dsp:txXfrm>
        <a:off x="59399" y="1813198"/>
        <a:ext cx="7806002" cy="1098002"/>
      </dsp:txXfrm>
    </dsp:sp>
    <dsp:sp modelId="{B11CAE2D-156F-4FEB-AAC2-F9167F7EED63}">
      <dsp:nvSpPr>
        <dsp:cNvPr id="0" name=""/>
        <dsp:cNvSpPr/>
      </dsp:nvSpPr>
      <dsp:spPr>
        <a:xfrm>
          <a:off x="0" y="3157800"/>
          <a:ext cx="79248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While this internal monologue is active, the words of the speaker are being ignored </a:t>
          </a:r>
        </a:p>
      </dsp:txBody>
      <dsp:txXfrm>
        <a:off x="59399" y="3217199"/>
        <a:ext cx="7806002" cy="10980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208B1-BC12-45A0-ADEF-83F26F5A608A}">
      <dsp:nvSpPr>
        <dsp:cNvPr id="0" name=""/>
        <dsp:cNvSpPr/>
      </dsp:nvSpPr>
      <dsp:spPr>
        <a:xfrm>
          <a:off x="0" y="11459"/>
          <a:ext cx="7848600" cy="8236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F</a:t>
          </a:r>
          <a:r>
            <a:rPr lang="x-none" sz="2000" b="0" u="none" kern="1200" dirty="0"/>
            <a:t>irst</a:t>
          </a:r>
          <a:r>
            <a:rPr lang="en-US" sz="2000" b="0" u="none" kern="1200" dirty="0"/>
            <a:t> step is to</a:t>
          </a:r>
          <a:r>
            <a:rPr lang="x-none" sz="2000" b="0" u="none" kern="1200" dirty="0"/>
            <a:t> identify it</a:t>
          </a:r>
          <a:endParaRPr lang="en-US" sz="2000" b="0" kern="1200" dirty="0"/>
        </a:p>
      </dsp:txBody>
      <dsp:txXfrm>
        <a:off x="40209" y="51668"/>
        <a:ext cx="7768182" cy="743262"/>
      </dsp:txXfrm>
    </dsp:sp>
    <dsp:sp modelId="{D0F5A529-04A1-43B8-AE67-CE6DA5126E12}">
      <dsp:nvSpPr>
        <dsp:cNvPr id="0" name=""/>
        <dsp:cNvSpPr/>
      </dsp:nvSpPr>
      <dsp:spPr>
        <a:xfrm>
          <a:off x="0" y="961859"/>
          <a:ext cx="7848600" cy="82368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a:t>
          </a:r>
          <a:r>
            <a:rPr lang="x-none" sz="2000" b="0" u="none" kern="1200" dirty="0"/>
            <a:t>ry asking questions or paraphrasing what has been said</a:t>
          </a:r>
          <a:endParaRPr lang="en-US" sz="2000" b="0" u="none" kern="1200" dirty="0"/>
        </a:p>
      </dsp:txBody>
      <dsp:txXfrm>
        <a:off x="40209" y="1002068"/>
        <a:ext cx="7768182" cy="743262"/>
      </dsp:txXfrm>
    </dsp:sp>
    <dsp:sp modelId="{ABD18943-1AF1-43AD-8CEE-BCACDA9C82D9}">
      <dsp:nvSpPr>
        <dsp:cNvPr id="0" name=""/>
        <dsp:cNvSpPr/>
      </dsp:nvSpPr>
      <dsp:spPr>
        <a:xfrm>
          <a:off x="0" y="1912260"/>
          <a:ext cx="7848600" cy="8236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When responding is inappropriate</a:t>
          </a:r>
          <a:r>
            <a:rPr lang="en-US" sz="2000" b="0" u="none" kern="1200" dirty="0"/>
            <a:t>, </a:t>
          </a:r>
          <a:r>
            <a:rPr lang="x-none" sz="2000" b="0" u="none" kern="1200" dirty="0"/>
            <a:t>take notes of the key points and ask questions later if possible</a:t>
          </a:r>
          <a:endParaRPr lang="en-US" sz="2000" b="0" u="none" kern="1200" dirty="0"/>
        </a:p>
      </dsp:txBody>
      <dsp:txXfrm>
        <a:off x="40209" y="1952469"/>
        <a:ext cx="7768182" cy="743262"/>
      </dsp:txXfrm>
    </dsp:sp>
    <dsp:sp modelId="{C7AF3540-5944-4D05-94B5-E60919E64E2F}">
      <dsp:nvSpPr>
        <dsp:cNvPr id="0" name=""/>
        <dsp:cNvSpPr/>
      </dsp:nvSpPr>
      <dsp:spPr>
        <a:xfrm>
          <a:off x="0" y="2862660"/>
          <a:ext cx="7848600" cy="8236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Prejudice based on preconceived concepts can be major barriers to effective listening</a:t>
          </a:r>
        </a:p>
      </dsp:txBody>
      <dsp:txXfrm>
        <a:off x="40209" y="2902869"/>
        <a:ext cx="7768182" cy="743262"/>
      </dsp:txXfrm>
    </dsp:sp>
    <dsp:sp modelId="{F3697528-87F4-4ED5-82B5-D8C5DB685A07}">
      <dsp:nvSpPr>
        <dsp:cNvPr id="0" name=""/>
        <dsp:cNvSpPr/>
      </dsp:nvSpPr>
      <dsp:spPr>
        <a:xfrm>
          <a:off x="0" y="3813060"/>
          <a:ext cx="7848600" cy="8236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Inspector should accept others as they are and not as people think they should be</a:t>
          </a:r>
        </a:p>
      </dsp:txBody>
      <dsp:txXfrm>
        <a:off x="40209" y="3853269"/>
        <a:ext cx="7768182" cy="7432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A280E-EDF9-4DA2-8B7E-60C768C8ABAE}">
      <dsp:nvSpPr>
        <dsp:cNvPr id="0" name=""/>
        <dsp:cNvSpPr/>
      </dsp:nvSpPr>
      <dsp:spPr>
        <a:xfrm>
          <a:off x="0" y="0"/>
          <a:ext cx="7848600" cy="0"/>
        </a:xfrm>
        <a:prstGeom prst="lin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DEEAA36-6F4C-46F9-9713-D1B0FD37EC39}">
      <dsp:nvSpPr>
        <dsp:cNvPr id="0" name=""/>
        <dsp:cNvSpPr/>
      </dsp:nvSpPr>
      <dsp:spPr>
        <a:xfrm>
          <a:off x="0" y="0"/>
          <a:ext cx="1709799" cy="1162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Information overload</a:t>
          </a:r>
        </a:p>
      </dsp:txBody>
      <dsp:txXfrm>
        <a:off x="0" y="0"/>
        <a:ext cx="1709799" cy="1162049"/>
      </dsp:txXfrm>
    </dsp:sp>
    <dsp:sp modelId="{273E7D62-4E15-4CE1-9E0A-2F0969AF876D}">
      <dsp:nvSpPr>
        <dsp:cNvPr id="0" name=""/>
        <dsp:cNvSpPr/>
      </dsp:nvSpPr>
      <dsp:spPr>
        <a:xfrm>
          <a:off x="1824768" y="52768"/>
          <a:ext cx="6016749" cy="105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Identify the essential elements of the message</a:t>
          </a:r>
        </a:p>
      </dsp:txBody>
      <dsp:txXfrm>
        <a:off x="1824768" y="52768"/>
        <a:ext cx="6016749" cy="1055377"/>
      </dsp:txXfrm>
    </dsp:sp>
    <dsp:sp modelId="{C5C268FB-44E5-4CE9-A1C2-65BAD97985B9}">
      <dsp:nvSpPr>
        <dsp:cNvPr id="0" name=""/>
        <dsp:cNvSpPr/>
      </dsp:nvSpPr>
      <dsp:spPr>
        <a:xfrm>
          <a:off x="1709799" y="1108146"/>
          <a:ext cx="6131718"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A65A9BDC-0149-4C9E-85D9-02FF2CE5A71D}">
      <dsp:nvSpPr>
        <dsp:cNvPr id="0" name=""/>
        <dsp:cNvSpPr/>
      </dsp:nvSpPr>
      <dsp:spPr>
        <a:xfrm>
          <a:off x="0" y="1162050"/>
          <a:ext cx="7848600" cy="0"/>
        </a:xfrm>
        <a:prstGeom prst="line">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81FB5DD-31AD-4582-87FF-3DE250F6DD00}">
      <dsp:nvSpPr>
        <dsp:cNvPr id="0" name=""/>
        <dsp:cNvSpPr/>
      </dsp:nvSpPr>
      <dsp:spPr>
        <a:xfrm>
          <a:off x="0" y="1162049"/>
          <a:ext cx="1569720" cy="1162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Personal concerns</a:t>
          </a:r>
        </a:p>
      </dsp:txBody>
      <dsp:txXfrm>
        <a:off x="0" y="1162049"/>
        <a:ext cx="1569720" cy="1162049"/>
      </dsp:txXfrm>
    </dsp:sp>
    <dsp:sp modelId="{7CF4B7D3-DE7D-4257-9CFE-9AEE3CE94348}">
      <dsp:nvSpPr>
        <dsp:cNvPr id="0" name=""/>
        <dsp:cNvSpPr/>
      </dsp:nvSpPr>
      <dsp:spPr>
        <a:xfrm>
          <a:off x="1687449" y="1214818"/>
          <a:ext cx="6161151" cy="105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Focus on the speaker and the message rather than personal concerns or thoughts</a:t>
          </a:r>
        </a:p>
      </dsp:txBody>
      <dsp:txXfrm>
        <a:off x="1687449" y="1214818"/>
        <a:ext cx="6161151" cy="1055377"/>
      </dsp:txXfrm>
    </dsp:sp>
    <dsp:sp modelId="{8C96C9A4-7A8C-429A-A013-20723B5FB8BB}">
      <dsp:nvSpPr>
        <dsp:cNvPr id="0" name=""/>
        <dsp:cNvSpPr/>
      </dsp:nvSpPr>
      <dsp:spPr>
        <a:xfrm>
          <a:off x="1569719" y="2270196"/>
          <a:ext cx="6278880"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7EC70594-7103-49F9-BCB4-97E73391D5D8}">
      <dsp:nvSpPr>
        <dsp:cNvPr id="0" name=""/>
        <dsp:cNvSpPr/>
      </dsp:nvSpPr>
      <dsp:spPr>
        <a:xfrm>
          <a:off x="0" y="2324100"/>
          <a:ext cx="7848600" cy="0"/>
        </a:xfrm>
        <a:prstGeom prst="line">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25892C5-FF2D-441C-BD21-1798181A90E7}">
      <dsp:nvSpPr>
        <dsp:cNvPr id="0" name=""/>
        <dsp:cNvSpPr/>
      </dsp:nvSpPr>
      <dsp:spPr>
        <a:xfrm>
          <a:off x="0" y="2324099"/>
          <a:ext cx="1709799" cy="1162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Outside distractions</a:t>
          </a:r>
        </a:p>
      </dsp:txBody>
      <dsp:txXfrm>
        <a:off x="0" y="2324099"/>
        <a:ext cx="1709799" cy="1162049"/>
      </dsp:txXfrm>
    </dsp:sp>
    <dsp:sp modelId="{EA737E81-48CD-42F0-86CE-BBA0FF0767CE}">
      <dsp:nvSpPr>
        <dsp:cNvPr id="0" name=""/>
        <dsp:cNvSpPr/>
      </dsp:nvSpPr>
      <dsp:spPr>
        <a:xfrm>
          <a:off x="1824768" y="2376868"/>
          <a:ext cx="6016749" cy="105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Take control of the environment and remove as many distractions as possible</a:t>
          </a:r>
        </a:p>
      </dsp:txBody>
      <dsp:txXfrm>
        <a:off x="1824768" y="2376868"/>
        <a:ext cx="6016749" cy="1055377"/>
      </dsp:txXfrm>
    </dsp:sp>
    <dsp:sp modelId="{49ADB833-CA15-41C0-9C2E-4E195CFC30A2}">
      <dsp:nvSpPr>
        <dsp:cNvPr id="0" name=""/>
        <dsp:cNvSpPr/>
      </dsp:nvSpPr>
      <dsp:spPr>
        <a:xfrm>
          <a:off x="1709799" y="3432246"/>
          <a:ext cx="6131718"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4B9509BA-23BC-4F08-A2F3-D37E404FBCFE}">
      <dsp:nvSpPr>
        <dsp:cNvPr id="0" name=""/>
        <dsp:cNvSpPr/>
      </dsp:nvSpPr>
      <dsp:spPr>
        <a:xfrm>
          <a:off x="0" y="3486149"/>
          <a:ext cx="7848600" cy="0"/>
        </a:xfrm>
        <a:prstGeom prst="line">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5D27DFA-BC34-4DF0-A52F-2FC70777101E}">
      <dsp:nvSpPr>
        <dsp:cNvPr id="0" name=""/>
        <dsp:cNvSpPr/>
      </dsp:nvSpPr>
      <dsp:spPr>
        <a:xfrm>
          <a:off x="0" y="3486149"/>
          <a:ext cx="1569720" cy="1162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Prejudice</a:t>
          </a:r>
        </a:p>
      </dsp:txBody>
      <dsp:txXfrm>
        <a:off x="0" y="3486149"/>
        <a:ext cx="1569720" cy="1162049"/>
      </dsp:txXfrm>
    </dsp:sp>
    <dsp:sp modelId="{DCFC0838-B6CD-4007-8D8A-B42EA54C8500}">
      <dsp:nvSpPr>
        <dsp:cNvPr id="0" name=""/>
        <dsp:cNvSpPr/>
      </dsp:nvSpPr>
      <dsp:spPr>
        <a:xfrm>
          <a:off x="1687449" y="3544252"/>
          <a:ext cx="6161151" cy="945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Focus on the message and not the sender</a:t>
          </a:r>
        </a:p>
      </dsp:txBody>
      <dsp:txXfrm>
        <a:off x="1687449" y="3544252"/>
        <a:ext cx="6161151" cy="945153"/>
      </dsp:txXfrm>
    </dsp:sp>
    <dsp:sp modelId="{71558A36-D2A1-4CE1-95A6-15B1E6092F52}">
      <dsp:nvSpPr>
        <dsp:cNvPr id="0" name=""/>
        <dsp:cNvSpPr/>
      </dsp:nvSpPr>
      <dsp:spPr>
        <a:xfrm>
          <a:off x="1569719" y="4489405"/>
          <a:ext cx="6278880"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95BCF-8C12-4F40-A19A-D4A40B63C4D9}">
      <dsp:nvSpPr>
        <dsp:cNvPr id="0" name=""/>
        <dsp:cNvSpPr/>
      </dsp:nvSpPr>
      <dsp:spPr>
        <a:xfrm>
          <a:off x="0" y="40380"/>
          <a:ext cx="77724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Inspect new and existing buildings and facilities for code compliance</a:t>
          </a:r>
          <a:endParaRPr lang="en-US" sz="2000" b="0" kern="1200" dirty="0"/>
        </a:p>
      </dsp:txBody>
      <dsp:txXfrm>
        <a:off x="38381" y="78761"/>
        <a:ext cx="7695638" cy="709478"/>
      </dsp:txXfrm>
    </dsp:sp>
    <dsp:sp modelId="{7669C718-40A9-4B20-A3C9-F26EFF08F7CA}">
      <dsp:nvSpPr>
        <dsp:cNvPr id="0" name=""/>
        <dsp:cNvSpPr/>
      </dsp:nvSpPr>
      <dsp:spPr>
        <a:xfrm>
          <a:off x="0" y="947580"/>
          <a:ext cx="77724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Verify occupant loads</a:t>
          </a:r>
          <a:endParaRPr lang="en-US" sz="2000" b="0" u="none" kern="1200" dirty="0"/>
        </a:p>
      </dsp:txBody>
      <dsp:txXfrm>
        <a:off x="38381" y="985961"/>
        <a:ext cx="7695638" cy="709478"/>
      </dsp:txXfrm>
    </dsp:sp>
    <dsp:sp modelId="{27D762E7-01FB-45E3-B563-DC8956F44DE5}">
      <dsp:nvSpPr>
        <dsp:cNvPr id="0" name=""/>
        <dsp:cNvSpPr/>
      </dsp:nvSpPr>
      <dsp:spPr>
        <a:xfrm>
          <a:off x="0" y="1854780"/>
          <a:ext cx="77724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Investigate complaints</a:t>
          </a:r>
          <a:endParaRPr lang="en-US" sz="2000" b="0" u="none" kern="1200" dirty="0"/>
        </a:p>
      </dsp:txBody>
      <dsp:txXfrm>
        <a:off x="38381" y="1893161"/>
        <a:ext cx="7695638" cy="709478"/>
      </dsp:txXfrm>
    </dsp:sp>
    <dsp:sp modelId="{400A9EB4-1590-47A4-A0D5-3C190977B9BE}">
      <dsp:nvSpPr>
        <dsp:cNvPr id="0" name=""/>
        <dsp:cNvSpPr/>
      </dsp:nvSpPr>
      <dsp:spPr>
        <a:xfrm>
          <a:off x="0" y="2761980"/>
          <a:ext cx="7772400" cy="78624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Evaluate emergency preparedness plans</a:t>
          </a:r>
          <a:endParaRPr lang="en-US" sz="2000" b="0" u="none" kern="1200" dirty="0"/>
        </a:p>
      </dsp:txBody>
      <dsp:txXfrm>
        <a:off x="38381" y="2800361"/>
        <a:ext cx="7695638" cy="709478"/>
      </dsp:txXfrm>
    </dsp:sp>
    <dsp:sp modelId="{1CFE5365-B5D5-4F12-ADBB-E041F041E145}">
      <dsp:nvSpPr>
        <dsp:cNvPr id="0" name=""/>
        <dsp:cNvSpPr/>
      </dsp:nvSpPr>
      <dsp:spPr>
        <a:xfrm>
          <a:off x="0" y="3669180"/>
          <a:ext cx="7772400" cy="786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Review construction and renovation plans </a:t>
          </a:r>
          <a:endParaRPr lang="en-US" sz="2000" b="0" u="none" kern="1200" dirty="0"/>
        </a:p>
      </dsp:txBody>
      <dsp:txXfrm>
        <a:off x="38381" y="3707561"/>
        <a:ext cx="7695638" cy="7094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829F8-9BE1-4CEA-B2A3-97185D965B66}">
      <dsp:nvSpPr>
        <dsp:cNvPr id="0" name=""/>
        <dsp:cNvSpPr/>
      </dsp:nvSpPr>
      <dsp:spPr>
        <a:xfrm>
          <a:off x="0" y="233944"/>
          <a:ext cx="7848600" cy="12757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12420"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Be aware of </a:t>
          </a:r>
          <a:r>
            <a:rPr lang="en-US" sz="1800" b="0" kern="1200" dirty="0" smtClean="0"/>
            <a:t>listener’s </a:t>
          </a:r>
          <a:r>
            <a:rPr lang="en-US" sz="1800" b="0" kern="1200" dirty="0"/>
            <a:t>frame of reference</a:t>
          </a:r>
        </a:p>
        <a:p>
          <a:pPr marL="171450" lvl="1" indent="-171450" algn="l" defTabSz="800100">
            <a:lnSpc>
              <a:spcPct val="90000"/>
            </a:lnSpc>
            <a:spcBef>
              <a:spcPct val="0"/>
            </a:spcBef>
            <a:spcAft>
              <a:spcPct val="15000"/>
            </a:spcAft>
            <a:buChar char="••"/>
          </a:pPr>
          <a:r>
            <a:rPr lang="en-US" sz="1800" b="0" kern="1200" dirty="0"/>
            <a:t>Recognize that the listener may have a different point of view</a:t>
          </a:r>
        </a:p>
        <a:p>
          <a:pPr marL="171450" lvl="1" indent="-171450" algn="l" defTabSz="800100">
            <a:lnSpc>
              <a:spcPct val="90000"/>
            </a:lnSpc>
            <a:spcBef>
              <a:spcPct val="0"/>
            </a:spcBef>
            <a:spcAft>
              <a:spcPct val="15000"/>
            </a:spcAft>
            <a:buChar char="••"/>
          </a:pPr>
          <a:r>
            <a:rPr lang="en-US" sz="1800" b="0" kern="1200" dirty="0"/>
            <a:t>Do not try to diminish or make fun of </a:t>
          </a:r>
          <a:r>
            <a:rPr lang="en-US" sz="1800" b="0" kern="1200" dirty="0" smtClean="0"/>
            <a:t>it</a:t>
          </a:r>
          <a:endParaRPr lang="en-US" sz="1800" b="0" kern="1200" dirty="0"/>
        </a:p>
      </dsp:txBody>
      <dsp:txXfrm>
        <a:off x="0" y="233944"/>
        <a:ext cx="7848600" cy="1275750"/>
      </dsp:txXfrm>
    </dsp:sp>
    <dsp:sp modelId="{0F78ACE4-BCA4-40DE-9514-4E69774B4AFA}">
      <dsp:nvSpPr>
        <dsp:cNvPr id="0" name=""/>
        <dsp:cNvSpPr/>
      </dsp:nvSpPr>
      <dsp:spPr>
        <a:xfrm>
          <a:off x="392430" y="12544"/>
          <a:ext cx="549402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Engage in dual perspective</a:t>
          </a:r>
        </a:p>
      </dsp:txBody>
      <dsp:txXfrm>
        <a:off x="414046" y="34160"/>
        <a:ext cx="5450788" cy="399568"/>
      </dsp:txXfrm>
    </dsp:sp>
    <dsp:sp modelId="{15D17E9A-465D-4E52-8974-0819BD278FF3}">
      <dsp:nvSpPr>
        <dsp:cNvPr id="0" name=""/>
        <dsp:cNvSpPr/>
      </dsp:nvSpPr>
      <dsp:spPr>
        <a:xfrm>
          <a:off x="0" y="1812094"/>
          <a:ext cx="7848600" cy="15592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12420"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Use language that is I-based such as </a:t>
          </a:r>
          <a:r>
            <a:rPr lang="en-US" sz="1800" b="0" i="1" kern="1200" dirty="0"/>
            <a:t>I believe or I think</a:t>
          </a:r>
          <a:endParaRPr lang="en-US" sz="1800" b="0" kern="1200" dirty="0"/>
        </a:p>
        <a:p>
          <a:pPr marL="171450" lvl="1" indent="-171450" algn="l" defTabSz="800100">
            <a:lnSpc>
              <a:spcPct val="90000"/>
            </a:lnSpc>
            <a:spcBef>
              <a:spcPct val="0"/>
            </a:spcBef>
            <a:spcAft>
              <a:spcPct val="15000"/>
            </a:spcAft>
            <a:buChar char="••"/>
          </a:pPr>
          <a:r>
            <a:rPr lang="en-US" sz="1800" b="0" kern="1200" dirty="0"/>
            <a:t>Avoid phrases such as </a:t>
          </a:r>
          <a:r>
            <a:rPr lang="en-US" sz="1800" b="0" i="1" kern="1200" dirty="0"/>
            <a:t>You hurt me</a:t>
          </a:r>
          <a:r>
            <a:rPr lang="en-US" sz="1800" b="0" kern="1200" dirty="0"/>
            <a:t> or </a:t>
          </a:r>
          <a:r>
            <a:rPr lang="en-US" sz="1800" b="0" i="1" kern="1200" dirty="0"/>
            <a:t>You disappoint me</a:t>
          </a:r>
          <a:endParaRPr lang="en-US" sz="1800" b="0" kern="1200" dirty="0"/>
        </a:p>
        <a:p>
          <a:pPr marL="171450" lvl="1" indent="-171450" algn="l" defTabSz="800100">
            <a:lnSpc>
              <a:spcPct val="90000"/>
            </a:lnSpc>
            <a:spcBef>
              <a:spcPct val="0"/>
            </a:spcBef>
            <a:spcAft>
              <a:spcPct val="15000"/>
            </a:spcAft>
            <a:buChar char="••"/>
          </a:pPr>
          <a:r>
            <a:rPr lang="en-US" sz="1800" b="0" kern="1200" dirty="0"/>
            <a:t>Focus on ownership of the feelings and the cause of those feelings</a:t>
          </a:r>
        </a:p>
      </dsp:txBody>
      <dsp:txXfrm>
        <a:off x="0" y="1812094"/>
        <a:ext cx="7848600" cy="1559250"/>
      </dsp:txXfrm>
    </dsp:sp>
    <dsp:sp modelId="{BD9517F9-A7AF-4642-956E-FAD5D2627B8B}">
      <dsp:nvSpPr>
        <dsp:cNvPr id="0" name=""/>
        <dsp:cNvSpPr/>
      </dsp:nvSpPr>
      <dsp:spPr>
        <a:xfrm>
          <a:off x="392430" y="1590694"/>
          <a:ext cx="7109921" cy="442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Take responsibility for personal feelings and thoughts</a:t>
          </a:r>
        </a:p>
      </dsp:txBody>
      <dsp:txXfrm>
        <a:off x="414046" y="1612310"/>
        <a:ext cx="7066689" cy="399568"/>
      </dsp:txXfrm>
    </dsp:sp>
    <dsp:sp modelId="{6C98EEF1-9F33-4CA1-9AA6-F52325079CB4}">
      <dsp:nvSpPr>
        <dsp:cNvPr id="0" name=""/>
        <dsp:cNvSpPr/>
      </dsp:nvSpPr>
      <dsp:spPr>
        <a:xfrm>
          <a:off x="0" y="3862518"/>
          <a:ext cx="7848600" cy="696937"/>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12420"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Avoid trying to apply personal feelings to another person</a:t>
          </a:r>
        </a:p>
      </dsp:txBody>
      <dsp:txXfrm>
        <a:off x="0" y="3862518"/>
        <a:ext cx="7848600" cy="696937"/>
      </dsp:txXfrm>
    </dsp:sp>
    <dsp:sp modelId="{E18453E9-8DE6-4196-8B91-8B3F86B3D6D5}">
      <dsp:nvSpPr>
        <dsp:cNvPr id="0" name=""/>
        <dsp:cNvSpPr/>
      </dsp:nvSpPr>
      <dsp:spPr>
        <a:xfrm>
          <a:off x="392430" y="3452344"/>
          <a:ext cx="7186892" cy="631574"/>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Show respect for </a:t>
          </a:r>
          <a:r>
            <a:rPr lang="en-US" sz="2000" b="0" kern="1200" dirty="0" smtClean="0"/>
            <a:t>feelings </a:t>
          </a:r>
          <a:r>
            <a:rPr lang="en-US" sz="2000" b="0" kern="1200" dirty="0"/>
            <a:t>and thoughts of the other person</a:t>
          </a:r>
        </a:p>
      </dsp:txBody>
      <dsp:txXfrm>
        <a:off x="423261" y="3483175"/>
        <a:ext cx="7125230" cy="5699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829F8-9BE1-4CEA-B2A3-97185D965B66}">
      <dsp:nvSpPr>
        <dsp:cNvPr id="0" name=""/>
        <dsp:cNvSpPr/>
      </dsp:nvSpPr>
      <dsp:spPr>
        <a:xfrm>
          <a:off x="0" y="401129"/>
          <a:ext cx="77724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Be clear and accurate in all types of communication; avoid generalizations</a:t>
          </a:r>
        </a:p>
      </dsp:txBody>
      <dsp:txXfrm>
        <a:off x="0" y="401129"/>
        <a:ext cx="7772400" cy="1134000"/>
      </dsp:txXfrm>
    </dsp:sp>
    <dsp:sp modelId="{0F78ACE4-BCA4-40DE-9514-4E69774B4AFA}">
      <dsp:nvSpPr>
        <dsp:cNvPr id="0" name=""/>
        <dsp:cNvSpPr/>
      </dsp:nvSpPr>
      <dsp:spPr>
        <a:xfrm>
          <a:off x="388620" y="46889"/>
          <a:ext cx="5440680"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Try to gain accuracy and clarity in speaking</a:t>
          </a:r>
        </a:p>
      </dsp:txBody>
      <dsp:txXfrm>
        <a:off x="423205" y="81474"/>
        <a:ext cx="5371510" cy="639310"/>
      </dsp:txXfrm>
    </dsp:sp>
    <dsp:sp modelId="{D63B8202-CB42-43F7-BC81-B7D0BE74CCAD}">
      <dsp:nvSpPr>
        <dsp:cNvPr id="0" name=""/>
        <dsp:cNvSpPr/>
      </dsp:nvSpPr>
      <dsp:spPr>
        <a:xfrm>
          <a:off x="0" y="2018970"/>
          <a:ext cx="77724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Be patient and speak clearly while facing a person </a:t>
          </a:r>
        </a:p>
      </dsp:txBody>
      <dsp:txXfrm>
        <a:off x="0" y="2018970"/>
        <a:ext cx="7772400" cy="888300"/>
      </dsp:txXfrm>
    </dsp:sp>
    <dsp:sp modelId="{3B59D151-A5F7-48CE-A2EC-50F014415959}">
      <dsp:nvSpPr>
        <dsp:cNvPr id="0" name=""/>
        <dsp:cNvSpPr/>
      </dsp:nvSpPr>
      <dsp:spPr>
        <a:xfrm>
          <a:off x="388620" y="1664730"/>
          <a:ext cx="6431264" cy="7084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Be aware of any special needs of the receiver</a:t>
          </a:r>
        </a:p>
      </dsp:txBody>
      <dsp:txXfrm>
        <a:off x="423205" y="1699315"/>
        <a:ext cx="6362094" cy="639310"/>
      </dsp:txXfrm>
    </dsp:sp>
    <dsp:sp modelId="{9FC7B517-D6AB-465B-9365-BB25EEB06508}">
      <dsp:nvSpPr>
        <dsp:cNvPr id="0" name=""/>
        <dsp:cNvSpPr/>
      </dsp:nvSpPr>
      <dsp:spPr>
        <a:xfrm>
          <a:off x="0" y="3391110"/>
          <a:ext cx="77724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Pause and place the conversation on hold until emotions are under control</a:t>
          </a:r>
        </a:p>
      </dsp:txBody>
      <dsp:txXfrm>
        <a:off x="0" y="3391110"/>
        <a:ext cx="7772400" cy="1134000"/>
      </dsp:txXfrm>
    </dsp:sp>
    <dsp:sp modelId="{266062A1-7FB6-4054-96AC-B96503EB223A}">
      <dsp:nvSpPr>
        <dsp:cNvPr id="0" name=""/>
        <dsp:cNvSpPr/>
      </dsp:nvSpPr>
      <dsp:spPr>
        <a:xfrm>
          <a:off x="379138" y="3009898"/>
          <a:ext cx="7385609" cy="7084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Avoid speaking or addressing a problem while angry or emotional</a:t>
          </a:r>
        </a:p>
      </dsp:txBody>
      <dsp:txXfrm>
        <a:off x="413723" y="3044483"/>
        <a:ext cx="7316439" cy="6393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829F8-9BE1-4CEA-B2A3-97185D965B66}">
      <dsp:nvSpPr>
        <dsp:cNvPr id="0" name=""/>
        <dsp:cNvSpPr/>
      </dsp:nvSpPr>
      <dsp:spPr>
        <a:xfrm>
          <a:off x="0" y="228600"/>
          <a:ext cx="7924800" cy="13324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87452"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Learn to maintain eye contact while speaking to people; </a:t>
          </a:r>
          <a:r>
            <a:rPr lang="en-US" sz="1800" b="0" kern="1200" dirty="0" smtClean="0"/>
            <a:t>because some </a:t>
          </a:r>
          <a:r>
            <a:rPr lang="en-US" sz="1800" b="0" kern="1200" dirty="0"/>
            <a:t>cultures find direct eye contact to be disrespectful, learn to modify the use of eye contact when it is appropriate</a:t>
          </a:r>
        </a:p>
      </dsp:txBody>
      <dsp:txXfrm>
        <a:off x="0" y="228600"/>
        <a:ext cx="7924800" cy="1332450"/>
      </dsp:txXfrm>
    </dsp:sp>
    <dsp:sp modelId="{0F78ACE4-BCA4-40DE-9514-4E69774B4AFA}">
      <dsp:nvSpPr>
        <dsp:cNvPr id="0" name=""/>
        <dsp:cNvSpPr/>
      </dsp:nvSpPr>
      <dsp:spPr>
        <a:xfrm>
          <a:off x="396240" y="47969"/>
          <a:ext cx="5547360" cy="2656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b="0" kern="1200" dirty="0"/>
            <a:t>Eye contact</a:t>
          </a:r>
        </a:p>
      </dsp:txBody>
      <dsp:txXfrm>
        <a:off x="409209" y="60938"/>
        <a:ext cx="5521422" cy="239742"/>
      </dsp:txXfrm>
    </dsp:sp>
    <dsp:sp modelId="{8BC289DA-24EF-4668-BC16-B6AC44379090}">
      <dsp:nvSpPr>
        <dsp:cNvPr id="0" name=""/>
        <dsp:cNvSpPr/>
      </dsp:nvSpPr>
      <dsp:spPr>
        <a:xfrm>
          <a:off x="0" y="1694700"/>
          <a:ext cx="7924800" cy="10773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87452"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Convey </a:t>
          </a:r>
          <a:r>
            <a:rPr lang="en-US" sz="1800" b="0" kern="1200" dirty="0" smtClean="0"/>
            <a:t>self-confidence </a:t>
          </a:r>
          <a:r>
            <a:rPr lang="en-US" sz="1800" b="0" kern="1200" dirty="0"/>
            <a:t>by maintaining good posture; slouching or keeping hands in trouser pockets can be interpreted as being tired, depressed, or uninterested </a:t>
          </a:r>
        </a:p>
      </dsp:txBody>
      <dsp:txXfrm>
        <a:off x="0" y="1694700"/>
        <a:ext cx="7924800" cy="1077300"/>
      </dsp:txXfrm>
    </dsp:sp>
    <dsp:sp modelId="{5BAD209F-74C6-4C6A-8D2A-D5B4B5A3BB58}">
      <dsp:nvSpPr>
        <dsp:cNvPr id="0" name=""/>
        <dsp:cNvSpPr/>
      </dsp:nvSpPr>
      <dsp:spPr>
        <a:xfrm>
          <a:off x="396240" y="1561860"/>
          <a:ext cx="5547360" cy="2656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b="0" kern="1200" dirty="0"/>
            <a:t>Body language</a:t>
          </a:r>
        </a:p>
      </dsp:txBody>
      <dsp:txXfrm>
        <a:off x="409209" y="1574829"/>
        <a:ext cx="5521422" cy="239742"/>
      </dsp:txXfrm>
    </dsp:sp>
    <dsp:sp modelId="{B5E229E7-5E07-4DF7-BA39-7ACD9A766A60}">
      <dsp:nvSpPr>
        <dsp:cNvPr id="0" name=""/>
        <dsp:cNvSpPr/>
      </dsp:nvSpPr>
      <dsp:spPr>
        <a:xfrm>
          <a:off x="0" y="2953440"/>
          <a:ext cx="7924800" cy="5670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87452"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Learn to match facial expressions to the message</a:t>
          </a:r>
        </a:p>
      </dsp:txBody>
      <dsp:txXfrm>
        <a:off x="0" y="2953440"/>
        <a:ext cx="7924800" cy="567000"/>
      </dsp:txXfrm>
    </dsp:sp>
    <dsp:sp modelId="{58833DC7-28DC-4129-B083-4018E8CA20AF}">
      <dsp:nvSpPr>
        <dsp:cNvPr id="0" name=""/>
        <dsp:cNvSpPr/>
      </dsp:nvSpPr>
      <dsp:spPr>
        <a:xfrm>
          <a:off x="396240" y="2820600"/>
          <a:ext cx="5547360" cy="2656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b="0" kern="1200" dirty="0"/>
            <a:t>Facial expression</a:t>
          </a:r>
        </a:p>
      </dsp:txBody>
      <dsp:txXfrm>
        <a:off x="409209" y="2833569"/>
        <a:ext cx="5521422" cy="239742"/>
      </dsp:txXfrm>
    </dsp:sp>
    <dsp:sp modelId="{AFF10BE9-C7D5-4BF5-B194-F098A2E227D9}">
      <dsp:nvSpPr>
        <dsp:cNvPr id="0" name=""/>
        <dsp:cNvSpPr/>
      </dsp:nvSpPr>
      <dsp:spPr>
        <a:xfrm>
          <a:off x="0" y="3701880"/>
          <a:ext cx="7924800" cy="8221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87452"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Identify and control gestures that are annoying or distracting to others </a:t>
          </a:r>
        </a:p>
      </dsp:txBody>
      <dsp:txXfrm>
        <a:off x="0" y="3701880"/>
        <a:ext cx="7924800" cy="822150"/>
      </dsp:txXfrm>
    </dsp:sp>
    <dsp:sp modelId="{2E24DBAB-F793-4B9D-8DD3-C018A17BF6F3}">
      <dsp:nvSpPr>
        <dsp:cNvPr id="0" name=""/>
        <dsp:cNvSpPr/>
      </dsp:nvSpPr>
      <dsp:spPr>
        <a:xfrm>
          <a:off x="396240" y="3569040"/>
          <a:ext cx="5547360" cy="2656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b="0" kern="1200" dirty="0"/>
            <a:t>Gestures</a:t>
          </a:r>
        </a:p>
      </dsp:txBody>
      <dsp:txXfrm>
        <a:off x="409209" y="3582009"/>
        <a:ext cx="5521422" cy="23974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829F8-9BE1-4CEA-B2A3-97185D965B66}">
      <dsp:nvSpPr>
        <dsp:cNvPr id="0" name=""/>
        <dsp:cNvSpPr/>
      </dsp:nvSpPr>
      <dsp:spPr>
        <a:xfrm>
          <a:off x="0" y="293834"/>
          <a:ext cx="8001000" cy="1559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74904"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Create poise by building self-confidence and overcoming any fear associated with public speaking or dealing with strangers</a:t>
          </a:r>
        </a:p>
        <a:p>
          <a:pPr marL="171450" lvl="1" indent="-171450" algn="l" defTabSz="800100">
            <a:lnSpc>
              <a:spcPct val="90000"/>
            </a:lnSpc>
            <a:spcBef>
              <a:spcPct val="0"/>
            </a:spcBef>
            <a:spcAft>
              <a:spcPct val="15000"/>
            </a:spcAft>
            <a:buChar char="••"/>
          </a:pPr>
          <a:r>
            <a:rPr lang="en-US" sz="1800" b="0" kern="1200" dirty="0"/>
            <a:t>Poise is gained through practice and a command of the information or topic</a:t>
          </a:r>
        </a:p>
      </dsp:txBody>
      <dsp:txXfrm>
        <a:off x="0" y="293834"/>
        <a:ext cx="8001000" cy="1559250"/>
      </dsp:txXfrm>
    </dsp:sp>
    <dsp:sp modelId="{0F78ACE4-BCA4-40DE-9514-4E69774B4AFA}">
      <dsp:nvSpPr>
        <dsp:cNvPr id="0" name=""/>
        <dsp:cNvSpPr/>
      </dsp:nvSpPr>
      <dsp:spPr>
        <a:xfrm>
          <a:off x="400050" y="28154"/>
          <a:ext cx="560070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977900">
            <a:lnSpc>
              <a:spcPct val="90000"/>
            </a:lnSpc>
            <a:spcBef>
              <a:spcPct val="0"/>
            </a:spcBef>
            <a:spcAft>
              <a:spcPct val="35000"/>
            </a:spcAft>
          </a:pPr>
          <a:r>
            <a:rPr lang="en-US" sz="2200" b="0" kern="1200" dirty="0"/>
            <a:t>Poise</a:t>
          </a:r>
        </a:p>
      </dsp:txBody>
      <dsp:txXfrm>
        <a:off x="425989" y="54093"/>
        <a:ext cx="5548822" cy="479482"/>
      </dsp:txXfrm>
    </dsp:sp>
    <dsp:sp modelId="{7870B315-5FF3-43D9-A76F-62C800B59BA2}">
      <dsp:nvSpPr>
        <dsp:cNvPr id="0" name=""/>
        <dsp:cNvSpPr/>
      </dsp:nvSpPr>
      <dsp:spPr>
        <a:xfrm>
          <a:off x="0" y="2215965"/>
          <a:ext cx="8001000" cy="10206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74904"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Maintain a professional appearance by adhering to the organization's dress policies </a:t>
          </a:r>
        </a:p>
      </dsp:txBody>
      <dsp:txXfrm>
        <a:off x="0" y="2215965"/>
        <a:ext cx="8001000" cy="1020600"/>
      </dsp:txXfrm>
    </dsp:sp>
    <dsp:sp modelId="{9B63E854-81B3-4B46-879E-D4BD0F2171A5}">
      <dsp:nvSpPr>
        <dsp:cNvPr id="0" name=""/>
        <dsp:cNvSpPr/>
      </dsp:nvSpPr>
      <dsp:spPr>
        <a:xfrm>
          <a:off x="400050" y="1950285"/>
          <a:ext cx="5600700" cy="531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977900">
            <a:lnSpc>
              <a:spcPct val="90000"/>
            </a:lnSpc>
            <a:spcBef>
              <a:spcPct val="0"/>
            </a:spcBef>
            <a:spcAft>
              <a:spcPct val="35000"/>
            </a:spcAft>
          </a:pPr>
          <a:r>
            <a:rPr lang="en-US" sz="2200" b="0" kern="1200" dirty="0"/>
            <a:t>Personal appearance</a:t>
          </a:r>
        </a:p>
      </dsp:txBody>
      <dsp:txXfrm>
        <a:off x="425989" y="1976224"/>
        <a:ext cx="5548822" cy="479482"/>
      </dsp:txXfrm>
    </dsp:sp>
    <dsp:sp modelId="{091F33D1-B0F2-4C8A-9B96-143DE53A7313}">
      <dsp:nvSpPr>
        <dsp:cNvPr id="0" name=""/>
        <dsp:cNvSpPr/>
      </dsp:nvSpPr>
      <dsp:spPr>
        <a:xfrm>
          <a:off x="0" y="3599445"/>
          <a:ext cx="8001000" cy="1020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74904"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Become conscious of the effect that touch can have on others, both positive and negative</a:t>
          </a:r>
        </a:p>
      </dsp:txBody>
      <dsp:txXfrm>
        <a:off x="0" y="3599445"/>
        <a:ext cx="8001000" cy="1020600"/>
      </dsp:txXfrm>
    </dsp:sp>
    <dsp:sp modelId="{0704E56E-0613-490F-B3B4-A668E44158A0}">
      <dsp:nvSpPr>
        <dsp:cNvPr id="0" name=""/>
        <dsp:cNvSpPr/>
      </dsp:nvSpPr>
      <dsp:spPr>
        <a:xfrm>
          <a:off x="400050" y="3333765"/>
          <a:ext cx="5600700" cy="5313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977900">
            <a:lnSpc>
              <a:spcPct val="90000"/>
            </a:lnSpc>
            <a:spcBef>
              <a:spcPct val="0"/>
            </a:spcBef>
            <a:spcAft>
              <a:spcPct val="35000"/>
            </a:spcAft>
          </a:pPr>
          <a:r>
            <a:rPr lang="en-US" sz="2200" b="0" kern="1200" dirty="0"/>
            <a:t>Touch</a:t>
          </a:r>
        </a:p>
      </dsp:txBody>
      <dsp:txXfrm>
        <a:off x="425989" y="3359704"/>
        <a:ext cx="5548822" cy="4794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25895-0AAF-440B-B561-672D1449F461}">
      <dsp:nvSpPr>
        <dsp:cNvPr id="0" name=""/>
        <dsp:cNvSpPr/>
      </dsp:nvSpPr>
      <dsp:spPr>
        <a:xfrm>
          <a:off x="0" y="355321"/>
          <a:ext cx="4343400" cy="13765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7096" tIns="479044"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Be aware of </a:t>
          </a:r>
          <a:r>
            <a:rPr lang="en-US" sz="1800" b="0" kern="1200" dirty="0" smtClean="0"/>
            <a:t>cultural </a:t>
          </a:r>
          <a:r>
            <a:rPr lang="en-US" sz="1800" b="0" kern="1200" dirty="0"/>
            <a:t>differences that determine the use of space and apply it appropriately </a:t>
          </a:r>
        </a:p>
      </dsp:txBody>
      <dsp:txXfrm>
        <a:off x="0" y="355321"/>
        <a:ext cx="4343400" cy="1376550"/>
      </dsp:txXfrm>
    </dsp:sp>
    <dsp:sp modelId="{3E6BA223-B20E-4713-8309-8B033C6EAA9B}">
      <dsp:nvSpPr>
        <dsp:cNvPr id="0" name=""/>
        <dsp:cNvSpPr/>
      </dsp:nvSpPr>
      <dsp:spPr>
        <a:xfrm>
          <a:off x="217170" y="15841"/>
          <a:ext cx="3040380" cy="678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919" tIns="0" rIns="114919" bIns="0" numCol="1" spcCol="1270" anchor="ctr" anchorCtr="0">
          <a:noAutofit/>
        </a:bodyPr>
        <a:lstStyle/>
        <a:p>
          <a:pPr lvl="0" algn="l" defTabSz="889000">
            <a:lnSpc>
              <a:spcPct val="90000"/>
            </a:lnSpc>
            <a:spcBef>
              <a:spcPct val="0"/>
            </a:spcBef>
            <a:spcAft>
              <a:spcPct val="35000"/>
            </a:spcAft>
          </a:pPr>
          <a:r>
            <a:rPr lang="en-US" sz="2000" b="0" kern="1200" dirty="0"/>
            <a:t>Proximity</a:t>
          </a:r>
        </a:p>
      </dsp:txBody>
      <dsp:txXfrm>
        <a:off x="250314" y="48985"/>
        <a:ext cx="2974092" cy="612672"/>
      </dsp:txXfrm>
    </dsp:sp>
    <dsp:sp modelId="{1637E5CF-19E4-4595-87C9-21138BD78AA3}">
      <dsp:nvSpPr>
        <dsp:cNvPr id="0" name=""/>
        <dsp:cNvSpPr/>
      </dsp:nvSpPr>
      <dsp:spPr>
        <a:xfrm>
          <a:off x="0" y="2195552"/>
          <a:ext cx="4343400" cy="21010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7096" tIns="479044"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Budget </a:t>
          </a:r>
          <a:r>
            <a:rPr lang="en-US" sz="1800" b="0" kern="1200" dirty="0" smtClean="0"/>
            <a:t>time </a:t>
          </a:r>
          <a:r>
            <a:rPr lang="en-US" sz="1800" b="0" kern="1200" dirty="0"/>
            <a:t>based on the individuals or groups that are present; when it is necessary to maintain strict control over time, explain the requirements to all who are concerned</a:t>
          </a:r>
        </a:p>
      </dsp:txBody>
      <dsp:txXfrm>
        <a:off x="0" y="2195552"/>
        <a:ext cx="4343400" cy="2101050"/>
      </dsp:txXfrm>
    </dsp:sp>
    <dsp:sp modelId="{00A0B328-54A2-4658-9FC9-A273565430A6}">
      <dsp:nvSpPr>
        <dsp:cNvPr id="0" name=""/>
        <dsp:cNvSpPr/>
      </dsp:nvSpPr>
      <dsp:spPr>
        <a:xfrm>
          <a:off x="217170" y="1856072"/>
          <a:ext cx="3040380" cy="6789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919" tIns="0" rIns="114919" bIns="0" numCol="1" spcCol="1270" anchor="ctr" anchorCtr="0">
          <a:noAutofit/>
        </a:bodyPr>
        <a:lstStyle/>
        <a:p>
          <a:pPr lvl="0" algn="l" defTabSz="977900">
            <a:lnSpc>
              <a:spcPct val="90000"/>
            </a:lnSpc>
            <a:spcBef>
              <a:spcPct val="0"/>
            </a:spcBef>
            <a:spcAft>
              <a:spcPct val="35000"/>
            </a:spcAft>
          </a:pPr>
          <a:r>
            <a:rPr lang="en-US" sz="2200" b="0" kern="1200" dirty="0"/>
            <a:t>Use of time</a:t>
          </a:r>
        </a:p>
      </dsp:txBody>
      <dsp:txXfrm>
        <a:off x="250314" y="1889216"/>
        <a:ext cx="2974092" cy="61267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5A1AA-3DF6-46A3-A80D-03FE6E0A1F88}">
      <dsp:nvSpPr>
        <dsp:cNvPr id="0" name=""/>
        <dsp:cNvSpPr/>
      </dsp:nvSpPr>
      <dsp:spPr>
        <a:xfrm>
          <a:off x="0" y="191220"/>
          <a:ext cx="7924800" cy="529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4579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Gain the attention of the listener</a:t>
          </a:r>
        </a:p>
      </dsp:txBody>
      <dsp:txXfrm>
        <a:off x="0" y="191220"/>
        <a:ext cx="7924800" cy="529200"/>
      </dsp:txXfrm>
    </dsp:sp>
    <dsp:sp modelId="{B8DF1765-E1BF-4072-A5A5-7895A250334B}">
      <dsp:nvSpPr>
        <dsp:cNvPr id="0" name=""/>
        <dsp:cNvSpPr/>
      </dsp:nvSpPr>
      <dsp:spPr>
        <a:xfrm>
          <a:off x="396240" y="87900"/>
          <a:ext cx="5547360" cy="2066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Attention</a:t>
          </a:r>
        </a:p>
      </dsp:txBody>
      <dsp:txXfrm>
        <a:off x="406327" y="97987"/>
        <a:ext cx="5527186" cy="186466"/>
      </dsp:txXfrm>
    </dsp:sp>
    <dsp:sp modelId="{57EE14AF-C894-49CD-A30C-331BE269DE1A}">
      <dsp:nvSpPr>
        <dsp:cNvPr id="0" name=""/>
        <dsp:cNvSpPr/>
      </dsp:nvSpPr>
      <dsp:spPr>
        <a:xfrm>
          <a:off x="0" y="861540"/>
          <a:ext cx="7924800" cy="77175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4579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Describe the problem and demonstrate a need for a change in the current situation </a:t>
          </a:r>
        </a:p>
      </dsp:txBody>
      <dsp:txXfrm>
        <a:off x="0" y="861540"/>
        <a:ext cx="7924800" cy="771750"/>
      </dsp:txXfrm>
    </dsp:sp>
    <dsp:sp modelId="{4BD1DB9E-BC7A-412A-84D6-F29D7F668FE2}">
      <dsp:nvSpPr>
        <dsp:cNvPr id="0" name=""/>
        <dsp:cNvSpPr/>
      </dsp:nvSpPr>
      <dsp:spPr>
        <a:xfrm>
          <a:off x="396240" y="758220"/>
          <a:ext cx="5547360" cy="2066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Need</a:t>
          </a:r>
        </a:p>
      </dsp:txBody>
      <dsp:txXfrm>
        <a:off x="406327" y="768307"/>
        <a:ext cx="5527186" cy="186466"/>
      </dsp:txXfrm>
    </dsp:sp>
    <dsp:sp modelId="{6771895C-1260-4551-B29A-E40AC84D4E49}">
      <dsp:nvSpPr>
        <dsp:cNvPr id="0" name=""/>
        <dsp:cNvSpPr/>
      </dsp:nvSpPr>
      <dsp:spPr>
        <a:xfrm>
          <a:off x="0" y="1774410"/>
          <a:ext cx="7924800" cy="10363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4579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Present the solution, providing sufficient information and evidence to allow the listener to understand how it accomplishes the goal </a:t>
          </a:r>
        </a:p>
      </dsp:txBody>
      <dsp:txXfrm>
        <a:off x="0" y="1774410"/>
        <a:ext cx="7924800" cy="1036350"/>
      </dsp:txXfrm>
    </dsp:sp>
    <dsp:sp modelId="{A4E876E6-7E5A-4EC8-B7FA-2ED0CEA0D51A}">
      <dsp:nvSpPr>
        <dsp:cNvPr id="0" name=""/>
        <dsp:cNvSpPr/>
      </dsp:nvSpPr>
      <dsp:spPr>
        <a:xfrm>
          <a:off x="396240" y="1671090"/>
          <a:ext cx="5547360" cy="2066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Satisfaction</a:t>
          </a:r>
        </a:p>
      </dsp:txBody>
      <dsp:txXfrm>
        <a:off x="406327" y="1681177"/>
        <a:ext cx="5527186" cy="186466"/>
      </dsp:txXfrm>
    </dsp:sp>
    <dsp:sp modelId="{3A58C2EF-7F9C-4EC2-9E03-0890AFB47B91}">
      <dsp:nvSpPr>
        <dsp:cNvPr id="0" name=""/>
        <dsp:cNvSpPr/>
      </dsp:nvSpPr>
      <dsp:spPr>
        <a:xfrm>
          <a:off x="0" y="2951879"/>
          <a:ext cx="7924800" cy="77175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4579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Describe the solution for the problem and how it will benefit the listener </a:t>
          </a:r>
        </a:p>
      </dsp:txBody>
      <dsp:txXfrm>
        <a:off x="0" y="2951879"/>
        <a:ext cx="7924800" cy="771750"/>
      </dsp:txXfrm>
    </dsp:sp>
    <dsp:sp modelId="{7CB33B52-E2E8-4960-8AD1-46E6E396863B}">
      <dsp:nvSpPr>
        <dsp:cNvPr id="0" name=""/>
        <dsp:cNvSpPr/>
      </dsp:nvSpPr>
      <dsp:spPr>
        <a:xfrm>
          <a:off x="396240" y="2848560"/>
          <a:ext cx="5547360" cy="20664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Visualization</a:t>
          </a:r>
        </a:p>
      </dsp:txBody>
      <dsp:txXfrm>
        <a:off x="406327" y="2858647"/>
        <a:ext cx="5527186" cy="186466"/>
      </dsp:txXfrm>
    </dsp:sp>
    <dsp:sp modelId="{59DED9EB-766C-4D38-B6F7-0E3E062DFF58}">
      <dsp:nvSpPr>
        <dsp:cNvPr id="0" name=""/>
        <dsp:cNvSpPr/>
      </dsp:nvSpPr>
      <dsp:spPr>
        <a:xfrm>
          <a:off x="0" y="3864749"/>
          <a:ext cx="7924800" cy="7717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14579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State which actions that the listener will need to take to solve the problem and establish an expected date for completion</a:t>
          </a:r>
        </a:p>
      </dsp:txBody>
      <dsp:txXfrm>
        <a:off x="0" y="3864749"/>
        <a:ext cx="7924800" cy="771750"/>
      </dsp:txXfrm>
    </dsp:sp>
    <dsp:sp modelId="{BC76C48B-2769-4D14-B7E6-C47C455B4B80}">
      <dsp:nvSpPr>
        <dsp:cNvPr id="0" name=""/>
        <dsp:cNvSpPr/>
      </dsp:nvSpPr>
      <dsp:spPr>
        <a:xfrm>
          <a:off x="396240" y="3761429"/>
          <a:ext cx="5547360" cy="2066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00100">
            <a:lnSpc>
              <a:spcPct val="90000"/>
            </a:lnSpc>
            <a:spcBef>
              <a:spcPct val="0"/>
            </a:spcBef>
            <a:spcAft>
              <a:spcPct val="35000"/>
            </a:spcAft>
          </a:pPr>
          <a:r>
            <a:rPr lang="en-US" sz="1800" b="0" kern="1200" dirty="0"/>
            <a:t>Action</a:t>
          </a:r>
        </a:p>
      </dsp:txBody>
      <dsp:txXfrm>
        <a:off x="406327" y="3771516"/>
        <a:ext cx="5527186" cy="18646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04050-58E3-4952-973E-760E74CFE667}">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E-mail messages</a:t>
          </a:r>
          <a:endParaRPr lang="en-US" sz="2400" b="0" kern="1200" dirty="0"/>
        </a:p>
      </dsp:txBody>
      <dsp:txXfrm>
        <a:off x="379511" y="892"/>
        <a:ext cx="3339703" cy="2003821"/>
      </dsp:txXfrm>
    </dsp:sp>
    <dsp:sp modelId="{22B652E2-DCAD-4E1A-B819-C8BA7B33F0BE}">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Interoffice memos</a:t>
          </a:r>
          <a:endParaRPr lang="en-US" sz="2400" b="0" u="none" kern="1200" dirty="0"/>
        </a:p>
      </dsp:txBody>
      <dsp:txXfrm>
        <a:off x="4053185" y="892"/>
        <a:ext cx="3339703" cy="2003821"/>
      </dsp:txXfrm>
    </dsp:sp>
    <dsp:sp modelId="{2C5C1EE3-7FBD-45DD-B5BE-991868F7146D}">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Formal business letters to owners/occupants and outside agencies</a:t>
          </a:r>
          <a:endParaRPr lang="en-US" sz="2400" b="0" u="none" kern="1200" dirty="0"/>
        </a:p>
      </dsp:txBody>
      <dsp:txXfrm>
        <a:off x="379511" y="2338685"/>
        <a:ext cx="3339703" cy="2003821"/>
      </dsp:txXfrm>
    </dsp:sp>
    <dsp:sp modelId="{67166580-BDF2-4855-82B5-44D105533A4C}">
      <dsp:nvSpPr>
        <dsp:cNvPr id="0" name=""/>
        <dsp:cNvSpPr/>
      </dsp:nvSpPr>
      <dsp:spPr>
        <a:xfrm>
          <a:off x="4053185"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Reports on the inspections and complaint investigations</a:t>
          </a:r>
          <a:endParaRPr lang="en-US" sz="2400" b="0" u="none" kern="1200" dirty="0"/>
        </a:p>
      </dsp:txBody>
      <dsp:txXfrm>
        <a:off x="4053185" y="2338685"/>
        <a:ext cx="3339703" cy="200382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3267-3E19-46CC-9F67-96D256B1BFFF}">
      <dsp:nvSpPr>
        <dsp:cNvPr id="0" name=""/>
        <dsp:cNvSpPr/>
      </dsp:nvSpPr>
      <dsp:spPr>
        <a:xfrm>
          <a:off x="0" y="0"/>
          <a:ext cx="7772400" cy="71303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Serve as rapid communication; typically on just one subject</a:t>
          </a:r>
        </a:p>
      </dsp:txBody>
      <dsp:txXfrm>
        <a:off x="34807" y="34807"/>
        <a:ext cx="7702786" cy="643421"/>
      </dsp:txXfrm>
    </dsp:sp>
    <dsp:sp modelId="{E7EFD33C-4540-4EAE-8F8F-2A0CC8987C6C}">
      <dsp:nvSpPr>
        <dsp:cNvPr id="0" name=""/>
        <dsp:cNvSpPr/>
      </dsp:nvSpPr>
      <dsp:spPr>
        <a:xfrm>
          <a:off x="0" y="726243"/>
          <a:ext cx="7772400" cy="713035"/>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Communications such as e-mails and memos are considered official documents</a:t>
          </a:r>
        </a:p>
      </dsp:txBody>
      <dsp:txXfrm>
        <a:off x="34807" y="761050"/>
        <a:ext cx="7702786" cy="643421"/>
      </dsp:txXfrm>
    </dsp:sp>
    <dsp:sp modelId="{93006BAA-4B94-4A32-BE13-A9B91E40806C}">
      <dsp:nvSpPr>
        <dsp:cNvPr id="0" name=""/>
        <dsp:cNvSpPr/>
      </dsp:nvSpPr>
      <dsp:spPr>
        <a:xfrm>
          <a:off x="0" y="1452202"/>
          <a:ext cx="7772400" cy="713035"/>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Paper memos should have copies filed</a:t>
          </a:r>
        </a:p>
      </dsp:txBody>
      <dsp:txXfrm>
        <a:off x="34807" y="1487009"/>
        <a:ext cx="7702786" cy="643421"/>
      </dsp:txXfrm>
    </dsp:sp>
    <dsp:sp modelId="{AECD38AD-4E8F-4BE1-91CF-FFC80E942C20}">
      <dsp:nvSpPr>
        <dsp:cNvPr id="0" name=""/>
        <dsp:cNvSpPr/>
      </dsp:nvSpPr>
      <dsp:spPr>
        <a:xfrm>
          <a:off x="0" y="2178161"/>
          <a:ext cx="7772400" cy="713035"/>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E-mail messages should be saved in an electronic filing system</a:t>
          </a:r>
        </a:p>
      </dsp:txBody>
      <dsp:txXfrm>
        <a:off x="34807" y="2212968"/>
        <a:ext cx="7702786" cy="643421"/>
      </dsp:txXfrm>
    </dsp:sp>
    <dsp:sp modelId="{56C5F28E-6D78-49C8-A33A-F0E7770EC3EC}">
      <dsp:nvSpPr>
        <dsp:cNvPr id="0" name=""/>
        <dsp:cNvSpPr/>
      </dsp:nvSpPr>
      <dsp:spPr>
        <a:xfrm>
          <a:off x="0" y="2904120"/>
          <a:ext cx="7772400" cy="71303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Memos and e-mail messages are subject to the Freedom of Information Act in the U.S. </a:t>
          </a:r>
        </a:p>
      </dsp:txBody>
      <dsp:txXfrm>
        <a:off x="34807" y="2938927"/>
        <a:ext cx="7702786" cy="643421"/>
      </dsp:txXfrm>
    </dsp:sp>
    <dsp:sp modelId="{5F4C4EC5-F554-46F6-A7D2-919F70CB1336}">
      <dsp:nvSpPr>
        <dsp:cNvPr id="0" name=""/>
        <dsp:cNvSpPr/>
      </dsp:nvSpPr>
      <dsp:spPr>
        <a:xfrm>
          <a:off x="0" y="3630079"/>
          <a:ext cx="7772400" cy="71303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Admissible into evidence during court proceedings</a:t>
          </a:r>
        </a:p>
      </dsp:txBody>
      <dsp:txXfrm>
        <a:off x="34807" y="3664886"/>
        <a:ext cx="7702786" cy="64342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04050-58E3-4952-973E-760E74CFE667}">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Short documents</a:t>
          </a:r>
          <a:endParaRPr lang="en-US" sz="2000" b="0" kern="1200" dirty="0"/>
        </a:p>
      </dsp:txBody>
      <dsp:txXfrm>
        <a:off x="0" y="592931"/>
        <a:ext cx="2428875" cy="1457324"/>
      </dsp:txXfrm>
    </dsp:sp>
    <dsp:sp modelId="{2DFB9F8D-8FE1-4E02-8FB9-BAD91DFF89BF}">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Usually only two or three paragraphs</a:t>
          </a:r>
          <a:endParaRPr lang="en-US" sz="2000" b="0" kern="1200" dirty="0"/>
        </a:p>
      </dsp:txBody>
      <dsp:txXfrm>
        <a:off x="2671762" y="592931"/>
        <a:ext cx="2428875" cy="1457324"/>
      </dsp:txXfrm>
    </dsp:sp>
    <dsp:sp modelId="{D2A43F59-5018-48B5-92D1-50A3A0EA333C}">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Intended to convey a single message for interoffice use</a:t>
          </a:r>
          <a:endParaRPr lang="en-US" sz="2000" b="0" kern="1200" dirty="0"/>
        </a:p>
      </dsp:txBody>
      <dsp:txXfrm>
        <a:off x="5343525" y="592931"/>
        <a:ext cx="2428875" cy="1457324"/>
      </dsp:txXfrm>
    </dsp:sp>
    <dsp:sp modelId="{93C57F8B-85C1-46FE-812B-338BF306DE88}">
      <dsp:nvSpPr>
        <dsp:cNvPr id="0" name=""/>
        <dsp:cNvSpPr/>
      </dsp:nvSpPr>
      <dsp:spPr>
        <a:xfrm>
          <a:off x="1335881" y="2293143"/>
          <a:ext cx="2428875" cy="1457324"/>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Designed to serve as a permanent record of decisions</a:t>
          </a:r>
        </a:p>
      </dsp:txBody>
      <dsp:txXfrm>
        <a:off x="1335881" y="2293143"/>
        <a:ext cx="2428875" cy="1457324"/>
      </dsp:txXfrm>
    </dsp:sp>
    <dsp:sp modelId="{0D0A894B-EAC6-493C-92ED-FB2EB53A2B3A}">
      <dsp:nvSpPr>
        <dsp:cNvPr id="0" name=""/>
        <dsp:cNvSpPr/>
      </dsp:nvSpPr>
      <dsp:spPr>
        <a:xfrm>
          <a:off x="4007643"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Somewhat informal</a:t>
          </a:r>
        </a:p>
      </dsp:txBody>
      <dsp:txXfrm>
        <a:off x="4007643" y="2293143"/>
        <a:ext cx="2428875" cy="145732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8D748-1FEA-46F3-B9AA-B3EB7DD721A2}">
      <dsp:nvSpPr>
        <dsp:cNvPr id="0" name=""/>
        <dsp:cNvSpPr/>
      </dsp:nvSpPr>
      <dsp:spPr>
        <a:xfrm>
          <a:off x="0" y="420300"/>
          <a:ext cx="7772400" cy="180809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8318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Direction — Assigns tasks, gives instruction, requests action</a:t>
          </a:r>
        </a:p>
        <a:p>
          <a:pPr marL="171450" lvl="1" indent="-171450" algn="l" defTabSz="800100">
            <a:lnSpc>
              <a:spcPct val="90000"/>
            </a:lnSpc>
            <a:spcBef>
              <a:spcPct val="0"/>
            </a:spcBef>
            <a:spcAft>
              <a:spcPct val="15000"/>
            </a:spcAft>
            <a:buChar char="••"/>
          </a:pPr>
          <a:r>
            <a:rPr lang="en-US" sz="1800" b="0" kern="1200" dirty="0"/>
            <a:t>Advice — Provides suggestions or opinions in response to a request or query</a:t>
          </a:r>
        </a:p>
        <a:p>
          <a:pPr marL="171450" lvl="1" indent="-171450" algn="l" defTabSz="800100">
            <a:lnSpc>
              <a:spcPct val="90000"/>
            </a:lnSpc>
            <a:spcBef>
              <a:spcPct val="0"/>
            </a:spcBef>
            <a:spcAft>
              <a:spcPct val="15000"/>
            </a:spcAft>
            <a:buChar char="••"/>
          </a:pPr>
          <a:r>
            <a:rPr lang="en-US" sz="1800" b="0" kern="1200" dirty="0"/>
            <a:t>Information — Provides details regarding a topic</a:t>
          </a:r>
        </a:p>
      </dsp:txBody>
      <dsp:txXfrm>
        <a:off x="0" y="420300"/>
        <a:ext cx="7772400" cy="1808099"/>
      </dsp:txXfrm>
    </dsp:sp>
    <dsp:sp modelId="{419B8C31-AE0F-4B4E-A75B-143673E6A538}">
      <dsp:nvSpPr>
        <dsp:cNvPr id="0" name=""/>
        <dsp:cNvSpPr/>
      </dsp:nvSpPr>
      <dsp:spPr>
        <a:xfrm>
          <a:off x="388620" y="7020"/>
          <a:ext cx="5440680"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At least one communicative element</a:t>
          </a:r>
        </a:p>
      </dsp:txBody>
      <dsp:txXfrm>
        <a:off x="428969" y="47369"/>
        <a:ext cx="5359982" cy="745862"/>
      </dsp:txXfrm>
    </dsp:sp>
    <dsp:sp modelId="{03C4019C-6DC7-4D47-96BB-49EB01746A89}">
      <dsp:nvSpPr>
        <dsp:cNvPr id="0" name=""/>
        <dsp:cNvSpPr/>
      </dsp:nvSpPr>
      <dsp:spPr>
        <a:xfrm>
          <a:off x="0" y="2792880"/>
          <a:ext cx="7772400" cy="1543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8318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Dates</a:t>
          </a:r>
        </a:p>
        <a:p>
          <a:pPr marL="171450" lvl="1" indent="-171450" algn="l" defTabSz="800100">
            <a:lnSpc>
              <a:spcPct val="90000"/>
            </a:lnSpc>
            <a:spcBef>
              <a:spcPct val="0"/>
            </a:spcBef>
            <a:spcAft>
              <a:spcPct val="15000"/>
            </a:spcAft>
            <a:buChar char="••"/>
          </a:pPr>
          <a:r>
            <a:rPr lang="en-US" sz="1800" b="0" kern="1200" dirty="0"/>
            <a:t>Heading and Subject lines</a:t>
          </a:r>
        </a:p>
        <a:p>
          <a:pPr marL="171450" lvl="1" indent="-171450" algn="l" defTabSz="800100">
            <a:lnSpc>
              <a:spcPct val="90000"/>
            </a:lnSpc>
            <a:spcBef>
              <a:spcPct val="0"/>
            </a:spcBef>
            <a:spcAft>
              <a:spcPct val="15000"/>
            </a:spcAft>
            <a:buChar char="••"/>
          </a:pPr>
          <a:r>
            <a:rPr lang="en-US" sz="1800" b="0" kern="1200" dirty="0"/>
            <a:t>Inspector’s signature</a:t>
          </a:r>
        </a:p>
      </dsp:txBody>
      <dsp:txXfrm>
        <a:off x="0" y="2792880"/>
        <a:ext cx="7772400" cy="1543500"/>
      </dsp:txXfrm>
    </dsp:sp>
    <dsp:sp modelId="{BBE5E9B8-C0DD-47A9-8E83-90A723437660}">
      <dsp:nvSpPr>
        <dsp:cNvPr id="0" name=""/>
        <dsp:cNvSpPr/>
      </dsp:nvSpPr>
      <dsp:spPr>
        <a:xfrm>
          <a:off x="388620" y="2379599"/>
          <a:ext cx="5440680" cy="8265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Other items to include</a:t>
          </a:r>
        </a:p>
      </dsp:txBody>
      <dsp:txXfrm>
        <a:off x="428969" y="2419948"/>
        <a:ext cx="5359982"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95BCF-8C12-4F40-A19A-D4A40B63C4D9}">
      <dsp:nvSpPr>
        <dsp:cNvPr id="0" name=""/>
        <dsp:cNvSpPr/>
      </dsp:nvSpPr>
      <dsp:spPr>
        <a:xfrm>
          <a:off x="0" y="2354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Establish systematic procedures to perform inspections</a:t>
          </a:r>
        </a:p>
      </dsp:txBody>
      <dsp:txXfrm>
        <a:off x="59399" y="294898"/>
        <a:ext cx="7653602" cy="1098002"/>
      </dsp:txXfrm>
    </dsp:sp>
    <dsp:sp modelId="{5435DB0D-8A01-4695-AA57-EC83C7E2ECA0}">
      <dsp:nvSpPr>
        <dsp:cNvPr id="0" name=""/>
        <dsp:cNvSpPr/>
      </dsp:nvSpPr>
      <dsp:spPr>
        <a:xfrm>
          <a:off x="0" y="16395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Train personnel in the proper procedures</a:t>
          </a:r>
        </a:p>
      </dsp:txBody>
      <dsp:txXfrm>
        <a:off x="59399" y="1698899"/>
        <a:ext cx="7653602" cy="1098002"/>
      </dsp:txXfrm>
    </dsp:sp>
    <dsp:sp modelId="{13ED466F-C855-45B3-8A9E-7E3A2EBE3407}">
      <dsp:nvSpPr>
        <dsp:cNvPr id="0" name=""/>
        <dsp:cNvSpPr/>
      </dsp:nvSpPr>
      <dsp:spPr>
        <a:xfrm>
          <a:off x="0" y="30435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Perform administrative tasks</a:t>
          </a:r>
        </a:p>
      </dsp:txBody>
      <dsp:txXfrm>
        <a:off x="59399" y="3102899"/>
        <a:ext cx="7653602" cy="10980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8D748-1FEA-46F3-B9AA-B3EB7DD721A2}">
      <dsp:nvSpPr>
        <dsp:cNvPr id="0" name=""/>
        <dsp:cNvSpPr/>
      </dsp:nvSpPr>
      <dsp:spPr>
        <a:xfrm>
          <a:off x="0" y="212834"/>
          <a:ext cx="8001000" cy="11875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70764"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Avoid all capital or all lower case letters</a:t>
          </a:r>
        </a:p>
        <a:p>
          <a:pPr marL="171450" lvl="1" indent="-171450" algn="l" defTabSz="800100">
            <a:lnSpc>
              <a:spcPct val="90000"/>
            </a:lnSpc>
            <a:spcBef>
              <a:spcPct val="0"/>
            </a:spcBef>
            <a:spcAft>
              <a:spcPct val="15000"/>
            </a:spcAft>
            <a:buChar char="••"/>
          </a:pPr>
          <a:r>
            <a:rPr lang="en-US" sz="1800" b="0" kern="1200" dirty="0"/>
            <a:t>Do not include catchy</a:t>
          </a:r>
          <a:br>
            <a:rPr lang="en-US" sz="1800" b="0" kern="1200" dirty="0"/>
          </a:br>
          <a:r>
            <a:rPr lang="en-US" sz="1800" b="0" kern="1200" dirty="0"/>
            <a:t>e-mail colloquialisms </a:t>
          </a:r>
        </a:p>
      </dsp:txBody>
      <dsp:txXfrm>
        <a:off x="0" y="212834"/>
        <a:ext cx="8001000" cy="1187550"/>
      </dsp:txXfrm>
    </dsp:sp>
    <dsp:sp modelId="{419B8C31-AE0F-4B4E-A75B-143673E6A538}">
      <dsp:nvSpPr>
        <dsp:cNvPr id="0" name=""/>
        <dsp:cNvSpPr/>
      </dsp:nvSpPr>
      <dsp:spPr>
        <a:xfrm>
          <a:off x="400050" y="20954"/>
          <a:ext cx="560070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en-US" sz="2000" b="0" kern="1200" dirty="0"/>
            <a:t>Proper formatting and grammar</a:t>
          </a:r>
        </a:p>
      </dsp:txBody>
      <dsp:txXfrm>
        <a:off x="418784" y="39688"/>
        <a:ext cx="5563232" cy="346292"/>
      </dsp:txXfrm>
    </dsp:sp>
    <dsp:sp modelId="{73A38B3A-C296-4547-8C52-FD9129E03D57}">
      <dsp:nvSpPr>
        <dsp:cNvPr id="0" name=""/>
        <dsp:cNvSpPr/>
      </dsp:nvSpPr>
      <dsp:spPr>
        <a:xfrm>
          <a:off x="0" y="1662465"/>
          <a:ext cx="8001000" cy="12285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70764"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Verify that they were received</a:t>
          </a:r>
        </a:p>
        <a:p>
          <a:pPr marL="171450" lvl="1" indent="-171450" algn="l" defTabSz="800100">
            <a:lnSpc>
              <a:spcPct val="90000"/>
            </a:lnSpc>
            <a:spcBef>
              <a:spcPct val="0"/>
            </a:spcBef>
            <a:spcAft>
              <a:spcPct val="15000"/>
            </a:spcAft>
            <a:buChar char="••"/>
          </a:pPr>
          <a:r>
            <a:rPr lang="en-US" sz="1800" b="0" kern="1200" dirty="0"/>
            <a:t>When confirmation is received, reply to confirm as well</a:t>
          </a:r>
        </a:p>
        <a:p>
          <a:pPr marL="171450" lvl="1" indent="-171450" algn="l" defTabSz="800100">
            <a:lnSpc>
              <a:spcPct val="90000"/>
            </a:lnSpc>
            <a:spcBef>
              <a:spcPct val="0"/>
            </a:spcBef>
            <a:spcAft>
              <a:spcPct val="15000"/>
            </a:spcAft>
            <a:buChar char="••"/>
          </a:pPr>
          <a:r>
            <a:rPr lang="en-US" sz="1800" b="0" kern="1200" dirty="0"/>
            <a:t>Save the confirmation and reply</a:t>
          </a:r>
        </a:p>
      </dsp:txBody>
      <dsp:txXfrm>
        <a:off x="0" y="1662465"/>
        <a:ext cx="8001000" cy="1228500"/>
      </dsp:txXfrm>
    </dsp:sp>
    <dsp:sp modelId="{AF9B2D32-4DEC-4DC1-9D9F-1D4DACAD135D}">
      <dsp:nvSpPr>
        <dsp:cNvPr id="0" name=""/>
        <dsp:cNvSpPr/>
      </dsp:nvSpPr>
      <dsp:spPr>
        <a:xfrm>
          <a:off x="400050" y="1470584"/>
          <a:ext cx="5600700" cy="3837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en-US" sz="2000" b="0" kern="1200" dirty="0"/>
            <a:t>Follow up</a:t>
          </a:r>
        </a:p>
      </dsp:txBody>
      <dsp:txXfrm>
        <a:off x="418784" y="1489318"/>
        <a:ext cx="5563232" cy="346292"/>
      </dsp:txXfrm>
    </dsp:sp>
    <dsp:sp modelId="{447A23FB-1026-4D92-82A9-869624BCC2FE}">
      <dsp:nvSpPr>
        <dsp:cNvPr id="0" name=""/>
        <dsp:cNvSpPr/>
      </dsp:nvSpPr>
      <dsp:spPr>
        <a:xfrm>
          <a:off x="0" y="3153045"/>
          <a:ext cx="8001000" cy="1474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70764"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Have contact information like phone numbers and mailing/street addresses in a directory</a:t>
          </a:r>
        </a:p>
        <a:p>
          <a:pPr marL="171450" lvl="1" indent="-171450" algn="l" defTabSz="800100">
            <a:lnSpc>
              <a:spcPct val="90000"/>
            </a:lnSpc>
            <a:spcBef>
              <a:spcPct val="0"/>
            </a:spcBef>
            <a:spcAft>
              <a:spcPct val="15000"/>
            </a:spcAft>
            <a:buChar char="••"/>
          </a:pPr>
          <a:r>
            <a:rPr lang="en-US" sz="1800" b="0" kern="1200" dirty="0"/>
            <a:t>Remember that a contact person’s e-mail address may be different from the contact information in a facility file</a:t>
          </a:r>
        </a:p>
      </dsp:txBody>
      <dsp:txXfrm>
        <a:off x="0" y="3153045"/>
        <a:ext cx="8001000" cy="1474200"/>
      </dsp:txXfrm>
    </dsp:sp>
    <dsp:sp modelId="{4A245829-1BB1-4EFA-9B36-6EDB4AA86362}">
      <dsp:nvSpPr>
        <dsp:cNvPr id="0" name=""/>
        <dsp:cNvSpPr/>
      </dsp:nvSpPr>
      <dsp:spPr>
        <a:xfrm>
          <a:off x="400050" y="2961165"/>
          <a:ext cx="5600700" cy="3837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en-US" sz="2000" b="0" kern="1200" dirty="0"/>
            <a:t>Keep contacts current</a:t>
          </a:r>
        </a:p>
      </dsp:txBody>
      <dsp:txXfrm>
        <a:off x="418784" y="2979899"/>
        <a:ext cx="5563232" cy="34629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3267-3E19-46CC-9F67-96D256B1BFFF}">
      <dsp:nvSpPr>
        <dsp:cNvPr id="0" name=""/>
        <dsp:cNvSpPr/>
      </dsp:nvSpPr>
      <dsp:spPr>
        <a:xfrm>
          <a:off x="0" y="632699"/>
          <a:ext cx="7696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E-mail messages written by a public official during the performance of their duties are official documents;  will be released subsequent to a request for records</a:t>
          </a:r>
          <a:endParaRPr lang="en-US" sz="2000" b="0" kern="1200" dirty="0"/>
        </a:p>
      </dsp:txBody>
      <dsp:txXfrm>
        <a:off x="59399" y="692098"/>
        <a:ext cx="7577402" cy="1098002"/>
      </dsp:txXfrm>
    </dsp:sp>
    <dsp:sp modelId="{CD161895-3BD1-4387-9F10-739D7814E607}">
      <dsp:nvSpPr>
        <dsp:cNvPr id="0" name=""/>
        <dsp:cNvSpPr/>
      </dsp:nvSpPr>
      <dsp:spPr>
        <a:xfrm>
          <a:off x="0" y="2036700"/>
          <a:ext cx="76962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Recent U.S. court rulings have declared that e-mail messages are not private or protected under a person’s First Amendment rights</a:t>
          </a:r>
        </a:p>
      </dsp:txBody>
      <dsp:txXfrm>
        <a:off x="59399" y="2096099"/>
        <a:ext cx="7577402" cy="10980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3267-3E19-46CC-9F67-96D256B1BFFF}">
      <dsp:nvSpPr>
        <dsp:cNvPr id="0" name=""/>
        <dsp:cNvSpPr/>
      </dsp:nvSpPr>
      <dsp:spPr>
        <a:xfrm>
          <a:off x="0" y="284"/>
          <a:ext cx="7696200" cy="71303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Reflect on an inspector’s professionalism and credibility</a:t>
          </a:r>
          <a:endParaRPr lang="en-US" sz="2000" b="0" kern="1200" dirty="0"/>
        </a:p>
      </dsp:txBody>
      <dsp:txXfrm>
        <a:off x="34807" y="35091"/>
        <a:ext cx="7626586" cy="643421"/>
      </dsp:txXfrm>
    </dsp:sp>
    <dsp:sp modelId="{B037A2FF-0381-459D-A3AA-D7C982086A9D}">
      <dsp:nvSpPr>
        <dsp:cNvPr id="0" name=""/>
        <dsp:cNvSpPr/>
      </dsp:nvSpPr>
      <dsp:spPr>
        <a:xfrm>
          <a:off x="0" y="726243"/>
          <a:ext cx="7696200" cy="713035"/>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Must not be misleading, threatening, rude, or poorly written</a:t>
          </a:r>
          <a:endParaRPr lang="en-US" sz="2000" b="0" kern="1200" dirty="0"/>
        </a:p>
      </dsp:txBody>
      <dsp:txXfrm>
        <a:off x="34807" y="761050"/>
        <a:ext cx="7626586" cy="643421"/>
      </dsp:txXfrm>
    </dsp:sp>
    <dsp:sp modelId="{F8839635-BA6C-43B9-99AD-7977A7F3E324}">
      <dsp:nvSpPr>
        <dsp:cNvPr id="0" name=""/>
        <dsp:cNvSpPr/>
      </dsp:nvSpPr>
      <dsp:spPr>
        <a:xfrm>
          <a:off x="0" y="1452202"/>
          <a:ext cx="7696200" cy="713035"/>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Need to be concise without sounding rude or abrupt</a:t>
          </a:r>
          <a:endParaRPr lang="en-US" sz="2000" b="0" kern="1200" dirty="0"/>
        </a:p>
      </dsp:txBody>
      <dsp:txXfrm>
        <a:off x="34807" y="1487009"/>
        <a:ext cx="7626586" cy="643421"/>
      </dsp:txXfrm>
    </dsp:sp>
    <dsp:sp modelId="{F2B667B1-3260-4E0C-969B-E7736F74CAD4}">
      <dsp:nvSpPr>
        <dsp:cNvPr id="0" name=""/>
        <dsp:cNvSpPr/>
      </dsp:nvSpPr>
      <dsp:spPr>
        <a:xfrm>
          <a:off x="0" y="2178161"/>
          <a:ext cx="7696200" cy="71303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ust be grammatically correct and proofread, neatly formatted, and reflect a positive professional attitude</a:t>
          </a:r>
          <a:endParaRPr lang="en-US" sz="2000" b="0" u="none" kern="1200" dirty="0"/>
        </a:p>
      </dsp:txBody>
      <dsp:txXfrm>
        <a:off x="34807" y="2212968"/>
        <a:ext cx="7626586" cy="643421"/>
      </dsp:txXfrm>
    </dsp:sp>
    <dsp:sp modelId="{99C93F5D-37E8-4915-93B7-B8B5BCB30199}">
      <dsp:nvSpPr>
        <dsp:cNvPr id="0" name=""/>
        <dsp:cNvSpPr/>
      </dsp:nvSpPr>
      <dsp:spPr>
        <a:xfrm>
          <a:off x="0" y="2904120"/>
          <a:ext cx="7696200" cy="71303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dirty="0"/>
            <a:t>ll letters sent from the organization should follow the same format</a:t>
          </a:r>
          <a:endParaRPr lang="en-US" sz="2000" b="0" u="none" kern="1200" dirty="0"/>
        </a:p>
      </dsp:txBody>
      <dsp:txXfrm>
        <a:off x="34807" y="2938927"/>
        <a:ext cx="7626586" cy="643421"/>
      </dsp:txXfrm>
    </dsp:sp>
    <dsp:sp modelId="{CDB1FFAD-84C7-4368-A705-3201774D794D}">
      <dsp:nvSpPr>
        <dsp:cNvPr id="0" name=""/>
        <dsp:cNvSpPr/>
      </dsp:nvSpPr>
      <dsp:spPr>
        <a:xfrm>
          <a:off x="0" y="3630079"/>
          <a:ext cx="7696200" cy="71303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Departmental policy will dictate who signs letters</a:t>
          </a:r>
          <a:endParaRPr lang="en-US" sz="2000" b="0" u="none" kern="1200" dirty="0"/>
        </a:p>
      </dsp:txBody>
      <dsp:txXfrm>
        <a:off x="34807" y="3664886"/>
        <a:ext cx="7626586" cy="64342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04050-58E3-4952-973E-760E74CFE667}">
      <dsp:nvSpPr>
        <dsp:cNvPr id="0" name=""/>
        <dsp:cNvSpPr/>
      </dsp:nvSpPr>
      <dsp:spPr>
        <a:xfrm>
          <a:off x="711184" y="1199"/>
          <a:ext cx="2987538" cy="179252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Scope of the problem and the report’s findings</a:t>
          </a:r>
        </a:p>
      </dsp:txBody>
      <dsp:txXfrm>
        <a:off x="711184" y="1199"/>
        <a:ext cx="2987538" cy="1792523"/>
      </dsp:txXfrm>
    </dsp:sp>
    <dsp:sp modelId="{4DF73C87-B54B-482B-9BCD-7E4FD0EDCF30}">
      <dsp:nvSpPr>
        <dsp:cNvPr id="0" name=""/>
        <dsp:cNvSpPr/>
      </dsp:nvSpPr>
      <dsp:spPr>
        <a:xfrm>
          <a:off x="3997476" y="1199"/>
          <a:ext cx="2987538" cy="1792523"/>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Introduction</a:t>
          </a:r>
        </a:p>
      </dsp:txBody>
      <dsp:txXfrm>
        <a:off x="3997476" y="1199"/>
        <a:ext cx="2987538" cy="1792523"/>
      </dsp:txXfrm>
    </dsp:sp>
    <dsp:sp modelId="{04A9325C-AD0F-4C4F-80C9-2E93FF4170E3}">
      <dsp:nvSpPr>
        <dsp:cNvPr id="0" name=""/>
        <dsp:cNvSpPr/>
      </dsp:nvSpPr>
      <dsp:spPr>
        <a:xfrm>
          <a:off x="711184" y="2092476"/>
          <a:ext cx="2987538" cy="1792523"/>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Executive summary</a:t>
          </a:r>
        </a:p>
      </dsp:txBody>
      <dsp:txXfrm>
        <a:off x="711184" y="2092476"/>
        <a:ext cx="2987538" cy="1792523"/>
      </dsp:txXfrm>
    </dsp:sp>
    <dsp:sp modelId="{FE8977F9-B7F3-43A0-881A-F2256F1BBCF5}">
      <dsp:nvSpPr>
        <dsp:cNvPr id="0" name=""/>
        <dsp:cNvSpPr/>
      </dsp:nvSpPr>
      <dsp:spPr>
        <a:xfrm>
          <a:off x="3997476" y="2092476"/>
          <a:ext cx="2987538" cy="179252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Supporting documents</a:t>
          </a:r>
        </a:p>
      </dsp:txBody>
      <dsp:txXfrm>
        <a:off x="3997476" y="2092476"/>
        <a:ext cx="2987538" cy="179252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3267-3E19-46CC-9F67-96D256B1BFFF}">
      <dsp:nvSpPr>
        <dsp:cNvPr id="0" name=""/>
        <dsp:cNvSpPr/>
      </dsp:nvSpPr>
      <dsp:spPr>
        <a:xfrm>
          <a:off x="0" y="7068"/>
          <a:ext cx="7772400" cy="79159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N</a:t>
          </a:r>
          <a:r>
            <a:rPr lang="x-none" sz="2000" b="0" u="none" kern="1200" dirty="0"/>
            <a:t>eed to be neat in appearance and legible to the reader</a:t>
          </a:r>
          <a:endParaRPr lang="en-US" sz="2000" b="0" kern="1200" dirty="0"/>
        </a:p>
      </dsp:txBody>
      <dsp:txXfrm>
        <a:off x="38643" y="45711"/>
        <a:ext cx="7695114" cy="714310"/>
      </dsp:txXfrm>
    </dsp:sp>
    <dsp:sp modelId="{E6FA3587-2E87-4496-A709-F88D2857B894}">
      <dsp:nvSpPr>
        <dsp:cNvPr id="0" name=""/>
        <dsp:cNvSpPr/>
      </dsp:nvSpPr>
      <dsp:spPr>
        <a:xfrm>
          <a:off x="0" y="853385"/>
          <a:ext cx="7772400" cy="791596"/>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Content is most important part</a:t>
          </a:r>
          <a:endParaRPr lang="en-US" sz="2000" b="0" kern="1200" dirty="0"/>
        </a:p>
      </dsp:txBody>
      <dsp:txXfrm>
        <a:off x="38643" y="892028"/>
        <a:ext cx="7695114" cy="714310"/>
      </dsp:txXfrm>
    </dsp:sp>
    <dsp:sp modelId="{5BB16965-1E9B-436C-B024-1A2EE96A61C1}">
      <dsp:nvSpPr>
        <dsp:cNvPr id="0" name=""/>
        <dsp:cNvSpPr/>
      </dsp:nvSpPr>
      <dsp:spPr>
        <a:xfrm>
          <a:off x="0" y="1699701"/>
          <a:ext cx="7772400" cy="79159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Information within the report must be delivered in a manner that is easily understood and not misleading or biased</a:t>
          </a:r>
          <a:endParaRPr lang="en-US" sz="2000" b="0" kern="1200" dirty="0"/>
        </a:p>
      </dsp:txBody>
      <dsp:txXfrm>
        <a:off x="38643" y="1738344"/>
        <a:ext cx="7695114" cy="714310"/>
      </dsp:txXfrm>
    </dsp:sp>
    <dsp:sp modelId="{BB87C6BB-82CF-465A-874C-BE2F7F033E14}">
      <dsp:nvSpPr>
        <dsp:cNvPr id="0" name=""/>
        <dsp:cNvSpPr/>
      </dsp:nvSpPr>
      <dsp:spPr>
        <a:xfrm>
          <a:off x="0" y="2546018"/>
          <a:ext cx="7772400" cy="79159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 good, easy-to-use style manual can be consulted for correct word usage and punctuation</a:t>
          </a:r>
          <a:endParaRPr lang="en-US" sz="2000" b="0" u="none" kern="1200" dirty="0"/>
        </a:p>
      </dsp:txBody>
      <dsp:txXfrm>
        <a:off x="38643" y="2584661"/>
        <a:ext cx="7695114" cy="714310"/>
      </dsp:txXfrm>
    </dsp:sp>
    <dsp:sp modelId="{5EF434A5-89FB-4AC1-A53B-C50494E80D11}">
      <dsp:nvSpPr>
        <dsp:cNvPr id="0" name=""/>
        <dsp:cNvSpPr/>
      </dsp:nvSpPr>
      <dsp:spPr>
        <a:xfrm>
          <a:off x="0" y="3392334"/>
          <a:ext cx="7772400" cy="79159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a:t>
          </a:r>
          <a:r>
            <a:rPr lang="x-none" sz="2000" b="0" u="none" kern="1200" dirty="0"/>
            <a:t>he document</a:t>
          </a:r>
          <a:r>
            <a:rPr lang="en-US" sz="2000" b="0" u="none" kern="1200" dirty="0"/>
            <a:t> can b</a:t>
          </a:r>
          <a:r>
            <a:rPr lang="x-none" sz="2000" b="0" u="none" kern="1200" dirty="0"/>
            <a:t>ecome part of legal proceedings</a:t>
          </a:r>
          <a:endParaRPr lang="en-US" sz="2000" b="0" u="none" kern="1200" dirty="0"/>
        </a:p>
      </dsp:txBody>
      <dsp:txXfrm>
        <a:off x="38643" y="3430977"/>
        <a:ext cx="7695114" cy="71431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04050-58E3-4952-973E-760E74CFE667}">
      <dsp:nvSpPr>
        <dsp:cNvPr id="0" name=""/>
        <dsp:cNvSpPr/>
      </dsp:nvSpPr>
      <dsp:spPr>
        <a:xfrm>
          <a:off x="559177" y="1823"/>
          <a:ext cx="2055576" cy="123334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Facility inspection files</a:t>
          </a:r>
          <a:endParaRPr lang="en-US" sz="2200" b="0" kern="1200" dirty="0"/>
        </a:p>
      </dsp:txBody>
      <dsp:txXfrm>
        <a:off x="559177" y="1823"/>
        <a:ext cx="2055576" cy="1233346"/>
      </dsp:txXfrm>
    </dsp:sp>
    <dsp:sp modelId="{2B3E7FBD-B076-477C-9491-2C00B4F96A3F}">
      <dsp:nvSpPr>
        <dsp:cNvPr id="0" name=""/>
        <dsp:cNvSpPr/>
      </dsp:nvSpPr>
      <dsp:spPr>
        <a:xfrm>
          <a:off x="2820311" y="1823"/>
          <a:ext cx="2055576" cy="1233346"/>
        </a:xfrm>
        <a:prstGeom prst="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Inspection reports, forms, checklists, and letters </a:t>
          </a:r>
          <a:endParaRPr lang="en-US" sz="2200" b="0" u="none" kern="1200" dirty="0"/>
        </a:p>
      </dsp:txBody>
      <dsp:txXfrm>
        <a:off x="2820311" y="1823"/>
        <a:ext cx="2055576" cy="1233346"/>
      </dsp:txXfrm>
    </dsp:sp>
    <dsp:sp modelId="{E8CF8F0D-A9D6-4411-A64F-51F4634DC9DC}">
      <dsp:nvSpPr>
        <dsp:cNvPr id="0" name=""/>
        <dsp:cNvSpPr/>
      </dsp:nvSpPr>
      <dsp:spPr>
        <a:xfrm>
          <a:off x="5081446" y="1823"/>
          <a:ext cx="2055576" cy="1233346"/>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Violation notices</a:t>
          </a:r>
          <a:endParaRPr lang="en-US" sz="2200" b="0" u="none" kern="1200" dirty="0"/>
        </a:p>
      </dsp:txBody>
      <dsp:txXfrm>
        <a:off x="5081446" y="1823"/>
        <a:ext cx="2055576" cy="1233346"/>
      </dsp:txXfrm>
    </dsp:sp>
    <dsp:sp modelId="{6AF8E9A2-1D88-405C-903F-834943603C47}">
      <dsp:nvSpPr>
        <dsp:cNvPr id="0" name=""/>
        <dsp:cNvSpPr/>
      </dsp:nvSpPr>
      <dsp:spPr>
        <a:xfrm>
          <a:off x="559177" y="1440726"/>
          <a:ext cx="2055576" cy="1233346"/>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Plans review comments, approvals, and drawings </a:t>
          </a:r>
          <a:endParaRPr lang="en-US" sz="2200" b="0" u="none" kern="1200" dirty="0"/>
        </a:p>
      </dsp:txBody>
      <dsp:txXfrm>
        <a:off x="559177" y="1440726"/>
        <a:ext cx="2055576" cy="1233346"/>
      </dsp:txXfrm>
    </dsp:sp>
    <dsp:sp modelId="{A2198B26-683D-4893-8FC8-1B318FB4231D}">
      <dsp:nvSpPr>
        <dsp:cNvPr id="0" name=""/>
        <dsp:cNvSpPr/>
      </dsp:nvSpPr>
      <dsp:spPr>
        <a:xfrm>
          <a:off x="2820311" y="1440726"/>
          <a:ext cx="2055576" cy="1233346"/>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Investigation reports</a:t>
          </a:r>
          <a:endParaRPr lang="en-US" sz="2200" b="0" u="none" kern="1200" dirty="0"/>
        </a:p>
      </dsp:txBody>
      <dsp:txXfrm>
        <a:off x="2820311" y="1440726"/>
        <a:ext cx="2055576" cy="1233346"/>
      </dsp:txXfrm>
    </dsp:sp>
    <dsp:sp modelId="{D23C7D56-D1B3-4153-8E2C-9265833D75A0}">
      <dsp:nvSpPr>
        <dsp:cNvPr id="0" name=""/>
        <dsp:cNvSpPr/>
      </dsp:nvSpPr>
      <dsp:spPr>
        <a:xfrm>
          <a:off x="5081446" y="1440726"/>
          <a:ext cx="2055576" cy="1233346"/>
        </a:xfrm>
        <a:prstGeom prst="rect">
          <a:avLst/>
        </a:prstGeom>
        <a:gradFill rotWithShape="0">
          <a:gsLst>
            <a:gs pos="0">
              <a:schemeClr val="accent2">
                <a:shade val="80000"/>
                <a:hueOff val="0"/>
                <a:satOff val="-9234"/>
                <a:lumOff val="23707"/>
                <a:alphaOff val="0"/>
                <a:shade val="51000"/>
                <a:satMod val="130000"/>
              </a:schemeClr>
            </a:gs>
            <a:gs pos="80000">
              <a:schemeClr val="accent2">
                <a:shade val="80000"/>
                <a:hueOff val="0"/>
                <a:satOff val="-9234"/>
                <a:lumOff val="23707"/>
                <a:alphaOff val="0"/>
                <a:shade val="93000"/>
                <a:satMod val="130000"/>
              </a:schemeClr>
            </a:gs>
            <a:gs pos="100000">
              <a:schemeClr val="accent2">
                <a:shade val="80000"/>
                <a:hueOff val="0"/>
                <a:satOff val="-9234"/>
                <a:lumOff val="23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Permits and certificates of occupancy</a:t>
          </a:r>
          <a:endParaRPr lang="en-US" sz="2200" b="0" u="none" kern="1200" dirty="0"/>
        </a:p>
      </dsp:txBody>
      <dsp:txXfrm>
        <a:off x="5081446" y="1440726"/>
        <a:ext cx="2055576" cy="1233346"/>
      </dsp:txXfrm>
    </dsp:sp>
    <dsp:sp modelId="{5CFC59D2-E7AA-46FE-8D6E-0B5587E8778B}">
      <dsp:nvSpPr>
        <dsp:cNvPr id="0" name=""/>
        <dsp:cNvSpPr/>
      </dsp:nvSpPr>
      <dsp:spPr>
        <a:xfrm>
          <a:off x="2820311" y="2879630"/>
          <a:ext cx="2055576" cy="1233346"/>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b="0" u="none" kern="1200" dirty="0"/>
            <a:t>Complaints</a:t>
          </a:r>
          <a:endParaRPr lang="en-US" sz="2200" b="0" u="none" kern="1200" dirty="0"/>
        </a:p>
      </dsp:txBody>
      <dsp:txXfrm>
        <a:off x="2820311" y="2879630"/>
        <a:ext cx="2055576" cy="123334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8D748-1FEA-46F3-B9AA-B3EB7DD721A2}">
      <dsp:nvSpPr>
        <dsp:cNvPr id="0" name=""/>
        <dsp:cNvSpPr/>
      </dsp:nvSpPr>
      <dsp:spPr>
        <a:xfrm>
          <a:off x="0" y="319649"/>
          <a:ext cx="7696200" cy="1606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7311" tIns="416560" rIns="597311"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Inspection records should be maintained for all properties or facilities within a jurisdiction; difficult for large jurisdictions</a:t>
          </a:r>
        </a:p>
        <a:p>
          <a:pPr marL="171450" lvl="1" indent="-171450" algn="l" defTabSz="800100">
            <a:lnSpc>
              <a:spcPct val="90000"/>
            </a:lnSpc>
            <a:spcBef>
              <a:spcPct val="0"/>
            </a:spcBef>
            <a:spcAft>
              <a:spcPct val="15000"/>
            </a:spcAft>
            <a:buChar char="••"/>
          </a:pPr>
          <a:r>
            <a:rPr lang="en-US" sz="1800" b="0" kern="1200" dirty="0"/>
            <a:t>Retention times for records will vary according to jurisdictional policies and procedures</a:t>
          </a:r>
        </a:p>
      </dsp:txBody>
      <dsp:txXfrm>
        <a:off x="0" y="319649"/>
        <a:ext cx="7696200" cy="1606500"/>
      </dsp:txXfrm>
    </dsp:sp>
    <dsp:sp modelId="{419B8C31-AE0F-4B4E-A75B-143673E6A538}">
      <dsp:nvSpPr>
        <dsp:cNvPr id="0" name=""/>
        <dsp:cNvSpPr/>
      </dsp:nvSpPr>
      <dsp:spPr>
        <a:xfrm>
          <a:off x="384810" y="24449"/>
          <a:ext cx="538734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889000">
            <a:lnSpc>
              <a:spcPct val="90000"/>
            </a:lnSpc>
            <a:spcBef>
              <a:spcPct val="0"/>
            </a:spcBef>
            <a:spcAft>
              <a:spcPct val="35000"/>
            </a:spcAft>
          </a:pPr>
          <a:r>
            <a:rPr lang="en-US" sz="2000" b="0" kern="1200" dirty="0"/>
            <a:t>Ideal</a:t>
          </a:r>
        </a:p>
      </dsp:txBody>
      <dsp:txXfrm>
        <a:off x="413631" y="53270"/>
        <a:ext cx="5329698" cy="532758"/>
      </dsp:txXfrm>
    </dsp:sp>
    <dsp:sp modelId="{4E401E35-09E5-45D9-B411-286855C30E0C}">
      <dsp:nvSpPr>
        <dsp:cNvPr id="0" name=""/>
        <dsp:cNvSpPr/>
      </dsp:nvSpPr>
      <dsp:spPr>
        <a:xfrm>
          <a:off x="0" y="2329350"/>
          <a:ext cx="7696200" cy="2142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7311" tIns="416560" rIns="597311"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Occupancies that p</a:t>
          </a:r>
          <a:r>
            <a:rPr lang="x-none" sz="1800" b="0" u="none" kern="1200" dirty="0"/>
            <a:t>ossess a permit, certificate of occupancy, or license of some type</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Occupancies that c</a:t>
          </a:r>
          <a:r>
            <a:rPr lang="x-none" sz="1800" b="0" u="none" kern="1200" dirty="0"/>
            <a:t>ontain automatic fire suppression, detection, or alarm systems</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Occupancies that c</a:t>
          </a:r>
          <a:r>
            <a:rPr lang="x-none" sz="1800" b="0" u="none" kern="1200" dirty="0"/>
            <a:t>ontain hazardous materials or perform hazardous operations on a routine basis</a:t>
          </a:r>
          <a:endParaRPr lang="en-US" sz="1800" b="0" u="none" kern="1200" dirty="0"/>
        </a:p>
      </dsp:txBody>
      <dsp:txXfrm>
        <a:off x="0" y="2329350"/>
        <a:ext cx="7696200" cy="2142000"/>
      </dsp:txXfrm>
    </dsp:sp>
    <dsp:sp modelId="{ACE1F511-DA3C-4106-AC2B-8F4A89CFC6D5}">
      <dsp:nvSpPr>
        <dsp:cNvPr id="0" name=""/>
        <dsp:cNvSpPr/>
      </dsp:nvSpPr>
      <dsp:spPr>
        <a:xfrm>
          <a:off x="384810" y="2034150"/>
          <a:ext cx="5387340" cy="5904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889000">
            <a:lnSpc>
              <a:spcPct val="90000"/>
            </a:lnSpc>
            <a:spcBef>
              <a:spcPct val="0"/>
            </a:spcBef>
            <a:spcAft>
              <a:spcPct val="35000"/>
            </a:spcAft>
          </a:pPr>
          <a:r>
            <a:rPr lang="en-US" sz="2000" b="0" kern="1200" dirty="0"/>
            <a:t>Minimum criteria for records retention</a:t>
          </a:r>
        </a:p>
      </dsp:txBody>
      <dsp:txXfrm>
        <a:off x="413631" y="2062971"/>
        <a:ext cx="5329698" cy="53275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8728E-72A4-4B30-BD89-E39F5361B83D}">
      <dsp:nvSpPr>
        <dsp:cNvPr id="0" name=""/>
        <dsp:cNvSpPr/>
      </dsp:nvSpPr>
      <dsp:spPr>
        <a:xfrm>
          <a:off x="0" y="236"/>
          <a:ext cx="3962400" cy="86346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Copies of all building and inspection records for that facility</a:t>
          </a:r>
        </a:p>
      </dsp:txBody>
      <dsp:txXfrm>
        <a:off x="42151" y="42387"/>
        <a:ext cx="3878098" cy="779159"/>
      </dsp:txXfrm>
    </dsp:sp>
    <dsp:sp modelId="{17E493F4-864E-4F51-B626-40576D0234A1}">
      <dsp:nvSpPr>
        <dsp:cNvPr id="0" name=""/>
        <dsp:cNvSpPr/>
      </dsp:nvSpPr>
      <dsp:spPr>
        <a:xfrm>
          <a:off x="0" y="876369"/>
          <a:ext cx="3962400" cy="86346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Each time an inspector has contact with the owner/occupant, records of those contacts are added to the file</a:t>
          </a:r>
          <a:endParaRPr lang="en-US" sz="1800" b="0" u="none" kern="1200" dirty="0"/>
        </a:p>
      </dsp:txBody>
      <dsp:txXfrm>
        <a:off x="42151" y="918520"/>
        <a:ext cx="3878098" cy="779159"/>
      </dsp:txXfrm>
    </dsp:sp>
    <dsp:sp modelId="{C446B8F2-EE65-42DC-8022-46415CAE9566}">
      <dsp:nvSpPr>
        <dsp:cNvPr id="0" name=""/>
        <dsp:cNvSpPr/>
      </dsp:nvSpPr>
      <dsp:spPr>
        <a:xfrm>
          <a:off x="0" y="1752501"/>
          <a:ext cx="3962400" cy="863461"/>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It is important that this file be kept as up to date as possible</a:t>
          </a:r>
          <a:endParaRPr lang="en-US" sz="1800" b="0" u="none" kern="1200" dirty="0"/>
        </a:p>
      </dsp:txBody>
      <dsp:txXfrm>
        <a:off x="42151" y="1794652"/>
        <a:ext cx="3878098" cy="77915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7C844-1970-4544-8681-2832F6F2A729}">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Inspectors can refer to it to learn which changes have been made to the structure; how proposed changes may be affected by the previous uses of the structure</a:t>
          </a:r>
        </a:p>
      </dsp:txBody>
      <dsp:txXfrm>
        <a:off x="59399" y="218698"/>
        <a:ext cx="7653602" cy="1098002"/>
      </dsp:txXfrm>
    </dsp:sp>
    <dsp:sp modelId="{14C6A007-3E95-434E-A674-BBA50A0B90EA}">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a structure is demolished, the inspections organization or agency should maintain the records for a short period of time; then purge the files</a:t>
          </a:r>
        </a:p>
      </dsp:txBody>
      <dsp:txXfrm>
        <a:off x="59399" y="1622699"/>
        <a:ext cx="7653602" cy="1098002"/>
      </dsp:txXfrm>
    </dsp:sp>
    <dsp:sp modelId="{27B27149-5069-4173-B6F3-6C2DF73F7CAC}">
      <dsp:nvSpPr>
        <dsp:cNvPr id="0" name=""/>
        <dsp:cNvSpPr/>
      </dsp:nvSpPr>
      <dsp:spPr>
        <a:xfrm>
          <a:off x="0" y="29673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files and records maintained by the inspection organization or agency are considered public domain documents</a:t>
          </a:r>
        </a:p>
      </dsp:txBody>
      <dsp:txXfrm>
        <a:off x="59399" y="3026699"/>
        <a:ext cx="7653602" cy="109800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5A578-CDC6-453E-A235-D75247846C7F}">
      <dsp:nvSpPr>
        <dsp:cNvPr id="0" name=""/>
        <dsp:cNvSpPr/>
      </dsp:nvSpPr>
      <dsp:spPr>
        <a:xfrm>
          <a:off x="0" y="1068"/>
          <a:ext cx="7848600" cy="0"/>
        </a:xfrm>
        <a:prstGeom prst="lin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076DD13-265D-455C-A055-7F8226843FF9}">
      <dsp:nvSpPr>
        <dsp:cNvPr id="0" name=""/>
        <dsp:cNvSpPr/>
      </dsp:nvSpPr>
      <dsp:spPr>
        <a:xfrm>
          <a:off x="0" y="1068"/>
          <a:ext cx="7848600" cy="79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u="none" kern="1200" dirty="0"/>
            <a:t>Can be used to </a:t>
          </a:r>
          <a:r>
            <a:rPr lang="x-none" sz="2000" b="0" u="none" kern="1200" dirty="0"/>
            <a:t>schedule, record, and file official inspection documents</a:t>
          </a:r>
          <a:endParaRPr lang="en-US" sz="2000" b="0" kern="1200" dirty="0"/>
        </a:p>
      </dsp:txBody>
      <dsp:txXfrm>
        <a:off x="0" y="1068"/>
        <a:ext cx="7848600" cy="799836"/>
      </dsp:txXfrm>
    </dsp:sp>
    <dsp:sp modelId="{933CA98F-D8F5-4E25-BE41-1B9A86AE2637}">
      <dsp:nvSpPr>
        <dsp:cNvPr id="0" name=""/>
        <dsp:cNvSpPr/>
      </dsp:nvSpPr>
      <dsp:spPr>
        <a:xfrm>
          <a:off x="0" y="800904"/>
          <a:ext cx="7848600" cy="0"/>
        </a:xfrm>
        <a:prstGeom prst="line">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w="9525" cap="flat" cmpd="sng" algn="ctr">
          <a:solidFill>
            <a:schemeClr val="accent2">
              <a:shade val="80000"/>
              <a:hueOff val="0"/>
              <a:satOff val="-2216"/>
              <a:lumOff val="569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F88AF19-3847-4DF9-A0D1-217F8282124E}">
      <dsp:nvSpPr>
        <dsp:cNvPr id="0" name=""/>
        <dsp:cNvSpPr/>
      </dsp:nvSpPr>
      <dsp:spPr>
        <a:xfrm>
          <a:off x="0" y="800904"/>
          <a:ext cx="7848600" cy="89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u="none" kern="1200" dirty="0"/>
            <a:t>W</a:t>
          </a:r>
          <a:r>
            <a:rPr lang="x-none" sz="2000" b="0" u="none" kern="1200" dirty="0"/>
            <a:t>eb-based systems allow access using numerous devices</a:t>
          </a:r>
          <a:r>
            <a:rPr lang="en-US" sz="2000" b="0" u="none" kern="1200" dirty="0"/>
            <a:t>; E</a:t>
          </a:r>
          <a:r>
            <a:rPr lang="x-none" sz="2000" b="0" u="none" kern="1200" dirty="0"/>
            <a:t>nable supplemental details </a:t>
          </a:r>
          <a:r>
            <a:rPr lang="en-US" sz="2000" b="0" u="none" kern="1200" dirty="0"/>
            <a:t>like</a:t>
          </a:r>
          <a:r>
            <a:rPr lang="x-none" sz="2000" b="0" u="none" kern="1200" dirty="0"/>
            <a:t> documents and pictures</a:t>
          </a:r>
          <a:endParaRPr lang="en-US" sz="2000" b="0" u="none" kern="1200" dirty="0"/>
        </a:p>
      </dsp:txBody>
      <dsp:txXfrm>
        <a:off x="0" y="800904"/>
        <a:ext cx="7848600" cy="897070"/>
      </dsp:txXfrm>
    </dsp:sp>
    <dsp:sp modelId="{66025A03-4E9C-4DDE-A4A2-B51F00CD3FC0}">
      <dsp:nvSpPr>
        <dsp:cNvPr id="0" name=""/>
        <dsp:cNvSpPr/>
      </dsp:nvSpPr>
      <dsp:spPr>
        <a:xfrm>
          <a:off x="0" y="1697974"/>
          <a:ext cx="7848600" cy="0"/>
        </a:xfrm>
        <a:prstGeom prst="line">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w="9525" cap="flat" cmpd="sng" algn="ctr">
          <a:solidFill>
            <a:schemeClr val="accent2">
              <a:shade val="80000"/>
              <a:hueOff val="0"/>
              <a:satOff val="-4432"/>
              <a:lumOff val="1138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593B9FD-C431-4471-97C7-F9B1BDD5C328}">
      <dsp:nvSpPr>
        <dsp:cNvPr id="0" name=""/>
        <dsp:cNvSpPr/>
      </dsp:nvSpPr>
      <dsp:spPr>
        <a:xfrm>
          <a:off x="0" y="1697974"/>
          <a:ext cx="7848600" cy="53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Provides real and direct time access</a:t>
          </a:r>
        </a:p>
      </dsp:txBody>
      <dsp:txXfrm>
        <a:off x="0" y="1697974"/>
        <a:ext cx="7848600" cy="539650"/>
      </dsp:txXfrm>
    </dsp:sp>
    <dsp:sp modelId="{01B6E367-E85C-4AB0-A209-F532B391EDC8}">
      <dsp:nvSpPr>
        <dsp:cNvPr id="0" name=""/>
        <dsp:cNvSpPr/>
      </dsp:nvSpPr>
      <dsp:spPr>
        <a:xfrm>
          <a:off x="0" y="2237625"/>
          <a:ext cx="7848600" cy="0"/>
        </a:xfrm>
        <a:prstGeom prst="line">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w="9525" cap="flat" cmpd="sng" algn="ctr">
          <a:solidFill>
            <a:schemeClr val="accent2">
              <a:shade val="80000"/>
              <a:hueOff val="0"/>
              <a:satOff val="-6649"/>
              <a:lumOff val="1706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4212521-A9D2-4F6E-B700-DE80E5B18038}">
      <dsp:nvSpPr>
        <dsp:cNvPr id="0" name=""/>
        <dsp:cNvSpPr/>
      </dsp:nvSpPr>
      <dsp:spPr>
        <a:xfrm>
          <a:off x="0" y="2237625"/>
          <a:ext cx="7848600" cy="53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ecords can </a:t>
          </a:r>
          <a:r>
            <a:rPr lang="x-none" sz="2000" b="0" u="none" kern="1200" dirty="0" smtClean="0"/>
            <a:t>be </a:t>
          </a:r>
          <a:r>
            <a:rPr lang="x-none" sz="2000" b="0" u="none" kern="1200" dirty="0"/>
            <a:t>shared</a:t>
          </a:r>
          <a:endParaRPr lang="en-US" sz="2000" b="0" kern="1200" dirty="0"/>
        </a:p>
      </dsp:txBody>
      <dsp:txXfrm>
        <a:off x="0" y="2237625"/>
        <a:ext cx="7848600" cy="539650"/>
      </dsp:txXfrm>
    </dsp:sp>
    <dsp:sp modelId="{AA13A309-FDD9-486F-8828-3C6D731610E0}">
      <dsp:nvSpPr>
        <dsp:cNvPr id="0" name=""/>
        <dsp:cNvSpPr/>
      </dsp:nvSpPr>
      <dsp:spPr>
        <a:xfrm>
          <a:off x="0" y="2777275"/>
          <a:ext cx="7848600" cy="0"/>
        </a:xfrm>
        <a:prstGeom prst="line">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w="9525" cap="flat" cmpd="sng" algn="ctr">
          <a:solidFill>
            <a:schemeClr val="accent2">
              <a:shade val="80000"/>
              <a:hueOff val="0"/>
              <a:satOff val="-8865"/>
              <a:lumOff val="2275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07AFAFB-1C0F-475E-834E-462BA3057872}">
      <dsp:nvSpPr>
        <dsp:cNvPr id="0" name=""/>
        <dsp:cNvSpPr/>
      </dsp:nvSpPr>
      <dsp:spPr>
        <a:xfrm>
          <a:off x="0" y="2777275"/>
          <a:ext cx="7840935" cy="970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Can connect with other entities such as third-party ITM Companies and/or Commercial Property Owners, or other municipal departments</a:t>
          </a:r>
        </a:p>
      </dsp:txBody>
      <dsp:txXfrm>
        <a:off x="0" y="2777275"/>
        <a:ext cx="7840935" cy="970199"/>
      </dsp:txXfrm>
    </dsp:sp>
    <dsp:sp modelId="{B4B0AA8A-1A96-4919-811E-AADA916344A9}">
      <dsp:nvSpPr>
        <dsp:cNvPr id="0" name=""/>
        <dsp:cNvSpPr/>
      </dsp:nvSpPr>
      <dsp:spPr>
        <a:xfrm>
          <a:off x="0" y="3747475"/>
          <a:ext cx="7848600" cy="0"/>
        </a:xfrm>
        <a:prstGeom prst="line">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D89C61-7FD4-49BA-979B-4C5287147B1A}">
      <dsp:nvSpPr>
        <dsp:cNvPr id="0" name=""/>
        <dsp:cNvSpPr/>
      </dsp:nvSpPr>
      <dsp:spPr>
        <a:xfrm>
          <a:off x="0" y="3747475"/>
          <a:ext cx="7848600" cy="69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Sharing information increases a community’s ability for compliance</a:t>
          </a:r>
        </a:p>
      </dsp:txBody>
      <dsp:txXfrm>
        <a:off x="0" y="3747475"/>
        <a:ext cx="7848600" cy="694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95BCF-8C12-4F40-A19A-D4A40B63C4D9}">
      <dsp:nvSpPr>
        <dsp:cNvPr id="0" name=""/>
        <dsp:cNvSpPr/>
      </dsp:nvSpPr>
      <dsp:spPr>
        <a:xfrm>
          <a:off x="0" y="2354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Preparing for an inspection</a:t>
          </a:r>
          <a:endParaRPr lang="en-US" sz="2400" b="0" kern="1200" dirty="0"/>
        </a:p>
      </dsp:txBody>
      <dsp:txXfrm>
        <a:off x="59399" y="294898"/>
        <a:ext cx="7653602" cy="1098002"/>
      </dsp:txXfrm>
    </dsp:sp>
    <dsp:sp modelId="{C6BE11D4-D46D-4A5F-BC83-AA378509E3D1}">
      <dsp:nvSpPr>
        <dsp:cNvPr id="0" name=""/>
        <dsp:cNvSpPr/>
      </dsp:nvSpPr>
      <dsp:spPr>
        <a:xfrm>
          <a:off x="0" y="16395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Following standard inspection procedures</a:t>
          </a:r>
          <a:endParaRPr lang="en-US" sz="2400" b="0" kern="1200" dirty="0"/>
        </a:p>
      </dsp:txBody>
      <dsp:txXfrm>
        <a:off x="59399" y="1698899"/>
        <a:ext cx="7653602" cy="1098002"/>
      </dsp:txXfrm>
    </dsp:sp>
    <dsp:sp modelId="{45D621B1-E71D-4B43-BD05-2172B1D62E81}">
      <dsp:nvSpPr>
        <dsp:cNvPr id="0" name=""/>
        <dsp:cNvSpPr/>
      </dsp:nvSpPr>
      <dsp:spPr>
        <a:xfrm>
          <a:off x="0" y="30435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Using good interpersonal skills </a:t>
          </a:r>
          <a:endParaRPr lang="en-US" sz="2400" b="0" kern="1200" dirty="0"/>
        </a:p>
      </dsp:txBody>
      <dsp:txXfrm>
        <a:off x="59399" y="3102899"/>
        <a:ext cx="7653602" cy="109800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7C844-1970-4544-8681-2832F6F2A729}">
      <dsp:nvSpPr>
        <dsp:cNvPr id="0" name=""/>
        <dsp:cNvSpPr/>
      </dsp:nvSpPr>
      <dsp:spPr>
        <a:xfrm>
          <a:off x="0" y="31612"/>
          <a:ext cx="7772400" cy="70346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How will information be filed?</a:t>
          </a:r>
          <a:r>
            <a:rPr lang="en-US" sz="1800" b="0" u="none" kern="1200" dirty="0"/>
            <a:t> R</a:t>
          </a:r>
          <a:r>
            <a:rPr lang="x-none" sz="1800" b="0" u="none" kern="1200" dirty="0"/>
            <a:t>etrieved?</a:t>
          </a:r>
          <a:endParaRPr lang="en-US" sz="1800" b="0" kern="1200" dirty="0"/>
        </a:p>
      </dsp:txBody>
      <dsp:txXfrm>
        <a:off x="34340" y="65952"/>
        <a:ext cx="7703720" cy="634782"/>
      </dsp:txXfrm>
    </dsp:sp>
    <dsp:sp modelId="{A4C6D806-3C67-4551-8D5B-185B074C1617}">
      <dsp:nvSpPr>
        <dsp:cNvPr id="0" name=""/>
        <dsp:cNvSpPr/>
      </dsp:nvSpPr>
      <dsp:spPr>
        <a:xfrm>
          <a:off x="0" y="792675"/>
          <a:ext cx="7772400" cy="703462"/>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What portion of the information will be stored in a read-only format so that records cannot be changed without authorization?</a:t>
          </a:r>
          <a:endParaRPr lang="en-US" sz="1800" b="0" u="none" kern="1200" dirty="0"/>
        </a:p>
      </dsp:txBody>
      <dsp:txXfrm>
        <a:off x="34340" y="827015"/>
        <a:ext cx="7703720" cy="634782"/>
      </dsp:txXfrm>
    </dsp:sp>
    <dsp:sp modelId="{ABF46A83-8893-47AF-B78D-B954EA716E3E}">
      <dsp:nvSpPr>
        <dsp:cNvPr id="0" name=""/>
        <dsp:cNvSpPr/>
      </dsp:nvSpPr>
      <dsp:spPr>
        <a:xfrm>
          <a:off x="0" y="1553737"/>
          <a:ext cx="7772400" cy="703462"/>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Which personnel will be given access to retrieve information from the system?</a:t>
          </a:r>
          <a:endParaRPr lang="en-US" sz="1800" b="0" u="none" kern="1200" dirty="0"/>
        </a:p>
      </dsp:txBody>
      <dsp:txXfrm>
        <a:off x="34340" y="1588077"/>
        <a:ext cx="7703720" cy="634782"/>
      </dsp:txXfrm>
    </dsp:sp>
    <dsp:sp modelId="{B485339D-7ED7-4978-9313-C17B1C133133}">
      <dsp:nvSpPr>
        <dsp:cNvPr id="0" name=""/>
        <dsp:cNvSpPr/>
      </dsp:nvSpPr>
      <dsp:spPr>
        <a:xfrm>
          <a:off x="0" y="2314800"/>
          <a:ext cx="7772400" cy="703462"/>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Who owns the data?</a:t>
          </a:r>
          <a:endParaRPr lang="en-US" sz="1800" b="0" u="none" kern="1200" dirty="0"/>
        </a:p>
      </dsp:txBody>
      <dsp:txXfrm>
        <a:off x="34340" y="2349140"/>
        <a:ext cx="7703720" cy="634782"/>
      </dsp:txXfrm>
    </dsp:sp>
    <dsp:sp modelId="{3F99FCC8-E409-4A29-804B-C63803C6B126}">
      <dsp:nvSpPr>
        <dsp:cNvPr id="0" name=""/>
        <dsp:cNvSpPr/>
      </dsp:nvSpPr>
      <dsp:spPr>
        <a:xfrm>
          <a:off x="0" y="3075862"/>
          <a:ext cx="7772400" cy="70346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Who has access to the data?</a:t>
          </a:r>
          <a:endParaRPr lang="en-US" sz="1800" b="0" u="none" kern="1200" dirty="0"/>
        </a:p>
      </dsp:txBody>
      <dsp:txXfrm>
        <a:off x="34340" y="3110202"/>
        <a:ext cx="7703720" cy="634782"/>
      </dsp:txXfrm>
    </dsp:sp>
    <dsp:sp modelId="{46C269C3-C85E-42D6-B262-382624107FB4}">
      <dsp:nvSpPr>
        <dsp:cNvPr id="0" name=""/>
        <dsp:cNvSpPr/>
      </dsp:nvSpPr>
      <dsp:spPr>
        <a:xfrm>
          <a:off x="0" y="3836925"/>
          <a:ext cx="7772400" cy="703462"/>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Is personnel properly trained?</a:t>
          </a:r>
        </a:p>
      </dsp:txBody>
      <dsp:txXfrm>
        <a:off x="34340" y="3871265"/>
        <a:ext cx="7703720" cy="63478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4561C-9BFA-4F98-9A86-8C9A751B2844}">
      <dsp:nvSpPr>
        <dsp:cNvPr id="0" name=""/>
        <dsp:cNvSpPr/>
      </dsp:nvSpPr>
      <dsp:spPr>
        <a:xfrm>
          <a:off x="0" y="71"/>
          <a:ext cx="4114800" cy="106704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Review inspection records </a:t>
          </a:r>
          <a:r>
            <a:rPr lang="en-US" sz="1800" b="0" kern="1200" dirty="0" smtClean="0"/>
            <a:t>file</a:t>
          </a:r>
          <a:endParaRPr lang="en-US" sz="1800" b="0" kern="1200" dirty="0"/>
        </a:p>
      </dsp:txBody>
      <dsp:txXfrm>
        <a:off x="52089" y="52160"/>
        <a:ext cx="4010622" cy="962866"/>
      </dsp:txXfrm>
    </dsp:sp>
    <dsp:sp modelId="{BAAD19E4-6BFE-4234-9795-86051FEA35EA}">
      <dsp:nvSpPr>
        <dsp:cNvPr id="0" name=""/>
        <dsp:cNvSpPr/>
      </dsp:nvSpPr>
      <dsp:spPr>
        <a:xfrm>
          <a:off x="0" y="1079377"/>
          <a:ext cx="4114800" cy="1067044"/>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smtClean="0"/>
            <a:t>Review </a:t>
          </a:r>
          <a:r>
            <a:rPr lang="en-US" sz="1800" b="0" kern="1200" dirty="0"/>
            <a:t>applicable fire codes and standards</a:t>
          </a:r>
        </a:p>
      </dsp:txBody>
      <dsp:txXfrm>
        <a:off x="52089" y="1131466"/>
        <a:ext cx="4010622" cy="962866"/>
      </dsp:txXfrm>
    </dsp:sp>
    <dsp:sp modelId="{EF542C11-7BFE-4F24-BB63-E45493052EA6}">
      <dsp:nvSpPr>
        <dsp:cNvPr id="0" name=""/>
        <dsp:cNvSpPr/>
      </dsp:nvSpPr>
      <dsp:spPr>
        <a:xfrm>
          <a:off x="0" y="2158684"/>
          <a:ext cx="4114800" cy="106704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Inspection programs that demand proper preparation by the inspection staff are more likely to gain community support</a:t>
          </a:r>
        </a:p>
      </dsp:txBody>
      <dsp:txXfrm>
        <a:off x="52089" y="2210773"/>
        <a:ext cx="4010622" cy="96286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4561C-9BFA-4F98-9A86-8C9A751B2844}">
      <dsp:nvSpPr>
        <dsp:cNvPr id="0" name=""/>
        <dsp:cNvSpPr/>
      </dsp:nvSpPr>
      <dsp:spPr>
        <a:xfrm>
          <a:off x="0" y="1474"/>
          <a:ext cx="4114800" cy="121740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Unprepared inspectors often overlook fire and life safety hazards and potential code violations</a:t>
          </a:r>
        </a:p>
      </dsp:txBody>
      <dsp:txXfrm>
        <a:off x="59429" y="60903"/>
        <a:ext cx="3995942" cy="1098544"/>
      </dsp:txXfrm>
    </dsp:sp>
    <dsp:sp modelId="{72796B1E-FE5F-422F-A8B6-8482C669400A}">
      <dsp:nvSpPr>
        <dsp:cNvPr id="0" name=""/>
        <dsp:cNvSpPr/>
      </dsp:nvSpPr>
      <dsp:spPr>
        <a:xfrm>
          <a:off x="0" y="1232798"/>
          <a:ext cx="4114800" cy="121740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Unprepared inspectors cannot advise the owner/occupant with accurate information regarding the results of the inspection</a:t>
          </a:r>
        </a:p>
      </dsp:txBody>
      <dsp:txXfrm>
        <a:off x="59429" y="1292227"/>
        <a:ext cx="3995942" cy="1098544"/>
      </dsp:txXfrm>
    </dsp:sp>
    <dsp:sp modelId="{ABDDA936-0D35-4236-A54B-15E218066711}">
      <dsp:nvSpPr>
        <dsp:cNvPr id="0" name=""/>
        <dsp:cNvSpPr/>
      </dsp:nvSpPr>
      <dsp:spPr>
        <a:xfrm>
          <a:off x="0" y="2464123"/>
          <a:ext cx="4114800" cy="121740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Unprepared inspectors will be unaware of previous uncorrected violations or a pattern of repeated violations</a:t>
          </a:r>
        </a:p>
      </dsp:txBody>
      <dsp:txXfrm>
        <a:off x="59429" y="2523552"/>
        <a:ext cx="3995942" cy="109854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4561C-9BFA-4F98-9A86-8C9A751B2844}">
      <dsp:nvSpPr>
        <dsp:cNvPr id="0" name=""/>
        <dsp:cNvSpPr/>
      </dsp:nvSpPr>
      <dsp:spPr>
        <a:xfrm>
          <a:off x="0" y="1584"/>
          <a:ext cx="4114800" cy="121718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 many cases, the inspector is the only one the owner/occupant has contact with in the inspection organization or agency</a:t>
          </a:r>
        </a:p>
      </dsp:txBody>
      <dsp:txXfrm>
        <a:off x="59418" y="61002"/>
        <a:ext cx="3995964" cy="1098352"/>
      </dsp:txXfrm>
    </dsp:sp>
    <dsp:sp modelId="{BC9033CA-660C-46A0-9E09-03DCCF6545EB}">
      <dsp:nvSpPr>
        <dsp:cNvPr id="0" name=""/>
        <dsp:cNvSpPr/>
      </dsp:nvSpPr>
      <dsp:spPr>
        <a:xfrm>
          <a:off x="0" y="1232905"/>
          <a:ext cx="4114800" cy="121718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departmental policy requires inspectors to wear a uniform, they must wear the complete uniform</a:t>
          </a:r>
        </a:p>
      </dsp:txBody>
      <dsp:txXfrm>
        <a:off x="59418" y="1292323"/>
        <a:ext cx="3995964" cy="1098352"/>
      </dsp:txXfrm>
    </dsp:sp>
    <dsp:sp modelId="{888A8833-D61A-4D8E-B5FD-4B8825A006FF}">
      <dsp:nvSpPr>
        <dsp:cNvPr id="0" name=""/>
        <dsp:cNvSpPr/>
      </dsp:nvSpPr>
      <dsp:spPr>
        <a:xfrm>
          <a:off x="0" y="2464227"/>
          <a:ext cx="4114800" cy="121718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Appearance </a:t>
          </a:r>
          <a:r>
            <a:rPr lang="en-US" sz="1800" b="0" kern="1200" dirty="0"/>
            <a:t>is crucial in giving a positive impression</a:t>
          </a:r>
        </a:p>
      </dsp:txBody>
      <dsp:txXfrm>
        <a:off x="59418" y="2523645"/>
        <a:ext cx="3995964" cy="109835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9BF25-EE13-40B7-8D84-940A88B21833}">
      <dsp:nvSpPr>
        <dsp:cNvPr id="0" name=""/>
        <dsp:cNvSpPr/>
      </dsp:nvSpPr>
      <dsp:spPr>
        <a:xfrm>
          <a:off x="2366" y="79116"/>
          <a:ext cx="1877317" cy="13784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Personal protective clothing as needed</a:t>
          </a:r>
          <a:endParaRPr lang="en-US" sz="1800" b="0" kern="1200" dirty="0"/>
        </a:p>
      </dsp:txBody>
      <dsp:txXfrm>
        <a:off x="2366" y="79116"/>
        <a:ext cx="1877317" cy="1378443"/>
      </dsp:txXfrm>
    </dsp:sp>
    <dsp:sp modelId="{2A468107-5BDE-42EB-9E0A-F7D3A9F8BA66}">
      <dsp:nvSpPr>
        <dsp:cNvPr id="0" name=""/>
        <dsp:cNvSpPr/>
      </dsp:nvSpPr>
      <dsp:spPr>
        <a:xfrm>
          <a:off x="2067416" y="79116"/>
          <a:ext cx="1877317" cy="1378443"/>
        </a:xfrm>
        <a:prstGeom prst="rect">
          <a:avLst/>
        </a:prstGeom>
        <a:gradFill rotWithShape="0">
          <a:gsLst>
            <a:gs pos="0">
              <a:schemeClr val="accent2">
                <a:shade val="80000"/>
                <a:hueOff val="0"/>
                <a:satOff val="-1231"/>
                <a:lumOff val="3161"/>
                <a:alphaOff val="0"/>
                <a:shade val="51000"/>
                <a:satMod val="130000"/>
              </a:schemeClr>
            </a:gs>
            <a:gs pos="80000">
              <a:schemeClr val="accent2">
                <a:shade val="80000"/>
                <a:hueOff val="0"/>
                <a:satOff val="-1231"/>
                <a:lumOff val="3161"/>
                <a:alphaOff val="0"/>
                <a:shade val="93000"/>
                <a:satMod val="130000"/>
              </a:schemeClr>
            </a:gs>
            <a:gs pos="100000">
              <a:schemeClr val="accent2">
                <a:shade val="80000"/>
                <a:hueOff val="0"/>
                <a:satOff val="-1231"/>
                <a:lumOff val="31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Flashlight</a:t>
          </a:r>
          <a:endParaRPr lang="en-US" sz="1800" b="0" kern="1200" dirty="0"/>
        </a:p>
      </dsp:txBody>
      <dsp:txXfrm>
        <a:off x="2067416" y="79116"/>
        <a:ext cx="1877317" cy="1378443"/>
      </dsp:txXfrm>
    </dsp:sp>
    <dsp:sp modelId="{E5307766-D574-4789-BDB5-9DB8B29F746B}">
      <dsp:nvSpPr>
        <dsp:cNvPr id="0" name=""/>
        <dsp:cNvSpPr/>
      </dsp:nvSpPr>
      <dsp:spPr>
        <a:xfrm>
          <a:off x="4132465" y="79116"/>
          <a:ext cx="1877317" cy="1378443"/>
        </a:xfrm>
        <a:prstGeom prst="rect">
          <a:avLst/>
        </a:prstGeom>
        <a:gradFill rotWithShape="0">
          <a:gsLst>
            <a:gs pos="0">
              <a:schemeClr val="accent2">
                <a:shade val="80000"/>
                <a:hueOff val="0"/>
                <a:satOff val="-2462"/>
                <a:lumOff val="6322"/>
                <a:alphaOff val="0"/>
                <a:shade val="51000"/>
                <a:satMod val="130000"/>
              </a:schemeClr>
            </a:gs>
            <a:gs pos="80000">
              <a:schemeClr val="accent2">
                <a:shade val="80000"/>
                <a:hueOff val="0"/>
                <a:satOff val="-2462"/>
                <a:lumOff val="6322"/>
                <a:alphaOff val="0"/>
                <a:shade val="93000"/>
                <a:satMod val="130000"/>
              </a:schemeClr>
            </a:gs>
            <a:gs pos="100000">
              <a:schemeClr val="accent2">
                <a:shade val="80000"/>
                <a:hueOff val="0"/>
                <a:satOff val="-2462"/>
                <a:lumOff val="63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Hand-cleaning materials</a:t>
          </a:r>
          <a:endParaRPr lang="en-US" sz="1800" b="0" u="none" kern="1200" dirty="0"/>
        </a:p>
      </dsp:txBody>
      <dsp:txXfrm>
        <a:off x="4132465" y="79116"/>
        <a:ext cx="1877317" cy="1378443"/>
      </dsp:txXfrm>
    </dsp:sp>
    <dsp:sp modelId="{AF2985CB-414E-4952-810B-B9DF5C7D6963}">
      <dsp:nvSpPr>
        <dsp:cNvPr id="0" name=""/>
        <dsp:cNvSpPr/>
      </dsp:nvSpPr>
      <dsp:spPr>
        <a:xfrm>
          <a:off x="6197515" y="79116"/>
          <a:ext cx="1877317" cy="1378443"/>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Clipboard with inspection forms and map symbols</a:t>
          </a:r>
          <a:endParaRPr lang="en-US" sz="1800" b="0" u="none" kern="1200" dirty="0"/>
        </a:p>
      </dsp:txBody>
      <dsp:txXfrm>
        <a:off x="6197515" y="79116"/>
        <a:ext cx="1877317" cy="1378443"/>
      </dsp:txXfrm>
    </dsp:sp>
    <dsp:sp modelId="{272DA4D1-6BD9-4559-9300-D85B6C642801}">
      <dsp:nvSpPr>
        <dsp:cNvPr id="0" name=""/>
        <dsp:cNvSpPr/>
      </dsp:nvSpPr>
      <dsp:spPr>
        <a:xfrm>
          <a:off x="2366" y="1596778"/>
          <a:ext cx="1877317" cy="1378443"/>
        </a:xfrm>
        <a:prstGeom prst="rect">
          <a:avLst/>
        </a:prstGeom>
        <a:gradFill rotWithShape="0">
          <a:gsLst>
            <a:gs pos="0">
              <a:schemeClr val="accent2">
                <a:shade val="80000"/>
                <a:hueOff val="0"/>
                <a:satOff val="-4925"/>
                <a:lumOff val="12644"/>
                <a:alphaOff val="0"/>
                <a:shade val="51000"/>
                <a:satMod val="130000"/>
              </a:schemeClr>
            </a:gs>
            <a:gs pos="80000">
              <a:schemeClr val="accent2">
                <a:shade val="80000"/>
                <a:hueOff val="0"/>
                <a:satOff val="-4925"/>
                <a:lumOff val="12644"/>
                <a:alphaOff val="0"/>
                <a:shade val="93000"/>
                <a:satMod val="130000"/>
              </a:schemeClr>
            </a:gs>
            <a:gs pos="100000">
              <a:schemeClr val="accent2">
                <a:shade val="80000"/>
                <a:hueOff val="0"/>
                <a:satOff val="-4925"/>
                <a:lumOff val="126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Electronic data collection equipment</a:t>
          </a:r>
          <a:endParaRPr lang="en-US" sz="1800" b="0" u="none" kern="1200" dirty="0"/>
        </a:p>
      </dsp:txBody>
      <dsp:txXfrm>
        <a:off x="2366" y="1596778"/>
        <a:ext cx="1877317" cy="1378443"/>
      </dsp:txXfrm>
    </dsp:sp>
    <dsp:sp modelId="{5B27BFA9-7CCD-4B5B-897B-B1F783417841}">
      <dsp:nvSpPr>
        <dsp:cNvPr id="0" name=""/>
        <dsp:cNvSpPr/>
      </dsp:nvSpPr>
      <dsp:spPr>
        <a:xfrm>
          <a:off x="2067416" y="1596778"/>
          <a:ext cx="1877317" cy="1378443"/>
        </a:xfrm>
        <a:prstGeom prst="rect">
          <a:avLst/>
        </a:prstGeom>
        <a:gradFill rotWithShape="0">
          <a:gsLst>
            <a:gs pos="0">
              <a:schemeClr val="accent2">
                <a:shade val="80000"/>
                <a:hueOff val="0"/>
                <a:satOff val="-6156"/>
                <a:lumOff val="15805"/>
                <a:alphaOff val="0"/>
                <a:shade val="51000"/>
                <a:satMod val="130000"/>
              </a:schemeClr>
            </a:gs>
            <a:gs pos="80000">
              <a:schemeClr val="accent2">
                <a:shade val="80000"/>
                <a:hueOff val="0"/>
                <a:satOff val="-6156"/>
                <a:lumOff val="15805"/>
                <a:alphaOff val="0"/>
                <a:shade val="93000"/>
                <a:satMod val="130000"/>
              </a:schemeClr>
            </a:gs>
            <a:gs pos="100000">
              <a:schemeClr val="accent2">
                <a:shade val="80000"/>
                <a:hueOff val="0"/>
                <a:satOff val="-6156"/>
                <a:lumOff val="158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Materials needed to make sketches and maps</a:t>
          </a:r>
          <a:endParaRPr lang="en-US" sz="1800" b="0" u="none" kern="1200" dirty="0"/>
        </a:p>
      </dsp:txBody>
      <dsp:txXfrm>
        <a:off x="2067416" y="1596778"/>
        <a:ext cx="1877317" cy="1378443"/>
      </dsp:txXfrm>
    </dsp:sp>
    <dsp:sp modelId="{899DB2C5-8325-448F-B336-CA7DEC33CE20}">
      <dsp:nvSpPr>
        <dsp:cNvPr id="0" name=""/>
        <dsp:cNvSpPr/>
      </dsp:nvSpPr>
      <dsp:spPr>
        <a:xfrm>
          <a:off x="4132465" y="1596778"/>
          <a:ext cx="1877317" cy="1378443"/>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Measuring tape</a:t>
          </a:r>
          <a:endParaRPr lang="en-US" sz="1800" b="0" u="none" kern="1200" dirty="0"/>
        </a:p>
      </dsp:txBody>
      <dsp:txXfrm>
        <a:off x="4132465" y="1596778"/>
        <a:ext cx="1877317" cy="1378443"/>
      </dsp:txXfrm>
    </dsp:sp>
    <dsp:sp modelId="{07E8D279-760A-4465-8941-52F9E7F699A1}">
      <dsp:nvSpPr>
        <dsp:cNvPr id="0" name=""/>
        <dsp:cNvSpPr/>
      </dsp:nvSpPr>
      <dsp:spPr>
        <a:xfrm>
          <a:off x="6197515" y="1645292"/>
          <a:ext cx="1877317" cy="137844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Camera with flash equipment</a:t>
          </a:r>
          <a:endParaRPr lang="en-US" sz="1800" b="0" u="none" kern="1200" dirty="0"/>
        </a:p>
      </dsp:txBody>
      <dsp:txXfrm>
        <a:off x="6197515" y="1645292"/>
        <a:ext cx="1877317" cy="1378443"/>
      </dsp:txXfrm>
    </dsp:sp>
    <dsp:sp modelId="{BACD2F80-55A7-42C6-9337-C46530059573}">
      <dsp:nvSpPr>
        <dsp:cNvPr id="0" name=""/>
        <dsp:cNvSpPr/>
      </dsp:nvSpPr>
      <dsp:spPr>
        <a:xfrm>
          <a:off x="2067416" y="3162953"/>
          <a:ext cx="1877317" cy="13784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Pitot tube and gauge, hydrant wrench, and static pressure cap gauge</a:t>
          </a:r>
          <a:endParaRPr lang="en-US" sz="1800" b="0" u="none" kern="1200" dirty="0"/>
        </a:p>
      </dsp:txBody>
      <dsp:txXfrm>
        <a:off x="2067416" y="3162953"/>
        <a:ext cx="1877317" cy="1378443"/>
      </dsp:txXfrm>
    </dsp:sp>
    <dsp:sp modelId="{B16CD62D-E6E6-47B6-A577-065C0A743560}">
      <dsp:nvSpPr>
        <dsp:cNvPr id="0" name=""/>
        <dsp:cNvSpPr/>
      </dsp:nvSpPr>
      <dsp:spPr>
        <a:xfrm>
          <a:off x="4132465" y="3162953"/>
          <a:ext cx="1877317" cy="1378443"/>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Reference materials</a:t>
          </a:r>
          <a:endParaRPr lang="en-US" sz="1800" b="0" u="none" kern="1200" dirty="0"/>
        </a:p>
      </dsp:txBody>
      <dsp:txXfrm>
        <a:off x="4132465" y="3162953"/>
        <a:ext cx="1877317" cy="137844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F9815-075B-41E2-93C7-71CA66ECB158}">
      <dsp:nvSpPr>
        <dsp:cNvPr id="0" name=""/>
        <dsp:cNvSpPr/>
      </dsp:nvSpPr>
      <dsp:spPr>
        <a:xfrm>
          <a:off x="0" y="0"/>
          <a:ext cx="3352800" cy="144646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Review </a:t>
          </a:r>
          <a:r>
            <a:rPr lang="en-US" sz="2000" b="0" kern="1200" dirty="0"/>
            <a:t>of </a:t>
          </a:r>
          <a:r>
            <a:rPr lang="en-US" sz="2000" b="0" kern="1200" dirty="0" smtClean="0"/>
            <a:t>inspection </a:t>
          </a:r>
          <a:r>
            <a:rPr lang="en-US" sz="2000" b="0" kern="1200" dirty="0"/>
            <a:t>records file will reveal </a:t>
          </a:r>
          <a:r>
            <a:rPr lang="en-US" sz="2000" b="0" kern="1200" dirty="0" smtClean="0"/>
            <a:t>types </a:t>
          </a:r>
          <a:r>
            <a:rPr lang="en-US" sz="2000" b="0" kern="1200" dirty="0"/>
            <a:t>of hazards that may be </a:t>
          </a:r>
          <a:r>
            <a:rPr lang="en-US" sz="2000" b="0" kern="1200" dirty="0" smtClean="0"/>
            <a:t>present</a:t>
          </a:r>
          <a:endParaRPr lang="en-US" sz="2000" b="0" kern="1200" dirty="0"/>
        </a:p>
      </dsp:txBody>
      <dsp:txXfrm>
        <a:off x="70610" y="70610"/>
        <a:ext cx="3211580" cy="1305241"/>
      </dsp:txXfrm>
    </dsp:sp>
    <dsp:sp modelId="{18DD10AB-B043-44D0-A7F6-77D522B94969}">
      <dsp:nvSpPr>
        <dsp:cNvPr id="0" name=""/>
        <dsp:cNvSpPr/>
      </dsp:nvSpPr>
      <dsp:spPr>
        <a:xfrm>
          <a:off x="0" y="1435139"/>
          <a:ext cx="3352800" cy="144646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ecognize potential respiratory hazards</a:t>
          </a:r>
          <a:r>
            <a:rPr lang="en-US" sz="2000" b="0" u="none" kern="1200" dirty="0"/>
            <a:t>; </a:t>
          </a:r>
          <a:r>
            <a:rPr lang="x-none" sz="2000" b="0" u="none" kern="1200" dirty="0"/>
            <a:t>know proper methods for using personal respiratory protection</a:t>
          </a:r>
          <a:endParaRPr lang="en-US" sz="2000" b="0" u="none" kern="1200" dirty="0"/>
        </a:p>
      </dsp:txBody>
      <dsp:txXfrm>
        <a:off x="70610" y="1505749"/>
        <a:ext cx="3211580" cy="1305241"/>
      </dsp:txXfrm>
    </dsp:sp>
    <dsp:sp modelId="{FBFC35D4-A263-48C6-B602-E4EC607B6FAD}">
      <dsp:nvSpPr>
        <dsp:cNvPr id="0" name=""/>
        <dsp:cNvSpPr/>
      </dsp:nvSpPr>
      <dsp:spPr>
        <a:xfrm>
          <a:off x="0" y="2895986"/>
          <a:ext cx="3352800" cy="1446461"/>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ust be able to select the appropriate respiratory equipment and operate it correctly</a:t>
          </a:r>
          <a:endParaRPr lang="en-US" sz="2000" b="0" u="none" kern="1200" dirty="0"/>
        </a:p>
      </dsp:txBody>
      <dsp:txXfrm>
        <a:off x="70610" y="2966596"/>
        <a:ext cx="3211580" cy="130524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72839-039C-432F-83C7-74F57B66C344}">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Size of the facility or occupancy</a:t>
          </a:r>
          <a:endParaRPr lang="en-US" sz="1800" b="0" kern="1200" dirty="0"/>
        </a:p>
      </dsp:txBody>
      <dsp:txXfrm>
        <a:off x="0" y="592931"/>
        <a:ext cx="2428875" cy="1457324"/>
      </dsp:txXfrm>
    </dsp:sp>
    <dsp:sp modelId="{D0B227E8-FF0D-4054-9A4D-6B275C26EF70}">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Complexity of operations or processes within the occupancy </a:t>
          </a:r>
          <a:endParaRPr lang="en-US" sz="1800" b="0" u="none" kern="1200" dirty="0"/>
        </a:p>
      </dsp:txBody>
      <dsp:txXfrm>
        <a:off x="2671762" y="592931"/>
        <a:ext cx="2428875" cy="1457324"/>
      </dsp:txXfrm>
    </dsp:sp>
    <dsp:sp modelId="{7944ED7A-4652-44BF-83B5-3442F706D290}">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Type of inspection</a:t>
          </a:r>
          <a:r>
            <a:rPr lang="en-US" sz="1800" b="0" u="none" kern="1200" dirty="0"/>
            <a:t>: r</a:t>
          </a:r>
          <a:r>
            <a:rPr lang="en-US" sz="1800" b="0" kern="1200" dirty="0"/>
            <a:t>egular or follow-up</a:t>
          </a:r>
          <a:endParaRPr lang="en-US" sz="1800" b="0" u="none" kern="1200" dirty="0"/>
        </a:p>
      </dsp:txBody>
      <dsp:txXfrm>
        <a:off x="5343525" y="592931"/>
        <a:ext cx="2428875" cy="1457324"/>
      </dsp:txXfrm>
    </dsp:sp>
    <dsp:sp modelId="{63DD4326-EC51-4461-890E-7757FF788A5A}">
      <dsp:nvSpPr>
        <dsp:cNvPr id="0" name=""/>
        <dsp:cNvSpPr/>
      </dsp:nvSpPr>
      <dsp:spPr>
        <a:xfrm>
          <a:off x="1335881" y="2293143"/>
          <a:ext cx="2428875" cy="1457324"/>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Location of the facility or occupancy </a:t>
          </a:r>
          <a:endParaRPr lang="en-US" sz="1800" b="0" u="none" kern="1200" dirty="0"/>
        </a:p>
      </dsp:txBody>
      <dsp:txXfrm>
        <a:off x="1335881" y="2293143"/>
        <a:ext cx="2428875" cy="1457324"/>
      </dsp:txXfrm>
    </dsp:sp>
    <dsp:sp modelId="{6F949784-BD23-4B3B-B7D0-D69EED9F55EB}">
      <dsp:nvSpPr>
        <dsp:cNvPr id="0" name=""/>
        <dsp:cNvSpPr/>
      </dsp:nvSpPr>
      <dsp:spPr>
        <a:xfrm>
          <a:off x="4007643"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Inspector’s familiarity and experience with the occupancy</a:t>
          </a:r>
        </a:p>
      </dsp:txBody>
      <dsp:txXfrm>
        <a:off x="4007643" y="2293143"/>
        <a:ext cx="2428875" cy="145732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BEB33-9F70-4F01-A514-DA27CEBFDF96}">
      <dsp:nvSpPr>
        <dsp:cNvPr id="0" name=""/>
        <dsp:cNvSpPr/>
      </dsp:nvSpPr>
      <dsp:spPr>
        <a:xfrm>
          <a:off x="0" y="273599"/>
          <a:ext cx="7848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Some facilities may take an entire day to inspect</a:t>
          </a:r>
          <a:r>
            <a:rPr lang="en-US" sz="2000" b="0" u="none" kern="1200" dirty="0"/>
            <a:t>; several smaller ones c</a:t>
          </a:r>
          <a:r>
            <a:rPr lang="x-none" sz="2000" b="0" u="none" kern="1200" dirty="0"/>
            <a:t>an be inspected in the same amount of time</a:t>
          </a:r>
          <a:endParaRPr lang="en-US" sz="2000" b="0" kern="1200" dirty="0"/>
        </a:p>
      </dsp:txBody>
      <dsp:txXfrm>
        <a:off x="59399" y="332998"/>
        <a:ext cx="7729802" cy="1098002"/>
      </dsp:txXfrm>
    </dsp:sp>
    <dsp:sp modelId="{4C8C1656-32CF-4F2C-9ABD-6B1DBE215B00}">
      <dsp:nvSpPr>
        <dsp:cNvPr id="0" name=""/>
        <dsp:cNvSpPr/>
      </dsp:nvSpPr>
      <dsp:spPr>
        <a:xfrm>
          <a:off x="0" y="1677600"/>
          <a:ext cx="78486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a:t>
          </a:r>
          <a:r>
            <a:rPr lang="x-none" sz="2000" b="0" u="none" kern="1200" dirty="0"/>
            <a:t>cheduling is based on department policy and the number of staff </a:t>
          </a:r>
          <a:endParaRPr lang="en-US" sz="2000" b="0" u="none" kern="1200" dirty="0"/>
        </a:p>
      </dsp:txBody>
      <dsp:txXfrm>
        <a:off x="59399" y="1736999"/>
        <a:ext cx="7729802" cy="1098002"/>
      </dsp:txXfrm>
    </dsp:sp>
    <dsp:sp modelId="{0064DBEA-F09C-4DA6-B583-19AEA0CFE1D0}">
      <dsp:nvSpPr>
        <dsp:cNvPr id="0" name=""/>
        <dsp:cNvSpPr/>
      </dsp:nvSpPr>
      <dsp:spPr>
        <a:xfrm>
          <a:off x="0" y="3081600"/>
          <a:ext cx="78486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When scheduling multiple occupancies in the same day, consider the location of the inspection sites</a:t>
          </a:r>
          <a:endParaRPr lang="en-US" sz="2000" b="0" u="none" kern="1200" dirty="0"/>
        </a:p>
      </dsp:txBody>
      <dsp:txXfrm>
        <a:off x="59399" y="3140999"/>
        <a:ext cx="7729802" cy="109800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3D104-D421-4F9E-8770-71EB89E7FF6A}">
      <dsp:nvSpPr>
        <dsp:cNvPr id="0" name=""/>
        <dsp:cNvSpPr/>
      </dsp:nvSpPr>
      <dsp:spPr>
        <a:xfrm>
          <a:off x="0" y="273599"/>
          <a:ext cx="7848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Schedul</a:t>
          </a:r>
          <a:r>
            <a:rPr lang="en-US" sz="2000" b="0" u="none" kern="1200" dirty="0"/>
            <a:t>e</a:t>
          </a:r>
          <a:r>
            <a:rPr lang="x-none" sz="2000" b="0" u="none" kern="1200" dirty="0"/>
            <a:t> occupancies that are in the same general area</a:t>
          </a:r>
          <a:endParaRPr lang="en-US" sz="2000" b="0" u="none" kern="1200" dirty="0"/>
        </a:p>
      </dsp:txBody>
      <dsp:txXfrm>
        <a:off x="59399" y="332998"/>
        <a:ext cx="7729802" cy="1098002"/>
      </dsp:txXfrm>
    </dsp:sp>
    <dsp:sp modelId="{2B816DAF-1496-4886-A19B-8166BEE23817}">
      <dsp:nvSpPr>
        <dsp:cNvPr id="0" name=""/>
        <dsp:cNvSpPr/>
      </dsp:nvSpPr>
      <dsp:spPr>
        <a:xfrm>
          <a:off x="0" y="1677600"/>
          <a:ext cx="78486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Computer-based electronic programs can be used to schedule inspections based on type of hazard, location, or cycle</a:t>
          </a:r>
          <a:endParaRPr lang="en-US" sz="2000" b="0" u="none" kern="1200" dirty="0"/>
        </a:p>
      </dsp:txBody>
      <dsp:txXfrm>
        <a:off x="59399" y="1736999"/>
        <a:ext cx="7729802" cy="1098002"/>
      </dsp:txXfrm>
    </dsp:sp>
    <dsp:sp modelId="{7B873C5F-F06D-46BE-BE20-5F4C093901EF}">
      <dsp:nvSpPr>
        <dsp:cNvPr id="0" name=""/>
        <dsp:cNvSpPr/>
      </dsp:nvSpPr>
      <dsp:spPr>
        <a:xfrm>
          <a:off x="0" y="3081600"/>
          <a:ext cx="78486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a:t>
          </a:r>
          <a:r>
            <a:rPr lang="x-none" sz="2000" b="0" u="none" kern="1200" dirty="0"/>
            <a:t>chedules can be generated from the file along with reinspection dates, reminders of previous violations, permits, and complaints</a:t>
          </a:r>
          <a:endParaRPr lang="en-US" sz="2000" b="0" u="none" kern="1200" dirty="0"/>
        </a:p>
      </dsp:txBody>
      <dsp:txXfrm>
        <a:off x="59399" y="3140999"/>
        <a:ext cx="7729802" cy="109800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7231-798D-467E-A671-34ED2C417570}">
      <dsp:nvSpPr>
        <dsp:cNvPr id="0" name=""/>
        <dsp:cNvSpPr/>
      </dsp:nvSpPr>
      <dsp:spPr>
        <a:xfrm>
          <a:off x="544830" y="0"/>
          <a:ext cx="2034539" cy="1130299"/>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Contact the owner/occupant</a:t>
          </a:r>
        </a:p>
      </dsp:txBody>
      <dsp:txXfrm>
        <a:off x="577935" y="33105"/>
        <a:ext cx="1968329" cy="1064089"/>
      </dsp:txXfrm>
    </dsp:sp>
    <dsp:sp modelId="{4BDFAABF-9228-410A-86CA-09AF33123030}">
      <dsp:nvSpPr>
        <dsp:cNvPr id="0" name=""/>
        <dsp:cNvSpPr/>
      </dsp:nvSpPr>
      <dsp:spPr>
        <a:xfrm rot="5400000">
          <a:off x="1350168" y="1158557"/>
          <a:ext cx="423862" cy="508634"/>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409510" y="1200943"/>
        <a:ext cx="305180" cy="296703"/>
      </dsp:txXfrm>
    </dsp:sp>
    <dsp:sp modelId="{87C307C3-E742-423C-91AD-F463C7BACF8F}">
      <dsp:nvSpPr>
        <dsp:cNvPr id="0" name=""/>
        <dsp:cNvSpPr/>
      </dsp:nvSpPr>
      <dsp:spPr>
        <a:xfrm>
          <a:off x="544830" y="1695450"/>
          <a:ext cx="2034539" cy="1130299"/>
        </a:xfrm>
        <a:prstGeom prst="roundRect">
          <a:avLst>
            <a:gd name="adj" fmla="val 10000"/>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Set a mutually agreeable date/time</a:t>
          </a:r>
        </a:p>
      </dsp:txBody>
      <dsp:txXfrm>
        <a:off x="577935" y="1728555"/>
        <a:ext cx="1968329" cy="1064089"/>
      </dsp:txXfrm>
    </dsp:sp>
    <dsp:sp modelId="{7C1DCF0B-F036-4792-904B-847E2AA9CE8A}">
      <dsp:nvSpPr>
        <dsp:cNvPr id="0" name=""/>
        <dsp:cNvSpPr/>
      </dsp:nvSpPr>
      <dsp:spPr>
        <a:xfrm rot="5400000">
          <a:off x="1350168" y="2854007"/>
          <a:ext cx="423862" cy="508634"/>
        </a:xfrm>
        <a:prstGeom prst="rightArrow">
          <a:avLst>
            <a:gd name="adj1" fmla="val 60000"/>
            <a:gd name="adj2" fmla="val 50000"/>
          </a:avLst>
        </a:prstGeom>
        <a:gradFill rotWithShape="0">
          <a:gsLst>
            <a:gs pos="0">
              <a:schemeClr val="accent2">
                <a:shade val="90000"/>
                <a:hueOff val="0"/>
                <a:satOff val="-10729"/>
                <a:lumOff val="25905"/>
                <a:alphaOff val="0"/>
                <a:shade val="51000"/>
                <a:satMod val="130000"/>
              </a:schemeClr>
            </a:gs>
            <a:gs pos="80000">
              <a:schemeClr val="accent2">
                <a:shade val="90000"/>
                <a:hueOff val="0"/>
                <a:satOff val="-10729"/>
                <a:lumOff val="25905"/>
                <a:alphaOff val="0"/>
                <a:shade val="93000"/>
                <a:satMod val="130000"/>
              </a:schemeClr>
            </a:gs>
            <a:gs pos="100000">
              <a:schemeClr val="accent2">
                <a:shade val="90000"/>
                <a:hueOff val="0"/>
                <a:satOff val="-10729"/>
                <a:lumOff val="259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409510" y="2896393"/>
        <a:ext cx="305180" cy="296703"/>
      </dsp:txXfrm>
    </dsp:sp>
    <dsp:sp modelId="{A531BDEC-7D86-47C2-BA48-2DD7C7453275}">
      <dsp:nvSpPr>
        <dsp:cNvPr id="0" name=""/>
        <dsp:cNvSpPr/>
      </dsp:nvSpPr>
      <dsp:spPr>
        <a:xfrm>
          <a:off x="544830" y="3390900"/>
          <a:ext cx="2034539" cy="1130299"/>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Record the contact information</a:t>
          </a:r>
        </a:p>
      </dsp:txBody>
      <dsp:txXfrm>
        <a:off x="577935" y="3424005"/>
        <a:ext cx="1968329" cy="1064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2090C-48F6-44C0-B564-6A2554FF4935}">
      <dsp:nvSpPr>
        <dsp:cNvPr id="0" name=""/>
        <dsp:cNvSpPr/>
      </dsp:nvSpPr>
      <dsp:spPr>
        <a:xfrm>
          <a:off x="0" y="327824"/>
          <a:ext cx="7772400" cy="162854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58216"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Originates a message by encoding or turning thoughts and mental images into words</a:t>
          </a:r>
          <a:endParaRPr lang="en-US" sz="1800" b="0" kern="1200" dirty="0"/>
        </a:p>
        <a:p>
          <a:pPr marL="171450" lvl="1" indent="-171450" algn="l" defTabSz="800100">
            <a:lnSpc>
              <a:spcPct val="90000"/>
            </a:lnSpc>
            <a:spcBef>
              <a:spcPct val="0"/>
            </a:spcBef>
            <a:spcAft>
              <a:spcPct val="15000"/>
            </a:spcAft>
            <a:buChar char="••"/>
          </a:pPr>
          <a:r>
            <a:rPr lang="en-US" sz="1800" b="0" u="none" kern="1200" dirty="0"/>
            <a:t>W</a:t>
          </a:r>
          <a:r>
            <a:rPr lang="x-none" sz="1800" b="0" u="none" kern="1200" dirty="0"/>
            <a:t>ords </a:t>
          </a:r>
          <a:r>
            <a:rPr lang="x-none" sz="1800" b="0" u="none" kern="1200" dirty="0" smtClean="0"/>
            <a:t>selected </a:t>
          </a:r>
          <a:r>
            <a:rPr lang="x-none" sz="1800" b="0" u="none" kern="1200" dirty="0"/>
            <a:t>based on </a:t>
          </a:r>
          <a:r>
            <a:rPr lang="x-none" sz="1800" b="0" u="none" kern="1200" dirty="0" smtClean="0"/>
            <a:t>perceived </a:t>
          </a:r>
          <a:r>
            <a:rPr lang="x-none" sz="1800" b="0" u="none" kern="1200" dirty="0"/>
            <a:t>ability of the receiver to understand the message</a:t>
          </a:r>
          <a:endParaRPr lang="en-US" sz="1800" b="0" kern="1200" dirty="0"/>
        </a:p>
      </dsp:txBody>
      <dsp:txXfrm>
        <a:off x="0" y="327824"/>
        <a:ext cx="7772400" cy="1628549"/>
      </dsp:txXfrm>
    </dsp:sp>
    <dsp:sp modelId="{2D81565D-E3F1-409F-B347-B7C73ED2F2DC}">
      <dsp:nvSpPr>
        <dsp:cNvPr id="0" name=""/>
        <dsp:cNvSpPr/>
      </dsp:nvSpPr>
      <dsp:spPr>
        <a:xfrm>
          <a:off x="388620" y="3104"/>
          <a:ext cx="5440680"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x-none" sz="2200" b="0" u="none" kern="1200" dirty="0"/>
            <a:t>Sender</a:t>
          </a:r>
          <a:endParaRPr lang="en-US" sz="2200" b="0" kern="1200" dirty="0"/>
        </a:p>
      </dsp:txBody>
      <dsp:txXfrm>
        <a:off x="420323" y="34807"/>
        <a:ext cx="5377274" cy="586034"/>
      </dsp:txXfrm>
    </dsp:sp>
    <dsp:sp modelId="{6113E724-37A3-4027-B52F-57D383602109}">
      <dsp:nvSpPr>
        <dsp:cNvPr id="0" name=""/>
        <dsp:cNvSpPr/>
      </dsp:nvSpPr>
      <dsp:spPr>
        <a:xfrm>
          <a:off x="0" y="2399895"/>
          <a:ext cx="7772400" cy="1940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58216"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smtClean="0"/>
            <a:t>Contains meaning</a:t>
          </a:r>
          <a:r>
            <a:rPr lang="x-none" sz="1800" b="0" u="none" kern="1200" dirty="0"/>
            <a:t>, idea, or concept that a speaker is attempting to communicate</a:t>
          </a:r>
          <a:endParaRPr lang="en-US" sz="1800" b="0" u="none" kern="1200" dirty="0"/>
        </a:p>
        <a:p>
          <a:pPr marL="171450" lvl="1" indent="-171450" algn="l" defTabSz="800100">
            <a:lnSpc>
              <a:spcPct val="90000"/>
            </a:lnSpc>
            <a:spcBef>
              <a:spcPct val="0"/>
            </a:spcBef>
            <a:spcAft>
              <a:spcPct val="15000"/>
            </a:spcAft>
            <a:buChar char="••"/>
          </a:pPr>
          <a:r>
            <a:rPr lang="en-US" sz="1800" b="0" kern="1200" dirty="0"/>
            <a:t>May be transmitted by sound, sight, touch, smell, taste, gesture, or any combination of these means</a:t>
          </a:r>
        </a:p>
        <a:p>
          <a:pPr marL="171450" lvl="1" indent="-171450" algn="l" defTabSz="800100">
            <a:lnSpc>
              <a:spcPct val="90000"/>
            </a:lnSpc>
            <a:spcBef>
              <a:spcPct val="0"/>
            </a:spcBef>
            <a:spcAft>
              <a:spcPct val="15000"/>
            </a:spcAft>
            <a:buChar char="••"/>
          </a:pPr>
          <a:r>
            <a:rPr lang="en-US" sz="1800" b="0" kern="1200" dirty="0" smtClean="0"/>
            <a:t>Effective </a:t>
          </a:r>
          <a:r>
            <a:rPr lang="en-US" sz="1800" b="0" kern="1200" dirty="0"/>
            <a:t>message includes a combination of these elements</a:t>
          </a:r>
        </a:p>
      </dsp:txBody>
      <dsp:txXfrm>
        <a:off x="0" y="2399895"/>
        <a:ext cx="7772400" cy="1940400"/>
      </dsp:txXfrm>
    </dsp:sp>
    <dsp:sp modelId="{D293DED0-2526-47F5-8561-9B53E8522ECA}">
      <dsp:nvSpPr>
        <dsp:cNvPr id="0" name=""/>
        <dsp:cNvSpPr/>
      </dsp:nvSpPr>
      <dsp:spPr>
        <a:xfrm>
          <a:off x="388620" y="2075175"/>
          <a:ext cx="5440680" cy="649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x-none" sz="2200" b="0" u="none" kern="1200" dirty="0"/>
            <a:t>Message</a:t>
          </a:r>
          <a:endParaRPr lang="en-US" sz="2200" b="0" u="none" kern="1200" dirty="0"/>
        </a:p>
      </dsp:txBody>
      <dsp:txXfrm>
        <a:off x="420323" y="2106878"/>
        <a:ext cx="5377274" cy="58603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7231-798D-467E-A671-34ED2C417570}">
      <dsp:nvSpPr>
        <dsp:cNvPr id="0" name=""/>
        <dsp:cNvSpPr/>
      </dsp:nvSpPr>
      <dsp:spPr>
        <a:xfrm>
          <a:off x="1517571" y="0"/>
          <a:ext cx="2908456" cy="1130299"/>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Make </a:t>
          </a:r>
          <a:r>
            <a:rPr lang="en-US" sz="2000" kern="1200" dirty="0" smtClean="0"/>
            <a:t>inspection </a:t>
          </a:r>
          <a:r>
            <a:rPr lang="en-US" sz="2000" kern="1200" dirty="0"/>
            <a:t>information available to other inspectors</a:t>
          </a:r>
        </a:p>
      </dsp:txBody>
      <dsp:txXfrm>
        <a:off x="1550676" y="33105"/>
        <a:ext cx="2842246" cy="1064089"/>
      </dsp:txXfrm>
    </dsp:sp>
    <dsp:sp modelId="{4BDFAABF-9228-410A-86CA-09AF33123030}">
      <dsp:nvSpPr>
        <dsp:cNvPr id="0" name=""/>
        <dsp:cNvSpPr/>
      </dsp:nvSpPr>
      <dsp:spPr>
        <a:xfrm rot="5400000">
          <a:off x="2759868" y="1158557"/>
          <a:ext cx="423862" cy="508634"/>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2819210" y="1200943"/>
        <a:ext cx="305180" cy="296703"/>
      </dsp:txXfrm>
    </dsp:sp>
    <dsp:sp modelId="{BD042AFE-B1E9-46D7-8075-6FAE76F2CB31}">
      <dsp:nvSpPr>
        <dsp:cNvPr id="0" name=""/>
        <dsp:cNvSpPr/>
      </dsp:nvSpPr>
      <dsp:spPr>
        <a:xfrm>
          <a:off x="1517571" y="1695450"/>
          <a:ext cx="2908456" cy="1130299"/>
        </a:xfrm>
        <a:prstGeom prst="roundRect">
          <a:avLst>
            <a:gd name="adj" fmla="val 10000"/>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Send reminder letters</a:t>
          </a:r>
        </a:p>
      </dsp:txBody>
      <dsp:txXfrm>
        <a:off x="1550676" y="1728555"/>
        <a:ext cx="2842246" cy="1064089"/>
      </dsp:txXfrm>
    </dsp:sp>
    <dsp:sp modelId="{FDA92009-688E-46A7-9DA3-DDD7F90BE9A0}">
      <dsp:nvSpPr>
        <dsp:cNvPr id="0" name=""/>
        <dsp:cNvSpPr/>
      </dsp:nvSpPr>
      <dsp:spPr>
        <a:xfrm rot="5400000">
          <a:off x="2759868" y="2854007"/>
          <a:ext cx="423862" cy="508634"/>
        </a:xfrm>
        <a:prstGeom prst="rightArrow">
          <a:avLst>
            <a:gd name="adj1" fmla="val 60000"/>
            <a:gd name="adj2" fmla="val 50000"/>
          </a:avLst>
        </a:prstGeom>
        <a:gradFill rotWithShape="0">
          <a:gsLst>
            <a:gs pos="0">
              <a:schemeClr val="accent2">
                <a:shade val="90000"/>
                <a:hueOff val="0"/>
                <a:satOff val="-10729"/>
                <a:lumOff val="25905"/>
                <a:alphaOff val="0"/>
                <a:shade val="51000"/>
                <a:satMod val="130000"/>
              </a:schemeClr>
            </a:gs>
            <a:gs pos="80000">
              <a:schemeClr val="accent2">
                <a:shade val="90000"/>
                <a:hueOff val="0"/>
                <a:satOff val="-10729"/>
                <a:lumOff val="25905"/>
                <a:alphaOff val="0"/>
                <a:shade val="93000"/>
                <a:satMod val="130000"/>
              </a:schemeClr>
            </a:gs>
            <a:gs pos="100000">
              <a:schemeClr val="accent2">
                <a:shade val="90000"/>
                <a:hueOff val="0"/>
                <a:satOff val="-10729"/>
                <a:lumOff val="259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2819210" y="2896393"/>
        <a:ext cx="305180" cy="296703"/>
      </dsp:txXfrm>
    </dsp:sp>
    <dsp:sp modelId="{83F00C52-A397-4B8E-AACE-14ADD4360CB0}">
      <dsp:nvSpPr>
        <dsp:cNvPr id="0" name=""/>
        <dsp:cNvSpPr/>
      </dsp:nvSpPr>
      <dsp:spPr>
        <a:xfrm>
          <a:off x="1517571" y="3390900"/>
          <a:ext cx="2908456" cy="1130299"/>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Make reminder phone calls</a:t>
          </a:r>
        </a:p>
      </dsp:txBody>
      <dsp:txXfrm>
        <a:off x="1550676" y="3424005"/>
        <a:ext cx="2842246" cy="106408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FC4E3-DD3C-4E38-ADBA-C934BD03D5CF}">
      <dsp:nvSpPr>
        <dsp:cNvPr id="0" name=""/>
        <dsp:cNvSpPr/>
      </dsp:nvSpPr>
      <dsp:spPr>
        <a:xfrm>
          <a:off x="0" y="585145"/>
          <a:ext cx="3124200" cy="33169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2473" tIns="812292" rIns="24247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Assembly occupancies</a:t>
          </a:r>
        </a:p>
        <a:p>
          <a:pPr marL="171450" lvl="1" indent="-171450" algn="l" defTabSz="800100">
            <a:lnSpc>
              <a:spcPct val="90000"/>
            </a:lnSpc>
            <a:spcBef>
              <a:spcPct val="0"/>
            </a:spcBef>
            <a:spcAft>
              <a:spcPct val="15000"/>
            </a:spcAft>
            <a:buChar char="••"/>
          </a:pPr>
          <a:r>
            <a:rPr lang="en-US" sz="1800" b="0" kern="1200" dirty="0"/>
            <a:t>Verify adherence to posted occupant load </a:t>
          </a:r>
        </a:p>
        <a:p>
          <a:pPr marL="171450" lvl="1" indent="-171450" algn="l" defTabSz="800100">
            <a:lnSpc>
              <a:spcPct val="90000"/>
            </a:lnSpc>
            <a:spcBef>
              <a:spcPct val="0"/>
            </a:spcBef>
            <a:spcAft>
              <a:spcPct val="15000"/>
            </a:spcAft>
            <a:buChar char="••"/>
          </a:pPr>
          <a:r>
            <a:rPr lang="en-US" sz="1800" b="0" kern="1200" dirty="0"/>
            <a:t>Look for locked, blocked, or obstructed exits </a:t>
          </a:r>
        </a:p>
        <a:p>
          <a:pPr marL="171450" lvl="1" indent="-171450" algn="l" defTabSz="800100">
            <a:lnSpc>
              <a:spcPct val="90000"/>
            </a:lnSpc>
            <a:spcBef>
              <a:spcPct val="0"/>
            </a:spcBef>
            <a:spcAft>
              <a:spcPct val="15000"/>
            </a:spcAft>
            <a:buChar char="••"/>
          </a:pPr>
          <a:r>
            <a:rPr lang="en-US" sz="1800" b="0" kern="1200" dirty="0"/>
            <a:t>Investigation of public complaints that may be time sensitive </a:t>
          </a:r>
        </a:p>
      </dsp:txBody>
      <dsp:txXfrm>
        <a:off x="0" y="585145"/>
        <a:ext cx="3124200" cy="3316950"/>
      </dsp:txXfrm>
    </dsp:sp>
    <dsp:sp modelId="{9084A0C7-7E1C-4352-9F37-314A766422A8}">
      <dsp:nvSpPr>
        <dsp:cNvPr id="0" name=""/>
        <dsp:cNvSpPr/>
      </dsp:nvSpPr>
      <dsp:spPr>
        <a:xfrm>
          <a:off x="156210" y="9504"/>
          <a:ext cx="2186940" cy="1151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661" tIns="0" rIns="82661" bIns="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dirty="0"/>
            <a:t>fter hours and </a:t>
          </a:r>
          <a:r>
            <a:rPr lang="en-US" sz="2000" b="0" u="none" kern="1200" dirty="0"/>
            <a:t>weekend inspections</a:t>
          </a:r>
          <a:endParaRPr lang="en-US" sz="2000" b="0" kern="1200" dirty="0"/>
        </a:p>
      </dsp:txBody>
      <dsp:txXfrm>
        <a:off x="212411" y="65705"/>
        <a:ext cx="2074538" cy="103887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FE034-D376-48ED-9199-85B29C90CC31}">
      <dsp:nvSpPr>
        <dsp:cNvPr id="0" name=""/>
        <dsp:cNvSpPr/>
      </dsp:nvSpPr>
      <dsp:spPr>
        <a:xfrm>
          <a:off x="0" y="354962"/>
          <a:ext cx="7772400" cy="74526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First inspection of the occupancy</a:t>
          </a:r>
        </a:p>
      </dsp:txBody>
      <dsp:txXfrm>
        <a:off x="36381" y="391343"/>
        <a:ext cx="7699638" cy="672505"/>
      </dsp:txXfrm>
    </dsp:sp>
    <dsp:sp modelId="{8BEF9E52-F3B9-4A24-8C9A-A6CCEB21AE58}">
      <dsp:nvSpPr>
        <dsp:cNvPr id="0" name=""/>
        <dsp:cNvSpPr/>
      </dsp:nvSpPr>
      <dsp:spPr>
        <a:xfrm>
          <a:off x="0" y="1100263"/>
          <a:ext cx="7772400" cy="72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t>Become familiar with similar types of occupancies and the fire and life safety requirements</a:t>
          </a:r>
        </a:p>
        <a:p>
          <a:pPr marL="171450" lvl="1" indent="-171450" algn="l" defTabSz="800100">
            <a:lnSpc>
              <a:spcPct val="90000"/>
            </a:lnSpc>
            <a:spcBef>
              <a:spcPct val="0"/>
            </a:spcBef>
            <a:spcAft>
              <a:spcPct val="20000"/>
            </a:spcAft>
            <a:buChar char="••"/>
          </a:pPr>
          <a:r>
            <a:rPr lang="en-US" sz="1800" b="0" u="none" kern="1200" dirty="0"/>
            <a:t>Hazardous processes codes</a:t>
          </a:r>
          <a:endParaRPr lang="en-US" sz="1800" b="0" kern="1200" dirty="0"/>
        </a:p>
        <a:p>
          <a:pPr marL="171450" lvl="1" indent="-171450" algn="l" defTabSz="800100">
            <a:lnSpc>
              <a:spcPct val="90000"/>
            </a:lnSpc>
            <a:spcBef>
              <a:spcPct val="0"/>
            </a:spcBef>
            <a:spcAft>
              <a:spcPct val="20000"/>
            </a:spcAft>
            <a:buChar char="••"/>
          </a:pPr>
          <a:r>
            <a:rPr lang="en-US" sz="1800" b="0" u="none" kern="1200" dirty="0"/>
            <a:t>Emergency response reports</a:t>
          </a:r>
        </a:p>
      </dsp:txBody>
      <dsp:txXfrm>
        <a:off x="0" y="1100263"/>
        <a:ext cx="7772400" cy="728540"/>
      </dsp:txXfrm>
    </dsp:sp>
    <dsp:sp modelId="{A0F007B4-786A-4D0F-A359-76CBD1AD12CB}">
      <dsp:nvSpPr>
        <dsp:cNvPr id="0" name=""/>
        <dsp:cNvSpPr/>
      </dsp:nvSpPr>
      <dsp:spPr>
        <a:xfrm>
          <a:off x="0" y="2310620"/>
          <a:ext cx="7772400" cy="428924"/>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For a specific site, look for</a:t>
          </a:r>
        </a:p>
      </dsp:txBody>
      <dsp:txXfrm>
        <a:off x="20938" y="2331558"/>
        <a:ext cx="7730524" cy="387048"/>
      </dsp:txXfrm>
    </dsp:sp>
    <dsp:sp modelId="{69D02492-B45C-4707-B15C-4EA1B8B436E9}">
      <dsp:nvSpPr>
        <dsp:cNvPr id="0" name=""/>
        <dsp:cNvSpPr/>
      </dsp:nvSpPr>
      <dsp:spPr>
        <a:xfrm>
          <a:off x="0" y="2739544"/>
          <a:ext cx="7772400" cy="122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x-none" sz="1800" b="0" u="none" kern="1200" dirty="0"/>
            <a:t>Permits that have been issued for the facility or occupancy</a:t>
          </a:r>
          <a:endParaRPr lang="en-US" sz="1800" b="0" kern="1200" dirty="0"/>
        </a:p>
        <a:p>
          <a:pPr marL="171450" lvl="1" indent="-171450" algn="l" defTabSz="800100">
            <a:lnSpc>
              <a:spcPct val="90000"/>
            </a:lnSpc>
            <a:spcBef>
              <a:spcPct val="0"/>
            </a:spcBef>
            <a:spcAft>
              <a:spcPct val="20000"/>
            </a:spcAft>
            <a:buChar char="••"/>
          </a:pPr>
          <a:r>
            <a:rPr lang="x-none" sz="1800" b="0" u="none" kern="1200" dirty="0"/>
            <a:t>Any fire and life safety complaints </a:t>
          </a:r>
          <a:endParaRPr lang="en-US" sz="1800" b="0" u="none" kern="1200" dirty="0"/>
        </a:p>
        <a:p>
          <a:pPr marL="171450" lvl="1" indent="-171450" algn="l" defTabSz="800100">
            <a:lnSpc>
              <a:spcPct val="90000"/>
            </a:lnSpc>
            <a:spcBef>
              <a:spcPct val="0"/>
            </a:spcBef>
            <a:spcAft>
              <a:spcPct val="20000"/>
            </a:spcAft>
            <a:buChar char="••"/>
          </a:pPr>
          <a:r>
            <a:rPr lang="x-none" sz="1800" b="0" u="none" kern="1200" dirty="0"/>
            <a:t>Previous inspection violations</a:t>
          </a:r>
          <a:endParaRPr lang="en-US" sz="1800" b="0" u="none" kern="1200" dirty="0"/>
        </a:p>
        <a:p>
          <a:pPr marL="171450" lvl="1" indent="-171450" algn="l" defTabSz="800100">
            <a:lnSpc>
              <a:spcPct val="90000"/>
            </a:lnSpc>
            <a:spcBef>
              <a:spcPct val="0"/>
            </a:spcBef>
            <a:spcAft>
              <a:spcPct val="20000"/>
            </a:spcAft>
            <a:buChar char="••"/>
          </a:pPr>
          <a:r>
            <a:rPr lang="x-none" sz="1800" b="0" u="none" kern="1200" dirty="0"/>
            <a:t>Specific hazards at the location that deserve special attention </a:t>
          </a:r>
          <a:endParaRPr lang="en-US" sz="1800" b="0" u="none" kern="1200" dirty="0"/>
        </a:p>
      </dsp:txBody>
      <dsp:txXfrm>
        <a:off x="0" y="2739544"/>
        <a:ext cx="7772400" cy="1224243"/>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370BF-8C75-4F93-926A-C987F381B6B0}">
      <dsp:nvSpPr>
        <dsp:cNvPr id="0" name=""/>
        <dsp:cNvSpPr/>
      </dsp:nvSpPr>
      <dsp:spPr>
        <a:xfrm>
          <a:off x="534352" y="595"/>
          <a:ext cx="2094904" cy="125694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General inspection practices</a:t>
          </a:r>
          <a:endParaRPr lang="en-US" sz="2000" b="0" kern="1200" dirty="0"/>
        </a:p>
      </dsp:txBody>
      <dsp:txXfrm>
        <a:off x="534352" y="595"/>
        <a:ext cx="2094904" cy="1256942"/>
      </dsp:txXfrm>
    </dsp:sp>
    <dsp:sp modelId="{D78E4EA1-A438-41D2-A3FA-EA7DBA184E53}">
      <dsp:nvSpPr>
        <dsp:cNvPr id="0" name=""/>
        <dsp:cNvSpPr/>
      </dsp:nvSpPr>
      <dsp:spPr>
        <a:xfrm>
          <a:off x="2838747" y="595"/>
          <a:ext cx="2094904" cy="1256942"/>
        </a:xfrm>
        <a:prstGeom prst="rect">
          <a:avLst/>
        </a:prstGeom>
        <a:gradFill rotWithShape="0">
          <a:gsLst>
            <a:gs pos="0">
              <a:schemeClr val="accent2">
                <a:shade val="80000"/>
                <a:hueOff val="0"/>
                <a:satOff val="-1583"/>
                <a:lumOff val="4064"/>
                <a:alphaOff val="0"/>
                <a:shade val="51000"/>
                <a:satMod val="130000"/>
              </a:schemeClr>
            </a:gs>
            <a:gs pos="80000">
              <a:schemeClr val="accent2">
                <a:shade val="80000"/>
                <a:hueOff val="0"/>
                <a:satOff val="-1583"/>
                <a:lumOff val="4064"/>
                <a:alphaOff val="0"/>
                <a:shade val="93000"/>
                <a:satMod val="130000"/>
              </a:schemeClr>
            </a:gs>
            <a:gs pos="100000">
              <a:schemeClr val="accent2">
                <a:shade val="80000"/>
                <a:hueOff val="0"/>
                <a:satOff val="-1583"/>
                <a:lumOff val="40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Inspection concerns </a:t>
          </a:r>
          <a:endParaRPr lang="en-US" sz="2000" b="0" u="none" kern="1200" dirty="0"/>
        </a:p>
      </dsp:txBody>
      <dsp:txXfrm>
        <a:off x="2838747" y="595"/>
        <a:ext cx="2094904" cy="1256942"/>
      </dsp:txXfrm>
    </dsp:sp>
    <dsp:sp modelId="{7F0D9C6A-AFD8-4B4A-A86E-DEAD98D92AAB}">
      <dsp:nvSpPr>
        <dsp:cNvPr id="0" name=""/>
        <dsp:cNvSpPr/>
      </dsp:nvSpPr>
      <dsp:spPr>
        <a:xfrm>
          <a:off x="5143142" y="595"/>
          <a:ext cx="2094904" cy="1256942"/>
        </a:xfrm>
        <a:prstGeom prst="rect">
          <a:avLst/>
        </a:prstGeom>
        <a:gradFill rotWithShape="0">
          <a:gsLst>
            <a:gs pos="0">
              <a:schemeClr val="accent2">
                <a:shade val="80000"/>
                <a:hueOff val="0"/>
                <a:satOff val="-3166"/>
                <a:lumOff val="8128"/>
                <a:alphaOff val="0"/>
                <a:shade val="51000"/>
                <a:satMod val="130000"/>
              </a:schemeClr>
            </a:gs>
            <a:gs pos="80000">
              <a:schemeClr val="accent2">
                <a:shade val="80000"/>
                <a:hueOff val="0"/>
                <a:satOff val="-3166"/>
                <a:lumOff val="8128"/>
                <a:alphaOff val="0"/>
                <a:shade val="93000"/>
                <a:satMod val="130000"/>
              </a:schemeClr>
            </a:gs>
            <a:gs pos="100000">
              <a:schemeClr val="accent2">
                <a:shade val="80000"/>
                <a:hueOff val="0"/>
                <a:satOff val="-3166"/>
                <a:lumOff val="81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Photographs </a:t>
          </a:r>
          <a:endParaRPr lang="en-US" sz="2000" b="0" u="none" kern="1200" dirty="0"/>
        </a:p>
      </dsp:txBody>
      <dsp:txXfrm>
        <a:off x="5143142" y="595"/>
        <a:ext cx="2094904" cy="1256942"/>
      </dsp:txXfrm>
    </dsp:sp>
    <dsp:sp modelId="{FC1B470D-B1FF-42E8-A843-C687341F0653}">
      <dsp:nvSpPr>
        <dsp:cNvPr id="0" name=""/>
        <dsp:cNvSpPr/>
      </dsp:nvSpPr>
      <dsp:spPr>
        <a:xfrm>
          <a:off x="534352" y="1467028"/>
          <a:ext cx="2094904" cy="1256942"/>
        </a:xfrm>
        <a:prstGeom prst="rect">
          <a:avLst/>
        </a:prstGeom>
        <a:gradFill rotWithShape="0">
          <a:gsLst>
            <a:gs pos="0">
              <a:schemeClr val="accent2">
                <a:shade val="80000"/>
                <a:hueOff val="0"/>
                <a:satOff val="-4749"/>
                <a:lumOff val="12192"/>
                <a:alphaOff val="0"/>
                <a:shade val="51000"/>
                <a:satMod val="130000"/>
              </a:schemeClr>
            </a:gs>
            <a:gs pos="80000">
              <a:schemeClr val="accent2">
                <a:shade val="80000"/>
                <a:hueOff val="0"/>
                <a:satOff val="-4749"/>
                <a:lumOff val="12192"/>
                <a:alphaOff val="0"/>
                <a:shade val="93000"/>
                <a:satMod val="130000"/>
              </a:schemeClr>
            </a:gs>
            <a:gs pos="100000">
              <a:schemeClr val="accent2">
                <a:shade val="80000"/>
                <a:hueOff val="0"/>
                <a:satOff val="-4749"/>
                <a:lumOff val="121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Inspection forms and checklists </a:t>
          </a:r>
          <a:endParaRPr lang="en-US" sz="2000" b="0" u="none" kern="1200" dirty="0"/>
        </a:p>
      </dsp:txBody>
      <dsp:txXfrm>
        <a:off x="534352" y="1467028"/>
        <a:ext cx="2094904" cy="1256942"/>
      </dsp:txXfrm>
    </dsp:sp>
    <dsp:sp modelId="{C0583FE0-7272-4D40-BEAD-D67A8D775F7E}">
      <dsp:nvSpPr>
        <dsp:cNvPr id="0" name=""/>
        <dsp:cNvSpPr/>
      </dsp:nvSpPr>
      <dsp:spPr>
        <a:xfrm>
          <a:off x="2838747" y="1467028"/>
          <a:ext cx="2094904" cy="1256942"/>
        </a:xfrm>
        <a:prstGeom prst="rect">
          <a:avLst/>
        </a:prstGeom>
        <a:gradFill rotWithShape="0">
          <a:gsLst>
            <a:gs pos="0">
              <a:schemeClr val="accent2">
                <a:shade val="80000"/>
                <a:hueOff val="0"/>
                <a:satOff val="-6332"/>
                <a:lumOff val="16257"/>
                <a:alphaOff val="0"/>
                <a:shade val="51000"/>
                <a:satMod val="130000"/>
              </a:schemeClr>
            </a:gs>
            <a:gs pos="80000">
              <a:schemeClr val="accent2">
                <a:shade val="80000"/>
                <a:hueOff val="0"/>
                <a:satOff val="-6332"/>
                <a:lumOff val="16257"/>
                <a:alphaOff val="0"/>
                <a:shade val="93000"/>
                <a:satMod val="130000"/>
              </a:schemeClr>
            </a:gs>
            <a:gs pos="100000">
              <a:schemeClr val="accent2">
                <a:shade val="80000"/>
                <a:hueOff val="0"/>
                <a:satOff val="-6332"/>
                <a:lumOff val="162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Inspection drawings</a:t>
          </a:r>
          <a:endParaRPr lang="en-US" sz="2000" b="0" u="none" kern="1200" dirty="0"/>
        </a:p>
      </dsp:txBody>
      <dsp:txXfrm>
        <a:off x="2838747" y="1467028"/>
        <a:ext cx="2094904" cy="1256942"/>
      </dsp:txXfrm>
    </dsp:sp>
    <dsp:sp modelId="{ABF9A7D3-3E7E-4E65-8853-53E2601C3722}">
      <dsp:nvSpPr>
        <dsp:cNvPr id="0" name=""/>
        <dsp:cNvSpPr/>
      </dsp:nvSpPr>
      <dsp:spPr>
        <a:xfrm>
          <a:off x="5143142" y="1467028"/>
          <a:ext cx="2094904" cy="1256942"/>
        </a:xfrm>
        <a:prstGeom prst="rect">
          <a:avLst/>
        </a:prstGeom>
        <a:gradFill rotWithShape="0">
          <a:gsLst>
            <a:gs pos="0">
              <a:schemeClr val="accent2">
                <a:shade val="80000"/>
                <a:hueOff val="0"/>
                <a:satOff val="-7915"/>
                <a:lumOff val="20321"/>
                <a:alphaOff val="0"/>
                <a:shade val="51000"/>
                <a:satMod val="130000"/>
              </a:schemeClr>
            </a:gs>
            <a:gs pos="80000">
              <a:schemeClr val="accent2">
                <a:shade val="80000"/>
                <a:hueOff val="0"/>
                <a:satOff val="-7915"/>
                <a:lumOff val="20321"/>
                <a:alphaOff val="0"/>
                <a:shade val="93000"/>
                <a:satMod val="130000"/>
              </a:schemeClr>
            </a:gs>
            <a:gs pos="100000">
              <a:schemeClr val="accent2">
                <a:shade val="80000"/>
                <a:hueOff val="0"/>
                <a:satOff val="-7915"/>
                <a:lumOff val="2032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Building occupancy changes </a:t>
          </a:r>
          <a:endParaRPr lang="en-US" sz="2000" b="0" u="none" kern="1200" dirty="0"/>
        </a:p>
      </dsp:txBody>
      <dsp:txXfrm>
        <a:off x="5143142" y="1467028"/>
        <a:ext cx="2094904" cy="1256942"/>
      </dsp:txXfrm>
    </dsp:sp>
    <dsp:sp modelId="{8B3BD697-1172-40BF-977A-3CF8EE0DC30A}">
      <dsp:nvSpPr>
        <dsp:cNvPr id="0" name=""/>
        <dsp:cNvSpPr/>
      </dsp:nvSpPr>
      <dsp:spPr>
        <a:xfrm>
          <a:off x="1686550" y="2933461"/>
          <a:ext cx="2094904" cy="1256942"/>
        </a:xfrm>
        <a:prstGeom prst="rect">
          <a:avLst/>
        </a:prstGeom>
        <a:gradFill rotWithShape="0">
          <a:gsLst>
            <a:gs pos="0">
              <a:schemeClr val="accent2">
                <a:shade val="80000"/>
                <a:hueOff val="0"/>
                <a:satOff val="-9498"/>
                <a:lumOff val="24385"/>
                <a:alphaOff val="0"/>
                <a:shade val="51000"/>
                <a:satMod val="130000"/>
              </a:schemeClr>
            </a:gs>
            <a:gs pos="80000">
              <a:schemeClr val="accent2">
                <a:shade val="80000"/>
                <a:hueOff val="0"/>
                <a:satOff val="-9498"/>
                <a:lumOff val="24385"/>
                <a:alphaOff val="0"/>
                <a:shade val="93000"/>
                <a:satMod val="130000"/>
              </a:schemeClr>
            </a:gs>
            <a:gs pos="100000">
              <a:schemeClr val="accent2">
                <a:shade val="80000"/>
                <a:hueOff val="0"/>
                <a:satOff val="-9498"/>
                <a:lumOff val="243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Results interview </a:t>
          </a:r>
          <a:endParaRPr lang="en-US" sz="2000" b="0" u="none" kern="1200" dirty="0"/>
        </a:p>
      </dsp:txBody>
      <dsp:txXfrm>
        <a:off x="1686550" y="2933461"/>
        <a:ext cx="2094904" cy="1256942"/>
      </dsp:txXfrm>
    </dsp:sp>
    <dsp:sp modelId="{3165F61E-A414-452F-A632-ECA87F485899}">
      <dsp:nvSpPr>
        <dsp:cNvPr id="0" name=""/>
        <dsp:cNvSpPr/>
      </dsp:nvSpPr>
      <dsp:spPr>
        <a:xfrm>
          <a:off x="3990945" y="2933461"/>
          <a:ext cx="2094904" cy="1256942"/>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Inspection-related letters and reports</a:t>
          </a:r>
          <a:endParaRPr lang="en-US" sz="2000" b="0" u="none" kern="1200" dirty="0"/>
        </a:p>
      </dsp:txBody>
      <dsp:txXfrm>
        <a:off x="3990945" y="2933461"/>
        <a:ext cx="2094904" cy="125694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2545B-EB5D-48D3-A722-0A85DF89D3E2}">
      <dsp:nvSpPr>
        <dsp:cNvPr id="0" name=""/>
        <dsp:cNvSpPr/>
      </dsp:nvSpPr>
      <dsp:spPr>
        <a:xfrm>
          <a:off x="0" y="433406"/>
          <a:ext cx="7848600" cy="12332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604012"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D</a:t>
          </a:r>
          <a:r>
            <a:rPr lang="x-none" sz="1800" b="0" u="none" kern="1200" dirty="0"/>
            <a:t>isplay current official credentials or have them immediately available for review; in many places credentials include a photo </a:t>
          </a:r>
          <a:endParaRPr lang="en-US" sz="1800" b="0" kern="1200" dirty="0"/>
        </a:p>
      </dsp:txBody>
      <dsp:txXfrm>
        <a:off x="0" y="433406"/>
        <a:ext cx="7848600" cy="1233225"/>
      </dsp:txXfrm>
    </dsp:sp>
    <dsp:sp modelId="{AF02CAD3-E370-4D3B-B07D-CD9713D18C4C}">
      <dsp:nvSpPr>
        <dsp:cNvPr id="0" name=""/>
        <dsp:cNvSpPr/>
      </dsp:nvSpPr>
      <dsp:spPr>
        <a:xfrm>
          <a:off x="392430" y="5366"/>
          <a:ext cx="5494020" cy="8560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977900">
            <a:lnSpc>
              <a:spcPct val="90000"/>
            </a:lnSpc>
            <a:spcBef>
              <a:spcPct val="0"/>
            </a:spcBef>
            <a:spcAft>
              <a:spcPct val="35000"/>
            </a:spcAft>
          </a:pPr>
          <a:r>
            <a:rPr lang="x-none" sz="2200" b="0" u="none" kern="1200" dirty="0"/>
            <a:t>Display identification</a:t>
          </a:r>
          <a:endParaRPr lang="en-US" sz="2200" b="0" kern="1200" dirty="0"/>
        </a:p>
      </dsp:txBody>
      <dsp:txXfrm>
        <a:off x="434220" y="47156"/>
        <a:ext cx="5410440" cy="772500"/>
      </dsp:txXfrm>
    </dsp:sp>
    <dsp:sp modelId="{F1CE7C74-DE4F-4D8F-9ACE-A07DFEAA96F6}">
      <dsp:nvSpPr>
        <dsp:cNvPr id="0" name=""/>
        <dsp:cNvSpPr/>
      </dsp:nvSpPr>
      <dsp:spPr>
        <a:xfrm>
          <a:off x="0" y="2251271"/>
          <a:ext cx="7848600" cy="21010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604012"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Mee</a:t>
          </a:r>
          <a:r>
            <a:rPr lang="x-none" sz="1800" b="0" u="none" kern="1200"/>
            <a:t>t with the business representative</a:t>
          </a:r>
          <a:endParaRPr lang="en-US" sz="1800" b="0" u="none" kern="1200" dirty="0"/>
        </a:p>
        <a:p>
          <a:pPr marL="171450" lvl="1" indent="-171450" algn="l" defTabSz="800100">
            <a:lnSpc>
              <a:spcPct val="90000"/>
            </a:lnSpc>
            <a:spcBef>
              <a:spcPct val="0"/>
            </a:spcBef>
            <a:spcAft>
              <a:spcPct val="15000"/>
            </a:spcAft>
            <a:buChar char="••"/>
          </a:pPr>
          <a:r>
            <a:rPr lang="en-US" sz="1800" b="0" kern="1200" dirty="0"/>
            <a:t>Often an oral request is sufficient; occasionally, a written request will be needed</a:t>
          </a:r>
          <a:endParaRPr lang="en-US" sz="1800" b="0" u="none" kern="1200" dirty="0"/>
        </a:p>
        <a:p>
          <a:pPr marL="171450" lvl="1" indent="-171450" algn="l" defTabSz="800100">
            <a:lnSpc>
              <a:spcPct val="90000"/>
            </a:lnSpc>
            <a:spcBef>
              <a:spcPct val="0"/>
            </a:spcBef>
            <a:spcAft>
              <a:spcPct val="15000"/>
            </a:spcAft>
            <a:buChar char="••"/>
          </a:pPr>
          <a:r>
            <a:rPr lang="en-US" sz="1800" b="0" kern="1200" dirty="0"/>
            <a:t>If </a:t>
          </a:r>
          <a:r>
            <a:rPr lang="en-US" sz="1800" b="0" kern="1200" dirty="0" smtClean="0"/>
            <a:t>owner/occupant </a:t>
          </a:r>
          <a:r>
            <a:rPr lang="en-US" sz="1800" b="0" kern="1200" dirty="0"/>
            <a:t>denies access, the inspector will need to document this action and follow departmental protocols</a:t>
          </a:r>
        </a:p>
      </dsp:txBody>
      <dsp:txXfrm>
        <a:off x="0" y="2251271"/>
        <a:ext cx="7848600" cy="2101050"/>
      </dsp:txXfrm>
    </dsp:sp>
    <dsp:sp modelId="{2FD43230-CE49-489A-B6EF-C9DC57A72159}">
      <dsp:nvSpPr>
        <dsp:cNvPr id="0" name=""/>
        <dsp:cNvSpPr/>
      </dsp:nvSpPr>
      <dsp:spPr>
        <a:xfrm>
          <a:off x="392430" y="1823231"/>
          <a:ext cx="5494020" cy="8560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977900">
            <a:lnSpc>
              <a:spcPct val="90000"/>
            </a:lnSpc>
            <a:spcBef>
              <a:spcPct val="0"/>
            </a:spcBef>
            <a:spcAft>
              <a:spcPct val="35000"/>
            </a:spcAft>
          </a:pPr>
          <a:r>
            <a:rPr lang="x-none" sz="2200" b="0" u="none" kern="1200" dirty="0"/>
            <a:t>State the reason for the visit</a:t>
          </a:r>
          <a:endParaRPr lang="en-US" sz="2200" b="0" u="none" kern="1200" dirty="0"/>
        </a:p>
      </dsp:txBody>
      <dsp:txXfrm>
        <a:off x="434220" y="1865021"/>
        <a:ext cx="5410440" cy="7725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2545B-EB5D-48D3-A722-0A85DF89D3E2}">
      <dsp:nvSpPr>
        <dsp:cNvPr id="0" name=""/>
        <dsp:cNvSpPr/>
      </dsp:nvSpPr>
      <dsp:spPr>
        <a:xfrm>
          <a:off x="0" y="372075"/>
          <a:ext cx="7772400" cy="11907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Ask </a:t>
          </a:r>
          <a:r>
            <a:rPr lang="x-none" sz="2100" kern="1200" dirty="0" smtClean="0"/>
            <a:t>owner/occupant </a:t>
          </a:r>
          <a:r>
            <a:rPr lang="x-none" sz="2100" kern="1200" dirty="0"/>
            <a:t>or a representative to accompany the inspector during the inspection </a:t>
          </a:r>
          <a:endParaRPr lang="en-US" sz="2100" kern="1200" dirty="0"/>
        </a:p>
      </dsp:txBody>
      <dsp:txXfrm>
        <a:off x="0" y="372075"/>
        <a:ext cx="7772400" cy="1190700"/>
      </dsp:txXfrm>
    </dsp:sp>
    <dsp:sp modelId="{AF02CAD3-E370-4D3B-B07D-CD9713D18C4C}">
      <dsp:nvSpPr>
        <dsp:cNvPr id="0" name=""/>
        <dsp:cNvSpPr/>
      </dsp:nvSpPr>
      <dsp:spPr>
        <a:xfrm>
          <a:off x="388620" y="62115"/>
          <a:ext cx="544068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I</a:t>
          </a:r>
          <a:r>
            <a:rPr lang="x-none" sz="2100" kern="1200" dirty="0"/>
            <a:t>nvit</a:t>
          </a:r>
          <a:r>
            <a:rPr lang="en-US" sz="2100" kern="1200" dirty="0"/>
            <a:t>ation</a:t>
          </a:r>
        </a:p>
      </dsp:txBody>
      <dsp:txXfrm>
        <a:off x="418882" y="92377"/>
        <a:ext cx="5380156" cy="559396"/>
      </dsp:txXfrm>
    </dsp:sp>
    <dsp:sp modelId="{7A5421D3-9C70-41E5-B32C-05137A0FDED6}">
      <dsp:nvSpPr>
        <dsp:cNvPr id="0" name=""/>
        <dsp:cNvSpPr/>
      </dsp:nvSpPr>
      <dsp:spPr>
        <a:xfrm>
          <a:off x="0" y="1986135"/>
          <a:ext cx="7772400" cy="24475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a:t>
          </a:r>
          <a:r>
            <a:rPr lang="x-none" sz="2100" kern="1200" dirty="0"/>
            <a:t>n some cases, it may be necessary to include other agencies in an inspection</a:t>
          </a:r>
          <a:endParaRPr lang="en-US" sz="2100" kern="1200" dirty="0"/>
        </a:p>
        <a:p>
          <a:pPr marL="228600" lvl="1" indent="-228600" algn="l" defTabSz="933450">
            <a:lnSpc>
              <a:spcPct val="90000"/>
            </a:lnSpc>
            <a:spcBef>
              <a:spcPct val="0"/>
            </a:spcBef>
            <a:spcAft>
              <a:spcPct val="15000"/>
            </a:spcAft>
            <a:buChar char="••"/>
          </a:pPr>
          <a:r>
            <a:rPr lang="en-US" sz="2100" kern="1200" dirty="0"/>
            <a:t>Joint inspections reduce interruptions to the owner/occupant</a:t>
          </a:r>
        </a:p>
        <a:p>
          <a:pPr marL="228600" lvl="1" indent="-228600" algn="l" defTabSz="933450">
            <a:lnSpc>
              <a:spcPct val="90000"/>
            </a:lnSpc>
            <a:spcBef>
              <a:spcPct val="0"/>
            </a:spcBef>
            <a:spcAft>
              <a:spcPct val="15000"/>
            </a:spcAft>
            <a:buChar char="••"/>
          </a:pPr>
          <a:r>
            <a:rPr lang="en-US" sz="2100" kern="1200" dirty="0"/>
            <a:t>Avoids </a:t>
          </a:r>
          <a:r>
            <a:rPr lang="en-US" sz="2100" kern="1200" dirty="0" smtClean="0"/>
            <a:t>appearance </a:t>
          </a:r>
          <a:r>
            <a:rPr lang="en-US" sz="2100" kern="1200" dirty="0"/>
            <a:t>of harassment that multiple inspection requests might imply </a:t>
          </a:r>
        </a:p>
      </dsp:txBody>
      <dsp:txXfrm>
        <a:off x="0" y="1986135"/>
        <a:ext cx="7772400" cy="2447550"/>
      </dsp:txXfrm>
    </dsp:sp>
    <dsp:sp modelId="{B0F89EFA-2D98-458C-823B-BBAFDA276063}">
      <dsp:nvSpPr>
        <dsp:cNvPr id="0" name=""/>
        <dsp:cNvSpPr/>
      </dsp:nvSpPr>
      <dsp:spPr>
        <a:xfrm>
          <a:off x="388620" y="1676175"/>
          <a:ext cx="544068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x-none" sz="2100" kern="1200" dirty="0"/>
            <a:t>Coordinate inspections</a:t>
          </a:r>
          <a:endParaRPr lang="en-US" sz="2100" kern="1200" dirty="0"/>
        </a:p>
      </dsp:txBody>
      <dsp:txXfrm>
        <a:off x="418882" y="1706437"/>
        <a:ext cx="5380156" cy="55939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0A287-BF43-4A40-BA17-41F6A6C25271}">
      <dsp:nvSpPr>
        <dsp:cNvPr id="0" name=""/>
        <dsp:cNvSpPr/>
      </dsp:nvSpPr>
      <dsp:spPr>
        <a:xfrm>
          <a:off x="0" y="285984"/>
          <a:ext cx="4038600" cy="14883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312420" rIns="31344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Inspect within the authority of your certification</a:t>
          </a:r>
          <a:endParaRPr lang="en-US" sz="1800" b="0" kern="1200" dirty="0"/>
        </a:p>
        <a:p>
          <a:pPr marL="171450" lvl="1" indent="-171450" algn="l" defTabSz="800100">
            <a:lnSpc>
              <a:spcPct val="90000"/>
            </a:lnSpc>
            <a:spcBef>
              <a:spcPct val="0"/>
            </a:spcBef>
            <a:spcAft>
              <a:spcPct val="15000"/>
            </a:spcAft>
            <a:buChar char="••"/>
          </a:pPr>
          <a:r>
            <a:rPr lang="en-US" sz="1800" b="0" u="none" kern="1200" dirty="0"/>
            <a:t>B</a:t>
          </a:r>
          <a:r>
            <a:rPr lang="x-none" sz="1800" b="0" u="none" kern="1200" dirty="0"/>
            <a:t>e aware of </a:t>
          </a:r>
          <a:r>
            <a:rPr lang="en-US" sz="1800" b="0" u="none" kern="1200" dirty="0"/>
            <a:t>inspection </a:t>
          </a:r>
          <a:r>
            <a:rPr lang="x-none" sz="1800" b="0" u="none" kern="1200" dirty="0"/>
            <a:t>authority and limitations</a:t>
          </a:r>
          <a:endParaRPr lang="en-US" sz="1800" b="0" kern="1200" dirty="0"/>
        </a:p>
      </dsp:txBody>
      <dsp:txXfrm>
        <a:off x="0" y="285984"/>
        <a:ext cx="4038600" cy="1488375"/>
      </dsp:txXfrm>
    </dsp:sp>
    <dsp:sp modelId="{C7315122-72FA-4346-B6A8-171B46214C99}">
      <dsp:nvSpPr>
        <dsp:cNvPr id="0" name=""/>
        <dsp:cNvSpPr/>
      </dsp:nvSpPr>
      <dsp:spPr>
        <a:xfrm>
          <a:off x="197197" y="64584"/>
          <a:ext cx="3839777"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889000">
            <a:lnSpc>
              <a:spcPct val="90000"/>
            </a:lnSpc>
            <a:spcBef>
              <a:spcPct val="0"/>
            </a:spcBef>
            <a:spcAft>
              <a:spcPct val="35000"/>
            </a:spcAft>
          </a:pPr>
          <a:r>
            <a:rPr lang="x-none" sz="2000" b="0" u="none" kern="1200" dirty="0"/>
            <a:t>Follow written procedure</a:t>
          </a:r>
          <a:endParaRPr lang="en-US" sz="2000" b="0" kern="1200" dirty="0"/>
        </a:p>
      </dsp:txBody>
      <dsp:txXfrm>
        <a:off x="218813" y="86200"/>
        <a:ext cx="3796545" cy="399568"/>
      </dsp:txXfrm>
    </dsp:sp>
    <dsp:sp modelId="{F05C17C8-C30D-4F18-A1AA-6620A507F6A4}">
      <dsp:nvSpPr>
        <dsp:cNvPr id="0" name=""/>
        <dsp:cNvSpPr/>
      </dsp:nvSpPr>
      <dsp:spPr>
        <a:xfrm>
          <a:off x="0" y="2076759"/>
          <a:ext cx="4038600" cy="12285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312420" rIns="31344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E</a:t>
          </a:r>
          <a:r>
            <a:rPr lang="x-none" sz="1800" b="0" u="none" kern="1200" dirty="0"/>
            <a:t>xtremely hazardous conditions</a:t>
          </a:r>
          <a:endParaRPr lang="en-US" sz="1800" b="0" kern="1200" dirty="0"/>
        </a:p>
        <a:p>
          <a:pPr marL="171450" lvl="1" indent="-171450" algn="l" defTabSz="800100">
            <a:lnSpc>
              <a:spcPct val="90000"/>
            </a:lnSpc>
            <a:spcBef>
              <a:spcPct val="0"/>
            </a:spcBef>
            <a:spcAft>
              <a:spcPct val="15000"/>
            </a:spcAft>
            <a:buChar char="••"/>
          </a:pPr>
          <a:r>
            <a:rPr lang="en-US" sz="1800" b="0" u="none" kern="1200" dirty="0"/>
            <a:t>W</a:t>
          </a:r>
          <a:r>
            <a:rPr lang="x-none" sz="1800" b="0" u="none" kern="1200" dirty="0"/>
            <a:t>ork </a:t>
          </a:r>
          <a:r>
            <a:rPr lang="x-none" sz="1800" b="0" u="none" kern="1200" dirty="0" smtClean="0"/>
            <a:t>conducted </a:t>
          </a:r>
          <a:r>
            <a:rPr lang="x-none" sz="1800" b="0" u="none" kern="1200" dirty="0"/>
            <a:t>without legally obtained permits</a:t>
          </a:r>
          <a:endParaRPr lang="en-US" sz="1800" b="0" kern="1200" dirty="0"/>
        </a:p>
      </dsp:txBody>
      <dsp:txXfrm>
        <a:off x="0" y="2076759"/>
        <a:ext cx="4038600" cy="1228500"/>
      </dsp:txXfrm>
    </dsp:sp>
    <dsp:sp modelId="{E19B88F2-ADBE-4E7F-838A-E237D18B8205}">
      <dsp:nvSpPr>
        <dsp:cNvPr id="0" name=""/>
        <dsp:cNvSpPr/>
      </dsp:nvSpPr>
      <dsp:spPr>
        <a:xfrm>
          <a:off x="201930" y="1855359"/>
          <a:ext cx="2827020" cy="442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889000">
            <a:lnSpc>
              <a:spcPct val="90000"/>
            </a:lnSpc>
            <a:spcBef>
              <a:spcPct val="0"/>
            </a:spcBef>
            <a:spcAft>
              <a:spcPct val="35000"/>
            </a:spcAft>
          </a:pPr>
          <a:r>
            <a:rPr lang="en-US" sz="2000" b="0" u="none" kern="1200" dirty="0"/>
            <a:t>Cease-and-desist</a:t>
          </a:r>
          <a:endParaRPr lang="en-US" sz="2000" b="0" kern="1200" dirty="0"/>
        </a:p>
      </dsp:txBody>
      <dsp:txXfrm>
        <a:off x="223546" y="1876975"/>
        <a:ext cx="2783788" cy="399568"/>
      </dsp:txXfrm>
    </dsp:sp>
    <dsp:sp modelId="{C9472D9A-1EB6-4856-92EB-1C373FC079EF}">
      <dsp:nvSpPr>
        <dsp:cNvPr id="0" name=""/>
        <dsp:cNvSpPr/>
      </dsp:nvSpPr>
      <dsp:spPr>
        <a:xfrm>
          <a:off x="0" y="3607659"/>
          <a:ext cx="40386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312420" rIns="31344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Maintain </a:t>
          </a:r>
          <a:r>
            <a:rPr lang="x-none" sz="1800" b="0" u="none" kern="1200" dirty="0" smtClean="0"/>
            <a:t>reliable </a:t>
          </a:r>
          <a:r>
            <a:rPr lang="x-none" sz="1800" b="0" u="none" kern="1200" dirty="0"/>
            <a:t>record-keeping system of inspections</a:t>
          </a:r>
          <a:endParaRPr lang="en-US" sz="1800" b="0" kern="1200" dirty="0"/>
        </a:p>
      </dsp:txBody>
      <dsp:txXfrm>
        <a:off x="0" y="3607659"/>
        <a:ext cx="4038600" cy="945000"/>
      </dsp:txXfrm>
    </dsp:sp>
    <dsp:sp modelId="{4EFD0685-B9DD-431E-B41E-E5B062F2F24F}">
      <dsp:nvSpPr>
        <dsp:cNvPr id="0" name=""/>
        <dsp:cNvSpPr/>
      </dsp:nvSpPr>
      <dsp:spPr>
        <a:xfrm>
          <a:off x="201930" y="3386259"/>
          <a:ext cx="2827020" cy="44280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889000">
            <a:lnSpc>
              <a:spcPct val="90000"/>
            </a:lnSpc>
            <a:spcBef>
              <a:spcPct val="0"/>
            </a:spcBef>
            <a:spcAft>
              <a:spcPct val="35000"/>
            </a:spcAft>
          </a:pPr>
          <a:r>
            <a:rPr lang="en-US" sz="2000" b="0" u="none" kern="1200" dirty="0"/>
            <a:t>Records</a:t>
          </a:r>
          <a:endParaRPr lang="en-US" sz="2000" b="0" kern="1200" dirty="0"/>
        </a:p>
      </dsp:txBody>
      <dsp:txXfrm>
        <a:off x="223546" y="3407875"/>
        <a:ext cx="2783788" cy="399568"/>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C1051-2ADE-4CB2-B625-C8BE28FFD581}">
      <dsp:nvSpPr>
        <dsp:cNvPr id="0" name=""/>
        <dsp:cNvSpPr/>
      </dsp:nvSpPr>
      <dsp:spPr>
        <a:xfrm>
          <a:off x="0" y="390"/>
          <a:ext cx="7772400" cy="107509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Owner/occupants may feel that they can improve </a:t>
          </a:r>
          <a:r>
            <a:rPr lang="en-US" sz="2000" b="0" kern="1200" dirty="0" smtClean="0"/>
            <a:t>chances </a:t>
          </a:r>
          <a:r>
            <a:rPr lang="en-US" sz="2000" b="0" kern="1200" dirty="0"/>
            <a:t>of avoiding a citation for violations by offering a drink or other friendly inducement</a:t>
          </a:r>
        </a:p>
      </dsp:txBody>
      <dsp:txXfrm>
        <a:off x="52482" y="52872"/>
        <a:ext cx="7667436" cy="970133"/>
      </dsp:txXfrm>
    </dsp:sp>
    <dsp:sp modelId="{7373A2C5-2E7E-4631-9945-BDDB73528E74}">
      <dsp:nvSpPr>
        <dsp:cNvPr id="0" name=""/>
        <dsp:cNvSpPr/>
      </dsp:nvSpPr>
      <dsp:spPr>
        <a:xfrm>
          <a:off x="0" y="1089564"/>
          <a:ext cx="7772400" cy="107509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a:t>
          </a:r>
          <a:r>
            <a:rPr lang="x-none" sz="2000" b="0" u="none" kern="1200" dirty="0"/>
            <a:t>imple courtesy gestures can be ethically misinterpreted</a:t>
          </a:r>
          <a:endParaRPr lang="en-US" sz="2000" b="0" u="none" kern="1200" dirty="0"/>
        </a:p>
      </dsp:txBody>
      <dsp:txXfrm>
        <a:off x="52482" y="1142046"/>
        <a:ext cx="7667436" cy="970133"/>
      </dsp:txXfrm>
    </dsp:sp>
    <dsp:sp modelId="{97B87464-7582-44C1-A982-3EA13455EBFE}">
      <dsp:nvSpPr>
        <dsp:cNvPr id="0" name=""/>
        <dsp:cNvSpPr/>
      </dsp:nvSpPr>
      <dsp:spPr>
        <a:xfrm>
          <a:off x="0" y="2178738"/>
          <a:ext cx="7772400" cy="1075097"/>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B</a:t>
          </a:r>
          <a:r>
            <a:rPr lang="x-none" sz="2000" b="0" u="none" kern="1200" dirty="0"/>
            <a:t>est policy for inspectors to refuse any gratuities while in the performance of their duties</a:t>
          </a:r>
          <a:endParaRPr lang="en-US" sz="2000" b="0" u="none" kern="1200" dirty="0"/>
        </a:p>
      </dsp:txBody>
      <dsp:txXfrm>
        <a:off x="52482" y="2231220"/>
        <a:ext cx="7667436" cy="970133"/>
      </dsp:txXfrm>
    </dsp:sp>
    <dsp:sp modelId="{A15DAA50-5EE2-45DF-84E3-AEAFEC9A7E15}">
      <dsp:nvSpPr>
        <dsp:cNvPr id="0" name=""/>
        <dsp:cNvSpPr/>
      </dsp:nvSpPr>
      <dsp:spPr>
        <a:xfrm>
          <a:off x="0" y="3267912"/>
          <a:ext cx="7772400" cy="1075097"/>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Most jurisdictions have codes of conduct/ethics that address what is appropriate or acceptable behavior and what is prohibited</a:t>
          </a:r>
          <a:endParaRPr lang="en-US" sz="2000" b="0" u="none" kern="1200" dirty="0"/>
        </a:p>
      </dsp:txBody>
      <dsp:txXfrm>
        <a:off x="52482" y="3320394"/>
        <a:ext cx="7667436" cy="970133"/>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C1051-2ADE-4CB2-B625-C8BE28FFD581}">
      <dsp:nvSpPr>
        <dsp:cNvPr id="0" name=""/>
        <dsp:cNvSpPr/>
      </dsp:nvSpPr>
      <dsp:spPr>
        <a:xfrm>
          <a:off x="0" y="1494"/>
          <a:ext cx="7772400" cy="10746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Inspections are generally performed in a certain order</a:t>
          </a:r>
        </a:p>
      </dsp:txBody>
      <dsp:txXfrm>
        <a:off x="52460" y="53954"/>
        <a:ext cx="7667480" cy="969720"/>
      </dsp:txXfrm>
    </dsp:sp>
    <dsp:sp modelId="{B86D9AD3-2CE4-45B4-AFAE-42B9C6AB70DE}">
      <dsp:nvSpPr>
        <dsp:cNvPr id="0" name=""/>
        <dsp:cNvSpPr/>
      </dsp:nvSpPr>
      <dsp:spPr>
        <a:xfrm>
          <a:off x="0" y="1090084"/>
          <a:ext cx="7772400" cy="10746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Compare any photographs, sketches, site plans, or elevation drawings of the structure in the building inspection file to verify that they match existing conditions</a:t>
          </a:r>
        </a:p>
      </dsp:txBody>
      <dsp:txXfrm>
        <a:off x="52460" y="1142544"/>
        <a:ext cx="7667480" cy="969720"/>
      </dsp:txXfrm>
    </dsp:sp>
    <dsp:sp modelId="{016D2775-6DEE-443F-A10F-08AE3A8D8458}">
      <dsp:nvSpPr>
        <dsp:cNvPr id="0" name=""/>
        <dsp:cNvSpPr/>
      </dsp:nvSpPr>
      <dsp:spPr>
        <a:xfrm>
          <a:off x="0" y="2178675"/>
          <a:ext cx="7772400" cy="10746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Note any changes since the previous inspection</a:t>
          </a:r>
        </a:p>
      </dsp:txBody>
      <dsp:txXfrm>
        <a:off x="52460" y="2231135"/>
        <a:ext cx="7667480" cy="969720"/>
      </dsp:txXfrm>
    </dsp:sp>
    <dsp:sp modelId="{3CCB7D5C-E68D-4958-85DD-68D38BACC236}">
      <dsp:nvSpPr>
        <dsp:cNvPr id="0" name=""/>
        <dsp:cNvSpPr/>
      </dsp:nvSpPr>
      <dsp:spPr>
        <a:xfrm>
          <a:off x="0" y="3267265"/>
          <a:ext cx="7772400" cy="10746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Following the same sequence for similar types of occupancies increases the consistency of the inspection process</a:t>
          </a:r>
        </a:p>
      </dsp:txBody>
      <dsp:txXfrm>
        <a:off x="52460" y="3319725"/>
        <a:ext cx="7667480" cy="96972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7685A-020C-497E-B0F7-BABD342DACA9}">
      <dsp:nvSpPr>
        <dsp:cNvPr id="0" name=""/>
        <dsp:cNvSpPr/>
      </dsp:nvSpPr>
      <dsp:spPr>
        <a:xfrm>
          <a:off x="0" y="109"/>
          <a:ext cx="3886200" cy="14471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Conditions, barriers, or obstructions that may affect fire department access to the building </a:t>
          </a:r>
          <a:endParaRPr lang="en-US" sz="1800" b="0" kern="1200" dirty="0"/>
        </a:p>
      </dsp:txBody>
      <dsp:txXfrm>
        <a:off x="70644" y="70753"/>
        <a:ext cx="3744912" cy="1305858"/>
      </dsp:txXfrm>
    </dsp:sp>
    <dsp:sp modelId="{CDFD5412-B3A7-4468-87D3-D931BB25AC88}">
      <dsp:nvSpPr>
        <dsp:cNvPr id="0" name=""/>
        <dsp:cNvSpPr/>
      </dsp:nvSpPr>
      <dsp:spPr>
        <a:xfrm>
          <a:off x="0" y="1460826"/>
          <a:ext cx="3886200" cy="144714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Locations of all hydrants, alternative water sources, and fire department connections (FDCs); these should match previous inspection notes </a:t>
          </a:r>
          <a:endParaRPr lang="en-US" sz="1800" b="0" u="none" kern="1200" dirty="0"/>
        </a:p>
      </dsp:txBody>
      <dsp:txXfrm>
        <a:off x="70644" y="1531470"/>
        <a:ext cx="3744912" cy="1305858"/>
      </dsp:txXfrm>
    </dsp:sp>
    <dsp:sp modelId="{30F03421-9133-48C5-8F56-CDF53A20F691}">
      <dsp:nvSpPr>
        <dsp:cNvPr id="0" name=""/>
        <dsp:cNvSpPr/>
      </dsp:nvSpPr>
      <dsp:spPr>
        <a:xfrm>
          <a:off x="0" y="2921543"/>
          <a:ext cx="3886200" cy="144714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Building name and address match those listed in the building/facility inspection file</a:t>
          </a:r>
          <a:endParaRPr lang="en-US" sz="1800" b="0" u="none" kern="1200" dirty="0"/>
        </a:p>
      </dsp:txBody>
      <dsp:txXfrm>
        <a:off x="70644" y="2992187"/>
        <a:ext cx="3744912" cy="13058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2090C-48F6-44C0-B564-6A2554FF4935}">
      <dsp:nvSpPr>
        <dsp:cNvPr id="0" name=""/>
        <dsp:cNvSpPr/>
      </dsp:nvSpPr>
      <dsp:spPr>
        <a:xfrm>
          <a:off x="0" y="424318"/>
          <a:ext cx="7772400" cy="11670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41528"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Gives the path that a message takes between the sender and </a:t>
          </a:r>
          <a:r>
            <a:rPr lang="x-none" sz="1800" b="0" u="none" kern="1200" dirty="0" smtClean="0"/>
            <a:t>receiver</a:t>
          </a:r>
          <a:r>
            <a:rPr lang="x-none" sz="1800" b="0" u="none" kern="1200" dirty="0"/>
            <a:t>; usually face to face </a:t>
          </a:r>
          <a:endParaRPr lang="en-US" sz="1800" b="0" kern="1200" dirty="0"/>
        </a:p>
      </dsp:txBody>
      <dsp:txXfrm>
        <a:off x="0" y="424318"/>
        <a:ext cx="7772400" cy="1167075"/>
      </dsp:txXfrm>
    </dsp:sp>
    <dsp:sp modelId="{2D81565D-E3F1-409F-B347-B7C73ED2F2DC}">
      <dsp:nvSpPr>
        <dsp:cNvPr id="0" name=""/>
        <dsp:cNvSpPr/>
      </dsp:nvSpPr>
      <dsp:spPr>
        <a:xfrm>
          <a:off x="388620" y="40558"/>
          <a:ext cx="544068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x-none" sz="2200" b="0" u="none" kern="1200" dirty="0"/>
            <a:t>Medium or channel</a:t>
          </a:r>
          <a:endParaRPr lang="en-US" sz="2200" b="0" kern="1200" dirty="0"/>
        </a:p>
      </dsp:txBody>
      <dsp:txXfrm>
        <a:off x="426087" y="78025"/>
        <a:ext cx="5365746" cy="692586"/>
      </dsp:txXfrm>
    </dsp:sp>
    <dsp:sp modelId="{99D9BA3F-0DC2-4636-9F48-E322B5842245}">
      <dsp:nvSpPr>
        <dsp:cNvPr id="0" name=""/>
        <dsp:cNvSpPr/>
      </dsp:nvSpPr>
      <dsp:spPr>
        <a:xfrm>
          <a:off x="0" y="2115553"/>
          <a:ext cx="7772400" cy="24979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41528"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Accepts a message and decodes or interprets it</a:t>
          </a:r>
          <a:endParaRPr lang="en-US" sz="1800" b="0" u="none" kern="1200" dirty="0"/>
        </a:p>
        <a:p>
          <a:pPr marL="171450" lvl="1" indent="-171450" algn="l" defTabSz="800100">
            <a:lnSpc>
              <a:spcPct val="90000"/>
            </a:lnSpc>
            <a:spcBef>
              <a:spcPct val="0"/>
            </a:spcBef>
            <a:spcAft>
              <a:spcPct val="15000"/>
            </a:spcAft>
            <a:buChar char="••"/>
          </a:pPr>
          <a:r>
            <a:rPr lang="en-US" sz="1800" b="0" kern="1200" dirty="0"/>
            <a:t>Education, cultural background, perception, attitude, and </a:t>
          </a:r>
          <a:r>
            <a:rPr lang="en-US" sz="1800" b="0" kern="1200" dirty="0" smtClean="0"/>
            <a:t>context provide </a:t>
          </a:r>
          <a:r>
            <a:rPr lang="en-US" sz="1800" b="0" kern="1200" dirty="0"/>
            <a:t>the receiver’s frame of reference for interpretation of the message</a:t>
          </a:r>
        </a:p>
        <a:p>
          <a:pPr marL="171450" lvl="1" indent="-171450" algn="l" defTabSz="800100">
            <a:lnSpc>
              <a:spcPct val="90000"/>
            </a:lnSpc>
            <a:spcBef>
              <a:spcPct val="0"/>
            </a:spcBef>
            <a:spcAft>
              <a:spcPct val="15000"/>
            </a:spcAft>
            <a:buChar char="••"/>
          </a:pPr>
          <a:r>
            <a:rPr lang="en-US" sz="1800" b="0" kern="1200" dirty="0"/>
            <a:t>Frequently it is the receiver’s misinterpretation, based on these frames of reference, that leads to misunderstandings and disagreements </a:t>
          </a:r>
        </a:p>
      </dsp:txBody>
      <dsp:txXfrm>
        <a:off x="0" y="2115553"/>
        <a:ext cx="7772400" cy="2497950"/>
      </dsp:txXfrm>
    </dsp:sp>
    <dsp:sp modelId="{64CD0149-9585-4103-BCED-7A5A5865DD0B}">
      <dsp:nvSpPr>
        <dsp:cNvPr id="0" name=""/>
        <dsp:cNvSpPr/>
      </dsp:nvSpPr>
      <dsp:spPr>
        <a:xfrm>
          <a:off x="388620" y="1731793"/>
          <a:ext cx="5440680" cy="7675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x-none" sz="2200" b="0" u="none" kern="1200"/>
            <a:t>Receiver</a:t>
          </a:r>
          <a:endParaRPr lang="en-US" sz="2200" b="0" u="none" kern="1200" dirty="0"/>
        </a:p>
      </dsp:txBody>
      <dsp:txXfrm>
        <a:off x="426087" y="1769260"/>
        <a:ext cx="5365746" cy="692586"/>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7685A-020C-497E-B0F7-BABD342DACA9}">
      <dsp:nvSpPr>
        <dsp:cNvPr id="0" name=""/>
        <dsp:cNvSpPr/>
      </dsp:nvSpPr>
      <dsp:spPr>
        <a:xfrm>
          <a:off x="0" y="191162"/>
          <a:ext cx="4114800"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Address numbers clearly visible on the outside of the building or facility and conform to fire/building code requirements</a:t>
          </a:r>
          <a:endParaRPr lang="en-US" sz="1800" b="0" kern="1200" dirty="0"/>
        </a:p>
      </dsp:txBody>
      <dsp:txXfrm>
        <a:off x="61256" y="252418"/>
        <a:ext cx="3992288" cy="1132313"/>
      </dsp:txXfrm>
    </dsp:sp>
    <dsp:sp modelId="{CF6B29D3-5C90-4481-BAA7-1CB42C741E19}">
      <dsp:nvSpPr>
        <dsp:cNvPr id="0" name=""/>
        <dsp:cNvSpPr/>
      </dsp:nvSpPr>
      <dsp:spPr>
        <a:xfrm>
          <a:off x="0" y="1633187"/>
          <a:ext cx="4114800" cy="12548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Exterior maintenance or housekeeping problems such as trash or dry vegetation that may create a fire hazard</a:t>
          </a:r>
          <a:endParaRPr lang="en-US" sz="1800" b="0" u="none" kern="1200" dirty="0"/>
        </a:p>
      </dsp:txBody>
      <dsp:txXfrm>
        <a:off x="61256" y="1694443"/>
        <a:ext cx="3992288" cy="1132313"/>
      </dsp:txXfrm>
    </dsp:sp>
    <dsp:sp modelId="{3020811E-467D-4F8B-8E29-09F48FAC9EA5}">
      <dsp:nvSpPr>
        <dsp:cNvPr id="0" name=""/>
        <dsp:cNvSpPr/>
      </dsp:nvSpPr>
      <dsp:spPr>
        <a:xfrm>
          <a:off x="0" y="3075212"/>
          <a:ext cx="4114800" cy="125482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Type of occupancy: Has it changed since previous inspection? </a:t>
          </a:r>
          <a:endParaRPr lang="en-US" sz="1800" b="0" u="none" kern="1200" dirty="0"/>
        </a:p>
      </dsp:txBody>
      <dsp:txXfrm>
        <a:off x="61256" y="3136468"/>
        <a:ext cx="3992288" cy="1132313"/>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8ECB1-6798-4418-954D-ACF0309290EA}">
      <dsp:nvSpPr>
        <dsp:cNvPr id="0" name=""/>
        <dsp:cNvSpPr/>
      </dsp:nvSpPr>
      <dsp:spPr>
        <a:xfrm>
          <a:off x="0" y="20370"/>
          <a:ext cx="4419600" cy="98455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Number of stories of the structure; should match previous inspection</a:t>
          </a:r>
          <a:endParaRPr lang="en-US" sz="1800" b="0" kern="1200" dirty="0"/>
        </a:p>
      </dsp:txBody>
      <dsp:txXfrm>
        <a:off x="48062" y="68432"/>
        <a:ext cx="4323476" cy="888431"/>
      </dsp:txXfrm>
    </dsp:sp>
    <dsp:sp modelId="{A2BDFDCA-B9C4-4F0E-8C1F-78542806936E}">
      <dsp:nvSpPr>
        <dsp:cNvPr id="0" name=""/>
        <dsp:cNvSpPr/>
      </dsp:nvSpPr>
      <dsp:spPr>
        <a:xfrm>
          <a:off x="0" y="1151805"/>
          <a:ext cx="4419600" cy="98455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Proximity to other structures or potential exposures such as common or shared walls; distance to and type of exposures</a:t>
          </a:r>
          <a:endParaRPr lang="en-US" sz="1800" b="0" u="none" kern="1200" dirty="0"/>
        </a:p>
      </dsp:txBody>
      <dsp:txXfrm>
        <a:off x="48062" y="1199867"/>
        <a:ext cx="4323476" cy="888431"/>
      </dsp:txXfrm>
    </dsp:sp>
    <dsp:sp modelId="{B126B0C7-A9A7-47CA-B0F0-7CE11FF1FC5B}">
      <dsp:nvSpPr>
        <dsp:cNvPr id="0" name=""/>
        <dsp:cNvSpPr/>
      </dsp:nvSpPr>
      <dsp:spPr>
        <a:xfrm>
          <a:off x="0" y="2283240"/>
          <a:ext cx="4419600" cy="984555"/>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Construction, renovation, or demolition activities that create special or temporary fire and life safety conditions</a:t>
          </a:r>
          <a:endParaRPr lang="en-US" sz="1800" b="0" u="none" kern="1200" dirty="0"/>
        </a:p>
      </dsp:txBody>
      <dsp:txXfrm>
        <a:off x="48062" y="2331302"/>
        <a:ext cx="4323476" cy="888431"/>
      </dsp:txXfrm>
    </dsp:sp>
    <dsp:sp modelId="{A09D0AD6-4F62-4BBF-B8B7-D9103F195966}">
      <dsp:nvSpPr>
        <dsp:cNvPr id="0" name=""/>
        <dsp:cNvSpPr/>
      </dsp:nvSpPr>
      <dsp:spPr>
        <a:xfrm>
          <a:off x="0" y="3414675"/>
          <a:ext cx="4419600" cy="98455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Exterior signage identifying any materials or dictating that certain practices are prohibited, depending on occupancy type </a:t>
          </a:r>
          <a:endParaRPr lang="en-US" sz="1800" b="0" u="none" kern="1200" dirty="0"/>
        </a:p>
      </dsp:txBody>
      <dsp:txXfrm>
        <a:off x="48062" y="3462737"/>
        <a:ext cx="4323476" cy="888431"/>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8ECB1-6798-4418-954D-ACF0309290EA}">
      <dsp:nvSpPr>
        <dsp:cNvPr id="0" name=""/>
        <dsp:cNvSpPr/>
      </dsp:nvSpPr>
      <dsp:spPr>
        <a:xfrm>
          <a:off x="0" y="34619"/>
          <a:ext cx="4800600" cy="992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Progress clockwise or counterclockwise from the front of the structure</a:t>
          </a:r>
        </a:p>
      </dsp:txBody>
      <dsp:txXfrm>
        <a:off x="48433" y="83052"/>
        <a:ext cx="4703734" cy="895294"/>
      </dsp:txXfrm>
    </dsp:sp>
    <dsp:sp modelId="{089E781F-79C5-4000-8244-DD153A80001A}">
      <dsp:nvSpPr>
        <dsp:cNvPr id="0" name=""/>
        <dsp:cNvSpPr/>
      </dsp:nvSpPr>
      <dsp:spPr>
        <a:xfrm>
          <a:off x="0" y="1179420"/>
          <a:ext cx="4800600" cy="992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If the site has multiple structures, it may be necessary to complete one structure before proceeding to the next</a:t>
          </a:r>
        </a:p>
      </dsp:txBody>
      <dsp:txXfrm>
        <a:off x="48433" y="1227853"/>
        <a:ext cx="4703734" cy="895294"/>
      </dsp:txXfrm>
    </dsp:sp>
    <dsp:sp modelId="{5CBAA39F-5307-46A2-B652-4774F401A05D}">
      <dsp:nvSpPr>
        <dsp:cNvPr id="0" name=""/>
        <dsp:cNvSpPr/>
      </dsp:nvSpPr>
      <dsp:spPr>
        <a:xfrm>
          <a:off x="0" y="2324220"/>
          <a:ext cx="4800600" cy="9921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Draw a site plan if one does not exist in the inspection file; used to note the location of violations or fire protection equipment</a:t>
          </a:r>
        </a:p>
      </dsp:txBody>
      <dsp:txXfrm>
        <a:off x="48433" y="2372653"/>
        <a:ext cx="4703734" cy="895294"/>
      </dsp:txXfrm>
    </dsp:sp>
    <dsp:sp modelId="{9193C7DF-2B43-4CEE-AFDA-8B2A1A0CBF5C}">
      <dsp:nvSpPr>
        <dsp:cNvPr id="0" name=""/>
        <dsp:cNvSpPr/>
      </dsp:nvSpPr>
      <dsp:spPr>
        <a:xfrm>
          <a:off x="0" y="3469020"/>
          <a:ext cx="4800600" cy="9921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taking photographs of the site, be sure that the location and date of the photograph are noted on the plan</a:t>
          </a:r>
        </a:p>
      </dsp:txBody>
      <dsp:txXfrm>
        <a:off x="48433" y="3517453"/>
        <a:ext cx="4703734" cy="895294"/>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24DAF-1395-488A-B389-C8F3DB971807}">
      <dsp:nvSpPr>
        <dsp:cNvPr id="0" name=""/>
        <dsp:cNvSpPr/>
      </dsp:nvSpPr>
      <dsp:spPr>
        <a:xfrm>
          <a:off x="0" y="319321"/>
          <a:ext cx="4324350" cy="3969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5618" tIns="416560" rIns="33561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Ensures no portion of the facility is overlooked</a:t>
          </a:r>
        </a:p>
        <a:p>
          <a:pPr marL="228600" lvl="1" indent="-228600" algn="l" defTabSz="889000">
            <a:lnSpc>
              <a:spcPct val="90000"/>
            </a:lnSpc>
            <a:spcBef>
              <a:spcPct val="0"/>
            </a:spcBef>
            <a:spcAft>
              <a:spcPct val="15000"/>
            </a:spcAft>
            <a:buChar char="••"/>
          </a:pPr>
          <a:r>
            <a:rPr lang="en-US" sz="2000" kern="1200" dirty="0"/>
            <a:t>Don’t </a:t>
          </a:r>
          <a:r>
            <a:rPr lang="x-none" sz="2000" kern="1200" dirty="0"/>
            <a:t>complicate the inspection sequence by going back and forth through an area inspecting individual items</a:t>
          </a:r>
          <a:endParaRPr lang="en-US" sz="2000" kern="1200" dirty="0"/>
        </a:p>
        <a:p>
          <a:pPr marL="228600" lvl="1" indent="-228600" algn="l" defTabSz="889000">
            <a:lnSpc>
              <a:spcPct val="90000"/>
            </a:lnSpc>
            <a:spcBef>
              <a:spcPct val="0"/>
            </a:spcBef>
            <a:spcAft>
              <a:spcPct val="15000"/>
            </a:spcAft>
            <a:buChar char="••"/>
          </a:pPr>
          <a:r>
            <a:rPr lang="en-US" sz="2000" kern="1200" dirty="0"/>
            <a:t>W</a:t>
          </a:r>
          <a:r>
            <a:rPr lang="x-none" sz="2000" kern="1200" dirty="0"/>
            <a:t>alk through an area noting inspection concerns on a checklist that can be referred to later when preparing the report</a:t>
          </a:r>
          <a:endParaRPr lang="en-US" sz="2000" kern="1200" dirty="0"/>
        </a:p>
      </dsp:txBody>
      <dsp:txXfrm>
        <a:off x="0" y="319321"/>
        <a:ext cx="4324350" cy="3969000"/>
      </dsp:txXfrm>
    </dsp:sp>
    <dsp:sp modelId="{2EC42B66-84AF-462C-8689-85D9FE63FBFE}">
      <dsp:nvSpPr>
        <dsp:cNvPr id="0" name=""/>
        <dsp:cNvSpPr/>
      </dsp:nvSpPr>
      <dsp:spPr>
        <a:xfrm>
          <a:off x="216217" y="24121"/>
          <a:ext cx="3027045"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415" tIns="0" rIns="114415" bIns="0" numCol="1" spcCol="1270" anchor="ctr" anchorCtr="0">
          <a:noAutofit/>
        </a:bodyPr>
        <a:lstStyle/>
        <a:p>
          <a:pPr lvl="0" algn="l" defTabSz="889000">
            <a:lnSpc>
              <a:spcPct val="90000"/>
            </a:lnSpc>
            <a:spcBef>
              <a:spcPct val="0"/>
            </a:spcBef>
            <a:spcAft>
              <a:spcPct val="35000"/>
            </a:spcAft>
          </a:pPr>
          <a:r>
            <a:rPr lang="en-US" sz="2000" kern="1200" dirty="0"/>
            <a:t>Systematic pattern</a:t>
          </a:r>
        </a:p>
      </dsp:txBody>
      <dsp:txXfrm>
        <a:off x="245038" y="52942"/>
        <a:ext cx="2969403" cy="532758"/>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7F31-A18C-496C-9CCE-6DE06EC34FA8}">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Start from the roof and work downward</a:t>
          </a:r>
          <a:endParaRPr lang="en-US" sz="2000" b="0" kern="1200" dirty="0"/>
        </a:p>
      </dsp:txBody>
      <dsp:txXfrm>
        <a:off x="59399" y="218698"/>
        <a:ext cx="7653602" cy="1098002"/>
      </dsp:txXfrm>
    </dsp:sp>
    <dsp:sp modelId="{6C09E29E-9273-40A6-B97B-2E01214DC9D0}">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Start from the basement and work upward</a:t>
          </a:r>
          <a:endParaRPr lang="en-US" sz="2000" b="0" u="none" kern="1200" dirty="0"/>
        </a:p>
      </dsp:txBody>
      <dsp:txXfrm>
        <a:off x="59399" y="1622699"/>
        <a:ext cx="7653602" cy="1098002"/>
      </dsp:txXfrm>
    </dsp:sp>
    <dsp:sp modelId="{360B7C97-69AE-428F-8992-EBF030675CFA}">
      <dsp:nvSpPr>
        <dsp:cNvPr id="0" name=""/>
        <dsp:cNvSpPr/>
      </dsp:nvSpPr>
      <dsp:spPr>
        <a:xfrm>
          <a:off x="0" y="2967300"/>
          <a:ext cx="7772400" cy="1216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Follow an established manufacturing process within the structure from the raw materials to the finished product and include all storage areas</a:t>
          </a:r>
          <a:endParaRPr lang="en-US" sz="2000" b="0" u="none" kern="1200" dirty="0"/>
        </a:p>
      </dsp:txBody>
      <dsp:txXfrm>
        <a:off x="59399" y="3026699"/>
        <a:ext cx="7653602" cy="1098002"/>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7F31-A18C-496C-9CCE-6DE06EC34FA8}">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Regardless of the method used, each level or floor of the structure is inspected in a systematic manner</a:t>
          </a:r>
        </a:p>
      </dsp:txBody>
      <dsp:txXfrm>
        <a:off x="59399" y="218698"/>
        <a:ext cx="7653602" cy="1098002"/>
      </dsp:txXfrm>
    </dsp:sp>
    <dsp:sp modelId="{7E9E9B07-4441-4C22-8044-7A52A2A53BD8}">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Use either a clockwise or counterclockwise pattern so that all areas are addressed</a:t>
          </a:r>
        </a:p>
      </dsp:txBody>
      <dsp:txXfrm>
        <a:off x="59399" y="1622699"/>
        <a:ext cx="7653602" cy="1098002"/>
      </dsp:txXfrm>
    </dsp:sp>
    <dsp:sp modelId="{0280099F-35DB-44ED-AD88-44C5AF058F7D}">
      <dsp:nvSpPr>
        <dsp:cNvPr id="0" name=""/>
        <dsp:cNvSpPr/>
      </dsp:nvSpPr>
      <dsp:spPr>
        <a:xfrm>
          <a:off x="0" y="2967300"/>
          <a:ext cx="7772400" cy="1216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If a basic floor plan is available, it can be used to note the location of violations and can also be used to verify that all areas have been inspected</a:t>
          </a:r>
        </a:p>
      </dsp:txBody>
      <dsp:txXfrm>
        <a:off x="59399" y="3026699"/>
        <a:ext cx="7653602" cy="109800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7F31-A18C-496C-9CCE-6DE06EC34FA8}">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If admission is refused because of confidentiality reasons, note the denial and continue to the next item</a:t>
          </a:r>
          <a:endParaRPr lang="en-US" sz="2000" b="0" kern="1200" dirty="0"/>
        </a:p>
      </dsp:txBody>
      <dsp:txXfrm>
        <a:off x="38552" y="63076"/>
        <a:ext cx="7695296" cy="712646"/>
      </dsp:txXfrm>
    </dsp:sp>
    <dsp:sp modelId="{ABA164BA-D953-4602-9B90-4EFA9D4E8CC9}">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Do </a:t>
          </a:r>
          <a:r>
            <a:rPr lang="x-none" sz="2000" b="0" u="none" kern="1200" dirty="0"/>
            <a:t>not demand entry or argue with the representative</a:t>
          </a:r>
          <a:endParaRPr lang="en-US" sz="2000" b="0" u="none" kern="1200" dirty="0"/>
        </a:p>
      </dsp:txBody>
      <dsp:txXfrm>
        <a:off x="38552" y="939226"/>
        <a:ext cx="7695296" cy="712646"/>
      </dsp:txXfrm>
    </dsp:sp>
    <dsp:sp modelId="{9386BACB-81FA-4510-9FAD-E2E47EFC6DB2}">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espect the confidentiality of any trade secrets that exist in a facility</a:t>
          </a:r>
          <a:endParaRPr lang="en-US" sz="2000" b="0" u="none" kern="1200" dirty="0"/>
        </a:p>
      </dsp:txBody>
      <dsp:txXfrm>
        <a:off x="38552" y="1815377"/>
        <a:ext cx="7695296" cy="712646"/>
      </dsp:txXfrm>
    </dsp:sp>
    <dsp:sp modelId="{E66F000A-1D0B-403C-B575-95EDA31E0DD7}">
      <dsp:nvSpPr>
        <dsp:cNvPr id="0" name=""/>
        <dsp:cNvSpPr/>
      </dsp:nvSpPr>
      <dsp:spPr>
        <a:xfrm>
          <a:off x="0" y="2652974"/>
          <a:ext cx="7772400" cy="7897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Do not sign any documents without consulting with a supervisor and/or legal counsel</a:t>
          </a:r>
          <a:endParaRPr lang="en-US" sz="2000" b="0" u="none" kern="1200" dirty="0"/>
        </a:p>
      </dsp:txBody>
      <dsp:txXfrm>
        <a:off x="38552" y="2691526"/>
        <a:ext cx="7695296" cy="712646"/>
      </dsp:txXfrm>
    </dsp:sp>
    <dsp:sp modelId="{FE41A7FD-7690-462A-8FF7-5D0CD2139957}">
      <dsp:nvSpPr>
        <dsp:cNvPr id="0" name=""/>
        <dsp:cNvSpPr/>
      </dsp:nvSpPr>
      <dsp:spPr>
        <a:xfrm>
          <a:off x="0" y="3529125"/>
          <a:ext cx="7772400" cy="7897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After the inspection is concluded, consult with a supervisor regarding any areas where entry was denied </a:t>
          </a:r>
          <a:endParaRPr lang="en-US" sz="2000" b="0" u="none" kern="1200" dirty="0"/>
        </a:p>
      </dsp:txBody>
      <dsp:txXfrm>
        <a:off x="38552" y="3567677"/>
        <a:ext cx="7695296" cy="712646"/>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7D29A-858E-4CE5-98D3-1EE8226B94F8}">
      <dsp:nvSpPr>
        <dsp:cNvPr id="0" name=""/>
        <dsp:cNvSpPr/>
      </dsp:nvSpPr>
      <dsp:spPr>
        <a:xfrm>
          <a:off x="0" y="522"/>
          <a:ext cx="3733800" cy="121177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a:t>
          </a:r>
          <a:r>
            <a:rPr lang="x-none" sz="1800" b="0" u="none" kern="1200" dirty="0"/>
            <a:t>nclude banks, data and computer system centers, law enforcement complexes, and detention/correction centers </a:t>
          </a:r>
          <a:endParaRPr lang="en-US" sz="1800" b="0" kern="1200" dirty="0"/>
        </a:p>
      </dsp:txBody>
      <dsp:txXfrm>
        <a:off x="59154" y="59676"/>
        <a:ext cx="3615492" cy="1093464"/>
      </dsp:txXfrm>
    </dsp:sp>
    <dsp:sp modelId="{B81BB1A7-1B04-4F54-AFB4-F97840D016FC}">
      <dsp:nvSpPr>
        <dsp:cNvPr id="0" name=""/>
        <dsp:cNvSpPr/>
      </dsp:nvSpPr>
      <dsp:spPr>
        <a:xfrm>
          <a:off x="0" y="1226104"/>
          <a:ext cx="3733800" cy="121177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t>
          </a:r>
          <a:r>
            <a:rPr lang="x-none" sz="1800" b="0" u="none" kern="1200" dirty="0"/>
            <a:t>ay be able to gain entry at a more appropriate time, such as during a maintenance period</a:t>
          </a:r>
          <a:endParaRPr lang="en-US" sz="1800" b="0" u="none" kern="1200" dirty="0"/>
        </a:p>
      </dsp:txBody>
      <dsp:txXfrm>
        <a:off x="59154" y="1285258"/>
        <a:ext cx="3615492" cy="1093464"/>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B7F31-A18C-496C-9CCE-6DE06EC34FA8}">
      <dsp:nvSpPr>
        <dsp:cNvPr id="0" name=""/>
        <dsp:cNvSpPr/>
      </dsp:nvSpPr>
      <dsp:spPr>
        <a:xfrm>
          <a:off x="0" y="10517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Many occupancies have code requirements that are specific to that type of occupancy classification</a:t>
          </a:r>
        </a:p>
      </dsp:txBody>
      <dsp:txXfrm>
        <a:off x="59399" y="1111198"/>
        <a:ext cx="7653602" cy="1098002"/>
      </dsp:txXfrm>
    </dsp:sp>
    <dsp:sp modelId="{603FD88F-535C-4C13-8CBF-11B8C3F526FA}">
      <dsp:nvSpPr>
        <dsp:cNvPr id="0" name=""/>
        <dsp:cNvSpPr/>
      </dsp:nvSpPr>
      <dsp:spPr>
        <a:xfrm>
          <a:off x="0" y="24558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occupancies share some similar fire and life safety code requirements</a:t>
          </a:r>
        </a:p>
      </dsp:txBody>
      <dsp:txXfrm>
        <a:off x="59399" y="2515199"/>
        <a:ext cx="7653602" cy="1098002"/>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5DA7B-806D-4140-8BCF-29FF075E0001}">
      <dsp:nvSpPr>
        <dsp:cNvPr id="0" name=""/>
        <dsp:cNvSpPr/>
      </dsp:nvSpPr>
      <dsp:spPr>
        <a:xfrm>
          <a:off x="0" y="2960"/>
          <a:ext cx="4114800" cy="70441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Helpful when documenting violations</a:t>
          </a:r>
        </a:p>
      </dsp:txBody>
      <dsp:txXfrm>
        <a:off x="34387" y="37347"/>
        <a:ext cx="4046026" cy="635639"/>
      </dsp:txXfrm>
    </dsp:sp>
    <dsp:sp modelId="{753CCCE1-5439-40AC-9848-6817F0E3A80F}">
      <dsp:nvSpPr>
        <dsp:cNvPr id="0" name=""/>
        <dsp:cNvSpPr/>
      </dsp:nvSpPr>
      <dsp:spPr>
        <a:xfrm>
          <a:off x="0" y="744813"/>
          <a:ext cx="4114800" cy="704413"/>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Used to document the current state of a feature or system</a:t>
          </a:r>
        </a:p>
      </dsp:txBody>
      <dsp:txXfrm>
        <a:off x="34387" y="779200"/>
        <a:ext cx="4046026" cy="635639"/>
      </dsp:txXfrm>
    </dsp:sp>
    <dsp:sp modelId="{95401B71-ADAB-45C3-96E7-A10DC206C85C}">
      <dsp:nvSpPr>
        <dsp:cNvPr id="0" name=""/>
        <dsp:cNvSpPr/>
      </dsp:nvSpPr>
      <dsp:spPr>
        <a:xfrm>
          <a:off x="0" y="1486666"/>
          <a:ext cx="4114800" cy="704413"/>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Can use </a:t>
          </a:r>
          <a:r>
            <a:rPr lang="en-US" sz="1800" b="0" kern="1200" dirty="0" smtClean="0"/>
            <a:t>photos </a:t>
          </a:r>
          <a:r>
            <a:rPr lang="en-US" sz="1800" b="0" kern="1200" dirty="0"/>
            <a:t>during preincident planning</a:t>
          </a:r>
        </a:p>
      </dsp:txBody>
      <dsp:txXfrm>
        <a:off x="34387" y="1521053"/>
        <a:ext cx="4046026" cy="635639"/>
      </dsp:txXfrm>
    </dsp:sp>
    <dsp:sp modelId="{43A99B19-C2FC-458B-8760-FF33C1600900}">
      <dsp:nvSpPr>
        <dsp:cNvPr id="0" name=""/>
        <dsp:cNvSpPr/>
      </dsp:nvSpPr>
      <dsp:spPr>
        <a:xfrm>
          <a:off x="0" y="2228520"/>
          <a:ext cx="4114800" cy="70441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Before and after photos will also be valuable</a:t>
          </a:r>
        </a:p>
      </dsp:txBody>
      <dsp:txXfrm>
        <a:off x="34387" y="2262907"/>
        <a:ext cx="4046026" cy="635639"/>
      </dsp:txXfrm>
    </dsp:sp>
    <dsp:sp modelId="{7B88E09A-11F3-4B6B-875D-4FA35E05BB04}">
      <dsp:nvSpPr>
        <dsp:cNvPr id="0" name=""/>
        <dsp:cNvSpPr/>
      </dsp:nvSpPr>
      <dsp:spPr>
        <a:xfrm>
          <a:off x="0" y="2970373"/>
          <a:ext cx="4114800" cy="70441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Some may refuse photos</a:t>
          </a:r>
        </a:p>
      </dsp:txBody>
      <dsp:txXfrm>
        <a:off x="34387" y="3004760"/>
        <a:ext cx="4046026" cy="635639"/>
      </dsp:txXfrm>
    </dsp:sp>
    <dsp:sp modelId="{1538ABF0-5AB6-4C81-A62E-55765B2157CB}">
      <dsp:nvSpPr>
        <dsp:cNvPr id="0" name=""/>
        <dsp:cNvSpPr/>
      </dsp:nvSpPr>
      <dsp:spPr>
        <a:xfrm>
          <a:off x="0" y="3712226"/>
          <a:ext cx="4114800" cy="70441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Follow department policies for record-keeping</a:t>
          </a:r>
        </a:p>
      </dsp:txBody>
      <dsp:txXfrm>
        <a:off x="34387" y="3746613"/>
        <a:ext cx="4046026" cy="6356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2090C-48F6-44C0-B564-6A2554FF4935}">
      <dsp:nvSpPr>
        <dsp:cNvPr id="0" name=""/>
        <dsp:cNvSpPr/>
      </dsp:nvSpPr>
      <dsp:spPr>
        <a:xfrm>
          <a:off x="0" y="357749"/>
          <a:ext cx="7772400" cy="176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x-none" sz="2000" kern="1200" dirty="0"/>
            <a:t>Prevents the receiver from fully receiving a message</a:t>
          </a:r>
          <a:endParaRPr lang="en-US" sz="2000" kern="1200" dirty="0"/>
        </a:p>
        <a:p>
          <a:pPr marL="228600" lvl="1" indent="-228600" algn="l" defTabSz="889000">
            <a:lnSpc>
              <a:spcPct val="90000"/>
            </a:lnSpc>
            <a:spcBef>
              <a:spcPct val="0"/>
            </a:spcBef>
            <a:spcAft>
              <a:spcPct val="15000"/>
            </a:spcAft>
            <a:buChar char="••"/>
          </a:pPr>
          <a:r>
            <a:rPr lang="en-US" sz="2000" kern="1200" dirty="0"/>
            <a:t>May be created by </a:t>
          </a:r>
          <a:r>
            <a:rPr lang="en-US" sz="2000" kern="1200" dirty="0" smtClean="0"/>
            <a:t>internal </a:t>
          </a:r>
          <a:r>
            <a:rPr lang="en-US" sz="2000" kern="1200" dirty="0"/>
            <a:t>or external sources</a:t>
          </a:r>
        </a:p>
        <a:p>
          <a:pPr marL="228600" lvl="1" indent="-228600" algn="l" defTabSz="889000">
            <a:lnSpc>
              <a:spcPct val="90000"/>
            </a:lnSpc>
            <a:spcBef>
              <a:spcPct val="0"/>
            </a:spcBef>
            <a:spcAft>
              <a:spcPct val="15000"/>
            </a:spcAft>
            <a:buChar char="••"/>
          </a:pPr>
          <a:r>
            <a:rPr lang="en-US" sz="2000" kern="1200" dirty="0" smtClean="0"/>
            <a:t>Include </a:t>
          </a:r>
          <a:r>
            <a:rPr lang="en-US" sz="2000" kern="1200" dirty="0"/>
            <a:t>hearing impairments, excessive noise, and mixed messages that are confusing </a:t>
          </a:r>
        </a:p>
      </dsp:txBody>
      <dsp:txXfrm>
        <a:off x="0" y="357749"/>
        <a:ext cx="7772400" cy="1764000"/>
      </dsp:txXfrm>
    </dsp:sp>
    <dsp:sp modelId="{2D81565D-E3F1-409F-B347-B7C73ED2F2DC}">
      <dsp:nvSpPr>
        <dsp:cNvPr id="0" name=""/>
        <dsp:cNvSpPr/>
      </dsp:nvSpPr>
      <dsp:spPr>
        <a:xfrm>
          <a:off x="388620" y="6254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kern="1200" dirty="0"/>
            <a:t>Interferenc</a:t>
          </a:r>
          <a:r>
            <a:rPr lang="en-US" sz="2000" kern="1200" dirty="0"/>
            <a:t>e</a:t>
          </a:r>
        </a:p>
      </dsp:txBody>
      <dsp:txXfrm>
        <a:off x="417441" y="91370"/>
        <a:ext cx="5383038" cy="532758"/>
      </dsp:txXfrm>
    </dsp:sp>
    <dsp:sp modelId="{F07FB2A6-2406-4C6B-9C45-87423141D354}">
      <dsp:nvSpPr>
        <dsp:cNvPr id="0" name=""/>
        <dsp:cNvSpPr/>
      </dsp:nvSpPr>
      <dsp:spPr>
        <a:xfrm>
          <a:off x="0" y="2524950"/>
          <a:ext cx="7772400" cy="1984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x-none" sz="2000" kern="1200" dirty="0"/>
            <a:t>Completes the communication process, resulting in an ongoing </a:t>
          </a:r>
          <a:r>
            <a:rPr lang="x-none" sz="2000" kern="1200" dirty="0" smtClean="0"/>
            <a:t>cycle</a:t>
          </a:r>
          <a:endParaRPr lang="en-US" sz="2000" kern="1200" dirty="0"/>
        </a:p>
        <a:p>
          <a:pPr marL="228600" lvl="1" indent="-228600" algn="l" defTabSz="889000">
            <a:lnSpc>
              <a:spcPct val="90000"/>
            </a:lnSpc>
            <a:spcBef>
              <a:spcPct val="0"/>
            </a:spcBef>
            <a:spcAft>
              <a:spcPct val="15000"/>
            </a:spcAft>
            <a:buChar char="••"/>
          </a:pPr>
          <a:r>
            <a:rPr lang="en-US" sz="2000" kern="1200" dirty="0" smtClean="0"/>
            <a:t>C</a:t>
          </a:r>
          <a:r>
            <a:rPr lang="x-none" sz="2000" kern="1200" dirty="0" smtClean="0"/>
            <a:t>an </a:t>
          </a:r>
          <a:r>
            <a:rPr lang="x-none" sz="2000" kern="1200" dirty="0"/>
            <a:t>be positive, in which desired results are achieved, or negative, resulting in confrontation or misinterpretation</a:t>
          </a:r>
          <a:endParaRPr lang="en-US" sz="2000" kern="1200" dirty="0"/>
        </a:p>
      </dsp:txBody>
      <dsp:txXfrm>
        <a:off x="0" y="2524950"/>
        <a:ext cx="7772400" cy="1984500"/>
      </dsp:txXfrm>
    </dsp:sp>
    <dsp:sp modelId="{D7C09AA1-EDE3-47D4-B942-70A4A30A8931}">
      <dsp:nvSpPr>
        <dsp:cNvPr id="0" name=""/>
        <dsp:cNvSpPr/>
      </dsp:nvSpPr>
      <dsp:spPr>
        <a:xfrm>
          <a:off x="388620" y="2229750"/>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kern="1200" dirty="0"/>
            <a:t>Feedback (response) to the sender</a:t>
          </a:r>
          <a:endParaRPr lang="en-US" sz="2000" kern="1200" dirty="0"/>
        </a:p>
      </dsp:txBody>
      <dsp:txXfrm>
        <a:off x="417441" y="2258571"/>
        <a:ext cx="5383038" cy="532758"/>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5DD68-769A-4ADA-B157-9154C85370D7}">
      <dsp:nvSpPr>
        <dsp:cNvPr id="0" name=""/>
        <dsp:cNvSpPr/>
      </dsp:nvSpPr>
      <dsp:spPr>
        <a:xfrm>
          <a:off x="0" y="426242"/>
          <a:ext cx="2428875" cy="162401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Inspection agency’s name and address</a:t>
          </a:r>
          <a:endParaRPr lang="en-US" sz="1800" b="0" kern="1200" dirty="0"/>
        </a:p>
      </dsp:txBody>
      <dsp:txXfrm>
        <a:off x="0" y="426242"/>
        <a:ext cx="2428875" cy="1624013"/>
      </dsp:txXfrm>
    </dsp:sp>
    <dsp:sp modelId="{27B6FB8E-2C29-4273-A820-9CBEB1A5A22F}">
      <dsp:nvSpPr>
        <dsp:cNvPr id="0" name=""/>
        <dsp:cNvSpPr/>
      </dsp:nvSpPr>
      <dsp:spPr>
        <a:xfrm>
          <a:off x="2671762" y="426242"/>
          <a:ext cx="2428875" cy="1624013"/>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Inspector’s name</a:t>
          </a:r>
          <a:endParaRPr lang="en-US" sz="1800" b="0" u="none" kern="1200" dirty="0"/>
        </a:p>
      </dsp:txBody>
      <dsp:txXfrm>
        <a:off x="2671762" y="426242"/>
        <a:ext cx="2428875" cy="1624013"/>
      </dsp:txXfrm>
    </dsp:sp>
    <dsp:sp modelId="{124A217A-1441-4B3A-932B-CC69CC93B783}">
      <dsp:nvSpPr>
        <dsp:cNvPr id="0" name=""/>
        <dsp:cNvSpPr/>
      </dsp:nvSpPr>
      <dsp:spPr>
        <a:xfrm>
          <a:off x="5343525" y="426242"/>
          <a:ext cx="2428875" cy="1624013"/>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Date of inspection</a:t>
          </a:r>
          <a:endParaRPr lang="en-US" sz="1800" b="0" u="none" kern="1200" dirty="0"/>
        </a:p>
      </dsp:txBody>
      <dsp:txXfrm>
        <a:off x="5343525" y="426242"/>
        <a:ext cx="2428875" cy="1624013"/>
      </dsp:txXfrm>
    </dsp:sp>
    <dsp:sp modelId="{84DAC4C3-E7A2-4F80-AE54-0D08FD70B9F4}">
      <dsp:nvSpPr>
        <dsp:cNvPr id="0" name=""/>
        <dsp:cNvSpPr/>
      </dsp:nvSpPr>
      <dsp:spPr>
        <a:xfrm>
          <a:off x="0" y="2293143"/>
          <a:ext cx="2428875" cy="162401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Name and address of occupancy being inspected</a:t>
          </a:r>
          <a:endParaRPr lang="en-US" sz="1800" b="0" u="none" kern="1200" dirty="0"/>
        </a:p>
      </dsp:txBody>
      <dsp:txXfrm>
        <a:off x="0" y="2293143"/>
        <a:ext cx="2428875" cy="1624013"/>
      </dsp:txXfrm>
    </dsp:sp>
    <dsp:sp modelId="{023F9686-0BFA-4764-9301-030E4A9DA111}">
      <dsp:nvSpPr>
        <dsp:cNvPr id="0" name=""/>
        <dsp:cNvSpPr/>
      </dsp:nvSpPr>
      <dsp:spPr>
        <a:xfrm>
          <a:off x="2671762" y="2293143"/>
          <a:ext cx="2428875" cy="162401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Name, phone number, and email of person in charge of occupancy and/or the owner of the building if not the same person</a:t>
          </a:r>
          <a:endParaRPr lang="en-US" sz="1800" b="0" u="none" kern="1200" dirty="0"/>
        </a:p>
      </dsp:txBody>
      <dsp:txXfrm>
        <a:off x="2671762" y="2293143"/>
        <a:ext cx="2428875" cy="1624013"/>
      </dsp:txXfrm>
    </dsp:sp>
    <dsp:sp modelId="{F41D300D-B515-4DA9-ADA2-2431AB4251C0}">
      <dsp:nvSpPr>
        <dsp:cNvPr id="0" name=""/>
        <dsp:cNvSpPr/>
      </dsp:nvSpPr>
      <dsp:spPr>
        <a:xfrm>
          <a:off x="5343525" y="2293143"/>
          <a:ext cx="2428875" cy="1624013"/>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Name and title of building representative who accompanied inspector</a:t>
          </a:r>
          <a:endParaRPr lang="en-US" sz="1800" b="0" u="none" kern="1200" dirty="0"/>
        </a:p>
      </dsp:txBody>
      <dsp:txXfrm>
        <a:off x="5343525" y="2293143"/>
        <a:ext cx="2428875" cy="1624013"/>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5DD68-769A-4ADA-B157-9154C85370D7}">
      <dsp:nvSpPr>
        <dsp:cNvPr id="0" name=""/>
        <dsp:cNvSpPr/>
      </dsp:nvSpPr>
      <dsp:spPr>
        <a:xfrm>
          <a:off x="412908" y="892"/>
          <a:ext cx="2170807" cy="130248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Occupancy classification</a:t>
          </a:r>
          <a:endParaRPr lang="en-US" sz="1800" b="0" kern="1200" dirty="0"/>
        </a:p>
      </dsp:txBody>
      <dsp:txXfrm>
        <a:off x="412908" y="892"/>
        <a:ext cx="2170807" cy="1302484"/>
      </dsp:txXfrm>
    </dsp:sp>
    <dsp:sp modelId="{756CEDC4-4FF9-4293-9C25-AAF86B03FE6D}">
      <dsp:nvSpPr>
        <dsp:cNvPr id="0" name=""/>
        <dsp:cNvSpPr/>
      </dsp:nvSpPr>
      <dsp:spPr>
        <a:xfrm>
          <a:off x="2800796" y="892"/>
          <a:ext cx="2170807" cy="1302484"/>
        </a:xfrm>
        <a:prstGeom prst="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Height of building and number of stories above and below grade</a:t>
          </a:r>
          <a:endParaRPr lang="en-US" sz="1800" b="0" u="none" kern="1200" dirty="0"/>
        </a:p>
      </dsp:txBody>
      <dsp:txXfrm>
        <a:off x="2800796" y="892"/>
        <a:ext cx="2170807" cy="1302484"/>
      </dsp:txXfrm>
    </dsp:sp>
    <dsp:sp modelId="{01B61BDA-BF16-43E0-90E3-DC080378AD93}">
      <dsp:nvSpPr>
        <dsp:cNvPr id="0" name=""/>
        <dsp:cNvSpPr/>
      </dsp:nvSpPr>
      <dsp:spPr>
        <a:xfrm>
          <a:off x="5188684" y="892"/>
          <a:ext cx="2170807" cy="1302484"/>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Interior and exterior finishes</a:t>
          </a:r>
          <a:endParaRPr lang="en-US" sz="1800" b="0" u="none" kern="1200" dirty="0"/>
        </a:p>
      </dsp:txBody>
      <dsp:txXfrm>
        <a:off x="5188684" y="892"/>
        <a:ext cx="2170807" cy="1302484"/>
      </dsp:txXfrm>
    </dsp:sp>
    <dsp:sp modelId="{6767521B-54B5-4DEC-AA60-DFBB568FB4A8}">
      <dsp:nvSpPr>
        <dsp:cNvPr id="0" name=""/>
        <dsp:cNvSpPr/>
      </dsp:nvSpPr>
      <dsp:spPr>
        <a:xfrm>
          <a:off x="412908" y="1520457"/>
          <a:ext cx="2170807" cy="130248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Number, location and size of exits </a:t>
          </a:r>
          <a:endParaRPr lang="en-US" sz="1800" b="0" u="none" kern="1200" dirty="0"/>
        </a:p>
      </dsp:txBody>
      <dsp:txXfrm>
        <a:off x="412908" y="1520457"/>
        <a:ext cx="2170807" cy="1302484"/>
      </dsp:txXfrm>
    </dsp:sp>
    <dsp:sp modelId="{71ED3338-669C-4DB1-A70F-377C92EC9A86}">
      <dsp:nvSpPr>
        <dsp:cNvPr id="0" name=""/>
        <dsp:cNvSpPr/>
      </dsp:nvSpPr>
      <dsp:spPr>
        <a:xfrm>
          <a:off x="2800796" y="1520457"/>
          <a:ext cx="2170807" cy="1302484"/>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Fire protection features</a:t>
          </a:r>
          <a:endParaRPr lang="en-US" sz="1800" b="0" u="none" kern="1200" dirty="0"/>
        </a:p>
      </dsp:txBody>
      <dsp:txXfrm>
        <a:off x="2800796" y="1520457"/>
        <a:ext cx="2170807" cy="1302484"/>
      </dsp:txXfrm>
    </dsp:sp>
    <dsp:sp modelId="{2F935F74-6A04-4732-8CEF-96435DABDC73}">
      <dsp:nvSpPr>
        <dsp:cNvPr id="0" name=""/>
        <dsp:cNvSpPr/>
      </dsp:nvSpPr>
      <dsp:spPr>
        <a:xfrm>
          <a:off x="5188684" y="1520457"/>
          <a:ext cx="2170807" cy="130248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All other areas that must be checked to verify code compliance</a:t>
          </a:r>
          <a:endParaRPr lang="en-US" sz="1800" b="0" u="none" kern="1200" dirty="0"/>
        </a:p>
      </dsp:txBody>
      <dsp:txXfrm>
        <a:off x="5188684" y="1520457"/>
        <a:ext cx="2170807" cy="1302484"/>
      </dsp:txXfrm>
    </dsp:sp>
    <dsp:sp modelId="{59529E79-7106-4728-B4AF-F5F5C18F30A4}">
      <dsp:nvSpPr>
        <dsp:cNvPr id="0" name=""/>
        <dsp:cNvSpPr/>
      </dsp:nvSpPr>
      <dsp:spPr>
        <a:xfrm>
          <a:off x="2800796" y="3040022"/>
          <a:ext cx="2170807" cy="1302484"/>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Space to note items that are not contained on checklists</a:t>
          </a:r>
          <a:endParaRPr lang="en-US" sz="1800" b="0" u="none" kern="1200" dirty="0"/>
        </a:p>
      </dsp:txBody>
      <dsp:txXfrm>
        <a:off x="2800796" y="3040022"/>
        <a:ext cx="2170807" cy="1302484"/>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3D175-A1FA-4B58-9AED-87D7AD682615}">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What code requirements now apply to the new occupancy</a:t>
          </a:r>
          <a:endParaRPr lang="en-US" sz="2000" b="0" kern="1200" dirty="0"/>
        </a:p>
      </dsp:txBody>
      <dsp:txXfrm>
        <a:off x="47519" y="47699"/>
        <a:ext cx="7677362" cy="878402"/>
      </dsp:txXfrm>
    </dsp:sp>
    <dsp:sp modelId="{F3F6D0FC-B15C-49A2-BF0C-1E60083BF59B}">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How they differ from the previous requirements</a:t>
          </a:r>
          <a:endParaRPr lang="en-US" sz="2000" b="0" u="none" kern="1200" dirty="0"/>
        </a:p>
      </dsp:txBody>
      <dsp:txXfrm>
        <a:off x="47519" y="1170899"/>
        <a:ext cx="7677362" cy="878402"/>
      </dsp:txXfrm>
    </dsp:sp>
    <dsp:sp modelId="{5DF178C3-9B78-4572-B931-675513577FCF}">
      <dsp:nvSpPr>
        <dsp:cNvPr id="0" name=""/>
        <dsp:cNvSpPr/>
      </dsp:nvSpPr>
      <dsp:spPr>
        <a:xfrm>
          <a:off x="0" y="22465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Whether the requirements have been applied</a:t>
          </a:r>
          <a:endParaRPr lang="en-US" sz="2000" b="0" u="none" kern="1200" dirty="0"/>
        </a:p>
      </dsp:txBody>
      <dsp:txXfrm>
        <a:off x="47519" y="2294099"/>
        <a:ext cx="7677362" cy="878402"/>
      </dsp:txXfrm>
    </dsp:sp>
    <dsp:sp modelId="{88592229-1335-4394-AEC7-1BB27C26F3AF}">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Whether there are any exemptions to the requirements</a:t>
          </a:r>
          <a:endParaRPr lang="en-US" sz="2000" b="0" u="none" kern="1200" dirty="0"/>
        </a:p>
      </dsp:txBody>
      <dsp:txXfrm>
        <a:off x="47519" y="3417299"/>
        <a:ext cx="7677362" cy="878402"/>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3D175-A1FA-4B58-9AED-87D7AD682615}">
      <dsp:nvSpPr>
        <dsp:cNvPr id="0" name=""/>
        <dsp:cNvSpPr/>
      </dsp:nvSpPr>
      <dsp:spPr>
        <a:xfrm>
          <a:off x="0" y="16740"/>
          <a:ext cx="77724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Means of egress </a:t>
          </a:r>
          <a:endParaRPr lang="en-US" sz="2000" b="0" kern="1200" dirty="0"/>
        </a:p>
      </dsp:txBody>
      <dsp:txXfrm>
        <a:off x="37467" y="54207"/>
        <a:ext cx="7697466" cy="692586"/>
      </dsp:txXfrm>
    </dsp:sp>
    <dsp:sp modelId="{0566B075-E23A-4AE2-9FC3-664AE559529F}">
      <dsp:nvSpPr>
        <dsp:cNvPr id="0" name=""/>
        <dsp:cNvSpPr/>
      </dsp:nvSpPr>
      <dsp:spPr>
        <a:xfrm>
          <a:off x="0" y="902340"/>
          <a:ext cx="7772400" cy="7675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Fire protection equipment design or installation</a:t>
          </a:r>
          <a:endParaRPr lang="en-US" sz="2000" b="0" u="none" kern="1200" dirty="0"/>
        </a:p>
      </dsp:txBody>
      <dsp:txXfrm>
        <a:off x="37467" y="939807"/>
        <a:ext cx="7697466" cy="692586"/>
      </dsp:txXfrm>
    </dsp:sp>
    <dsp:sp modelId="{CDB68ED0-C526-46E2-B48B-B928FCC58E6F}">
      <dsp:nvSpPr>
        <dsp:cNvPr id="0" name=""/>
        <dsp:cNvSpPr/>
      </dsp:nvSpPr>
      <dsp:spPr>
        <a:xfrm>
          <a:off x="0" y="1787940"/>
          <a:ext cx="7772400"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Fire detection and alarm system design or installation</a:t>
          </a:r>
          <a:endParaRPr lang="en-US" sz="2000" b="0" u="none" kern="1200" dirty="0"/>
        </a:p>
      </dsp:txBody>
      <dsp:txXfrm>
        <a:off x="37467" y="1825407"/>
        <a:ext cx="7697466" cy="692586"/>
      </dsp:txXfrm>
    </dsp:sp>
    <dsp:sp modelId="{37BAD3AF-21FC-4B7E-BDC2-52BDB6C53CDC}">
      <dsp:nvSpPr>
        <dsp:cNvPr id="0" name=""/>
        <dsp:cNvSpPr/>
      </dsp:nvSpPr>
      <dsp:spPr>
        <a:xfrm>
          <a:off x="0" y="2673540"/>
          <a:ext cx="7772400" cy="7675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Emergency lighting </a:t>
          </a:r>
          <a:endParaRPr lang="en-US" sz="2000" b="0" u="none" kern="1200" dirty="0"/>
        </a:p>
      </dsp:txBody>
      <dsp:txXfrm>
        <a:off x="37467" y="2711007"/>
        <a:ext cx="7697466" cy="692586"/>
      </dsp:txXfrm>
    </dsp:sp>
    <dsp:sp modelId="{4008285F-9A40-457D-8A04-8DF3E26D4D77}">
      <dsp:nvSpPr>
        <dsp:cNvPr id="0" name=""/>
        <dsp:cNvSpPr/>
      </dsp:nvSpPr>
      <dsp:spPr>
        <a:xfrm>
          <a:off x="0" y="3559140"/>
          <a:ext cx="7772400" cy="7675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Occupant load calculations</a:t>
          </a:r>
          <a:endParaRPr lang="en-US" sz="2000" b="0" u="none" kern="1200" dirty="0"/>
        </a:p>
      </dsp:txBody>
      <dsp:txXfrm>
        <a:off x="37467" y="3596607"/>
        <a:ext cx="7697466" cy="692586"/>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1B362-E1BC-4C6B-BE0D-206203E97C3F}">
      <dsp:nvSpPr>
        <dsp:cNvPr id="0" name=""/>
        <dsp:cNvSpPr/>
      </dsp:nvSpPr>
      <dsp:spPr>
        <a:xfrm>
          <a:off x="0" y="3759"/>
          <a:ext cx="3505200" cy="1095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Increased fuel load; amount of hazardous materials in the structure</a:t>
          </a:r>
        </a:p>
      </dsp:txBody>
      <dsp:txXfrm>
        <a:off x="53459" y="57218"/>
        <a:ext cx="3398282" cy="988202"/>
      </dsp:txXfrm>
    </dsp:sp>
    <dsp:sp modelId="{368D2D3D-9C10-4BC8-A9E3-2870777C03E0}">
      <dsp:nvSpPr>
        <dsp:cNvPr id="0" name=""/>
        <dsp:cNvSpPr/>
      </dsp:nvSpPr>
      <dsp:spPr>
        <a:xfrm>
          <a:off x="0" y="1136320"/>
          <a:ext cx="3505200" cy="10951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Changes in </a:t>
          </a:r>
          <a:r>
            <a:rPr lang="x-none" sz="2000" b="0" u="none" kern="1200" dirty="0" smtClean="0"/>
            <a:t>physical </a:t>
          </a:r>
          <a:r>
            <a:rPr lang="x-none" sz="2000" b="0" u="none" kern="1200" dirty="0"/>
            <a:t>layout and contents of a structure</a:t>
          </a:r>
          <a:endParaRPr lang="en-US" sz="2000" b="0" u="none" kern="1200" dirty="0"/>
        </a:p>
      </dsp:txBody>
      <dsp:txXfrm>
        <a:off x="53459" y="1189779"/>
        <a:ext cx="3398282" cy="988202"/>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1133"/>
          <a:ext cx="7772400" cy="85834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Inspector discusses </a:t>
          </a:r>
          <a:r>
            <a:rPr lang="en-US" sz="1800" b="0" kern="1200" dirty="0" smtClean="0"/>
            <a:t>results </a:t>
          </a:r>
          <a:r>
            <a:rPr lang="en-US" sz="1800" b="0" kern="1200" dirty="0"/>
            <a:t>with the owner/occupant or property manager</a:t>
          </a:r>
        </a:p>
      </dsp:txBody>
      <dsp:txXfrm>
        <a:off x="41901" y="43034"/>
        <a:ext cx="7688598" cy="774546"/>
      </dsp:txXfrm>
    </dsp:sp>
    <dsp:sp modelId="{FEB6E16A-9D45-43A5-B278-4D24A2B202EA}">
      <dsp:nvSpPr>
        <dsp:cNvPr id="0" name=""/>
        <dsp:cNvSpPr/>
      </dsp:nvSpPr>
      <dsp:spPr>
        <a:xfrm>
          <a:off x="0" y="849852"/>
          <a:ext cx="7772400" cy="858348"/>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Purpose </a:t>
          </a:r>
          <a:r>
            <a:rPr lang="en-US" sz="1800" b="0" kern="1200" dirty="0"/>
            <a:t>of </a:t>
          </a:r>
          <a:r>
            <a:rPr lang="en-US" sz="1800" b="0" kern="1200" dirty="0" smtClean="0"/>
            <a:t>final </a:t>
          </a:r>
          <a:r>
            <a:rPr lang="en-US" sz="1800" b="0" kern="1200" dirty="0"/>
            <a:t>or closing discussion is to review the entire inspection process; note areas that are in compliance as well as situations that need correction</a:t>
          </a:r>
        </a:p>
      </dsp:txBody>
      <dsp:txXfrm>
        <a:off x="41901" y="891753"/>
        <a:ext cx="7688598" cy="774546"/>
      </dsp:txXfrm>
    </dsp:sp>
    <dsp:sp modelId="{372188D6-BE53-4EE0-A690-D735FE82B6D8}">
      <dsp:nvSpPr>
        <dsp:cNvPr id="0" name=""/>
        <dsp:cNvSpPr/>
      </dsp:nvSpPr>
      <dsp:spPr>
        <a:xfrm>
          <a:off x="0" y="1742525"/>
          <a:ext cx="7772400" cy="85834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Review possible violations and answer any questions that the owner/occupant has</a:t>
          </a:r>
        </a:p>
      </dsp:txBody>
      <dsp:txXfrm>
        <a:off x="41901" y="1784426"/>
        <a:ext cx="7688598" cy="774546"/>
      </dsp:txXfrm>
    </dsp:sp>
    <dsp:sp modelId="{D222DFF7-F9D8-469D-AE4C-EF6316A80611}">
      <dsp:nvSpPr>
        <dsp:cNvPr id="0" name=""/>
        <dsp:cNvSpPr/>
      </dsp:nvSpPr>
      <dsp:spPr>
        <a:xfrm>
          <a:off x="0" y="2613221"/>
          <a:ext cx="7772400" cy="858348"/>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Note them for follow-up if research is needed to provide an answer to the owner/occupant</a:t>
          </a:r>
        </a:p>
      </dsp:txBody>
      <dsp:txXfrm>
        <a:off x="41901" y="2655122"/>
        <a:ext cx="7688598" cy="774546"/>
      </dsp:txXfrm>
    </dsp:sp>
    <dsp:sp modelId="{A4B7D350-7DFE-4CFF-97B5-0005F8689933}">
      <dsp:nvSpPr>
        <dsp:cNvPr id="0" name=""/>
        <dsp:cNvSpPr/>
      </dsp:nvSpPr>
      <dsp:spPr>
        <a:xfrm>
          <a:off x="0" y="3483917"/>
          <a:ext cx="7772400" cy="858348"/>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This is also the time to schedule a reinspection if it is needed</a:t>
          </a:r>
        </a:p>
      </dsp:txBody>
      <dsp:txXfrm>
        <a:off x="41901" y="3525818"/>
        <a:ext cx="7688598" cy="774546"/>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The most difficult aspect of dealing with people while conducting an inspection</a:t>
          </a:r>
          <a:endParaRPr lang="en-US" sz="2000" b="0" kern="1200" dirty="0"/>
        </a:p>
      </dsp:txBody>
      <dsp:txXfrm>
        <a:off x="47519" y="47699"/>
        <a:ext cx="7677362" cy="878402"/>
      </dsp:txXfrm>
    </dsp:sp>
    <dsp:sp modelId="{C598DC7C-761A-4D75-8D3D-70141E0ABD71}">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When handled in a tactful, professional manner, an inspector has an opportunity to make these discussions very positive</a:t>
          </a:r>
          <a:endParaRPr lang="en-US" sz="2000" b="0" kern="1200" dirty="0"/>
        </a:p>
      </dsp:txBody>
      <dsp:txXfrm>
        <a:off x="47519" y="1170899"/>
        <a:ext cx="7677362" cy="878402"/>
      </dsp:txXfrm>
    </dsp:sp>
    <dsp:sp modelId="{21E85AC6-E141-4989-9E25-9D3752D3D6B5}">
      <dsp:nvSpPr>
        <dsp:cNvPr id="0" name=""/>
        <dsp:cNvSpPr/>
      </dsp:nvSpPr>
      <dsp:spPr>
        <a:xfrm>
          <a:off x="0" y="2246580"/>
          <a:ext cx="7772400" cy="9734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The first thing the inspector must do is to verify that all code-related points are properly added and are accurate</a:t>
          </a:r>
        </a:p>
      </dsp:txBody>
      <dsp:txXfrm>
        <a:off x="47519" y="2294099"/>
        <a:ext cx="7677362" cy="878402"/>
      </dsp:txXfrm>
    </dsp:sp>
    <dsp:sp modelId="{946C1441-269E-4E22-9087-8539D6BFD3F0}">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I</a:t>
          </a:r>
          <a:r>
            <a:rPr lang="x-none" sz="2000" b="0" u="none" kern="1200" dirty="0" smtClean="0"/>
            <a:t>nspector </a:t>
          </a:r>
          <a:r>
            <a:rPr lang="x-none" sz="2000" b="0" u="none" kern="1200" dirty="0"/>
            <a:t>should always be ready to provide </a:t>
          </a:r>
          <a:r>
            <a:rPr lang="x-none" sz="2000" b="0" u="none" kern="1200" dirty="0" smtClean="0"/>
            <a:t>backup </a:t>
          </a:r>
          <a:r>
            <a:rPr lang="x-none" sz="2000" b="0" u="none" kern="1200" dirty="0"/>
            <a:t>information for a specific violation if requested</a:t>
          </a:r>
          <a:endParaRPr lang="en-US" sz="2000" b="0" u="none" kern="1200" dirty="0"/>
        </a:p>
      </dsp:txBody>
      <dsp:txXfrm>
        <a:off x="47519" y="3417299"/>
        <a:ext cx="7677362" cy="878402"/>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11699"/>
          <a:ext cx="7772400" cy="10939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ake every effort to listen to and understand the owner/occupant’s concerns</a:t>
          </a:r>
          <a:endParaRPr lang="en-US" sz="2000" b="0" kern="1200" dirty="0"/>
        </a:p>
      </dsp:txBody>
      <dsp:txXfrm>
        <a:off x="53402" y="65101"/>
        <a:ext cx="7665596" cy="987146"/>
      </dsp:txXfrm>
    </dsp:sp>
    <dsp:sp modelId="{DAE1A646-913B-4B6E-A7A2-318FA5F01F28}">
      <dsp:nvSpPr>
        <dsp:cNvPr id="0" name=""/>
        <dsp:cNvSpPr/>
      </dsp:nvSpPr>
      <dsp:spPr>
        <a:xfrm>
          <a:off x="0" y="1163250"/>
          <a:ext cx="7772400" cy="109395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F</a:t>
          </a:r>
          <a:r>
            <a:rPr lang="x-none" sz="2000" b="0" u="none" kern="1200" dirty="0"/>
            <a:t>ully explain the problems that have been noted and offer possible solutions for their correction if appropriate</a:t>
          </a:r>
          <a:endParaRPr lang="en-US" sz="2000" b="0" kern="1200" dirty="0"/>
        </a:p>
      </dsp:txBody>
      <dsp:txXfrm>
        <a:off x="53402" y="1216652"/>
        <a:ext cx="7665596" cy="987146"/>
      </dsp:txXfrm>
    </dsp:sp>
    <dsp:sp modelId="{07CDC83F-B6BD-4A72-A717-4D59AAAF311C}">
      <dsp:nvSpPr>
        <dsp:cNvPr id="0" name=""/>
        <dsp:cNvSpPr/>
      </dsp:nvSpPr>
      <dsp:spPr>
        <a:xfrm>
          <a:off x="0" y="2314800"/>
          <a:ext cx="7772400" cy="109395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At all times an inspector must remain polite but firm</a:t>
          </a:r>
        </a:p>
      </dsp:txBody>
      <dsp:txXfrm>
        <a:off x="53402" y="2368202"/>
        <a:ext cx="7665596" cy="987146"/>
      </dsp:txXfrm>
    </dsp:sp>
    <dsp:sp modelId="{7D4D7B12-1239-4B8B-9A25-371BB4F9A1EE}">
      <dsp:nvSpPr>
        <dsp:cNvPr id="0" name=""/>
        <dsp:cNvSpPr/>
      </dsp:nvSpPr>
      <dsp:spPr>
        <a:xfrm>
          <a:off x="0" y="3478050"/>
          <a:ext cx="7772400" cy="10939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Inspector </a:t>
          </a:r>
          <a:r>
            <a:rPr lang="en-US" sz="2000" b="0" u="none" kern="1200" dirty="0"/>
            <a:t>must not attempt to design a solution for the owner/occupant; </a:t>
          </a:r>
          <a:r>
            <a:rPr lang="en-US" sz="2000" b="0" kern="1200" dirty="0"/>
            <a:t>refer the person to the appropriate qualified design professional</a:t>
          </a:r>
          <a:endParaRPr lang="en-US" sz="2000" b="0" u="none" kern="1200" dirty="0"/>
        </a:p>
      </dsp:txBody>
      <dsp:txXfrm>
        <a:off x="53402" y="3531452"/>
        <a:ext cx="7665596" cy="987146"/>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0"/>
          <a:ext cx="7772400" cy="1099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When violations exist, the notice of violation is a notification and written expectation that a violation will be corrected as soon as possible</a:t>
          </a:r>
          <a:endParaRPr lang="en-US" sz="2000" b="0" kern="1200" dirty="0"/>
        </a:p>
      </dsp:txBody>
      <dsp:txXfrm>
        <a:off x="53688" y="53688"/>
        <a:ext cx="7665024" cy="992424"/>
      </dsp:txXfrm>
    </dsp:sp>
    <dsp:sp modelId="{72BE8936-B539-44F0-9629-52DF53924775}">
      <dsp:nvSpPr>
        <dsp:cNvPr id="0" name=""/>
        <dsp:cNvSpPr/>
      </dsp:nvSpPr>
      <dsp:spPr>
        <a:xfrm>
          <a:off x="0" y="1157399"/>
          <a:ext cx="7772400" cy="10998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Follow-up </a:t>
          </a:r>
          <a:r>
            <a:rPr lang="en-US" sz="2000" b="0" u="none" kern="1200" dirty="0"/>
            <a:t>inspection date is notification that a reinspection will be performed on or before the stated date to verify that the violation has been corrected</a:t>
          </a:r>
        </a:p>
      </dsp:txBody>
      <dsp:txXfrm>
        <a:off x="53688" y="1211087"/>
        <a:ext cx="7665024" cy="992424"/>
      </dsp:txXfrm>
    </dsp:sp>
    <dsp:sp modelId="{3D280F72-7004-445D-B3B5-6F5C72F835F3}">
      <dsp:nvSpPr>
        <dsp:cNvPr id="0" name=""/>
        <dsp:cNvSpPr/>
      </dsp:nvSpPr>
      <dsp:spPr>
        <a:xfrm>
          <a:off x="0" y="2314800"/>
          <a:ext cx="7772400" cy="1099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Explain </a:t>
          </a:r>
          <a:r>
            <a:rPr lang="en-US" sz="2000" b="0" u="none" kern="1200" dirty="0" smtClean="0"/>
            <a:t>enforcement </a:t>
          </a:r>
          <a:r>
            <a:rPr lang="en-US" sz="2000" b="0" u="none" kern="1200" dirty="0"/>
            <a:t>procedures when violations have been noted</a:t>
          </a:r>
        </a:p>
      </dsp:txBody>
      <dsp:txXfrm>
        <a:off x="53688" y="2368488"/>
        <a:ext cx="7665024" cy="992424"/>
      </dsp:txXfrm>
    </dsp:sp>
    <dsp:sp modelId="{D90FCB02-97E6-4687-8785-4CF6F4B2CBB4}">
      <dsp:nvSpPr>
        <dsp:cNvPr id="0" name=""/>
        <dsp:cNvSpPr/>
      </dsp:nvSpPr>
      <dsp:spPr>
        <a:xfrm>
          <a:off x="0" y="3472200"/>
          <a:ext cx="7772400" cy="1099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Owner/occupant </a:t>
          </a:r>
          <a:r>
            <a:rPr lang="en-US" sz="2000" b="0" u="none" kern="1200" dirty="0"/>
            <a:t>should also be made aware of </a:t>
          </a:r>
          <a:r>
            <a:rPr lang="en-US" sz="2000" b="0" u="none" kern="1200" dirty="0" smtClean="0"/>
            <a:t>appeals </a:t>
          </a:r>
          <a:r>
            <a:rPr lang="en-US" sz="2000" b="0" u="none" kern="1200" dirty="0"/>
            <a:t>process</a:t>
          </a:r>
        </a:p>
      </dsp:txBody>
      <dsp:txXfrm>
        <a:off x="53688" y="3525888"/>
        <a:ext cx="7665024" cy="992424"/>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2009"/>
          <a:ext cx="3810000" cy="744208"/>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Helps positively influence behaviors in the future</a:t>
          </a:r>
          <a:endParaRPr lang="en-US" sz="1800" b="0" kern="1200" dirty="0"/>
        </a:p>
      </dsp:txBody>
      <dsp:txXfrm>
        <a:off x="36329" y="38338"/>
        <a:ext cx="3737342" cy="671550"/>
      </dsp:txXfrm>
    </dsp:sp>
    <dsp:sp modelId="{9162F1FB-A5D3-4965-9FED-FE168F531370}">
      <dsp:nvSpPr>
        <dsp:cNvPr id="0" name=""/>
        <dsp:cNvSpPr/>
      </dsp:nvSpPr>
      <dsp:spPr>
        <a:xfrm>
          <a:off x="0" y="756302"/>
          <a:ext cx="3810000" cy="86631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Reduces unsafe conditions </a:t>
          </a:r>
          <a:endParaRPr lang="en-US" sz="1800" b="0" kern="1200" dirty="0"/>
        </a:p>
      </dsp:txBody>
      <dsp:txXfrm>
        <a:off x="42290" y="798592"/>
        <a:ext cx="3725420" cy="781730"/>
      </dsp:txXfrm>
    </dsp:sp>
    <dsp:sp modelId="{D9B5B6D4-366A-4784-B5FA-E1461ECAF1CB}">
      <dsp:nvSpPr>
        <dsp:cNvPr id="0" name=""/>
        <dsp:cNvSpPr/>
      </dsp:nvSpPr>
      <dsp:spPr>
        <a:xfrm>
          <a:off x="0" y="1632698"/>
          <a:ext cx="3810000" cy="1633202"/>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Prepared </a:t>
          </a:r>
          <a:r>
            <a:rPr lang="en-US" sz="1800" b="0" u="none" kern="1200" dirty="0"/>
            <a:t>educational package that contains general safety messages </a:t>
          </a:r>
          <a:r>
            <a:rPr lang="en-US" sz="1800" b="0" u="none" kern="1200" dirty="0" smtClean="0"/>
            <a:t>and more </a:t>
          </a:r>
          <a:r>
            <a:rPr lang="en-US" sz="1800" b="0" u="none" kern="1200" dirty="0"/>
            <a:t>specific code-compliance-related messages can be very useful</a:t>
          </a:r>
        </a:p>
      </dsp:txBody>
      <dsp:txXfrm>
        <a:off x="79726" y="1712424"/>
        <a:ext cx="3650548" cy="1473750"/>
      </dsp:txXfrm>
    </dsp:sp>
    <dsp:sp modelId="{B6CD4486-2193-49DD-B955-DCF6CDDD1072}">
      <dsp:nvSpPr>
        <dsp:cNvPr id="0" name=""/>
        <dsp:cNvSpPr/>
      </dsp:nvSpPr>
      <dsp:spPr>
        <a:xfrm>
          <a:off x="0" y="3275985"/>
          <a:ext cx="3810000" cy="1294004"/>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May be provided to the owner/occupant during both the inspection and </a:t>
          </a:r>
          <a:r>
            <a:rPr lang="en-US" sz="1800" b="0" u="none" kern="1200" dirty="0" smtClean="0"/>
            <a:t>results </a:t>
          </a:r>
          <a:r>
            <a:rPr lang="en-US" sz="1800" b="0" u="none" kern="1200" dirty="0"/>
            <a:t>discussion</a:t>
          </a:r>
        </a:p>
      </dsp:txBody>
      <dsp:txXfrm>
        <a:off x="63168" y="3339153"/>
        <a:ext cx="3683664" cy="11676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9153D-EB31-46D0-A39F-559A272A36D2}">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x-none" sz="2500" b="0" u="none" kern="1200" dirty="0"/>
            <a:t>Focus on what the sender is saying</a:t>
          </a:r>
          <a:endParaRPr lang="en-US" sz="2500" b="0" kern="1200" dirty="0"/>
        </a:p>
      </dsp:txBody>
      <dsp:txXfrm>
        <a:off x="379511" y="892"/>
        <a:ext cx="3339703" cy="2003821"/>
      </dsp:txXfrm>
    </dsp:sp>
    <dsp:sp modelId="{802D2345-BE70-483C-A5DF-829DC2D17330}">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x-none" sz="2500" b="0" u="none" kern="1200" dirty="0"/>
            <a:t>Listen carefully</a:t>
          </a:r>
          <a:endParaRPr lang="en-US" sz="2500" b="0" u="none" kern="1200" dirty="0"/>
        </a:p>
      </dsp:txBody>
      <dsp:txXfrm>
        <a:off x="4053185" y="892"/>
        <a:ext cx="3339703" cy="2003821"/>
      </dsp:txXfrm>
    </dsp:sp>
    <dsp:sp modelId="{95464DA9-579A-4177-85D7-032D9A343C22}">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x-none" sz="2500" b="0" u="none" kern="1200" dirty="0"/>
            <a:t>Provide feedback immediately</a:t>
          </a:r>
          <a:endParaRPr lang="en-US" sz="2500" b="0" u="none" kern="1200" dirty="0"/>
        </a:p>
      </dsp:txBody>
      <dsp:txXfrm>
        <a:off x="379511" y="2338685"/>
        <a:ext cx="3339703" cy="2003821"/>
      </dsp:txXfrm>
    </dsp:sp>
    <dsp:sp modelId="{FC0B44A1-6CA6-47B2-A67E-3A913EBF8A1D}">
      <dsp:nvSpPr>
        <dsp:cNvPr id="0" name=""/>
        <dsp:cNvSpPr/>
      </dsp:nvSpPr>
      <dsp:spPr>
        <a:xfrm>
          <a:off x="4053185"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x-none" sz="2500" b="0" u="none" kern="1200" dirty="0"/>
            <a:t>Use nonverbal factors or clues to emphasize and acknowledge understanding of the message</a:t>
          </a:r>
          <a:endParaRPr lang="en-US" sz="2500" b="0" u="none" kern="1200" dirty="0"/>
        </a:p>
      </dsp:txBody>
      <dsp:txXfrm>
        <a:off x="4053185" y="2338685"/>
        <a:ext cx="3339703" cy="2003821"/>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11043"/>
          <a:ext cx="7772400" cy="62591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Makes it easier for an inspector to gain compliance when necessary</a:t>
          </a:r>
          <a:endParaRPr lang="en-US" sz="2000" b="0" kern="1200" dirty="0"/>
        </a:p>
      </dsp:txBody>
      <dsp:txXfrm>
        <a:off x="30555" y="41598"/>
        <a:ext cx="7711290" cy="564804"/>
      </dsp:txXfrm>
    </dsp:sp>
    <dsp:sp modelId="{3BC63556-D28A-4A51-ABFA-BC48C58319BB}">
      <dsp:nvSpPr>
        <dsp:cNvPr id="0" name=""/>
        <dsp:cNvSpPr/>
      </dsp:nvSpPr>
      <dsp:spPr>
        <a:xfrm>
          <a:off x="0" y="755038"/>
          <a:ext cx="7772400" cy="108831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Gives the owner/occupant the security of knowing that an inspector is a partner</a:t>
          </a:r>
          <a:endParaRPr lang="en-US" sz="2000" b="0" kern="1200" dirty="0"/>
        </a:p>
      </dsp:txBody>
      <dsp:txXfrm>
        <a:off x="53127" y="808165"/>
        <a:ext cx="7666146" cy="982065"/>
      </dsp:txXfrm>
    </dsp:sp>
    <dsp:sp modelId="{6E0E064A-F2FF-49F7-A74F-1F669C82931E}">
      <dsp:nvSpPr>
        <dsp:cNvPr id="0" name=""/>
        <dsp:cNvSpPr/>
      </dsp:nvSpPr>
      <dsp:spPr>
        <a:xfrm>
          <a:off x="0" y="1961437"/>
          <a:ext cx="7772400" cy="108831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Owner/occupant is more likely to comply when an inspector has educated the owner/occupant about the benefits that occur from adhering with fire and life safety code requirements</a:t>
          </a:r>
          <a:endParaRPr lang="en-US" sz="2000" b="0" kern="1200" dirty="0"/>
        </a:p>
      </dsp:txBody>
      <dsp:txXfrm>
        <a:off x="53127" y="2014564"/>
        <a:ext cx="7666146" cy="982065"/>
      </dsp:txXfrm>
    </dsp:sp>
    <dsp:sp modelId="{8DEECB0F-C633-4E14-8ED7-2C363D065B62}">
      <dsp:nvSpPr>
        <dsp:cNvPr id="0" name=""/>
        <dsp:cNvSpPr/>
      </dsp:nvSpPr>
      <dsp:spPr>
        <a:xfrm>
          <a:off x="0" y="3167836"/>
          <a:ext cx="7772400" cy="108831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Provide written documentation describing </a:t>
          </a:r>
          <a:r>
            <a:rPr lang="x-none" sz="2000" b="0" u="none" kern="1200" dirty="0" smtClean="0"/>
            <a:t>specific </a:t>
          </a:r>
          <a:r>
            <a:rPr lang="x-none" sz="2000" b="0" u="none" kern="1200" dirty="0"/>
            <a:t>details of the inspection; provide</a:t>
          </a:r>
          <a:r>
            <a:rPr lang="en-US" sz="2000" b="0" u="none" kern="1200" dirty="0"/>
            <a:t> it</a:t>
          </a:r>
          <a:r>
            <a:rPr lang="x-none" sz="2000" b="0" u="none" kern="1200" dirty="0"/>
            <a:t> even if no violations or hazards are found</a:t>
          </a:r>
          <a:endParaRPr lang="en-US" sz="2000" b="0" u="none" kern="1200" dirty="0"/>
        </a:p>
      </dsp:txBody>
      <dsp:txXfrm>
        <a:off x="53127" y="3220963"/>
        <a:ext cx="7666146" cy="982065"/>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F4AC2-D71C-41BD-A0C8-118F33FE22C6}">
      <dsp:nvSpPr>
        <dsp:cNvPr id="0" name=""/>
        <dsp:cNvSpPr/>
      </dsp:nvSpPr>
      <dsp:spPr>
        <a:xfrm>
          <a:off x="0" y="372119"/>
          <a:ext cx="7772400" cy="8353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Serve as official records of an inspection and form the basis for legal action when required</a:t>
          </a:r>
        </a:p>
      </dsp:txBody>
      <dsp:txXfrm>
        <a:off x="40780" y="412899"/>
        <a:ext cx="7690840" cy="753819"/>
      </dsp:txXfrm>
    </dsp:sp>
    <dsp:sp modelId="{D090F5BF-3835-4AC1-8F4C-EAF8BC74BBDA}">
      <dsp:nvSpPr>
        <dsp:cNvPr id="0" name=""/>
        <dsp:cNvSpPr/>
      </dsp:nvSpPr>
      <dsp:spPr>
        <a:xfrm>
          <a:off x="0" y="1267979"/>
          <a:ext cx="7772400" cy="8353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Without a written notice there is no evidence that requirements were made and that the owner/occupant was notified</a:t>
          </a:r>
        </a:p>
      </dsp:txBody>
      <dsp:txXfrm>
        <a:off x="40780" y="1308759"/>
        <a:ext cx="7690840" cy="753819"/>
      </dsp:txXfrm>
    </dsp:sp>
    <dsp:sp modelId="{86902EE3-FC1A-4B0A-A4FB-BB823559F57A}">
      <dsp:nvSpPr>
        <dsp:cNvPr id="0" name=""/>
        <dsp:cNvSpPr/>
      </dsp:nvSpPr>
      <dsp:spPr>
        <a:xfrm>
          <a:off x="0" y="2163840"/>
          <a:ext cx="7772400" cy="8353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Report </a:t>
          </a:r>
          <a:r>
            <a:rPr lang="en-US" sz="2100" kern="1200" dirty="0"/>
            <a:t>is made for every inspection and placed in the facility or site inspection file</a:t>
          </a:r>
        </a:p>
      </dsp:txBody>
      <dsp:txXfrm>
        <a:off x="40780" y="2204620"/>
        <a:ext cx="7690840" cy="753819"/>
      </dsp:txXfrm>
    </dsp:sp>
    <dsp:sp modelId="{2532A0B8-582F-46AA-B7A5-A4E39D0E7995}">
      <dsp:nvSpPr>
        <dsp:cNvPr id="0" name=""/>
        <dsp:cNvSpPr/>
      </dsp:nvSpPr>
      <dsp:spPr>
        <a:xfrm>
          <a:off x="0" y="3059700"/>
          <a:ext cx="7772400" cy="8353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Majority of inspections are easily recorded on an inspection checklist</a:t>
          </a:r>
        </a:p>
      </dsp:txBody>
      <dsp:txXfrm>
        <a:off x="40780" y="3100480"/>
        <a:ext cx="7690840" cy="753819"/>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9A5E-12C6-4B9C-9ACA-D1D7536DF42F}">
      <dsp:nvSpPr>
        <dsp:cNvPr id="0" name=""/>
        <dsp:cNvSpPr/>
      </dsp:nvSpPr>
      <dsp:spPr>
        <a:xfrm>
          <a:off x="443269" y="2262"/>
          <a:ext cx="3278981" cy="196738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Code violations that create life-threatening hazards</a:t>
          </a:r>
          <a:endParaRPr lang="en-US" sz="2000" b="0" kern="1200" dirty="0"/>
        </a:p>
      </dsp:txBody>
      <dsp:txXfrm>
        <a:off x="443269" y="2262"/>
        <a:ext cx="3278981" cy="1967388"/>
      </dsp:txXfrm>
    </dsp:sp>
    <dsp:sp modelId="{D58294C8-E42F-4D86-9536-32F7795B2995}">
      <dsp:nvSpPr>
        <dsp:cNvPr id="0" name=""/>
        <dsp:cNvSpPr/>
      </dsp:nvSpPr>
      <dsp:spPr>
        <a:xfrm>
          <a:off x="4050149" y="2262"/>
          <a:ext cx="3278981" cy="1967388"/>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Code violations that require major renovations to comply</a:t>
          </a:r>
          <a:endParaRPr lang="en-US" sz="2000" b="0" u="none" kern="1200" dirty="0"/>
        </a:p>
      </dsp:txBody>
      <dsp:txXfrm>
        <a:off x="4050149" y="2262"/>
        <a:ext cx="3278981" cy="1967388"/>
      </dsp:txXfrm>
    </dsp:sp>
    <dsp:sp modelId="{44088637-08B6-41D5-B4C5-1C9374171151}">
      <dsp:nvSpPr>
        <dsp:cNvPr id="0" name=""/>
        <dsp:cNvSpPr/>
      </dsp:nvSpPr>
      <dsp:spPr>
        <a:xfrm>
          <a:off x="2246709" y="2297549"/>
          <a:ext cx="3278981" cy="1967388"/>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 number of minor violations that taken together constitute a life safety issue</a:t>
          </a:r>
          <a:endParaRPr lang="en-US" sz="2000" b="0" u="none" kern="1200" dirty="0"/>
        </a:p>
      </dsp:txBody>
      <dsp:txXfrm>
        <a:off x="2246709" y="2297549"/>
        <a:ext cx="3278981" cy="1967388"/>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9A5E-12C6-4B9C-9ACA-D1D7536DF42F}">
      <dsp:nvSpPr>
        <dsp:cNvPr id="0" name=""/>
        <dsp:cNvSpPr/>
      </dsp:nvSpPr>
      <dsp:spPr>
        <a:xfrm>
          <a:off x="0" y="5548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Inspection results</a:t>
          </a:r>
        </a:p>
      </dsp:txBody>
      <dsp:txXfrm>
        <a:off x="0" y="554831"/>
        <a:ext cx="2428875" cy="1457324"/>
      </dsp:txXfrm>
    </dsp:sp>
    <dsp:sp modelId="{29283A3B-F210-4109-BCD2-8CB76C8C08AD}">
      <dsp:nvSpPr>
        <dsp:cNvPr id="0" name=""/>
        <dsp:cNvSpPr/>
      </dsp:nvSpPr>
      <dsp:spPr>
        <a:xfrm>
          <a:off x="2671762" y="5548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Name of business</a:t>
          </a:r>
          <a:endParaRPr lang="en-US" sz="2000" b="0" kern="1200" dirty="0"/>
        </a:p>
      </dsp:txBody>
      <dsp:txXfrm>
        <a:off x="2671762" y="554831"/>
        <a:ext cx="2428875" cy="1457324"/>
      </dsp:txXfrm>
    </dsp:sp>
    <dsp:sp modelId="{BD38AD9B-8C95-4B55-820D-208B7BEC5439}">
      <dsp:nvSpPr>
        <dsp:cNvPr id="0" name=""/>
        <dsp:cNvSpPr/>
      </dsp:nvSpPr>
      <dsp:spPr>
        <a:xfrm>
          <a:off x="5343525" y="5548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Type of occupancy</a:t>
          </a:r>
          <a:endParaRPr lang="en-US" sz="2000" b="0" u="none" kern="1200" dirty="0"/>
        </a:p>
      </dsp:txBody>
      <dsp:txXfrm>
        <a:off x="5343525" y="554831"/>
        <a:ext cx="2428875" cy="1457324"/>
      </dsp:txXfrm>
    </dsp:sp>
    <dsp:sp modelId="{B8A97C5C-3E38-4EC4-956D-30EB4B88113F}">
      <dsp:nvSpPr>
        <dsp:cNvPr id="0" name=""/>
        <dsp:cNvSpPr/>
      </dsp:nvSpPr>
      <dsp:spPr>
        <a:xfrm>
          <a:off x="0" y="22550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Date of regular or periodic</a:t>
          </a:r>
          <a:r>
            <a:rPr lang="en-US" sz="2000" b="0" u="none" kern="1200" dirty="0"/>
            <a:t> </a:t>
          </a:r>
          <a:r>
            <a:rPr lang="x-none" sz="2000" b="0" u="none" kern="1200" dirty="0"/>
            <a:t>inspection</a:t>
          </a:r>
          <a:endParaRPr lang="en-US" sz="2000" b="0" u="none" kern="1200" dirty="0"/>
        </a:p>
      </dsp:txBody>
      <dsp:txXfrm>
        <a:off x="0" y="2255043"/>
        <a:ext cx="2428875" cy="1457324"/>
      </dsp:txXfrm>
    </dsp:sp>
    <dsp:sp modelId="{6DEF73E9-02E4-4FBD-9D59-550BD8F70E6D}">
      <dsp:nvSpPr>
        <dsp:cNvPr id="0" name=""/>
        <dsp:cNvSpPr/>
      </dsp:nvSpPr>
      <dsp:spPr>
        <a:xfrm>
          <a:off x="2671762" y="22550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N</a:t>
          </a:r>
          <a:r>
            <a:rPr lang="en-US" sz="2000" b="0" u="none" kern="1200" dirty="0"/>
            <a:t>a</a:t>
          </a:r>
          <a:r>
            <a:rPr lang="x-none" sz="2000" b="0" u="none" kern="1200" dirty="0"/>
            <a:t>me of inspector</a:t>
          </a:r>
          <a:endParaRPr lang="en-US" sz="2000" b="0" u="none" kern="1200" dirty="0"/>
        </a:p>
      </dsp:txBody>
      <dsp:txXfrm>
        <a:off x="2671762" y="2255043"/>
        <a:ext cx="2428875" cy="1457324"/>
      </dsp:txXfrm>
    </dsp:sp>
    <dsp:sp modelId="{D216B6C3-E91C-467E-A2AE-715E7124E08B}">
      <dsp:nvSpPr>
        <dsp:cNvPr id="0" name=""/>
        <dsp:cNvSpPr/>
      </dsp:nvSpPr>
      <dsp:spPr>
        <a:xfrm>
          <a:off x="5343525" y="22550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Name of business owner/occupant</a:t>
          </a:r>
          <a:endParaRPr lang="en-US" sz="2000" b="0" u="none" kern="1200" dirty="0"/>
        </a:p>
      </dsp:txBody>
      <dsp:txXfrm>
        <a:off x="5343525" y="2255043"/>
        <a:ext cx="2428875" cy="1457324"/>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A3007-8177-48AB-AF8B-7699B72234D3}">
      <dsp:nvSpPr>
        <dsp:cNvPr id="0" name=""/>
        <dsp:cNvSpPr/>
      </dsp:nvSpPr>
      <dsp:spPr>
        <a:xfrm>
          <a:off x="0" y="622696"/>
          <a:ext cx="2500312" cy="15001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Name of facility representative present during the inspection</a:t>
          </a:r>
          <a:endParaRPr lang="en-US" sz="1800" b="0" u="none" kern="1200" dirty="0"/>
        </a:p>
      </dsp:txBody>
      <dsp:txXfrm>
        <a:off x="0" y="622696"/>
        <a:ext cx="2500312" cy="1500187"/>
      </dsp:txXfrm>
    </dsp:sp>
    <dsp:sp modelId="{F42DD9EE-CD2F-4A47-920C-508260F6A3DB}">
      <dsp:nvSpPr>
        <dsp:cNvPr id="0" name=""/>
        <dsp:cNvSpPr/>
      </dsp:nvSpPr>
      <dsp:spPr>
        <a:xfrm>
          <a:off x="2750343" y="622696"/>
          <a:ext cx="2500312" cy="15001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Name of property owner</a:t>
          </a:r>
          <a:endParaRPr lang="en-US" sz="1800" b="0" u="none" kern="1200" dirty="0"/>
        </a:p>
      </dsp:txBody>
      <dsp:txXfrm>
        <a:off x="2750343" y="622696"/>
        <a:ext cx="2500312" cy="1500187"/>
      </dsp:txXfrm>
    </dsp:sp>
    <dsp:sp modelId="{7F5DE8AB-65F8-418F-A72B-68BAFA48B969}">
      <dsp:nvSpPr>
        <dsp:cNvPr id="0" name=""/>
        <dsp:cNvSpPr/>
      </dsp:nvSpPr>
      <dsp:spPr>
        <a:xfrm>
          <a:off x="5500687" y="622696"/>
          <a:ext cx="2500312" cy="15001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Edition of applicable code as a reference for future inspections</a:t>
          </a:r>
          <a:endParaRPr lang="en-US" sz="1800" b="0" u="none" kern="1200" dirty="0"/>
        </a:p>
      </dsp:txBody>
      <dsp:txXfrm>
        <a:off x="5500687" y="622696"/>
        <a:ext cx="2500312" cy="1500187"/>
      </dsp:txXfrm>
    </dsp:sp>
    <dsp:sp modelId="{14A56A85-63BB-4B85-8816-365E229FFD53}">
      <dsp:nvSpPr>
        <dsp:cNvPr id="0" name=""/>
        <dsp:cNvSpPr/>
      </dsp:nvSpPr>
      <dsp:spPr>
        <a:xfrm>
          <a:off x="0" y="2372915"/>
          <a:ext cx="2500312" cy="15001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List of violations and their locations, referencing code section numbers and titles </a:t>
          </a:r>
          <a:endParaRPr lang="en-US" sz="1800" b="0" u="none" kern="1200" dirty="0"/>
        </a:p>
      </dsp:txBody>
      <dsp:txXfrm>
        <a:off x="0" y="2372915"/>
        <a:ext cx="2500312" cy="1500187"/>
      </dsp:txXfrm>
    </dsp:sp>
    <dsp:sp modelId="{51F7CFF3-327F-4111-8A86-5A383ACDA3F3}">
      <dsp:nvSpPr>
        <dsp:cNvPr id="0" name=""/>
        <dsp:cNvSpPr/>
      </dsp:nvSpPr>
      <dsp:spPr>
        <a:xfrm>
          <a:off x="2750343" y="2372915"/>
          <a:ext cx="2500312" cy="15001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Date of follow-up inspection</a:t>
          </a:r>
          <a:endParaRPr lang="en-US" sz="1800" b="0" u="none" kern="1200" dirty="0"/>
        </a:p>
      </dsp:txBody>
      <dsp:txXfrm>
        <a:off x="2750343" y="2372915"/>
        <a:ext cx="2500312" cy="1500187"/>
      </dsp:txXfrm>
    </dsp:sp>
    <dsp:sp modelId="{6AFA71A0-D499-44A4-ABFB-3B704A5C1DFC}">
      <dsp:nvSpPr>
        <dsp:cNvPr id="0" name=""/>
        <dsp:cNvSpPr/>
      </dsp:nvSpPr>
      <dsp:spPr>
        <a:xfrm>
          <a:off x="5500687" y="2372915"/>
          <a:ext cx="2500312" cy="150018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Explanation of the violations noted</a:t>
          </a:r>
        </a:p>
      </dsp:txBody>
      <dsp:txXfrm>
        <a:off x="5500687" y="2372915"/>
        <a:ext cx="2500312" cy="1500187"/>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3C2B2-5FA1-4DB1-A164-12FA257AD168}">
      <dsp:nvSpPr>
        <dsp:cNvPr id="0" name=""/>
        <dsp:cNvSpPr/>
      </dsp:nvSpPr>
      <dsp:spPr>
        <a:xfrm>
          <a:off x="0" y="2734"/>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77CC30B-6CD7-496F-B359-1D026AEF6C1A}">
      <dsp:nvSpPr>
        <dsp:cNvPr id="0" name=""/>
        <dsp:cNvSpPr/>
      </dsp:nvSpPr>
      <dsp:spPr>
        <a:xfrm>
          <a:off x="0" y="2734"/>
          <a:ext cx="7772400" cy="6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Confirm the time and date with the owner/occupant before arrival</a:t>
          </a:r>
        </a:p>
      </dsp:txBody>
      <dsp:txXfrm>
        <a:off x="0" y="2734"/>
        <a:ext cx="7772400" cy="693750"/>
      </dsp:txXfrm>
    </dsp:sp>
    <dsp:sp modelId="{F803E786-C92D-4E1B-95E7-A644BCC86A84}">
      <dsp:nvSpPr>
        <dsp:cNvPr id="0" name=""/>
        <dsp:cNvSpPr/>
      </dsp:nvSpPr>
      <dsp:spPr>
        <a:xfrm>
          <a:off x="0" y="696485"/>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EE706C3-5B27-4780-84DA-959D6EA66C27}">
      <dsp:nvSpPr>
        <dsp:cNvPr id="0" name=""/>
        <dsp:cNvSpPr/>
      </dsp:nvSpPr>
      <dsp:spPr>
        <a:xfrm>
          <a:off x="0" y="696485"/>
          <a:ext cx="7772400" cy="100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Focus only on the problem areas included in the inspection report</a:t>
          </a:r>
        </a:p>
      </dsp:txBody>
      <dsp:txXfrm>
        <a:off x="0" y="696485"/>
        <a:ext cx="7772400" cy="1006822"/>
      </dsp:txXfrm>
    </dsp:sp>
    <dsp:sp modelId="{FEAB9BA5-1600-4318-A763-1AB65668F2A0}">
      <dsp:nvSpPr>
        <dsp:cNvPr id="0" name=""/>
        <dsp:cNvSpPr/>
      </dsp:nvSpPr>
      <dsp:spPr>
        <a:xfrm>
          <a:off x="0" y="1703307"/>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2917268-5A8F-4FF1-8A0E-E7C2316BF728}">
      <dsp:nvSpPr>
        <dsp:cNvPr id="0" name=""/>
        <dsp:cNvSpPr/>
      </dsp:nvSpPr>
      <dsp:spPr>
        <a:xfrm>
          <a:off x="0" y="1703307"/>
          <a:ext cx="7772400" cy="593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If all corrections are made, compliment the owner/occupant</a:t>
          </a:r>
        </a:p>
      </dsp:txBody>
      <dsp:txXfrm>
        <a:off x="0" y="1703307"/>
        <a:ext cx="7772400" cy="593048"/>
      </dsp:txXfrm>
    </dsp:sp>
    <dsp:sp modelId="{9A3F4105-CFF9-41A9-82D2-6FE4CF5402A7}">
      <dsp:nvSpPr>
        <dsp:cNvPr id="0" name=""/>
        <dsp:cNvSpPr/>
      </dsp:nvSpPr>
      <dsp:spPr>
        <a:xfrm>
          <a:off x="0" y="2296356"/>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002DD50-F30B-49A0-9D90-159E4D877C91}">
      <dsp:nvSpPr>
        <dsp:cNvPr id="0" name=""/>
        <dsp:cNvSpPr/>
      </dsp:nvSpPr>
      <dsp:spPr>
        <a:xfrm>
          <a:off x="0" y="2296356"/>
          <a:ext cx="7772400" cy="71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Must send a letter to the owner/occupant stating that the violation was corrected</a:t>
          </a:r>
        </a:p>
      </dsp:txBody>
      <dsp:txXfrm>
        <a:off x="0" y="2296356"/>
        <a:ext cx="7772400" cy="716464"/>
      </dsp:txXfrm>
    </dsp:sp>
    <dsp:sp modelId="{9A5856EA-37E9-4870-9DBE-1AB60A24683C}">
      <dsp:nvSpPr>
        <dsp:cNvPr id="0" name=""/>
        <dsp:cNvSpPr/>
      </dsp:nvSpPr>
      <dsp:spPr>
        <a:xfrm>
          <a:off x="0" y="3012820"/>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278FB1-E84F-41FC-BD29-F35AE1D36F81}">
      <dsp:nvSpPr>
        <dsp:cNvPr id="0" name=""/>
        <dsp:cNvSpPr/>
      </dsp:nvSpPr>
      <dsp:spPr>
        <a:xfrm>
          <a:off x="0" y="3012820"/>
          <a:ext cx="7772400" cy="100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If some violations have not been corrected but the owner/occupant is making the effort to comply, compliment the owner/occupant for the progress; schedule another follow-up</a:t>
          </a:r>
        </a:p>
      </dsp:txBody>
      <dsp:txXfrm>
        <a:off x="0" y="3012820"/>
        <a:ext cx="7772400" cy="1006822"/>
      </dsp:txXfrm>
    </dsp:sp>
    <dsp:sp modelId="{7A0D7F90-B7DB-412F-8383-76B2CD4E868A}">
      <dsp:nvSpPr>
        <dsp:cNvPr id="0" name=""/>
        <dsp:cNvSpPr/>
      </dsp:nvSpPr>
      <dsp:spPr>
        <a:xfrm>
          <a:off x="0" y="4019643"/>
          <a:ext cx="7772400"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9D30630-E5A0-43A6-8F4B-1250F26283B3}">
      <dsp:nvSpPr>
        <dsp:cNvPr id="0" name=""/>
        <dsp:cNvSpPr/>
      </dsp:nvSpPr>
      <dsp:spPr>
        <a:xfrm>
          <a:off x="0" y="4019643"/>
          <a:ext cx="7772400" cy="100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Update the file; the original copy remains with the owner/occupant</a:t>
          </a:r>
        </a:p>
      </dsp:txBody>
      <dsp:txXfrm>
        <a:off x="0" y="4019643"/>
        <a:ext cx="7772400" cy="1006822"/>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2A95-DF2C-4EDD-AEC2-E83F2D7F5600}">
      <dsp:nvSpPr>
        <dsp:cNvPr id="0" name=""/>
        <dsp:cNvSpPr/>
      </dsp:nvSpPr>
      <dsp:spPr>
        <a:xfrm>
          <a:off x="0" y="121199"/>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If the code violations have not been corrected and it is apparent that the owner/occupant has made no effort to correct them, issue a final notice with a date for another inspection</a:t>
          </a:r>
          <a:endParaRPr lang="en-US" sz="2000" b="0" u="none" kern="1200" dirty="0"/>
        </a:p>
      </dsp:txBody>
      <dsp:txXfrm>
        <a:off x="59399" y="180598"/>
        <a:ext cx="7653602" cy="1098002"/>
      </dsp:txXfrm>
    </dsp:sp>
    <dsp:sp modelId="{01B36510-210A-46DA-87EB-408F48B2801A}">
      <dsp:nvSpPr>
        <dsp:cNvPr id="0" name=""/>
        <dsp:cNvSpPr/>
      </dsp:nvSpPr>
      <dsp:spPr>
        <a:xfrm>
          <a:off x="0" y="15252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Final notice informs the owner/occupant exactly what legal action can be taken if full compliance is not attained by the date specified</a:t>
          </a:r>
        </a:p>
      </dsp:txBody>
      <dsp:txXfrm>
        <a:off x="59399" y="1584599"/>
        <a:ext cx="7653602" cy="1098002"/>
      </dsp:txXfrm>
    </dsp:sp>
    <dsp:sp modelId="{08AA092F-3975-4F3B-90A2-85F3103B91FA}">
      <dsp:nvSpPr>
        <dsp:cNvPr id="0" name=""/>
        <dsp:cNvSpPr/>
      </dsp:nvSpPr>
      <dsp:spPr>
        <a:xfrm>
          <a:off x="0" y="29292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Reemphasize the owner/occupant’s right of appeal and the appeal process</a:t>
          </a:r>
        </a:p>
      </dsp:txBody>
      <dsp:txXfrm>
        <a:off x="59399" y="2988599"/>
        <a:ext cx="7653602" cy="1098002"/>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2A95-DF2C-4EDD-AEC2-E83F2D7F5600}">
      <dsp:nvSpPr>
        <dsp:cNvPr id="0" name=""/>
        <dsp:cNvSpPr/>
      </dsp:nvSpPr>
      <dsp:spPr>
        <a:xfrm>
          <a:off x="0" y="1211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Compliant with locally adopted code</a:t>
          </a:r>
          <a:endParaRPr lang="en-US" sz="2000" b="0" u="none" kern="1200" dirty="0"/>
        </a:p>
      </dsp:txBody>
      <dsp:txXfrm>
        <a:off x="59399" y="180598"/>
        <a:ext cx="7653602" cy="1098002"/>
      </dsp:txXfrm>
    </dsp:sp>
    <dsp:sp modelId="{86C9097C-96BE-4FE4-BCCF-C6BB17D56D96}">
      <dsp:nvSpPr>
        <dsp:cNvPr id="0" name=""/>
        <dsp:cNvSpPr/>
      </dsp:nvSpPr>
      <dsp:spPr>
        <a:xfrm>
          <a:off x="0" y="15252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Verify that the emergency plan is updated as personnel leave or move within the organization</a:t>
          </a:r>
        </a:p>
      </dsp:txBody>
      <dsp:txXfrm>
        <a:off x="59399" y="1584599"/>
        <a:ext cx="7653602" cy="1098002"/>
      </dsp:txXfrm>
    </dsp:sp>
    <dsp:sp modelId="{20BCB3AB-1793-4796-B167-4C62A125242A}">
      <dsp:nvSpPr>
        <dsp:cNvPr id="0" name=""/>
        <dsp:cNvSpPr/>
      </dsp:nvSpPr>
      <dsp:spPr>
        <a:xfrm>
          <a:off x="0" y="29292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Ensure that personnel contact information and roles are clearly defined</a:t>
          </a:r>
        </a:p>
      </dsp:txBody>
      <dsp:txXfrm>
        <a:off x="59399" y="2988599"/>
        <a:ext cx="7653602" cy="1098002"/>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A3007-8177-48AB-AF8B-7699B72234D3}">
      <dsp:nvSpPr>
        <dsp:cNvPr id="0" name=""/>
        <dsp:cNvSpPr/>
      </dsp:nvSpPr>
      <dsp:spPr>
        <a:xfrm>
          <a:off x="443269" y="2262"/>
          <a:ext cx="3278981" cy="196738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Should be conducted in all types of occupancies</a:t>
          </a:r>
          <a:endParaRPr lang="en-US" sz="2000" b="0" u="none" kern="1200" dirty="0"/>
        </a:p>
      </dsp:txBody>
      <dsp:txXfrm>
        <a:off x="443269" y="2262"/>
        <a:ext cx="3278981" cy="1967388"/>
      </dsp:txXfrm>
    </dsp:sp>
    <dsp:sp modelId="{2ABCA3CD-AE1C-4949-87C2-1971C85FD8D6}">
      <dsp:nvSpPr>
        <dsp:cNvPr id="0" name=""/>
        <dsp:cNvSpPr/>
      </dsp:nvSpPr>
      <dsp:spPr>
        <a:xfrm>
          <a:off x="4050149" y="2262"/>
          <a:ext cx="3278981" cy="1967388"/>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All occupants must be instructed on the actions to take during an emergency evacuation drill</a:t>
          </a:r>
          <a:endParaRPr lang="en-US" sz="2000" b="0" u="none" kern="1200" dirty="0"/>
        </a:p>
      </dsp:txBody>
      <dsp:txXfrm>
        <a:off x="4050149" y="2262"/>
        <a:ext cx="3278981" cy="1967388"/>
      </dsp:txXfrm>
    </dsp:sp>
    <dsp:sp modelId="{44561B62-115B-41D3-A9E2-7E0B2C072512}">
      <dsp:nvSpPr>
        <dsp:cNvPr id="0" name=""/>
        <dsp:cNvSpPr/>
      </dsp:nvSpPr>
      <dsp:spPr>
        <a:xfrm>
          <a:off x="2246709" y="2297549"/>
          <a:ext cx="3278981" cy="1967388"/>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For some occupancies</a:t>
          </a:r>
          <a:r>
            <a:rPr lang="en-US" sz="2000" b="0" u="none" kern="1200" dirty="0"/>
            <a:t>,</a:t>
          </a:r>
          <a:r>
            <a:rPr lang="x-none" sz="2000" b="0" u="none" kern="1200" dirty="0"/>
            <a:t> evacuation drill</a:t>
          </a:r>
          <a:r>
            <a:rPr lang="en-US" sz="2000" b="0" u="none" kern="1200" dirty="0"/>
            <a:t>s</a:t>
          </a:r>
          <a:r>
            <a:rPr lang="x-none" sz="2000" b="0" u="none" kern="1200" dirty="0"/>
            <a:t> may be very basic and nothing more than an efficient evacuation</a:t>
          </a:r>
          <a:r>
            <a:rPr lang="en-US" sz="2000" b="0" u="none" kern="1200" dirty="0"/>
            <a:t> </a:t>
          </a:r>
        </a:p>
      </dsp:txBody>
      <dsp:txXfrm>
        <a:off x="2246709" y="2297549"/>
        <a:ext cx="3278981" cy="1967388"/>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2A95-DF2C-4EDD-AEC2-E83F2D7F5600}">
      <dsp:nvSpPr>
        <dsp:cNvPr id="0" name=""/>
        <dsp:cNvSpPr/>
      </dsp:nvSpPr>
      <dsp:spPr>
        <a:xfrm>
          <a:off x="0" y="3029"/>
          <a:ext cx="7772400" cy="98104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Health care, correctional, and industrial facilities</a:t>
          </a:r>
          <a:endParaRPr lang="en-US" sz="1800" b="0" u="none" kern="1200" dirty="0"/>
        </a:p>
      </dsp:txBody>
      <dsp:txXfrm>
        <a:off x="47891" y="50920"/>
        <a:ext cx="7676618" cy="885263"/>
      </dsp:txXfrm>
    </dsp:sp>
    <dsp:sp modelId="{92790B2F-B3B5-493A-9A6A-0B5C35A9B9CD}">
      <dsp:nvSpPr>
        <dsp:cNvPr id="0" name=""/>
        <dsp:cNvSpPr/>
      </dsp:nvSpPr>
      <dsp:spPr>
        <a:xfrm>
          <a:off x="0" y="1096394"/>
          <a:ext cx="7772400" cy="98104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In</a:t>
          </a:r>
          <a:r>
            <a:rPr lang="x-none" sz="1800" b="0" u="none" kern="1200" dirty="0"/>
            <a:t>volve the movement of critically ill or bedridden patients, perimeter security of inmates, or manufacturing process shutdowns and industrial fire brigade response</a:t>
          </a:r>
          <a:endParaRPr lang="en-US" sz="1800" b="0" u="none" kern="1200" dirty="0"/>
        </a:p>
      </dsp:txBody>
      <dsp:txXfrm>
        <a:off x="47891" y="1144285"/>
        <a:ext cx="7676618" cy="885263"/>
      </dsp:txXfrm>
    </dsp:sp>
    <dsp:sp modelId="{7557DD20-88CE-4B7A-A777-86992EEB184B}">
      <dsp:nvSpPr>
        <dsp:cNvPr id="0" name=""/>
        <dsp:cNvSpPr/>
      </dsp:nvSpPr>
      <dsp:spPr>
        <a:xfrm>
          <a:off x="0" y="2189759"/>
          <a:ext cx="7772400" cy="981045"/>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All factors have to be evaluated before, during, and after the emergency evacuation drill</a:t>
          </a:r>
          <a:endParaRPr lang="en-US" sz="1800" b="0" u="none" kern="1200" dirty="0"/>
        </a:p>
      </dsp:txBody>
      <dsp:txXfrm>
        <a:off x="47891" y="2237650"/>
        <a:ext cx="7676618" cy="885263"/>
      </dsp:txXfrm>
    </dsp:sp>
    <dsp:sp modelId="{58345B2A-F410-4381-ACF2-96A069317254}">
      <dsp:nvSpPr>
        <dsp:cNvPr id="0" name=""/>
        <dsp:cNvSpPr/>
      </dsp:nvSpPr>
      <dsp:spPr>
        <a:xfrm>
          <a:off x="0" y="3283125"/>
          <a:ext cx="7772400" cy="98104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In </a:t>
          </a:r>
          <a:r>
            <a:rPr lang="en-US" sz="1800" b="0" u="none" kern="1200" dirty="0"/>
            <a:t>some </a:t>
          </a:r>
          <a:r>
            <a:rPr lang="x-none" sz="1800" b="0" u="none" kern="1200" dirty="0"/>
            <a:t>occupancies, emergency evacuation drills usually involve only staff personnel to avoid alarming patients, guests, and customers</a:t>
          </a:r>
          <a:endParaRPr lang="en-US" sz="1800" b="0" u="none" kern="1200" dirty="0"/>
        </a:p>
      </dsp:txBody>
      <dsp:txXfrm>
        <a:off x="47891" y="3331016"/>
        <a:ext cx="7676618" cy="8852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9153D-EB31-46D0-A39F-559A272A36D2}">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Turning off an </a:t>
          </a:r>
          <a:br>
            <a:rPr lang="en-US" sz="2400" b="0" kern="1200" dirty="0"/>
          </a:br>
          <a:r>
            <a:rPr lang="en-US" sz="2400" b="0" kern="1200" dirty="0"/>
            <a:t>air-conditioner</a:t>
          </a:r>
        </a:p>
      </dsp:txBody>
      <dsp:txXfrm>
        <a:off x="379511" y="892"/>
        <a:ext cx="3339703" cy="2003821"/>
      </dsp:txXfrm>
    </dsp:sp>
    <dsp:sp modelId="{D41F56BA-8415-420B-8F68-B1FA299C0965}">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Closing a window or door</a:t>
          </a:r>
        </a:p>
      </dsp:txBody>
      <dsp:txXfrm>
        <a:off x="4053185" y="892"/>
        <a:ext cx="3339703" cy="2003821"/>
      </dsp:txXfrm>
    </dsp:sp>
    <dsp:sp modelId="{3C863CAE-2E11-4269-A886-B0CF5A1125FA}">
      <dsp:nvSpPr>
        <dsp:cNvPr id="0" name=""/>
        <dsp:cNvSpPr/>
      </dsp:nvSpPr>
      <dsp:spPr>
        <a:xfrm>
          <a:off x="2216348"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Moving the conversation to a quieter location</a:t>
          </a:r>
        </a:p>
      </dsp:txBody>
      <dsp:txXfrm>
        <a:off x="2216348" y="2338685"/>
        <a:ext cx="3339703" cy="200382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CD6AE-DB5B-4AFD-988C-B9759059975A}">
      <dsp:nvSpPr>
        <dsp:cNvPr id="0" name=""/>
        <dsp:cNvSpPr/>
      </dsp:nvSpPr>
      <dsp:spPr>
        <a:xfrm>
          <a:off x="0" y="225562"/>
          <a:ext cx="7772400" cy="14883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1242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Drills need to be conducted at different times of the day so </a:t>
          </a:r>
          <a:r>
            <a:rPr lang="en-US" sz="1800" b="0" kern="1200" dirty="0" smtClean="0"/>
            <a:t>all </a:t>
          </a:r>
          <a:r>
            <a:rPr lang="en-US" sz="1800" b="0" kern="1200" dirty="0"/>
            <a:t>shifts are covered</a:t>
          </a:r>
          <a:endParaRPr lang="en-US" sz="1800" b="0" u="none" kern="1200" dirty="0"/>
        </a:p>
        <a:p>
          <a:pPr marL="171450" lvl="1" indent="-171450" algn="l" defTabSz="800100">
            <a:lnSpc>
              <a:spcPct val="90000"/>
            </a:lnSpc>
            <a:spcBef>
              <a:spcPct val="0"/>
            </a:spcBef>
            <a:spcAft>
              <a:spcPct val="15000"/>
            </a:spcAft>
            <a:buChar char="••"/>
          </a:pPr>
          <a:r>
            <a:rPr lang="en-US" sz="1800" b="0" kern="1200" dirty="0"/>
            <a:t>Keep a copy of emergency evacuation drills for future reference</a:t>
          </a:r>
        </a:p>
      </dsp:txBody>
      <dsp:txXfrm>
        <a:off x="0" y="225562"/>
        <a:ext cx="7772400" cy="1488375"/>
      </dsp:txXfrm>
    </dsp:sp>
    <dsp:sp modelId="{00BD9044-9A58-443C-9D2B-32211E127861}">
      <dsp:nvSpPr>
        <dsp:cNvPr id="0" name=""/>
        <dsp:cNvSpPr/>
      </dsp:nvSpPr>
      <dsp:spPr>
        <a:xfrm>
          <a:off x="388620" y="4162"/>
          <a:ext cx="544068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Requirements</a:t>
          </a:r>
          <a:endParaRPr lang="en-US" sz="2000" b="0" u="none" kern="1200" dirty="0"/>
        </a:p>
      </dsp:txBody>
      <dsp:txXfrm>
        <a:off x="410236" y="25778"/>
        <a:ext cx="5397448" cy="399568"/>
      </dsp:txXfrm>
    </dsp:sp>
    <dsp:sp modelId="{F4A4FC9F-FA02-4845-B27A-4DB6AE80AFA2}">
      <dsp:nvSpPr>
        <dsp:cNvPr id="0" name=""/>
        <dsp:cNvSpPr/>
      </dsp:nvSpPr>
      <dsp:spPr>
        <a:xfrm>
          <a:off x="0" y="2016337"/>
          <a:ext cx="7772400" cy="2551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1242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Test </a:t>
          </a:r>
          <a:r>
            <a:rPr lang="en-US" sz="1800" b="0" kern="1200" dirty="0"/>
            <a:t>plans on a regular basis</a:t>
          </a:r>
        </a:p>
        <a:p>
          <a:pPr marL="171450" lvl="1" indent="-171450" algn="l" defTabSz="800100">
            <a:lnSpc>
              <a:spcPct val="90000"/>
            </a:lnSpc>
            <a:spcBef>
              <a:spcPct val="0"/>
            </a:spcBef>
            <a:spcAft>
              <a:spcPct val="15000"/>
            </a:spcAft>
            <a:buChar char="••"/>
          </a:pPr>
          <a:r>
            <a:rPr lang="en-US" sz="1800" b="0" kern="1200" dirty="0"/>
            <a:t>Occupancy’s loss control or safety staff is responsible for planning and executing drills</a:t>
          </a:r>
        </a:p>
        <a:p>
          <a:pPr marL="171450" lvl="1" indent="-171450" algn="l" defTabSz="800100">
            <a:lnSpc>
              <a:spcPct val="90000"/>
            </a:lnSpc>
            <a:spcBef>
              <a:spcPct val="0"/>
            </a:spcBef>
            <a:spcAft>
              <a:spcPct val="15000"/>
            </a:spcAft>
            <a:buChar char="••"/>
          </a:pPr>
          <a:r>
            <a:rPr lang="en-US" sz="1800" b="0" u="none" kern="1200" dirty="0"/>
            <a:t>D</a:t>
          </a:r>
          <a:r>
            <a:rPr lang="x-none" sz="1800" b="0" u="none" kern="1200" dirty="0"/>
            <a:t>iscuss</a:t>
          </a:r>
          <a:r>
            <a:rPr lang="en-US" sz="1800" b="0" u="none" kern="1200" dirty="0"/>
            <a:t> plans</a:t>
          </a:r>
          <a:r>
            <a:rPr lang="x-none" sz="1800" b="0" u="none" kern="1200" dirty="0"/>
            <a:t> with all levels of management and supervisory staff to verify that they understand and cooperate with the drill</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Following an emergency evacuation drill, all members of management and the loss control staff meet to critique </a:t>
          </a:r>
          <a:r>
            <a:rPr lang="x-none" sz="1800" b="0" u="none" kern="1200" dirty="0" smtClean="0"/>
            <a:t>effectiveness</a:t>
          </a:r>
          <a:endParaRPr lang="en-US" sz="1800" b="0" u="none" kern="1200" dirty="0"/>
        </a:p>
      </dsp:txBody>
      <dsp:txXfrm>
        <a:off x="0" y="2016337"/>
        <a:ext cx="7772400" cy="2551500"/>
      </dsp:txXfrm>
    </dsp:sp>
    <dsp:sp modelId="{30482E89-757F-442E-9B52-2E82D1B92080}">
      <dsp:nvSpPr>
        <dsp:cNvPr id="0" name=""/>
        <dsp:cNvSpPr/>
      </dsp:nvSpPr>
      <dsp:spPr>
        <a:xfrm>
          <a:off x="388620" y="1794937"/>
          <a:ext cx="5440680" cy="442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Effectiveness</a:t>
          </a:r>
        </a:p>
      </dsp:txBody>
      <dsp:txXfrm>
        <a:off x="410236" y="1816553"/>
        <a:ext cx="5397448" cy="399568"/>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B211B-9A37-4D80-94F9-50E7E99EE5FA}">
      <dsp:nvSpPr>
        <dsp:cNvPr id="0" name=""/>
        <dsp:cNvSpPr/>
      </dsp:nvSpPr>
      <dsp:spPr>
        <a:xfrm>
          <a:off x="0" y="579"/>
          <a:ext cx="5029199" cy="800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persons in the building participate</a:t>
          </a:r>
        </a:p>
      </dsp:txBody>
      <dsp:txXfrm>
        <a:off x="39066" y="39645"/>
        <a:ext cx="4951067" cy="722148"/>
      </dsp:txXfrm>
    </dsp:sp>
    <dsp:sp modelId="{E55A9702-F4AF-40D4-A02C-A934F2984CA3}">
      <dsp:nvSpPr>
        <dsp:cNvPr id="0" name=""/>
        <dsp:cNvSpPr/>
      </dsp:nvSpPr>
      <dsp:spPr>
        <a:xfrm>
          <a:off x="0" y="910299"/>
          <a:ext cx="5029199" cy="8002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Emphasis placed on orderly evacuation rather than speed</a:t>
          </a:r>
        </a:p>
      </dsp:txBody>
      <dsp:txXfrm>
        <a:off x="39066" y="949365"/>
        <a:ext cx="4951067" cy="722148"/>
      </dsp:txXfrm>
    </dsp:sp>
    <dsp:sp modelId="{C1AD1855-C60E-4521-AFF8-2D302EF6CD4C}">
      <dsp:nvSpPr>
        <dsp:cNvPr id="0" name=""/>
        <dsp:cNvSpPr/>
      </dsp:nvSpPr>
      <dsp:spPr>
        <a:xfrm>
          <a:off x="0" y="1820020"/>
          <a:ext cx="5029199" cy="8002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Verify that the frequency of emergency evacuation drills meets code requirements</a:t>
          </a:r>
        </a:p>
      </dsp:txBody>
      <dsp:txXfrm>
        <a:off x="39066" y="1859086"/>
        <a:ext cx="4951067" cy="722148"/>
      </dsp:txXfrm>
    </dsp:sp>
    <dsp:sp modelId="{05207505-648E-452C-B102-4F5FDC7CCA64}">
      <dsp:nvSpPr>
        <dsp:cNvPr id="0" name=""/>
        <dsp:cNvSpPr/>
      </dsp:nvSpPr>
      <dsp:spPr>
        <a:xfrm>
          <a:off x="0" y="2729740"/>
          <a:ext cx="5029199" cy="8002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Evaluate the time needed to evacuate; recommend alternative methods if needed</a:t>
          </a:r>
        </a:p>
      </dsp:txBody>
      <dsp:txXfrm>
        <a:off x="39066" y="2768806"/>
        <a:ext cx="4951067" cy="722148"/>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B8790-5723-49BE-AD1E-F272172986CD}">
      <dsp:nvSpPr>
        <dsp:cNvPr id="0" name=""/>
        <dsp:cNvSpPr/>
      </dsp:nvSpPr>
      <dsp:spPr>
        <a:xfrm>
          <a:off x="0" y="102262"/>
          <a:ext cx="7772400"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Requirements apply to all types of educational occupancies</a:t>
          </a:r>
        </a:p>
      </dsp:txBody>
      <dsp:txXfrm>
        <a:off x="61256" y="163518"/>
        <a:ext cx="7649888" cy="1132313"/>
      </dsp:txXfrm>
    </dsp:sp>
    <dsp:sp modelId="{04487CB2-617A-47BD-9CCE-10FE784B8973}">
      <dsp:nvSpPr>
        <dsp:cNvPr id="0" name=""/>
        <dsp:cNvSpPr/>
      </dsp:nvSpPr>
      <dsp:spPr>
        <a:xfrm>
          <a:off x="0" y="1544287"/>
          <a:ext cx="7772400" cy="12548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dirty="0"/>
            <a:t>rills should occur at different times of the school day, whether students are in class or in other activities </a:t>
          </a:r>
          <a:endParaRPr lang="en-US" sz="1800" b="0" kern="1200" dirty="0"/>
        </a:p>
      </dsp:txBody>
      <dsp:txXfrm>
        <a:off x="61256" y="1605543"/>
        <a:ext cx="7649888" cy="1132313"/>
      </dsp:txXfrm>
    </dsp:sp>
    <dsp:sp modelId="{AA9EF0B2-92CB-4035-823A-C635E1E509C0}">
      <dsp:nvSpPr>
        <dsp:cNvPr id="0" name=""/>
        <dsp:cNvSpPr/>
      </dsp:nvSpPr>
      <dsp:spPr>
        <a:xfrm>
          <a:off x="0" y="2986312"/>
          <a:ext cx="7772400" cy="1254825"/>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School officials should be encouraged to develop an emergency evacuation plan that provides direction on where and how students should report if the fire alarm sounds during times other than normal class periods</a:t>
          </a:r>
          <a:endParaRPr lang="en-US" sz="1800" b="0" u="none" kern="1200" dirty="0"/>
        </a:p>
      </dsp:txBody>
      <dsp:txXfrm>
        <a:off x="61256" y="3047568"/>
        <a:ext cx="7649888" cy="1132313"/>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4BB01-E89F-40FE-927D-C1F2A0EFCCCB}">
      <dsp:nvSpPr>
        <dsp:cNvPr id="0" name=""/>
        <dsp:cNvSpPr/>
      </dsp:nvSpPr>
      <dsp:spPr>
        <a:xfrm>
          <a:off x="0" y="208396"/>
          <a:ext cx="7848600" cy="25389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270764"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Students are instructed to form a line; proceed to the nearest exit in an orderly manner</a:t>
          </a:r>
        </a:p>
        <a:p>
          <a:pPr marL="171450" lvl="1" indent="-171450" algn="l" defTabSz="800100">
            <a:lnSpc>
              <a:spcPct val="90000"/>
            </a:lnSpc>
            <a:spcBef>
              <a:spcPct val="0"/>
            </a:spcBef>
            <a:spcAft>
              <a:spcPct val="15000"/>
            </a:spcAft>
            <a:buChar char="••"/>
          </a:pPr>
          <a:r>
            <a:rPr lang="x-none" sz="1800" b="0" u="none" kern="1200" dirty="0"/>
            <a:t>Teachers must control the class and direct them as necessary</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Students who are incapable of holding their places in a line moving at a reasonable speed should move independently of the regular line</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Students who have physical limitations may require special assistance from another student or teacher</a:t>
          </a:r>
          <a:endParaRPr lang="en-US" sz="1800" b="0" u="none" kern="1200" dirty="0"/>
        </a:p>
      </dsp:txBody>
      <dsp:txXfrm>
        <a:off x="0" y="208396"/>
        <a:ext cx="7848600" cy="2538900"/>
      </dsp:txXfrm>
    </dsp:sp>
    <dsp:sp modelId="{286BFD86-64A4-4C0E-9340-3116DC9928A7}">
      <dsp:nvSpPr>
        <dsp:cNvPr id="0" name=""/>
        <dsp:cNvSpPr/>
      </dsp:nvSpPr>
      <dsp:spPr>
        <a:xfrm>
          <a:off x="392430" y="16516"/>
          <a:ext cx="549402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Drills during school</a:t>
          </a:r>
        </a:p>
      </dsp:txBody>
      <dsp:txXfrm>
        <a:off x="411164" y="35250"/>
        <a:ext cx="5456552" cy="346292"/>
      </dsp:txXfrm>
    </dsp:sp>
    <dsp:sp modelId="{099FCA24-2D12-4CAB-8C6A-A31813E974F7}">
      <dsp:nvSpPr>
        <dsp:cNvPr id="0" name=""/>
        <dsp:cNvSpPr/>
      </dsp:nvSpPr>
      <dsp:spPr>
        <a:xfrm>
          <a:off x="0" y="3009377"/>
          <a:ext cx="7848600" cy="15151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270764"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Function as monitors; assist in evacuation drills</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E</a:t>
          </a:r>
          <a:r>
            <a:rPr lang="x-none" sz="1800" b="0" u="none" kern="1200" dirty="0"/>
            <a:t>ither hold doors open or close doors when necessary</a:t>
          </a:r>
          <a:endParaRPr lang="en-US" sz="1800" b="0" u="none" kern="1200" dirty="0"/>
        </a:p>
        <a:p>
          <a:pPr marL="171450" lvl="1" indent="-171450" algn="l" defTabSz="800100">
            <a:lnSpc>
              <a:spcPct val="90000"/>
            </a:lnSpc>
            <a:spcBef>
              <a:spcPct val="0"/>
            </a:spcBef>
            <a:spcAft>
              <a:spcPct val="15000"/>
            </a:spcAft>
            <a:buChar char="••"/>
          </a:pPr>
          <a:r>
            <a:rPr lang="x-none" sz="1800" b="0" u="none" kern="1200" dirty="0"/>
            <a:t>Teachers and other staff have responsibilities for searching classrooms, restrooms, or other spaces</a:t>
          </a:r>
          <a:endParaRPr lang="en-US" sz="1800" b="0" u="none" kern="1200" dirty="0"/>
        </a:p>
      </dsp:txBody>
      <dsp:txXfrm>
        <a:off x="0" y="3009377"/>
        <a:ext cx="7848600" cy="1515150"/>
      </dsp:txXfrm>
    </dsp:sp>
    <dsp:sp modelId="{8C059C45-77E7-43E1-BB8A-74483A145394}">
      <dsp:nvSpPr>
        <dsp:cNvPr id="0" name=""/>
        <dsp:cNvSpPr/>
      </dsp:nvSpPr>
      <dsp:spPr>
        <a:xfrm>
          <a:off x="392430" y="2817497"/>
          <a:ext cx="5494020" cy="3837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u="none" kern="1200" dirty="0"/>
            <a:t>Staff roles</a:t>
          </a:r>
        </a:p>
      </dsp:txBody>
      <dsp:txXfrm>
        <a:off x="411164" y="2836231"/>
        <a:ext cx="5456552" cy="346292"/>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4BB01-E89F-40FE-927D-C1F2A0EFCCCB}">
      <dsp:nvSpPr>
        <dsp:cNvPr id="0" name=""/>
        <dsp:cNvSpPr/>
      </dsp:nvSpPr>
      <dsp:spPr>
        <a:xfrm>
          <a:off x="0" y="438990"/>
          <a:ext cx="7924800" cy="304289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79044" rIns="615053"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Each class or group proceeds to a predetermined assembly point outside the building</a:t>
          </a:r>
        </a:p>
        <a:p>
          <a:pPr marL="228600" lvl="1" indent="-228600" algn="l" defTabSz="1022350">
            <a:lnSpc>
              <a:spcPct val="90000"/>
            </a:lnSpc>
            <a:spcBef>
              <a:spcPct val="0"/>
            </a:spcBef>
            <a:spcAft>
              <a:spcPct val="15000"/>
            </a:spcAft>
            <a:buChar char="••"/>
          </a:pPr>
          <a:r>
            <a:rPr lang="en-US" sz="2300" kern="1200" dirty="0"/>
            <a:t>S</a:t>
          </a:r>
          <a:r>
            <a:rPr lang="x-none" sz="2300" kern="1200" dirty="0"/>
            <a:t>hould be far enough from the building to avoid danger</a:t>
          </a:r>
          <a:endParaRPr lang="en-US" sz="2300" kern="1200" dirty="0"/>
        </a:p>
        <a:p>
          <a:pPr marL="228600" lvl="1" indent="-228600" algn="l" defTabSz="1022350">
            <a:lnSpc>
              <a:spcPct val="90000"/>
            </a:lnSpc>
            <a:spcBef>
              <a:spcPct val="0"/>
            </a:spcBef>
            <a:spcAft>
              <a:spcPct val="15000"/>
            </a:spcAft>
            <a:buChar char="••"/>
          </a:pPr>
          <a:r>
            <a:rPr lang="x-none" sz="2300" kern="1200" dirty="0"/>
            <a:t>No one may reenter the building until directed</a:t>
          </a:r>
          <a:endParaRPr lang="en-US" sz="2300" kern="1200" dirty="0"/>
        </a:p>
        <a:p>
          <a:pPr marL="228600" lvl="1" indent="-228600" algn="l" defTabSz="1022350">
            <a:lnSpc>
              <a:spcPct val="90000"/>
            </a:lnSpc>
            <a:spcBef>
              <a:spcPct val="0"/>
            </a:spcBef>
            <a:spcAft>
              <a:spcPct val="15000"/>
            </a:spcAft>
            <a:buChar char="••"/>
          </a:pPr>
          <a:r>
            <a:rPr lang="x-none" sz="2300" kern="1200" dirty="0"/>
            <a:t>Alternate exit routes must also be designated and practiced during emergency evacuation drills</a:t>
          </a:r>
          <a:endParaRPr lang="en-US" sz="2300" kern="1200" dirty="0"/>
        </a:p>
      </dsp:txBody>
      <dsp:txXfrm>
        <a:off x="0" y="438990"/>
        <a:ext cx="7924800" cy="3042899"/>
      </dsp:txXfrm>
    </dsp:sp>
    <dsp:sp modelId="{286BFD86-64A4-4C0E-9340-3116DC9928A7}">
      <dsp:nvSpPr>
        <dsp:cNvPr id="0" name=""/>
        <dsp:cNvSpPr/>
      </dsp:nvSpPr>
      <dsp:spPr>
        <a:xfrm>
          <a:off x="396240" y="99510"/>
          <a:ext cx="554736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1022350">
            <a:lnSpc>
              <a:spcPct val="90000"/>
            </a:lnSpc>
            <a:spcBef>
              <a:spcPct val="0"/>
            </a:spcBef>
            <a:spcAft>
              <a:spcPct val="35000"/>
            </a:spcAft>
          </a:pPr>
          <a:r>
            <a:rPr lang="en-US" sz="2300" kern="1200" dirty="0"/>
            <a:t>Assembly points</a:t>
          </a:r>
        </a:p>
      </dsp:txBody>
      <dsp:txXfrm>
        <a:off x="429384" y="132654"/>
        <a:ext cx="5481072" cy="612672"/>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A5C3C-8112-4A59-80A0-5C0ABF263EDB}">
      <dsp:nvSpPr>
        <dsp:cNvPr id="0" name=""/>
        <dsp:cNvSpPr/>
      </dsp:nvSpPr>
      <dsp:spPr>
        <a:xfrm>
          <a:off x="0" y="33070"/>
          <a:ext cx="4305300" cy="98455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Conducted quarterly on each shift</a:t>
          </a:r>
        </a:p>
      </dsp:txBody>
      <dsp:txXfrm>
        <a:off x="48062" y="81132"/>
        <a:ext cx="4209176" cy="888431"/>
      </dsp:txXfrm>
    </dsp:sp>
    <dsp:sp modelId="{542B0614-758B-4844-854A-396F66FE2B23}">
      <dsp:nvSpPr>
        <dsp:cNvPr id="0" name=""/>
        <dsp:cNvSpPr/>
      </dsp:nvSpPr>
      <dsp:spPr>
        <a:xfrm>
          <a:off x="0" y="1164505"/>
          <a:ext cx="4305300" cy="98455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Every member of the staff must participate</a:t>
          </a:r>
        </a:p>
      </dsp:txBody>
      <dsp:txXfrm>
        <a:off x="48062" y="1212567"/>
        <a:ext cx="4209176" cy="888431"/>
      </dsp:txXfrm>
    </dsp:sp>
    <dsp:sp modelId="{35FC1F45-20D3-4C2A-BDF8-22C3858E66BB}">
      <dsp:nvSpPr>
        <dsp:cNvPr id="0" name=""/>
        <dsp:cNvSpPr/>
      </dsp:nvSpPr>
      <dsp:spPr>
        <a:xfrm>
          <a:off x="0" y="2295940"/>
          <a:ext cx="4305300" cy="98455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include all emergency notification signals that are used by the facility</a:t>
          </a:r>
        </a:p>
      </dsp:txBody>
      <dsp:txXfrm>
        <a:off x="48062" y="2344002"/>
        <a:ext cx="4209176" cy="888431"/>
      </dsp:txXfrm>
    </dsp:sp>
    <dsp:sp modelId="{74F0EE7E-0F08-4E44-9ECF-B301A7F54289}">
      <dsp:nvSpPr>
        <dsp:cNvPr id="0" name=""/>
        <dsp:cNvSpPr/>
      </dsp:nvSpPr>
      <dsp:spPr>
        <a:xfrm>
          <a:off x="0" y="3427375"/>
          <a:ext cx="4305300" cy="984555"/>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Staff members must perform all assigned duties that are required when responding to a particular emergency </a:t>
          </a:r>
        </a:p>
      </dsp:txBody>
      <dsp:txXfrm>
        <a:off x="48062" y="3475437"/>
        <a:ext cx="4209176" cy="888431"/>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72A43-C079-4C2A-9474-0DBD38A6DC71}">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Written health care fire safety emergency evacuation plan is followed during the drill</a:t>
          </a:r>
        </a:p>
      </dsp:txBody>
      <dsp:txXfrm>
        <a:off x="59399" y="218698"/>
        <a:ext cx="7653602" cy="1098002"/>
      </dsp:txXfrm>
    </dsp:sp>
    <dsp:sp modelId="{46247DBB-8591-41E5-8F3F-4CBAC137EE6B}">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the drill reveals the plan needs modification; plan should be updated</a:t>
          </a:r>
        </a:p>
      </dsp:txBody>
      <dsp:txXfrm>
        <a:off x="59399" y="1622699"/>
        <a:ext cx="7653602" cy="1098002"/>
      </dsp:txXfrm>
    </dsp:sp>
    <dsp:sp modelId="{3D9A2592-A689-41A4-8539-4E393F7DAD6A}">
      <dsp:nvSpPr>
        <dsp:cNvPr id="0" name=""/>
        <dsp:cNvSpPr/>
      </dsp:nvSpPr>
      <dsp:spPr>
        <a:xfrm>
          <a:off x="0" y="29673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Facility must maintain a full record of all drills and names of facility personnel participating in them; an inspector receives a copy of these reports and files them</a:t>
          </a:r>
        </a:p>
      </dsp:txBody>
      <dsp:txXfrm>
        <a:off x="59399" y="3026699"/>
        <a:ext cx="7653602" cy="1098002"/>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7CFBA-F372-42BE-BAF2-2EE9E7F96CD5}">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Hospitals and nursing homes require special emergency evacuation procedures</a:t>
          </a:r>
        </a:p>
      </dsp:txBody>
      <dsp:txXfrm>
        <a:off x="47519" y="47699"/>
        <a:ext cx="7677362" cy="878402"/>
      </dsp:txXfrm>
    </dsp:sp>
    <dsp:sp modelId="{D665254E-B938-4FCB-9DA7-645649EEAEE4}">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Extent of an evacuation is determined by the severity of the emergency</a:t>
          </a:r>
        </a:p>
      </dsp:txBody>
      <dsp:txXfrm>
        <a:off x="47519" y="1170899"/>
        <a:ext cx="7677362" cy="878402"/>
      </dsp:txXfrm>
    </dsp:sp>
    <dsp:sp modelId="{F31A4675-44EA-43D7-B126-C180A7189688}">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Evacuation plans proceed in progressive steps or phases</a:t>
          </a:r>
        </a:p>
      </dsp:txBody>
      <dsp:txXfrm>
        <a:off x="47519" y="2294099"/>
        <a:ext cx="7677362" cy="878402"/>
      </dsp:txXfrm>
    </dsp:sp>
    <dsp:sp modelId="{E64F64E2-53A6-4520-91D2-F143CDC48B4F}">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Emergency evacuation plans must be consistent with a community’s overall emergency preparedness plan</a:t>
          </a:r>
        </a:p>
      </dsp:txBody>
      <dsp:txXfrm>
        <a:off x="47519" y="3417299"/>
        <a:ext cx="7677362" cy="878402"/>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7F98D-9370-4AA1-B574-131E83AA0E23}">
      <dsp:nvSpPr>
        <dsp:cNvPr id="0" name=""/>
        <dsp:cNvSpPr/>
      </dsp:nvSpPr>
      <dsp:spPr>
        <a:xfrm rot="5400000">
          <a:off x="-151043" y="155618"/>
          <a:ext cx="1006954" cy="704867"/>
        </a:xfrm>
        <a:prstGeom prst="chevron">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R</a:t>
          </a:r>
        </a:p>
      </dsp:txBody>
      <dsp:txXfrm rot="-5400000">
        <a:off x="1" y="357009"/>
        <a:ext cx="704867" cy="302087"/>
      </dsp:txXfrm>
    </dsp:sp>
    <dsp:sp modelId="{0883B27C-15A6-4861-95C9-10FEC3668807}">
      <dsp:nvSpPr>
        <dsp:cNvPr id="0" name=""/>
        <dsp:cNvSpPr/>
      </dsp:nvSpPr>
      <dsp:spPr>
        <a:xfrm rot="5400000">
          <a:off x="3987401" y="-3277958"/>
          <a:ext cx="654864" cy="7219932"/>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Remove those in immediate danger</a:t>
          </a:r>
        </a:p>
      </dsp:txBody>
      <dsp:txXfrm rot="-5400000">
        <a:off x="704867" y="36544"/>
        <a:ext cx="7187964" cy="590928"/>
      </dsp:txXfrm>
    </dsp:sp>
    <dsp:sp modelId="{59B2CB90-11A3-4342-82AD-970637554A58}">
      <dsp:nvSpPr>
        <dsp:cNvPr id="0" name=""/>
        <dsp:cNvSpPr/>
      </dsp:nvSpPr>
      <dsp:spPr>
        <a:xfrm rot="5400000">
          <a:off x="-151043" y="1044592"/>
          <a:ext cx="1006954" cy="704867"/>
        </a:xfrm>
        <a:prstGeom prst="chevron">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E</a:t>
          </a:r>
        </a:p>
      </dsp:txBody>
      <dsp:txXfrm rot="-5400000">
        <a:off x="1" y="1245983"/>
        <a:ext cx="704867" cy="302087"/>
      </dsp:txXfrm>
    </dsp:sp>
    <dsp:sp modelId="{43E765BA-4693-4D7B-BE19-81490CF84779}">
      <dsp:nvSpPr>
        <dsp:cNvPr id="0" name=""/>
        <dsp:cNvSpPr/>
      </dsp:nvSpPr>
      <dsp:spPr>
        <a:xfrm rot="5400000">
          <a:off x="3987573" y="-2389157"/>
          <a:ext cx="654520" cy="7219932"/>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Ensure that the room door is closed</a:t>
          </a:r>
        </a:p>
      </dsp:txBody>
      <dsp:txXfrm rot="-5400000">
        <a:off x="704868" y="925499"/>
        <a:ext cx="7187981" cy="590618"/>
      </dsp:txXfrm>
    </dsp:sp>
    <dsp:sp modelId="{AD31C922-84D1-4EB0-AD45-FFD570AF5506}">
      <dsp:nvSpPr>
        <dsp:cNvPr id="0" name=""/>
        <dsp:cNvSpPr/>
      </dsp:nvSpPr>
      <dsp:spPr>
        <a:xfrm rot="5400000">
          <a:off x="-151043" y="1933566"/>
          <a:ext cx="1006954" cy="704867"/>
        </a:xfrm>
        <a:prstGeom prst="chevron">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A</a:t>
          </a:r>
        </a:p>
      </dsp:txBody>
      <dsp:txXfrm rot="-5400000">
        <a:off x="1" y="2134957"/>
        <a:ext cx="704867" cy="302087"/>
      </dsp:txXfrm>
    </dsp:sp>
    <dsp:sp modelId="{EC4FF924-FC4D-4240-A788-E7473D92F34C}">
      <dsp:nvSpPr>
        <dsp:cNvPr id="0" name=""/>
        <dsp:cNvSpPr/>
      </dsp:nvSpPr>
      <dsp:spPr>
        <a:xfrm rot="5400000">
          <a:off x="3987573" y="-1500183"/>
          <a:ext cx="654520" cy="7219932"/>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Activate the fire alarm or notify law enforcement agency, depending on the nature of the emergency if it has not already been done</a:t>
          </a:r>
        </a:p>
      </dsp:txBody>
      <dsp:txXfrm rot="-5400000">
        <a:off x="704868" y="1814473"/>
        <a:ext cx="7187981" cy="590618"/>
      </dsp:txXfrm>
    </dsp:sp>
    <dsp:sp modelId="{558EA18C-3704-45AA-AC34-E66E864EA1FB}">
      <dsp:nvSpPr>
        <dsp:cNvPr id="0" name=""/>
        <dsp:cNvSpPr/>
      </dsp:nvSpPr>
      <dsp:spPr>
        <a:xfrm rot="5400000">
          <a:off x="-151043" y="2822540"/>
          <a:ext cx="1006954" cy="704867"/>
        </a:xfrm>
        <a:prstGeom prst="chevron">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C</a:t>
          </a:r>
        </a:p>
      </dsp:txBody>
      <dsp:txXfrm rot="-5400000">
        <a:off x="1" y="3023931"/>
        <a:ext cx="704867" cy="302087"/>
      </dsp:txXfrm>
    </dsp:sp>
    <dsp:sp modelId="{6503FA7D-A631-43F4-867B-3233B6CF3F18}">
      <dsp:nvSpPr>
        <dsp:cNvPr id="0" name=""/>
        <dsp:cNvSpPr/>
      </dsp:nvSpPr>
      <dsp:spPr>
        <a:xfrm rot="5400000">
          <a:off x="3987573" y="-611209"/>
          <a:ext cx="654520" cy="7219932"/>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Call the fire department or local law enforcement agency</a:t>
          </a:r>
        </a:p>
      </dsp:txBody>
      <dsp:txXfrm rot="-5400000">
        <a:off x="704868" y="2703447"/>
        <a:ext cx="7187981" cy="590618"/>
      </dsp:txXfrm>
    </dsp:sp>
    <dsp:sp modelId="{ABECA4A5-B60E-44CC-902A-70C68B2378AC}">
      <dsp:nvSpPr>
        <dsp:cNvPr id="0" name=""/>
        <dsp:cNvSpPr/>
      </dsp:nvSpPr>
      <dsp:spPr>
        <a:xfrm rot="5400000">
          <a:off x="-151043" y="3711514"/>
          <a:ext cx="1006954" cy="704867"/>
        </a:xfrm>
        <a:prstGeom prst="chevron">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T</a:t>
          </a:r>
        </a:p>
      </dsp:txBody>
      <dsp:txXfrm rot="-5400000">
        <a:off x="1" y="3912905"/>
        <a:ext cx="704867" cy="302087"/>
      </dsp:txXfrm>
    </dsp:sp>
    <dsp:sp modelId="{2D1F1B5F-9486-4638-AC91-2C928405D360}">
      <dsp:nvSpPr>
        <dsp:cNvPr id="0" name=""/>
        <dsp:cNvSpPr/>
      </dsp:nvSpPr>
      <dsp:spPr>
        <a:xfrm rot="5400000">
          <a:off x="3987573" y="277765"/>
          <a:ext cx="654520" cy="7219932"/>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Try to extinguish or control the fire or remove those at risk without endangering additional lives</a:t>
          </a:r>
        </a:p>
      </dsp:txBody>
      <dsp:txXfrm rot="-5400000">
        <a:off x="704868" y="3592422"/>
        <a:ext cx="7187981" cy="590618"/>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7F98D-9370-4AA1-B574-131E83AA0E23}">
      <dsp:nvSpPr>
        <dsp:cNvPr id="0" name=""/>
        <dsp:cNvSpPr/>
      </dsp:nvSpPr>
      <dsp:spPr>
        <a:xfrm rot="5400000">
          <a:off x="-187858" y="189185"/>
          <a:ext cx="1252388" cy="876672"/>
        </a:xfrm>
        <a:prstGeom prst="chevron">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R</a:t>
          </a:r>
        </a:p>
      </dsp:txBody>
      <dsp:txXfrm rot="-5400000">
        <a:off x="0" y="439663"/>
        <a:ext cx="876672" cy="375716"/>
      </dsp:txXfrm>
    </dsp:sp>
    <dsp:sp modelId="{0883B27C-15A6-4861-95C9-10FEC3668807}">
      <dsp:nvSpPr>
        <dsp:cNvPr id="0" name=""/>
        <dsp:cNvSpPr/>
      </dsp:nvSpPr>
      <dsp:spPr>
        <a:xfrm rot="5400000">
          <a:off x="3993709" y="-3115710"/>
          <a:ext cx="814052" cy="7048127"/>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Remove (patients) </a:t>
          </a:r>
        </a:p>
      </dsp:txBody>
      <dsp:txXfrm rot="-5400000">
        <a:off x="876672" y="41066"/>
        <a:ext cx="7008388" cy="734574"/>
      </dsp:txXfrm>
    </dsp:sp>
    <dsp:sp modelId="{0B6262D9-D641-4799-92AA-84A7E286DF54}">
      <dsp:nvSpPr>
        <dsp:cNvPr id="0" name=""/>
        <dsp:cNvSpPr/>
      </dsp:nvSpPr>
      <dsp:spPr>
        <a:xfrm rot="5400000">
          <a:off x="-187858" y="1294837"/>
          <a:ext cx="1252388" cy="876672"/>
        </a:xfrm>
        <a:prstGeom prst="chevron">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A</a:t>
          </a:r>
        </a:p>
      </dsp:txBody>
      <dsp:txXfrm rot="-5400000">
        <a:off x="0" y="1545315"/>
        <a:ext cx="876672" cy="375716"/>
      </dsp:txXfrm>
    </dsp:sp>
    <dsp:sp modelId="{E1C13024-936F-4568-9049-004C5BAE7DC4}">
      <dsp:nvSpPr>
        <dsp:cNvPr id="0" name=""/>
        <dsp:cNvSpPr/>
      </dsp:nvSpPr>
      <dsp:spPr>
        <a:xfrm rot="5400000">
          <a:off x="3993709" y="-2010058"/>
          <a:ext cx="814052" cy="7048127"/>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Alert (call 9-1-1)</a:t>
          </a:r>
        </a:p>
      </dsp:txBody>
      <dsp:txXfrm rot="-5400000">
        <a:off x="876672" y="1146718"/>
        <a:ext cx="7008388" cy="734574"/>
      </dsp:txXfrm>
    </dsp:sp>
    <dsp:sp modelId="{9EB83FDF-F194-4A4F-85B9-DD4F98822A56}">
      <dsp:nvSpPr>
        <dsp:cNvPr id="0" name=""/>
        <dsp:cNvSpPr/>
      </dsp:nvSpPr>
      <dsp:spPr>
        <a:xfrm rot="5400000">
          <a:off x="-187858" y="2400490"/>
          <a:ext cx="1252388" cy="876672"/>
        </a:xfrm>
        <a:prstGeom prst="chevron">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C</a:t>
          </a:r>
        </a:p>
      </dsp:txBody>
      <dsp:txXfrm rot="-5400000">
        <a:off x="0" y="2650968"/>
        <a:ext cx="876672" cy="375716"/>
      </dsp:txXfrm>
    </dsp:sp>
    <dsp:sp modelId="{079626A7-29C9-49D8-9E23-49DE6E3ADA7D}">
      <dsp:nvSpPr>
        <dsp:cNvPr id="0" name=""/>
        <dsp:cNvSpPr/>
      </dsp:nvSpPr>
      <dsp:spPr>
        <a:xfrm rot="5400000">
          <a:off x="3993709" y="-904405"/>
          <a:ext cx="814052" cy="7048127"/>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Confine (close off the area of origin) </a:t>
          </a:r>
        </a:p>
      </dsp:txBody>
      <dsp:txXfrm rot="-5400000">
        <a:off x="876672" y="2252371"/>
        <a:ext cx="7008388" cy="734574"/>
      </dsp:txXfrm>
    </dsp:sp>
    <dsp:sp modelId="{AFBD97E5-CE75-4C41-9A83-FD2ECC38D1E1}">
      <dsp:nvSpPr>
        <dsp:cNvPr id="0" name=""/>
        <dsp:cNvSpPr/>
      </dsp:nvSpPr>
      <dsp:spPr>
        <a:xfrm rot="5400000">
          <a:off x="-187858" y="3506142"/>
          <a:ext cx="1252388" cy="876672"/>
        </a:xfrm>
        <a:prstGeom prst="chevron">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0" kern="1200" dirty="0"/>
            <a:t>E</a:t>
          </a:r>
        </a:p>
      </dsp:txBody>
      <dsp:txXfrm rot="-5400000">
        <a:off x="0" y="3756620"/>
        <a:ext cx="876672" cy="375716"/>
      </dsp:txXfrm>
    </dsp:sp>
    <dsp:sp modelId="{85012096-E6BC-4C90-809B-22FE91866F59}">
      <dsp:nvSpPr>
        <dsp:cNvPr id="0" name=""/>
        <dsp:cNvSpPr/>
      </dsp:nvSpPr>
      <dsp:spPr>
        <a:xfrm rot="5400000">
          <a:off x="3993709" y="201246"/>
          <a:ext cx="814052" cy="7048127"/>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Extinguish (if able to do so)</a:t>
          </a:r>
        </a:p>
      </dsp:txBody>
      <dsp:txXfrm rot="-5400000">
        <a:off x="876672" y="3358023"/>
        <a:ext cx="7008388" cy="7345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2A3BAC76-BC43-5A48-907F-B44163F65DD0}"/>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7FC2DA12-0389-A940-9CF4-2EA33390E131}"/>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dirty="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B531E5A5-3565-514F-9AC5-62137C3EF4C0}"/>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D2C47B0C-308C-DD41-96A8-6A2D7E84F454}"/>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19255E5D-8288-2C45-9AC4-D0B5D4AA5D7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D0413ED-5FF3-AF40-A3EF-9F3FD417D5B5}"/>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6A48A584-6339-654B-BF9E-8B77C4CDB605}"/>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dirty="0">
                <a:latin typeface="Times New Roman" pitchFamily="18" charset="0"/>
              </a:defRPr>
            </a:lvl1pPr>
          </a:lstStyle>
          <a:p>
            <a:pPr>
              <a:defRPr/>
            </a:pPr>
            <a:endParaRPr lang="en-US"/>
          </a:p>
        </p:txBody>
      </p:sp>
      <p:sp>
        <p:nvSpPr>
          <p:cNvPr id="151556" name="Rectangle 4">
            <a:extLst>
              <a:ext uri="{FF2B5EF4-FFF2-40B4-BE49-F238E27FC236}">
                <a16:creationId xmlns:a16="http://schemas.microsoft.com/office/drawing/2014/main" id="{DC98E642-5082-C749-9579-BF75DF0360BA}"/>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5D18CA35-EF38-884A-88C1-09879D920E38}"/>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5AB5D400-A72D-344E-AD38-4DDF9EB8833D}"/>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3C8E244F-644F-FC48-9C49-C3DCA77D32AA}"/>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28DEEA08-15B5-3A48-841A-FDED32F26B1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8879709A-578B-5943-B23B-FC229E3A8031}"/>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F8E08DA4-641A-8B45-B864-8E75CFDF2C13}"/>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A76AFE3C-BD65-8248-BBE4-A101FBCB94FE}"/>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4629F1B0-61B2-0648-B749-A58DDFF9DE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546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87320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837E486F-0864-B34B-ADCF-5E97A4D5BA25}"/>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2992F102-C5DA-C84A-8F1F-81FF3F5E4E95}" type="slidenum">
              <a:rPr lang="en-US" altLang="en-US"/>
              <a:pPr/>
              <a:t>‹#›</a:t>
            </a:fld>
            <a:endParaRPr lang="en-US" altLang="en-US"/>
          </a:p>
        </p:txBody>
      </p:sp>
    </p:spTree>
    <p:extLst>
      <p:ext uri="{BB962C8B-B14F-4D97-AF65-F5344CB8AC3E}">
        <p14:creationId xmlns:p14="http://schemas.microsoft.com/office/powerpoint/2010/main" val="423801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468EB200-2EB8-3C42-B3AB-938B3269C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482C8735-723F-D142-B2AF-D7A246347505}"/>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48769F5E-F5DD-1444-977F-91DF641DEED1}" type="slidenum">
              <a:rPr lang="en-US" altLang="en-US"/>
              <a:pPr/>
              <a:t>‹#›</a:t>
            </a:fld>
            <a:endParaRPr lang="en-US" altLang="en-US"/>
          </a:p>
          <a:p>
            <a:endParaRPr lang="en-US" altLang="en-US"/>
          </a:p>
        </p:txBody>
      </p:sp>
    </p:spTree>
    <p:extLst>
      <p:ext uri="{BB962C8B-B14F-4D97-AF65-F5344CB8AC3E}">
        <p14:creationId xmlns:p14="http://schemas.microsoft.com/office/powerpoint/2010/main" val="4070146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73A4FA14-01E5-8A47-9D44-9C36CD273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A93A7B44-F6EF-F947-BBB7-90952F105F83}"/>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9CC1DF59-70D4-8B4E-B14B-1411AD761F5E}" type="slidenum">
              <a:rPr lang="en-US" altLang="en-US"/>
              <a:pPr/>
              <a:t>‹#›</a:t>
            </a:fld>
            <a:endParaRPr lang="en-US" altLang="en-US"/>
          </a:p>
        </p:txBody>
      </p:sp>
    </p:spTree>
    <p:extLst>
      <p:ext uri="{BB962C8B-B14F-4D97-AF65-F5344CB8AC3E}">
        <p14:creationId xmlns:p14="http://schemas.microsoft.com/office/powerpoint/2010/main" val="382465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4110DE89-31BE-BE40-90DE-3F3A4819FCD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2CE9BCF4-9E37-964F-978A-73D78AF73A71}" type="slidenum">
              <a:rPr lang="en-US" altLang="en-US"/>
              <a:pPr/>
              <a:t>‹#›</a:t>
            </a:fld>
            <a:endParaRPr lang="en-US" altLang="en-US"/>
          </a:p>
        </p:txBody>
      </p:sp>
    </p:spTree>
    <p:extLst>
      <p:ext uri="{BB962C8B-B14F-4D97-AF65-F5344CB8AC3E}">
        <p14:creationId xmlns:p14="http://schemas.microsoft.com/office/powerpoint/2010/main" val="2820964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28FAF538-4B68-AA4B-BF65-F12F42237E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4437108E-FD02-284E-9596-C21A45D10E21}"/>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DE284954-FB22-8543-8EA9-F00EDAEB1602}"/>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91.xml"/><Relationship Id="rId7" Type="http://schemas.openxmlformats.org/officeDocument/2006/relationships/image" Target="../media/image26.jpeg"/><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94.xml"/><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95.xml"/><Relationship Id="rId7" Type="http://schemas.openxmlformats.org/officeDocument/2006/relationships/image" Target="../media/image27.jpeg"/><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03.xml"/><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04.xml"/><Relationship Id="rId2" Type="http://schemas.openxmlformats.org/officeDocument/2006/relationships/diagramData" Target="../diagrams/data104.xml"/><Relationship Id="rId1" Type="http://schemas.openxmlformats.org/officeDocument/2006/relationships/slideLayout" Target="../slideLayouts/slideLayout2.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05.xml"/><Relationship Id="rId7" Type="http://schemas.openxmlformats.org/officeDocument/2006/relationships/image" Target="../media/image28.jpeg"/><Relationship Id="rId2" Type="http://schemas.openxmlformats.org/officeDocument/2006/relationships/diagramData" Target="../diagrams/data105.xml"/><Relationship Id="rId1" Type="http://schemas.openxmlformats.org/officeDocument/2006/relationships/slideLayout" Target="../slideLayouts/slideLayout2.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06.xml"/><Relationship Id="rId7" Type="http://schemas.openxmlformats.org/officeDocument/2006/relationships/image" Target="../media/image29.jpeg"/><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07.xml"/><Relationship Id="rId2" Type="http://schemas.openxmlformats.org/officeDocument/2006/relationships/diagramData" Target="../diagrams/data107.xml"/><Relationship Id="rId1" Type="http://schemas.openxmlformats.org/officeDocument/2006/relationships/slideLayout" Target="../slideLayouts/slideLayout2.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08.xml"/><Relationship Id="rId2" Type="http://schemas.openxmlformats.org/officeDocument/2006/relationships/diagramData" Target="../diagrams/data108.xml"/><Relationship Id="rId1" Type="http://schemas.openxmlformats.org/officeDocument/2006/relationships/slideLayout" Target="../slideLayouts/slideLayout2.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09.xml"/><Relationship Id="rId2" Type="http://schemas.openxmlformats.org/officeDocument/2006/relationships/diagramData" Target="../diagrams/data109.xml"/><Relationship Id="rId1" Type="http://schemas.openxmlformats.org/officeDocument/2006/relationships/slideLayout" Target="../slideLayouts/slideLayout2.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110.xml"/><Relationship Id="rId2" Type="http://schemas.openxmlformats.org/officeDocument/2006/relationships/diagramData" Target="../diagrams/data110.xml"/><Relationship Id="rId1" Type="http://schemas.openxmlformats.org/officeDocument/2006/relationships/slideLayout" Target="../slideLayouts/slideLayout2.xml"/><Relationship Id="rId6" Type="http://schemas.microsoft.com/office/2007/relationships/diagramDrawing" Target="../diagrams/drawing110.xml"/><Relationship Id="rId5" Type="http://schemas.openxmlformats.org/officeDocument/2006/relationships/diagramColors" Target="../diagrams/colors110.xml"/><Relationship Id="rId4" Type="http://schemas.openxmlformats.org/officeDocument/2006/relationships/diagramQuickStyle" Target="../diagrams/quickStyle110.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11.xml"/><Relationship Id="rId2" Type="http://schemas.openxmlformats.org/officeDocument/2006/relationships/diagramData" Target="../diagrams/data111.xml"/><Relationship Id="rId1" Type="http://schemas.openxmlformats.org/officeDocument/2006/relationships/slideLayout" Target="../slideLayouts/slideLayout2.xml"/><Relationship Id="rId6" Type="http://schemas.microsoft.com/office/2007/relationships/diagramDrawing" Target="../diagrams/drawing111.xml"/><Relationship Id="rId5" Type="http://schemas.openxmlformats.org/officeDocument/2006/relationships/diagramColors" Target="../diagrams/colors111.xml"/><Relationship Id="rId4" Type="http://schemas.openxmlformats.org/officeDocument/2006/relationships/diagramQuickStyle" Target="../diagrams/quickStyle1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7.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8.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9.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10.jpe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12.jpe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13.jpeg"/><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4.jpe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image" Target="../media/image15.jpeg"/><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16.jpeg"/><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9.xml"/><Relationship Id="rId7" Type="http://schemas.openxmlformats.org/officeDocument/2006/relationships/image" Target="../media/image17.jpeg"/><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18.jpeg"/><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19.jpe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20.jpeg"/><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21.jpe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22.jpeg"/><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23.jpeg"/><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4.xml"/><Relationship Id="rId7" Type="http://schemas.openxmlformats.org/officeDocument/2006/relationships/image" Target="../media/image24.jpeg"/><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79.xml"/><Relationship Id="rId7" Type="http://schemas.openxmlformats.org/officeDocument/2006/relationships/image" Target="../media/image25.jpeg"/><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030">
            <a:extLst>
              <a:ext uri="{FF2B5EF4-FFF2-40B4-BE49-F238E27FC236}">
                <a16:creationId xmlns:a16="http://schemas.microsoft.com/office/drawing/2014/main" id="{0658BA24-060A-9748-8D38-E8F45DB64A51}"/>
              </a:ext>
            </a:extLst>
          </p:cNvPr>
          <p:cNvSpPr>
            <a:spLocks noChangeArrowheads="1"/>
          </p:cNvSpPr>
          <p:nvPr/>
        </p:nvSpPr>
        <p:spPr bwMode="auto">
          <a:xfrm>
            <a:off x="762000" y="3962400"/>
            <a:ext cx="7848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16 — Inspection Procedures</a:t>
            </a:r>
          </a:p>
          <a:p>
            <a:pPr algn="ctr" eaLnBrk="1" hangingPunct="1">
              <a:buFontTx/>
              <a:buNone/>
            </a:pPr>
            <a:endParaRPr lang="en-US" altLang="en-US" sz="1200" i="1">
              <a:latin typeface="Tahoma" panose="020B0604030504040204" pitchFamily="34" charset="0"/>
            </a:endParaRPr>
          </a:p>
        </p:txBody>
      </p:sp>
      <p:sp>
        <p:nvSpPr>
          <p:cNvPr id="7170" name="Rectangle 1027">
            <a:extLst>
              <a:ext uri="{FF2B5EF4-FFF2-40B4-BE49-F238E27FC236}">
                <a16:creationId xmlns:a16="http://schemas.microsoft.com/office/drawing/2014/main" id="{0C3992CB-A8E1-8A4D-8472-BC2849C8BB90}"/>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algn="ctr" eaLnBrk="1" hangingPunct="1">
              <a:buClr>
                <a:srgbClr val="A50021"/>
              </a:buClr>
              <a:buFontTx/>
              <a:buNone/>
            </a:pPr>
            <a:endParaRPr lang="en-US" altLang="en-US" sz="3600" i="1"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A1C95B4D-23A6-4F4D-813F-BCDE4CD90B6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basic elements of the communication model.</a:t>
            </a:r>
          </a:p>
        </p:txBody>
      </p:sp>
      <p:sp>
        <p:nvSpPr>
          <p:cNvPr id="4" name="Slide Number Placeholder 3">
            <a:extLst>
              <a:ext uri="{FF2B5EF4-FFF2-40B4-BE49-F238E27FC236}">
                <a16:creationId xmlns:a16="http://schemas.microsoft.com/office/drawing/2014/main" id="{65B17445-57A7-9F42-AB87-9E1AFFA0853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14EC433-46E3-8646-BE2F-35C531405A69}"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graphicFrame>
        <p:nvGraphicFramePr>
          <p:cNvPr id="3" name="Content Placeholder 2" descr="Sender&#10; Originates a message by encoding or turning thoughts and mental images into words&#10; Words are selected based on the perceived ability of the receiver to understand the message&#10;Message&#10; Contains a meaning, idea, or concept that a speaker is attempting to communicate&#10; May be transmitted by sound, sight, touch, smell, taste, gesture, or any combination of these means&#10; An effective message includes a combination of these elements&#10;">
            <a:extLst>
              <a:ext uri="{FF2B5EF4-FFF2-40B4-BE49-F238E27FC236}">
                <a16:creationId xmlns:a16="http://schemas.microsoft.com/office/drawing/2014/main" id="{B70BA0B1-1681-1E43-AA3F-F9A1E88CFE15}"/>
              </a:ext>
            </a:extLst>
          </p:cNvPr>
          <p:cNvGraphicFramePr>
            <a:graphicFrameLocks noGrp="1"/>
          </p:cNvGraphicFramePr>
          <p:nvPr>
            <p:ph idx="1"/>
            <p:extLst>
              <p:ext uri="{D42A27DB-BD31-4B8C-83A1-F6EECF244321}">
                <p14:modId xmlns:p14="http://schemas.microsoft.com/office/powerpoint/2010/main" val="348907349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9" name="Text Box 7">
            <a:extLst>
              <a:ext uri="{FF2B5EF4-FFF2-40B4-BE49-F238E27FC236}">
                <a16:creationId xmlns:a16="http://schemas.microsoft.com/office/drawing/2014/main" id="{4C22709F-4039-BD42-9364-99905B467748}"/>
              </a:ext>
            </a:extLst>
          </p:cNvPr>
          <p:cNvSpPr txBox="1">
            <a:spLocks noChangeArrowheads="1"/>
          </p:cNvSpPr>
          <p:nvPr/>
        </p:nvSpPr>
        <p:spPr bwMode="auto">
          <a:xfrm>
            <a:off x="5791200" y="62936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BD1CC7-A453-C042-A552-6693FDC522A5}"/>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D174BCAC-0D8F-E94F-A5C1-B98164133B01}" type="slidenum">
              <a:rPr lang="en-US" altLang="en-US" sz="1200">
                <a:latin typeface="Tahoma" panose="020B0604030504040204" pitchFamily="34" charset="0"/>
              </a:rPr>
              <a:pPr eaLnBrk="1" hangingPunct="1"/>
              <a:t>99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08546" name="Title 1">
            <a:extLst>
              <a:ext uri="{FF2B5EF4-FFF2-40B4-BE49-F238E27FC236}">
                <a16:creationId xmlns:a16="http://schemas.microsoft.com/office/drawing/2014/main" id="{5ABCB44E-BC5A-C947-B47D-E2AC52D8961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5363" name="Text Placeholder 2">
            <a:extLst>
              <a:ext uri="{FF2B5EF4-FFF2-40B4-BE49-F238E27FC236}">
                <a16:creationId xmlns:a16="http://schemas.microsoft.com/office/drawing/2014/main" id="{8A84398A-B40C-C24C-A13D-1F82BDA0E691}"/>
              </a:ext>
            </a:extLst>
          </p:cNvPr>
          <p:cNvSpPr>
            <a:spLocks noGrp="1"/>
          </p:cNvSpPr>
          <p:nvPr>
            <p:ph type="body"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defRPr/>
            </a:pPr>
            <a:endParaRPr lang="en-US" altLang="en-US" dirty="0"/>
          </a:p>
          <a:p>
            <a:pPr marL="0" indent="0" eaLnBrk="1" hangingPunct="1">
              <a:defRPr/>
            </a:pPr>
            <a:endParaRPr lang="en-US" altLang="en-US" dirty="0"/>
          </a:p>
          <a:p>
            <a:pPr>
              <a:defRPr/>
            </a:pPr>
            <a:r>
              <a:rPr lang="en-US" dirty="0"/>
              <a:t>Describe common inspection procedures.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3B3652-E0EA-B541-93D0-B04A3320DE9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3BD0436-986A-A34D-AB17-44AB979C1939}" type="slidenum">
              <a:rPr lang="en-US" altLang="en-US" sz="1200">
                <a:latin typeface="Tahoma" panose="020B0604030504040204" pitchFamily="34" charset="0"/>
              </a:rPr>
              <a:pPr eaLnBrk="1" hangingPunct="1"/>
              <a:t>100</a:t>
            </a:fld>
            <a:endParaRPr lang="en-US" altLang="en-US" sz="1200">
              <a:latin typeface="Tahoma" panose="020B0604030504040204" pitchFamily="34" charset="0"/>
            </a:endParaRPr>
          </a:p>
        </p:txBody>
      </p:sp>
      <p:sp>
        <p:nvSpPr>
          <p:cNvPr id="109571" name="Title 2">
            <a:extLst>
              <a:ext uri="{FF2B5EF4-FFF2-40B4-BE49-F238E27FC236}">
                <a16:creationId xmlns:a16="http://schemas.microsoft.com/office/drawing/2014/main" id="{299376CC-E0F8-3A48-943D-372634831CF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6</a:t>
            </a:r>
          </a:p>
        </p:txBody>
      </p:sp>
      <p:sp>
        <p:nvSpPr>
          <p:cNvPr id="109570" name="Content Placeholder 1">
            <a:extLst>
              <a:ext uri="{FF2B5EF4-FFF2-40B4-BE49-F238E27FC236}">
                <a16:creationId xmlns:a16="http://schemas.microsoft.com/office/drawing/2014/main" id="{AD142579-F1B6-7649-BE5E-072300804D4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role of an Inspector I in follow-up inspections.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927A5-9A32-244C-8A1D-3917D779B8D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C337FB0-1F4F-4949-8591-C172B1E03002}" type="slidenum">
              <a:rPr lang="en-US" altLang="en-US" sz="1200">
                <a:latin typeface="Tahoma" panose="020B0604030504040204" pitchFamily="34" charset="0"/>
              </a:rPr>
              <a:pPr eaLnBrk="1" hangingPunct="1"/>
              <a:t>101</a:t>
            </a:fld>
            <a:endParaRPr lang="en-US" altLang="en-US" sz="1200">
              <a:latin typeface="Tahoma" panose="020B0604030504040204" pitchFamily="34" charset="0"/>
            </a:endParaRPr>
          </a:p>
        </p:txBody>
      </p:sp>
      <p:sp>
        <p:nvSpPr>
          <p:cNvPr id="110594" name="Title 2">
            <a:extLst>
              <a:ext uri="{FF2B5EF4-FFF2-40B4-BE49-F238E27FC236}">
                <a16:creationId xmlns:a16="http://schemas.microsoft.com/office/drawing/2014/main" id="{B6D598E2-FC54-0F47-8E5B-DEECEFB7C22F}"/>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Follow-up inspections are made to verify that corrections have been made.</a:t>
            </a:r>
          </a:p>
        </p:txBody>
      </p:sp>
      <p:graphicFrame>
        <p:nvGraphicFramePr>
          <p:cNvPr id="3" name="Content Placeholder 2" descr="Confirm the time and date with the owner/occupant before arrival&#10;Focus only on the problem areas included in the inspection report&#10;If all corrections are made, compliment the owner/occupant&#10;Must send a letter to the owner/occupant stating that the violation was corrected&#10;If some violations have not been corrected but the owner/occupant is making the effort to comply, compliment the owner/occupant for the progress; schedule another follow-up&#10;Update the file; the original copy remains with the owner/occupant&#10;">
            <a:extLst>
              <a:ext uri="{FF2B5EF4-FFF2-40B4-BE49-F238E27FC236}">
                <a16:creationId xmlns:a16="http://schemas.microsoft.com/office/drawing/2014/main" id="{E908B333-7F72-FC40-AAC6-5B27FC0B5DFF}"/>
              </a:ext>
            </a:extLst>
          </p:cNvPr>
          <p:cNvGraphicFramePr>
            <a:graphicFrameLocks noGrp="1"/>
          </p:cNvGraphicFramePr>
          <p:nvPr>
            <p:ph idx="1"/>
            <p:extLst>
              <p:ext uri="{D42A27DB-BD31-4B8C-83A1-F6EECF244321}">
                <p14:modId xmlns:p14="http://schemas.microsoft.com/office/powerpoint/2010/main" val="610210320"/>
              </p:ext>
            </p:extLst>
          </p:nvPr>
        </p:nvGraphicFramePr>
        <p:xfrm>
          <a:off x="762000" y="1662112"/>
          <a:ext cx="77724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0597" name="Text Box 7">
            <a:extLst>
              <a:ext uri="{FF2B5EF4-FFF2-40B4-BE49-F238E27FC236}">
                <a16:creationId xmlns:a16="http://schemas.microsoft.com/office/drawing/2014/main" id="{5AF770BD-4B90-0E42-A7A3-9FCEA938F45F}"/>
              </a:ext>
            </a:extLst>
          </p:cNvPr>
          <p:cNvSpPr txBox="1">
            <a:spLocks noChangeArrowheads="1"/>
          </p:cNvSpPr>
          <p:nvPr/>
        </p:nvSpPr>
        <p:spPr bwMode="auto">
          <a:xfrm>
            <a:off x="5638800" y="63246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096D6-9509-1447-9EF0-A3024DFD00C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13EA75D-C292-0B48-B2BE-322089E63FDA}" type="slidenum">
              <a:rPr lang="en-US" altLang="en-US" sz="1200">
                <a:latin typeface="Tahoma" panose="020B0604030504040204" pitchFamily="34" charset="0"/>
              </a:rPr>
              <a:pPr eaLnBrk="1" hangingPunct="1"/>
              <a:t>102</a:t>
            </a:fld>
            <a:endParaRPr lang="en-US" altLang="en-US" sz="1200">
              <a:latin typeface="Tahoma" panose="020B0604030504040204" pitchFamily="34" charset="0"/>
            </a:endParaRPr>
          </a:p>
        </p:txBody>
      </p:sp>
      <p:sp>
        <p:nvSpPr>
          <p:cNvPr id="111618" name="Title 2">
            <a:extLst>
              <a:ext uri="{FF2B5EF4-FFF2-40B4-BE49-F238E27FC236}">
                <a16:creationId xmlns:a16="http://schemas.microsoft.com/office/drawing/2014/main" id="{9AE65BBB-B3F7-2142-ACA5-33E80140FABF}"/>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Follow-up inspections are made to verify that corrections have been made.</a:t>
            </a:r>
          </a:p>
        </p:txBody>
      </p:sp>
      <p:graphicFrame>
        <p:nvGraphicFramePr>
          <p:cNvPr id="3" name="Content Placeholder 2" descr="If the code violations have not been corrected and it is apparent that the owner/occupant has made no effort to correct them, issue a final notice with a date for another inspection&#10;Final notice informs the owner/occupant exactly what legal action can be taken if full compliance is not attained by the date specified&#10;Reemphasize the owner/occupant’s right of appeal and the appeal process&#10;">
            <a:extLst>
              <a:ext uri="{FF2B5EF4-FFF2-40B4-BE49-F238E27FC236}">
                <a16:creationId xmlns:a16="http://schemas.microsoft.com/office/drawing/2014/main" id="{90F5C0E2-0BE9-3D44-A0DB-A3D33DA2B4CF}"/>
              </a:ext>
            </a:extLst>
          </p:cNvPr>
          <p:cNvGraphicFramePr>
            <a:graphicFrameLocks noGrp="1"/>
          </p:cNvGraphicFramePr>
          <p:nvPr>
            <p:ph idx="1"/>
            <p:extLst>
              <p:ext uri="{D42A27DB-BD31-4B8C-83A1-F6EECF244321}">
                <p14:modId xmlns:p14="http://schemas.microsoft.com/office/powerpoint/2010/main" val="3653966180"/>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623692-1EA7-6A48-9C27-2DD171D08485}"/>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9A6BC62A-8ABF-E045-9272-119CD55FD4A1}" type="slidenum">
              <a:rPr lang="en-US" altLang="en-US" sz="1200">
                <a:latin typeface="Tahoma" panose="020B0604030504040204" pitchFamily="34" charset="0"/>
              </a:rPr>
              <a:pPr eaLnBrk="1" hangingPunct="1"/>
              <a:t>103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2642" name="Title 1">
            <a:extLst>
              <a:ext uri="{FF2B5EF4-FFF2-40B4-BE49-F238E27FC236}">
                <a16:creationId xmlns:a16="http://schemas.microsoft.com/office/drawing/2014/main" id="{FD98781B-4F56-A140-A38E-BFBBB4EBABF8}"/>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5363" name="Text Placeholder 2">
            <a:extLst>
              <a:ext uri="{FF2B5EF4-FFF2-40B4-BE49-F238E27FC236}">
                <a16:creationId xmlns:a16="http://schemas.microsoft.com/office/drawing/2014/main" id="{2B53A309-CF4F-BE43-A3FA-DB0D763D0546}"/>
              </a:ext>
            </a:extLst>
          </p:cNvPr>
          <p:cNvSpPr>
            <a:spLocks noGrp="1"/>
          </p:cNvSpPr>
          <p:nvPr>
            <p:ph type="body"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defRPr/>
            </a:pPr>
            <a:endParaRPr lang="en-US" altLang="en-US" dirty="0"/>
          </a:p>
          <a:p>
            <a:pPr marL="0" indent="0" eaLnBrk="1" hangingPunct="1">
              <a:defRPr/>
            </a:pPr>
            <a:endParaRPr lang="en-US" altLang="en-US" dirty="0"/>
          </a:p>
          <a:p>
            <a:pPr>
              <a:defRPr/>
            </a:pPr>
            <a:r>
              <a:rPr lang="en-US" dirty="0"/>
              <a:t>Why are follow-up inspections conducted?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CD81-0CAB-2C4D-8960-54EEDC7168B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8977C2D-DEC0-C44B-A831-F59AE5E9D28A}" type="slidenum">
              <a:rPr lang="en-US" altLang="en-US" sz="1200">
                <a:latin typeface="Tahoma" panose="020B0604030504040204" pitchFamily="34" charset="0"/>
              </a:rPr>
              <a:pPr eaLnBrk="1" hangingPunct="1"/>
              <a:t>104</a:t>
            </a:fld>
            <a:endParaRPr lang="en-US" altLang="en-US" sz="1200">
              <a:latin typeface="Tahoma" panose="020B0604030504040204" pitchFamily="34" charset="0"/>
            </a:endParaRPr>
          </a:p>
        </p:txBody>
      </p:sp>
      <p:sp>
        <p:nvSpPr>
          <p:cNvPr id="113667" name="Title 2">
            <a:extLst>
              <a:ext uri="{FF2B5EF4-FFF2-40B4-BE49-F238E27FC236}">
                <a16:creationId xmlns:a16="http://schemas.microsoft.com/office/drawing/2014/main" id="{5C01B62C-AAAC-A74A-BF25-33A461B7D43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7</a:t>
            </a:r>
          </a:p>
        </p:txBody>
      </p:sp>
      <p:sp>
        <p:nvSpPr>
          <p:cNvPr id="113666" name="Content Placeholder 1">
            <a:extLst>
              <a:ext uri="{FF2B5EF4-FFF2-40B4-BE49-F238E27FC236}">
                <a16:creationId xmlns:a16="http://schemas.microsoft.com/office/drawing/2014/main" id="{04CCCE5A-2E65-264E-8096-7813B28FC7A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ways an Inspector I will participate in emergency planning.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6ACBA0-2F2C-0C49-B95C-38C63984022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8079C3F-57C1-D84F-917B-2E5339F2F8E3}" type="slidenum">
              <a:rPr lang="en-US" altLang="en-US" sz="1200">
                <a:latin typeface="Tahoma" panose="020B0604030504040204" pitchFamily="34" charset="0"/>
              </a:rPr>
              <a:pPr eaLnBrk="1" hangingPunct="1"/>
              <a:t>105</a:t>
            </a:fld>
            <a:endParaRPr lang="en-US" altLang="en-US" sz="1200">
              <a:latin typeface="Tahoma" panose="020B0604030504040204" pitchFamily="34" charset="0"/>
            </a:endParaRPr>
          </a:p>
        </p:txBody>
      </p:sp>
      <p:sp>
        <p:nvSpPr>
          <p:cNvPr id="114690" name="Title 2">
            <a:extLst>
              <a:ext uri="{FF2B5EF4-FFF2-40B4-BE49-F238E27FC236}">
                <a16:creationId xmlns:a16="http://schemas.microsoft.com/office/drawing/2014/main" id="{F1377A4F-8987-D141-BFA2-58FDDFD84E20}"/>
              </a:ext>
            </a:extLst>
          </p:cNvPr>
          <p:cNvSpPr>
            <a:spLocks noGrp="1"/>
          </p:cNvSpPr>
          <p:nvPr>
            <p:ph type="title"/>
          </p:nvPr>
        </p:nvSpPr>
        <p:spPr bwMode="auto">
          <a:xfrm>
            <a:off x="685800" y="180975"/>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are responsible for verifying compliant emergency plans are in place.</a:t>
            </a:r>
          </a:p>
        </p:txBody>
      </p:sp>
      <p:graphicFrame>
        <p:nvGraphicFramePr>
          <p:cNvPr id="3" name="Content Placeholder 2" descr="Compliant with locally adopted code&#10;Verify that the emergency plan is updated as personnel leave or move within the organization&#10;Ensure that personnel contact information and roles are clearly defined&#10;">
            <a:extLst>
              <a:ext uri="{FF2B5EF4-FFF2-40B4-BE49-F238E27FC236}">
                <a16:creationId xmlns:a16="http://schemas.microsoft.com/office/drawing/2014/main" id="{F63356B2-DFEB-2043-9602-E07DA1A37ADE}"/>
              </a:ext>
            </a:extLst>
          </p:cNvPr>
          <p:cNvGraphicFramePr>
            <a:graphicFrameLocks noGrp="1"/>
          </p:cNvGraphicFramePr>
          <p:nvPr>
            <p:ph idx="1"/>
            <p:extLst>
              <p:ext uri="{D42A27DB-BD31-4B8C-83A1-F6EECF244321}">
                <p14:modId xmlns:p14="http://schemas.microsoft.com/office/powerpoint/2010/main" val="231627688"/>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9D3579-F52D-8E47-9893-C67865CADF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A25F47C-CB6E-CE43-AF36-1FAF7D62459B}" type="slidenum">
              <a:rPr lang="en-US" altLang="en-US" sz="1200">
                <a:latin typeface="Tahoma" panose="020B0604030504040204" pitchFamily="34" charset="0"/>
              </a:rPr>
              <a:pPr eaLnBrk="1" hangingPunct="1"/>
              <a:t>106</a:t>
            </a:fld>
            <a:endParaRPr lang="en-US" altLang="en-US" sz="1200">
              <a:latin typeface="Tahoma" panose="020B0604030504040204" pitchFamily="34" charset="0"/>
            </a:endParaRPr>
          </a:p>
        </p:txBody>
      </p:sp>
      <p:sp>
        <p:nvSpPr>
          <p:cNvPr id="115714" name="Title 2">
            <a:extLst>
              <a:ext uri="{FF2B5EF4-FFF2-40B4-BE49-F238E27FC236}">
                <a16:creationId xmlns:a16="http://schemas.microsoft.com/office/drawing/2014/main" id="{6984FF5C-C8CD-3E40-9F86-0606117BBA70}"/>
              </a:ext>
            </a:extLst>
          </p:cNvPr>
          <p:cNvSpPr>
            <a:spLocks noGrp="1"/>
          </p:cNvSpPr>
          <p:nvPr>
            <p:ph type="title"/>
          </p:nvPr>
        </p:nvSpPr>
        <p:spPr bwMode="auto">
          <a:xfrm>
            <a:off x="685800" y="5334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basics of emergency evacuation drills.</a:t>
            </a:r>
          </a:p>
        </p:txBody>
      </p:sp>
      <p:graphicFrame>
        <p:nvGraphicFramePr>
          <p:cNvPr id="3" name="Content Placeholder 2" descr="Should be conducted in all types of occupancies&#10;All occupants must be instructed on the actions to take during an emergency evacuation drill&#10;For some occupancies, evacuation drills may be very basic and nothing more than an efficient evacuation &#10;">
            <a:extLst>
              <a:ext uri="{FF2B5EF4-FFF2-40B4-BE49-F238E27FC236}">
                <a16:creationId xmlns:a16="http://schemas.microsoft.com/office/drawing/2014/main" id="{B8BED5D3-DCCC-F14A-93F9-9FD26F94E7A4}"/>
              </a:ext>
            </a:extLst>
          </p:cNvPr>
          <p:cNvGraphicFramePr>
            <a:graphicFrameLocks noGrp="1"/>
          </p:cNvGraphicFramePr>
          <p:nvPr>
            <p:ph idx="1"/>
            <p:extLst>
              <p:ext uri="{D42A27DB-BD31-4B8C-83A1-F6EECF244321}">
                <p14:modId xmlns:p14="http://schemas.microsoft.com/office/powerpoint/2010/main" val="3609079937"/>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F1263A-A501-BD4D-9E35-3C4057304A6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7ACBA01-D456-EF4D-9F1B-FEADFBA0E73B}" type="slidenum">
              <a:rPr lang="en-US" altLang="en-US" sz="1200">
                <a:latin typeface="Tahoma" panose="020B0604030504040204" pitchFamily="34" charset="0"/>
              </a:rPr>
              <a:pPr eaLnBrk="1" hangingPunct="1"/>
              <a:t>107</a:t>
            </a:fld>
            <a:endParaRPr lang="en-US" altLang="en-US" sz="1200">
              <a:latin typeface="Tahoma" panose="020B0604030504040204" pitchFamily="34" charset="0"/>
            </a:endParaRPr>
          </a:p>
        </p:txBody>
      </p:sp>
      <p:sp>
        <p:nvSpPr>
          <p:cNvPr id="116738" name="Title 2">
            <a:extLst>
              <a:ext uri="{FF2B5EF4-FFF2-40B4-BE49-F238E27FC236}">
                <a16:creationId xmlns:a16="http://schemas.microsoft.com/office/drawing/2014/main" id="{22D133F7-D57F-184D-ADEF-165C261C1A2C}"/>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Emergency evacuation drills for some occupancies are more complex.</a:t>
            </a:r>
          </a:p>
        </p:txBody>
      </p:sp>
      <p:graphicFrame>
        <p:nvGraphicFramePr>
          <p:cNvPr id="3" name="Content Placeholder 2" descr="Health care, correctional, and industrial facilities&#10;Involve the movement of critically ill or bedridden patients, perimeter security of inmates, or manufacturing process shutdowns and industrial fire brigade response&#10;All factors have to be evaluated before, during, and after the emergency evacuation drill&#10;In some occupancies, emergency evacuation drills usually involve only staff personnel to avoid alarming patients, guests, and customers&#10;">
            <a:extLst>
              <a:ext uri="{FF2B5EF4-FFF2-40B4-BE49-F238E27FC236}">
                <a16:creationId xmlns:a16="http://schemas.microsoft.com/office/drawing/2014/main" id="{600CE569-8F8E-9B46-857E-6053AB646F5B}"/>
              </a:ext>
            </a:extLst>
          </p:cNvPr>
          <p:cNvGraphicFramePr>
            <a:graphicFrameLocks noGrp="1"/>
          </p:cNvGraphicFramePr>
          <p:nvPr>
            <p:ph idx="1"/>
            <p:extLst>
              <p:ext uri="{D42A27DB-BD31-4B8C-83A1-F6EECF244321}">
                <p14:modId xmlns:p14="http://schemas.microsoft.com/office/powerpoint/2010/main" val="309283302"/>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12B116-6A80-3E44-84F6-F718A49CA0A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79495FE-5019-6646-BFA1-2C4FAD17D50F}" type="slidenum">
              <a:rPr lang="en-US" altLang="en-US" sz="1200">
                <a:latin typeface="Tahoma" panose="020B0604030504040204" pitchFamily="34" charset="0"/>
              </a:rPr>
              <a:pPr eaLnBrk="1" hangingPunct="1"/>
              <a:t>108</a:t>
            </a:fld>
            <a:endParaRPr lang="en-US" altLang="en-US" sz="1200">
              <a:latin typeface="Tahoma" panose="020B0604030504040204" pitchFamily="34" charset="0"/>
            </a:endParaRPr>
          </a:p>
        </p:txBody>
      </p:sp>
      <p:sp>
        <p:nvSpPr>
          <p:cNvPr id="117762" name="Title 2">
            <a:extLst>
              <a:ext uri="{FF2B5EF4-FFF2-40B4-BE49-F238E27FC236}">
                <a16:creationId xmlns:a16="http://schemas.microsoft.com/office/drawing/2014/main" id="{08188F88-B64C-294E-9F5D-8E4A76B12FEC}"/>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emergency evacuation drills.</a:t>
            </a:r>
          </a:p>
        </p:txBody>
      </p:sp>
      <p:graphicFrame>
        <p:nvGraphicFramePr>
          <p:cNvPr id="3" name="Content Placeholder 2" descr="Requirements&#10; Drills need to be conducted at different times of the day so that all shifts are covered&#10; Keep a copy of emergency evacuation drills for future reference&#10;Effectiveness&#10; Test the plans on a regular basis&#10; Occupancy’s loss control or safety staff is responsible for planning and executing drills&#10; Discuss plans with all levels of management and supervisory staff to verify that they understand and cooperate with the drill&#10; Following an emergency evacuation drill, all members of management and the loss control staff meet to critique the effectiveness&#10;">
            <a:extLst>
              <a:ext uri="{FF2B5EF4-FFF2-40B4-BE49-F238E27FC236}">
                <a16:creationId xmlns:a16="http://schemas.microsoft.com/office/drawing/2014/main" id="{1F54B349-090B-C840-A7E6-BDF56D2767B1}"/>
              </a:ext>
            </a:extLst>
          </p:cNvPr>
          <p:cNvGraphicFramePr>
            <a:graphicFrameLocks noGrp="1"/>
          </p:cNvGraphicFramePr>
          <p:nvPr>
            <p:ph idx="1"/>
            <p:extLst>
              <p:ext uri="{D42A27DB-BD31-4B8C-83A1-F6EECF244321}">
                <p14:modId xmlns:p14="http://schemas.microsoft.com/office/powerpoint/2010/main" val="137910622"/>
              </p:ext>
            </p:extLst>
          </p:nvPr>
        </p:nvGraphicFramePr>
        <p:xfrm>
          <a:off x="8382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0F1E9-538C-CE4C-800B-ED801D25BDE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EC8F3B8A-598D-7442-9FDD-27192A5EB2B8}"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2">
            <a:extLst>
              <a:ext uri="{FF2B5EF4-FFF2-40B4-BE49-F238E27FC236}">
                <a16:creationId xmlns:a16="http://schemas.microsoft.com/office/drawing/2014/main" id="{FF8EA502-C1C0-7C40-9EEB-FAAF5F7F663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basic elements of the communication model.</a:t>
            </a:r>
          </a:p>
        </p:txBody>
      </p:sp>
      <p:graphicFrame>
        <p:nvGraphicFramePr>
          <p:cNvPr id="3" name="Content Placeholder 2" descr="Medium or channel&#10; Gives the path that a message takes between the sender and the receiver; usually face to face &#10;Receiver&#10; Accepts a message and decodes or interprets it&#10; Education, cultural background, perception, attitude, and context all provide the receiver’s frame of reference for interpretation of the message&#10; Frequently it is the receiver’s misinterpretation, based on these frames of reference, that leads to misunderstandings and disagreements &#10;">
            <a:extLst>
              <a:ext uri="{FF2B5EF4-FFF2-40B4-BE49-F238E27FC236}">
                <a16:creationId xmlns:a16="http://schemas.microsoft.com/office/drawing/2014/main" id="{558AE485-E34D-D846-ADD6-0A56619485BC}"/>
              </a:ext>
            </a:extLst>
          </p:cNvPr>
          <p:cNvGraphicFramePr>
            <a:graphicFrameLocks noGrp="1"/>
          </p:cNvGraphicFramePr>
          <p:nvPr>
            <p:ph idx="1"/>
            <p:extLst>
              <p:ext uri="{D42A27DB-BD31-4B8C-83A1-F6EECF244321}">
                <p14:modId xmlns:p14="http://schemas.microsoft.com/office/powerpoint/2010/main" val="915554037"/>
              </p:ext>
            </p:extLst>
          </p:nvPr>
        </p:nvGraphicFramePr>
        <p:xfrm>
          <a:off x="685800" y="1524000"/>
          <a:ext cx="7772400" cy="4654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3" name="Text Box 7">
            <a:extLst>
              <a:ext uri="{FF2B5EF4-FFF2-40B4-BE49-F238E27FC236}">
                <a16:creationId xmlns:a16="http://schemas.microsoft.com/office/drawing/2014/main" id="{898E9250-BC3B-BE42-ADDC-149E29C9F5B8}"/>
              </a:ext>
            </a:extLst>
          </p:cNvPr>
          <p:cNvSpPr txBox="1">
            <a:spLocks noChangeArrowheads="1"/>
          </p:cNvSpPr>
          <p:nvPr/>
        </p:nvSpPr>
        <p:spPr bwMode="auto">
          <a:xfrm>
            <a:off x="57150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63FEA1-371A-4049-AECC-49A6241C3325}"/>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9656033F-02E1-1447-B8AA-321AF021687C}" type="slidenum">
              <a:rPr lang="en-US" altLang="en-US" sz="1200">
                <a:latin typeface="Tahoma" panose="020B0604030504040204" pitchFamily="34" charset="0"/>
              </a:rPr>
              <a:pPr eaLnBrk="1" hangingPunct="1"/>
              <a:t>109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8786" name="Title 1">
            <a:extLst>
              <a:ext uri="{FF2B5EF4-FFF2-40B4-BE49-F238E27FC236}">
                <a16:creationId xmlns:a16="http://schemas.microsoft.com/office/drawing/2014/main" id="{12051FA9-CD8E-7547-8B73-5A3A979A616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8787" name="Text Placeholder 2">
            <a:extLst>
              <a:ext uri="{FF2B5EF4-FFF2-40B4-BE49-F238E27FC236}">
                <a16:creationId xmlns:a16="http://schemas.microsoft.com/office/drawing/2014/main" id="{A3696EED-A63D-7048-9B3A-3D7CB658131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Which tasks in emergency planning fall under the jurisdiction of an Inspector I?</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40E1D1-1700-BC4A-912B-DEAB78460B5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3CBB88C-F3EF-0B42-B3B1-7BBF91BADA9F}" type="slidenum">
              <a:rPr lang="en-US" altLang="en-US" sz="1200">
                <a:latin typeface="Tahoma" panose="020B0604030504040204" pitchFamily="34" charset="0"/>
              </a:rPr>
              <a:pPr eaLnBrk="1" hangingPunct="1"/>
              <a:t>110</a:t>
            </a:fld>
            <a:endParaRPr lang="en-US" altLang="en-US" sz="1200">
              <a:latin typeface="Tahoma" panose="020B0604030504040204" pitchFamily="34" charset="0"/>
            </a:endParaRPr>
          </a:p>
        </p:txBody>
      </p:sp>
      <p:sp>
        <p:nvSpPr>
          <p:cNvPr id="119810" name="Title 2">
            <a:extLst>
              <a:ext uri="{FF2B5EF4-FFF2-40B4-BE49-F238E27FC236}">
                <a16:creationId xmlns:a16="http://schemas.microsoft.com/office/drawing/2014/main" id="{4971B495-DADB-0B40-8457-F4BF3018DA2A}"/>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educational facilities.</a:t>
            </a:r>
          </a:p>
        </p:txBody>
      </p:sp>
      <p:graphicFrame>
        <p:nvGraphicFramePr>
          <p:cNvPr id="6" name="Diagram 5" descr="All persons in the building participate&#10;Emphasis placed on orderly evacuation rather than speed&#10;Verify that the frequency of emergency evacuation drills meets code requirements&#10;Evaluate the time needed to evacuate; recommend alternative methods if needed&#10;">
            <a:extLst>
              <a:ext uri="{FF2B5EF4-FFF2-40B4-BE49-F238E27FC236}">
                <a16:creationId xmlns:a16="http://schemas.microsoft.com/office/drawing/2014/main" id="{431F71A7-73A4-BB44-8E0A-8AECD3CC869F}"/>
              </a:ext>
            </a:extLst>
          </p:cNvPr>
          <p:cNvGraphicFramePr/>
          <p:nvPr>
            <p:extLst>
              <p:ext uri="{D42A27DB-BD31-4B8C-83A1-F6EECF244321}">
                <p14:modId xmlns:p14="http://schemas.microsoft.com/office/powerpoint/2010/main" val="1404167364"/>
              </p:ext>
            </p:extLst>
          </p:nvPr>
        </p:nvGraphicFramePr>
        <p:xfrm>
          <a:off x="3886200" y="2514600"/>
          <a:ext cx="5029200" cy="353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9812" name="Content Placeholder 4" descr="Children practicing an evacuation drill outside of a school building">
            <a:extLst>
              <a:ext uri="{FF2B5EF4-FFF2-40B4-BE49-F238E27FC236}">
                <a16:creationId xmlns:a16="http://schemas.microsoft.com/office/drawing/2014/main" id="{245D691E-8CB2-C044-8AC4-3EE01B23D2B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71125" y="2216944"/>
            <a:ext cx="2848751" cy="392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7">
            <a:extLst>
              <a:ext uri="{FF2B5EF4-FFF2-40B4-BE49-F238E27FC236}">
                <a16:creationId xmlns:a16="http://schemas.microsoft.com/office/drawing/2014/main" id="{B6390969-D7A0-FE40-9E63-1DB9CEA050B2}"/>
              </a:ext>
            </a:extLst>
          </p:cNvPr>
          <p:cNvSpPr txBox="1">
            <a:spLocks noChangeArrowheads="1"/>
          </p:cNvSpPr>
          <p:nvPr/>
        </p:nvSpPr>
        <p:spPr bwMode="auto">
          <a:xfrm>
            <a:off x="57912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2233B5-8C69-0B4D-B4C3-866087D8F59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BBEB194-6A11-034D-BBEA-E2C00C0DC555}" type="slidenum">
              <a:rPr lang="en-US" altLang="en-US" sz="1200">
                <a:latin typeface="Tahoma" panose="020B0604030504040204" pitchFamily="34" charset="0"/>
              </a:rPr>
              <a:pPr eaLnBrk="1" hangingPunct="1"/>
              <a:t>111</a:t>
            </a:fld>
            <a:endParaRPr lang="en-US" altLang="en-US" sz="1200">
              <a:latin typeface="Tahoma" panose="020B0604030504040204" pitchFamily="34" charset="0"/>
            </a:endParaRPr>
          </a:p>
        </p:txBody>
      </p:sp>
      <p:sp>
        <p:nvSpPr>
          <p:cNvPr id="120834" name="Title 2">
            <a:extLst>
              <a:ext uri="{FF2B5EF4-FFF2-40B4-BE49-F238E27FC236}">
                <a16:creationId xmlns:a16="http://schemas.microsoft.com/office/drawing/2014/main" id="{FD06D015-0453-9548-8FE7-C480BFD25F9B}"/>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educational facilities.</a:t>
            </a:r>
          </a:p>
        </p:txBody>
      </p:sp>
      <p:graphicFrame>
        <p:nvGraphicFramePr>
          <p:cNvPr id="3" name="Content Placeholder 2" descr="Requirements apply to all types of educational occupancies&#10;Drills should occur at different times of the school day, whether students are in class or in other activities &#10;School officials should be encouraged to develop an emergency evacuation plan that provides direction on where and how students should report if the fire alarm sounds during times other than normal class periods&#10;">
            <a:extLst>
              <a:ext uri="{FF2B5EF4-FFF2-40B4-BE49-F238E27FC236}">
                <a16:creationId xmlns:a16="http://schemas.microsoft.com/office/drawing/2014/main" id="{BE3CEEA0-311E-CD47-BBD9-ACE55B5CA8CA}"/>
              </a:ext>
            </a:extLst>
          </p:cNvPr>
          <p:cNvGraphicFramePr>
            <a:graphicFrameLocks noGrp="1"/>
          </p:cNvGraphicFramePr>
          <p:nvPr>
            <p:ph idx="1"/>
            <p:extLst>
              <p:ext uri="{D42A27DB-BD31-4B8C-83A1-F6EECF244321}">
                <p14:modId xmlns:p14="http://schemas.microsoft.com/office/powerpoint/2010/main" val="36957122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0837" name="Text Box 7">
            <a:extLst>
              <a:ext uri="{FF2B5EF4-FFF2-40B4-BE49-F238E27FC236}">
                <a16:creationId xmlns:a16="http://schemas.microsoft.com/office/drawing/2014/main" id="{73EF1E64-1A5A-3345-8E46-20AAEFB3827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CF049-76EF-774F-BD09-2663FB44913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ABA70DE-3DCD-8D44-8D48-D551A1649BE4}" type="slidenum">
              <a:rPr lang="en-US" altLang="en-US" sz="1200">
                <a:latin typeface="Tahoma" panose="020B0604030504040204" pitchFamily="34" charset="0"/>
              </a:rPr>
              <a:pPr eaLnBrk="1" hangingPunct="1"/>
              <a:t>112</a:t>
            </a:fld>
            <a:endParaRPr lang="en-US" altLang="en-US" sz="1200">
              <a:latin typeface="Tahoma" panose="020B0604030504040204" pitchFamily="34" charset="0"/>
            </a:endParaRPr>
          </a:p>
        </p:txBody>
      </p:sp>
      <p:sp>
        <p:nvSpPr>
          <p:cNvPr id="121858" name="Title 2">
            <a:extLst>
              <a:ext uri="{FF2B5EF4-FFF2-40B4-BE49-F238E27FC236}">
                <a16:creationId xmlns:a16="http://schemas.microsoft.com/office/drawing/2014/main" id="{C6598045-6C29-B040-925B-D5E1B38F2468}"/>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educational facilities.</a:t>
            </a:r>
          </a:p>
        </p:txBody>
      </p:sp>
      <p:graphicFrame>
        <p:nvGraphicFramePr>
          <p:cNvPr id="3" name="Content Placeholder 2" descr="Drills during school&#10; Students are instructed to form a line; proceed to the nearest exit in an orderly manner&#10; Teachers must control the class and direct them as necessary&#10; Students who are incapable of holding their places in a line moving at a reasonable speed should move independently of the regular line&#10; Students who have physical limitations may require special assistance from another student or teacher&#10;Staff roles&#10; Function as monitors; assist in evacuation drills&#10; Either hold doors open or close doors when necessary&#10; Teachers and other staff have responsibilities for searching classrooms, restrooms, or other spaces&#10;">
            <a:extLst>
              <a:ext uri="{FF2B5EF4-FFF2-40B4-BE49-F238E27FC236}">
                <a16:creationId xmlns:a16="http://schemas.microsoft.com/office/drawing/2014/main" id="{69B4051C-E31B-334C-B1F2-E3F82E41E2E4}"/>
              </a:ext>
            </a:extLst>
          </p:cNvPr>
          <p:cNvGraphicFramePr>
            <a:graphicFrameLocks noGrp="1"/>
          </p:cNvGraphicFramePr>
          <p:nvPr>
            <p:ph idx="1"/>
            <p:extLst>
              <p:ext uri="{D42A27DB-BD31-4B8C-83A1-F6EECF244321}">
                <p14:modId xmlns:p14="http://schemas.microsoft.com/office/powerpoint/2010/main" val="2003094300"/>
              </p:ext>
            </p:extLst>
          </p:nvPr>
        </p:nvGraphicFramePr>
        <p:xfrm>
          <a:off x="609600" y="1600200"/>
          <a:ext cx="7848600" cy="4541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1861" name="Text Box 7">
            <a:extLst>
              <a:ext uri="{FF2B5EF4-FFF2-40B4-BE49-F238E27FC236}">
                <a16:creationId xmlns:a16="http://schemas.microsoft.com/office/drawing/2014/main" id="{E4ECD8B6-F499-1046-95E9-7ADECE655FF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01FCA6-7B1D-134E-94E8-EF2D5EEC3E6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A4199A2-E20F-374C-B634-CE7B4F1622D2}" type="slidenum">
              <a:rPr lang="en-US" altLang="en-US" sz="1200">
                <a:latin typeface="Tahoma" panose="020B0604030504040204" pitchFamily="34" charset="0"/>
              </a:rPr>
              <a:pPr eaLnBrk="1" hangingPunct="1"/>
              <a:t>113</a:t>
            </a:fld>
            <a:endParaRPr lang="en-US" altLang="en-US" sz="1200">
              <a:latin typeface="Tahoma" panose="020B0604030504040204" pitchFamily="34" charset="0"/>
            </a:endParaRPr>
          </a:p>
        </p:txBody>
      </p:sp>
      <p:sp>
        <p:nvSpPr>
          <p:cNvPr id="122882" name="Title 2">
            <a:extLst>
              <a:ext uri="{FF2B5EF4-FFF2-40B4-BE49-F238E27FC236}">
                <a16:creationId xmlns:a16="http://schemas.microsoft.com/office/drawing/2014/main" id="{EF7F67FE-FD85-754B-A5A7-58DB9188E565}"/>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educational facilities.</a:t>
            </a:r>
          </a:p>
        </p:txBody>
      </p:sp>
      <p:graphicFrame>
        <p:nvGraphicFramePr>
          <p:cNvPr id="3" name="Content Placeholder 2" descr="Assembly points&#10; Each class or group proceeds to a predetermined assembly point outside the building&#10; Should be far enough from the building to avoid danger&#10; No one may reenter the building until directed&#10; Alternate exit routes must also be designated and practiced during emergency evacuation drills&#10;">
            <a:extLst>
              <a:ext uri="{FF2B5EF4-FFF2-40B4-BE49-F238E27FC236}">
                <a16:creationId xmlns:a16="http://schemas.microsoft.com/office/drawing/2014/main" id="{47278D44-C015-0749-9350-0587E3E92949}"/>
              </a:ext>
            </a:extLst>
          </p:cNvPr>
          <p:cNvGraphicFramePr>
            <a:graphicFrameLocks noGrp="1"/>
          </p:cNvGraphicFramePr>
          <p:nvPr>
            <p:ph idx="1"/>
            <p:extLst>
              <p:ext uri="{D42A27DB-BD31-4B8C-83A1-F6EECF244321}">
                <p14:modId xmlns:p14="http://schemas.microsoft.com/office/powerpoint/2010/main" val="1261847329"/>
              </p:ext>
            </p:extLst>
          </p:nvPr>
        </p:nvGraphicFramePr>
        <p:xfrm>
          <a:off x="685800" y="1981200"/>
          <a:ext cx="79248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Placeholder 2">
            <a:extLst>
              <a:ext uri="{FF2B5EF4-FFF2-40B4-BE49-F238E27FC236}">
                <a16:creationId xmlns:a16="http://schemas.microsoft.com/office/drawing/2014/main" id="{1E3C0280-C5BF-514E-BA03-FBDA4982864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What are some of the emergency evacuation requirements for educational facilities?</a:t>
            </a:r>
          </a:p>
        </p:txBody>
      </p:sp>
      <p:sp>
        <p:nvSpPr>
          <p:cNvPr id="123906" name="Title 1">
            <a:extLst>
              <a:ext uri="{FF2B5EF4-FFF2-40B4-BE49-F238E27FC236}">
                <a16:creationId xmlns:a16="http://schemas.microsoft.com/office/drawing/2014/main" id="{8B931A9F-95D3-144D-AAF7-CD520E230668}"/>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 name="Slide Number Placeholder 3">
            <a:extLst>
              <a:ext uri="{FF2B5EF4-FFF2-40B4-BE49-F238E27FC236}">
                <a16:creationId xmlns:a16="http://schemas.microsoft.com/office/drawing/2014/main" id="{51730BE5-3797-0A47-874D-2313D8E0757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8BDE1362-24DD-9D47-9F1C-A8A2406AD5B2}" type="slidenum">
              <a:rPr lang="en-US" altLang="en-US" sz="1200">
                <a:latin typeface="Tahoma" panose="020B0604030504040204" pitchFamily="34" charset="0"/>
              </a:rPr>
              <a:pPr eaLnBrk="1" hangingPunct="1"/>
              <a:t>114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E8D1F7-1152-1642-906E-D083AB69676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75CCB57-3FE1-0C48-92E6-71FC92F2D2A6}" type="slidenum">
              <a:rPr lang="en-US" altLang="en-US" sz="1200">
                <a:latin typeface="Tahoma" panose="020B0604030504040204" pitchFamily="34" charset="0"/>
              </a:rPr>
              <a:pPr eaLnBrk="1" hangingPunct="1"/>
              <a:t>115</a:t>
            </a:fld>
            <a:endParaRPr lang="en-US" altLang="en-US" sz="1200">
              <a:latin typeface="Tahoma" panose="020B0604030504040204" pitchFamily="34" charset="0"/>
            </a:endParaRPr>
          </a:p>
        </p:txBody>
      </p:sp>
      <p:sp>
        <p:nvSpPr>
          <p:cNvPr id="124930" name="Title 2">
            <a:extLst>
              <a:ext uri="{FF2B5EF4-FFF2-40B4-BE49-F238E27FC236}">
                <a16:creationId xmlns:a16="http://schemas.microsoft.com/office/drawing/2014/main" id="{C703DC18-70A9-A248-83FB-E66AEA68ED57}"/>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health care facilities.</a:t>
            </a:r>
          </a:p>
        </p:txBody>
      </p:sp>
      <p:graphicFrame>
        <p:nvGraphicFramePr>
          <p:cNvPr id="6" name="Diagram 5" descr="Conducted quarterly on each shift&#10;Every member of the staff must participate&#10;Must include all emergency notification signals that are used by the facility&#10;Staff members must perform all assigned duties that are required when responding to a particular emergency &#10;">
            <a:extLst>
              <a:ext uri="{FF2B5EF4-FFF2-40B4-BE49-F238E27FC236}">
                <a16:creationId xmlns:a16="http://schemas.microsoft.com/office/drawing/2014/main" id="{CB35AD18-8CFB-034A-9EDE-24EDF048A203}"/>
              </a:ext>
            </a:extLst>
          </p:cNvPr>
          <p:cNvGraphicFramePr/>
          <p:nvPr>
            <p:extLst>
              <p:ext uri="{D42A27DB-BD31-4B8C-83A1-F6EECF244321}">
                <p14:modId xmlns:p14="http://schemas.microsoft.com/office/powerpoint/2010/main" val="2173520375"/>
              </p:ext>
            </p:extLst>
          </p:nvPr>
        </p:nvGraphicFramePr>
        <p:xfrm>
          <a:off x="4533900" y="1524000"/>
          <a:ext cx="43053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4932" name="Content Placeholder 4" descr="Evacuation being performed at a medical facility, patients are being assisted by medical professionals">
            <a:extLst>
              <a:ext uri="{FF2B5EF4-FFF2-40B4-BE49-F238E27FC236}">
                <a16:creationId xmlns:a16="http://schemas.microsoft.com/office/drawing/2014/main" id="{622B122F-7F56-8144-B518-88A030700DA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42900" y="2438400"/>
            <a:ext cx="4191000" cy="314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7">
            <a:extLst>
              <a:ext uri="{FF2B5EF4-FFF2-40B4-BE49-F238E27FC236}">
                <a16:creationId xmlns:a16="http://schemas.microsoft.com/office/drawing/2014/main" id="{A6AB48B6-D2D8-A448-901F-D72BAE67D092}"/>
              </a:ext>
            </a:extLst>
          </p:cNvPr>
          <p:cNvSpPr txBox="1">
            <a:spLocks noChangeArrowheads="1"/>
          </p:cNvSpPr>
          <p:nvPr/>
        </p:nvSpPr>
        <p:spPr bwMode="auto">
          <a:xfrm>
            <a:off x="58674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38C58-2ED2-2F49-95F6-ADE84FB2473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3198AAA-467C-AD49-B2CB-010165A5F829}" type="slidenum">
              <a:rPr lang="en-US" altLang="en-US" sz="1200">
                <a:latin typeface="Tahoma" panose="020B0604030504040204" pitchFamily="34" charset="0"/>
              </a:rPr>
              <a:pPr eaLnBrk="1" hangingPunct="1"/>
              <a:t>116</a:t>
            </a:fld>
            <a:endParaRPr lang="en-US" altLang="en-US" sz="1200">
              <a:latin typeface="Tahoma" panose="020B0604030504040204" pitchFamily="34" charset="0"/>
            </a:endParaRPr>
          </a:p>
        </p:txBody>
      </p:sp>
      <p:sp>
        <p:nvSpPr>
          <p:cNvPr id="125954" name="Title 2">
            <a:extLst>
              <a:ext uri="{FF2B5EF4-FFF2-40B4-BE49-F238E27FC236}">
                <a16:creationId xmlns:a16="http://schemas.microsoft.com/office/drawing/2014/main" id="{A74C0181-8298-6145-8893-89579FD64095}"/>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health care facilities.</a:t>
            </a:r>
          </a:p>
        </p:txBody>
      </p:sp>
      <p:graphicFrame>
        <p:nvGraphicFramePr>
          <p:cNvPr id="3" name="Content Placeholder 2" descr="Written health care fire safety emergency evacuation plan is followed during the drill&#10;When the drill reveals the plan needs modification; plan should be updated&#10;Facility must maintain a full record of all drills and names of facility personnel participating in them; an inspector receives a copy of these reports and files them&#10;">
            <a:extLst>
              <a:ext uri="{FF2B5EF4-FFF2-40B4-BE49-F238E27FC236}">
                <a16:creationId xmlns:a16="http://schemas.microsoft.com/office/drawing/2014/main" id="{CC0F8110-7F2B-D941-B931-18B8D5E49D5C}"/>
              </a:ext>
            </a:extLst>
          </p:cNvPr>
          <p:cNvGraphicFramePr>
            <a:graphicFrameLocks noGrp="1"/>
          </p:cNvGraphicFramePr>
          <p:nvPr>
            <p:ph idx="1"/>
            <p:extLst>
              <p:ext uri="{D42A27DB-BD31-4B8C-83A1-F6EECF244321}">
                <p14:modId xmlns:p14="http://schemas.microsoft.com/office/powerpoint/2010/main" val="308491781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5956" name="Text Box 7">
            <a:extLst>
              <a:ext uri="{FF2B5EF4-FFF2-40B4-BE49-F238E27FC236}">
                <a16:creationId xmlns:a16="http://schemas.microsoft.com/office/drawing/2014/main" id="{68E8240D-20A6-4B4C-B294-9E232B61EF3F}"/>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4ACEEA-9488-5C45-8845-7AB467F3D79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C30C13C-DF31-A24F-917F-E564A8A61B6C}" type="slidenum">
              <a:rPr lang="en-US" altLang="en-US" sz="1200">
                <a:latin typeface="Tahoma" panose="020B0604030504040204" pitchFamily="34" charset="0"/>
              </a:rPr>
              <a:pPr eaLnBrk="1" hangingPunct="1"/>
              <a:t>117</a:t>
            </a:fld>
            <a:endParaRPr lang="en-US" altLang="en-US" sz="1200">
              <a:latin typeface="Tahoma" panose="020B0604030504040204" pitchFamily="34" charset="0"/>
            </a:endParaRPr>
          </a:p>
        </p:txBody>
      </p:sp>
      <p:sp>
        <p:nvSpPr>
          <p:cNvPr id="126978" name="Title 2">
            <a:extLst>
              <a:ext uri="{FF2B5EF4-FFF2-40B4-BE49-F238E27FC236}">
                <a16:creationId xmlns:a16="http://schemas.microsoft.com/office/drawing/2014/main" id="{1B7AFF10-05D4-084B-8FCA-D6D63BC0AFBB}"/>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requirements for emergency evacuation drills in health care facilities.</a:t>
            </a:r>
          </a:p>
        </p:txBody>
      </p:sp>
      <p:graphicFrame>
        <p:nvGraphicFramePr>
          <p:cNvPr id="3" name="Content Placeholder 2" descr="Hospitals and nursing homes require special emergency evacuation procedures&#10;Extent of an evacuation is determined by the severity of the emergency&#10;Evacuation plans proceed in progressive steps or phases&#10;Emergency evacuation plans must be consistent with a community’s overall emergency preparedness plan&#10;">
            <a:extLst>
              <a:ext uri="{FF2B5EF4-FFF2-40B4-BE49-F238E27FC236}">
                <a16:creationId xmlns:a16="http://schemas.microsoft.com/office/drawing/2014/main" id="{293C7F43-74A2-304C-935B-18BD05F8F008}"/>
              </a:ext>
            </a:extLst>
          </p:cNvPr>
          <p:cNvGraphicFramePr>
            <a:graphicFrameLocks noGrp="1"/>
          </p:cNvGraphicFramePr>
          <p:nvPr>
            <p:ph idx="1"/>
            <p:extLst>
              <p:ext uri="{D42A27DB-BD31-4B8C-83A1-F6EECF244321}">
                <p14:modId xmlns:p14="http://schemas.microsoft.com/office/powerpoint/2010/main" val="204471476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37D4ED-9E1C-E74F-A145-344E6213E06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6DFE6080-ED97-1946-B516-978AB993CC5E}" type="slidenum">
              <a:rPr lang="en-US" altLang="en-US" sz="1200">
                <a:latin typeface="Tahoma" panose="020B0604030504040204" pitchFamily="34" charset="0"/>
              </a:rPr>
              <a:pPr eaLnBrk="1" hangingPunct="1"/>
              <a:t>118</a:t>
            </a:fld>
            <a:endParaRPr lang="en-US" altLang="en-US" sz="1200">
              <a:latin typeface="Tahoma" panose="020B0604030504040204" pitchFamily="34" charset="0"/>
            </a:endParaRPr>
          </a:p>
        </p:txBody>
      </p:sp>
      <p:sp>
        <p:nvSpPr>
          <p:cNvPr id="128002" name="Title 2">
            <a:extLst>
              <a:ext uri="{FF2B5EF4-FFF2-40B4-BE49-F238E27FC236}">
                <a16:creationId xmlns:a16="http://schemas.microsoft.com/office/drawing/2014/main" id="{4F98FF9F-2897-E541-84CA-CBEB16C81600}"/>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Phase I activities in health care facilities involve evacuating a single room.</a:t>
            </a:r>
          </a:p>
        </p:txBody>
      </p:sp>
      <p:graphicFrame>
        <p:nvGraphicFramePr>
          <p:cNvPr id="3" name="Content Placeholder 2" descr="R&#10; Remove those in immediate danger&#10;E&#10; Ensure that the room door is closed&#10;A&#10; Activate the fire alarm or notify law enforcement agency, depending on the nature of the emergency if it has not already been done&#10;C&#10; Call the fire department or local law enforcement agency&#10;T&#10; Try to extinguish or control the fire or remove those at risk without endangering additional lives&#10;">
            <a:extLst>
              <a:ext uri="{FF2B5EF4-FFF2-40B4-BE49-F238E27FC236}">
                <a16:creationId xmlns:a16="http://schemas.microsoft.com/office/drawing/2014/main" id="{3BDA4507-5824-3A43-9A8B-3BD8BBB76312}"/>
              </a:ext>
            </a:extLst>
          </p:cNvPr>
          <p:cNvGraphicFramePr>
            <a:graphicFrameLocks noGrp="1"/>
          </p:cNvGraphicFramePr>
          <p:nvPr>
            <p:ph idx="1"/>
            <p:extLst>
              <p:ext uri="{D42A27DB-BD31-4B8C-83A1-F6EECF244321}">
                <p14:modId xmlns:p14="http://schemas.microsoft.com/office/powerpoint/2010/main" val="382683458"/>
              </p:ext>
            </p:extLst>
          </p:nvPr>
        </p:nvGraphicFramePr>
        <p:xfrm>
          <a:off x="6858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8005" name="Text Box 7">
            <a:extLst>
              <a:ext uri="{FF2B5EF4-FFF2-40B4-BE49-F238E27FC236}">
                <a16:creationId xmlns:a16="http://schemas.microsoft.com/office/drawing/2014/main" id="{67E26775-586D-5446-8847-320B6DBAACA0}"/>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00E18B75-F2E5-774D-A6CC-29F86C611C8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basic elements of the communication model.</a:t>
            </a:r>
          </a:p>
        </p:txBody>
      </p:sp>
      <p:sp>
        <p:nvSpPr>
          <p:cNvPr id="4" name="Slide Number Placeholder 3">
            <a:extLst>
              <a:ext uri="{FF2B5EF4-FFF2-40B4-BE49-F238E27FC236}">
                <a16:creationId xmlns:a16="http://schemas.microsoft.com/office/drawing/2014/main" id="{8E1303D9-6316-D849-BD24-6EF5DD3E2F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0465B93-35E8-8942-88B5-6DB07B5BDD2E}"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graphicFrame>
        <p:nvGraphicFramePr>
          <p:cNvPr id="3" name="Content Placeholder 2" descr="Interference&#10; Prevents the receiver from fully receiving a message&#10; May be created by either internal or external sources&#10; These include hearing impairments, excessive noise, and mixed messages that are confusing &#10;Feedback (response) to the sender&#10; Completes the communication process, resulting in an ongoing cycle; can be positive, in which desired results are achieved, or negative, resulting in confrontation or misinterpretation&#10;">
            <a:extLst>
              <a:ext uri="{FF2B5EF4-FFF2-40B4-BE49-F238E27FC236}">
                <a16:creationId xmlns:a16="http://schemas.microsoft.com/office/drawing/2014/main" id="{D3542428-4912-904B-BDAC-6F2115840B31}"/>
              </a:ext>
            </a:extLst>
          </p:cNvPr>
          <p:cNvGraphicFramePr>
            <a:graphicFrameLocks noGrp="1"/>
          </p:cNvGraphicFramePr>
          <p:nvPr>
            <p:ph idx="1"/>
            <p:extLst>
              <p:ext uri="{D42A27DB-BD31-4B8C-83A1-F6EECF244321}">
                <p14:modId xmlns:p14="http://schemas.microsoft.com/office/powerpoint/2010/main" val="1085236350"/>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C1043F-1A0C-E442-8CD2-C8DEA52B6EB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0ED6D50-91CC-A045-BD68-31321DF2A8F2}" type="slidenum">
              <a:rPr lang="en-US" altLang="en-US" sz="1200">
                <a:latin typeface="Tahoma" panose="020B0604030504040204" pitchFamily="34" charset="0"/>
              </a:rPr>
              <a:pPr eaLnBrk="1" hangingPunct="1"/>
              <a:t>119</a:t>
            </a:fld>
            <a:endParaRPr lang="en-US" altLang="en-US" sz="1200">
              <a:latin typeface="Tahoma" panose="020B0604030504040204" pitchFamily="34" charset="0"/>
            </a:endParaRPr>
          </a:p>
        </p:txBody>
      </p:sp>
      <p:sp>
        <p:nvSpPr>
          <p:cNvPr id="129026" name="Title 2">
            <a:extLst>
              <a:ext uri="{FF2B5EF4-FFF2-40B4-BE49-F238E27FC236}">
                <a16:creationId xmlns:a16="http://schemas.microsoft.com/office/drawing/2014/main" id="{114194C1-8458-2E4B-8253-22F16FB516F5}"/>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Phase I activities in health care facilities involve evacuating a single room.</a:t>
            </a:r>
          </a:p>
        </p:txBody>
      </p:sp>
      <p:graphicFrame>
        <p:nvGraphicFramePr>
          <p:cNvPr id="3" name="Content Placeholder 2" descr="R&#10; Remove (patients) &#10;A&#10; Alert (call 9-1-1)&#10;C&#10; Confine (close off the area of origin) &#10;E&#10; Extinguish (if able to do so)&#10;">
            <a:extLst>
              <a:ext uri="{FF2B5EF4-FFF2-40B4-BE49-F238E27FC236}">
                <a16:creationId xmlns:a16="http://schemas.microsoft.com/office/drawing/2014/main" id="{64E5D179-FD58-D946-BE9A-401815E9EF7E}"/>
              </a:ext>
            </a:extLst>
          </p:cNvPr>
          <p:cNvGraphicFramePr>
            <a:graphicFrameLocks noGrp="1"/>
          </p:cNvGraphicFramePr>
          <p:nvPr>
            <p:ph idx="1"/>
            <p:extLst>
              <p:ext uri="{D42A27DB-BD31-4B8C-83A1-F6EECF244321}">
                <p14:modId xmlns:p14="http://schemas.microsoft.com/office/powerpoint/2010/main" val="1953453633"/>
              </p:ext>
            </p:extLst>
          </p:nvPr>
        </p:nvGraphicFramePr>
        <p:xfrm>
          <a:off x="6858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A0661A-95FD-ED43-BA6D-3DD4EE1C85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3FFBA577-B302-7243-8F93-C4B63778E40A}" type="slidenum">
              <a:rPr lang="en-US" altLang="en-US" sz="1200">
                <a:latin typeface="Tahoma" panose="020B0604030504040204" pitchFamily="34" charset="0"/>
              </a:rPr>
              <a:pPr eaLnBrk="1" hangingPunct="1"/>
              <a:t>120</a:t>
            </a:fld>
            <a:endParaRPr lang="en-US" altLang="en-US" sz="1200">
              <a:latin typeface="Tahoma" panose="020B0604030504040204" pitchFamily="34" charset="0"/>
            </a:endParaRPr>
          </a:p>
        </p:txBody>
      </p:sp>
      <p:sp>
        <p:nvSpPr>
          <p:cNvPr id="130050" name="Title 2">
            <a:extLst>
              <a:ext uri="{FF2B5EF4-FFF2-40B4-BE49-F238E27FC236}">
                <a16:creationId xmlns:a16="http://schemas.microsoft.com/office/drawing/2014/main" id="{6CC6C6B1-C081-8346-A2AB-FA78F294D7E8}"/>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Phase 2 activities in health care facilities involve evacuating an entire zone of a building.</a:t>
            </a:r>
          </a:p>
        </p:txBody>
      </p:sp>
      <p:graphicFrame>
        <p:nvGraphicFramePr>
          <p:cNvPr id="3" name="Content Placeholder 2" descr="Close all room and smoke barrier doors first&#10;Evacuate rooms adjacent to the fire or emergency areas first &#10;Concentrate on evacuating the remaining rooms within that zone &#10;Move occupants to predetermined safe areas on the affected floor &#10;Take medical charts/records with patients anytime they are moved from their rooms &#10;Place the facility in a lockdown situation&#10;">
            <a:extLst>
              <a:ext uri="{FF2B5EF4-FFF2-40B4-BE49-F238E27FC236}">
                <a16:creationId xmlns:a16="http://schemas.microsoft.com/office/drawing/2014/main" id="{C9ADB32B-5F1B-D54B-ADF3-78DCF3793480}"/>
              </a:ext>
            </a:extLst>
          </p:cNvPr>
          <p:cNvGraphicFramePr>
            <a:graphicFrameLocks noGrp="1"/>
          </p:cNvGraphicFramePr>
          <p:nvPr>
            <p:ph idx="1"/>
            <p:extLst>
              <p:ext uri="{D42A27DB-BD31-4B8C-83A1-F6EECF244321}">
                <p14:modId xmlns:p14="http://schemas.microsoft.com/office/powerpoint/2010/main" val="2595398676"/>
              </p:ext>
            </p:extLst>
          </p:nvPr>
        </p:nvGraphicFramePr>
        <p:xfrm>
          <a:off x="6858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3A6546-5587-2A4E-9416-6F778CDFF72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CD3C170-205E-8045-867D-B876B21C106E}" type="slidenum">
              <a:rPr lang="en-US" altLang="en-US" sz="1200">
                <a:latin typeface="Tahoma" panose="020B0604030504040204" pitchFamily="34" charset="0"/>
              </a:rPr>
              <a:pPr eaLnBrk="1" hangingPunct="1"/>
              <a:t>121</a:t>
            </a:fld>
            <a:endParaRPr lang="en-US" altLang="en-US" sz="1200">
              <a:latin typeface="Tahoma" panose="020B0604030504040204" pitchFamily="34" charset="0"/>
            </a:endParaRPr>
          </a:p>
        </p:txBody>
      </p:sp>
      <p:sp>
        <p:nvSpPr>
          <p:cNvPr id="131074" name="Title 2">
            <a:extLst>
              <a:ext uri="{FF2B5EF4-FFF2-40B4-BE49-F238E27FC236}">
                <a16:creationId xmlns:a16="http://schemas.microsoft.com/office/drawing/2014/main" id="{63BC8397-588F-E143-8E74-744A0497EFE6}"/>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Phase 3 activities in health care facilities involve evacuating an entire floor and zones on the floor above.</a:t>
            </a:r>
          </a:p>
        </p:txBody>
      </p:sp>
      <p:graphicFrame>
        <p:nvGraphicFramePr>
          <p:cNvPr id="3" name="Content Placeholder 2" descr="Evacuate the fire floor first&#10;Once this is done, evacuate the necessary zones on the floor above the incident&#10;Move occupants down stairwells or elevators if they are deemed secure, safe, and operable&#10;">
            <a:extLst>
              <a:ext uri="{FF2B5EF4-FFF2-40B4-BE49-F238E27FC236}">
                <a16:creationId xmlns:a16="http://schemas.microsoft.com/office/drawing/2014/main" id="{96CF6855-8CE8-9241-9707-5F0DF118F48B}"/>
              </a:ext>
            </a:extLst>
          </p:cNvPr>
          <p:cNvGraphicFramePr>
            <a:graphicFrameLocks noGrp="1"/>
          </p:cNvGraphicFramePr>
          <p:nvPr>
            <p:ph idx="1"/>
            <p:extLst>
              <p:ext uri="{D42A27DB-BD31-4B8C-83A1-F6EECF244321}">
                <p14:modId xmlns:p14="http://schemas.microsoft.com/office/powerpoint/2010/main" val="1735653304"/>
              </p:ext>
            </p:extLst>
          </p:nvPr>
        </p:nvGraphicFramePr>
        <p:xfrm>
          <a:off x="6858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7FA4A4-D1F2-6647-843D-BDAF98E6A4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8752695-95B6-564B-B2D1-0CB2848310FC}" type="slidenum">
              <a:rPr lang="en-US" altLang="en-US" sz="1200">
                <a:latin typeface="Tahoma" panose="020B0604030504040204" pitchFamily="34" charset="0"/>
              </a:rPr>
              <a:pPr eaLnBrk="1" hangingPunct="1"/>
              <a:t>122</a:t>
            </a:fld>
            <a:endParaRPr lang="en-US" altLang="en-US" sz="1200">
              <a:latin typeface="Tahoma" panose="020B0604030504040204" pitchFamily="34" charset="0"/>
            </a:endParaRPr>
          </a:p>
        </p:txBody>
      </p:sp>
      <p:sp>
        <p:nvSpPr>
          <p:cNvPr id="132098" name="Title 2">
            <a:extLst>
              <a:ext uri="{FF2B5EF4-FFF2-40B4-BE49-F238E27FC236}">
                <a16:creationId xmlns:a16="http://schemas.microsoft.com/office/drawing/2014/main" id="{8384BA30-576F-024E-8798-5891E336FA4A}"/>
              </a:ext>
            </a:extLst>
          </p:cNvPr>
          <p:cNvSpPr>
            <a:spLocks noGrp="1"/>
          </p:cNvSpPr>
          <p:nvPr>
            <p:ph type="title"/>
          </p:nvPr>
        </p:nvSpPr>
        <p:spPr bwMode="auto">
          <a:xfrm>
            <a:off x="685800" y="173038"/>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Phase 4 activities in health care facilities involve evacuating an entire building.</a:t>
            </a:r>
          </a:p>
        </p:txBody>
      </p:sp>
      <p:graphicFrame>
        <p:nvGraphicFramePr>
          <p:cNvPr id="3" name="Content Placeholder 2" descr="Work best when preincident plans are in place and practiced on a regular basis&#10;Actions for fire incident include&#10; Evacuate the fire floor first, followed by all floors above the incident &#10; Evacuate the floor(s) below the fire when the fire floor and floors above it are clear &#10; Transport patients to other buildings or sites&#10;">
            <a:extLst>
              <a:ext uri="{FF2B5EF4-FFF2-40B4-BE49-F238E27FC236}">
                <a16:creationId xmlns:a16="http://schemas.microsoft.com/office/drawing/2014/main" id="{F60D63E0-E095-9242-BF58-66520E4B7820}"/>
              </a:ext>
            </a:extLst>
          </p:cNvPr>
          <p:cNvGraphicFramePr>
            <a:graphicFrameLocks noGrp="1"/>
          </p:cNvGraphicFramePr>
          <p:nvPr>
            <p:ph idx="1"/>
            <p:extLst>
              <p:ext uri="{D42A27DB-BD31-4B8C-83A1-F6EECF244321}">
                <p14:modId xmlns:p14="http://schemas.microsoft.com/office/powerpoint/2010/main" val="953845247"/>
              </p:ext>
            </p:extLst>
          </p:nvPr>
        </p:nvGraphicFramePr>
        <p:xfrm>
          <a:off x="685800" y="2286000"/>
          <a:ext cx="80772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F48926-3BC7-104D-9AA5-31B05A14523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22EF890-5FEA-3043-833A-B5A988DA5A56}" type="slidenum">
              <a:rPr lang="en-US" altLang="en-US" sz="1200">
                <a:latin typeface="Tahoma" panose="020B0604030504040204" pitchFamily="34" charset="0"/>
              </a:rPr>
              <a:pPr eaLnBrk="1" hangingPunct="1"/>
              <a:t>123</a:t>
            </a:fld>
            <a:endParaRPr lang="en-US" altLang="en-US" sz="1200">
              <a:latin typeface="Tahoma" panose="020B0604030504040204" pitchFamily="34" charset="0"/>
            </a:endParaRPr>
          </a:p>
        </p:txBody>
      </p:sp>
      <p:sp>
        <p:nvSpPr>
          <p:cNvPr id="133122" name="Title 2">
            <a:extLst>
              <a:ext uri="{FF2B5EF4-FFF2-40B4-BE49-F238E27FC236}">
                <a16:creationId xmlns:a16="http://schemas.microsoft.com/office/drawing/2014/main" id="{26298DE6-A051-814E-A7BE-C04809E03D29}"/>
              </a:ext>
            </a:extLst>
          </p:cNvPr>
          <p:cNvSpPr>
            <a:spLocks noGrp="1"/>
          </p:cNvSpPr>
          <p:nvPr>
            <p:ph type="title"/>
          </p:nvPr>
        </p:nvSpPr>
        <p:spPr bwMode="auto">
          <a:xfrm>
            <a:off x="685800" y="5334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actions for other incidents at health care facilities.</a:t>
            </a:r>
          </a:p>
        </p:txBody>
      </p:sp>
      <p:graphicFrame>
        <p:nvGraphicFramePr>
          <p:cNvPr id="3" name="Content Placeholder 2" descr="Law enforcement incidents&#10; Establish direct coordination with the local law enforcement agency&#10; Remove patients to predetermined sites that are ready to provide adequate shelter and care for special/medical needs&#10;Large-scale evacuations&#10; Tornadoes, hurricanes, floods, earthquakes, or wildland/urban interface fires&#10; Evacuation areas may be many miles (kilometers) away during these incidents&#10; It may be necessary to move patients to an intermediate location&#10;">
            <a:extLst>
              <a:ext uri="{FF2B5EF4-FFF2-40B4-BE49-F238E27FC236}">
                <a16:creationId xmlns:a16="http://schemas.microsoft.com/office/drawing/2014/main" id="{BFC0F452-F1C3-6C41-89F7-D1C49BA2D4BE}"/>
              </a:ext>
            </a:extLst>
          </p:cNvPr>
          <p:cNvGraphicFramePr>
            <a:graphicFrameLocks noGrp="1"/>
          </p:cNvGraphicFramePr>
          <p:nvPr>
            <p:ph idx="1"/>
            <p:extLst>
              <p:ext uri="{D42A27DB-BD31-4B8C-83A1-F6EECF244321}">
                <p14:modId xmlns:p14="http://schemas.microsoft.com/office/powerpoint/2010/main" val="2141798696"/>
              </p:ext>
            </p:extLst>
          </p:nvPr>
        </p:nvGraphicFramePr>
        <p:xfrm>
          <a:off x="685800" y="16002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DDDC2D-754C-2F4A-9012-E2D01AA424A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A21458C9-C11E-8641-89C1-26109E3A5E00}" type="slidenum">
              <a:rPr lang="en-US" altLang="en-US" sz="1200">
                <a:latin typeface="Tahoma" panose="020B0604030504040204" pitchFamily="34" charset="0"/>
              </a:rPr>
              <a:pPr eaLnBrk="1" hangingPunct="1"/>
              <a:t>124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34146" name="Title 1">
            <a:extLst>
              <a:ext uri="{FF2B5EF4-FFF2-40B4-BE49-F238E27FC236}">
                <a16:creationId xmlns:a16="http://schemas.microsoft.com/office/drawing/2014/main" id="{762081C2-5C40-AC47-BBEA-A5D17EDA407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34147" name="Text Placeholder 2">
            <a:extLst>
              <a:ext uri="{FF2B5EF4-FFF2-40B4-BE49-F238E27FC236}">
                <a16:creationId xmlns:a16="http://schemas.microsoft.com/office/drawing/2014/main" id="{E041CB7F-C48B-474D-9784-65FA338753D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What are some of the emergency evacuation requirements for health care facilities?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4D7AC-7612-2A43-AEF9-8D001629B86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2E31ABA4-0BCA-EE4F-9C62-456366ABBF75}" type="slidenum">
              <a:rPr lang="en-US" altLang="en-US" sz="1200">
                <a:latin typeface="Tahoma" panose="020B0604030504040204" pitchFamily="34" charset="0"/>
              </a:rPr>
              <a:pPr eaLnBrk="1" hangingPunct="1"/>
              <a:t>125</a:t>
            </a:fld>
            <a:endParaRPr lang="en-US" altLang="en-US" sz="1200">
              <a:latin typeface="Tahoma" panose="020B0604030504040204" pitchFamily="34" charset="0"/>
            </a:endParaRPr>
          </a:p>
        </p:txBody>
      </p:sp>
      <p:sp>
        <p:nvSpPr>
          <p:cNvPr id="135170" name="Title 2">
            <a:extLst>
              <a:ext uri="{FF2B5EF4-FFF2-40B4-BE49-F238E27FC236}">
                <a16:creationId xmlns:a16="http://schemas.microsoft.com/office/drawing/2014/main" id="{0498B59D-B655-A247-BDC7-28FF1CDEA822}"/>
              </a:ext>
            </a:extLst>
          </p:cNvPr>
          <p:cNvSpPr>
            <a:spLocks noGrp="1"/>
          </p:cNvSpPr>
          <p:nvPr>
            <p:ph type="title"/>
          </p:nvPr>
        </p:nvSpPr>
        <p:spPr bwMode="auto">
          <a:xfrm>
            <a:off x="685800" y="5334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emergency procedures for correctional facilities.</a:t>
            </a:r>
          </a:p>
        </p:txBody>
      </p:sp>
      <p:graphicFrame>
        <p:nvGraphicFramePr>
          <p:cNvPr id="5" name="Content Placeholder 4" descr="Provide a unique problem&#10;The lives of inmates, visitors, and security personnel depend on the quick and effective actions of staff members&#10;Must maintain an effective fire detection system, a key-control system, and a written emergency preparedness plan&#10;Evacuation plan must be available to inmates, and plans must be regularly reviewed and upgraded&#10;Inmates are either protected where they are or evacuated&#10;Inmates should be released by a reliable means&#10;There should be at least two means of access to each main cell block&#10;">
            <a:extLst>
              <a:ext uri="{FF2B5EF4-FFF2-40B4-BE49-F238E27FC236}">
                <a16:creationId xmlns:a16="http://schemas.microsoft.com/office/drawing/2014/main" id="{026BCA95-3824-8145-A6C4-EF74DF028AE3}"/>
              </a:ext>
            </a:extLst>
          </p:cNvPr>
          <p:cNvGraphicFramePr>
            <a:graphicFrameLocks noGrp="1"/>
          </p:cNvGraphicFramePr>
          <p:nvPr>
            <p:ph idx="1"/>
            <p:extLst>
              <p:ext uri="{D42A27DB-BD31-4B8C-83A1-F6EECF244321}">
                <p14:modId xmlns:p14="http://schemas.microsoft.com/office/powerpoint/2010/main" val="1115829731"/>
              </p:ext>
            </p:extLst>
          </p:nvPr>
        </p:nvGraphicFramePr>
        <p:xfrm>
          <a:off x="685800" y="15240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767878-F569-5F40-8687-A1641C93890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04DE55D-FEE4-754F-9F78-E2192880289E}" type="slidenum">
              <a:rPr lang="en-US" altLang="en-US" sz="1200">
                <a:latin typeface="Tahoma" panose="020B0604030504040204" pitchFamily="34" charset="0"/>
              </a:rPr>
              <a:pPr eaLnBrk="1" hangingPunct="1"/>
              <a:t>126</a:t>
            </a:fld>
            <a:endParaRPr lang="en-US" altLang="en-US" sz="1200">
              <a:latin typeface="Tahoma" panose="020B0604030504040204" pitchFamily="34" charset="0"/>
            </a:endParaRPr>
          </a:p>
        </p:txBody>
      </p:sp>
      <p:sp>
        <p:nvSpPr>
          <p:cNvPr id="136194" name="Title 2">
            <a:extLst>
              <a:ext uri="{FF2B5EF4-FFF2-40B4-BE49-F238E27FC236}">
                <a16:creationId xmlns:a16="http://schemas.microsoft.com/office/drawing/2014/main" id="{9DB61D68-5DD6-A049-81CA-3DCEEF24ED90}"/>
              </a:ext>
            </a:extLst>
          </p:cNvPr>
          <p:cNvSpPr>
            <a:spLocks noGrp="1"/>
          </p:cNvSpPr>
          <p:nvPr>
            <p:ph type="title"/>
          </p:nvPr>
        </p:nvSpPr>
        <p:spPr bwMode="auto">
          <a:xfrm>
            <a:off x="685800" y="5334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emergency procedures for hotels and motels.</a:t>
            </a:r>
          </a:p>
        </p:txBody>
      </p:sp>
      <p:graphicFrame>
        <p:nvGraphicFramePr>
          <p:cNvPr id="6" name="Diagram 5" descr="None of the occupants are familiar with the layout of the building&#10;Fire codes require the installation of a reliable fire detection and alarm system&#10;Evacuation procedures are usually posted in each room on the back of the door, at all fire alarm manual pull stations, and next to exits&#10;">
            <a:extLst>
              <a:ext uri="{FF2B5EF4-FFF2-40B4-BE49-F238E27FC236}">
                <a16:creationId xmlns:a16="http://schemas.microsoft.com/office/drawing/2014/main" id="{F44EA116-255B-3344-BF20-DF79812FB3C5}"/>
              </a:ext>
            </a:extLst>
          </p:cNvPr>
          <p:cNvGraphicFramePr/>
          <p:nvPr>
            <p:extLst>
              <p:ext uri="{D42A27DB-BD31-4B8C-83A1-F6EECF244321}">
                <p14:modId xmlns:p14="http://schemas.microsoft.com/office/powerpoint/2010/main" val="520027692"/>
              </p:ext>
            </p:extLst>
          </p:nvPr>
        </p:nvGraphicFramePr>
        <p:xfrm>
          <a:off x="4569069" y="1955014"/>
          <a:ext cx="4419600" cy="3938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6196" name="Content Placeholder 2" descr="Example of an evvacuation plan affixed to a wall in a building">
            <a:extLst>
              <a:ext uri="{FF2B5EF4-FFF2-40B4-BE49-F238E27FC236}">
                <a16:creationId xmlns:a16="http://schemas.microsoft.com/office/drawing/2014/main" id="{7D5F3555-2ACA-AA4E-B86D-CAF9D4906B5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8262" y="1703387"/>
            <a:ext cx="4673600" cy="40774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10">
            <a:extLst>
              <a:ext uri="{FF2B5EF4-FFF2-40B4-BE49-F238E27FC236}">
                <a16:creationId xmlns:a16="http://schemas.microsoft.com/office/drawing/2014/main" id="{36B15746-FFD9-314A-AE6D-C6AB563D7588}"/>
              </a:ext>
            </a:extLst>
          </p:cNvPr>
          <p:cNvSpPr>
            <a:spLocks noChangeArrowheads="1"/>
          </p:cNvSpPr>
          <p:nvPr/>
        </p:nvSpPr>
        <p:spPr bwMode="auto">
          <a:xfrm>
            <a:off x="152400" y="58674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Tanya Hoover</a:t>
            </a:r>
            <a:endParaRPr lang="en-US" altLang="en-US" sz="1200" b="0"/>
          </a:p>
        </p:txBody>
      </p:sp>
      <p:sp>
        <p:nvSpPr>
          <p:cNvPr id="136199" name="Text Box 7">
            <a:extLst>
              <a:ext uri="{FF2B5EF4-FFF2-40B4-BE49-F238E27FC236}">
                <a16:creationId xmlns:a16="http://schemas.microsoft.com/office/drawing/2014/main" id="{5E63EB1D-C1C3-2C4E-8912-DF52A2CEC8C4}"/>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4CE9AC-1C4D-EB43-A455-A98F3973AD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393ED8EA-88D9-9048-8D66-6859937659B6}" type="slidenum">
              <a:rPr lang="en-US" altLang="en-US" sz="1200">
                <a:latin typeface="Tahoma" panose="020B0604030504040204" pitchFamily="34" charset="0"/>
              </a:rPr>
              <a:pPr eaLnBrk="1" hangingPunct="1"/>
              <a:t>127</a:t>
            </a:fld>
            <a:endParaRPr lang="en-US" altLang="en-US" sz="1200">
              <a:latin typeface="Tahoma" panose="020B0604030504040204" pitchFamily="34" charset="0"/>
            </a:endParaRPr>
          </a:p>
        </p:txBody>
      </p:sp>
      <p:sp>
        <p:nvSpPr>
          <p:cNvPr id="137218" name="Title 2">
            <a:extLst>
              <a:ext uri="{FF2B5EF4-FFF2-40B4-BE49-F238E27FC236}">
                <a16:creationId xmlns:a16="http://schemas.microsoft.com/office/drawing/2014/main" id="{B2506E1E-544D-5B48-B5D2-95FB17EC72FA}"/>
              </a:ext>
            </a:extLst>
          </p:cNvPr>
          <p:cNvSpPr>
            <a:spLocks noGrp="1"/>
          </p:cNvSpPr>
          <p:nvPr>
            <p:ph type="title"/>
          </p:nvPr>
        </p:nvSpPr>
        <p:spPr bwMode="auto">
          <a:xfrm>
            <a:off x="685800" y="5334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emergency procedures for hotels and motels.</a:t>
            </a:r>
          </a:p>
        </p:txBody>
      </p:sp>
      <p:graphicFrame>
        <p:nvGraphicFramePr>
          <p:cNvPr id="6" name="Diagram 5" descr="Owner or administrator is responsible for training employees in emergency evacuation procedures&#10;Employees may be designated as fire wardens&#10;Employees should attempt to account for guests&#10;Emergency evacuation drills must be held frequently&#10;">
            <a:extLst>
              <a:ext uri="{FF2B5EF4-FFF2-40B4-BE49-F238E27FC236}">
                <a16:creationId xmlns:a16="http://schemas.microsoft.com/office/drawing/2014/main" id="{554BCE08-714B-374E-8BC1-41B3567DB846}"/>
              </a:ext>
            </a:extLst>
          </p:cNvPr>
          <p:cNvGraphicFramePr/>
          <p:nvPr>
            <p:extLst>
              <p:ext uri="{D42A27DB-BD31-4B8C-83A1-F6EECF244321}">
                <p14:modId xmlns:p14="http://schemas.microsoft.com/office/powerpoint/2010/main" val="2015165842"/>
              </p:ext>
            </p:extLst>
          </p:nvPr>
        </p:nvGraphicFramePr>
        <p:xfrm>
          <a:off x="4267200" y="1793631"/>
          <a:ext cx="4419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7220" name="Content Placeholder 2" descr="Inspector using a microphone affixed to an emergency alert system in a building">
            <a:extLst>
              <a:ext uri="{FF2B5EF4-FFF2-40B4-BE49-F238E27FC236}">
                <a16:creationId xmlns:a16="http://schemas.microsoft.com/office/drawing/2014/main" id="{C67FC36C-7E87-764C-8379-2FC8CF108F71}"/>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2444871"/>
            <a:ext cx="3632269" cy="256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2813D2-3FCB-4F42-AF34-0713A953E71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A5958BD3-8134-374D-B4A1-F19AAF0C3004}" type="slidenum">
              <a:rPr lang="en-US" altLang="en-US" sz="1200">
                <a:latin typeface="Tahoma" panose="020B0604030504040204" pitchFamily="34" charset="0"/>
              </a:rPr>
              <a:pPr eaLnBrk="1" hangingPunct="1"/>
              <a:t>128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38242" name="Title 1">
            <a:extLst>
              <a:ext uri="{FF2B5EF4-FFF2-40B4-BE49-F238E27FC236}">
                <a16:creationId xmlns:a16="http://schemas.microsoft.com/office/drawing/2014/main" id="{55E2179F-794B-614D-956B-2A6F4072CA8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38243" name="Text Placeholder 2">
            <a:extLst>
              <a:ext uri="{FF2B5EF4-FFF2-40B4-BE49-F238E27FC236}">
                <a16:creationId xmlns:a16="http://schemas.microsoft.com/office/drawing/2014/main" id="{FB482A1B-EAE0-AC4B-A326-A4B51897F9B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What unique conditions impact evacuation drills for correctional facilities and hotels?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583BDD8D-B106-A74F-9F3E-376A2B910AB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as a receiver, to overcome internal interference.</a:t>
            </a:r>
          </a:p>
        </p:txBody>
      </p:sp>
      <p:sp>
        <p:nvSpPr>
          <p:cNvPr id="4" name="Slide Number Placeholder 3">
            <a:extLst>
              <a:ext uri="{FF2B5EF4-FFF2-40B4-BE49-F238E27FC236}">
                <a16:creationId xmlns:a16="http://schemas.microsoft.com/office/drawing/2014/main" id="{2202E46E-C60F-F04F-8C00-6CC9614353F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3D2161C-AE16-F04E-81F2-779490AAFD91}"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graphicFrame>
        <p:nvGraphicFramePr>
          <p:cNvPr id="5" name="Content Placeholder 4" descr="Focus on what the sender is saying&#10;Listen carefully&#10;Provide feedback immediately&#10;Use nonverbal factors or clues to emphasize and acknowledge understanding of the message&#10;">
            <a:extLst>
              <a:ext uri="{FF2B5EF4-FFF2-40B4-BE49-F238E27FC236}">
                <a16:creationId xmlns:a16="http://schemas.microsoft.com/office/drawing/2014/main" id="{B92B562E-6EC8-A449-966D-47D69235B628}"/>
              </a:ext>
            </a:extLst>
          </p:cNvPr>
          <p:cNvGraphicFramePr>
            <a:graphicFrameLocks noGrp="1"/>
          </p:cNvGraphicFramePr>
          <p:nvPr>
            <p:ph idx="1"/>
            <p:extLst>
              <p:ext uri="{D42A27DB-BD31-4B8C-83A1-F6EECF244321}">
                <p14:modId xmlns:p14="http://schemas.microsoft.com/office/powerpoint/2010/main" val="6660319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7C3BA0-7BAA-5341-B905-4E481B2D8D1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CD2CE04-3AA0-4149-A7E3-8A1B93F19625}" type="slidenum">
              <a:rPr lang="en-US" altLang="en-US" sz="1200">
                <a:latin typeface="Tahoma" panose="020B0604030504040204" pitchFamily="34" charset="0"/>
              </a:rPr>
              <a:pPr eaLnBrk="1" hangingPunct="1"/>
              <a:t>129</a:t>
            </a:fld>
            <a:endParaRPr lang="en-US" altLang="en-US" sz="1200">
              <a:latin typeface="Tahoma" panose="020B0604030504040204" pitchFamily="34" charset="0"/>
            </a:endParaRPr>
          </a:p>
        </p:txBody>
      </p:sp>
      <p:sp>
        <p:nvSpPr>
          <p:cNvPr id="139267" name="Title 2">
            <a:extLst>
              <a:ext uri="{FF2B5EF4-FFF2-40B4-BE49-F238E27FC236}">
                <a16:creationId xmlns:a16="http://schemas.microsoft.com/office/drawing/2014/main" id="{9D2C454D-0F4F-4542-AF67-D7C39C76121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8</a:t>
            </a:r>
          </a:p>
        </p:txBody>
      </p:sp>
      <p:sp>
        <p:nvSpPr>
          <p:cNvPr id="139266" name="Content Placeholder 1">
            <a:extLst>
              <a:ext uri="{FF2B5EF4-FFF2-40B4-BE49-F238E27FC236}">
                <a16:creationId xmlns:a16="http://schemas.microsoft.com/office/drawing/2014/main" id="{8D215F16-46DA-8442-9AE7-DC89769F1CE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complaint management process.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B749C-02D7-B244-9729-0935D34F806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26E168B-6DAB-B34E-B272-A0B68990C476}" type="slidenum">
              <a:rPr lang="en-US" altLang="en-US" sz="1200">
                <a:latin typeface="Tahoma" panose="020B0604030504040204" pitchFamily="34" charset="0"/>
              </a:rPr>
              <a:pPr eaLnBrk="1" hangingPunct="1"/>
              <a:t>130</a:t>
            </a:fld>
            <a:endParaRPr lang="en-US" altLang="en-US" sz="1200">
              <a:latin typeface="Tahoma" panose="020B0604030504040204" pitchFamily="34" charset="0"/>
            </a:endParaRPr>
          </a:p>
        </p:txBody>
      </p:sp>
      <p:sp>
        <p:nvSpPr>
          <p:cNvPr id="140290" name="Title 2">
            <a:extLst>
              <a:ext uri="{FF2B5EF4-FFF2-40B4-BE49-F238E27FC236}">
                <a16:creationId xmlns:a16="http://schemas.microsoft.com/office/drawing/2014/main" id="{DCFDC81D-F08B-5149-B958-60D07C215012}"/>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procedure for receiving and processing complaints.</a:t>
            </a:r>
          </a:p>
        </p:txBody>
      </p:sp>
      <p:graphicFrame>
        <p:nvGraphicFramePr>
          <p:cNvPr id="5" name="Content Placeholder 4" descr="Complaints that citizens file should be met with courtesy and genuine interest&#10;Prompt investigation of these complaints encourages continued support&#10;The inspection organization should have a procedure for receiving and processing complaints&#10;An inspector should process and act upon each complaint in a consistent manner&#10;An inspector taking a complaint should record all pertinent information; a standardized complaint form is useful to record all necessary information &#10;">
            <a:extLst>
              <a:ext uri="{FF2B5EF4-FFF2-40B4-BE49-F238E27FC236}">
                <a16:creationId xmlns:a16="http://schemas.microsoft.com/office/drawing/2014/main" id="{1C0382B4-A8B4-614B-814A-872197FE849E}"/>
              </a:ext>
            </a:extLst>
          </p:cNvPr>
          <p:cNvGraphicFramePr>
            <a:graphicFrameLocks noGrp="1"/>
          </p:cNvGraphicFramePr>
          <p:nvPr>
            <p:ph idx="1"/>
            <p:extLst>
              <p:ext uri="{D42A27DB-BD31-4B8C-83A1-F6EECF244321}">
                <p14:modId xmlns:p14="http://schemas.microsoft.com/office/powerpoint/2010/main" val="128499835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D7CD72-F916-A249-9EBA-263007B6E65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9693CC1-7E76-2641-ACD7-4995B8CD6D12}" type="slidenum">
              <a:rPr lang="en-US" altLang="en-US" sz="1200">
                <a:latin typeface="Tahoma" panose="020B0604030504040204" pitchFamily="34" charset="0"/>
              </a:rPr>
              <a:pPr eaLnBrk="1" hangingPunct="1"/>
              <a:t>131</a:t>
            </a:fld>
            <a:endParaRPr lang="en-US" altLang="en-US" sz="1200">
              <a:latin typeface="Tahoma" panose="020B0604030504040204" pitchFamily="34" charset="0"/>
            </a:endParaRPr>
          </a:p>
        </p:txBody>
      </p:sp>
      <p:sp>
        <p:nvSpPr>
          <p:cNvPr id="141314" name="Title 2">
            <a:extLst>
              <a:ext uri="{FF2B5EF4-FFF2-40B4-BE49-F238E27FC236}">
                <a16:creationId xmlns:a16="http://schemas.microsoft.com/office/drawing/2014/main" id="{075BB9B9-532A-C74A-8A9F-C6ADCEF55D08}"/>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procedure for receiving and processing complaints.</a:t>
            </a:r>
          </a:p>
        </p:txBody>
      </p:sp>
      <p:graphicFrame>
        <p:nvGraphicFramePr>
          <p:cNvPr id="5" name="Content Placeholder 4" descr="Complaints that do not require immediate attention can be routinely assigned to inspection staff or qualified company officers for research and investigation&#10;Complaints that involve a serious life safety threat require immediate action&#10;When investigating a code complaint, inspectors may or may not need to give the owner/occupant advance notice&#10;Type of occupancy, location within the occupancy, and severity of the nature of the complaint often determine whether an inspector needs to obtain an administrative warrant to enter the location&#10;Upon finding a code violation, the inspector must initiate the process that leads to corrective action&#10;">
            <a:extLst>
              <a:ext uri="{FF2B5EF4-FFF2-40B4-BE49-F238E27FC236}">
                <a16:creationId xmlns:a16="http://schemas.microsoft.com/office/drawing/2014/main" id="{0E387E38-2D31-0D4A-BCCC-0A1D95ED05BF}"/>
              </a:ext>
            </a:extLst>
          </p:cNvPr>
          <p:cNvGraphicFramePr>
            <a:graphicFrameLocks noGrp="1"/>
          </p:cNvGraphicFramePr>
          <p:nvPr>
            <p:ph idx="1"/>
            <p:extLst>
              <p:ext uri="{D42A27DB-BD31-4B8C-83A1-F6EECF244321}">
                <p14:modId xmlns:p14="http://schemas.microsoft.com/office/powerpoint/2010/main" val="238065979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1317" name="Text Box 7">
            <a:extLst>
              <a:ext uri="{FF2B5EF4-FFF2-40B4-BE49-F238E27FC236}">
                <a16:creationId xmlns:a16="http://schemas.microsoft.com/office/drawing/2014/main" id="{496D1811-918A-9046-80BF-9D73EBC52D27}"/>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55E643-1E72-3740-92C2-F09B501CF0E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27A0A1BE-793C-144B-AE1B-0300B8AEF29E}" type="slidenum">
              <a:rPr lang="en-US" altLang="en-US" sz="1200">
                <a:latin typeface="Tahoma" panose="020B0604030504040204" pitchFamily="34" charset="0"/>
              </a:rPr>
              <a:pPr eaLnBrk="1" hangingPunct="1"/>
              <a:t>132</a:t>
            </a:fld>
            <a:endParaRPr lang="en-US" altLang="en-US" sz="1200">
              <a:latin typeface="Tahoma" panose="020B0604030504040204" pitchFamily="34" charset="0"/>
            </a:endParaRPr>
          </a:p>
        </p:txBody>
      </p:sp>
      <p:sp>
        <p:nvSpPr>
          <p:cNvPr id="142338" name="Title 2">
            <a:extLst>
              <a:ext uri="{FF2B5EF4-FFF2-40B4-BE49-F238E27FC236}">
                <a16:creationId xmlns:a16="http://schemas.microsoft.com/office/drawing/2014/main" id="{2E9DBC06-019A-224A-A9F3-6CC7501C831F}"/>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procedure for receiving and processing complaints.</a:t>
            </a:r>
          </a:p>
        </p:txBody>
      </p:sp>
      <p:graphicFrame>
        <p:nvGraphicFramePr>
          <p:cNvPr id="5" name="Content Placeholder 4" descr="Be prepared to deal with negative attitudes by the business owner/occupant or representative when they act on complaints&#10;Maintain a professional demeanor even if the other person does not&#10;When a complaint has been resolved, the person who filed the complaint may need to be formally notified and thanked&#10;Provides confirmation that the person has contributed to the safety of the community&#10;All complaints are documented and maintained in the organization’s record-keeping system&#10;">
            <a:extLst>
              <a:ext uri="{FF2B5EF4-FFF2-40B4-BE49-F238E27FC236}">
                <a16:creationId xmlns:a16="http://schemas.microsoft.com/office/drawing/2014/main" id="{BEE952FE-BA65-B04E-9038-7404242BB218}"/>
              </a:ext>
            </a:extLst>
          </p:cNvPr>
          <p:cNvGraphicFramePr>
            <a:graphicFrameLocks noGrp="1"/>
          </p:cNvGraphicFramePr>
          <p:nvPr>
            <p:ph idx="1"/>
            <p:extLst>
              <p:ext uri="{D42A27DB-BD31-4B8C-83A1-F6EECF244321}">
                <p14:modId xmlns:p14="http://schemas.microsoft.com/office/powerpoint/2010/main" val="114174228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93C38-68EC-6347-9D05-947E4A7592E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373C0603-AB07-8343-B598-C8CCA47B720C}" type="slidenum">
              <a:rPr lang="en-US" altLang="en-US" sz="1200">
                <a:latin typeface="Tahoma" panose="020B0604030504040204" pitchFamily="34" charset="0"/>
              </a:rPr>
              <a:pPr eaLnBrk="1" hangingPunct="1"/>
              <a:t>133</a:t>
            </a:fld>
            <a:endParaRPr lang="en-US" altLang="en-US" sz="1200">
              <a:latin typeface="Tahoma" panose="020B0604030504040204" pitchFamily="34" charset="0"/>
            </a:endParaRPr>
          </a:p>
        </p:txBody>
      </p:sp>
      <p:sp>
        <p:nvSpPr>
          <p:cNvPr id="143362" name="Title 2">
            <a:extLst>
              <a:ext uri="{FF2B5EF4-FFF2-40B4-BE49-F238E27FC236}">
                <a16:creationId xmlns:a16="http://schemas.microsoft.com/office/drawing/2014/main" id="{573FF8D7-D33A-E747-8B09-ED57414E8EB8}"/>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information should be kept about the complaint.</a:t>
            </a:r>
          </a:p>
        </p:txBody>
      </p:sp>
      <p:graphicFrame>
        <p:nvGraphicFramePr>
          <p:cNvPr id="5" name="Content Placeholder 4" descr="Date/time complaint received&#10;Location of perceived violation&#10;Name of person reporting complaint&#10;Name of owner/occupant&#10;Nature of complaint or perceived violation&#10;Date/time of inspection&#10;Date/time of follow-up inspection&#10;Resolution of complaint&#10;">
            <a:extLst>
              <a:ext uri="{FF2B5EF4-FFF2-40B4-BE49-F238E27FC236}">
                <a16:creationId xmlns:a16="http://schemas.microsoft.com/office/drawing/2014/main" id="{0F98F8F4-40BA-5F45-A059-BE6E1CCC7D07}"/>
              </a:ext>
            </a:extLst>
          </p:cNvPr>
          <p:cNvGraphicFramePr>
            <a:graphicFrameLocks noGrp="1"/>
          </p:cNvGraphicFramePr>
          <p:nvPr>
            <p:ph idx="1"/>
            <p:extLst>
              <p:ext uri="{D42A27DB-BD31-4B8C-83A1-F6EECF244321}">
                <p14:modId xmlns:p14="http://schemas.microsoft.com/office/powerpoint/2010/main" val="287906763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4C2E4B-1246-1048-85CE-70C06F92EB3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68CE7CC-482A-F244-A9F6-4ED817A1EF89}" type="slidenum">
              <a:rPr lang="en-US" altLang="en-US" sz="1200">
                <a:latin typeface="Tahoma" panose="020B0604030504040204" pitchFamily="34" charset="0"/>
              </a:rPr>
              <a:pPr eaLnBrk="1" hangingPunct="1"/>
              <a:t>134</a:t>
            </a:fld>
            <a:endParaRPr lang="en-US" altLang="en-US" sz="1200">
              <a:latin typeface="Tahoma" panose="020B0604030504040204" pitchFamily="34" charset="0"/>
            </a:endParaRPr>
          </a:p>
        </p:txBody>
      </p:sp>
      <p:sp>
        <p:nvSpPr>
          <p:cNvPr id="144386" name="Title 2">
            <a:extLst>
              <a:ext uri="{FF2B5EF4-FFF2-40B4-BE49-F238E27FC236}">
                <a16:creationId xmlns:a16="http://schemas.microsoft.com/office/drawing/2014/main" id="{ACF53A61-823F-7347-A119-9909319B14CB}"/>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why accurate record keeping is essential.</a:t>
            </a:r>
          </a:p>
        </p:txBody>
      </p:sp>
      <p:graphicFrame>
        <p:nvGraphicFramePr>
          <p:cNvPr id="5" name="Content Placeholder 4" descr="Confirm when a pattern of violations begins to appear&#10;Always refer to the complaint records before making any inspection to determine whether violations have been reported about the property previously&#10;">
            <a:extLst>
              <a:ext uri="{FF2B5EF4-FFF2-40B4-BE49-F238E27FC236}">
                <a16:creationId xmlns:a16="http://schemas.microsoft.com/office/drawing/2014/main" id="{1D61B786-F95E-424C-B0C8-3AC4B5A93EDC}"/>
              </a:ext>
            </a:extLst>
          </p:cNvPr>
          <p:cNvGraphicFramePr>
            <a:graphicFrameLocks noGrp="1"/>
          </p:cNvGraphicFramePr>
          <p:nvPr>
            <p:ph idx="1"/>
            <p:extLst>
              <p:ext uri="{D42A27DB-BD31-4B8C-83A1-F6EECF244321}">
                <p14:modId xmlns:p14="http://schemas.microsoft.com/office/powerpoint/2010/main" val="2949726375"/>
              </p:ext>
            </p:extLst>
          </p:nvPr>
        </p:nvGraphicFramePr>
        <p:xfrm>
          <a:off x="685800" y="1219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4292EF-CF69-D546-AE4E-B3A71EC87ED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0DF9E4E4-FC69-814C-BD16-D894E0B826CB}" type="slidenum">
              <a:rPr lang="en-US" altLang="en-US" sz="1200">
                <a:latin typeface="Tahoma" panose="020B0604030504040204" pitchFamily="34" charset="0"/>
              </a:rPr>
              <a:pPr eaLnBrk="1" hangingPunct="1"/>
              <a:t>135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45410" name="Title 1">
            <a:extLst>
              <a:ext uri="{FF2B5EF4-FFF2-40B4-BE49-F238E27FC236}">
                <a16:creationId xmlns:a16="http://schemas.microsoft.com/office/drawing/2014/main" id="{1210B46B-2781-1D44-83C8-64EE63C99227}"/>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45411" name="Text Placeholder 2">
            <a:extLst>
              <a:ext uri="{FF2B5EF4-FFF2-40B4-BE49-F238E27FC236}">
                <a16:creationId xmlns:a16="http://schemas.microsoft.com/office/drawing/2014/main" id="{7116265E-FAB0-6844-BA57-921DECD49E4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What complaint information should be kept by an inspector?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ECA44F-B884-EA40-8C35-47B81E1F2DA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CC2D08C6-A793-0841-9EEE-0AEF01DBC1DC}" type="slidenum">
              <a:rPr lang="en-US" altLang="en-US" sz="1200">
                <a:latin typeface="Tahoma" panose="020B0604030504040204" pitchFamily="34" charset="0"/>
              </a:rPr>
              <a:pPr eaLnBrk="1" hangingPunct="1"/>
              <a:t>136</a:t>
            </a:fld>
            <a:endParaRPr lang="en-US" altLang="en-US" sz="1200">
              <a:latin typeface="Tahoma" panose="020B0604030504040204" pitchFamily="34" charset="0"/>
            </a:endParaRPr>
          </a:p>
        </p:txBody>
      </p:sp>
      <p:sp>
        <p:nvSpPr>
          <p:cNvPr id="146435" name="Title 2">
            <a:extLst>
              <a:ext uri="{FF2B5EF4-FFF2-40B4-BE49-F238E27FC236}">
                <a16:creationId xmlns:a16="http://schemas.microsoft.com/office/drawing/2014/main" id="{4A8890AC-9E4D-1C4E-91DC-A7316DFB568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46434" name="Content Placeholder 1">
            <a:extLst>
              <a:ext uri="{FF2B5EF4-FFF2-40B4-BE49-F238E27FC236}">
                <a16:creationId xmlns:a16="http://schemas.microsoft.com/office/drawing/2014/main" id="{00BFF604-DF7E-5D48-9BE2-7C418DE48C38}"/>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process of conducting an inspection must follow a systematic approach from preparation through the filing of the final reports.</a:t>
            </a:r>
          </a:p>
          <a:p>
            <a:pPr marL="457200" indent="-457200" eaLnBrk="1" hangingPunct="1">
              <a:buFontTx/>
              <a:buChar char="•"/>
            </a:pPr>
            <a:r>
              <a:rPr lang="en-US" altLang="en-US"/>
              <a:t>The inspector needs to prepare by researching information about the facility and applicable codes.</a:t>
            </a:r>
          </a:p>
        </p:txBody>
      </p:sp>
      <p:sp>
        <p:nvSpPr>
          <p:cNvPr id="146437" name="Text Box 7">
            <a:extLst>
              <a:ext uri="{FF2B5EF4-FFF2-40B4-BE49-F238E27FC236}">
                <a16:creationId xmlns:a16="http://schemas.microsoft.com/office/drawing/2014/main" id="{C052BFC2-7D7F-FD4D-9450-903ED4A9F29F}"/>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50D12A-FE85-9E4F-82AC-F658817B77D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0BB7F57D-D32B-A940-B3E6-ADC9B4050190}" type="slidenum">
              <a:rPr lang="en-US" altLang="en-US" sz="1200">
                <a:latin typeface="Tahoma" panose="020B0604030504040204" pitchFamily="34" charset="0"/>
              </a:rPr>
              <a:pPr eaLnBrk="1" hangingPunct="1"/>
              <a:t>137</a:t>
            </a:fld>
            <a:endParaRPr lang="en-US" altLang="en-US" sz="1200">
              <a:latin typeface="Tahoma" panose="020B0604030504040204" pitchFamily="34" charset="0"/>
            </a:endParaRPr>
          </a:p>
        </p:txBody>
      </p:sp>
      <p:sp>
        <p:nvSpPr>
          <p:cNvPr id="147459" name="Title 2">
            <a:extLst>
              <a:ext uri="{FF2B5EF4-FFF2-40B4-BE49-F238E27FC236}">
                <a16:creationId xmlns:a16="http://schemas.microsoft.com/office/drawing/2014/main" id="{D5EDF86E-4F89-544C-934E-2BC9288C26A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47458" name="Content Placeholder 1">
            <a:extLst>
              <a:ext uri="{FF2B5EF4-FFF2-40B4-BE49-F238E27FC236}">
                <a16:creationId xmlns:a16="http://schemas.microsoft.com/office/drawing/2014/main" id="{45521574-E0A2-BA47-B574-5574743C33D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dirty="0"/>
              <a:t>A successful inspection involves more than research, though. Inspectors need to present a professional appearance, communicate in a respectful manner, and follow up with any issues uncovered during an inspection.</a:t>
            </a:r>
          </a:p>
        </p:txBody>
      </p:sp>
      <p:sp>
        <p:nvSpPr>
          <p:cNvPr id="147461" name="Text Box 7">
            <a:extLst>
              <a:ext uri="{FF2B5EF4-FFF2-40B4-BE49-F238E27FC236}">
                <a16:creationId xmlns:a16="http://schemas.microsoft.com/office/drawing/2014/main" id="{DEDE827B-A257-8844-9565-72766155268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EBAA58-83D4-A64E-BC16-54ED6A3F8D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17D813D5-F4A1-D445-A6EC-34EBC75DF339}" type="slidenum">
              <a:rPr lang="en-US" altLang="en-US" sz="1200">
                <a:latin typeface="Tahoma" panose="020B0604030504040204" pitchFamily="34" charset="0"/>
              </a:rPr>
              <a:pPr eaLnBrk="1" hangingPunct="1"/>
              <a:t>138</a:t>
            </a:fld>
            <a:endParaRPr lang="en-US" altLang="en-US" sz="1200">
              <a:latin typeface="Tahoma" panose="020B0604030504040204" pitchFamily="34" charset="0"/>
            </a:endParaRPr>
          </a:p>
        </p:txBody>
      </p:sp>
      <p:sp>
        <p:nvSpPr>
          <p:cNvPr id="148483" name="Title 2">
            <a:extLst>
              <a:ext uri="{FF2B5EF4-FFF2-40B4-BE49-F238E27FC236}">
                <a16:creationId xmlns:a16="http://schemas.microsoft.com/office/drawing/2014/main" id="{AABAD3C3-9F73-EC46-AE29-9AE5045D30C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48482" name="Content Placeholder 1">
            <a:extLst>
              <a:ext uri="{FF2B5EF4-FFF2-40B4-BE49-F238E27FC236}">
                <a16:creationId xmlns:a16="http://schemas.microsoft.com/office/drawing/2014/main" id="{AD377B10-2804-3446-AE16-BF85B0616F0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Customer-service skills that the inspector must display when working with the public are also important.</a:t>
            </a:r>
          </a:p>
          <a:p>
            <a:pPr marL="457200" indent="-457200" eaLnBrk="1" hangingPunct="1">
              <a:buFontTx/>
              <a:buChar char="•"/>
            </a:pPr>
            <a:r>
              <a:rPr lang="en-US" altLang="en-US"/>
              <a:t>The thorough knowledge and application of these skills will most often serve the best interests of the community, the inspector, and the inspection organization or agency.</a:t>
            </a:r>
          </a:p>
        </p:txBody>
      </p:sp>
      <p:sp>
        <p:nvSpPr>
          <p:cNvPr id="148485" name="Text Box 7">
            <a:extLst>
              <a:ext uri="{FF2B5EF4-FFF2-40B4-BE49-F238E27FC236}">
                <a16:creationId xmlns:a16="http://schemas.microsoft.com/office/drawing/2014/main" id="{A07B2778-1F6B-4242-9CB3-6F40F76FB63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0097FE2C-96F2-D141-96C2-AF09284FDB8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control external interference during an inspection.</a:t>
            </a:r>
          </a:p>
        </p:txBody>
      </p:sp>
      <p:sp>
        <p:nvSpPr>
          <p:cNvPr id="4" name="Slide Number Placeholder 3">
            <a:extLst>
              <a:ext uri="{FF2B5EF4-FFF2-40B4-BE49-F238E27FC236}">
                <a16:creationId xmlns:a16="http://schemas.microsoft.com/office/drawing/2014/main" id="{834ED425-EF02-AE44-A5F3-56E223E5326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5B45F15-152C-624D-9C58-D8F8869DF9BD}"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graphicFrame>
        <p:nvGraphicFramePr>
          <p:cNvPr id="5" name="Content Placeholder 4" descr="Turning off an &#10;air-conditioner&#10;Closing a window or door&#10;Moving the conversation to a quieter location&#10;">
            <a:extLst>
              <a:ext uri="{FF2B5EF4-FFF2-40B4-BE49-F238E27FC236}">
                <a16:creationId xmlns:a16="http://schemas.microsoft.com/office/drawing/2014/main" id="{1480B501-659B-FC4A-93F5-B7D30B79772A}"/>
              </a:ext>
            </a:extLst>
          </p:cNvPr>
          <p:cNvGraphicFramePr>
            <a:graphicFrameLocks noGrp="1"/>
          </p:cNvGraphicFramePr>
          <p:nvPr>
            <p:ph idx="1"/>
            <p:extLst>
              <p:ext uri="{D42A27DB-BD31-4B8C-83A1-F6EECF244321}">
                <p14:modId xmlns:p14="http://schemas.microsoft.com/office/powerpoint/2010/main" val="281956312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6E3674-08E4-914F-B450-75672AF2E11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59EC2D82-5BED-464C-B121-5E27504A7B6C}" type="slidenum">
              <a:rPr lang="en-US" altLang="en-US" sz="1200">
                <a:latin typeface="Tahoma" panose="020B0604030504040204" pitchFamily="34" charset="0"/>
              </a:rPr>
              <a:pPr eaLnBrk="1" hangingPunct="1"/>
              <a:t>139</a:t>
            </a:fld>
            <a:endParaRPr lang="en-US" altLang="en-US" sz="1200">
              <a:latin typeface="Tahoma" panose="020B0604030504040204" pitchFamily="34" charset="0"/>
            </a:endParaRPr>
          </a:p>
        </p:txBody>
      </p:sp>
      <p:sp>
        <p:nvSpPr>
          <p:cNvPr id="149507" name="Title 2">
            <a:extLst>
              <a:ext uri="{FF2B5EF4-FFF2-40B4-BE49-F238E27FC236}">
                <a16:creationId xmlns:a16="http://schemas.microsoft.com/office/drawing/2014/main" id="{8E0D2773-4667-F94F-B30F-8F9B5F6288A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49506" name="Content Placeholder 1">
            <a:extLst>
              <a:ext uri="{FF2B5EF4-FFF2-40B4-BE49-F238E27FC236}">
                <a16:creationId xmlns:a16="http://schemas.microsoft.com/office/drawing/2014/main" id="{12B414B1-D302-8345-8B83-B3641D1DFB6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Methods for conducting an inspection, handling complaints, as well as fundamental communication skills are essential to the successful performance and completion of the inspection process.</a:t>
            </a:r>
          </a:p>
        </p:txBody>
      </p:sp>
      <p:sp>
        <p:nvSpPr>
          <p:cNvPr id="149509" name="Text Box 7">
            <a:extLst>
              <a:ext uri="{FF2B5EF4-FFF2-40B4-BE49-F238E27FC236}">
                <a16:creationId xmlns:a16="http://schemas.microsoft.com/office/drawing/2014/main" id="{204F3E71-37ED-0643-BDFA-F204ED1225A5}"/>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7DCF98-6B7C-CA40-AC67-6AAA170B380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EEE94CAC-26EA-F64B-B267-245F84FCD92F}" type="slidenum">
              <a:rPr lang="en-US" altLang="en-US" sz="1200">
                <a:latin typeface="Tahoma" panose="020B0604030504040204" pitchFamily="34" charset="0"/>
              </a:rPr>
              <a:pPr eaLnBrk="1" hangingPunct="1"/>
              <a:t>140</a:t>
            </a:fld>
            <a:endParaRPr lang="en-US" altLang="en-US" sz="1200">
              <a:latin typeface="Tahoma" panose="020B0604030504040204" pitchFamily="34" charset="0"/>
            </a:endParaRPr>
          </a:p>
        </p:txBody>
      </p:sp>
      <p:sp>
        <p:nvSpPr>
          <p:cNvPr id="150531" name="Title 2">
            <a:extLst>
              <a:ext uri="{FF2B5EF4-FFF2-40B4-BE49-F238E27FC236}">
                <a16:creationId xmlns:a16="http://schemas.microsoft.com/office/drawing/2014/main" id="{6FD989EA-BB3D-0C43-A596-FD8ED455577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50530" name="Content Placeholder 1">
            <a:extLst>
              <a:ext uri="{FF2B5EF4-FFF2-40B4-BE49-F238E27FC236}">
                <a16:creationId xmlns:a16="http://schemas.microsoft.com/office/drawing/2014/main" id="{58AF5761-63C1-1B4E-9C1A-6D12CE1BE28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Taking the time to educate citizens on safety matters will increase cooperation and help to enlist owners/occupants as allies in working toward safety.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E7D324-695C-3A41-8F3F-966D2EDBF6F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3AA9CA56-D9AD-6442-8AFA-36528734CF44}"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9F83FCA1-8A0E-6D43-A991-69F59549BB1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handle conversations in noisy environments.</a:t>
            </a:r>
          </a:p>
        </p:txBody>
      </p:sp>
      <p:graphicFrame>
        <p:nvGraphicFramePr>
          <p:cNvPr id="5" name="Content Placeholder 4" descr="Control the environment&#10; Best when conversations involve the exchange of detailed information or complete concentration&#10; Use a quieter location, like an office&#10;">
            <a:extLst>
              <a:ext uri="{FF2B5EF4-FFF2-40B4-BE49-F238E27FC236}">
                <a16:creationId xmlns:a16="http://schemas.microsoft.com/office/drawing/2014/main" id="{9AB1524F-9F76-6946-A0DE-AA71B2805A02}"/>
              </a:ext>
            </a:extLst>
          </p:cNvPr>
          <p:cNvGraphicFramePr>
            <a:graphicFrameLocks noGrp="1"/>
          </p:cNvGraphicFramePr>
          <p:nvPr>
            <p:ph idx="1"/>
            <p:extLst>
              <p:ext uri="{D42A27DB-BD31-4B8C-83A1-F6EECF244321}">
                <p14:modId xmlns:p14="http://schemas.microsoft.com/office/powerpoint/2010/main" val="4264735817"/>
              </p:ext>
            </p:extLst>
          </p:nvPr>
        </p:nvGraphicFramePr>
        <p:xfrm>
          <a:off x="381000" y="4419600"/>
          <a:ext cx="8153400" cy="1687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8" name="Picture 1" descr="Two people having a conversation at a desk">
            <a:extLst>
              <a:ext uri="{FF2B5EF4-FFF2-40B4-BE49-F238E27FC236}">
                <a16:creationId xmlns:a16="http://schemas.microsoft.com/office/drawing/2014/main" id="{8243B0AA-6B14-D748-884E-8F8307692A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513204"/>
            <a:ext cx="5334000" cy="308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7">
            <a:extLst>
              <a:ext uri="{FF2B5EF4-FFF2-40B4-BE49-F238E27FC236}">
                <a16:creationId xmlns:a16="http://schemas.microsoft.com/office/drawing/2014/main" id="{BCDED10C-E3F7-DE47-9C57-61A5EC442496}"/>
              </a:ext>
            </a:extLst>
          </p:cNvPr>
          <p:cNvSpPr txBox="1">
            <a:spLocks noChangeArrowheads="1"/>
          </p:cNvSpPr>
          <p:nvPr/>
        </p:nvSpPr>
        <p:spPr bwMode="auto">
          <a:xfrm>
            <a:off x="5715000" y="639493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D5EFF8-FEA0-7A4E-910B-04202BFE4AC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E7AF185-187F-1D43-8A6E-B828B502704A}"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2">
            <a:extLst>
              <a:ext uri="{FF2B5EF4-FFF2-40B4-BE49-F238E27FC236}">
                <a16:creationId xmlns:a16="http://schemas.microsoft.com/office/drawing/2014/main" id="{45CB435E-7926-3E46-AD4C-EB16EAA3173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handle conversations in noisy environments.</a:t>
            </a:r>
          </a:p>
        </p:txBody>
      </p:sp>
      <p:graphicFrame>
        <p:nvGraphicFramePr>
          <p:cNvPr id="5" name="Content Placeholder 4" descr="Noisy operations&#10; Take notes during the inspection instead of attempting to talk&#10; These notes can be the basis for a conversation at the end of the inspection&#10;Each inspection has to be approached as a special situation that may require special solutions&#10;">
            <a:extLst>
              <a:ext uri="{FF2B5EF4-FFF2-40B4-BE49-F238E27FC236}">
                <a16:creationId xmlns:a16="http://schemas.microsoft.com/office/drawing/2014/main" id="{69224CC7-2AE0-0E49-A010-43D90E22D688}"/>
              </a:ext>
            </a:extLst>
          </p:cNvPr>
          <p:cNvGraphicFramePr>
            <a:graphicFrameLocks noGrp="1"/>
          </p:cNvGraphicFramePr>
          <p:nvPr>
            <p:ph idx="1"/>
            <p:extLst>
              <p:ext uri="{D42A27DB-BD31-4B8C-83A1-F6EECF244321}">
                <p14:modId xmlns:p14="http://schemas.microsoft.com/office/powerpoint/2010/main" val="3928749418"/>
              </p:ext>
            </p:extLst>
          </p:nvPr>
        </p:nvGraphicFramePr>
        <p:xfrm>
          <a:off x="762000" y="1600200"/>
          <a:ext cx="75438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1910A3-4AF3-FC45-AA5C-409EB7584B4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2775252B-18B3-5544-BD4E-EBCBE79B1D86}"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3554" name="Title 1">
            <a:extLst>
              <a:ext uri="{FF2B5EF4-FFF2-40B4-BE49-F238E27FC236}">
                <a16:creationId xmlns:a16="http://schemas.microsoft.com/office/drawing/2014/main" id="{29B7BB74-97B4-1D47-A31A-0A74529A5A2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3555" name="Text Placeholder 2">
            <a:extLst>
              <a:ext uri="{FF2B5EF4-FFF2-40B4-BE49-F238E27FC236}">
                <a16:creationId xmlns:a16="http://schemas.microsoft.com/office/drawing/2014/main" id="{CB005EB5-4D48-DC4F-A385-5D23E07C6AD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basic elements of a communication model.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790FC-1BB5-B244-A475-3C6CEBB5AD3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0B3D55B-6464-7B4D-A845-19A832D14AB9}"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99AEB9FD-91CB-4642-8ABE-8A87C887BA0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three broad areas of effective interpersonal skills.</a:t>
            </a:r>
          </a:p>
        </p:txBody>
      </p:sp>
      <p:graphicFrame>
        <p:nvGraphicFramePr>
          <p:cNvPr id="3" name="Content Placeholder 2" descr="Listening &#10;Conversing&#10;Persuading&#10;">
            <a:extLst>
              <a:ext uri="{FF2B5EF4-FFF2-40B4-BE49-F238E27FC236}">
                <a16:creationId xmlns:a16="http://schemas.microsoft.com/office/drawing/2014/main" id="{3732AD70-EBE6-014F-B5C3-8406B3D57B91}"/>
              </a:ext>
            </a:extLst>
          </p:cNvPr>
          <p:cNvGraphicFramePr>
            <a:graphicFrameLocks noGrp="1"/>
          </p:cNvGraphicFramePr>
          <p:nvPr>
            <p:ph idx="1"/>
            <p:extLst>
              <p:ext uri="{D42A27DB-BD31-4B8C-83A1-F6EECF244321}">
                <p14:modId xmlns:p14="http://schemas.microsoft.com/office/powerpoint/2010/main" val="1456838606"/>
              </p:ext>
            </p:extLst>
          </p:nvPr>
        </p:nvGraphicFramePr>
        <p:xfrm>
          <a:off x="1066800" y="1981200"/>
          <a:ext cx="68580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DBB96C-5BD6-9940-BA9D-C67440D0F20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020B4B7-9771-4347-B860-1FBDD4C95F54}"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sp>
        <p:nvSpPr>
          <p:cNvPr id="25602" name="Title 2">
            <a:extLst>
              <a:ext uri="{FF2B5EF4-FFF2-40B4-BE49-F238E27FC236}">
                <a16:creationId xmlns:a16="http://schemas.microsoft.com/office/drawing/2014/main" id="{57B33828-5037-4948-ADA3-EC4B288F628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master good listening skills to be successful.</a:t>
            </a:r>
          </a:p>
        </p:txBody>
      </p:sp>
      <p:graphicFrame>
        <p:nvGraphicFramePr>
          <p:cNvPr id="6" name="Diagram 5" descr="Attending&#10; Focuses on the speaker&#10; Ignores other distractions &#10; Look at the speaker if possible; think about what is being said &#10; Listen to the complete message: Wait until the speaker has finished before responding&#10; Maintain eye contact: Listen to both verbal and nonverbal messages&#10; Remove physical barriers &#10; Listen to one speaker at a time&#10;">
            <a:extLst>
              <a:ext uri="{FF2B5EF4-FFF2-40B4-BE49-F238E27FC236}">
                <a16:creationId xmlns:a16="http://schemas.microsoft.com/office/drawing/2014/main" id="{4D28E69D-36D1-E140-8169-A9306B97AA72}"/>
              </a:ext>
            </a:extLst>
          </p:cNvPr>
          <p:cNvGraphicFramePr/>
          <p:nvPr>
            <p:extLst>
              <p:ext uri="{D42A27DB-BD31-4B8C-83A1-F6EECF244321}">
                <p14:modId xmlns:p14="http://schemas.microsoft.com/office/powerpoint/2010/main" val="3124635292"/>
              </p:ext>
            </p:extLst>
          </p:nvPr>
        </p:nvGraphicFramePr>
        <p:xfrm>
          <a:off x="4648200" y="1600200"/>
          <a:ext cx="4191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4" name="Content Placeholder 4" descr="Figure detailing the percentages of time spent communicating, see instructor for more information">
            <a:extLst>
              <a:ext uri="{FF2B5EF4-FFF2-40B4-BE49-F238E27FC236}">
                <a16:creationId xmlns:a16="http://schemas.microsoft.com/office/drawing/2014/main" id="{774AAE39-9452-BC41-AFDC-D4A92CB2A14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271" t="1755" r="6196" b="1755"/>
          <a:stretch/>
        </p:blipFill>
        <p:spPr bwMode="auto">
          <a:xfrm>
            <a:off x="533400" y="1828800"/>
            <a:ext cx="3810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7">
            <a:extLst>
              <a:ext uri="{FF2B5EF4-FFF2-40B4-BE49-F238E27FC236}">
                <a16:creationId xmlns:a16="http://schemas.microsoft.com/office/drawing/2014/main" id="{70E54A14-1891-4E49-9EA6-42050A587D41}"/>
              </a:ext>
            </a:extLst>
          </p:cNvPr>
          <p:cNvSpPr txBox="1">
            <a:spLocks noChangeArrowheads="1"/>
          </p:cNvSpPr>
          <p:nvPr/>
        </p:nvSpPr>
        <p:spPr bwMode="auto">
          <a:xfrm>
            <a:off x="5715000" y="639493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a:extLst>
              <a:ext uri="{FF2B5EF4-FFF2-40B4-BE49-F238E27FC236}">
                <a16:creationId xmlns:a16="http://schemas.microsoft.com/office/drawing/2014/main" id="{6770DD59-4B31-464D-AADA-D3B7A2025F56}"/>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duties of an Inspector I.</a:t>
            </a:r>
          </a:p>
        </p:txBody>
      </p:sp>
      <p:sp>
        <p:nvSpPr>
          <p:cNvPr id="8195" name="Title 2">
            <a:extLst>
              <a:ext uri="{FF2B5EF4-FFF2-40B4-BE49-F238E27FC236}">
                <a16:creationId xmlns:a16="http://schemas.microsoft.com/office/drawing/2014/main" id="{7FC53E1B-A9F0-AA46-928B-7F8D1ED7B83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4" name="Slide Number Placeholder 3">
            <a:extLst>
              <a:ext uri="{FF2B5EF4-FFF2-40B4-BE49-F238E27FC236}">
                <a16:creationId xmlns:a16="http://schemas.microsoft.com/office/drawing/2014/main" id="{1F011B41-839E-784A-AF7B-B42226B313D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EF583B6F-0DD4-7C42-99DC-F5EA7E1BD088}"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7FD0B3-0ADF-A24A-BB8C-D5D71230042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E8A6E11-2E16-9345-9427-70E3DF690658}"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6FF8C8A5-6D57-F948-A9CE-61BF2D56955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master good listening skills to be successful.</a:t>
            </a:r>
          </a:p>
        </p:txBody>
      </p:sp>
      <p:graphicFrame>
        <p:nvGraphicFramePr>
          <p:cNvPr id="3" name="Content Placeholder 2" descr="Understanding&#10; Consists of decoding a message and assigning meaning to it&#10; Receiver can repeat the message or restate it in different words to clarify the meaning&#10;Remembering&#10; Critical for the message to have the correct effect&#10; To assist in remembering, repeat the information or take notes&#10;">
            <a:extLst>
              <a:ext uri="{FF2B5EF4-FFF2-40B4-BE49-F238E27FC236}">
                <a16:creationId xmlns:a16="http://schemas.microsoft.com/office/drawing/2014/main" id="{327C5EA0-9AD3-4E4F-AAD1-508542BE171B}"/>
              </a:ext>
            </a:extLst>
          </p:cNvPr>
          <p:cNvGraphicFramePr>
            <a:graphicFrameLocks noGrp="1"/>
          </p:cNvGraphicFramePr>
          <p:nvPr>
            <p:ph idx="1"/>
            <p:extLst>
              <p:ext uri="{D42A27DB-BD31-4B8C-83A1-F6EECF244321}">
                <p14:modId xmlns:p14="http://schemas.microsoft.com/office/powerpoint/2010/main" val="2960416967"/>
              </p:ext>
            </p:extLst>
          </p:nvPr>
        </p:nvGraphicFramePr>
        <p:xfrm>
          <a:off x="990600" y="1600200"/>
          <a:ext cx="7467600" cy="4357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8" name="Text Box 7">
            <a:extLst>
              <a:ext uri="{FF2B5EF4-FFF2-40B4-BE49-F238E27FC236}">
                <a16:creationId xmlns:a16="http://schemas.microsoft.com/office/drawing/2014/main" id="{FA959655-327A-EB49-86F8-953C38FDC700}"/>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14BC87-CD66-9847-9E45-BBE789E18A1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307402F-616A-4D49-B75A-5D38DBCA50DB}"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0" name="Title 2">
            <a:extLst>
              <a:ext uri="{FF2B5EF4-FFF2-40B4-BE49-F238E27FC236}">
                <a16:creationId xmlns:a16="http://schemas.microsoft.com/office/drawing/2014/main" id="{40EF6C55-C251-FE43-81DA-58ACD521470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master good listening skills to be successful.</a:t>
            </a:r>
          </a:p>
        </p:txBody>
      </p:sp>
      <p:graphicFrame>
        <p:nvGraphicFramePr>
          <p:cNvPr id="3" name="Content Placeholder 2" descr="Evaluating&#10; Involves critically analyzing the message to determine how factual it is&#10; Listener must be able to separate facts from opinion&#10; Message analysis factors&#10;Responding&#10; Involves the feedback portion of the communication process&#10; Without any response, the speaker does not know if the message was received, understood, or will be acted upon&#10;">
            <a:extLst>
              <a:ext uri="{FF2B5EF4-FFF2-40B4-BE49-F238E27FC236}">
                <a16:creationId xmlns:a16="http://schemas.microsoft.com/office/drawing/2014/main" id="{62A7DDAF-0211-FA47-A434-29CEA7C6A58F}"/>
              </a:ext>
            </a:extLst>
          </p:cNvPr>
          <p:cNvGraphicFramePr>
            <a:graphicFrameLocks noGrp="1"/>
          </p:cNvGraphicFramePr>
          <p:nvPr>
            <p:ph idx="1"/>
            <p:extLst>
              <p:ext uri="{D42A27DB-BD31-4B8C-83A1-F6EECF244321}">
                <p14:modId xmlns:p14="http://schemas.microsoft.com/office/powerpoint/2010/main" val="3671978199"/>
              </p:ext>
            </p:extLst>
          </p:nvPr>
        </p:nvGraphicFramePr>
        <p:xfrm>
          <a:off x="6096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E9F74F-F77D-4C42-910A-DAF1B586D30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9158FC5-A43F-9040-9960-B32C3CFDBFC7}"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4" name="Title 2">
            <a:extLst>
              <a:ext uri="{FF2B5EF4-FFF2-40B4-BE49-F238E27FC236}">
                <a16:creationId xmlns:a16="http://schemas.microsoft.com/office/drawing/2014/main" id="{3757A4BA-3D64-CA4D-A84F-75CC1EC459D2}"/>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best way to improve listening skills is to practice them.</a:t>
            </a:r>
          </a:p>
        </p:txBody>
      </p:sp>
      <p:graphicFrame>
        <p:nvGraphicFramePr>
          <p:cNvPr id="3" name="Content Placeholder 2" descr="Inspectors can listen to speeches or stories and try to repeat the key elements as a listening exercise&#10;Take notes at meetings or speeches to improve note-taking skills&#10;These actions help to overcome problems with information overload by pinpointing the essential elements of the message&#10;">
            <a:extLst>
              <a:ext uri="{FF2B5EF4-FFF2-40B4-BE49-F238E27FC236}">
                <a16:creationId xmlns:a16="http://schemas.microsoft.com/office/drawing/2014/main" id="{AD7032C1-BC1E-9744-A42E-1AF4FEC2BD67}"/>
              </a:ext>
            </a:extLst>
          </p:cNvPr>
          <p:cNvGraphicFramePr>
            <a:graphicFrameLocks noGrp="1"/>
          </p:cNvGraphicFramePr>
          <p:nvPr>
            <p:ph idx="1"/>
            <p:extLst>
              <p:ext uri="{D42A27DB-BD31-4B8C-83A1-F6EECF244321}">
                <p14:modId xmlns:p14="http://schemas.microsoft.com/office/powerpoint/2010/main" val="3513159729"/>
              </p:ext>
            </p:extLst>
          </p:nvPr>
        </p:nvGraphicFramePr>
        <p:xfrm>
          <a:off x="6096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36563E-CF54-8441-BBE0-0CB413A18E0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12CC654-F3C0-FE4C-959B-32A12A4CFD6B}"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p:txBody>
      </p:sp>
      <p:sp>
        <p:nvSpPr>
          <p:cNvPr id="29698" name="Title 2">
            <a:extLst>
              <a:ext uri="{FF2B5EF4-FFF2-40B4-BE49-F238E27FC236}">
                <a16:creationId xmlns:a16="http://schemas.microsoft.com/office/drawing/2014/main" id="{F31248B9-F0C0-B546-B48E-FF5F0C4E0BE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greatest distraction is the listener’s internal voice.</a:t>
            </a:r>
          </a:p>
        </p:txBody>
      </p:sp>
      <p:graphicFrame>
        <p:nvGraphicFramePr>
          <p:cNvPr id="3" name="Content Placeholder 2" descr="Voice may be responding to something that was said earlier or something the listener would like to say&#10;It could just be daydreaming&#10;While this internal monologue is active, the words of the speaker are being ignored &#10;">
            <a:extLst>
              <a:ext uri="{FF2B5EF4-FFF2-40B4-BE49-F238E27FC236}">
                <a16:creationId xmlns:a16="http://schemas.microsoft.com/office/drawing/2014/main" id="{19C8C093-C70C-0549-B4EB-DFDC4CD52F54}"/>
              </a:ext>
            </a:extLst>
          </p:cNvPr>
          <p:cNvGraphicFramePr>
            <a:graphicFrameLocks noGrp="1"/>
          </p:cNvGraphicFramePr>
          <p:nvPr>
            <p:ph idx="1"/>
            <p:extLst>
              <p:ext uri="{D42A27DB-BD31-4B8C-83A1-F6EECF244321}">
                <p14:modId xmlns:p14="http://schemas.microsoft.com/office/powerpoint/2010/main" val="2550778888"/>
              </p:ext>
            </p:extLst>
          </p:nvPr>
        </p:nvGraphicFramePr>
        <p:xfrm>
          <a:off x="6096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F45C73-2981-6548-9050-E4C66D7AE80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18E07A7-F7BA-314D-A1DE-4F3DF6F8B4A3}"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2" name="Title 2">
            <a:extLst>
              <a:ext uri="{FF2B5EF4-FFF2-40B4-BE49-F238E27FC236}">
                <a16:creationId xmlns:a16="http://schemas.microsoft.com/office/drawing/2014/main" id="{60DB4705-F710-B44C-AF99-D856048D1525}"/>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overcome internal barriers to listening.</a:t>
            </a:r>
          </a:p>
        </p:txBody>
      </p:sp>
      <p:graphicFrame>
        <p:nvGraphicFramePr>
          <p:cNvPr id="3" name="Content Placeholder 2" descr="First step is to identify it&#10;Try asking questions or paraphrasing what has been said&#10;When responding is inappropriate, take notes of the key points and ask questions later if possible&#10;Prejudice based on preconceived concepts can be major barriers to effective listening&#10;Inspector should accept others as they are and not as people think they should be&#10;">
            <a:extLst>
              <a:ext uri="{FF2B5EF4-FFF2-40B4-BE49-F238E27FC236}">
                <a16:creationId xmlns:a16="http://schemas.microsoft.com/office/drawing/2014/main" id="{06E50660-B9F2-CF4F-9C50-CD666E29D434}"/>
              </a:ext>
            </a:extLst>
          </p:cNvPr>
          <p:cNvGraphicFramePr>
            <a:graphicFrameLocks noGrp="1"/>
          </p:cNvGraphicFramePr>
          <p:nvPr>
            <p:ph idx="1"/>
            <p:extLst>
              <p:ext uri="{D42A27DB-BD31-4B8C-83A1-F6EECF244321}">
                <p14:modId xmlns:p14="http://schemas.microsoft.com/office/powerpoint/2010/main" val="17933727"/>
              </p:ext>
            </p:extLst>
          </p:nvPr>
        </p:nvGraphicFramePr>
        <p:xfrm>
          <a:off x="685800" y="16002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C5DD99-DDF1-D24E-80B8-B25D82CE3DD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8D73CF3-F447-9641-B36D-9B3DA6B9C563}"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6" name="Title 2">
            <a:extLst>
              <a:ext uri="{FF2B5EF4-FFF2-40B4-BE49-F238E27FC236}">
                <a16:creationId xmlns:a16="http://schemas.microsoft.com/office/drawing/2014/main" id="{8ACB57B6-1BE3-664D-B3D9-A890713A290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overcome additional listening barriers.</a:t>
            </a:r>
          </a:p>
        </p:txBody>
      </p:sp>
      <p:graphicFrame>
        <p:nvGraphicFramePr>
          <p:cNvPr id="3" name="Content Placeholder 2" descr="Information overload&#10; Identify the essential elements of the message&#10;Personal concerns&#10; Focus on the speaker and the message rather than personal concerns or thoughts&#10;Outside distractions&#10; Take control of the environment and remove as many distractions as possible&#10;Prejudice&#10; Focus on the message and not the sender&#10;">
            <a:extLst>
              <a:ext uri="{FF2B5EF4-FFF2-40B4-BE49-F238E27FC236}">
                <a16:creationId xmlns:a16="http://schemas.microsoft.com/office/drawing/2014/main" id="{0AE6A78F-EE5F-2441-A8AE-7BDFAABA8328}"/>
              </a:ext>
            </a:extLst>
          </p:cNvPr>
          <p:cNvGraphicFramePr>
            <a:graphicFrameLocks noGrp="1"/>
          </p:cNvGraphicFramePr>
          <p:nvPr>
            <p:ph idx="1"/>
            <p:extLst>
              <p:ext uri="{D42A27DB-BD31-4B8C-83A1-F6EECF244321}">
                <p14:modId xmlns:p14="http://schemas.microsoft.com/office/powerpoint/2010/main" val="3265053090"/>
              </p:ext>
            </p:extLst>
          </p:nvPr>
        </p:nvGraphicFramePr>
        <p:xfrm>
          <a:off x="762000" y="16002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3D0B8D-3DD4-C34A-8689-3F942AD40AC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55A1203E-A746-F54A-A327-DFAC61C62FF5}"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2770" name="Title 1">
            <a:extLst>
              <a:ext uri="{FF2B5EF4-FFF2-40B4-BE49-F238E27FC236}">
                <a16:creationId xmlns:a16="http://schemas.microsoft.com/office/drawing/2014/main" id="{17A4A407-246C-8442-9707-A447A53DC8B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2771" name="Text Placeholder 2">
            <a:extLst>
              <a:ext uri="{FF2B5EF4-FFF2-40B4-BE49-F238E27FC236}">
                <a16:creationId xmlns:a16="http://schemas.microsoft.com/office/drawing/2014/main" id="{674C4BAA-F195-0040-A1D9-BC3FAB91F56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skills are needed to be an effective listener?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443167-2B0E-A14B-ADF1-AB8967AC524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E7F24D9-50D0-294D-BD55-B9D31597818A}"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F5D7D9C2-4A13-5641-A95F-EA905A63B44D}"/>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 inspector must have strong verbal and nonverbal conversing skills.</a:t>
            </a:r>
          </a:p>
        </p:txBody>
      </p:sp>
      <p:graphicFrame>
        <p:nvGraphicFramePr>
          <p:cNvPr id="5" name="Content Placeholder 4" descr="Engage in dual perspective&#10; Be aware of the listener’s frame of reference&#10; Recognize that the listener may have a different point of view&#10; Do not try to diminish or make fun of it.&#10;Take responsibility for personal feelings and thoughts&#10; Use language that is I-based such as I believe or I think&#10; Avoid phrases such as You hurt me or You disappoint me&#10; Focus on ownership of the feelings and the cause of those feelings&#10;Show respect for the feelings and thoughts of the other person&#10; Avoid trying to apply personal feelings to another person&#10;">
            <a:extLst>
              <a:ext uri="{FF2B5EF4-FFF2-40B4-BE49-F238E27FC236}">
                <a16:creationId xmlns:a16="http://schemas.microsoft.com/office/drawing/2014/main" id="{C7B0C16C-FBFF-0748-BAB7-A671D68C7F36}"/>
              </a:ext>
            </a:extLst>
          </p:cNvPr>
          <p:cNvGraphicFramePr>
            <a:graphicFrameLocks noGrp="1"/>
          </p:cNvGraphicFramePr>
          <p:nvPr>
            <p:ph idx="1"/>
            <p:extLst>
              <p:ext uri="{D42A27DB-BD31-4B8C-83A1-F6EECF244321}">
                <p14:modId xmlns:p14="http://schemas.microsoft.com/office/powerpoint/2010/main" val="3859858062"/>
              </p:ext>
            </p:extLst>
          </p:nvPr>
        </p:nvGraphicFramePr>
        <p:xfrm>
          <a:off x="685800" y="16002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EB93A-E75F-2546-8044-F6209F8B101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4D5BA54-BBC1-5640-B263-439D662D610B}"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p:txBody>
      </p:sp>
      <p:sp>
        <p:nvSpPr>
          <p:cNvPr id="34818" name="Title 2">
            <a:extLst>
              <a:ext uri="{FF2B5EF4-FFF2-40B4-BE49-F238E27FC236}">
                <a16:creationId xmlns:a16="http://schemas.microsoft.com/office/drawing/2014/main" id="{3883FBE8-CB70-1941-A96C-F00A19E22365}"/>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 inspector must have strong verbal conversing skills.</a:t>
            </a:r>
          </a:p>
        </p:txBody>
      </p:sp>
      <p:graphicFrame>
        <p:nvGraphicFramePr>
          <p:cNvPr id="5" name="Content Placeholder 4" descr="Try to gain accuracy and clarity in speaking&#10; Be clear and accurate in all types of communication; avoid generalizations&#10;Be aware of any special needs of the receiver&#10; Be patient and speak clearly while facing a person &#10;Avoid speaking or addressing a problem while angry or emotional&#10; Pause and place the conversation on hold until emotions are under control&#10;">
            <a:extLst>
              <a:ext uri="{FF2B5EF4-FFF2-40B4-BE49-F238E27FC236}">
                <a16:creationId xmlns:a16="http://schemas.microsoft.com/office/drawing/2014/main" id="{09421827-BBC0-5245-A1E1-C5A2D0032663}"/>
              </a:ext>
            </a:extLst>
          </p:cNvPr>
          <p:cNvGraphicFramePr>
            <a:graphicFrameLocks noGrp="1"/>
          </p:cNvGraphicFramePr>
          <p:nvPr>
            <p:ph idx="1"/>
            <p:extLst>
              <p:ext uri="{D42A27DB-BD31-4B8C-83A1-F6EECF244321}">
                <p14:modId xmlns:p14="http://schemas.microsoft.com/office/powerpoint/2010/main" val="2709349364"/>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B86E3F-08EC-354C-B978-0DF7C17F07B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8F07234-7DC9-F444-9C72-4E7568A2893C}"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2" name="Title 2">
            <a:extLst>
              <a:ext uri="{FF2B5EF4-FFF2-40B4-BE49-F238E27FC236}">
                <a16:creationId xmlns:a16="http://schemas.microsoft.com/office/drawing/2014/main" id="{2E2BC921-909A-3B46-B86C-333B68F44568}"/>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 inspector must have strong nonverbal communication skills.</a:t>
            </a:r>
          </a:p>
        </p:txBody>
      </p:sp>
      <p:graphicFrame>
        <p:nvGraphicFramePr>
          <p:cNvPr id="5" name="Content Placeholder 4" descr="Eye contact&#10; Learn to maintain eye contact while speaking to people; because some cultures find direct eye contact to be disrespectful, learn to modify the use of eye contact when it is appropriate&#10;Body language&#10; Convey an image of self-confidence by maintaining good posture; slouching or keeping hands in trouser pockets can be interpreted as being tired, depressed, or uninterested &#10;Facial expression&#10; Learn to match facial expressions to the message&#10;Gestures&#10; Identify and control gestures that are annoying or distracting to others &#10;">
            <a:extLst>
              <a:ext uri="{FF2B5EF4-FFF2-40B4-BE49-F238E27FC236}">
                <a16:creationId xmlns:a16="http://schemas.microsoft.com/office/drawing/2014/main" id="{5CF44CA9-226A-1346-AFFC-15A612D680F3}"/>
              </a:ext>
            </a:extLst>
          </p:cNvPr>
          <p:cNvGraphicFramePr>
            <a:graphicFrameLocks noGrp="1"/>
          </p:cNvGraphicFramePr>
          <p:nvPr>
            <p:ph idx="1"/>
            <p:extLst>
              <p:ext uri="{D42A27DB-BD31-4B8C-83A1-F6EECF244321}">
                <p14:modId xmlns:p14="http://schemas.microsoft.com/office/powerpoint/2010/main" val="2984646744"/>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845" name="Text Box 7">
            <a:extLst>
              <a:ext uri="{FF2B5EF4-FFF2-40B4-BE49-F238E27FC236}">
                <a16:creationId xmlns:a16="http://schemas.microsoft.com/office/drawing/2014/main" id="{14F4276E-50BB-E34D-93DB-EA5B23231495}"/>
              </a:ext>
            </a:extLst>
          </p:cNvPr>
          <p:cNvSpPr txBox="1">
            <a:spLocks noChangeArrowheads="1"/>
          </p:cNvSpPr>
          <p:nvPr/>
        </p:nvSpPr>
        <p:spPr bwMode="auto">
          <a:xfrm>
            <a:off x="57912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8AD3E-D02D-E541-8280-FE1F28F3DB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8B74277-6436-E74D-83C1-1C94436E2DFB}"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FE438A17-C0ED-2044-80F9-29F7B24D620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an inspector’s most important duties.</a:t>
            </a:r>
          </a:p>
        </p:txBody>
      </p:sp>
      <p:graphicFrame>
        <p:nvGraphicFramePr>
          <p:cNvPr id="2" name="Content Placeholder 1" descr="Communicate&#10; Building owners and occupants&#10; Design professionals&#10; Contractors&#10; Other government officials&#10; General public&#10;Explain&#10; Basis and importance of the fire and life safety codes they administer&#10;Relationships&#10; Help to educate the user and establish a strong foundation for the provision of a safe built environment&#10;">
            <a:extLst>
              <a:ext uri="{FF2B5EF4-FFF2-40B4-BE49-F238E27FC236}">
                <a16:creationId xmlns:a16="http://schemas.microsoft.com/office/drawing/2014/main" id="{5F84664E-CCEA-B94A-91F7-B5C53F5DE461}"/>
              </a:ext>
            </a:extLst>
          </p:cNvPr>
          <p:cNvGraphicFramePr>
            <a:graphicFrameLocks noGrp="1"/>
          </p:cNvGraphicFramePr>
          <p:nvPr>
            <p:ph idx="1"/>
            <p:extLst>
              <p:ext uri="{D42A27DB-BD31-4B8C-83A1-F6EECF244321}">
                <p14:modId xmlns:p14="http://schemas.microsoft.com/office/powerpoint/2010/main" val="2173450477"/>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E97548-B3DE-9E4B-9339-13FCF67F48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2E75180-11B7-A64D-8EDD-4CCD909E5CBB}"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6" name="Title 2">
            <a:extLst>
              <a:ext uri="{FF2B5EF4-FFF2-40B4-BE49-F238E27FC236}">
                <a16:creationId xmlns:a16="http://schemas.microsoft.com/office/drawing/2014/main" id="{2D8FA539-E2FC-D144-9604-8D1F6899C1FE}"/>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 inspector must have strong nonverbal communication skills.</a:t>
            </a:r>
          </a:p>
        </p:txBody>
      </p:sp>
      <p:graphicFrame>
        <p:nvGraphicFramePr>
          <p:cNvPr id="5" name="Content Placeholder 4" descr="Poise&#10; Create poise by building self-confidence and overcoming any fear associated with public speaking or dealing with strangers&#10; Poise is gained through practice and a command of the information or topic&#10;Personal appearance&#10; Maintain a professional appearance by adhering to the organization's dress policies &#10;Touch&#10; Become conscious of the effect that touch can have on others, both positive and negative&#10;">
            <a:extLst>
              <a:ext uri="{FF2B5EF4-FFF2-40B4-BE49-F238E27FC236}">
                <a16:creationId xmlns:a16="http://schemas.microsoft.com/office/drawing/2014/main" id="{9B983E56-F911-1F46-905B-E89BFBC5D3AC}"/>
              </a:ext>
            </a:extLst>
          </p:cNvPr>
          <p:cNvGraphicFramePr>
            <a:graphicFrameLocks noGrp="1"/>
          </p:cNvGraphicFramePr>
          <p:nvPr>
            <p:ph idx="1"/>
            <p:extLst>
              <p:ext uri="{D42A27DB-BD31-4B8C-83A1-F6EECF244321}">
                <p14:modId xmlns:p14="http://schemas.microsoft.com/office/powerpoint/2010/main" val="2253516090"/>
              </p:ext>
            </p:extLst>
          </p:nvPr>
        </p:nvGraphicFramePr>
        <p:xfrm>
          <a:off x="6858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869" name="Text Box 7">
            <a:extLst>
              <a:ext uri="{FF2B5EF4-FFF2-40B4-BE49-F238E27FC236}">
                <a16:creationId xmlns:a16="http://schemas.microsoft.com/office/drawing/2014/main" id="{E502F2A1-6605-9841-9784-5FF795CC579D}"/>
              </a:ext>
            </a:extLst>
          </p:cNvPr>
          <p:cNvSpPr txBox="1">
            <a:spLocks noChangeArrowheads="1"/>
          </p:cNvSpPr>
          <p:nvPr/>
        </p:nvSpPr>
        <p:spPr bwMode="auto">
          <a:xfrm>
            <a:off x="5638800" y="6274411"/>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CD020F-81F4-F547-A6E4-0EEACCE8F28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8D20CBC-F523-354E-BA8E-5DF1079CC2AE}"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p:txBody>
      </p:sp>
      <p:sp>
        <p:nvSpPr>
          <p:cNvPr id="37890" name="Title 2">
            <a:extLst>
              <a:ext uri="{FF2B5EF4-FFF2-40B4-BE49-F238E27FC236}">
                <a16:creationId xmlns:a16="http://schemas.microsoft.com/office/drawing/2014/main" id="{95D5E39E-9C2C-7448-B76F-900AF3676597}"/>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An inspector must have strong nonverbal communication skills.</a:t>
            </a:r>
          </a:p>
        </p:txBody>
      </p:sp>
      <p:graphicFrame>
        <p:nvGraphicFramePr>
          <p:cNvPr id="7" name="Diagram 6" descr="Proximity&#10; Be aware of the cultural differences that determine the use of space and apply it appropriately &#10;Use of time&#10; Budget your time based on the individuals or groups that are present; when it is necessary to maintain strict control over time, explain the requirements to all who are concerned&#10;">
            <a:extLst>
              <a:ext uri="{FF2B5EF4-FFF2-40B4-BE49-F238E27FC236}">
                <a16:creationId xmlns:a16="http://schemas.microsoft.com/office/drawing/2014/main" id="{750EF6C9-BE64-744E-B1B3-996274D67757}"/>
              </a:ext>
            </a:extLst>
          </p:cNvPr>
          <p:cNvGraphicFramePr/>
          <p:nvPr>
            <p:extLst>
              <p:ext uri="{D42A27DB-BD31-4B8C-83A1-F6EECF244321}">
                <p14:modId xmlns:p14="http://schemas.microsoft.com/office/powerpoint/2010/main" val="1245166489"/>
              </p:ext>
            </p:extLst>
          </p:nvPr>
        </p:nvGraphicFramePr>
        <p:xfrm>
          <a:off x="4495800" y="1828800"/>
          <a:ext cx="4343400" cy="4312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7892" name="Content Placeholder 2" descr="Diagram of personal space in the U.S. culture, see instructor for more information">
            <a:extLst>
              <a:ext uri="{FF2B5EF4-FFF2-40B4-BE49-F238E27FC236}">
                <a16:creationId xmlns:a16="http://schemas.microsoft.com/office/drawing/2014/main" id="{5D41D462-AD9C-EA42-967F-39E5335AD834}"/>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4950" t="1650" r="4297" b="2647"/>
          <a:stretch/>
        </p:blipFill>
        <p:spPr bwMode="auto">
          <a:xfrm>
            <a:off x="152400" y="2057400"/>
            <a:ext cx="41910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80F041-08D6-3644-89B3-19230324A5F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328BFD55-9D3C-B242-829D-CDA45FFA1297}"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8914" name="Title 1">
            <a:extLst>
              <a:ext uri="{FF2B5EF4-FFF2-40B4-BE49-F238E27FC236}">
                <a16:creationId xmlns:a16="http://schemas.microsoft.com/office/drawing/2014/main" id="{6E6C1B2B-56CB-7648-B740-D37FB060B0A8}"/>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8915" name="Text Placeholder 2">
            <a:extLst>
              <a:ext uri="{FF2B5EF4-FFF2-40B4-BE49-F238E27FC236}">
                <a16:creationId xmlns:a16="http://schemas.microsoft.com/office/drawing/2014/main" id="{F45AC7BA-10FD-E84D-A5CE-C7C28611399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skills are needed in order to converse successfully?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8AABEB-34AC-8D49-9E7A-8A167584B88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4CD0B99-7E08-3948-9A96-B1BF41C1582F}"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362C135F-FF2D-E44B-85E7-133FD6448FE9}"/>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persuasion based on Monroe’s Motivated Sequence Pattern.</a:t>
            </a:r>
          </a:p>
        </p:txBody>
      </p:sp>
      <p:graphicFrame>
        <p:nvGraphicFramePr>
          <p:cNvPr id="5" name="Content Placeholder 4" descr="Attention&#10; Gain the attention of the listener&#10;Need&#10; Describe the problem and demonstrate a need for a change in the current situation &#10;Satisfaction&#10; Present the solution, providing sufficient information and evidence to allow the listener to understand how it accomplishes the goal &#10;Visualization&#10; Describe the solution for the problem and how it will benefit the listener &#10;Action&#10; State which actions that the listener will need to take to solve the problem and establish an expected date for completion&#10;">
            <a:extLst>
              <a:ext uri="{FF2B5EF4-FFF2-40B4-BE49-F238E27FC236}">
                <a16:creationId xmlns:a16="http://schemas.microsoft.com/office/drawing/2014/main" id="{F568A4D7-5BCB-4F48-B72C-806F88730045}"/>
              </a:ext>
            </a:extLst>
          </p:cNvPr>
          <p:cNvGraphicFramePr>
            <a:graphicFrameLocks noGrp="1"/>
          </p:cNvGraphicFramePr>
          <p:nvPr>
            <p:ph idx="1"/>
            <p:extLst>
              <p:ext uri="{D42A27DB-BD31-4B8C-83A1-F6EECF244321}">
                <p14:modId xmlns:p14="http://schemas.microsoft.com/office/powerpoint/2010/main" val="4074046960"/>
              </p:ext>
            </p:extLst>
          </p:nvPr>
        </p:nvGraphicFramePr>
        <p:xfrm>
          <a:off x="685800" y="15240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DAC4FA-0EA7-3E4C-B1BC-A85F730489E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E6E169A0-AF80-B541-8EC7-B1340ED30681}"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0962" name="Title 1">
            <a:extLst>
              <a:ext uri="{FF2B5EF4-FFF2-40B4-BE49-F238E27FC236}">
                <a16:creationId xmlns:a16="http://schemas.microsoft.com/office/drawing/2014/main" id="{078A45E2-FA08-3E4E-A440-45172788ADC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0963" name="Text Placeholder 2">
            <a:extLst>
              <a:ext uri="{FF2B5EF4-FFF2-40B4-BE49-F238E27FC236}">
                <a16:creationId xmlns:a16="http://schemas.microsoft.com/office/drawing/2014/main" id="{D065A21D-A3C5-9347-A3B8-79D2B1987448}"/>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Monroe’s Motivated Sequence Pattern.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F20E38-1CB5-A145-9858-E4DAD6CDB66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B6BD40C-E538-7544-A26C-380851CB4385}"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7" name="Title 2">
            <a:extLst>
              <a:ext uri="{FF2B5EF4-FFF2-40B4-BE49-F238E27FC236}">
                <a16:creationId xmlns:a16="http://schemas.microsoft.com/office/drawing/2014/main" id="{005D1E6D-7BB6-7348-B9B1-D5D6BFEB836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3</a:t>
            </a:r>
          </a:p>
        </p:txBody>
      </p:sp>
      <p:sp>
        <p:nvSpPr>
          <p:cNvPr id="41986" name="Content Placeholder 1">
            <a:extLst>
              <a:ext uri="{FF2B5EF4-FFF2-40B4-BE49-F238E27FC236}">
                <a16:creationId xmlns:a16="http://schemas.microsoft.com/office/drawing/2014/main" id="{83A11EF7-93B6-7E49-9687-D712FF03FC0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basic administrative duties of an Inspector 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2321BD-2364-D147-87B5-1D3BFE80DE9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12BA8D5-9222-214F-A1D0-653E2ABF4D29}"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0" name="Title 2">
            <a:extLst>
              <a:ext uri="{FF2B5EF4-FFF2-40B4-BE49-F238E27FC236}">
                <a16:creationId xmlns:a16="http://schemas.microsoft.com/office/drawing/2014/main" id="{BA36B236-218D-FC49-BC55-F924CF0FFA8C}"/>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proficient at various types of written communication.</a:t>
            </a:r>
          </a:p>
        </p:txBody>
      </p:sp>
      <p:graphicFrame>
        <p:nvGraphicFramePr>
          <p:cNvPr id="3" name="Content Placeholder 2" descr="E-mail messages&#10;Interoffice memos&#10;Formal business letters to owners/occupants and outside agencies&#10;Reports on the inspections and complaint investigations&#10;">
            <a:extLst>
              <a:ext uri="{FF2B5EF4-FFF2-40B4-BE49-F238E27FC236}">
                <a16:creationId xmlns:a16="http://schemas.microsoft.com/office/drawing/2014/main" id="{64D4E098-8C94-4947-A09C-AB74787ABFAA}"/>
              </a:ext>
            </a:extLst>
          </p:cNvPr>
          <p:cNvGraphicFramePr>
            <a:graphicFrameLocks noGrp="1"/>
          </p:cNvGraphicFramePr>
          <p:nvPr>
            <p:ph idx="1"/>
            <p:extLst>
              <p:ext uri="{D42A27DB-BD31-4B8C-83A1-F6EECF244321}">
                <p14:modId xmlns:p14="http://schemas.microsoft.com/office/powerpoint/2010/main" val="361050148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A2708-CA9C-6749-A197-12666D301F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33247F8-99DF-1C44-B614-47C032ABF578}"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68798FE1-AB16-554C-90D5-AD31A59F23AF}"/>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why brief communications are still considered official documents.</a:t>
            </a:r>
          </a:p>
        </p:txBody>
      </p:sp>
      <p:graphicFrame>
        <p:nvGraphicFramePr>
          <p:cNvPr id="3" name="Content Placeholder 2" descr="Serve as rapid communication; typically on just one subject&#10;Communications such as e-mails and memos are considered official documents&#10;Paper memos should have copies filed&#10;E-mail messages should be saved in an electronic filing system&#10;Memos and e-mail messages are subject to the Freedom of Information Act in the U.S. &#10;Admissible into evidence during court proceedings&#10;">
            <a:extLst>
              <a:ext uri="{FF2B5EF4-FFF2-40B4-BE49-F238E27FC236}">
                <a16:creationId xmlns:a16="http://schemas.microsoft.com/office/drawing/2014/main" id="{977F0565-041E-1C4E-9C99-ED391A5F8983}"/>
              </a:ext>
            </a:extLst>
          </p:cNvPr>
          <p:cNvGraphicFramePr>
            <a:graphicFrameLocks noGrp="1"/>
          </p:cNvGraphicFramePr>
          <p:nvPr>
            <p:ph idx="1"/>
            <p:extLst>
              <p:ext uri="{D42A27DB-BD31-4B8C-83A1-F6EECF244321}">
                <p14:modId xmlns:p14="http://schemas.microsoft.com/office/powerpoint/2010/main" val="142951287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CC8748-D474-F649-BCF3-CF072092AA8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32ABE82-A8FD-4E49-802B-EBF5298C943E}"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58" name="Title 2">
            <a:extLst>
              <a:ext uri="{FF2B5EF4-FFF2-40B4-BE49-F238E27FC236}">
                <a16:creationId xmlns:a16="http://schemas.microsoft.com/office/drawing/2014/main" id="{A5A2B7BC-7210-8345-9755-8F57D9EDBBCB}"/>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memos.</a:t>
            </a:r>
          </a:p>
        </p:txBody>
      </p:sp>
      <p:graphicFrame>
        <p:nvGraphicFramePr>
          <p:cNvPr id="3" name="Content Placeholder 2" descr="Short documents&#10;Usually only two or three paragraphs&#10;Intended to convey a single message for interoffice use&#10;Designed to serve as a permanent record of decisions&#10;Somewhat informal&#10;">
            <a:extLst>
              <a:ext uri="{FF2B5EF4-FFF2-40B4-BE49-F238E27FC236}">
                <a16:creationId xmlns:a16="http://schemas.microsoft.com/office/drawing/2014/main" id="{2044DFAA-DB89-7E4E-A01B-4C16394EBE6F}"/>
              </a:ext>
            </a:extLst>
          </p:cNvPr>
          <p:cNvGraphicFramePr>
            <a:graphicFrameLocks noGrp="1"/>
          </p:cNvGraphicFramePr>
          <p:nvPr>
            <p:ph idx="1"/>
            <p:extLst>
              <p:ext uri="{D42A27DB-BD31-4B8C-83A1-F6EECF244321}">
                <p14:modId xmlns:p14="http://schemas.microsoft.com/office/powerpoint/2010/main" val="369243196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3266E-CE7E-F845-A212-4E08CF529F1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4EE329A-B97A-254C-9393-3B07DE4ABCEC}"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2" name="Title 2">
            <a:extLst>
              <a:ext uri="{FF2B5EF4-FFF2-40B4-BE49-F238E27FC236}">
                <a16:creationId xmlns:a16="http://schemas.microsoft.com/office/drawing/2014/main" id="{89DD20E0-DC57-7B4E-8941-01D9E1173A82}"/>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elements should be included in memos.</a:t>
            </a:r>
          </a:p>
        </p:txBody>
      </p:sp>
      <p:graphicFrame>
        <p:nvGraphicFramePr>
          <p:cNvPr id="3" name="Content Placeholder 2" descr="At least one communicative element&#10; Direction — Assigns tasks, gives instruction, requests action&#10; Advice — Provides suggestions or opinions in response to a request or query&#10; Information — Provides details regarding a topic&#10;Other items to include&#10; Dates&#10; Heading and Subject lines&#10; Inspector’s signature&#10;">
            <a:extLst>
              <a:ext uri="{FF2B5EF4-FFF2-40B4-BE49-F238E27FC236}">
                <a16:creationId xmlns:a16="http://schemas.microsoft.com/office/drawing/2014/main" id="{03BBA323-A63F-D34E-853E-9B186139270C}"/>
              </a:ext>
            </a:extLst>
          </p:cNvPr>
          <p:cNvGraphicFramePr>
            <a:graphicFrameLocks noGrp="1"/>
          </p:cNvGraphicFramePr>
          <p:nvPr>
            <p:ph idx="1"/>
            <p:extLst>
              <p:ext uri="{D42A27DB-BD31-4B8C-83A1-F6EECF244321}">
                <p14:modId xmlns:p14="http://schemas.microsoft.com/office/powerpoint/2010/main" val="404475410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FDEA6A-5BF7-414A-8AC4-76C0FAD3F3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E0BB67E2-EEE7-6E45-9F46-264F56431336}"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3" name="Title 2">
            <a:extLst>
              <a:ext uri="{FF2B5EF4-FFF2-40B4-BE49-F238E27FC236}">
                <a16:creationId xmlns:a16="http://schemas.microsoft.com/office/drawing/2014/main" id="{DF8A26E9-1E23-0644-BE15-7EC4B303396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when enforcement duties become important.</a:t>
            </a:r>
          </a:p>
        </p:txBody>
      </p:sp>
      <p:graphicFrame>
        <p:nvGraphicFramePr>
          <p:cNvPr id="2" name="Content Placeholder 1" descr="Inspect new and existing buildings and facilities for code compliance&#10;Verify occupant loads&#10;Investigate complaints&#10;Evaluate emergency preparedness plans&#10;Review construction and renovation plans &#10;">
            <a:extLst>
              <a:ext uri="{FF2B5EF4-FFF2-40B4-BE49-F238E27FC236}">
                <a16:creationId xmlns:a16="http://schemas.microsoft.com/office/drawing/2014/main" id="{00B62E4C-FD75-C64F-A785-1BF4504822E8}"/>
              </a:ext>
            </a:extLst>
          </p:cNvPr>
          <p:cNvGraphicFramePr>
            <a:graphicFrameLocks noGrp="1"/>
          </p:cNvGraphicFramePr>
          <p:nvPr>
            <p:ph idx="1"/>
            <p:extLst>
              <p:ext uri="{D42A27DB-BD31-4B8C-83A1-F6EECF244321}">
                <p14:modId xmlns:p14="http://schemas.microsoft.com/office/powerpoint/2010/main" val="1393847064"/>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F862FF-2921-A145-805B-84985950C51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3F74A3C-479D-5240-B8B3-AF1C34F388A1}"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p:txBody>
      </p:sp>
      <p:sp>
        <p:nvSpPr>
          <p:cNvPr id="47106" name="Title 2">
            <a:extLst>
              <a:ext uri="{FF2B5EF4-FFF2-40B4-BE49-F238E27FC236}">
                <a16:creationId xmlns:a16="http://schemas.microsoft.com/office/drawing/2014/main" id="{2193384E-21BE-464A-81B3-CA70DD557904}"/>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items to consider when using e-mail.</a:t>
            </a:r>
          </a:p>
        </p:txBody>
      </p:sp>
      <p:graphicFrame>
        <p:nvGraphicFramePr>
          <p:cNvPr id="3" name="Content Placeholder 2" descr="Proper formatting and grammar&#10; Avoid all capital or all lower case letters&#10; Do not include catchy&#10; e-mail colloquialisms &#10;Follow up&#10; Verify that they were received&#10; When confirmation is received, reply to confirm as well&#10; Save the confirmation and reply&#10;Keep contacts current&#10; Have contact information like phone numbers and mailing/street addresses in a directory&#10; Remember that a contact person’s e-mail address may be different from the contact information in a facility file&#10;">
            <a:extLst>
              <a:ext uri="{FF2B5EF4-FFF2-40B4-BE49-F238E27FC236}">
                <a16:creationId xmlns:a16="http://schemas.microsoft.com/office/drawing/2014/main" id="{F656D120-2BE9-3341-9D4E-978F920CF44C}"/>
              </a:ext>
            </a:extLst>
          </p:cNvPr>
          <p:cNvGraphicFramePr>
            <a:graphicFrameLocks noGrp="1"/>
          </p:cNvGraphicFramePr>
          <p:nvPr>
            <p:ph idx="1"/>
            <p:extLst>
              <p:ext uri="{D42A27DB-BD31-4B8C-83A1-F6EECF244321}">
                <p14:modId xmlns:p14="http://schemas.microsoft.com/office/powerpoint/2010/main" val="1301774753"/>
              </p:ext>
            </p:extLst>
          </p:nvPr>
        </p:nvGraphicFramePr>
        <p:xfrm>
          <a:off x="6096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09" name="Text Box 7">
            <a:extLst>
              <a:ext uri="{FF2B5EF4-FFF2-40B4-BE49-F238E27FC236}">
                <a16:creationId xmlns:a16="http://schemas.microsoft.com/office/drawing/2014/main" id="{88EE4BA2-B12A-1E43-94D6-E8B63095C546}"/>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A394B2-9767-7F48-B8BE-E47C916B4F2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B32F9FD-0F67-AA40-969E-BB9008BE0B94}"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2">
            <a:extLst>
              <a:ext uri="{FF2B5EF4-FFF2-40B4-BE49-F238E27FC236}">
                <a16:creationId xmlns:a16="http://schemas.microsoft.com/office/drawing/2014/main" id="{52BEB314-73B1-4F4F-91E2-8EC4F315CB73}"/>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items to consider when using e-mail.</a:t>
            </a:r>
          </a:p>
        </p:txBody>
      </p:sp>
      <p:graphicFrame>
        <p:nvGraphicFramePr>
          <p:cNvPr id="3" name="Content Placeholder 2" descr="E-mail messages written by a public official during the performance of their duties are official documents;  will be released subsequent to a request for records&#10;Recent U.S. court rulings have declared that e-mail messages are not private or protected under a person’s First Amendment rights&#10;">
            <a:extLst>
              <a:ext uri="{FF2B5EF4-FFF2-40B4-BE49-F238E27FC236}">
                <a16:creationId xmlns:a16="http://schemas.microsoft.com/office/drawing/2014/main" id="{82FAE8A9-19D8-FB4B-81ED-4610AAFC059C}"/>
              </a:ext>
            </a:extLst>
          </p:cNvPr>
          <p:cNvGraphicFramePr>
            <a:graphicFrameLocks noGrp="1"/>
          </p:cNvGraphicFramePr>
          <p:nvPr>
            <p:ph idx="1"/>
            <p:extLst>
              <p:ext uri="{D42A27DB-BD31-4B8C-83A1-F6EECF244321}">
                <p14:modId xmlns:p14="http://schemas.microsoft.com/office/powerpoint/2010/main" val="4195556567"/>
              </p:ext>
            </p:extLst>
          </p:nvPr>
        </p:nvGraphicFramePr>
        <p:xfrm>
          <a:off x="838200" y="1752600"/>
          <a:ext cx="76962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365480-5ECC-844D-AE64-34ACF64CBF0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AD5F3F0-F890-9342-9414-2577564B011D}"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4" name="Title 2">
            <a:extLst>
              <a:ext uri="{FF2B5EF4-FFF2-40B4-BE49-F238E27FC236}">
                <a16:creationId xmlns:a16="http://schemas.microsoft.com/office/drawing/2014/main" id="{D8BB05A5-2010-2C49-876B-24D2F6C11073}"/>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understand the importance of letters.</a:t>
            </a:r>
          </a:p>
        </p:txBody>
      </p:sp>
      <p:graphicFrame>
        <p:nvGraphicFramePr>
          <p:cNvPr id="3" name="Content Placeholder 2" descr="Reflect on an inspector’s professionalism and credibility&#10;Must not be misleading, threatening, rude, or poorly written&#10;Need to be concise without sounding rude or abrupt&#10;Must be grammatically correct and proofread, neatly formatted, and reflect a positive professional attitude&#10;All letters sent from the organization should follow the same format&#10;Departmental policy will dictate who signs letters&#10;">
            <a:extLst>
              <a:ext uri="{FF2B5EF4-FFF2-40B4-BE49-F238E27FC236}">
                <a16:creationId xmlns:a16="http://schemas.microsoft.com/office/drawing/2014/main" id="{8BDA0B26-218F-0946-A059-3BD9EC4F61A5}"/>
              </a:ext>
            </a:extLst>
          </p:cNvPr>
          <p:cNvGraphicFramePr>
            <a:graphicFrameLocks noGrp="1"/>
          </p:cNvGraphicFramePr>
          <p:nvPr>
            <p:ph idx="1"/>
            <p:extLst>
              <p:ext uri="{D42A27DB-BD31-4B8C-83A1-F6EECF244321}">
                <p14:modId xmlns:p14="http://schemas.microsoft.com/office/powerpoint/2010/main" val="822182180"/>
              </p:ext>
            </p:extLst>
          </p:nvPr>
        </p:nvGraphicFramePr>
        <p:xfrm>
          <a:off x="838200" y="1676400"/>
          <a:ext cx="7696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EDE73A-2420-494D-888C-30997AE9A53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2C58636B-BD10-5F4C-BC2A-F1D3D89934F7}"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8" name="Title 2">
            <a:extLst>
              <a:ext uri="{FF2B5EF4-FFF2-40B4-BE49-F238E27FC236}">
                <a16:creationId xmlns:a16="http://schemas.microsoft.com/office/drawing/2014/main" id="{F4B60A2A-8C10-BC4C-9D59-E09CDE0F3191}"/>
              </a:ext>
            </a:extLst>
          </p:cNvPr>
          <p:cNvSpPr>
            <a:spLocks noGrp="1"/>
          </p:cNvSpPr>
          <p:nvPr>
            <p:ph type="title"/>
          </p:nvPr>
        </p:nvSpPr>
        <p:spPr bwMode="auto">
          <a:xfrm>
            <a:off x="685800" y="4572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what is contained in a report.</a:t>
            </a:r>
          </a:p>
        </p:txBody>
      </p:sp>
      <p:graphicFrame>
        <p:nvGraphicFramePr>
          <p:cNvPr id="3" name="Content Placeholder 2" descr="Scope of the problem and the report’s findings&#10;Introduction&#10;Executive summary&#10;Supporting documents&#10;">
            <a:extLst>
              <a:ext uri="{FF2B5EF4-FFF2-40B4-BE49-F238E27FC236}">
                <a16:creationId xmlns:a16="http://schemas.microsoft.com/office/drawing/2014/main" id="{5BB907A3-2F71-D24D-A61E-9521B8AF25A4}"/>
              </a:ext>
            </a:extLst>
          </p:cNvPr>
          <p:cNvGraphicFramePr>
            <a:graphicFrameLocks noGrp="1"/>
          </p:cNvGraphicFramePr>
          <p:nvPr>
            <p:ph idx="1"/>
            <p:extLst>
              <p:ext uri="{D42A27DB-BD31-4B8C-83A1-F6EECF244321}">
                <p14:modId xmlns:p14="http://schemas.microsoft.com/office/powerpoint/2010/main" val="1292205857"/>
              </p:ext>
            </p:extLst>
          </p:nvPr>
        </p:nvGraphicFramePr>
        <p:xfrm>
          <a:off x="838200" y="1752600"/>
          <a:ext cx="76962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65A261-7519-C444-AE6C-B566758673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6DC2F9AE-1274-5C42-907E-335E87D63A42}"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2" name="Title 2">
            <a:extLst>
              <a:ext uri="{FF2B5EF4-FFF2-40B4-BE49-F238E27FC236}">
                <a16:creationId xmlns:a16="http://schemas.microsoft.com/office/drawing/2014/main" id="{D3FEA33A-777C-3B44-BD12-3050884E1056}"/>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characteristics of reports.</a:t>
            </a:r>
          </a:p>
        </p:txBody>
      </p:sp>
      <p:graphicFrame>
        <p:nvGraphicFramePr>
          <p:cNvPr id="3" name="Content Placeholder 2" descr="Need to be neat in appearance and legible to the reader&#10;Content is most important part&#10;Information within the report must be delivered in a manner that is easily understood and not misleading or biased&#10;A good, easy-to-use style manual can be consulted for correct word usage and punctuation&#10;The document can become part of legal proceedings&#10;">
            <a:extLst>
              <a:ext uri="{FF2B5EF4-FFF2-40B4-BE49-F238E27FC236}">
                <a16:creationId xmlns:a16="http://schemas.microsoft.com/office/drawing/2014/main" id="{AAFBDA9A-62F6-8A45-AA4D-0416BCCBA592}"/>
              </a:ext>
            </a:extLst>
          </p:cNvPr>
          <p:cNvGraphicFramePr>
            <a:graphicFrameLocks noGrp="1"/>
          </p:cNvGraphicFramePr>
          <p:nvPr>
            <p:ph idx="1"/>
            <p:extLst>
              <p:ext uri="{D42A27DB-BD31-4B8C-83A1-F6EECF244321}">
                <p14:modId xmlns:p14="http://schemas.microsoft.com/office/powerpoint/2010/main" val="151441606"/>
              </p:ext>
            </p:extLst>
          </p:nvPr>
        </p:nvGraphicFramePr>
        <p:xfrm>
          <a:off x="838200" y="1752600"/>
          <a:ext cx="7772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DF2CBB-C0A6-7349-BC03-8B9D1253F56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B861A464-EBFD-2244-B5CE-38802561CCD5}"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2226" name="Title 1">
            <a:extLst>
              <a:ext uri="{FF2B5EF4-FFF2-40B4-BE49-F238E27FC236}">
                <a16:creationId xmlns:a16="http://schemas.microsoft.com/office/drawing/2014/main" id="{0A98FFBC-D1AB-E740-BE88-93DD23D67C69}"/>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2227" name="Text Placeholder 2">
            <a:extLst>
              <a:ext uri="{FF2B5EF4-FFF2-40B4-BE49-F238E27FC236}">
                <a16:creationId xmlns:a16="http://schemas.microsoft.com/office/drawing/2014/main" id="{43E59355-983E-AC4D-BF4A-9581397891E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What types of written communications might an inspector use in the course of business?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C01C97-02CD-9C4D-A156-01882D7D334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F4E3512-8F04-7A49-AB66-7347B08DD639}"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0" name="Title 2">
            <a:extLst>
              <a:ext uri="{FF2B5EF4-FFF2-40B4-BE49-F238E27FC236}">
                <a16:creationId xmlns:a16="http://schemas.microsoft.com/office/drawing/2014/main" id="{F3B8E86E-5ED3-CD46-BB07-4315C20913F3}"/>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types of files and records are maintained by inspectors.</a:t>
            </a:r>
          </a:p>
        </p:txBody>
      </p:sp>
      <p:graphicFrame>
        <p:nvGraphicFramePr>
          <p:cNvPr id="3" name="Content Placeholder 2" descr="Facility inspection files&#10;Inspection reports, forms, checklists, and letters &#10;Violation notices&#10;Plans review comments, approvals, and drawings &#10;Investigation reports&#10;Permits and certificates of occupancy&#10;Complaints&#10;">
            <a:extLst>
              <a:ext uri="{FF2B5EF4-FFF2-40B4-BE49-F238E27FC236}">
                <a16:creationId xmlns:a16="http://schemas.microsoft.com/office/drawing/2014/main" id="{0CB26EB5-C8F5-AD42-B2F9-BF1074242F22}"/>
              </a:ext>
            </a:extLst>
          </p:cNvPr>
          <p:cNvGraphicFramePr>
            <a:graphicFrameLocks noGrp="1"/>
          </p:cNvGraphicFramePr>
          <p:nvPr>
            <p:ph idx="1"/>
            <p:extLst>
              <p:ext uri="{D42A27DB-BD31-4B8C-83A1-F6EECF244321}">
                <p14:modId xmlns:p14="http://schemas.microsoft.com/office/powerpoint/2010/main" val="2791764731"/>
              </p:ext>
            </p:extLst>
          </p:nvPr>
        </p:nvGraphicFramePr>
        <p:xfrm>
          <a:off x="838200" y="1752600"/>
          <a:ext cx="7696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5E8C0B-3CAF-294D-8C1D-F6B9BE24674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14D6E73-D6F1-A044-A8A7-C03B2D5B6025}"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5C4C54F1-C47F-4142-AE76-EC353F70E39E}"/>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realistic goals for file and record storage.</a:t>
            </a:r>
          </a:p>
        </p:txBody>
      </p:sp>
      <p:graphicFrame>
        <p:nvGraphicFramePr>
          <p:cNvPr id="3" name="Content Placeholder 2" descr="Ideal&#10; Inspection records should be maintained for all properties or facilities within a jurisdiction; difficult for large jurisdictions&#10; Retention times for records will vary according to jurisdictional policies and procedures&#10;Minimum criteria for records retention&#10; Occupancies that possess a permit, certificate of occupancy, or license of some type&#10; Occupancies that contain automatic fire suppression, detection, or alarm systems&#10; Occupancies that contain hazardous materials or perform hazardous operations on a routine basis&#10;">
            <a:extLst>
              <a:ext uri="{FF2B5EF4-FFF2-40B4-BE49-F238E27FC236}">
                <a16:creationId xmlns:a16="http://schemas.microsoft.com/office/drawing/2014/main" id="{9B92C21C-75E3-284E-B225-D2FD0376ECFE}"/>
              </a:ext>
            </a:extLst>
          </p:cNvPr>
          <p:cNvGraphicFramePr>
            <a:graphicFrameLocks noGrp="1"/>
          </p:cNvGraphicFramePr>
          <p:nvPr>
            <p:ph idx="1"/>
            <p:extLst>
              <p:ext uri="{D42A27DB-BD31-4B8C-83A1-F6EECF244321}">
                <p14:modId xmlns:p14="http://schemas.microsoft.com/office/powerpoint/2010/main" val="984778329"/>
              </p:ext>
            </p:extLst>
          </p:nvPr>
        </p:nvGraphicFramePr>
        <p:xfrm>
          <a:off x="838200" y="1600200"/>
          <a:ext cx="7696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40907D-9732-DF4B-BB88-DBFB3A68516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DC27EEE-DFEF-294F-8C3D-2CDD7555EF33}"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p:txBody>
      </p:sp>
      <p:sp>
        <p:nvSpPr>
          <p:cNvPr id="55298" name="Title 2">
            <a:extLst>
              <a:ext uri="{FF2B5EF4-FFF2-40B4-BE49-F238E27FC236}">
                <a16:creationId xmlns:a16="http://schemas.microsoft.com/office/drawing/2014/main" id="{83848210-C8E8-3B48-A00B-9F1FB83F1DA1}"/>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what needs to be kept in inspection files.</a:t>
            </a:r>
          </a:p>
        </p:txBody>
      </p:sp>
      <p:graphicFrame>
        <p:nvGraphicFramePr>
          <p:cNvPr id="6" name="Diagram 5" descr="Copies of all building and inspection records for that facility&#10;Each time an inspector has contact with the owner/occupant, records of those contacts are added to the file&#10;It is important that this file be kept as up to date as possible&#10;">
            <a:extLst>
              <a:ext uri="{FF2B5EF4-FFF2-40B4-BE49-F238E27FC236}">
                <a16:creationId xmlns:a16="http://schemas.microsoft.com/office/drawing/2014/main" id="{CBB1981B-0FAC-B446-819C-FE829D349C9D}"/>
              </a:ext>
            </a:extLst>
          </p:cNvPr>
          <p:cNvGraphicFramePr/>
          <p:nvPr>
            <p:extLst>
              <p:ext uri="{D42A27DB-BD31-4B8C-83A1-F6EECF244321}">
                <p14:modId xmlns:p14="http://schemas.microsoft.com/office/powerpoint/2010/main" val="4175840406"/>
              </p:ext>
            </p:extLst>
          </p:nvPr>
        </p:nvGraphicFramePr>
        <p:xfrm>
          <a:off x="4876800" y="3479800"/>
          <a:ext cx="3962400" cy="261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5300" name="Content Placeholder 4" descr="Person putting files into a filing cabinet">
            <a:extLst>
              <a:ext uri="{FF2B5EF4-FFF2-40B4-BE49-F238E27FC236}">
                <a16:creationId xmlns:a16="http://schemas.microsoft.com/office/drawing/2014/main" id="{B5E989F4-A94F-A249-9DB3-60FDF6080654}"/>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5800" y="1981200"/>
            <a:ext cx="5114925" cy="3948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999CD9-23B1-BB45-8A93-62D5138FB0D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45C4286-F8F0-9646-AD99-C072C7C89368}"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2" name="Title 2">
            <a:extLst>
              <a:ext uri="{FF2B5EF4-FFF2-40B4-BE49-F238E27FC236}">
                <a16:creationId xmlns:a16="http://schemas.microsoft.com/office/drawing/2014/main" id="{6C0145C4-EA9D-9242-9340-9F6E98CC157A}"/>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It is recommended that records be maintained on a building for its lifetime.</a:t>
            </a:r>
          </a:p>
        </p:txBody>
      </p:sp>
      <p:graphicFrame>
        <p:nvGraphicFramePr>
          <p:cNvPr id="3" name="Content Placeholder 2" descr="Inspectors can refer to it to learn which changes have been made to the structure; how proposed changes may be affected by the previous uses of the structure&#10;When a structure is demolished, the inspections organization or agency should maintain the records for a short period of time; then purge the files&#10;All files and records maintained by the inspection organization or agency are considered public domain documents&#10;">
            <a:extLst>
              <a:ext uri="{FF2B5EF4-FFF2-40B4-BE49-F238E27FC236}">
                <a16:creationId xmlns:a16="http://schemas.microsoft.com/office/drawing/2014/main" id="{CDB06D27-8915-8F46-8742-A1E003B01C7F}"/>
              </a:ext>
            </a:extLst>
          </p:cNvPr>
          <p:cNvGraphicFramePr>
            <a:graphicFrameLocks noGrp="1"/>
          </p:cNvGraphicFramePr>
          <p:nvPr>
            <p:ph idx="1"/>
            <p:extLst>
              <p:ext uri="{D42A27DB-BD31-4B8C-83A1-F6EECF244321}">
                <p14:modId xmlns:p14="http://schemas.microsoft.com/office/powerpoint/2010/main" val="237733957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3FE1D-B940-6341-8F27-1FC485668D9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BA49195-A0BF-8143-8F35-8046C10DA6FE}"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7" name="Title 2">
            <a:extLst>
              <a:ext uri="{FF2B5EF4-FFF2-40B4-BE49-F238E27FC236}">
                <a16:creationId xmlns:a16="http://schemas.microsoft.com/office/drawing/2014/main" id="{65BE8BF8-EA3B-034D-B94A-E7CE2D067D7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responsibilities of inspection organizations.</a:t>
            </a:r>
          </a:p>
        </p:txBody>
      </p:sp>
      <p:graphicFrame>
        <p:nvGraphicFramePr>
          <p:cNvPr id="2" name="Content Placeholder 1" descr="Establish systematic procedures to perform inspections&#10;Train personnel in the proper procedures&#10;Perform administrative tasks&#10;">
            <a:extLst>
              <a:ext uri="{FF2B5EF4-FFF2-40B4-BE49-F238E27FC236}">
                <a16:creationId xmlns:a16="http://schemas.microsoft.com/office/drawing/2014/main" id="{AE2EA110-B1A3-354C-84F8-55B33DDCF6A4}"/>
              </a:ext>
            </a:extLst>
          </p:cNvPr>
          <p:cNvGraphicFramePr>
            <a:graphicFrameLocks noGrp="1"/>
          </p:cNvGraphicFramePr>
          <p:nvPr>
            <p:ph idx="1"/>
            <p:extLst>
              <p:ext uri="{D42A27DB-BD31-4B8C-83A1-F6EECF244321}">
                <p14:modId xmlns:p14="http://schemas.microsoft.com/office/powerpoint/2010/main" val="2789184832"/>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A722AF-4450-7946-B64C-149E5EAA397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A6B21AD-EFF5-9344-9875-BFE07CEBA718}"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B9196EE0-EA13-024A-8B6D-F7B197C4989C}"/>
              </a:ext>
            </a:extLst>
          </p:cNvPr>
          <p:cNvSpPr>
            <a:spLocks noGrp="1"/>
          </p:cNvSpPr>
          <p:nvPr>
            <p:ph type="title"/>
          </p:nvPr>
        </p:nvSpPr>
        <p:spPr bwMode="auto">
          <a:xfrm>
            <a:off x="685800" y="609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Computer records can be a cost-saving method to maintain files and records.</a:t>
            </a:r>
          </a:p>
        </p:txBody>
      </p:sp>
      <p:graphicFrame>
        <p:nvGraphicFramePr>
          <p:cNvPr id="3" name="Content Placeholder 2" descr="Can be used to schedule, record, and file official inspection documents&#10;Web-based systems allow access using numerous devices; Enable supplemental details like documents and pictures&#10;Provides real and direct time access&#10;Records can also be shared&#10;Can connect with other entities such as third-party ITM Companies and/or Commercial Property Owners, or other municipal departments&#10;Sharing information increases a community’s ability for compliance&#10;">
            <a:extLst>
              <a:ext uri="{FF2B5EF4-FFF2-40B4-BE49-F238E27FC236}">
                <a16:creationId xmlns:a16="http://schemas.microsoft.com/office/drawing/2014/main" id="{E9DF46E0-B5F5-5043-B490-5A536F99A08B}"/>
              </a:ext>
            </a:extLst>
          </p:cNvPr>
          <p:cNvGraphicFramePr>
            <a:graphicFrameLocks noGrp="1"/>
          </p:cNvGraphicFramePr>
          <p:nvPr>
            <p:ph idx="1"/>
            <p:extLst>
              <p:ext uri="{D42A27DB-BD31-4B8C-83A1-F6EECF244321}">
                <p14:modId xmlns:p14="http://schemas.microsoft.com/office/powerpoint/2010/main" val="2752758554"/>
              </p:ext>
            </p:extLst>
          </p:nvPr>
        </p:nvGraphicFramePr>
        <p:xfrm>
          <a:off x="685800" y="1828800"/>
          <a:ext cx="7848600" cy="4443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CCFF72-74A1-3841-AFB6-7812B20B1FA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A75E06D-7A2E-A44C-BFB8-966C0FF93E05}"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2">
            <a:extLst>
              <a:ext uri="{FF2B5EF4-FFF2-40B4-BE49-F238E27FC236}">
                <a16:creationId xmlns:a16="http://schemas.microsoft.com/office/drawing/2014/main" id="{63890766-EBC4-8E46-BD88-D75D07D09FE9}"/>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items to consider for computer system management.</a:t>
            </a:r>
          </a:p>
        </p:txBody>
      </p:sp>
      <p:graphicFrame>
        <p:nvGraphicFramePr>
          <p:cNvPr id="3" name="Content Placeholder 2" descr="How will information be filed? Retrieved?&#10;What portion of the information will be stored in a read-only format so that records cannot be changed without authorization?&#10;Which personnel will be given access to retrieve information from the system?&#10;Who owns the data?&#10;Who has access to the data?&#10;Is personnel properly trained?&#10;">
            <a:extLst>
              <a:ext uri="{FF2B5EF4-FFF2-40B4-BE49-F238E27FC236}">
                <a16:creationId xmlns:a16="http://schemas.microsoft.com/office/drawing/2014/main" id="{D9BA4400-1936-D240-AEA3-7447DB9E389D}"/>
              </a:ext>
            </a:extLst>
          </p:cNvPr>
          <p:cNvGraphicFramePr>
            <a:graphicFrameLocks noGrp="1"/>
          </p:cNvGraphicFramePr>
          <p:nvPr>
            <p:ph idx="1"/>
            <p:extLst>
              <p:ext uri="{D42A27DB-BD31-4B8C-83A1-F6EECF244321}">
                <p14:modId xmlns:p14="http://schemas.microsoft.com/office/powerpoint/2010/main" val="1448980174"/>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122EE2-A83C-8948-AAFE-2E438C58FF7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15FB889E-2D72-0F46-8009-3D917C106FDB}"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9394" name="Title 1">
            <a:extLst>
              <a:ext uri="{FF2B5EF4-FFF2-40B4-BE49-F238E27FC236}">
                <a16:creationId xmlns:a16="http://schemas.microsoft.com/office/drawing/2014/main" id="{AA291857-2EC0-464A-84D7-2013C262D78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9395" name="Text Placeholder 2">
            <a:extLst>
              <a:ext uri="{FF2B5EF4-FFF2-40B4-BE49-F238E27FC236}">
                <a16:creationId xmlns:a16="http://schemas.microsoft.com/office/drawing/2014/main" id="{D42C97F1-0123-0248-AD5D-E63FA890446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List types of files and records normally maintained by an inspection organization or agency.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C8AFF5-FE54-7A46-B25C-26FBAE1B34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93A31FF-D2DE-1A42-8901-152854A6DF1D}"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9" name="Title 2">
            <a:extLst>
              <a:ext uri="{FF2B5EF4-FFF2-40B4-BE49-F238E27FC236}">
                <a16:creationId xmlns:a16="http://schemas.microsoft.com/office/drawing/2014/main" id="{8EDE544B-34A3-1044-96AE-778559D5476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4</a:t>
            </a:r>
          </a:p>
        </p:txBody>
      </p:sp>
      <p:sp>
        <p:nvSpPr>
          <p:cNvPr id="60418" name="Content Placeholder 1">
            <a:extLst>
              <a:ext uri="{FF2B5EF4-FFF2-40B4-BE49-F238E27FC236}">
                <a16:creationId xmlns:a16="http://schemas.microsoft.com/office/drawing/2014/main" id="{237AE14A-19EB-234D-A890-D50C15344D26}"/>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preparation required before an inspection.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376FC2-AA96-F44B-BFD9-37DBF6E804B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21EC53AA-277E-124D-B0E3-8078EA507851}"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03AA8176-72BA-C443-A506-FAB3D78CF63B}"/>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success of an inspection depends upon an inspector’s familiarity with the site.</a:t>
            </a:r>
          </a:p>
        </p:txBody>
      </p:sp>
      <p:graphicFrame>
        <p:nvGraphicFramePr>
          <p:cNvPr id="6" name="Diagram 5" descr="Review inspection records file Review applicable fire codes and standards&#10;Inspection programs that demand proper preparation by the inspection staff are more likely to gain community support&#10;">
            <a:extLst>
              <a:ext uri="{FF2B5EF4-FFF2-40B4-BE49-F238E27FC236}">
                <a16:creationId xmlns:a16="http://schemas.microsoft.com/office/drawing/2014/main" id="{1EAF93BF-DE45-D54E-8F5C-9CBC66CF795B}"/>
              </a:ext>
            </a:extLst>
          </p:cNvPr>
          <p:cNvGraphicFramePr/>
          <p:nvPr>
            <p:extLst>
              <p:ext uri="{D42A27DB-BD31-4B8C-83A1-F6EECF244321}">
                <p14:modId xmlns:p14="http://schemas.microsoft.com/office/powerpoint/2010/main" val="2049240755"/>
              </p:ext>
            </p:extLst>
          </p:nvPr>
        </p:nvGraphicFramePr>
        <p:xfrm>
          <a:off x="4724400" y="2743200"/>
          <a:ext cx="4114800" cy="322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44" name="Content Placeholder 4" descr="Feed mill in the distance">
            <a:extLst>
              <a:ext uri="{FF2B5EF4-FFF2-40B4-BE49-F238E27FC236}">
                <a16:creationId xmlns:a16="http://schemas.microsoft.com/office/drawing/2014/main" id="{F71E0FCF-9229-324F-AD8A-F3ED7948B87E}"/>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l="17157"/>
          <a:stretch>
            <a:fillRect/>
          </a:stretch>
        </p:blipFill>
        <p:spPr bwMode="auto">
          <a:xfrm>
            <a:off x="381000" y="2141721"/>
            <a:ext cx="4680126" cy="39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7">
            <a:extLst>
              <a:ext uri="{FF2B5EF4-FFF2-40B4-BE49-F238E27FC236}">
                <a16:creationId xmlns:a16="http://schemas.microsoft.com/office/drawing/2014/main" id="{32AA515C-0155-7248-B507-A65A4920A1F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Content Placeholder 4" descr="Storage faciclity filled with various items">
            <a:extLst>
              <a:ext uri="{FF2B5EF4-FFF2-40B4-BE49-F238E27FC236}">
                <a16:creationId xmlns:a16="http://schemas.microsoft.com/office/drawing/2014/main" id="{E299992C-84DE-C248-8A79-732E8AD8DB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93863"/>
            <a:ext cx="4829175" cy="362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52AFE4E-3B6D-2E4A-876A-AD33CED11A0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1B6693F-28CF-4B4A-95BC-B6CEC4A9E57C}"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6" name="Title 2">
            <a:extLst>
              <a:ext uri="{FF2B5EF4-FFF2-40B4-BE49-F238E27FC236}">
                <a16:creationId xmlns:a16="http://schemas.microsoft.com/office/drawing/2014/main" id="{6C973BC6-E4A9-3E4C-8F87-2E5C5D01497F}"/>
              </a:ext>
            </a:extLst>
          </p:cNvPr>
          <p:cNvSpPr>
            <a:spLocks noGrp="1"/>
          </p:cNvSpPr>
          <p:nvPr>
            <p:ph type="title"/>
          </p:nvPr>
        </p:nvSpPr>
        <p:spPr bwMode="auto">
          <a:xfrm>
            <a:off x="685800" y="2286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success of an inspection depends upon an inspector’s familiarity with the site.</a:t>
            </a:r>
          </a:p>
        </p:txBody>
      </p:sp>
      <p:sp>
        <p:nvSpPr>
          <p:cNvPr id="62470" name="Rectangle 10">
            <a:extLst>
              <a:ext uri="{FF2B5EF4-FFF2-40B4-BE49-F238E27FC236}">
                <a16:creationId xmlns:a16="http://schemas.microsoft.com/office/drawing/2014/main" id="{E938360E-63AF-CA45-AF90-42F2A6266560}"/>
              </a:ext>
            </a:extLst>
          </p:cNvPr>
          <p:cNvSpPr>
            <a:spLocks noChangeArrowheads="1"/>
          </p:cNvSpPr>
          <p:nvPr/>
        </p:nvSpPr>
        <p:spPr bwMode="auto">
          <a:xfrm>
            <a:off x="200025" y="52578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graphicFrame>
        <p:nvGraphicFramePr>
          <p:cNvPr id="6" name="Diagram 5" descr="Unprepared inspectors often overlook fire and life safety hazards and potential code violations&#10;Unprepared inspectors cannot advise the owner/occupant with accurate information regarding the results of the inspection&#10;Unprepared inspectors will be unaware of previous uncorrected violations or a pattern of repeated violations&#10;">
            <a:extLst>
              <a:ext uri="{FF2B5EF4-FFF2-40B4-BE49-F238E27FC236}">
                <a16:creationId xmlns:a16="http://schemas.microsoft.com/office/drawing/2014/main" id="{3B144C05-6DC4-B74F-8412-C6B8A65F7953}"/>
              </a:ext>
            </a:extLst>
          </p:cNvPr>
          <p:cNvGraphicFramePr/>
          <p:nvPr>
            <p:extLst>
              <p:ext uri="{D42A27DB-BD31-4B8C-83A1-F6EECF244321}">
                <p14:modId xmlns:p14="http://schemas.microsoft.com/office/powerpoint/2010/main" val="4097768487"/>
              </p:ext>
            </p:extLst>
          </p:nvPr>
        </p:nvGraphicFramePr>
        <p:xfrm>
          <a:off x="4724400" y="2286000"/>
          <a:ext cx="4114800" cy="368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B65D34-6EC0-DC47-B021-3C9B8A47E39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2D94469-B5D6-C548-8376-556C438B4DAD}"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2">
            <a:extLst>
              <a:ext uri="{FF2B5EF4-FFF2-40B4-BE49-F238E27FC236}">
                <a16:creationId xmlns:a16="http://schemas.microsoft.com/office/drawing/2014/main" id="{3AB07183-FB49-3546-9511-6C88A132FB5D}"/>
              </a:ext>
            </a:extLst>
          </p:cNvPr>
          <p:cNvSpPr>
            <a:spLocks noGrp="1"/>
          </p:cNvSpPr>
          <p:nvPr>
            <p:ph type="title"/>
          </p:nvPr>
        </p:nvSpPr>
        <p:spPr bwMode="auto">
          <a:xfrm>
            <a:off x="685800" y="1524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Maintaining a professional appearance is essential when dealing with the public.</a:t>
            </a:r>
          </a:p>
        </p:txBody>
      </p:sp>
      <p:graphicFrame>
        <p:nvGraphicFramePr>
          <p:cNvPr id="6" name="Diagram 5" descr="In many cases, the inspector is the only one the owner/occupant has contact with in the inspection organization or agency&#10;When departmental policy requires inspectors to wear a uniform, they must wear the complete uniform&#10;Must remember that appearance is crucial in giving a positive impression&#10;">
            <a:extLst>
              <a:ext uri="{FF2B5EF4-FFF2-40B4-BE49-F238E27FC236}">
                <a16:creationId xmlns:a16="http://schemas.microsoft.com/office/drawing/2014/main" id="{9F8C6EF8-BBCB-9147-94C0-746A4CC4C7B6}"/>
              </a:ext>
            </a:extLst>
          </p:cNvPr>
          <p:cNvGraphicFramePr/>
          <p:nvPr>
            <p:extLst>
              <p:ext uri="{D42A27DB-BD31-4B8C-83A1-F6EECF244321}">
                <p14:modId xmlns:p14="http://schemas.microsoft.com/office/powerpoint/2010/main" val="1293675623"/>
              </p:ext>
            </p:extLst>
          </p:nvPr>
        </p:nvGraphicFramePr>
        <p:xfrm>
          <a:off x="4724400" y="2286000"/>
          <a:ext cx="4114800"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2" name="Content Placeholder 4" descr="Two people shaking hands">
            <a:extLst>
              <a:ext uri="{FF2B5EF4-FFF2-40B4-BE49-F238E27FC236}">
                <a16:creationId xmlns:a16="http://schemas.microsoft.com/office/drawing/2014/main" id="{4BD8EC59-5344-D847-9A12-13E69072494C}"/>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4445"/>
          <a:stretch/>
        </p:blipFill>
        <p:spPr bwMode="auto">
          <a:xfrm>
            <a:off x="457200" y="1830754"/>
            <a:ext cx="4620524"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A716E7-C229-2B4E-A1B1-021E7D4EEF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AD8035E-8AE4-DF45-9B7C-DDC0DB9BB57A}"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AB34C5B5-B9FB-AE49-8731-3B2F6F461CA3}"/>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what equipment to take on inspections.</a:t>
            </a:r>
          </a:p>
        </p:txBody>
      </p:sp>
      <p:graphicFrame>
        <p:nvGraphicFramePr>
          <p:cNvPr id="3" name="Content Placeholder 2" descr="Personal protective clothing as needed&#10;Flashlight&#10;Hand-cleaning materials&#10;Clipboard with inspection forms and map symbols&#10;Electronic data collection equipment&#10;Materials needed to make sketches and maps&#10;Measuring tape&#10;Camera with flash equipment&#10;Pitot tube and gauge, hydrant wrench, and static pressure cap gauge&#10;Reference materials&#10;">
            <a:extLst>
              <a:ext uri="{FF2B5EF4-FFF2-40B4-BE49-F238E27FC236}">
                <a16:creationId xmlns:a16="http://schemas.microsoft.com/office/drawing/2014/main" id="{ABCB09A9-B1D6-1E4E-A935-108EBBCAAA6D}"/>
              </a:ext>
            </a:extLst>
          </p:cNvPr>
          <p:cNvGraphicFramePr>
            <a:graphicFrameLocks noGrp="1"/>
          </p:cNvGraphicFramePr>
          <p:nvPr>
            <p:ph idx="1"/>
            <p:extLst>
              <p:ext uri="{D42A27DB-BD31-4B8C-83A1-F6EECF244321}">
                <p14:modId xmlns:p14="http://schemas.microsoft.com/office/powerpoint/2010/main" val="3195457735"/>
              </p:ext>
            </p:extLst>
          </p:nvPr>
        </p:nvGraphicFramePr>
        <p:xfrm>
          <a:off x="685800" y="1524000"/>
          <a:ext cx="8077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F27BD4-D283-FC43-AFAB-E50877794E7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6F07330-7584-644A-9237-ED82722EC4F2}"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C6F73F97-0987-484D-9B11-187C14313C6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Safety is the first consideration for an inspector.</a:t>
            </a:r>
          </a:p>
        </p:txBody>
      </p:sp>
      <p:graphicFrame>
        <p:nvGraphicFramePr>
          <p:cNvPr id="6" name="Diagram 5" descr="A review of the inspection records file will reveal the types of hazards that may be present at the site&#10;Recognize potential respiratory hazards; know proper methods for using personal respiratory protection&#10;Must be able to select the appropriate respiratory equipment and operate it correctly&#10;">
            <a:extLst>
              <a:ext uri="{FF2B5EF4-FFF2-40B4-BE49-F238E27FC236}">
                <a16:creationId xmlns:a16="http://schemas.microsoft.com/office/drawing/2014/main" id="{975AF33F-A89A-6247-8077-6A868F2689F8}"/>
              </a:ext>
            </a:extLst>
          </p:cNvPr>
          <p:cNvGraphicFramePr/>
          <p:nvPr>
            <p:extLst>
              <p:ext uri="{D42A27DB-BD31-4B8C-83A1-F6EECF244321}">
                <p14:modId xmlns:p14="http://schemas.microsoft.com/office/powerpoint/2010/main" val="29286745"/>
              </p:ext>
            </p:extLst>
          </p:nvPr>
        </p:nvGraphicFramePr>
        <p:xfrm>
          <a:off x="5486400" y="1828800"/>
          <a:ext cx="33528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5540" name="Content Placeholder 4" descr="Various types of respiratory protection devices sitting on a table">
            <a:extLst>
              <a:ext uri="{FF2B5EF4-FFF2-40B4-BE49-F238E27FC236}">
                <a16:creationId xmlns:a16="http://schemas.microsoft.com/office/drawing/2014/main" id="{2B574D72-66AC-A746-B57B-7BD8312DAECA}"/>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2057400"/>
            <a:ext cx="5320911"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1EE9C8-8E24-FB4C-A131-75CE73FBA53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7905FBE-951E-1245-9563-FA66CE9B4982}"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2">
            <a:extLst>
              <a:ext uri="{FF2B5EF4-FFF2-40B4-BE49-F238E27FC236}">
                <a16:creationId xmlns:a16="http://schemas.microsoft.com/office/drawing/2014/main" id="{E753F27C-C4E2-744B-9966-CDB41FCB4FE1}"/>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the factors that influence the length and complexity of an inspection.</a:t>
            </a:r>
          </a:p>
        </p:txBody>
      </p:sp>
      <p:graphicFrame>
        <p:nvGraphicFramePr>
          <p:cNvPr id="3" name="Content Placeholder 2" descr="Size of the facility or occupancy&#10;Complexity of operations or processes within the occupancy &#10;Type of inspection: regular or follow-up&#10;Location of the facility or occupancy &#10;Inspector’s familiarity and experience with the occupancy&#10;">
            <a:extLst>
              <a:ext uri="{FF2B5EF4-FFF2-40B4-BE49-F238E27FC236}">
                <a16:creationId xmlns:a16="http://schemas.microsoft.com/office/drawing/2014/main" id="{F8797787-10C3-2D4F-92B4-ACC7B90C10A0}"/>
              </a:ext>
            </a:extLst>
          </p:cNvPr>
          <p:cNvGraphicFramePr>
            <a:graphicFrameLocks noGrp="1"/>
          </p:cNvGraphicFramePr>
          <p:nvPr>
            <p:ph idx="1"/>
            <p:extLst>
              <p:ext uri="{D42A27DB-BD31-4B8C-83A1-F6EECF244321}">
                <p14:modId xmlns:p14="http://schemas.microsoft.com/office/powerpoint/2010/main" val="287686346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1DCCF4-6A98-C346-9076-ACF2A15B8D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0C04A2BF-0A25-3F49-A601-91A22E9BEFA3}"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1" name="Title 2">
            <a:extLst>
              <a:ext uri="{FF2B5EF4-FFF2-40B4-BE49-F238E27FC236}">
                <a16:creationId xmlns:a16="http://schemas.microsoft.com/office/drawing/2014/main" id="{50B001B1-9F6E-954B-A131-DDD020336DE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is necessary to perform consistent and effective inspections.</a:t>
            </a:r>
          </a:p>
        </p:txBody>
      </p:sp>
      <p:graphicFrame>
        <p:nvGraphicFramePr>
          <p:cNvPr id="2" name="Content Placeholder 1" descr="Preparing for an inspection&#10;Following standard inspection procedures&#10;Using good interpersonal skills &#10;">
            <a:extLst>
              <a:ext uri="{FF2B5EF4-FFF2-40B4-BE49-F238E27FC236}">
                <a16:creationId xmlns:a16="http://schemas.microsoft.com/office/drawing/2014/main" id="{A7C3229F-43CA-9142-881E-53FBD8017400}"/>
              </a:ext>
            </a:extLst>
          </p:cNvPr>
          <p:cNvGraphicFramePr>
            <a:graphicFrameLocks noGrp="1"/>
          </p:cNvGraphicFramePr>
          <p:nvPr>
            <p:ph idx="1"/>
            <p:extLst>
              <p:ext uri="{D42A27DB-BD31-4B8C-83A1-F6EECF244321}">
                <p14:modId xmlns:p14="http://schemas.microsoft.com/office/powerpoint/2010/main" val="1876059883"/>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1CBFB3-E1D2-B441-A486-BE57800D7F8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EB0C8FDD-57BE-6344-AE59-46DE3DC1C1C1}"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6" name="Title 2">
            <a:extLst>
              <a:ext uri="{FF2B5EF4-FFF2-40B4-BE49-F238E27FC236}">
                <a16:creationId xmlns:a16="http://schemas.microsoft.com/office/drawing/2014/main" id="{C692EA50-F7F9-1A42-A1F9-54A909509FCA}"/>
              </a:ext>
            </a:extLst>
          </p:cNvPr>
          <p:cNvSpPr>
            <a:spLocks noGrp="1"/>
          </p:cNvSpPr>
          <p:nvPr>
            <p:ph type="title"/>
          </p:nvPr>
        </p:nvSpPr>
        <p:spPr bwMode="auto">
          <a:xfrm>
            <a:off x="685800" y="180975"/>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Experience and good judgment help determine the number of inspections an inspector can do in a work period.</a:t>
            </a:r>
          </a:p>
        </p:txBody>
      </p:sp>
      <p:graphicFrame>
        <p:nvGraphicFramePr>
          <p:cNvPr id="3" name="Content Placeholder 2" descr="Some facilities may take an entire day to inspect; several smaller ones can be inspected in the same amount of time&#10;Scheduling is based on department policy and the number of staff &#10;When scheduling multiple occupancies in the same day, consider the location of the inspection sites&#10;">
            <a:extLst>
              <a:ext uri="{FF2B5EF4-FFF2-40B4-BE49-F238E27FC236}">
                <a16:creationId xmlns:a16="http://schemas.microsoft.com/office/drawing/2014/main" id="{2C7D408C-B9F7-FA41-B042-29D9F500E818}"/>
              </a:ext>
            </a:extLst>
          </p:cNvPr>
          <p:cNvGraphicFramePr>
            <a:graphicFrameLocks noGrp="1"/>
          </p:cNvGraphicFramePr>
          <p:nvPr>
            <p:ph idx="1"/>
            <p:extLst>
              <p:ext uri="{D42A27DB-BD31-4B8C-83A1-F6EECF244321}">
                <p14:modId xmlns:p14="http://schemas.microsoft.com/office/powerpoint/2010/main" val="2626174344"/>
              </p:ext>
            </p:extLst>
          </p:nvPr>
        </p:nvGraphicFramePr>
        <p:xfrm>
          <a:off x="685800" y="16002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7589" name="Text Box 7">
            <a:extLst>
              <a:ext uri="{FF2B5EF4-FFF2-40B4-BE49-F238E27FC236}">
                <a16:creationId xmlns:a16="http://schemas.microsoft.com/office/drawing/2014/main" id="{7C304DD1-8934-0449-A0CE-55941159EDC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440559-FB4B-FE4B-AB6D-F6C772BB624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17DD054-173B-2B40-86DB-DE05D1655A08}"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p:txBody>
      </p:sp>
      <p:sp>
        <p:nvSpPr>
          <p:cNvPr id="68610" name="Title 2">
            <a:extLst>
              <a:ext uri="{FF2B5EF4-FFF2-40B4-BE49-F238E27FC236}">
                <a16:creationId xmlns:a16="http://schemas.microsoft.com/office/drawing/2014/main" id="{0510CB8A-1AA5-354E-BC2A-DFD092379E81}"/>
              </a:ext>
            </a:extLst>
          </p:cNvPr>
          <p:cNvSpPr>
            <a:spLocks noGrp="1"/>
          </p:cNvSpPr>
          <p:nvPr>
            <p:ph type="title"/>
          </p:nvPr>
        </p:nvSpPr>
        <p:spPr bwMode="auto">
          <a:xfrm>
            <a:off x="685800" y="180975"/>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Experience and good judgment help determine the number of inspections an inspector can do in a work period.</a:t>
            </a:r>
          </a:p>
        </p:txBody>
      </p:sp>
      <p:graphicFrame>
        <p:nvGraphicFramePr>
          <p:cNvPr id="3" name="Content Placeholder 2" descr="Schedule occupancies that are in the same general area&#10;Computer-based electronic programs can be used to schedule inspections based on type of hazard, location, or cycle&#10;Schedules can be generated from the file along with reinspection dates, reminders of previous violations, permits, and complaints&#10;">
            <a:extLst>
              <a:ext uri="{FF2B5EF4-FFF2-40B4-BE49-F238E27FC236}">
                <a16:creationId xmlns:a16="http://schemas.microsoft.com/office/drawing/2014/main" id="{0EF5731D-45FD-264B-8B32-639C655671EE}"/>
              </a:ext>
            </a:extLst>
          </p:cNvPr>
          <p:cNvGraphicFramePr>
            <a:graphicFrameLocks noGrp="1"/>
          </p:cNvGraphicFramePr>
          <p:nvPr>
            <p:ph idx="1"/>
            <p:extLst>
              <p:ext uri="{D42A27DB-BD31-4B8C-83A1-F6EECF244321}">
                <p14:modId xmlns:p14="http://schemas.microsoft.com/office/powerpoint/2010/main" val="1541753636"/>
              </p:ext>
            </p:extLst>
          </p:nvPr>
        </p:nvGraphicFramePr>
        <p:xfrm>
          <a:off x="685800" y="16002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94C3FE-EDAE-454B-8803-C712F3B6C09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F5A82A3-A338-B646-BD7A-3DE83F62E80B}"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4" name="Title 2">
            <a:extLst>
              <a:ext uri="{FF2B5EF4-FFF2-40B4-BE49-F238E27FC236}">
                <a16:creationId xmlns:a16="http://schemas.microsoft.com/office/drawing/2014/main" id="{E5DF5343-CB8E-0D46-9C91-7A03AA369933}"/>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steps required to set up an inspection.</a:t>
            </a:r>
          </a:p>
        </p:txBody>
      </p:sp>
      <p:graphicFrame>
        <p:nvGraphicFramePr>
          <p:cNvPr id="6" name="Diagram 5" descr="Contact the owner/occupant&#10;Set a mutually agreeable date/time&#10;Record the contact information&#10;">
            <a:extLst>
              <a:ext uri="{FF2B5EF4-FFF2-40B4-BE49-F238E27FC236}">
                <a16:creationId xmlns:a16="http://schemas.microsoft.com/office/drawing/2014/main" id="{2A71BB90-C521-C040-AAC4-7E6E0E850C0E}"/>
              </a:ext>
            </a:extLst>
          </p:cNvPr>
          <p:cNvGraphicFramePr/>
          <p:nvPr>
            <p:extLst>
              <p:ext uri="{D42A27DB-BD31-4B8C-83A1-F6EECF244321}">
                <p14:modId xmlns:p14="http://schemas.microsoft.com/office/powerpoint/2010/main" val="3804354791"/>
              </p:ext>
            </p:extLst>
          </p:nvPr>
        </p:nvGraphicFramePr>
        <p:xfrm>
          <a:off x="5867400" y="1524000"/>
          <a:ext cx="31242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9636" name="Content Placeholder 4" descr="Person on the phone calling someone using a phonebook to look up the number">
            <a:extLst>
              <a:ext uri="{FF2B5EF4-FFF2-40B4-BE49-F238E27FC236}">
                <a16:creationId xmlns:a16="http://schemas.microsoft.com/office/drawing/2014/main" id="{71EF313C-E329-044E-901E-4CF82F0DD202}"/>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2052150"/>
            <a:ext cx="5858607" cy="3905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7">
            <a:extLst>
              <a:ext uri="{FF2B5EF4-FFF2-40B4-BE49-F238E27FC236}">
                <a16:creationId xmlns:a16="http://schemas.microsoft.com/office/drawing/2014/main" id="{8D5AD4AC-F96A-394F-9ECF-9A2F4674C562}"/>
              </a:ext>
            </a:extLst>
          </p:cNvPr>
          <p:cNvSpPr txBox="1">
            <a:spLocks noChangeArrowheads="1"/>
          </p:cNvSpPr>
          <p:nvPr/>
        </p:nvSpPr>
        <p:spPr bwMode="auto">
          <a:xfrm>
            <a:off x="5832231" y="6302682"/>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93B04-CB03-2A4A-98A1-8532C22C581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664DEC37-E418-6746-B6C3-23E4C40A61F3}"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2">
            <a:extLst>
              <a:ext uri="{FF2B5EF4-FFF2-40B4-BE49-F238E27FC236}">
                <a16:creationId xmlns:a16="http://schemas.microsoft.com/office/drawing/2014/main" id="{4A792D83-5B34-934C-95AA-B04C8E8C4CE8}"/>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steps required to set up an inspection.</a:t>
            </a:r>
          </a:p>
        </p:txBody>
      </p:sp>
      <p:graphicFrame>
        <p:nvGraphicFramePr>
          <p:cNvPr id="6" name="Diagram 5" descr="Make the inspection information available to other inspectors&#10;Send reminder letters&#10;Make reminder phone calls&#10;">
            <a:extLst>
              <a:ext uri="{FF2B5EF4-FFF2-40B4-BE49-F238E27FC236}">
                <a16:creationId xmlns:a16="http://schemas.microsoft.com/office/drawing/2014/main" id="{B4E8251F-B4FA-AC49-BF8D-E9C23493179A}"/>
              </a:ext>
            </a:extLst>
          </p:cNvPr>
          <p:cNvGraphicFramePr/>
          <p:nvPr>
            <p:extLst>
              <p:ext uri="{D42A27DB-BD31-4B8C-83A1-F6EECF244321}">
                <p14:modId xmlns:p14="http://schemas.microsoft.com/office/powerpoint/2010/main" val="2903895182"/>
              </p:ext>
            </p:extLst>
          </p:nvPr>
        </p:nvGraphicFramePr>
        <p:xfrm>
          <a:off x="1524000" y="1651000"/>
          <a:ext cx="59436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C435B6-49BA-8A46-BC32-569B01ACA4F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208290A5-1485-A246-8F57-72AB773F17D6}"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13D85D5D-02A6-B749-A0D3-9C98E36E8177}"/>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when drop-in or unscheduled inspections are necessary.</a:t>
            </a:r>
          </a:p>
        </p:txBody>
      </p:sp>
      <p:graphicFrame>
        <p:nvGraphicFramePr>
          <p:cNvPr id="6" name="Diagram 5" descr="After hours and weekend inspections&#10; Assembly occupancies&#10; Verify adherence to posted occupant load &#10; Look for locked, blocked, or obstructed exits &#10; Investigation of public complaints that may be time sensitive &#10;">
            <a:extLst>
              <a:ext uri="{FF2B5EF4-FFF2-40B4-BE49-F238E27FC236}">
                <a16:creationId xmlns:a16="http://schemas.microsoft.com/office/drawing/2014/main" id="{5EE0EBC8-4E66-384A-8230-F93E44616785}"/>
              </a:ext>
            </a:extLst>
          </p:cNvPr>
          <p:cNvGraphicFramePr/>
          <p:nvPr>
            <p:extLst>
              <p:ext uri="{D42A27DB-BD31-4B8C-83A1-F6EECF244321}">
                <p14:modId xmlns:p14="http://schemas.microsoft.com/office/powerpoint/2010/main" val="2573304880"/>
              </p:ext>
            </p:extLst>
          </p:nvPr>
        </p:nvGraphicFramePr>
        <p:xfrm>
          <a:off x="5867400" y="2133600"/>
          <a:ext cx="3124200" cy="391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684" name="Content Placeholder 4" descr="outside of a bar on the side of a road">
            <a:extLst>
              <a:ext uri="{FF2B5EF4-FFF2-40B4-BE49-F238E27FC236}">
                <a16:creationId xmlns:a16="http://schemas.microsoft.com/office/drawing/2014/main" id="{52896244-A61D-4040-B766-7A2536FCBEB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2133600"/>
            <a:ext cx="6248468" cy="3422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E6ED8E-7DF6-F643-AE6B-54A848F950C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7C26262-67EF-A74C-A633-2D1A33A2864C}"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B90E49E8-28EE-6442-8721-512F00AF0413}"/>
              </a:ext>
            </a:extLst>
          </p:cNvPr>
          <p:cNvSpPr>
            <a:spLocks noGrp="1"/>
          </p:cNvSpPr>
          <p:nvPr>
            <p:ph type="title"/>
          </p:nvPr>
        </p:nvSpPr>
        <p:spPr bwMode="auto">
          <a:xfrm>
            <a:off x="685800" y="180975"/>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should review all related files, records, codes and documents before the inspection.</a:t>
            </a:r>
          </a:p>
        </p:txBody>
      </p:sp>
      <p:graphicFrame>
        <p:nvGraphicFramePr>
          <p:cNvPr id="3" name="Content Placeholder 2" descr="First inspection of the occupancy&#10; Become familiar with similar types of occupancies and the fire and life safety requirements&#10; Hazardous processes codes&#10; Emergency response reports&#10;For a specific site, look for&#10; Permits that have been issued for the facility or occupancy&#10; Any fire and life safety complaints &#10; Previous inspection violations&#10; Specific hazards at the location that deserve special attention &#10;">
            <a:extLst>
              <a:ext uri="{FF2B5EF4-FFF2-40B4-BE49-F238E27FC236}">
                <a16:creationId xmlns:a16="http://schemas.microsoft.com/office/drawing/2014/main" id="{E6E61F62-5049-2046-9FE2-0ACA08B4D84B}"/>
              </a:ext>
            </a:extLst>
          </p:cNvPr>
          <p:cNvGraphicFramePr>
            <a:graphicFrameLocks noGrp="1"/>
          </p:cNvGraphicFramePr>
          <p:nvPr>
            <p:ph idx="1"/>
            <p:extLst>
              <p:ext uri="{D42A27DB-BD31-4B8C-83A1-F6EECF244321}">
                <p14:modId xmlns:p14="http://schemas.microsoft.com/office/powerpoint/2010/main" val="4165798847"/>
              </p:ext>
            </p:extLst>
          </p:nvPr>
        </p:nvGraphicFramePr>
        <p:xfrm>
          <a:off x="685800" y="1600200"/>
          <a:ext cx="7772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ADA4E7-0624-074D-8C30-FF942F57D1E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16</a:t>
            </a:r>
            <a:r>
              <a:rPr lang="en-US" altLang="en-US" sz="1200">
                <a:latin typeface="Tahoma" panose="020B0604030504040204" pitchFamily="34" charset="0"/>
                <a:cs typeface="Arial" panose="020B0604020202020204" pitchFamily="34" charset="0"/>
              </a:rPr>
              <a:t>–</a:t>
            </a:r>
            <a:fld id="{E82F7974-4091-794A-B04B-2DC5725E2780}"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3730" name="Title 1">
            <a:extLst>
              <a:ext uri="{FF2B5EF4-FFF2-40B4-BE49-F238E27FC236}">
                <a16:creationId xmlns:a16="http://schemas.microsoft.com/office/drawing/2014/main" id="{170A10BF-1AA8-9240-AB58-B08CAFFBE142}"/>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3731" name="Text Placeholder 2">
            <a:extLst>
              <a:ext uri="{FF2B5EF4-FFF2-40B4-BE49-F238E27FC236}">
                <a16:creationId xmlns:a16="http://schemas.microsoft.com/office/drawing/2014/main" id="{735FAC27-0381-684B-82F4-294FEF9D58F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a:r>
              <a:rPr lang="en-US" altLang="en-US"/>
              <a:t>What does an inspector need to do to prepare for an inspection?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840A4C-AE79-7242-931A-7C8A533B2F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8B71376-56E6-254A-9EA2-3B5DF21D8961}"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p:txBody>
      </p:sp>
      <p:sp>
        <p:nvSpPr>
          <p:cNvPr id="74755" name="Title 2">
            <a:extLst>
              <a:ext uri="{FF2B5EF4-FFF2-40B4-BE49-F238E27FC236}">
                <a16:creationId xmlns:a16="http://schemas.microsoft.com/office/drawing/2014/main" id="{282375ED-C9D9-F74C-A438-013654DFBEB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5</a:t>
            </a:r>
          </a:p>
        </p:txBody>
      </p:sp>
      <p:sp>
        <p:nvSpPr>
          <p:cNvPr id="74754" name="Content Placeholder 1">
            <a:extLst>
              <a:ext uri="{FF2B5EF4-FFF2-40B4-BE49-F238E27FC236}">
                <a16:creationId xmlns:a16="http://schemas.microsoft.com/office/drawing/2014/main" id="{38AE6646-4C74-2B4F-8D8C-32586D9217A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basic inspection procedures.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069B84-9714-4545-9555-67F87B547A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96A966B-2A57-9C4F-B3BC-E64BE74A05B6}"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8" name="Title 2">
            <a:extLst>
              <a:ext uri="{FF2B5EF4-FFF2-40B4-BE49-F238E27FC236}">
                <a16:creationId xmlns:a16="http://schemas.microsoft.com/office/drawing/2014/main" id="{7E73CFB9-E251-0846-AF15-BA7D3571D545}"/>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most common procedures included in an inspection.</a:t>
            </a:r>
          </a:p>
        </p:txBody>
      </p:sp>
      <p:graphicFrame>
        <p:nvGraphicFramePr>
          <p:cNvPr id="3" name="Content Placeholder 2" descr="General inspection practices&#10;Inspection concerns &#10;Photographs &#10;Inspection forms and checklists &#10;Inspection drawings&#10;Building occupancy changes &#10;Results interview &#10;Inspection-related letters and reports&#10;">
            <a:extLst>
              <a:ext uri="{FF2B5EF4-FFF2-40B4-BE49-F238E27FC236}">
                <a16:creationId xmlns:a16="http://schemas.microsoft.com/office/drawing/2014/main" id="{BC82B6C1-C5B6-A247-86CB-DBE9484FE0E2}"/>
              </a:ext>
            </a:extLst>
          </p:cNvPr>
          <p:cNvGraphicFramePr>
            <a:graphicFrameLocks noGrp="1"/>
          </p:cNvGraphicFramePr>
          <p:nvPr>
            <p:ph idx="1"/>
            <p:extLst>
              <p:ext uri="{D42A27DB-BD31-4B8C-83A1-F6EECF244321}">
                <p14:modId xmlns:p14="http://schemas.microsoft.com/office/powerpoint/2010/main" val="2075629675"/>
              </p:ext>
            </p:extLst>
          </p:nvPr>
        </p:nvGraphicFramePr>
        <p:xfrm>
          <a:off x="685800" y="1600200"/>
          <a:ext cx="7772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D279-17BE-C24E-9EE4-9361AF0C9DE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2426DF9-4D3B-BB4C-BB29-58F562B64AFA}"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DD7D753D-976D-A84A-ADCC-EA36F4B44F51}"/>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many guidelines and procedures for inspection staff.</a:t>
            </a:r>
          </a:p>
        </p:txBody>
      </p:sp>
      <p:graphicFrame>
        <p:nvGraphicFramePr>
          <p:cNvPr id="3" name="Content Placeholder 2" descr="Display identification&#10; Display current official credentials or have them immediately available for review; in many places credentials include a photo &#10;State the reason for the visit&#10; Meet with the business representative&#10; Often an oral request is sufficient; occasionally, a written request will be needed&#10; If the owner/occupant denies access, the inspector will need to document this action and follow departmental protocols&#10;">
            <a:extLst>
              <a:ext uri="{FF2B5EF4-FFF2-40B4-BE49-F238E27FC236}">
                <a16:creationId xmlns:a16="http://schemas.microsoft.com/office/drawing/2014/main" id="{D0BC0167-2774-E74E-9706-477B35F58E25}"/>
              </a:ext>
            </a:extLst>
          </p:cNvPr>
          <p:cNvGraphicFramePr>
            <a:graphicFrameLocks noGrp="1"/>
          </p:cNvGraphicFramePr>
          <p:nvPr>
            <p:ph idx="1"/>
            <p:extLst>
              <p:ext uri="{D42A27DB-BD31-4B8C-83A1-F6EECF244321}">
                <p14:modId xmlns:p14="http://schemas.microsoft.com/office/powerpoint/2010/main" val="4147151822"/>
              </p:ext>
            </p:extLst>
          </p:nvPr>
        </p:nvGraphicFramePr>
        <p:xfrm>
          <a:off x="685800" y="1600200"/>
          <a:ext cx="7848600" cy="4357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6805" name="Text Box 7">
            <a:extLst>
              <a:ext uri="{FF2B5EF4-FFF2-40B4-BE49-F238E27FC236}">
                <a16:creationId xmlns:a16="http://schemas.microsoft.com/office/drawing/2014/main" id="{2C28F3E6-840F-0545-B620-B7C62105B76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634A54-A6C3-BF4F-9CF0-61A24E804D3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BE3181B-D403-264B-A8EC-5D47DA43A3B6}"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3314" name="Title 1">
            <a:extLst>
              <a:ext uri="{FF2B5EF4-FFF2-40B4-BE49-F238E27FC236}">
                <a16:creationId xmlns:a16="http://schemas.microsoft.com/office/drawing/2014/main" id="{A25F38F3-2211-554D-ADD8-17E35FAA44BE}"/>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3315" name="Text Placeholder 2">
            <a:extLst>
              <a:ext uri="{FF2B5EF4-FFF2-40B4-BE49-F238E27FC236}">
                <a16:creationId xmlns:a16="http://schemas.microsoft.com/office/drawing/2014/main" id="{2EE3CF19-3F96-7148-8BA4-3C371DD26AA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enforcement duties of an inspector.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437D1B-B7A3-EE48-A0B6-6D67E4FB296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3148CCB4-9C2F-3942-B2B8-B06815069800}"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2">
            <a:extLst>
              <a:ext uri="{FF2B5EF4-FFF2-40B4-BE49-F238E27FC236}">
                <a16:creationId xmlns:a16="http://schemas.microsoft.com/office/drawing/2014/main" id="{85B17A6A-266A-8748-91AB-D5E8AFCE1551}"/>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many guidelines and procedures for inspection staff.</a:t>
            </a:r>
          </a:p>
        </p:txBody>
      </p:sp>
      <p:graphicFrame>
        <p:nvGraphicFramePr>
          <p:cNvPr id="3" name="Content Placeholder 2" descr="Invitation&#10; Ask the building owner/occupant or a representative to accompany the inspector during the inspection &#10;Coordinate inspections&#10; In some cases, it may be necessary to include other agencies in an inspection&#10; Joint inspections reduce interruptions to the owner/occupant&#10; Avoids the appearance of harassment that multiple inspection requests might imply &#10;">
            <a:extLst>
              <a:ext uri="{FF2B5EF4-FFF2-40B4-BE49-F238E27FC236}">
                <a16:creationId xmlns:a16="http://schemas.microsoft.com/office/drawing/2014/main" id="{26945B06-9B02-2549-9CEA-C68A7749268B}"/>
              </a:ext>
            </a:extLst>
          </p:cNvPr>
          <p:cNvGraphicFramePr>
            <a:graphicFrameLocks noGrp="1"/>
          </p:cNvGraphicFramePr>
          <p:nvPr>
            <p:ph idx="1"/>
            <p:extLst>
              <p:ext uri="{D42A27DB-BD31-4B8C-83A1-F6EECF244321}">
                <p14:modId xmlns:p14="http://schemas.microsoft.com/office/powerpoint/2010/main" val="3851300022"/>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7829" name="Text Box 7">
            <a:extLst>
              <a:ext uri="{FF2B5EF4-FFF2-40B4-BE49-F238E27FC236}">
                <a16:creationId xmlns:a16="http://schemas.microsoft.com/office/drawing/2014/main" id="{EA48F30A-05C5-744E-9801-19767C47C791}"/>
              </a:ext>
            </a:extLst>
          </p:cNvPr>
          <p:cNvSpPr txBox="1">
            <a:spLocks noChangeArrowheads="1"/>
          </p:cNvSpPr>
          <p:nvPr/>
        </p:nvSpPr>
        <p:spPr bwMode="auto">
          <a:xfrm>
            <a:off x="57150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0CCD02-27FB-8B4F-AE2F-BEA53FEDDA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AAD19F2-1F72-A446-8926-A63EEDD66754}"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89F83DC4-FED1-6148-A90F-B45E80A89697}"/>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many guidelines and procedures for inspection staff.</a:t>
            </a:r>
          </a:p>
        </p:txBody>
      </p:sp>
      <p:graphicFrame>
        <p:nvGraphicFramePr>
          <p:cNvPr id="7" name="Diagram 6" descr="Follow written procedure&#10; Inspect within the authority of your certification&#10; Be aware of inspection authority and limitations&#10;Cease-and-desist&#10; Extremely hazardous conditions&#10; Work is being conducted without legally obtained permits&#10;Records&#10; Maintain a reliable record-keeping system of inspections&#10;">
            <a:extLst>
              <a:ext uri="{FF2B5EF4-FFF2-40B4-BE49-F238E27FC236}">
                <a16:creationId xmlns:a16="http://schemas.microsoft.com/office/drawing/2014/main" id="{54CEDD5C-93AC-5B40-8301-71268BF6EDD6}"/>
              </a:ext>
            </a:extLst>
          </p:cNvPr>
          <p:cNvGraphicFramePr/>
          <p:nvPr>
            <p:extLst>
              <p:ext uri="{D42A27DB-BD31-4B8C-83A1-F6EECF244321}">
                <p14:modId xmlns:p14="http://schemas.microsoft.com/office/powerpoint/2010/main" val="1501815515"/>
              </p:ext>
            </p:extLst>
          </p:nvPr>
        </p:nvGraphicFramePr>
        <p:xfrm>
          <a:off x="4800600" y="1524000"/>
          <a:ext cx="40386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8852" name="Content Placeholder 5" descr="Front of a structure with a stop work, or cease-and-desist, order attached to the structure">
            <a:extLst>
              <a:ext uri="{FF2B5EF4-FFF2-40B4-BE49-F238E27FC236}">
                <a16:creationId xmlns:a16="http://schemas.microsoft.com/office/drawing/2014/main" id="{AC751E6B-707F-FE44-BFED-6AECDD855FC7}"/>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90664" y="1981200"/>
            <a:ext cx="5095736" cy="4052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5413FD-8B58-E44E-9502-7CF9F8394E5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FA727E96-918D-A146-BE8D-AE3DBF529C62}"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46BC323C-623B-744E-919B-5D680E7746FE}"/>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It is best to refuse friendly inducements from owners/occupants.</a:t>
            </a:r>
          </a:p>
        </p:txBody>
      </p:sp>
      <p:graphicFrame>
        <p:nvGraphicFramePr>
          <p:cNvPr id="3" name="Content Placeholder 2" descr="Owner/occupants may feel that they can improve their chances of avoiding a citation for violations by offering a drink or other friendly inducement&#10;Simple courtesy gestures can be ethically misinterpreted&#10;Best policy for inspectors to refuse any gratuities while in the performance of their duties&#10;Most jurisdictions have codes of conduct/ethics that address what is appropriate or acceptable behavior and what is prohibited&#10;">
            <a:extLst>
              <a:ext uri="{FF2B5EF4-FFF2-40B4-BE49-F238E27FC236}">
                <a16:creationId xmlns:a16="http://schemas.microsoft.com/office/drawing/2014/main" id="{E1DD116F-84FA-F646-ADF1-A64EBD9CF7EC}"/>
              </a:ext>
            </a:extLst>
          </p:cNvPr>
          <p:cNvGraphicFramePr>
            <a:graphicFrameLocks noGrp="1"/>
          </p:cNvGraphicFramePr>
          <p:nvPr>
            <p:ph idx="1"/>
            <p:extLst>
              <p:ext uri="{D42A27DB-BD31-4B8C-83A1-F6EECF244321}">
                <p14:modId xmlns:p14="http://schemas.microsoft.com/office/powerpoint/2010/main" val="293959000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67275E-F287-F245-BCA0-086DD9CE12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1CCBD5F8-8B80-E24C-A28C-C8AECC572802}"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2">
            <a:extLst>
              <a:ext uri="{FF2B5EF4-FFF2-40B4-BE49-F238E27FC236}">
                <a16:creationId xmlns:a16="http://schemas.microsoft.com/office/drawing/2014/main" id="{5838257F-7A0D-ED4F-954C-7CA29B8F1201}"/>
              </a:ext>
            </a:extLst>
          </p:cNvPr>
          <p:cNvSpPr>
            <a:spLocks noGrp="1"/>
          </p:cNvSpPr>
          <p:nvPr>
            <p:ph type="title"/>
          </p:nvPr>
        </p:nvSpPr>
        <p:spPr bwMode="auto">
          <a:xfrm>
            <a:off x="685800" y="4953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general inspection practices.</a:t>
            </a:r>
          </a:p>
        </p:txBody>
      </p:sp>
      <p:graphicFrame>
        <p:nvGraphicFramePr>
          <p:cNvPr id="3" name="Content Placeholder 2" descr="Inspections are generally performed in a certain order&#10;Compare any photographs, sketches, site plans, or elevation drawings of the structure in the building inspection file to verify that they match existing conditions&#10;Note any changes since the previous inspection&#10;Following the same sequence for similar types of occupancies increases the consistency of the inspection process&#10;">
            <a:extLst>
              <a:ext uri="{FF2B5EF4-FFF2-40B4-BE49-F238E27FC236}">
                <a16:creationId xmlns:a16="http://schemas.microsoft.com/office/drawing/2014/main" id="{8FBA0199-E735-D64D-AADF-950F422DFDD2}"/>
              </a:ext>
            </a:extLst>
          </p:cNvPr>
          <p:cNvGraphicFramePr>
            <a:graphicFrameLocks noGrp="1"/>
          </p:cNvGraphicFramePr>
          <p:nvPr>
            <p:ph idx="1"/>
            <p:extLst>
              <p:ext uri="{D42A27DB-BD31-4B8C-83A1-F6EECF244321}">
                <p14:modId xmlns:p14="http://schemas.microsoft.com/office/powerpoint/2010/main" val="377090795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7CC945-BA53-4E47-BB65-910CC58D770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2556B7C-A759-1C45-BA62-B08A1CDDBA0D}"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2B940AB0-F63D-2947-9BC3-7F7D39CAE41C}"/>
              </a:ext>
            </a:extLst>
          </p:cNvPr>
          <p:cNvSpPr>
            <a:spLocks noGrp="1"/>
          </p:cNvSpPr>
          <p:nvPr>
            <p:ph type="title"/>
          </p:nvPr>
        </p:nvSpPr>
        <p:spPr bwMode="auto">
          <a:xfrm>
            <a:off x="685800" y="1905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Make some general observations about the exterior of the structure before entering.</a:t>
            </a:r>
          </a:p>
        </p:txBody>
      </p:sp>
      <p:graphicFrame>
        <p:nvGraphicFramePr>
          <p:cNvPr id="8" name="Diagram 7" descr="Conditions, barriers, or obstructions that may affect fire department access to the building &#10;Locations of all hydrants, alternative water sources, and fire department connections (FDCs); these should match previous inspection notes &#10;Building name and address match those listed in the building/facility inspection file&#10;">
            <a:extLst>
              <a:ext uri="{FF2B5EF4-FFF2-40B4-BE49-F238E27FC236}">
                <a16:creationId xmlns:a16="http://schemas.microsoft.com/office/drawing/2014/main" id="{5A6864CB-CE63-4440-8F60-7EBE7065FA89}"/>
              </a:ext>
            </a:extLst>
          </p:cNvPr>
          <p:cNvGraphicFramePr/>
          <p:nvPr>
            <p:extLst>
              <p:ext uri="{D42A27DB-BD31-4B8C-83A1-F6EECF244321}">
                <p14:modId xmlns:p14="http://schemas.microsoft.com/office/powerpoint/2010/main" val="1328816763"/>
              </p:ext>
            </p:extLst>
          </p:nvPr>
        </p:nvGraphicFramePr>
        <p:xfrm>
          <a:off x="5029200" y="1752600"/>
          <a:ext cx="38862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24" name="Content Placeholder 6" descr="&quot;Beware of dog in yard&quot; sign attached to a fence">
            <a:extLst>
              <a:ext uri="{FF2B5EF4-FFF2-40B4-BE49-F238E27FC236}">
                <a16:creationId xmlns:a16="http://schemas.microsoft.com/office/drawing/2014/main" id="{C4D03D0E-6A89-A14F-A86E-48462B9676A0}"/>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919288"/>
            <a:ext cx="5381848"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10">
            <a:extLst>
              <a:ext uri="{FF2B5EF4-FFF2-40B4-BE49-F238E27FC236}">
                <a16:creationId xmlns:a16="http://schemas.microsoft.com/office/drawing/2014/main" id="{55BF6B9C-CF19-2846-AFB8-492E6B772DFC}"/>
              </a:ext>
            </a:extLst>
          </p:cNvPr>
          <p:cNvSpPr>
            <a:spLocks noChangeArrowheads="1"/>
          </p:cNvSpPr>
          <p:nvPr/>
        </p:nvSpPr>
        <p:spPr bwMode="auto">
          <a:xfrm>
            <a:off x="104775" y="5894388"/>
            <a:ext cx="3962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
        <p:nvSpPr>
          <p:cNvPr id="81926" name="Text Box 7">
            <a:extLst>
              <a:ext uri="{FF2B5EF4-FFF2-40B4-BE49-F238E27FC236}">
                <a16:creationId xmlns:a16="http://schemas.microsoft.com/office/drawing/2014/main" id="{A1C31E2D-6190-0D4E-8172-BC57ED80FD26}"/>
              </a:ext>
            </a:extLst>
          </p:cNvPr>
          <p:cNvSpPr txBox="1">
            <a:spLocks noChangeArrowheads="1"/>
          </p:cNvSpPr>
          <p:nvPr/>
        </p:nvSpPr>
        <p:spPr bwMode="auto">
          <a:xfrm>
            <a:off x="5791200" y="61737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8F2609-3CB6-564E-BE1C-EF77CD26A8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52103CC-E2FD-B841-AA4E-88521C0D57D5}"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6" name="Title 2">
            <a:extLst>
              <a:ext uri="{FF2B5EF4-FFF2-40B4-BE49-F238E27FC236}">
                <a16:creationId xmlns:a16="http://schemas.microsoft.com/office/drawing/2014/main" id="{7DEE830D-FC5E-624D-B9D2-330CB30CBC1F}"/>
              </a:ext>
            </a:extLst>
          </p:cNvPr>
          <p:cNvSpPr>
            <a:spLocks noGrp="1"/>
          </p:cNvSpPr>
          <p:nvPr>
            <p:ph type="title"/>
          </p:nvPr>
        </p:nvSpPr>
        <p:spPr bwMode="auto">
          <a:xfrm>
            <a:off x="685800" y="1905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Make some general observations about the exterior of the structure before entering.</a:t>
            </a:r>
          </a:p>
        </p:txBody>
      </p:sp>
      <p:graphicFrame>
        <p:nvGraphicFramePr>
          <p:cNvPr id="8" name="Diagram 7" descr="Address numbers clearly visible on the outside of the building or facility and conform to fire/building code requirements&#10;Exterior maintenance or housekeeping problems such as trash or dry vegetation that may create a fire hazard&#10;Type of occupancy: Has it changed since previous inspection? &#10;">
            <a:extLst>
              <a:ext uri="{FF2B5EF4-FFF2-40B4-BE49-F238E27FC236}">
                <a16:creationId xmlns:a16="http://schemas.microsoft.com/office/drawing/2014/main" id="{D4C85789-CB69-1541-86ED-CED8FA95E27A}"/>
              </a:ext>
            </a:extLst>
          </p:cNvPr>
          <p:cNvGraphicFramePr/>
          <p:nvPr>
            <p:extLst>
              <p:ext uri="{D42A27DB-BD31-4B8C-83A1-F6EECF244321}">
                <p14:modId xmlns:p14="http://schemas.microsoft.com/office/powerpoint/2010/main" val="1767909090"/>
              </p:ext>
            </p:extLst>
          </p:nvPr>
        </p:nvGraphicFramePr>
        <p:xfrm>
          <a:off x="4800600" y="1600200"/>
          <a:ext cx="41148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2948" name="Content Placeholder 6" descr="Building with a fence surrounding it">
            <a:extLst>
              <a:ext uri="{FF2B5EF4-FFF2-40B4-BE49-F238E27FC236}">
                <a16:creationId xmlns:a16="http://schemas.microsoft.com/office/drawing/2014/main" id="{578AC9D3-647F-1143-AE7B-6DFEC769FCDA}"/>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42151" y="2401888"/>
            <a:ext cx="4467949"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7">
            <a:extLst>
              <a:ext uri="{FF2B5EF4-FFF2-40B4-BE49-F238E27FC236}">
                <a16:creationId xmlns:a16="http://schemas.microsoft.com/office/drawing/2014/main" id="{036193A7-0E88-164B-8433-74613D6EA4C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
        <p:nvSpPr>
          <p:cNvPr id="82951" name="Rectangle 8">
            <a:extLst>
              <a:ext uri="{FF2B5EF4-FFF2-40B4-BE49-F238E27FC236}">
                <a16:creationId xmlns:a16="http://schemas.microsoft.com/office/drawing/2014/main" id="{AD12187E-D6C4-0149-9E0E-2F8E0F3B7946}"/>
              </a:ext>
            </a:extLst>
          </p:cNvPr>
          <p:cNvSpPr>
            <a:spLocks noChangeArrowheads="1"/>
          </p:cNvSpPr>
          <p:nvPr/>
        </p:nvSpPr>
        <p:spPr bwMode="auto">
          <a:xfrm>
            <a:off x="104775" y="5894388"/>
            <a:ext cx="3962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3905D4-A323-744E-A5C9-DF8A495A634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86746AFC-1084-B24F-9F77-546BB4B108BA}"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0" name="Title 2">
            <a:extLst>
              <a:ext uri="{FF2B5EF4-FFF2-40B4-BE49-F238E27FC236}">
                <a16:creationId xmlns:a16="http://schemas.microsoft.com/office/drawing/2014/main" id="{394AC4FC-AB19-CB41-A447-97067324BE97}"/>
              </a:ext>
            </a:extLst>
          </p:cNvPr>
          <p:cNvSpPr>
            <a:spLocks noGrp="1"/>
          </p:cNvSpPr>
          <p:nvPr>
            <p:ph type="title"/>
          </p:nvPr>
        </p:nvSpPr>
        <p:spPr bwMode="auto">
          <a:xfrm>
            <a:off x="685800" y="1905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Make some general observations about the exterior of the structure before entering.</a:t>
            </a:r>
          </a:p>
        </p:txBody>
      </p:sp>
      <p:graphicFrame>
        <p:nvGraphicFramePr>
          <p:cNvPr id="3" name="Content Placeholder 2" descr="Number of stories of the structure; should match previous inspection&#10;Proximity to other structures or potential exposures such as common or shared walls; distance to and type of exposures&#10;Construction, renovation, or demolition activities that create special or temporary fire and life safety conditions&#10;Exterior signage identifying any materials or dictating that certain practices are prohibited, depending on occupancy type &#10;">
            <a:extLst>
              <a:ext uri="{FF2B5EF4-FFF2-40B4-BE49-F238E27FC236}">
                <a16:creationId xmlns:a16="http://schemas.microsoft.com/office/drawing/2014/main" id="{6A81A3D9-2D83-0247-8B8D-C968BDCC2393}"/>
              </a:ext>
            </a:extLst>
          </p:cNvPr>
          <p:cNvGraphicFramePr>
            <a:graphicFrameLocks noGrp="1"/>
          </p:cNvGraphicFramePr>
          <p:nvPr>
            <p:ph idx="1"/>
            <p:extLst>
              <p:ext uri="{D42A27DB-BD31-4B8C-83A1-F6EECF244321}">
                <p14:modId xmlns:p14="http://schemas.microsoft.com/office/powerpoint/2010/main" val="82365999"/>
              </p:ext>
            </p:extLst>
          </p:nvPr>
        </p:nvGraphicFramePr>
        <p:xfrm>
          <a:off x="4495800" y="1676400"/>
          <a:ext cx="4419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3972" name="Picture 4" descr="Fence with multiple warning and danger signs affixed to it">
            <a:extLst>
              <a:ext uri="{FF2B5EF4-FFF2-40B4-BE49-F238E27FC236}">
                <a16:creationId xmlns:a16="http://schemas.microsoft.com/office/drawing/2014/main" id="{C3AC6287-DD8F-084D-B867-F89EA194EEC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7186" y="2019300"/>
            <a:ext cx="502338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10">
            <a:extLst>
              <a:ext uri="{FF2B5EF4-FFF2-40B4-BE49-F238E27FC236}">
                <a16:creationId xmlns:a16="http://schemas.microsoft.com/office/drawing/2014/main" id="{6EC49196-7ADA-0A4D-8F0A-945EEC88A4D1}"/>
              </a:ext>
            </a:extLst>
          </p:cNvPr>
          <p:cNvSpPr>
            <a:spLocks noChangeArrowheads="1"/>
          </p:cNvSpPr>
          <p:nvPr/>
        </p:nvSpPr>
        <p:spPr bwMode="auto">
          <a:xfrm>
            <a:off x="38100" y="6275388"/>
            <a:ext cx="3962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
        <p:nvSpPr>
          <p:cNvPr id="83974" name="Text Box 7">
            <a:extLst>
              <a:ext uri="{FF2B5EF4-FFF2-40B4-BE49-F238E27FC236}">
                <a16:creationId xmlns:a16="http://schemas.microsoft.com/office/drawing/2014/main" id="{63C88458-2916-F846-8A1B-403038DAD9DB}"/>
              </a:ext>
            </a:extLst>
          </p:cNvPr>
          <p:cNvSpPr txBox="1">
            <a:spLocks noChangeArrowheads="1"/>
          </p:cNvSpPr>
          <p:nvPr/>
        </p:nvSpPr>
        <p:spPr bwMode="auto">
          <a:xfrm>
            <a:off x="5867400" y="6257192"/>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1F8D33-96F4-1145-9532-434ABCB0E18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60797F2-29B4-B245-88DD-7A4A158D7CFC}"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4" name="Title 2">
            <a:extLst>
              <a:ext uri="{FF2B5EF4-FFF2-40B4-BE49-F238E27FC236}">
                <a16:creationId xmlns:a16="http://schemas.microsoft.com/office/drawing/2014/main" id="{F7A00415-EAA5-D24F-8680-D703A4826094}"/>
              </a:ext>
            </a:extLst>
          </p:cNvPr>
          <p:cNvSpPr>
            <a:spLocks noGrp="1"/>
          </p:cNvSpPr>
          <p:nvPr>
            <p:ph type="title"/>
          </p:nvPr>
        </p:nvSpPr>
        <p:spPr bwMode="auto">
          <a:xfrm>
            <a:off x="685800" y="1905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Make some general observations about the exterior of the structure before entering.</a:t>
            </a:r>
          </a:p>
        </p:txBody>
      </p:sp>
      <p:graphicFrame>
        <p:nvGraphicFramePr>
          <p:cNvPr id="3" name="Content Placeholder 2" descr="Progress clockwise or counterclockwise from the front of the structure&#10;If the site has multiple structures, it may be necessary to complete one structure before proceeding to the next&#10;Draw a site plan if one does not exist in the inspection file; used to note the location of violations or fire protection equipment&#10;When taking photographs of the site, be sure that the location and date of the photograph are noted on the plan&#10;">
            <a:extLst>
              <a:ext uri="{FF2B5EF4-FFF2-40B4-BE49-F238E27FC236}">
                <a16:creationId xmlns:a16="http://schemas.microsoft.com/office/drawing/2014/main" id="{A606644F-92CE-D640-8E10-6932F517C679}"/>
              </a:ext>
            </a:extLst>
          </p:cNvPr>
          <p:cNvGraphicFramePr>
            <a:graphicFrameLocks noGrp="1"/>
          </p:cNvGraphicFramePr>
          <p:nvPr>
            <p:ph idx="1"/>
            <p:extLst>
              <p:ext uri="{D42A27DB-BD31-4B8C-83A1-F6EECF244321}">
                <p14:modId xmlns:p14="http://schemas.microsoft.com/office/powerpoint/2010/main" val="1531539115"/>
              </p:ext>
            </p:extLst>
          </p:nvPr>
        </p:nvGraphicFramePr>
        <p:xfrm>
          <a:off x="4038600" y="1600200"/>
          <a:ext cx="4800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4996" name="Picture 1" descr="Fence with a caution sign affixed to it">
            <a:extLst>
              <a:ext uri="{FF2B5EF4-FFF2-40B4-BE49-F238E27FC236}">
                <a16:creationId xmlns:a16="http://schemas.microsoft.com/office/drawing/2014/main" id="{38377E77-D31C-4242-9E16-99ECF3F029BE}"/>
              </a:ext>
            </a:extLst>
          </p:cNvPr>
          <p:cNvPicPr>
            <a:picLocks noChangeAspect="1"/>
          </p:cNvPicPr>
          <p:nvPr/>
        </p:nvPicPr>
        <p:blipFill rotWithShape="1">
          <a:blip r:embed="rId7">
            <a:extLst>
              <a:ext uri="{28A0092B-C50C-407E-A947-70E740481C1C}">
                <a14:useLocalDpi xmlns:a14="http://schemas.microsoft.com/office/drawing/2010/main" val="0"/>
              </a:ext>
            </a:extLst>
          </a:blip>
          <a:srcRect l="11885" r="3219"/>
          <a:stretch/>
        </p:blipFill>
        <p:spPr bwMode="auto">
          <a:xfrm>
            <a:off x="366712" y="1973302"/>
            <a:ext cx="3476625" cy="412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6">
            <a:extLst>
              <a:ext uri="{FF2B5EF4-FFF2-40B4-BE49-F238E27FC236}">
                <a16:creationId xmlns:a16="http://schemas.microsoft.com/office/drawing/2014/main" id="{B3E6E40D-F3DA-264D-A54E-96101EA1562F}"/>
              </a:ext>
            </a:extLst>
          </p:cNvPr>
          <p:cNvSpPr>
            <a:spLocks noChangeArrowheads="1"/>
          </p:cNvSpPr>
          <p:nvPr/>
        </p:nvSpPr>
        <p:spPr bwMode="auto">
          <a:xfrm>
            <a:off x="245269" y="6096000"/>
            <a:ext cx="3962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Rich Mahaney</a:t>
            </a:r>
            <a:endParaRPr lang="en-US" altLang="en-US" sz="1200" b="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C8FD4B-CCD7-724D-870E-54A5C4C3A32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0CDC7CF-AE0E-AD41-A0B8-F2EA623AAA6C}"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sp>
        <p:nvSpPr>
          <p:cNvPr id="86018" name="Title 2">
            <a:extLst>
              <a:ext uri="{FF2B5EF4-FFF2-40B4-BE49-F238E27FC236}">
                <a16:creationId xmlns:a16="http://schemas.microsoft.com/office/drawing/2014/main" id="{B0E5F475-5F07-2B4A-9664-472AD04E2965}"/>
              </a:ext>
            </a:extLst>
          </p:cNvPr>
          <p:cNvSpPr>
            <a:spLocks noGrp="1"/>
          </p:cNvSpPr>
          <p:nvPr>
            <p:ph type="title"/>
          </p:nvPr>
        </p:nvSpPr>
        <p:spPr bwMode="auto">
          <a:xfrm>
            <a:off x="685800" y="1905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Interior inspections focus on factors that could affect the life safety of occupants and responders.</a:t>
            </a:r>
          </a:p>
        </p:txBody>
      </p:sp>
      <p:graphicFrame>
        <p:nvGraphicFramePr>
          <p:cNvPr id="8" name="Diagram 7" descr="Systematic pattern&#10; Ensures no portion of the facility is overlooked&#10; Don’t complicate the inspection sequence by going back and forth through an area inspecting individual items&#10; Walk through an area noting inspection concerns on a checklist that can be referred to later when preparing the report&#10;">
            <a:extLst>
              <a:ext uri="{FF2B5EF4-FFF2-40B4-BE49-F238E27FC236}">
                <a16:creationId xmlns:a16="http://schemas.microsoft.com/office/drawing/2014/main" id="{9765AF40-C43B-8847-8158-4D018141BFC1}"/>
              </a:ext>
            </a:extLst>
          </p:cNvPr>
          <p:cNvGraphicFramePr/>
          <p:nvPr>
            <p:extLst>
              <p:ext uri="{D42A27DB-BD31-4B8C-83A1-F6EECF244321}">
                <p14:modId xmlns:p14="http://schemas.microsoft.com/office/powerpoint/2010/main" val="3464059879"/>
              </p:ext>
            </p:extLst>
          </p:nvPr>
        </p:nvGraphicFramePr>
        <p:xfrm>
          <a:off x="4648200" y="1676400"/>
          <a:ext cx="4324350" cy="4312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6020" name="Content Placeholder 5" descr="Diagram of a sample inspection pattern for a facility. see instructor for more details">
            <a:extLst>
              <a:ext uri="{FF2B5EF4-FFF2-40B4-BE49-F238E27FC236}">
                <a16:creationId xmlns:a16="http://schemas.microsoft.com/office/drawing/2014/main" id="{10F62CFC-9B76-6841-9768-571CF9B57BB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199" t="3180" r="5663" b="5592"/>
          <a:stretch/>
        </p:blipFill>
        <p:spPr bwMode="auto">
          <a:xfrm>
            <a:off x="190500" y="2026444"/>
            <a:ext cx="4343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6098C-D281-F440-BD9B-E275FA94F19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9C97706-7C17-BF4F-A0EF-00DCA084157A}"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2" name="Title 2">
            <a:extLst>
              <a:ext uri="{FF2B5EF4-FFF2-40B4-BE49-F238E27FC236}">
                <a16:creationId xmlns:a16="http://schemas.microsoft.com/office/drawing/2014/main" id="{4AC919A3-C816-DF45-84A6-965A284BB7F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common methods for performing an inspection.</a:t>
            </a:r>
          </a:p>
        </p:txBody>
      </p:sp>
      <p:graphicFrame>
        <p:nvGraphicFramePr>
          <p:cNvPr id="3" name="Content Placeholder 2" descr="Start from the roof and work downward&#10;Start from the basement and work upward&#10;Follow an established manufacturing process within the structure from the raw materials to the finished product and include all storage areas&#10;">
            <a:extLst>
              <a:ext uri="{FF2B5EF4-FFF2-40B4-BE49-F238E27FC236}">
                <a16:creationId xmlns:a16="http://schemas.microsoft.com/office/drawing/2014/main" id="{5357160B-9E09-FE42-87A9-9A5771D40535}"/>
              </a:ext>
            </a:extLst>
          </p:cNvPr>
          <p:cNvGraphicFramePr>
            <a:graphicFrameLocks noGrp="1"/>
          </p:cNvGraphicFramePr>
          <p:nvPr>
            <p:ph idx="1"/>
            <p:extLst>
              <p:ext uri="{D42A27DB-BD31-4B8C-83A1-F6EECF244321}">
                <p14:modId xmlns:p14="http://schemas.microsoft.com/office/powerpoint/2010/main" val="125312205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5" name="Text Box 7">
            <a:extLst>
              <a:ext uri="{FF2B5EF4-FFF2-40B4-BE49-F238E27FC236}">
                <a16:creationId xmlns:a16="http://schemas.microsoft.com/office/drawing/2014/main" id="{7C7C6D90-4D78-144D-BB33-BDAB7D27951C}"/>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9B97D4-E824-004C-ABA1-5A6AF73D29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4C50244-BE8B-094C-839B-FC24475159B8}"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9" name="Title 2">
            <a:extLst>
              <a:ext uri="{FF2B5EF4-FFF2-40B4-BE49-F238E27FC236}">
                <a16:creationId xmlns:a16="http://schemas.microsoft.com/office/drawing/2014/main" id="{2DC39C8C-AA55-CA41-9219-B9401829A89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14338" name="Content Placeholder 1">
            <a:extLst>
              <a:ext uri="{FF2B5EF4-FFF2-40B4-BE49-F238E27FC236}">
                <a16:creationId xmlns:a16="http://schemas.microsoft.com/office/drawing/2014/main" id="{4B4F2A48-BC2C-8449-B248-AD7182F80C3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components of interpersonal communication.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0FFF6B-8ADC-2D40-B178-3A14948404D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4E15D3E-88A5-1A44-B1EE-283CF3964541}"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2">
            <a:extLst>
              <a:ext uri="{FF2B5EF4-FFF2-40B4-BE49-F238E27FC236}">
                <a16:creationId xmlns:a16="http://schemas.microsoft.com/office/drawing/2014/main" id="{5999BA99-58AC-3541-8764-8DCBD319E46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several common methods for performing an inspection.</a:t>
            </a:r>
          </a:p>
        </p:txBody>
      </p:sp>
      <p:graphicFrame>
        <p:nvGraphicFramePr>
          <p:cNvPr id="3" name="Content Placeholder 2" descr="Regardless of the method used, each level or floor of the structure is inspected in a systematic manner&#10;Use either a clockwise or counterclockwise pattern so that all areas are addressed&#10;If a basic floor plan is available, it can be used to note the location of violations and can also be used to verify that all areas have been inspected&#10;">
            <a:extLst>
              <a:ext uri="{FF2B5EF4-FFF2-40B4-BE49-F238E27FC236}">
                <a16:creationId xmlns:a16="http://schemas.microsoft.com/office/drawing/2014/main" id="{FEBF06DC-5151-454A-A793-FCBAC268C1A5}"/>
              </a:ext>
            </a:extLst>
          </p:cNvPr>
          <p:cNvGraphicFramePr>
            <a:graphicFrameLocks noGrp="1"/>
          </p:cNvGraphicFramePr>
          <p:nvPr>
            <p:ph idx="1"/>
            <p:extLst>
              <p:ext uri="{D42A27DB-BD31-4B8C-83A1-F6EECF244321}">
                <p14:modId xmlns:p14="http://schemas.microsoft.com/office/powerpoint/2010/main" val="166887141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2A235-6AAF-4A4D-AB06-205C2D716C5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DDB74F9-1031-F04A-9442-8ACF2A251429}"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p:txBody>
      </p:sp>
      <p:sp>
        <p:nvSpPr>
          <p:cNvPr id="89090" name="Title 2">
            <a:extLst>
              <a:ext uri="{FF2B5EF4-FFF2-40B4-BE49-F238E27FC236}">
                <a16:creationId xmlns:a16="http://schemas.microsoft.com/office/drawing/2014/main" id="{2E8BC4A7-D2A0-CB46-AACB-438E0EEB169B}"/>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to do when an area is locked.</a:t>
            </a:r>
          </a:p>
        </p:txBody>
      </p:sp>
      <p:graphicFrame>
        <p:nvGraphicFramePr>
          <p:cNvPr id="3" name="Content Placeholder 2" descr="If admission is refused because of confidentiality reasons, note the denial and continue to the next item&#10;Do not demand entry or argue with the representative&#10;Respect the confidentiality of any trade secrets that exist in a facility&#10;Do not sign any documents without consulting with a supervisor and/or legal counsel&#10;After the inspection is concluded, consult with a supervisor regarding any areas where entry was denied &#10;">
            <a:extLst>
              <a:ext uri="{FF2B5EF4-FFF2-40B4-BE49-F238E27FC236}">
                <a16:creationId xmlns:a16="http://schemas.microsoft.com/office/drawing/2014/main" id="{3B292112-02A7-2143-81B8-DBE56CCA295A}"/>
              </a:ext>
            </a:extLst>
          </p:cNvPr>
          <p:cNvGraphicFramePr>
            <a:graphicFrameLocks noGrp="1"/>
          </p:cNvGraphicFramePr>
          <p:nvPr>
            <p:ph idx="1"/>
            <p:extLst>
              <p:ext uri="{D42A27DB-BD31-4B8C-83A1-F6EECF244321}">
                <p14:modId xmlns:p14="http://schemas.microsoft.com/office/powerpoint/2010/main" val="156726340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7ED3C7-403C-BA4D-8B43-09FA6E76264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C873776-44C0-E041-AB12-EFF8F6F61E8E}"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p:txBody>
      </p:sp>
      <p:sp>
        <p:nvSpPr>
          <p:cNvPr id="90114" name="Title 2">
            <a:extLst>
              <a:ext uri="{FF2B5EF4-FFF2-40B4-BE49-F238E27FC236}">
                <a16:creationId xmlns:a16="http://schemas.microsoft.com/office/drawing/2014/main" id="{BA5AC8F3-7A6C-AC48-83F2-876A0F2B325C}"/>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Some facilities may have entry restrictions based on security.</a:t>
            </a:r>
          </a:p>
        </p:txBody>
      </p:sp>
      <p:graphicFrame>
        <p:nvGraphicFramePr>
          <p:cNvPr id="6" name="Diagram 5" descr="Include banks, data and computer system centers, law enforcement complexes, and detention/correction centers &#10;May be able to gain entry at a more appropriate time, such as during a maintenance period&#10;">
            <a:extLst>
              <a:ext uri="{FF2B5EF4-FFF2-40B4-BE49-F238E27FC236}">
                <a16:creationId xmlns:a16="http://schemas.microsoft.com/office/drawing/2014/main" id="{7261A961-FEA3-2242-9E24-D1E29156F91B}"/>
              </a:ext>
            </a:extLst>
          </p:cNvPr>
          <p:cNvGraphicFramePr/>
          <p:nvPr>
            <p:extLst>
              <p:ext uri="{D42A27DB-BD31-4B8C-83A1-F6EECF244321}">
                <p14:modId xmlns:p14="http://schemas.microsoft.com/office/powerpoint/2010/main" val="4009675654"/>
              </p:ext>
            </p:extLst>
          </p:nvPr>
        </p:nvGraphicFramePr>
        <p:xfrm>
          <a:off x="5029200" y="3729730"/>
          <a:ext cx="37338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0116" name="Content Placeholder 4" descr="Outside of a bank building">
            <a:extLst>
              <a:ext uri="{FF2B5EF4-FFF2-40B4-BE49-F238E27FC236}">
                <a16:creationId xmlns:a16="http://schemas.microsoft.com/office/drawing/2014/main" id="{40DA2FCC-8C36-DA4A-98F2-0D6528CB7564}"/>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2057400"/>
            <a:ext cx="5657850" cy="3424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A710CF-CDAE-0E42-975D-514DF90224F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3A54714-94D7-6B4F-8010-49B7F1AF4FD6}"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p:txBody>
      </p:sp>
      <p:sp>
        <p:nvSpPr>
          <p:cNvPr id="91138" name="Title 2">
            <a:extLst>
              <a:ext uri="{FF2B5EF4-FFF2-40B4-BE49-F238E27FC236}">
                <a16:creationId xmlns:a16="http://schemas.microsoft.com/office/drawing/2014/main" id="{34C185B4-36E6-4048-98DA-53473822B51C}"/>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code requirements for different occupancies.</a:t>
            </a:r>
          </a:p>
        </p:txBody>
      </p:sp>
      <p:graphicFrame>
        <p:nvGraphicFramePr>
          <p:cNvPr id="3" name="Content Placeholder 2" descr="Many occupancies have code requirements that are specific to that type of occupancy classification&#10;All occupancies share some similar fire and life safety code requirements&#10;">
            <a:extLst>
              <a:ext uri="{FF2B5EF4-FFF2-40B4-BE49-F238E27FC236}">
                <a16:creationId xmlns:a16="http://schemas.microsoft.com/office/drawing/2014/main" id="{8AD9D4D4-38BA-9E45-841E-F5D51A0E8144}"/>
              </a:ext>
            </a:extLst>
          </p:cNvPr>
          <p:cNvGraphicFramePr>
            <a:graphicFrameLocks noGrp="1"/>
          </p:cNvGraphicFramePr>
          <p:nvPr>
            <p:ph idx="1"/>
            <p:extLst>
              <p:ext uri="{D42A27DB-BD31-4B8C-83A1-F6EECF244321}">
                <p14:modId xmlns:p14="http://schemas.microsoft.com/office/powerpoint/2010/main" val="3818700357"/>
              </p:ext>
            </p:extLst>
          </p:nvPr>
        </p:nvGraphicFramePr>
        <p:xfrm>
          <a:off x="685800" y="1219200"/>
          <a:ext cx="7772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850186-3691-6C49-8463-71C48775B8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59EFF46A-684B-8243-B6D6-C3D4BE82E40A}"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BC0D3997-787C-FB4B-A6C1-DCBB372C0C5A}"/>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usefulness of photographs.</a:t>
            </a:r>
          </a:p>
        </p:txBody>
      </p:sp>
      <p:graphicFrame>
        <p:nvGraphicFramePr>
          <p:cNvPr id="6" name="Diagram 5" descr="Helpful when documenting violations&#10;Used to document the current state of a feature or system&#10;Can use these photos during preincident planning&#10;Before and after photos will also be valuable&#10;Some may refuse photos&#10;Follow department policies for record-keeping&#10;">
            <a:extLst>
              <a:ext uri="{FF2B5EF4-FFF2-40B4-BE49-F238E27FC236}">
                <a16:creationId xmlns:a16="http://schemas.microsoft.com/office/drawing/2014/main" id="{BFE52395-4D1C-CE49-8A40-672FC5642248}"/>
              </a:ext>
            </a:extLst>
          </p:cNvPr>
          <p:cNvGraphicFramePr/>
          <p:nvPr>
            <p:extLst>
              <p:ext uri="{D42A27DB-BD31-4B8C-83A1-F6EECF244321}">
                <p14:modId xmlns:p14="http://schemas.microsoft.com/office/powerpoint/2010/main" val="229331900"/>
              </p:ext>
            </p:extLst>
          </p:nvPr>
        </p:nvGraphicFramePr>
        <p:xfrm>
          <a:off x="4724400" y="1600200"/>
          <a:ext cx="4114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64" name="Content Placeholder 4" descr="Person taking a picture of a room in a structure for preincident planning">
            <a:extLst>
              <a:ext uri="{FF2B5EF4-FFF2-40B4-BE49-F238E27FC236}">
                <a16:creationId xmlns:a16="http://schemas.microsoft.com/office/drawing/2014/main" id="{F25528E6-A700-1344-AB24-643D0B629E0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7767" y="2362200"/>
            <a:ext cx="4222333"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E2C70E-00A4-734E-91D0-F09CC3280EF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9362DE5-7712-9742-8211-3994BB4C0F74}"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sp>
        <p:nvSpPr>
          <p:cNvPr id="93186" name="Title 2">
            <a:extLst>
              <a:ext uri="{FF2B5EF4-FFF2-40B4-BE49-F238E27FC236}">
                <a16:creationId xmlns:a16="http://schemas.microsoft.com/office/drawing/2014/main" id="{8449D03C-8337-3943-90B5-276E3014DF1B}"/>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items need to be included on an inspection checklist.</a:t>
            </a:r>
          </a:p>
        </p:txBody>
      </p:sp>
      <p:graphicFrame>
        <p:nvGraphicFramePr>
          <p:cNvPr id="3" name="Content Placeholder 2" descr="Inspection agency’s name and address&#10;Inspector’s name&#10;Date of inspection&#10;Name and address of occupancy being inspected&#10;Name, phone number, and email of person in charge of occupancy and/or the owner of the building if not the same person&#10;Name and title of building representative who accompanied inspector&#10;">
            <a:extLst>
              <a:ext uri="{FF2B5EF4-FFF2-40B4-BE49-F238E27FC236}">
                <a16:creationId xmlns:a16="http://schemas.microsoft.com/office/drawing/2014/main" id="{C58AA7EA-96FB-A34C-A97F-F2B743F66D73}"/>
              </a:ext>
            </a:extLst>
          </p:cNvPr>
          <p:cNvGraphicFramePr>
            <a:graphicFrameLocks noGrp="1"/>
          </p:cNvGraphicFramePr>
          <p:nvPr>
            <p:ph idx="1"/>
            <p:extLst>
              <p:ext uri="{D42A27DB-BD31-4B8C-83A1-F6EECF244321}">
                <p14:modId xmlns:p14="http://schemas.microsoft.com/office/powerpoint/2010/main" val="23074273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3189" name="Text Box 7">
            <a:extLst>
              <a:ext uri="{FF2B5EF4-FFF2-40B4-BE49-F238E27FC236}">
                <a16:creationId xmlns:a16="http://schemas.microsoft.com/office/drawing/2014/main" id="{465444ED-0CFE-7B4E-88A4-804AADB2BC8C}"/>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963C2C-B63F-0C4B-8DF9-0863C2E4634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3A4F8A9-882C-2247-9522-A36159E3226B}"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p:txBody>
      </p:sp>
      <p:sp>
        <p:nvSpPr>
          <p:cNvPr id="94210" name="Title 2">
            <a:extLst>
              <a:ext uri="{FF2B5EF4-FFF2-40B4-BE49-F238E27FC236}">
                <a16:creationId xmlns:a16="http://schemas.microsoft.com/office/drawing/2014/main" id="{5CB843FB-557C-494A-8EB5-D3581523FBB0}"/>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items need to be included on an inspection checklist.</a:t>
            </a:r>
          </a:p>
        </p:txBody>
      </p:sp>
      <p:graphicFrame>
        <p:nvGraphicFramePr>
          <p:cNvPr id="3" name="Content Placeholder 2" descr="Occupancy classification&#10;Height of building and number of stories above and below grade&#10;Interior and exterior finishes&#10;Number, location and size of exits &#10;Fire protection features&#10;All other areas that must be checked to verify code compliance&#10;Space to note items that are not contained on checklists&#10;">
            <a:extLst>
              <a:ext uri="{FF2B5EF4-FFF2-40B4-BE49-F238E27FC236}">
                <a16:creationId xmlns:a16="http://schemas.microsoft.com/office/drawing/2014/main" id="{768D9A11-EFD5-0B48-92A4-F3C4D7B9790C}"/>
              </a:ext>
            </a:extLst>
          </p:cNvPr>
          <p:cNvGraphicFramePr>
            <a:graphicFrameLocks noGrp="1"/>
          </p:cNvGraphicFramePr>
          <p:nvPr>
            <p:ph idx="1"/>
            <p:extLst>
              <p:ext uri="{D42A27DB-BD31-4B8C-83A1-F6EECF244321}">
                <p14:modId xmlns:p14="http://schemas.microsoft.com/office/powerpoint/2010/main" val="126214827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375E4B-C419-E542-8D2D-2AA1204BF2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E2D81EF2-25B2-0640-AA4C-B403A7EC8F58}"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E5DA1CE0-2725-334B-A114-D5FA7F290F0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aware of building occupancy changes.</a:t>
            </a:r>
          </a:p>
        </p:txBody>
      </p:sp>
      <p:graphicFrame>
        <p:nvGraphicFramePr>
          <p:cNvPr id="3" name="Content Placeholder 2" descr="What code requirements now apply to the new occupancy&#10;How they differ from the previous requirements&#10;Whether the requirements have been applied&#10;Whether there are any exemptions to the requirements&#10;">
            <a:extLst>
              <a:ext uri="{FF2B5EF4-FFF2-40B4-BE49-F238E27FC236}">
                <a16:creationId xmlns:a16="http://schemas.microsoft.com/office/drawing/2014/main" id="{A8094D5C-3853-E544-80E7-80D7F5857E15}"/>
              </a:ext>
            </a:extLst>
          </p:cNvPr>
          <p:cNvGraphicFramePr>
            <a:graphicFrameLocks noGrp="1"/>
          </p:cNvGraphicFramePr>
          <p:nvPr>
            <p:ph idx="1"/>
            <p:extLst>
              <p:ext uri="{D42A27DB-BD31-4B8C-83A1-F6EECF244321}">
                <p14:modId xmlns:p14="http://schemas.microsoft.com/office/powerpoint/2010/main" val="246883230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3CCA9B-CBA2-2F40-98AC-14C3C86A7A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9B42BDA2-FDFC-954B-9F7F-8ADAD0CF7D03}"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p:txBody>
      </p:sp>
      <p:sp>
        <p:nvSpPr>
          <p:cNvPr id="96258" name="Title 2">
            <a:extLst>
              <a:ext uri="{FF2B5EF4-FFF2-40B4-BE49-F238E27FC236}">
                <a16:creationId xmlns:a16="http://schemas.microsoft.com/office/drawing/2014/main" id="{C9940F95-F8EB-054F-B4A4-73AFB94BE619}"/>
              </a:ext>
            </a:extLst>
          </p:cNvPr>
          <p:cNvSpPr>
            <a:spLocks noGrp="1"/>
          </p:cNvSpPr>
          <p:nvPr>
            <p:ph type="title"/>
          </p:nvPr>
        </p:nvSpPr>
        <p:spPr bwMode="auto">
          <a:xfrm>
            <a:off x="685800" y="17145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how changes in occupancy impact fire and life safety requirements.</a:t>
            </a:r>
          </a:p>
        </p:txBody>
      </p:sp>
      <p:graphicFrame>
        <p:nvGraphicFramePr>
          <p:cNvPr id="3" name="Content Placeholder 2" descr="Means of egress &#10;Fire protection equipment design or installation&#10;Fire detection and alarm system design or installation&#10;Emergency lighting &#10;Occupant load calculations&#10;">
            <a:extLst>
              <a:ext uri="{FF2B5EF4-FFF2-40B4-BE49-F238E27FC236}">
                <a16:creationId xmlns:a16="http://schemas.microsoft.com/office/drawing/2014/main" id="{FFB2E717-147D-1343-89FA-3C42909D16DF}"/>
              </a:ext>
            </a:extLst>
          </p:cNvPr>
          <p:cNvGraphicFramePr>
            <a:graphicFrameLocks noGrp="1"/>
          </p:cNvGraphicFramePr>
          <p:nvPr>
            <p:ph idx="1"/>
            <p:extLst>
              <p:ext uri="{D42A27DB-BD31-4B8C-83A1-F6EECF244321}">
                <p14:modId xmlns:p14="http://schemas.microsoft.com/office/powerpoint/2010/main" val="20759095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7EE1FC-38E5-7847-AFF3-7AEDEE1A793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379E228-9D3B-6C47-92B3-1476C935DC35}"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2" name="Title 2">
            <a:extLst>
              <a:ext uri="{FF2B5EF4-FFF2-40B4-BE49-F238E27FC236}">
                <a16:creationId xmlns:a16="http://schemas.microsoft.com/office/drawing/2014/main" id="{B6FD091D-ECAC-6847-80DA-CD2D12D66124}"/>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Look for other changes that have taken place inside the structure.</a:t>
            </a:r>
          </a:p>
        </p:txBody>
      </p:sp>
      <p:graphicFrame>
        <p:nvGraphicFramePr>
          <p:cNvPr id="6" name="Diagram 5" descr="Increased fuel load; amount of hazardous materials in the structure&#10;Changes in the physical layout and contents of a structure&#10;">
            <a:extLst>
              <a:ext uri="{FF2B5EF4-FFF2-40B4-BE49-F238E27FC236}">
                <a16:creationId xmlns:a16="http://schemas.microsoft.com/office/drawing/2014/main" id="{FDD0544C-93F6-D04E-9827-28C78EBFFB5F}"/>
              </a:ext>
            </a:extLst>
          </p:cNvPr>
          <p:cNvGraphicFramePr/>
          <p:nvPr>
            <p:extLst>
              <p:ext uri="{D42A27DB-BD31-4B8C-83A1-F6EECF244321}">
                <p14:modId xmlns:p14="http://schemas.microsoft.com/office/powerpoint/2010/main" val="368824782"/>
              </p:ext>
            </p:extLst>
          </p:nvPr>
        </p:nvGraphicFramePr>
        <p:xfrm>
          <a:off x="5334000" y="3810000"/>
          <a:ext cx="3505200" cy="223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7284" name="Content Placeholder 4" descr="Storefronts of a strip mall">
            <a:extLst>
              <a:ext uri="{FF2B5EF4-FFF2-40B4-BE49-F238E27FC236}">
                <a16:creationId xmlns:a16="http://schemas.microsoft.com/office/drawing/2014/main" id="{A8BED00E-88CA-B542-80CF-1F4ED4E06B1C}"/>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 t="10526" r="-1695"/>
          <a:stretch/>
        </p:blipFill>
        <p:spPr bwMode="auto">
          <a:xfrm>
            <a:off x="596900" y="1905000"/>
            <a:ext cx="59690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DCA90C-39C0-8649-8804-E80D07CE600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3B6E87FD-9C01-7145-B557-E8836CC91C07}"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49858A6F-7FC9-5C40-871F-EDE53F40E9C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basic elements of communication.</a:t>
            </a:r>
          </a:p>
        </p:txBody>
      </p:sp>
      <p:pic>
        <p:nvPicPr>
          <p:cNvPr id="15364" name="Content Placeholder 5" descr="Communication model, a message is sent where it is decoded, interpreted, before encoding and sending a message to another person">
            <a:extLst>
              <a:ext uri="{FF2B5EF4-FFF2-40B4-BE49-F238E27FC236}">
                <a16:creationId xmlns:a16="http://schemas.microsoft.com/office/drawing/2014/main" id="{0ACAB901-1663-7F4E-A6AC-6CEDE470350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547813"/>
            <a:ext cx="5524500" cy="470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2D778E-4BFF-5448-9703-18E51349095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E0A4AF70-8FDA-0B41-8E3D-9076853BBE90}"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2">
            <a:extLst>
              <a:ext uri="{FF2B5EF4-FFF2-40B4-BE49-F238E27FC236}">
                <a16:creationId xmlns:a16="http://schemas.microsoft.com/office/drawing/2014/main" id="{A530719C-6794-3E43-9CEF-82E0FC98904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When the inspection is complete, a results discussion takes place.</a:t>
            </a:r>
          </a:p>
        </p:txBody>
      </p:sp>
      <p:graphicFrame>
        <p:nvGraphicFramePr>
          <p:cNvPr id="3" name="Content Placeholder 2" descr="Inspector discusses the results with the owner/occupant or property manager&#10;The purpose of this final or closing discussion is to review the entire inspection process; note areas that are in compliance as well as situations that need correction&#10;Review possible violations and answer any questions that the owner/occupant has&#10;Note them for follow-up if research is needed to provide an answer to the owner/occupant&#10;This is also the time to schedule a reinspection if it is needed&#10;">
            <a:extLst>
              <a:ext uri="{FF2B5EF4-FFF2-40B4-BE49-F238E27FC236}">
                <a16:creationId xmlns:a16="http://schemas.microsoft.com/office/drawing/2014/main" id="{84CB2306-638B-F84D-A431-ACC7F41ACCE4}"/>
              </a:ext>
            </a:extLst>
          </p:cNvPr>
          <p:cNvGraphicFramePr>
            <a:graphicFrameLocks noGrp="1"/>
          </p:cNvGraphicFramePr>
          <p:nvPr>
            <p:ph idx="1"/>
            <p:extLst>
              <p:ext uri="{D42A27DB-BD31-4B8C-83A1-F6EECF244321}">
                <p14:modId xmlns:p14="http://schemas.microsoft.com/office/powerpoint/2010/main" val="92962427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739A7E-FAE9-B14D-B600-1FB99B74114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7E9A2335-5C63-5C49-9178-1FD15DFF7B10}"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p:txBody>
      </p:sp>
      <p:sp>
        <p:nvSpPr>
          <p:cNvPr id="99330" name="Title 2">
            <a:extLst>
              <a:ext uri="{FF2B5EF4-FFF2-40B4-BE49-F238E27FC236}">
                <a16:creationId xmlns:a16="http://schemas.microsoft.com/office/drawing/2014/main" id="{C5895D20-8A50-6A41-BC4C-51C22E93FB67}"/>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navigate violation discussions.</a:t>
            </a:r>
          </a:p>
        </p:txBody>
      </p:sp>
      <p:graphicFrame>
        <p:nvGraphicFramePr>
          <p:cNvPr id="3" name="Content Placeholder 2" descr="The most difficult aspect of dealing with people while conducting an inspection&#10;When handled in a tactful, professional manner, an inspector has an opportunity to make these discussions very positive&#10;The first thing the inspector must do is to verify that all code-related points are properly added and are accurate&#10;An inspector should always be ready to provide the backup information for a specific violation if requested&#10;">
            <a:extLst>
              <a:ext uri="{FF2B5EF4-FFF2-40B4-BE49-F238E27FC236}">
                <a16:creationId xmlns:a16="http://schemas.microsoft.com/office/drawing/2014/main" id="{B582D889-D65F-4C4B-BEFF-0D1ABDEF5CBD}"/>
              </a:ext>
            </a:extLst>
          </p:cNvPr>
          <p:cNvGraphicFramePr>
            <a:graphicFrameLocks noGrp="1"/>
          </p:cNvGraphicFramePr>
          <p:nvPr>
            <p:ph idx="1"/>
            <p:extLst>
              <p:ext uri="{D42A27DB-BD31-4B8C-83A1-F6EECF244321}">
                <p14:modId xmlns:p14="http://schemas.microsoft.com/office/powerpoint/2010/main" val="102338590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333" name="Text Box 7">
            <a:extLst>
              <a:ext uri="{FF2B5EF4-FFF2-40B4-BE49-F238E27FC236}">
                <a16:creationId xmlns:a16="http://schemas.microsoft.com/office/drawing/2014/main" id="{08C7A76B-2D93-484B-A939-BE0B1B18DF8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252B89-F8EC-6941-A1B4-FBBCF23E07A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B2C19F88-C7EA-EF49-A346-8CEDC90B1509}"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p:txBody>
      </p:sp>
      <p:sp>
        <p:nvSpPr>
          <p:cNvPr id="100354" name="Title 2">
            <a:extLst>
              <a:ext uri="{FF2B5EF4-FFF2-40B4-BE49-F238E27FC236}">
                <a16:creationId xmlns:a16="http://schemas.microsoft.com/office/drawing/2014/main" id="{CE199138-7250-334C-8A61-307B6C670DE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navigate violation discussions.</a:t>
            </a:r>
          </a:p>
        </p:txBody>
      </p:sp>
      <p:graphicFrame>
        <p:nvGraphicFramePr>
          <p:cNvPr id="3" name="Content Placeholder 2" descr="Make every effort to listen to and understand the owner/occupant’s concerns&#10;Fully explain the problems that have been noted and offer possible solutions for their correction if appropriate&#10;At all times an inspector must remain polite but firm&#10;An inspector must not attempt to design a solution for the owner/occupant; refer the person to the appropriate qualified design professional&#10;">
            <a:extLst>
              <a:ext uri="{FF2B5EF4-FFF2-40B4-BE49-F238E27FC236}">
                <a16:creationId xmlns:a16="http://schemas.microsoft.com/office/drawing/2014/main" id="{0458CD01-2BA7-A148-91D8-C2562AD04108}"/>
              </a:ext>
            </a:extLst>
          </p:cNvPr>
          <p:cNvGraphicFramePr>
            <a:graphicFrameLocks noGrp="1"/>
          </p:cNvGraphicFramePr>
          <p:nvPr>
            <p:ph idx="1"/>
            <p:extLst>
              <p:ext uri="{D42A27DB-BD31-4B8C-83A1-F6EECF244321}">
                <p14:modId xmlns:p14="http://schemas.microsoft.com/office/powerpoint/2010/main" val="85489476"/>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0357" name="Text Box 7">
            <a:extLst>
              <a:ext uri="{FF2B5EF4-FFF2-40B4-BE49-F238E27FC236}">
                <a16:creationId xmlns:a16="http://schemas.microsoft.com/office/drawing/2014/main" id="{C15EEE9E-B2B5-7542-AF0C-502EC8105CF9}"/>
              </a:ext>
            </a:extLst>
          </p:cNvPr>
          <p:cNvSpPr txBox="1">
            <a:spLocks noChangeArrowheads="1"/>
          </p:cNvSpPr>
          <p:nvPr/>
        </p:nvSpPr>
        <p:spPr bwMode="auto">
          <a:xfrm>
            <a:off x="58674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6B2CBB-C670-C34C-BF5E-E10AE6234DA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688D1FCF-D6EE-A24C-B786-D1046310A4AF}" type="slidenum">
              <a:rPr lang="en-US" altLang="en-US" sz="1200">
                <a:latin typeface="Tahoma" panose="020B0604030504040204" pitchFamily="34" charset="0"/>
              </a:rPr>
              <a:pPr eaLnBrk="1" hangingPunct="1"/>
              <a:t>92</a:t>
            </a:fld>
            <a:endParaRPr lang="en-US" altLang="en-US" sz="1200">
              <a:latin typeface="Tahoma" panose="020B0604030504040204" pitchFamily="34" charset="0"/>
            </a:endParaRPr>
          </a:p>
        </p:txBody>
      </p:sp>
      <p:sp>
        <p:nvSpPr>
          <p:cNvPr id="101378" name="Title 2">
            <a:extLst>
              <a:ext uri="{FF2B5EF4-FFF2-40B4-BE49-F238E27FC236}">
                <a16:creationId xmlns:a16="http://schemas.microsoft.com/office/drawing/2014/main" id="{8969029B-0544-9C44-B321-09DBB232E939}"/>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navigate violation discussions.</a:t>
            </a:r>
          </a:p>
        </p:txBody>
      </p:sp>
      <p:graphicFrame>
        <p:nvGraphicFramePr>
          <p:cNvPr id="3" name="Content Placeholder 2" descr="When violations exist, the notice of violation is a notification and written expectation that a violation will be corrected as soon as possible&#10;The follow-up inspection date is notification that a reinspection will be performed on or before the stated date to verify that the violation has been corrected&#10;Explain the enforcement procedures when violations have been noted&#10;The owner/occupant should also be made aware of the appeals process&#10;">
            <a:extLst>
              <a:ext uri="{FF2B5EF4-FFF2-40B4-BE49-F238E27FC236}">
                <a16:creationId xmlns:a16="http://schemas.microsoft.com/office/drawing/2014/main" id="{7C13248A-6BE7-9544-9D15-090F8FB4785B}"/>
              </a:ext>
            </a:extLst>
          </p:cNvPr>
          <p:cNvGraphicFramePr>
            <a:graphicFrameLocks noGrp="1"/>
          </p:cNvGraphicFramePr>
          <p:nvPr>
            <p:ph idx="1"/>
            <p:extLst>
              <p:ext uri="{D42A27DB-BD31-4B8C-83A1-F6EECF244321}">
                <p14:modId xmlns:p14="http://schemas.microsoft.com/office/powerpoint/2010/main" val="3740534398"/>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F3D967-C502-994A-AFAC-E72708BBFE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DE007C44-EF14-3549-A99C-E3BAFBC1EEBF}" type="slidenum">
              <a:rPr lang="en-US" altLang="en-US" sz="1200">
                <a:latin typeface="Tahoma" panose="020B0604030504040204" pitchFamily="34" charset="0"/>
              </a:rPr>
              <a:pPr eaLnBrk="1" hangingPunct="1"/>
              <a:t>93</a:t>
            </a:fld>
            <a:endParaRPr lang="en-US" altLang="en-US" sz="1200">
              <a:latin typeface="Tahoma" panose="020B0604030504040204" pitchFamily="34" charset="0"/>
            </a:endParaRPr>
          </a:p>
        </p:txBody>
      </p:sp>
      <p:sp>
        <p:nvSpPr>
          <p:cNvPr id="102402" name="Title 2">
            <a:extLst>
              <a:ext uri="{FF2B5EF4-FFF2-40B4-BE49-F238E27FC236}">
                <a16:creationId xmlns:a16="http://schemas.microsoft.com/office/drawing/2014/main" id="{42CF78C3-BFB6-C145-9279-91F5C58B1003}"/>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Inspections can provide important educational opportunities.</a:t>
            </a:r>
          </a:p>
        </p:txBody>
      </p:sp>
      <p:graphicFrame>
        <p:nvGraphicFramePr>
          <p:cNvPr id="3" name="Content Placeholder 2" descr="Helps positively influence behaviors in the future&#10;Reduces unsafe conditions &#10;A prepared educational package that contains general safety messages as well as more specific code-compliance-related messages can be very useful&#10;May be provided to the owner/occupant during both the inspection and the results discussion&#10;">
            <a:extLst>
              <a:ext uri="{FF2B5EF4-FFF2-40B4-BE49-F238E27FC236}">
                <a16:creationId xmlns:a16="http://schemas.microsoft.com/office/drawing/2014/main" id="{488FCEDC-E2E6-2A4C-8EAA-EE141FA92ECE}"/>
              </a:ext>
            </a:extLst>
          </p:cNvPr>
          <p:cNvGraphicFramePr>
            <a:graphicFrameLocks noGrp="1"/>
          </p:cNvGraphicFramePr>
          <p:nvPr>
            <p:ph idx="1"/>
            <p:extLst>
              <p:ext uri="{D42A27DB-BD31-4B8C-83A1-F6EECF244321}">
                <p14:modId xmlns:p14="http://schemas.microsoft.com/office/powerpoint/2010/main" val="1136529534"/>
              </p:ext>
            </p:extLst>
          </p:nvPr>
        </p:nvGraphicFramePr>
        <p:xfrm>
          <a:off x="5029200" y="1524000"/>
          <a:ext cx="3810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04" name="Picture 1" descr="Two people looking over educational fire materials">
            <a:extLst>
              <a:ext uri="{FF2B5EF4-FFF2-40B4-BE49-F238E27FC236}">
                <a16:creationId xmlns:a16="http://schemas.microsoft.com/office/drawing/2014/main" id="{003D7687-F46D-054C-85E2-413E4CB935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82006"/>
            <a:ext cx="4515769"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27F88B-0F8F-3347-8648-D9803024673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B26D5E5-57E3-4246-9F35-0094DCC29D8A}" type="slidenum">
              <a:rPr lang="en-US" altLang="en-US" sz="1200">
                <a:latin typeface="Tahoma" panose="020B0604030504040204" pitchFamily="34" charset="0"/>
              </a:rPr>
              <a:pPr eaLnBrk="1" hangingPunct="1"/>
              <a:t>94</a:t>
            </a:fld>
            <a:endParaRPr lang="en-US" altLang="en-US" sz="1200">
              <a:latin typeface="Tahoma" panose="020B0604030504040204" pitchFamily="34" charset="0"/>
            </a:endParaRPr>
          </a:p>
        </p:txBody>
      </p:sp>
      <p:sp>
        <p:nvSpPr>
          <p:cNvPr id="103426" name="Title 2">
            <a:extLst>
              <a:ext uri="{FF2B5EF4-FFF2-40B4-BE49-F238E27FC236}">
                <a16:creationId xmlns:a16="http://schemas.microsoft.com/office/drawing/2014/main" id="{24330FB2-A23D-9D4A-9EDF-03C326B9F4AC}"/>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Inspections can build positive long-term relationships.</a:t>
            </a:r>
          </a:p>
        </p:txBody>
      </p:sp>
      <p:graphicFrame>
        <p:nvGraphicFramePr>
          <p:cNvPr id="3" name="Content Placeholder 2" descr="Makes it easier for an inspector to gain compliance when necessary&#10;Gives the owner/occupant the security of knowing that an inspector is a partner&#10;Owner/occupant is more likely to comply when an inspector has educated the owner/occupant about the benefits that occur from adhering with fire and life safety code requirements&#10;Provide written documentation describing the specific details of the inspection; provide it even if no violations or hazards are found&#10;">
            <a:extLst>
              <a:ext uri="{FF2B5EF4-FFF2-40B4-BE49-F238E27FC236}">
                <a16:creationId xmlns:a16="http://schemas.microsoft.com/office/drawing/2014/main" id="{245C5B93-4F7B-9F49-ACDD-A656A8C20E86}"/>
              </a:ext>
            </a:extLst>
          </p:cNvPr>
          <p:cNvGraphicFramePr>
            <a:graphicFrameLocks noGrp="1"/>
          </p:cNvGraphicFramePr>
          <p:nvPr>
            <p:ph idx="1"/>
            <p:extLst>
              <p:ext uri="{D42A27DB-BD31-4B8C-83A1-F6EECF244321}">
                <p14:modId xmlns:p14="http://schemas.microsoft.com/office/powerpoint/2010/main" val="2581838200"/>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B5772B-A4F1-614D-A978-62D40123048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4170F8A8-A9EE-4946-B866-468C1DC9A651}" type="slidenum">
              <a:rPr lang="en-US" altLang="en-US" sz="1200">
                <a:latin typeface="Tahoma" panose="020B0604030504040204" pitchFamily="34" charset="0"/>
              </a:rPr>
              <a:pPr eaLnBrk="1" hangingPunct="1"/>
              <a:t>95</a:t>
            </a:fld>
            <a:endParaRPr lang="en-US" altLang="en-US" sz="1200">
              <a:latin typeface="Tahoma" panose="020B0604030504040204" pitchFamily="34" charset="0"/>
            </a:endParaRPr>
          </a:p>
        </p:txBody>
      </p:sp>
      <p:sp>
        <p:nvSpPr>
          <p:cNvPr id="104450" name="Title 2">
            <a:extLst>
              <a:ext uri="{FF2B5EF4-FFF2-40B4-BE49-F238E27FC236}">
                <a16:creationId xmlns:a16="http://schemas.microsoft.com/office/drawing/2014/main" id="{98F19911-0DE1-034A-9E25-5B7E521F489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importance of written letters and reports.</a:t>
            </a:r>
          </a:p>
        </p:txBody>
      </p:sp>
      <p:graphicFrame>
        <p:nvGraphicFramePr>
          <p:cNvPr id="3" name="Content Placeholder 2" descr="Serve as official records of an inspection and form the basis for legal action when required&#10;Without a written notice there is no evidence that requirements were made and that the owner/occupant was notified&#10;A report is made for every inspection and placed in the facility or site inspection file&#10;Majority of inspections are easily recorded on an inspection checklist&#10;">
            <a:extLst>
              <a:ext uri="{FF2B5EF4-FFF2-40B4-BE49-F238E27FC236}">
                <a16:creationId xmlns:a16="http://schemas.microsoft.com/office/drawing/2014/main" id="{6128DCF1-B5FB-F244-B90B-633875C9CC41}"/>
              </a:ext>
            </a:extLst>
          </p:cNvPr>
          <p:cNvGraphicFramePr>
            <a:graphicFrameLocks noGrp="1"/>
          </p:cNvGraphicFramePr>
          <p:nvPr>
            <p:ph idx="1"/>
            <p:extLst>
              <p:ext uri="{D42A27DB-BD31-4B8C-83A1-F6EECF244321}">
                <p14:modId xmlns:p14="http://schemas.microsoft.com/office/powerpoint/2010/main" val="1258266808"/>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70534B-EE0B-9943-AF8E-33A50890DB4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26000BC3-A65A-814F-AEE1-820847F24BF5}" type="slidenum">
              <a:rPr lang="en-US" altLang="en-US" sz="1200">
                <a:latin typeface="Tahoma" panose="020B0604030504040204" pitchFamily="34" charset="0"/>
              </a:rPr>
              <a:pPr eaLnBrk="1" hangingPunct="1"/>
              <a:t>96</a:t>
            </a:fld>
            <a:endParaRPr lang="en-US" altLang="en-US" sz="1200">
              <a:latin typeface="Tahoma" panose="020B0604030504040204" pitchFamily="34" charset="0"/>
            </a:endParaRPr>
          </a:p>
        </p:txBody>
      </p:sp>
      <p:sp>
        <p:nvSpPr>
          <p:cNvPr id="105474" name="Title 2">
            <a:extLst>
              <a:ext uri="{FF2B5EF4-FFF2-40B4-BE49-F238E27FC236}">
                <a16:creationId xmlns:a16="http://schemas.microsoft.com/office/drawing/2014/main" id="{8812DAC3-1FAE-A047-8838-394829492D35}"/>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Recognize the situations that require a formal letter.</a:t>
            </a:r>
          </a:p>
        </p:txBody>
      </p:sp>
      <p:graphicFrame>
        <p:nvGraphicFramePr>
          <p:cNvPr id="3" name="Content Placeholder 2" descr="Code violations that create life-threatening hazards&#10;Code violations that require major renovations to comply&#10;A number of minor violations that taken together constitute a life safety issue&#10;">
            <a:extLst>
              <a:ext uri="{FF2B5EF4-FFF2-40B4-BE49-F238E27FC236}">
                <a16:creationId xmlns:a16="http://schemas.microsoft.com/office/drawing/2014/main" id="{53A75FFA-20B9-4742-9AB1-FC8D58F360AC}"/>
              </a:ext>
            </a:extLst>
          </p:cNvPr>
          <p:cNvGraphicFramePr>
            <a:graphicFrameLocks noGrp="1"/>
          </p:cNvGraphicFramePr>
          <p:nvPr>
            <p:ph idx="1"/>
            <p:extLst>
              <p:ext uri="{D42A27DB-BD31-4B8C-83A1-F6EECF244321}">
                <p14:modId xmlns:p14="http://schemas.microsoft.com/office/powerpoint/2010/main" val="1255704573"/>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A9B464-9B91-E14D-ADD8-E375C069F9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A810A7D8-9C66-224A-BFE8-14E5C6FB579B}" type="slidenum">
              <a:rPr lang="en-US" altLang="en-US" sz="1200">
                <a:latin typeface="Tahoma" panose="020B0604030504040204" pitchFamily="34" charset="0"/>
              </a:rPr>
              <a:pPr eaLnBrk="1" hangingPunct="1"/>
              <a:t>97</a:t>
            </a:fld>
            <a:endParaRPr lang="en-US" altLang="en-US" sz="1200">
              <a:latin typeface="Tahoma" panose="020B0604030504040204" pitchFamily="34" charset="0"/>
            </a:endParaRPr>
          </a:p>
        </p:txBody>
      </p:sp>
      <p:sp>
        <p:nvSpPr>
          <p:cNvPr id="106498" name="Title 2">
            <a:extLst>
              <a:ext uri="{FF2B5EF4-FFF2-40B4-BE49-F238E27FC236}">
                <a16:creationId xmlns:a16="http://schemas.microsoft.com/office/drawing/2014/main" id="{173FB7F5-067D-3D4B-B634-ACF183EF2D3D}"/>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information is required in each correspondence.</a:t>
            </a:r>
          </a:p>
        </p:txBody>
      </p:sp>
      <p:graphicFrame>
        <p:nvGraphicFramePr>
          <p:cNvPr id="3" name="Content Placeholder 2" descr="Inspection results&#10;Name of business&#10;Type of occupancy&#10;Date of regular or periodic inspection&#10;Name of inspector&#10;Name of business owner/occupant&#10;">
            <a:extLst>
              <a:ext uri="{FF2B5EF4-FFF2-40B4-BE49-F238E27FC236}">
                <a16:creationId xmlns:a16="http://schemas.microsoft.com/office/drawing/2014/main" id="{8C18461E-31DA-724F-81F7-2DFA679AD1E6}"/>
              </a:ext>
            </a:extLst>
          </p:cNvPr>
          <p:cNvGraphicFramePr>
            <a:graphicFrameLocks noGrp="1"/>
          </p:cNvGraphicFramePr>
          <p:nvPr>
            <p:ph idx="1"/>
            <p:extLst>
              <p:ext uri="{D42A27DB-BD31-4B8C-83A1-F6EECF244321}">
                <p14:modId xmlns:p14="http://schemas.microsoft.com/office/powerpoint/2010/main" val="3316543307"/>
              </p:ext>
            </p:extLst>
          </p:nvPr>
        </p:nvGraphicFramePr>
        <p:xfrm>
          <a:off x="838200" y="16002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1" name="Text Box 7">
            <a:extLst>
              <a:ext uri="{FF2B5EF4-FFF2-40B4-BE49-F238E27FC236}">
                <a16:creationId xmlns:a16="http://schemas.microsoft.com/office/drawing/2014/main" id="{C07AF895-71FA-A54E-A87D-0F0794447ED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47A960-1790-1C4E-8E30-A666AE55CBA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16–</a:t>
            </a:r>
            <a:fld id="{CD6C6AAB-EC4F-BA4D-B48B-6CDA11659FBC}" type="slidenum">
              <a:rPr lang="en-US" altLang="en-US" sz="1200">
                <a:latin typeface="Tahoma" panose="020B0604030504040204" pitchFamily="34" charset="0"/>
              </a:rPr>
              <a:pPr eaLnBrk="1" hangingPunct="1"/>
              <a:t>98</a:t>
            </a:fld>
            <a:endParaRPr lang="en-US" altLang="en-US" sz="1200">
              <a:latin typeface="Tahoma" panose="020B0604030504040204" pitchFamily="34" charset="0"/>
            </a:endParaRPr>
          </a:p>
        </p:txBody>
      </p:sp>
      <p:sp>
        <p:nvSpPr>
          <p:cNvPr id="107522" name="Title 2">
            <a:extLst>
              <a:ext uri="{FF2B5EF4-FFF2-40B4-BE49-F238E27FC236}">
                <a16:creationId xmlns:a16="http://schemas.microsoft.com/office/drawing/2014/main" id="{374B144B-D50F-7A40-8A0E-480567AB805A}"/>
              </a:ext>
            </a:extLst>
          </p:cNvPr>
          <p:cNvSpPr>
            <a:spLocks noGrp="1"/>
          </p:cNvSpPr>
          <p:nvPr>
            <p:ph type="title"/>
          </p:nvPr>
        </p:nvSpPr>
        <p:spPr bwMode="auto">
          <a:xfrm>
            <a:off x="685800" y="457200"/>
            <a:ext cx="7848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information is required in each correspondence.</a:t>
            </a:r>
          </a:p>
        </p:txBody>
      </p:sp>
      <p:graphicFrame>
        <p:nvGraphicFramePr>
          <p:cNvPr id="3" name="Content Placeholder 2" descr="Name of facility representative present during the inspection&#10;Name of property owner&#10;Edition of applicable code as a reference for future inspections&#10;List of violations and their locations, referencing code section numbers and titles &#10;Date of follow-up inspection&#10;Explanation of the violations noted&#10;">
            <a:extLst>
              <a:ext uri="{FF2B5EF4-FFF2-40B4-BE49-F238E27FC236}">
                <a16:creationId xmlns:a16="http://schemas.microsoft.com/office/drawing/2014/main" id="{48FACF73-2417-3E4A-81F7-08DFA5DB3A31}"/>
              </a:ext>
            </a:extLst>
          </p:cNvPr>
          <p:cNvGraphicFramePr>
            <a:graphicFrameLocks noGrp="1"/>
          </p:cNvGraphicFramePr>
          <p:nvPr>
            <p:ph idx="1"/>
            <p:extLst>
              <p:ext uri="{D42A27DB-BD31-4B8C-83A1-F6EECF244321}">
                <p14:modId xmlns:p14="http://schemas.microsoft.com/office/powerpoint/2010/main" val="3618654780"/>
              </p:ext>
            </p:extLst>
          </p:nvPr>
        </p:nvGraphicFramePr>
        <p:xfrm>
          <a:off x="609600" y="1600200"/>
          <a:ext cx="8001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1464</TotalTime>
  <Words>7406</Words>
  <Application>Microsoft Office PowerPoint</Application>
  <PresentationFormat>On-screen Show (4:3)</PresentationFormat>
  <Paragraphs>958</Paragraphs>
  <Slides>141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141</vt:i4>
      </vt:variant>
    </vt:vector>
  </HeadingPairs>
  <TitlesOfParts>
    <vt:vector size="145" baseType="lpstr">
      <vt:lpstr>Arial</vt:lpstr>
      <vt:lpstr>Tahoma</vt:lpstr>
      <vt:lpstr>Times New Roman</vt:lpstr>
      <vt:lpstr>Digital Presentation Template2</vt:lpstr>
      <vt:lpstr>PowerPoint Presentation</vt:lpstr>
      <vt:lpstr> Learning Objective 1</vt:lpstr>
      <vt:lpstr>Understand an inspector’s most important duties.</vt:lpstr>
      <vt:lpstr>Know when enforcement duties become important.</vt:lpstr>
      <vt:lpstr>Understand the responsibilities of inspection organizations.</vt:lpstr>
      <vt:lpstr>Know what is necessary to perform consistent and effective inspections.</vt:lpstr>
      <vt:lpstr>REVIEW QUESTION</vt:lpstr>
      <vt:lpstr> Learning Objective 2</vt:lpstr>
      <vt:lpstr>Understand the basic elements of communication.</vt:lpstr>
      <vt:lpstr>Understand the basic elements of the communication model.</vt:lpstr>
      <vt:lpstr>Understand the basic elements of the communication model.</vt:lpstr>
      <vt:lpstr>Understand the basic elements of the communication model.</vt:lpstr>
      <vt:lpstr>Know how, as a receiver, to overcome internal interference.</vt:lpstr>
      <vt:lpstr>Know how to control external interference during an inspection.</vt:lpstr>
      <vt:lpstr>Know how to handle conversations in noisy environments.</vt:lpstr>
      <vt:lpstr>Know how to handle conversations in noisy environments.</vt:lpstr>
      <vt:lpstr>REVIEW QUESTION</vt:lpstr>
      <vt:lpstr>Know the three broad areas of effective interpersonal skills.</vt:lpstr>
      <vt:lpstr>Inspectors must master good listening skills to be successful.</vt:lpstr>
      <vt:lpstr>Inspectors must master good listening skills to be successful.</vt:lpstr>
      <vt:lpstr>Inspectors must master good listening skills to be successful.</vt:lpstr>
      <vt:lpstr>The best way to improve listening skills is to practice them.</vt:lpstr>
      <vt:lpstr>The greatest distraction is the listener’s internal voice.</vt:lpstr>
      <vt:lpstr>Understand how to overcome internal barriers to listening.</vt:lpstr>
      <vt:lpstr>Know how to overcome additional listening barriers.</vt:lpstr>
      <vt:lpstr>REVIEW QUESTION</vt:lpstr>
      <vt:lpstr>An inspector must have strong verbal and nonverbal conversing skills.</vt:lpstr>
      <vt:lpstr>An inspector must have strong verbal conversing skills.</vt:lpstr>
      <vt:lpstr>An inspector must have strong nonverbal communication skills.</vt:lpstr>
      <vt:lpstr>An inspector must have strong nonverbal communication skills.</vt:lpstr>
      <vt:lpstr>An inspector must have strong nonverbal communication skills.</vt:lpstr>
      <vt:lpstr>REVIEW QUESTION</vt:lpstr>
      <vt:lpstr>Understand persuasion based on Monroe’s Motivated Sequence Pattern.</vt:lpstr>
      <vt:lpstr>REVIEW QUESTION</vt:lpstr>
      <vt:lpstr> Learning Objective 3</vt:lpstr>
      <vt:lpstr>Inspectors need to be proficient at various types of written communication.</vt:lpstr>
      <vt:lpstr>Understand why brief communications are still considered official documents.</vt:lpstr>
      <vt:lpstr>Inspectors need to know the characteristics of memos.</vt:lpstr>
      <vt:lpstr>Know what elements should be included in memos.</vt:lpstr>
      <vt:lpstr>There are several items to consider when using e-mail.</vt:lpstr>
      <vt:lpstr>There are several items to consider when using e-mail.</vt:lpstr>
      <vt:lpstr>Inspectors should understand the importance of letters.</vt:lpstr>
      <vt:lpstr>Inspectors should know what is contained in a report.</vt:lpstr>
      <vt:lpstr>Understand the characteristics of reports.</vt:lpstr>
      <vt:lpstr>REVIEW QUESTION</vt:lpstr>
      <vt:lpstr>Know what types of files and records are maintained by inspectors.</vt:lpstr>
      <vt:lpstr>Inspectors need to know the realistic goals for file and record storage.</vt:lpstr>
      <vt:lpstr>Understand what needs to be kept in inspection files.</vt:lpstr>
      <vt:lpstr>It is recommended that records be maintained on a building for its lifetime.</vt:lpstr>
      <vt:lpstr>Computer records can be a cost-saving method to maintain files and records.</vt:lpstr>
      <vt:lpstr>There are several items to consider for computer system management.</vt:lpstr>
      <vt:lpstr>REVIEW QUESTION</vt:lpstr>
      <vt:lpstr> Learning Objective 4</vt:lpstr>
      <vt:lpstr>The success of an inspection depends upon an inspector’s familiarity with the site.</vt:lpstr>
      <vt:lpstr>The success of an inspection depends upon an inspector’s familiarity with the site.</vt:lpstr>
      <vt:lpstr>Maintaining a professional appearance is essential when dealing with the public.</vt:lpstr>
      <vt:lpstr>Inspectors need to know what equipment to take on inspections.</vt:lpstr>
      <vt:lpstr>Safety is the first consideration for an inspector.</vt:lpstr>
      <vt:lpstr>Know the factors that influence the length and complexity of an inspection.</vt:lpstr>
      <vt:lpstr>Experience and good judgment help determine the number of inspections an inspector can do in a work period.</vt:lpstr>
      <vt:lpstr>Experience and good judgment help determine the number of inspections an inspector can do in a work period.</vt:lpstr>
      <vt:lpstr>Know the steps required to set up an inspection.</vt:lpstr>
      <vt:lpstr>Know the steps required to set up an inspection.</vt:lpstr>
      <vt:lpstr>Know when drop-in or unscheduled inspections are necessary.</vt:lpstr>
      <vt:lpstr>Inspectors should review all related files, records, codes and documents before the inspection.</vt:lpstr>
      <vt:lpstr>REVIEW QUESTION</vt:lpstr>
      <vt:lpstr> Learning Objective 5</vt:lpstr>
      <vt:lpstr>Know the most common procedures included in an inspection.</vt:lpstr>
      <vt:lpstr>There are many guidelines and procedures for inspection staff.</vt:lpstr>
      <vt:lpstr>There are many guidelines and procedures for inspection staff.</vt:lpstr>
      <vt:lpstr>There are many guidelines and procedures for inspection staff.</vt:lpstr>
      <vt:lpstr>It is best to refuse friendly inducements from owners/occupants.</vt:lpstr>
      <vt:lpstr>Understand general inspection practices.</vt:lpstr>
      <vt:lpstr>Make some general observations about the exterior of the structure before entering.</vt:lpstr>
      <vt:lpstr>Make some general observations about the exterior of the structure before entering.</vt:lpstr>
      <vt:lpstr>Make some general observations about the exterior of the structure before entering.</vt:lpstr>
      <vt:lpstr>Make some general observations about the exterior of the structure before entering.</vt:lpstr>
      <vt:lpstr>Interior inspections focus on factors that could affect the life safety of occupants and responders.</vt:lpstr>
      <vt:lpstr>There are several common methods for performing an inspection.</vt:lpstr>
      <vt:lpstr>There are several common methods for performing an inspection.</vt:lpstr>
      <vt:lpstr>Know what to do when an area is locked.</vt:lpstr>
      <vt:lpstr>Some facilities may have entry restrictions based on security.</vt:lpstr>
      <vt:lpstr>Understand the code requirements for different occupancies.</vt:lpstr>
      <vt:lpstr>Understand the usefulness of photographs.</vt:lpstr>
      <vt:lpstr>Know what items need to be included on an inspection checklist.</vt:lpstr>
      <vt:lpstr>Know what items need to be included on an inspection checklist.</vt:lpstr>
      <vt:lpstr>Be aware of building occupancy changes.</vt:lpstr>
      <vt:lpstr>Know how changes in occupancy impact fire and life safety requirements.</vt:lpstr>
      <vt:lpstr>Look for other changes that have taken place inside the structure.</vt:lpstr>
      <vt:lpstr>When the inspection is complete, a results discussion takes place.</vt:lpstr>
      <vt:lpstr>Understand how to navigate violation discussions.</vt:lpstr>
      <vt:lpstr>Understand how to navigate violation discussions.</vt:lpstr>
      <vt:lpstr>Understand how to navigate violation discussions.</vt:lpstr>
      <vt:lpstr>Inspections can provide important educational opportunities.</vt:lpstr>
      <vt:lpstr>Inspections can build positive long-term relationships.</vt:lpstr>
      <vt:lpstr>Understand the importance of written letters and reports.</vt:lpstr>
      <vt:lpstr>Recognize the situations that require a formal letter.</vt:lpstr>
      <vt:lpstr>Know what information is required in each correspondence.</vt:lpstr>
      <vt:lpstr>Know what information is required in each correspondence.</vt:lpstr>
      <vt:lpstr>REVIEW QUESTION</vt:lpstr>
      <vt:lpstr> Learning Objective 6</vt:lpstr>
      <vt:lpstr>Follow-up inspections are made to verify that corrections have been made.</vt:lpstr>
      <vt:lpstr>Follow-up inspections are made to verify that corrections have been made.</vt:lpstr>
      <vt:lpstr>REVIEW QUESTION</vt:lpstr>
      <vt:lpstr> Learning Objective 7</vt:lpstr>
      <vt:lpstr>Inspectors are responsible for verifying compliant emergency plans are in place.</vt:lpstr>
      <vt:lpstr>Understand the basics of emergency evacuation drills.</vt:lpstr>
      <vt:lpstr>Emergency evacuation drills for some occupancies are more complex.</vt:lpstr>
      <vt:lpstr>Inspectors need to know the characteristics of emergency evacuation drills.</vt:lpstr>
      <vt:lpstr>REVIEW QUESTION</vt:lpstr>
      <vt:lpstr>Understand requirements for emergency evacuation drills in educational facilities.</vt:lpstr>
      <vt:lpstr>Understand requirements for emergency evacuation drills in educational facilities.</vt:lpstr>
      <vt:lpstr>Understand requirements for emergency evacuation drills in educational facilities.</vt:lpstr>
      <vt:lpstr>Understand requirements for emergency evacuation drills in educational facilities.</vt:lpstr>
      <vt:lpstr>REVIEW QUESTION</vt:lpstr>
      <vt:lpstr>Understand requirements for emergency evacuation drills in health care facilities.</vt:lpstr>
      <vt:lpstr>Understand requirements for emergency evacuation drills in health care facilities.</vt:lpstr>
      <vt:lpstr>Understand requirements for emergency evacuation drills in health care facilities.</vt:lpstr>
      <vt:lpstr>Phase I activities in health care facilities involve evacuating a single room.</vt:lpstr>
      <vt:lpstr>Phase I activities in health care facilities involve evacuating a single room.</vt:lpstr>
      <vt:lpstr>Phase 2 activities in health care facilities involve evacuating an entire zone of a building.</vt:lpstr>
      <vt:lpstr>Phase 3 activities in health care facilities involve evacuating an entire floor and zones on the floor above.</vt:lpstr>
      <vt:lpstr>Phase 4 activities in health care facilities involve evacuating an entire building.</vt:lpstr>
      <vt:lpstr>Understand actions for other incidents at health care facilities.</vt:lpstr>
      <vt:lpstr>REVIEW QUESTION</vt:lpstr>
      <vt:lpstr>Understand emergency procedures for correctional facilities.</vt:lpstr>
      <vt:lpstr>Understand emergency procedures for hotels and motels.</vt:lpstr>
      <vt:lpstr>Understand emergency procedures for hotels and motels.</vt:lpstr>
      <vt:lpstr>REVIEW QUESTION</vt:lpstr>
      <vt:lpstr> Learning Objective 8</vt:lpstr>
      <vt:lpstr>Understand the procedure for receiving and processing complaints.</vt:lpstr>
      <vt:lpstr>Understand the procedure for receiving and processing complaints.</vt:lpstr>
      <vt:lpstr>Understand the procedure for receiving and processing complaints.</vt:lpstr>
      <vt:lpstr>Know what information should be kept about the complaint.</vt:lpstr>
      <vt:lpstr>Know why accurate record keeping is essential.</vt:lpstr>
      <vt:lpstr>REVIEW QUESTION</vt:lpstr>
      <vt:lpstr> Summary</vt:lpstr>
      <vt:lpstr> Summary</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95</cp:revision>
  <dcterms:created xsi:type="dcterms:W3CDTF">2012-10-10T16:26:14Z</dcterms:created>
  <dcterms:modified xsi:type="dcterms:W3CDTF">2021-03-17T20:16:00Z</dcterms:modified>
</cp:coreProperties>
</file>