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notesSlides/notesSlide1.xml" ContentType="application/vnd.openxmlformats-officedocument.presentationml.notesSlide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773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7" r:id="rId3"/>
    <p:sldId id="259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3" r:id="rId13"/>
    <p:sldId id="282" r:id="rId14"/>
    <p:sldId id="284" r:id="rId15"/>
    <p:sldId id="285" r:id="rId16"/>
    <p:sldId id="286" r:id="rId17"/>
    <p:sldId id="287" r:id="rId18"/>
    <p:sldId id="288" r:id="rId19"/>
    <p:sldId id="289" r:id="rId20"/>
    <p:sldId id="265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263" r:id="rId34"/>
    <p:sldId id="27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260" r:id="rId45"/>
    <p:sldId id="312" r:id="rId46"/>
    <p:sldId id="290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6" r:id="rId59"/>
    <p:sldId id="327" r:id="rId60"/>
    <p:sldId id="328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13" r:id="rId71"/>
    <p:sldId id="340" r:id="rId72"/>
    <p:sldId id="341" r:id="rId73"/>
    <p:sldId id="329" r:id="rId74"/>
    <p:sldId id="343" r:id="rId75"/>
    <p:sldId id="344" r:id="rId76"/>
    <p:sldId id="345" r:id="rId77"/>
    <p:sldId id="346" r:id="rId78"/>
    <p:sldId id="347" r:id="rId79"/>
    <p:sldId id="351" r:id="rId80"/>
    <p:sldId id="268" r:id="rId81"/>
    <p:sldId id="348" r:id="rId82"/>
    <p:sldId id="349" r:id="rId83"/>
    <p:sldId id="350" r:id="rId8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97" autoAdjust="0"/>
    <p:restoredTop sz="94700" autoAdjust="0"/>
  </p:normalViewPr>
  <p:slideViewPr>
    <p:cSldViewPr>
      <p:cViewPr varScale="1">
        <p:scale>
          <a:sx n="86" d="100"/>
          <a:sy n="86" d="100"/>
        </p:scale>
        <p:origin x="1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885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8D8BDC-CC96-44EB-826A-BAC33EF9A24D}" type="doc">
      <dgm:prSet loTypeId="urn:microsoft.com/office/officeart/2005/8/layout/default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43C90E5-83CA-44D1-A1B8-DB5C3FAFB863}">
      <dgm:prSet phldrT="[Text]"/>
      <dgm:spPr/>
      <dgm:t>
        <a:bodyPr/>
        <a:lstStyle/>
        <a:p>
          <a:r>
            <a:rPr lang="en-US" dirty="0"/>
            <a:t>National </a:t>
          </a:r>
          <a:br>
            <a:rPr lang="en-US" dirty="0"/>
          </a:br>
          <a:r>
            <a:rPr lang="en-US" dirty="0"/>
            <a:t>Fire Protection Association® (NFPA®)</a:t>
          </a:r>
        </a:p>
      </dgm:t>
    </dgm:pt>
    <dgm:pt modelId="{A2B327A3-837E-4AE1-B343-8A029640B220}" type="parTrans" cxnId="{C5656C0A-F334-445C-A667-5728ABE91571}">
      <dgm:prSet/>
      <dgm:spPr/>
      <dgm:t>
        <a:bodyPr/>
        <a:lstStyle/>
        <a:p>
          <a:endParaRPr lang="en-US"/>
        </a:p>
      </dgm:t>
    </dgm:pt>
    <dgm:pt modelId="{620FFC53-8485-4928-8D2C-DD6899822D02}" type="sibTrans" cxnId="{C5656C0A-F334-445C-A667-5728ABE91571}">
      <dgm:prSet/>
      <dgm:spPr/>
      <dgm:t>
        <a:bodyPr/>
        <a:lstStyle/>
        <a:p>
          <a:endParaRPr lang="en-US"/>
        </a:p>
      </dgm:t>
    </dgm:pt>
    <dgm:pt modelId="{0E03FF00-49DD-4212-B95C-2D1BC984D06B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Canadian Commission on Building and Fire Codes®</a:t>
          </a:r>
        </a:p>
      </dgm:t>
    </dgm:pt>
    <dgm:pt modelId="{509A7787-EA7E-4E65-81DB-C3B16C6F084D}" type="sibTrans" cxnId="{514CC7A5-B01E-4AD5-B834-C88CC1430316}">
      <dgm:prSet/>
      <dgm:spPr/>
      <dgm:t>
        <a:bodyPr/>
        <a:lstStyle/>
        <a:p>
          <a:endParaRPr lang="en-US"/>
        </a:p>
      </dgm:t>
    </dgm:pt>
    <dgm:pt modelId="{9B3A817D-AE9E-4EFC-AAB2-D42948BE5BCE}" type="parTrans" cxnId="{514CC7A5-B01E-4AD5-B834-C88CC1430316}">
      <dgm:prSet/>
      <dgm:spPr/>
      <dgm:t>
        <a:bodyPr/>
        <a:lstStyle/>
        <a:p>
          <a:endParaRPr lang="en-US"/>
        </a:p>
      </dgm:t>
    </dgm:pt>
    <dgm:pt modelId="{AF9C92D8-2C72-4B16-8AC5-26C9D5545FA7}">
      <dgm:prSet phldrT="[Text]"/>
      <dgm:spPr/>
      <dgm:t>
        <a:bodyPr/>
        <a:lstStyle/>
        <a:p>
          <a:r>
            <a:rPr lang="en-US" dirty="0"/>
            <a:t>International Code Council® (ICC®)</a:t>
          </a:r>
        </a:p>
      </dgm:t>
    </dgm:pt>
    <dgm:pt modelId="{4AE82C4B-82F7-480A-9393-9DADD2CA730D}" type="sibTrans" cxnId="{2173A49C-4654-48B1-81DA-00E47882795D}">
      <dgm:prSet/>
      <dgm:spPr/>
      <dgm:t>
        <a:bodyPr/>
        <a:lstStyle/>
        <a:p>
          <a:endParaRPr lang="en-US"/>
        </a:p>
      </dgm:t>
    </dgm:pt>
    <dgm:pt modelId="{DB73A7BD-F393-4535-B247-F3F55B4F7562}" type="parTrans" cxnId="{2173A49C-4654-48B1-81DA-00E47882795D}">
      <dgm:prSet/>
      <dgm:spPr/>
      <dgm:t>
        <a:bodyPr/>
        <a:lstStyle/>
        <a:p>
          <a:endParaRPr lang="en-US"/>
        </a:p>
      </dgm:t>
    </dgm:pt>
    <dgm:pt modelId="{D4B1F1F0-5022-488F-B34C-E57CCDDF74ED}" type="pres">
      <dgm:prSet presAssocID="{CA8D8BDC-CC96-44EB-826A-BAC33EF9A2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52BA9E-4EEF-4C6C-98D4-14B07520D3FF}" type="pres">
      <dgm:prSet presAssocID="{043C90E5-83CA-44D1-A1B8-DB5C3FAFB86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013D7-BB94-4AF9-A06B-3EBB47DB217C}" type="pres">
      <dgm:prSet presAssocID="{620FFC53-8485-4928-8D2C-DD6899822D02}" presName="sibTrans" presStyleCnt="0"/>
      <dgm:spPr/>
    </dgm:pt>
    <dgm:pt modelId="{E4C32FCB-0BCA-406A-9226-BE002BDCB187}" type="pres">
      <dgm:prSet presAssocID="{AF9C92D8-2C72-4B16-8AC5-26C9D5545FA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1F7BF-1779-40DE-961E-FBA82ABD8E23}" type="pres">
      <dgm:prSet presAssocID="{4AE82C4B-82F7-480A-9393-9DADD2CA730D}" presName="sibTrans" presStyleCnt="0"/>
      <dgm:spPr/>
    </dgm:pt>
    <dgm:pt modelId="{E85DC7E9-7A4D-4B44-B3D9-FA6C14491516}" type="pres">
      <dgm:prSet presAssocID="{0E03FF00-49DD-4212-B95C-2D1BC984D06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73A49C-4654-48B1-81DA-00E47882795D}" srcId="{CA8D8BDC-CC96-44EB-826A-BAC33EF9A24D}" destId="{AF9C92D8-2C72-4B16-8AC5-26C9D5545FA7}" srcOrd="1" destOrd="0" parTransId="{DB73A7BD-F393-4535-B247-F3F55B4F7562}" sibTransId="{4AE82C4B-82F7-480A-9393-9DADD2CA730D}"/>
    <dgm:cxn modelId="{22939F28-4B11-44B6-84F8-54D126A5749C}" type="presOf" srcId="{043C90E5-83CA-44D1-A1B8-DB5C3FAFB863}" destId="{3852BA9E-4EEF-4C6C-98D4-14B07520D3FF}" srcOrd="0" destOrd="0" presId="urn:microsoft.com/office/officeart/2005/8/layout/default"/>
    <dgm:cxn modelId="{461D71FD-841E-43D2-A5B8-ECDE2A65E9D3}" type="presOf" srcId="{AF9C92D8-2C72-4B16-8AC5-26C9D5545FA7}" destId="{E4C32FCB-0BCA-406A-9226-BE002BDCB187}" srcOrd="0" destOrd="0" presId="urn:microsoft.com/office/officeart/2005/8/layout/default"/>
    <dgm:cxn modelId="{110E9DE3-69F8-49B2-ACB7-85A037776DEE}" type="presOf" srcId="{0E03FF00-49DD-4212-B95C-2D1BC984D06B}" destId="{E85DC7E9-7A4D-4B44-B3D9-FA6C14491516}" srcOrd="0" destOrd="0" presId="urn:microsoft.com/office/officeart/2005/8/layout/default"/>
    <dgm:cxn modelId="{C5656C0A-F334-445C-A667-5728ABE91571}" srcId="{CA8D8BDC-CC96-44EB-826A-BAC33EF9A24D}" destId="{043C90E5-83CA-44D1-A1B8-DB5C3FAFB863}" srcOrd="0" destOrd="0" parTransId="{A2B327A3-837E-4AE1-B343-8A029640B220}" sibTransId="{620FFC53-8485-4928-8D2C-DD6899822D02}"/>
    <dgm:cxn modelId="{46431080-17E3-4753-A216-4BAECA7E1E0B}" type="presOf" srcId="{CA8D8BDC-CC96-44EB-826A-BAC33EF9A24D}" destId="{D4B1F1F0-5022-488F-B34C-E57CCDDF74ED}" srcOrd="0" destOrd="0" presId="urn:microsoft.com/office/officeart/2005/8/layout/default"/>
    <dgm:cxn modelId="{514CC7A5-B01E-4AD5-B834-C88CC1430316}" srcId="{CA8D8BDC-CC96-44EB-826A-BAC33EF9A24D}" destId="{0E03FF00-49DD-4212-B95C-2D1BC984D06B}" srcOrd="2" destOrd="0" parTransId="{9B3A817D-AE9E-4EFC-AAB2-D42948BE5BCE}" sibTransId="{509A7787-EA7E-4E65-81DB-C3B16C6F084D}"/>
    <dgm:cxn modelId="{7D776CF0-4FAA-4108-AFF0-952ECAAE0854}" type="presParOf" srcId="{D4B1F1F0-5022-488F-B34C-E57CCDDF74ED}" destId="{3852BA9E-4EEF-4C6C-98D4-14B07520D3FF}" srcOrd="0" destOrd="0" presId="urn:microsoft.com/office/officeart/2005/8/layout/default"/>
    <dgm:cxn modelId="{331544E1-92F5-4EA1-821D-C64EF822CABD}" type="presParOf" srcId="{D4B1F1F0-5022-488F-B34C-E57CCDDF74ED}" destId="{4A1013D7-BB94-4AF9-A06B-3EBB47DB217C}" srcOrd="1" destOrd="0" presId="urn:microsoft.com/office/officeart/2005/8/layout/default"/>
    <dgm:cxn modelId="{86DA1401-D72C-46C8-B197-95E1FDFCA3B8}" type="presParOf" srcId="{D4B1F1F0-5022-488F-B34C-E57CCDDF74ED}" destId="{E4C32FCB-0BCA-406A-9226-BE002BDCB187}" srcOrd="2" destOrd="0" presId="urn:microsoft.com/office/officeart/2005/8/layout/default"/>
    <dgm:cxn modelId="{67B893BC-4349-48A3-942F-3D6E78812BDC}" type="presParOf" srcId="{D4B1F1F0-5022-488F-B34C-E57CCDDF74ED}" destId="{6D71F7BF-1779-40DE-961E-FBA82ABD8E23}" srcOrd="3" destOrd="0" presId="urn:microsoft.com/office/officeart/2005/8/layout/default"/>
    <dgm:cxn modelId="{63E62EBD-0355-4C05-8B72-FE42494C8F6A}" type="presParOf" srcId="{D4B1F1F0-5022-488F-B34C-E57CCDDF74ED}" destId="{E85DC7E9-7A4D-4B44-B3D9-FA6C1449151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05DD92-5B7F-4495-BD71-0BC9AF3109D4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56BD5C6F-E477-4C30-B3C7-E7AD0DE2E1FF}">
      <dgm:prSet phldrT="[Text]"/>
      <dgm:spPr/>
      <dgm:t>
        <a:bodyPr/>
        <a:lstStyle/>
        <a:p>
          <a:r>
            <a:rPr lang="en-US" dirty="0"/>
            <a:t>Incorrect characteristic used to justify reduction in sprinklers</a:t>
          </a:r>
        </a:p>
      </dgm:t>
    </dgm:pt>
    <dgm:pt modelId="{8835B9E0-D09C-49D3-9AC8-2A8D50E3BB05}" type="parTrans" cxnId="{146F867F-F1F8-4537-B609-2D51AC0F0686}">
      <dgm:prSet/>
      <dgm:spPr/>
      <dgm:t>
        <a:bodyPr/>
        <a:lstStyle/>
        <a:p>
          <a:endParaRPr lang="en-US"/>
        </a:p>
      </dgm:t>
    </dgm:pt>
    <dgm:pt modelId="{7D9B23C6-D1D6-4BC8-9BFB-E99EB5D97976}" type="sibTrans" cxnId="{146F867F-F1F8-4537-B609-2D51AC0F0686}">
      <dgm:prSet/>
      <dgm:spPr/>
      <dgm:t>
        <a:bodyPr/>
        <a:lstStyle/>
        <a:p>
          <a:endParaRPr lang="en-US"/>
        </a:p>
      </dgm:t>
    </dgm:pt>
    <dgm:pt modelId="{8E7A256F-EC62-4A7C-A003-13AA5FACB67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May not, by itself, offer greater life safety or loss reduction</a:t>
          </a:r>
        </a:p>
      </dgm:t>
    </dgm:pt>
    <dgm:pt modelId="{90C40D04-4A32-4460-9703-69FBD57B15C3}" type="parTrans" cxnId="{2AB6B83B-6301-4A76-9206-D003D9DA6FFA}">
      <dgm:prSet/>
      <dgm:spPr/>
      <dgm:t>
        <a:bodyPr/>
        <a:lstStyle/>
        <a:p>
          <a:endParaRPr lang="en-US"/>
        </a:p>
      </dgm:t>
    </dgm:pt>
    <dgm:pt modelId="{94462E61-A562-4B81-A474-B4C8B6DC18D1}" type="sibTrans" cxnId="{2AB6B83B-6301-4A76-9206-D003D9DA6FFA}">
      <dgm:prSet/>
      <dgm:spPr/>
      <dgm:t>
        <a:bodyPr/>
        <a:lstStyle/>
        <a:p>
          <a:endParaRPr lang="en-US"/>
        </a:p>
      </dgm:t>
    </dgm:pt>
    <dgm:pt modelId="{94CE0577-9BE8-4EEE-8974-09027A3117EA}">
      <dgm:prSet phldrT="[Text]"/>
      <dgm:spPr/>
      <dgm:t>
        <a:bodyPr/>
        <a:lstStyle/>
        <a:p>
          <a:r>
            <a:rPr lang="en-US" dirty="0"/>
            <a:t>Noncombustible does not mean fireproof</a:t>
          </a:r>
        </a:p>
      </dgm:t>
    </dgm:pt>
    <dgm:pt modelId="{72B25B76-6967-43FC-9A15-048765544148}" type="parTrans" cxnId="{2F2E7726-A3BB-4619-B1C5-DB3B34362C25}">
      <dgm:prSet/>
      <dgm:spPr/>
      <dgm:t>
        <a:bodyPr/>
        <a:lstStyle/>
        <a:p>
          <a:endParaRPr lang="en-US"/>
        </a:p>
      </dgm:t>
    </dgm:pt>
    <dgm:pt modelId="{9F62489C-BAF4-4D97-A334-8FA44FDC4783}" type="sibTrans" cxnId="{2F2E7726-A3BB-4619-B1C5-DB3B34362C25}">
      <dgm:prSet/>
      <dgm:spPr/>
      <dgm:t>
        <a:bodyPr/>
        <a:lstStyle/>
        <a:p>
          <a:endParaRPr lang="en-US"/>
        </a:p>
      </dgm:t>
    </dgm:pt>
    <dgm:pt modelId="{87A3D009-D8F1-4B4B-B576-D6653C182BA3}" type="pres">
      <dgm:prSet presAssocID="{4505DD92-5B7F-4495-BD71-0BC9AF3109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ABDC89-B8F8-4A64-A171-5C0CCB9605D0}" type="pres">
      <dgm:prSet presAssocID="{94CE0577-9BE8-4EEE-8974-09027A3117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F7ABD-079D-48CE-A04D-6A9C20084953}" type="pres">
      <dgm:prSet presAssocID="{9F62489C-BAF4-4D97-A334-8FA44FDC4783}" presName="spacer" presStyleCnt="0"/>
      <dgm:spPr/>
    </dgm:pt>
    <dgm:pt modelId="{04E6322E-E18F-4588-AF67-A3D93805A501}" type="pres">
      <dgm:prSet presAssocID="{56BD5C6F-E477-4C30-B3C7-E7AD0DE2E1F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E0D77-F6F9-4E3B-848C-7D25815B69B7}" type="pres">
      <dgm:prSet presAssocID="{7D9B23C6-D1D6-4BC8-9BFB-E99EB5D97976}" presName="spacer" presStyleCnt="0"/>
      <dgm:spPr/>
    </dgm:pt>
    <dgm:pt modelId="{DA4FC75B-190D-4C99-82C8-1DBFBBD365B6}" type="pres">
      <dgm:prSet presAssocID="{8E7A256F-EC62-4A7C-A003-13AA5FACB67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555A1B-84D2-46E7-B88B-EA4A27858B86}" type="presOf" srcId="{8E7A256F-EC62-4A7C-A003-13AA5FACB67C}" destId="{DA4FC75B-190D-4C99-82C8-1DBFBBD365B6}" srcOrd="0" destOrd="0" presId="urn:microsoft.com/office/officeart/2005/8/layout/vList2"/>
    <dgm:cxn modelId="{2AB6B83B-6301-4A76-9206-D003D9DA6FFA}" srcId="{4505DD92-5B7F-4495-BD71-0BC9AF3109D4}" destId="{8E7A256F-EC62-4A7C-A003-13AA5FACB67C}" srcOrd="2" destOrd="0" parTransId="{90C40D04-4A32-4460-9703-69FBD57B15C3}" sibTransId="{94462E61-A562-4B81-A474-B4C8B6DC18D1}"/>
    <dgm:cxn modelId="{F573D7F3-4F4C-476E-9A70-0EFD957AA38F}" type="presOf" srcId="{4505DD92-5B7F-4495-BD71-0BC9AF3109D4}" destId="{87A3D009-D8F1-4B4B-B576-D6653C182BA3}" srcOrd="0" destOrd="0" presId="urn:microsoft.com/office/officeart/2005/8/layout/vList2"/>
    <dgm:cxn modelId="{E80D905A-F07C-4A40-AF6A-81E89C55025A}" type="presOf" srcId="{56BD5C6F-E477-4C30-B3C7-E7AD0DE2E1FF}" destId="{04E6322E-E18F-4588-AF67-A3D93805A501}" srcOrd="0" destOrd="0" presId="urn:microsoft.com/office/officeart/2005/8/layout/vList2"/>
    <dgm:cxn modelId="{146F867F-F1F8-4537-B609-2D51AC0F0686}" srcId="{4505DD92-5B7F-4495-BD71-0BC9AF3109D4}" destId="{56BD5C6F-E477-4C30-B3C7-E7AD0DE2E1FF}" srcOrd="1" destOrd="0" parTransId="{8835B9E0-D09C-49D3-9AC8-2A8D50E3BB05}" sibTransId="{7D9B23C6-D1D6-4BC8-9BFB-E99EB5D97976}"/>
    <dgm:cxn modelId="{2F2E7726-A3BB-4619-B1C5-DB3B34362C25}" srcId="{4505DD92-5B7F-4495-BD71-0BC9AF3109D4}" destId="{94CE0577-9BE8-4EEE-8974-09027A3117EA}" srcOrd="0" destOrd="0" parTransId="{72B25B76-6967-43FC-9A15-048765544148}" sibTransId="{9F62489C-BAF4-4D97-A334-8FA44FDC4783}"/>
    <dgm:cxn modelId="{A0B3D82D-F14A-45B7-A5F5-5D337A998978}" type="presOf" srcId="{94CE0577-9BE8-4EEE-8974-09027A3117EA}" destId="{E7ABDC89-B8F8-4A64-A171-5C0CCB9605D0}" srcOrd="0" destOrd="0" presId="urn:microsoft.com/office/officeart/2005/8/layout/vList2"/>
    <dgm:cxn modelId="{6DFF13D9-445D-4ECB-8BED-667751B2EB48}" type="presParOf" srcId="{87A3D009-D8F1-4B4B-B576-D6653C182BA3}" destId="{E7ABDC89-B8F8-4A64-A171-5C0CCB9605D0}" srcOrd="0" destOrd="0" presId="urn:microsoft.com/office/officeart/2005/8/layout/vList2"/>
    <dgm:cxn modelId="{93B263A0-532C-4F93-859F-48B52D377BD8}" type="presParOf" srcId="{87A3D009-D8F1-4B4B-B576-D6653C182BA3}" destId="{E02F7ABD-079D-48CE-A04D-6A9C20084953}" srcOrd="1" destOrd="0" presId="urn:microsoft.com/office/officeart/2005/8/layout/vList2"/>
    <dgm:cxn modelId="{92641AB8-CCB9-493C-B89A-701758AA1517}" type="presParOf" srcId="{87A3D009-D8F1-4B4B-B576-D6653C182BA3}" destId="{04E6322E-E18F-4588-AF67-A3D93805A501}" srcOrd="2" destOrd="0" presId="urn:microsoft.com/office/officeart/2005/8/layout/vList2"/>
    <dgm:cxn modelId="{AAD0A19F-A709-47B5-B7E3-AAD650C1575F}" type="presParOf" srcId="{87A3D009-D8F1-4B4B-B576-D6653C182BA3}" destId="{E47E0D77-F6F9-4E3B-848C-7D25815B69B7}" srcOrd="3" destOrd="0" presId="urn:microsoft.com/office/officeart/2005/8/layout/vList2"/>
    <dgm:cxn modelId="{C6BD8026-2AE3-4C52-913C-3F282925C9C3}" type="presParOf" srcId="{87A3D009-D8F1-4B4B-B576-D6653C182BA3}" destId="{DA4FC75B-190D-4C99-82C8-1DBFBBD365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05DD92-5B7F-4495-BD71-0BC9AF3109D4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4CE0577-9BE8-4EEE-8974-09027A3117EA}">
      <dgm:prSet phldrT="[Text]"/>
      <dgm:spPr/>
      <dgm:t>
        <a:bodyPr/>
        <a:lstStyle/>
        <a:p>
          <a:r>
            <a:rPr lang="en-US" dirty="0"/>
            <a:t>Noncombustible materials that do not meet the stricter requirements for Type I</a:t>
          </a:r>
        </a:p>
      </dgm:t>
    </dgm:pt>
    <dgm:pt modelId="{72B25B76-6967-43FC-9A15-048765544148}" type="parTrans" cxnId="{2F2E7726-A3BB-4619-B1C5-DB3B34362C25}">
      <dgm:prSet/>
      <dgm:spPr/>
      <dgm:t>
        <a:bodyPr/>
        <a:lstStyle/>
        <a:p>
          <a:endParaRPr lang="en-US"/>
        </a:p>
      </dgm:t>
    </dgm:pt>
    <dgm:pt modelId="{9F62489C-BAF4-4D97-A334-8FA44FDC4783}" type="sibTrans" cxnId="{2F2E7726-A3BB-4619-B1C5-DB3B34362C25}">
      <dgm:prSet/>
      <dgm:spPr/>
      <dgm:t>
        <a:bodyPr/>
        <a:lstStyle/>
        <a:p>
          <a:endParaRPr lang="en-US"/>
        </a:p>
      </dgm:t>
    </dgm:pt>
    <dgm:pt modelId="{F6D675B1-61D4-4C96-A99D-99465AB0106B}">
      <dgm:prSet phldrT="[Text]"/>
      <dgm:spPr/>
      <dgm:t>
        <a:bodyPr/>
        <a:lstStyle/>
        <a:p>
          <a:r>
            <a:rPr lang="en-US" dirty="0"/>
            <a:t>Used when fire risk is low</a:t>
          </a:r>
        </a:p>
      </dgm:t>
    </dgm:pt>
    <dgm:pt modelId="{A3A541BE-20AB-41B9-B25A-BC42FB5A80FC}" type="parTrans" cxnId="{6F9E7177-FDC6-46BF-83E2-4CE6FB4B1483}">
      <dgm:prSet/>
      <dgm:spPr/>
      <dgm:t>
        <a:bodyPr/>
        <a:lstStyle/>
        <a:p>
          <a:endParaRPr lang="en-US"/>
        </a:p>
      </dgm:t>
    </dgm:pt>
    <dgm:pt modelId="{C0102D0B-2B40-47B5-8796-0BB56E597FC9}" type="sibTrans" cxnId="{6F9E7177-FDC6-46BF-83E2-4CE6FB4B1483}">
      <dgm:prSet/>
      <dgm:spPr/>
      <dgm:t>
        <a:bodyPr/>
        <a:lstStyle/>
        <a:p>
          <a:endParaRPr lang="en-US"/>
        </a:p>
      </dgm:t>
    </dgm:pt>
    <dgm:pt modelId="{DDC38F1C-6E67-4BA5-BBC6-4C9D3EBEDAAA}">
      <dgm:prSet phldrT="[Text]"/>
      <dgm:spPr/>
      <dgm:t>
        <a:bodyPr/>
        <a:lstStyle/>
        <a:p>
          <a:r>
            <a:rPr lang="en-US" dirty="0"/>
            <a:t>Used when fire suppression and detection system designed to meet the hazard load</a:t>
          </a:r>
        </a:p>
      </dgm:t>
    </dgm:pt>
    <dgm:pt modelId="{70CE29A6-9719-48E2-92ED-B68334531348}" type="parTrans" cxnId="{00821145-94EB-40F2-977C-568F9F18F2DB}">
      <dgm:prSet/>
      <dgm:spPr/>
      <dgm:t>
        <a:bodyPr/>
        <a:lstStyle/>
        <a:p>
          <a:endParaRPr lang="en-US"/>
        </a:p>
      </dgm:t>
    </dgm:pt>
    <dgm:pt modelId="{6C6E1EB9-6736-4689-B7A1-CAF3C953D6B5}" type="sibTrans" cxnId="{00821145-94EB-40F2-977C-568F9F18F2DB}">
      <dgm:prSet/>
      <dgm:spPr/>
      <dgm:t>
        <a:bodyPr/>
        <a:lstStyle/>
        <a:p>
          <a:endParaRPr lang="en-US"/>
        </a:p>
      </dgm:t>
    </dgm:pt>
    <dgm:pt modelId="{87A3D009-D8F1-4B4B-B576-D6653C182BA3}" type="pres">
      <dgm:prSet presAssocID="{4505DD92-5B7F-4495-BD71-0BC9AF3109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ABDC89-B8F8-4A64-A171-5C0CCB9605D0}" type="pres">
      <dgm:prSet presAssocID="{94CE0577-9BE8-4EEE-8974-09027A3117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F7ABD-079D-48CE-A04D-6A9C20084953}" type="pres">
      <dgm:prSet presAssocID="{9F62489C-BAF4-4D97-A334-8FA44FDC4783}" presName="spacer" presStyleCnt="0"/>
      <dgm:spPr/>
    </dgm:pt>
    <dgm:pt modelId="{011CF2F3-416B-4E7A-8E3D-F2D4096FC281}" type="pres">
      <dgm:prSet presAssocID="{F6D675B1-61D4-4C96-A99D-99465AB0106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01D97-C0BE-431F-8DD8-771271F2CBE6}" type="pres">
      <dgm:prSet presAssocID="{C0102D0B-2B40-47B5-8796-0BB56E597FC9}" presName="spacer" presStyleCnt="0"/>
      <dgm:spPr/>
    </dgm:pt>
    <dgm:pt modelId="{C713DF17-6781-408F-84FD-8854B0106171}" type="pres">
      <dgm:prSet presAssocID="{DDC38F1C-6E67-4BA5-BBC6-4C9D3EBEDAA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DCB9D8-0B4A-4EEE-9122-CE2A8C82EE45}" type="presOf" srcId="{94CE0577-9BE8-4EEE-8974-09027A3117EA}" destId="{E7ABDC89-B8F8-4A64-A171-5C0CCB9605D0}" srcOrd="0" destOrd="0" presId="urn:microsoft.com/office/officeart/2005/8/layout/vList2"/>
    <dgm:cxn modelId="{6E0F7DCF-23A2-4890-B0B8-DB6A4389F40B}" type="presOf" srcId="{F6D675B1-61D4-4C96-A99D-99465AB0106B}" destId="{011CF2F3-416B-4E7A-8E3D-F2D4096FC281}" srcOrd="0" destOrd="0" presId="urn:microsoft.com/office/officeart/2005/8/layout/vList2"/>
    <dgm:cxn modelId="{6F9E7177-FDC6-46BF-83E2-4CE6FB4B1483}" srcId="{4505DD92-5B7F-4495-BD71-0BC9AF3109D4}" destId="{F6D675B1-61D4-4C96-A99D-99465AB0106B}" srcOrd="1" destOrd="0" parTransId="{A3A541BE-20AB-41B9-B25A-BC42FB5A80FC}" sibTransId="{C0102D0B-2B40-47B5-8796-0BB56E597FC9}"/>
    <dgm:cxn modelId="{E7ECD440-90BC-4E86-8C07-9ACBEDF0B75D}" type="presOf" srcId="{4505DD92-5B7F-4495-BD71-0BC9AF3109D4}" destId="{87A3D009-D8F1-4B4B-B576-D6653C182BA3}" srcOrd="0" destOrd="0" presId="urn:microsoft.com/office/officeart/2005/8/layout/vList2"/>
    <dgm:cxn modelId="{00821145-94EB-40F2-977C-568F9F18F2DB}" srcId="{4505DD92-5B7F-4495-BD71-0BC9AF3109D4}" destId="{DDC38F1C-6E67-4BA5-BBC6-4C9D3EBEDAAA}" srcOrd="2" destOrd="0" parTransId="{70CE29A6-9719-48E2-92ED-B68334531348}" sibTransId="{6C6E1EB9-6736-4689-B7A1-CAF3C953D6B5}"/>
    <dgm:cxn modelId="{2F2E7726-A3BB-4619-B1C5-DB3B34362C25}" srcId="{4505DD92-5B7F-4495-BD71-0BC9AF3109D4}" destId="{94CE0577-9BE8-4EEE-8974-09027A3117EA}" srcOrd="0" destOrd="0" parTransId="{72B25B76-6967-43FC-9A15-048765544148}" sibTransId="{9F62489C-BAF4-4D97-A334-8FA44FDC4783}"/>
    <dgm:cxn modelId="{06ED4D33-FB1A-48A5-A2B5-F84E6BA502D0}" type="presOf" srcId="{DDC38F1C-6E67-4BA5-BBC6-4C9D3EBEDAAA}" destId="{C713DF17-6781-408F-84FD-8854B0106171}" srcOrd="0" destOrd="0" presId="urn:microsoft.com/office/officeart/2005/8/layout/vList2"/>
    <dgm:cxn modelId="{27E962E1-E2BC-4FB7-9F65-F60704EC10E0}" type="presParOf" srcId="{87A3D009-D8F1-4B4B-B576-D6653C182BA3}" destId="{E7ABDC89-B8F8-4A64-A171-5C0CCB9605D0}" srcOrd="0" destOrd="0" presId="urn:microsoft.com/office/officeart/2005/8/layout/vList2"/>
    <dgm:cxn modelId="{61D7350E-BF21-4E55-88CB-4AF7F47A3B5D}" type="presParOf" srcId="{87A3D009-D8F1-4B4B-B576-D6653C182BA3}" destId="{E02F7ABD-079D-48CE-A04D-6A9C20084953}" srcOrd="1" destOrd="0" presId="urn:microsoft.com/office/officeart/2005/8/layout/vList2"/>
    <dgm:cxn modelId="{A82D0B53-1891-4A27-BD88-B78D90B52DC1}" type="presParOf" srcId="{87A3D009-D8F1-4B4B-B576-D6653C182BA3}" destId="{011CF2F3-416B-4E7A-8E3D-F2D4096FC281}" srcOrd="2" destOrd="0" presId="urn:microsoft.com/office/officeart/2005/8/layout/vList2"/>
    <dgm:cxn modelId="{AD47BEF5-3CBF-480A-9C1F-004EB0DF0602}" type="presParOf" srcId="{87A3D009-D8F1-4B4B-B576-D6653C182BA3}" destId="{E8F01D97-C0BE-431F-8DD8-771271F2CBE6}" srcOrd="3" destOrd="0" presId="urn:microsoft.com/office/officeart/2005/8/layout/vList2"/>
    <dgm:cxn modelId="{15AB0DD0-B451-4CC5-A441-FEE2FD07E4F2}" type="presParOf" srcId="{87A3D009-D8F1-4B4B-B576-D6653C182BA3}" destId="{C713DF17-6781-408F-84FD-8854B010617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5DE0F8A-1085-4325-95A6-C06AF9010D57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482DF62-41C4-4358-AF03-255750DB05C7}">
      <dgm:prSet phldrT="[Text]" custT="1"/>
      <dgm:spPr/>
      <dgm:t>
        <a:bodyPr/>
        <a:lstStyle/>
        <a:p>
          <a:r>
            <a:rPr lang="en-US" sz="2400" dirty="0"/>
            <a:t>The term </a:t>
          </a:r>
          <a:r>
            <a:rPr lang="en-US" sz="2400" i="1" dirty="0"/>
            <a:t>noncombustible</a:t>
          </a:r>
          <a:r>
            <a:rPr lang="en-US" sz="2400" dirty="0"/>
            <a:t> does not reflect the true nature of the structure</a:t>
          </a:r>
        </a:p>
      </dgm:t>
    </dgm:pt>
    <dgm:pt modelId="{2C88B4F9-B999-4A8B-A447-0B10083099BE}" type="parTrans" cxnId="{87EC2EA1-581D-4B84-A64F-0E51C96E3910}">
      <dgm:prSet/>
      <dgm:spPr/>
      <dgm:t>
        <a:bodyPr/>
        <a:lstStyle/>
        <a:p>
          <a:endParaRPr lang="en-US"/>
        </a:p>
      </dgm:t>
    </dgm:pt>
    <dgm:pt modelId="{F96560F1-7FFB-4048-94E5-8BF3CF311FF9}" type="sibTrans" cxnId="{87EC2EA1-581D-4B84-A64F-0E51C96E3910}">
      <dgm:prSet/>
      <dgm:spPr/>
      <dgm:t>
        <a:bodyPr/>
        <a:lstStyle/>
        <a:p>
          <a:endParaRPr lang="en-US"/>
        </a:p>
      </dgm:t>
    </dgm:pt>
    <dgm:pt modelId="{EAFC4E30-6F0B-4C70-952B-821FB4D255E7}">
      <dgm:prSet phldrT="[Text]" custT="1"/>
      <dgm:spPr/>
      <dgm:t>
        <a:bodyPr/>
        <a:lstStyle/>
        <a:p>
          <a:r>
            <a:rPr lang="en-US" sz="2400" dirty="0"/>
            <a:t>Noncombustible buildings often incorporate combustible materials</a:t>
          </a:r>
        </a:p>
      </dgm:t>
    </dgm:pt>
    <dgm:pt modelId="{AF951B31-01AD-42A3-B3CF-A4065AC51977}" type="parTrans" cxnId="{262A9B09-AF0A-45F1-9B75-EA40FCF626FE}">
      <dgm:prSet/>
      <dgm:spPr/>
      <dgm:t>
        <a:bodyPr/>
        <a:lstStyle/>
        <a:p>
          <a:endParaRPr lang="en-US"/>
        </a:p>
      </dgm:t>
    </dgm:pt>
    <dgm:pt modelId="{531BCEF2-EC15-4AFC-A108-EA62D552B88B}" type="sibTrans" cxnId="{262A9B09-AF0A-45F1-9B75-EA40FCF626FE}">
      <dgm:prSet/>
      <dgm:spPr/>
      <dgm:t>
        <a:bodyPr/>
        <a:lstStyle/>
        <a:p>
          <a:endParaRPr lang="en-US"/>
        </a:p>
      </dgm:t>
    </dgm:pt>
    <dgm:pt modelId="{42407A8F-AEB6-4861-B64B-F5440E9D7B3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Combustible features can be exterior, like balconies or wall coverings</a:t>
          </a:r>
        </a:p>
      </dgm:t>
    </dgm:pt>
    <dgm:pt modelId="{E3809E6E-0C5F-42AB-812C-302693E1005B}" type="parTrans" cxnId="{0A1477EF-F9AE-407E-B20E-0E5A74E9FEE0}">
      <dgm:prSet/>
      <dgm:spPr/>
      <dgm:t>
        <a:bodyPr/>
        <a:lstStyle/>
        <a:p>
          <a:endParaRPr lang="en-US"/>
        </a:p>
      </dgm:t>
    </dgm:pt>
    <dgm:pt modelId="{6703FD8B-16E4-48E8-8763-A09CF517FDCA}" type="sibTrans" cxnId="{0A1477EF-F9AE-407E-B20E-0E5A74E9FEE0}">
      <dgm:prSet/>
      <dgm:spPr/>
      <dgm:t>
        <a:bodyPr/>
        <a:lstStyle/>
        <a:p>
          <a:endParaRPr lang="en-US"/>
        </a:p>
      </dgm:t>
    </dgm:pt>
    <dgm:pt modelId="{F50BBF21-173B-4A37-9CED-99BB5D64687B}" type="pres">
      <dgm:prSet presAssocID="{E5DE0F8A-1085-4325-95A6-C06AF9010D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3349DD-67AB-4444-9D46-B301A89B66A5}" type="pres">
      <dgm:prSet presAssocID="{C482DF62-41C4-4358-AF03-255750DB05C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C9FC4-7792-4AA3-AC2B-7BD9851F4310}" type="pres">
      <dgm:prSet presAssocID="{F96560F1-7FFB-4048-94E5-8BF3CF311FF9}" presName="spacer" presStyleCnt="0"/>
      <dgm:spPr/>
    </dgm:pt>
    <dgm:pt modelId="{D222B19D-D920-47E4-85C7-5E6B2CEC67B0}" type="pres">
      <dgm:prSet presAssocID="{EAFC4E30-6F0B-4C70-952B-821FB4D255E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14ACF-747A-4A18-A9C5-7E8A12AC0B25}" type="pres">
      <dgm:prSet presAssocID="{531BCEF2-EC15-4AFC-A108-EA62D552B88B}" presName="spacer" presStyleCnt="0"/>
      <dgm:spPr/>
    </dgm:pt>
    <dgm:pt modelId="{46017E1C-A048-4881-9357-2F573D05B722}" type="pres">
      <dgm:prSet presAssocID="{42407A8F-AEB6-4861-B64B-F5440E9D7B3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2A9B09-AF0A-45F1-9B75-EA40FCF626FE}" srcId="{E5DE0F8A-1085-4325-95A6-C06AF9010D57}" destId="{EAFC4E30-6F0B-4C70-952B-821FB4D255E7}" srcOrd="1" destOrd="0" parTransId="{AF951B31-01AD-42A3-B3CF-A4065AC51977}" sibTransId="{531BCEF2-EC15-4AFC-A108-EA62D552B88B}"/>
    <dgm:cxn modelId="{7C9708C6-C067-4157-A209-4C847CC3F88D}" type="presOf" srcId="{EAFC4E30-6F0B-4C70-952B-821FB4D255E7}" destId="{D222B19D-D920-47E4-85C7-5E6B2CEC67B0}" srcOrd="0" destOrd="0" presId="urn:microsoft.com/office/officeart/2005/8/layout/vList2"/>
    <dgm:cxn modelId="{87EC2EA1-581D-4B84-A64F-0E51C96E3910}" srcId="{E5DE0F8A-1085-4325-95A6-C06AF9010D57}" destId="{C482DF62-41C4-4358-AF03-255750DB05C7}" srcOrd="0" destOrd="0" parTransId="{2C88B4F9-B999-4A8B-A447-0B10083099BE}" sibTransId="{F96560F1-7FFB-4048-94E5-8BF3CF311FF9}"/>
    <dgm:cxn modelId="{0C9CFCAB-DB6C-42AD-94F3-F7520A2B1050}" type="presOf" srcId="{42407A8F-AEB6-4861-B64B-F5440E9D7B36}" destId="{46017E1C-A048-4881-9357-2F573D05B722}" srcOrd="0" destOrd="0" presId="urn:microsoft.com/office/officeart/2005/8/layout/vList2"/>
    <dgm:cxn modelId="{1F9CC31E-69DC-49F4-A9F3-ADBE79C37B53}" type="presOf" srcId="{C482DF62-41C4-4358-AF03-255750DB05C7}" destId="{7D3349DD-67AB-4444-9D46-B301A89B66A5}" srcOrd="0" destOrd="0" presId="urn:microsoft.com/office/officeart/2005/8/layout/vList2"/>
    <dgm:cxn modelId="{84A39C19-340A-43B9-8CC1-96FA25204C72}" type="presOf" srcId="{E5DE0F8A-1085-4325-95A6-C06AF9010D57}" destId="{F50BBF21-173B-4A37-9CED-99BB5D64687B}" srcOrd="0" destOrd="0" presId="urn:microsoft.com/office/officeart/2005/8/layout/vList2"/>
    <dgm:cxn modelId="{0A1477EF-F9AE-407E-B20E-0E5A74E9FEE0}" srcId="{E5DE0F8A-1085-4325-95A6-C06AF9010D57}" destId="{42407A8F-AEB6-4861-B64B-F5440E9D7B36}" srcOrd="2" destOrd="0" parTransId="{E3809E6E-0C5F-42AB-812C-302693E1005B}" sibTransId="{6703FD8B-16E4-48E8-8763-A09CF517FDCA}"/>
    <dgm:cxn modelId="{3EE6FB8C-EF70-41CF-B8A9-BA6B76855DA8}" type="presParOf" srcId="{F50BBF21-173B-4A37-9CED-99BB5D64687B}" destId="{7D3349DD-67AB-4444-9D46-B301A89B66A5}" srcOrd="0" destOrd="0" presId="urn:microsoft.com/office/officeart/2005/8/layout/vList2"/>
    <dgm:cxn modelId="{06E5922D-EC60-4A84-9488-42F59D3E3269}" type="presParOf" srcId="{F50BBF21-173B-4A37-9CED-99BB5D64687B}" destId="{F7DC9FC4-7792-4AA3-AC2B-7BD9851F4310}" srcOrd="1" destOrd="0" presId="urn:microsoft.com/office/officeart/2005/8/layout/vList2"/>
    <dgm:cxn modelId="{8B1FF75E-BBF9-477C-8645-748D58051440}" type="presParOf" srcId="{F50BBF21-173B-4A37-9CED-99BB5D64687B}" destId="{D222B19D-D920-47E4-85C7-5E6B2CEC67B0}" srcOrd="2" destOrd="0" presId="urn:microsoft.com/office/officeart/2005/8/layout/vList2"/>
    <dgm:cxn modelId="{6B8C80E2-2C99-418A-BED9-33F8F477829C}" type="presParOf" srcId="{F50BBF21-173B-4A37-9CED-99BB5D64687B}" destId="{26614ACF-747A-4A18-A9C5-7E8A12AC0B25}" srcOrd="3" destOrd="0" presId="urn:microsoft.com/office/officeart/2005/8/layout/vList2"/>
    <dgm:cxn modelId="{E4AE4B28-0533-4141-BF58-83B62EC1FDB4}" type="presParOf" srcId="{F50BBF21-173B-4A37-9CED-99BB5D64687B}" destId="{46017E1C-A048-4881-9357-2F573D05B7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DCF2DDC-7A15-4C4D-9702-EDC66809319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F99A1CA-B65C-4DDF-BB0F-FFFCF0987A5D}">
      <dgm:prSet phldrT="[Text]" custT="1"/>
      <dgm:spPr/>
      <dgm:t>
        <a:bodyPr/>
        <a:lstStyle/>
        <a:p>
          <a:r>
            <a:rPr lang="en-US" sz="2000" dirty="0"/>
            <a:t>Requires exterior walls be constructed of noncombustible materials</a:t>
          </a:r>
        </a:p>
      </dgm:t>
    </dgm:pt>
    <dgm:pt modelId="{6D05928E-1AC4-4912-B9EB-FC51750A8979}" type="parTrans" cxnId="{466338AD-53D9-440D-865D-E9AD6B49B6CF}">
      <dgm:prSet/>
      <dgm:spPr/>
      <dgm:t>
        <a:bodyPr/>
        <a:lstStyle/>
        <a:p>
          <a:endParaRPr lang="en-US"/>
        </a:p>
      </dgm:t>
    </dgm:pt>
    <dgm:pt modelId="{D7A5DE23-8090-4132-BB5D-90CF8458C00E}" type="sibTrans" cxnId="{466338AD-53D9-440D-865D-E9AD6B49B6CF}">
      <dgm:prSet/>
      <dgm:spPr/>
      <dgm:t>
        <a:bodyPr/>
        <a:lstStyle/>
        <a:p>
          <a:endParaRPr lang="en-US"/>
        </a:p>
      </dgm:t>
    </dgm:pt>
    <dgm:pt modelId="{58B3616F-A4F4-4B72-9177-DB5E7722986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Interior elements determined by adopted code</a:t>
          </a:r>
        </a:p>
      </dgm:t>
    </dgm:pt>
    <dgm:pt modelId="{19F7C0B0-F264-4B6B-B16E-89A47E8D342A}" type="parTrans" cxnId="{AFEF2566-3A99-42D4-BD30-45FCF7D7E343}">
      <dgm:prSet/>
      <dgm:spPr/>
      <dgm:t>
        <a:bodyPr/>
        <a:lstStyle/>
        <a:p>
          <a:endParaRPr lang="en-US"/>
        </a:p>
      </dgm:t>
    </dgm:pt>
    <dgm:pt modelId="{42FA3708-F9B9-4456-9ED0-82FC1DCF6E3E}" type="sibTrans" cxnId="{AFEF2566-3A99-42D4-BD30-45FCF7D7E343}">
      <dgm:prSet/>
      <dgm:spPr/>
      <dgm:t>
        <a:bodyPr/>
        <a:lstStyle/>
        <a:p>
          <a:endParaRPr lang="en-US"/>
        </a:p>
      </dgm:t>
    </dgm:pt>
    <dgm:pt modelId="{27EF7661-01C1-4C65-94E5-06C3F91D71A9}" type="pres">
      <dgm:prSet presAssocID="{5DCF2DDC-7A15-4C4D-9702-EDC6680931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357968-C69D-404C-A8E3-F6062F75EF7D}" type="pres">
      <dgm:prSet presAssocID="{4F99A1CA-B65C-4DDF-BB0F-FFFCF0987A5D}" presName="parentText" presStyleLbl="node1" presStyleIdx="0" presStyleCnt="2" custScaleY="765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00631-648A-408B-9BD0-912DBFC243FD}" type="pres">
      <dgm:prSet presAssocID="{D7A5DE23-8090-4132-BB5D-90CF8458C00E}" presName="spacer" presStyleCnt="0"/>
      <dgm:spPr/>
    </dgm:pt>
    <dgm:pt modelId="{DCFFEA61-6F64-4293-A779-87E9E9F5379A}" type="pres">
      <dgm:prSet presAssocID="{58B3616F-A4F4-4B72-9177-DB5E7722986E}" presName="parentText" presStyleLbl="node1" presStyleIdx="1" presStyleCnt="2" custScaleY="78748" custLinFactY="17175" custLinFactNeighborX="-144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EF2566-3A99-42D4-BD30-45FCF7D7E343}" srcId="{5DCF2DDC-7A15-4C4D-9702-EDC66809319D}" destId="{58B3616F-A4F4-4B72-9177-DB5E7722986E}" srcOrd="1" destOrd="0" parTransId="{19F7C0B0-F264-4B6B-B16E-89A47E8D342A}" sibTransId="{42FA3708-F9B9-4456-9ED0-82FC1DCF6E3E}"/>
    <dgm:cxn modelId="{466338AD-53D9-440D-865D-E9AD6B49B6CF}" srcId="{5DCF2DDC-7A15-4C4D-9702-EDC66809319D}" destId="{4F99A1CA-B65C-4DDF-BB0F-FFFCF0987A5D}" srcOrd="0" destOrd="0" parTransId="{6D05928E-1AC4-4912-B9EB-FC51750A8979}" sibTransId="{D7A5DE23-8090-4132-BB5D-90CF8458C00E}"/>
    <dgm:cxn modelId="{055B8373-3ADC-4A50-8D07-00D2E5F93518}" type="presOf" srcId="{58B3616F-A4F4-4B72-9177-DB5E7722986E}" destId="{DCFFEA61-6F64-4293-A779-87E9E9F5379A}" srcOrd="0" destOrd="0" presId="urn:microsoft.com/office/officeart/2005/8/layout/vList2"/>
    <dgm:cxn modelId="{3F271C01-8030-4321-B9CF-407D2F5EBD62}" type="presOf" srcId="{5DCF2DDC-7A15-4C4D-9702-EDC66809319D}" destId="{27EF7661-01C1-4C65-94E5-06C3F91D71A9}" srcOrd="0" destOrd="0" presId="urn:microsoft.com/office/officeart/2005/8/layout/vList2"/>
    <dgm:cxn modelId="{1EBB25F5-7098-483D-84A6-70491C198ACA}" type="presOf" srcId="{4F99A1CA-B65C-4DDF-BB0F-FFFCF0987A5D}" destId="{B4357968-C69D-404C-A8E3-F6062F75EF7D}" srcOrd="0" destOrd="0" presId="urn:microsoft.com/office/officeart/2005/8/layout/vList2"/>
    <dgm:cxn modelId="{09E71F68-3359-4041-9126-A0249B9B9971}" type="presParOf" srcId="{27EF7661-01C1-4C65-94E5-06C3F91D71A9}" destId="{B4357968-C69D-404C-A8E3-F6062F75EF7D}" srcOrd="0" destOrd="0" presId="urn:microsoft.com/office/officeart/2005/8/layout/vList2"/>
    <dgm:cxn modelId="{575CBD36-25A5-4AC0-BB07-14A5B30851A5}" type="presParOf" srcId="{27EF7661-01C1-4C65-94E5-06C3F91D71A9}" destId="{ADE00631-648A-408B-9BD0-912DBFC243FD}" srcOrd="1" destOrd="0" presId="urn:microsoft.com/office/officeart/2005/8/layout/vList2"/>
    <dgm:cxn modelId="{526E279E-51F2-45E7-BD61-0BEC3CFF0223}" type="presParOf" srcId="{27EF7661-01C1-4C65-94E5-06C3F91D71A9}" destId="{DCFFEA61-6F64-4293-A779-87E9E9F5379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D4C2F3-D30C-4C34-8F64-2898ECB8D90E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054A454-199C-424B-9BED-9174F82F5D53}">
      <dgm:prSet phldrT="[Text]" custT="1"/>
      <dgm:spPr/>
      <dgm:t>
        <a:bodyPr/>
        <a:lstStyle/>
        <a:p>
          <a:r>
            <a:rPr lang="en-US" sz="2200" dirty="0"/>
            <a:t>Exterior walls and interior nonbearing walls</a:t>
          </a:r>
        </a:p>
      </dgm:t>
    </dgm:pt>
    <dgm:pt modelId="{661EE89D-9374-4E02-8765-C532B94B2596}" type="parTrans" cxnId="{A52BF3FA-F4BE-4AFC-B1F8-78FBBB3AF709}">
      <dgm:prSet/>
      <dgm:spPr/>
      <dgm:t>
        <a:bodyPr/>
        <a:lstStyle/>
        <a:p>
          <a:endParaRPr lang="en-US"/>
        </a:p>
      </dgm:t>
    </dgm:pt>
    <dgm:pt modelId="{CE2CD123-3DB5-4323-A922-703A2B8FA58E}" type="sibTrans" cxnId="{A52BF3FA-F4BE-4AFC-B1F8-78FBBB3AF709}">
      <dgm:prSet/>
      <dgm:spPr/>
      <dgm:t>
        <a:bodyPr/>
        <a:lstStyle/>
        <a:p>
          <a:endParaRPr lang="en-US"/>
        </a:p>
      </dgm:t>
    </dgm:pt>
    <dgm:pt modelId="{68D7E42D-6BD8-4F9C-83B0-8393AD108348}">
      <dgm:prSet phldrT="[Text]" custT="1"/>
      <dgm:spPr/>
      <dgm:t>
        <a:bodyPr/>
        <a:lstStyle/>
        <a:p>
          <a:r>
            <a:rPr lang="en-US" sz="2200" dirty="0"/>
            <a:t>Floors, roofs, interior nonbearing framing, partitions</a:t>
          </a:r>
        </a:p>
      </dgm:t>
    </dgm:pt>
    <dgm:pt modelId="{88FC2CC6-B263-4840-9ED8-D2E1DBDE7F94}" type="parTrans" cxnId="{0476FC11-5EA0-4058-BB85-38ADF113CC8F}">
      <dgm:prSet/>
      <dgm:spPr/>
      <dgm:t>
        <a:bodyPr/>
        <a:lstStyle/>
        <a:p>
          <a:endParaRPr lang="en-US"/>
        </a:p>
      </dgm:t>
    </dgm:pt>
    <dgm:pt modelId="{DB218D42-CD39-442E-B62F-9358A981EE9F}" type="sibTrans" cxnId="{0476FC11-5EA0-4058-BB85-38ADF113CC8F}">
      <dgm:prSet/>
      <dgm:spPr/>
      <dgm:t>
        <a:bodyPr/>
        <a:lstStyle/>
        <a:p>
          <a:endParaRPr lang="en-US"/>
        </a:p>
      </dgm:t>
    </dgm:pt>
    <dgm:pt modelId="{30DC1DE9-79A6-4F8D-8638-143A687DA1E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200" dirty="0"/>
            <a:t>Older buildings</a:t>
          </a:r>
        </a:p>
      </dgm:t>
    </dgm:pt>
    <dgm:pt modelId="{CC77F898-4654-4327-BBE4-0C0D2FDE8BE5}" type="parTrans" cxnId="{C5D8510F-2FBE-4367-84A2-D281208FF12C}">
      <dgm:prSet/>
      <dgm:spPr/>
      <dgm:t>
        <a:bodyPr/>
        <a:lstStyle/>
        <a:p>
          <a:endParaRPr lang="en-US"/>
        </a:p>
      </dgm:t>
    </dgm:pt>
    <dgm:pt modelId="{C94BD44E-546B-4747-83F8-29344B54D856}" type="sibTrans" cxnId="{C5D8510F-2FBE-4367-84A2-D281208FF12C}">
      <dgm:prSet/>
      <dgm:spPr/>
      <dgm:t>
        <a:bodyPr/>
        <a:lstStyle/>
        <a:p>
          <a:endParaRPr lang="en-US"/>
        </a:p>
      </dgm:t>
    </dgm:pt>
    <dgm:pt modelId="{A40BB511-507E-420C-903A-7AA52CCA6A7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200" dirty="0"/>
            <a:t>New buildings</a:t>
          </a:r>
        </a:p>
      </dgm:t>
    </dgm:pt>
    <dgm:pt modelId="{F0441740-12B2-42EE-BCCA-5DCC876894A3}" type="parTrans" cxnId="{64DED711-07E8-41B5-9DFC-460E9FED1227}">
      <dgm:prSet/>
      <dgm:spPr/>
      <dgm:t>
        <a:bodyPr/>
        <a:lstStyle/>
        <a:p>
          <a:endParaRPr lang="en-US"/>
        </a:p>
      </dgm:t>
    </dgm:pt>
    <dgm:pt modelId="{1C021049-D2B9-4AB0-83C0-000FCC984224}" type="sibTrans" cxnId="{64DED711-07E8-41B5-9DFC-460E9FED1227}">
      <dgm:prSet/>
      <dgm:spPr/>
      <dgm:t>
        <a:bodyPr/>
        <a:lstStyle/>
        <a:p>
          <a:endParaRPr lang="en-US"/>
        </a:p>
      </dgm:t>
    </dgm:pt>
    <dgm:pt modelId="{9007007B-1352-41AA-8906-629AA2ACAA88}">
      <dgm:prSet phldrT="[Text]" custT="1"/>
      <dgm:spPr/>
      <dgm:t>
        <a:bodyPr/>
        <a:lstStyle/>
        <a:p>
          <a:r>
            <a:rPr lang="en-US" sz="1800" dirty="0"/>
            <a:t>Brick</a:t>
          </a:r>
        </a:p>
      </dgm:t>
    </dgm:pt>
    <dgm:pt modelId="{02A07EFF-9DC4-4079-AC8C-B46443AB8611}" type="parTrans" cxnId="{7A7E1703-6779-47CA-A861-202983C8C79E}">
      <dgm:prSet/>
      <dgm:spPr/>
      <dgm:t>
        <a:bodyPr/>
        <a:lstStyle/>
        <a:p>
          <a:endParaRPr lang="en-US"/>
        </a:p>
      </dgm:t>
    </dgm:pt>
    <dgm:pt modelId="{D39AEFFB-FEF6-4B8E-81B9-ED27763735F4}" type="sibTrans" cxnId="{7A7E1703-6779-47CA-A861-202983C8C79E}">
      <dgm:prSet/>
      <dgm:spPr/>
      <dgm:t>
        <a:bodyPr/>
        <a:lstStyle/>
        <a:p>
          <a:endParaRPr lang="en-US"/>
        </a:p>
      </dgm:t>
    </dgm:pt>
    <dgm:pt modelId="{A27A183E-5580-4C0B-B88C-9442321C239D}">
      <dgm:prSet phldrT="[Text]" custT="1"/>
      <dgm:spPr/>
      <dgm:t>
        <a:bodyPr/>
        <a:lstStyle/>
        <a:p>
          <a:r>
            <a:rPr lang="en-US" sz="1800" dirty="0"/>
            <a:t>Concrete</a:t>
          </a:r>
        </a:p>
      </dgm:t>
    </dgm:pt>
    <dgm:pt modelId="{B13F60D9-3029-45BD-9A18-46CB2BD4C727}" type="parTrans" cxnId="{D52D04B4-BC11-47B4-AFD7-DBB54EC1EE4C}">
      <dgm:prSet/>
      <dgm:spPr/>
      <dgm:t>
        <a:bodyPr/>
        <a:lstStyle/>
        <a:p>
          <a:endParaRPr lang="en-US"/>
        </a:p>
      </dgm:t>
    </dgm:pt>
    <dgm:pt modelId="{C1247FDB-6E7C-4F4D-9763-AE49BF5ACC58}" type="sibTrans" cxnId="{D52D04B4-BC11-47B4-AFD7-DBB54EC1EE4C}">
      <dgm:prSet/>
      <dgm:spPr/>
      <dgm:t>
        <a:bodyPr/>
        <a:lstStyle/>
        <a:p>
          <a:endParaRPr lang="en-US"/>
        </a:p>
      </dgm:t>
    </dgm:pt>
    <dgm:pt modelId="{C5B7AE9E-5C97-42B4-90D7-FD0F61E1D3E6}">
      <dgm:prSet phldrT="[Text]" custT="1"/>
      <dgm:spPr/>
      <dgm:t>
        <a:bodyPr/>
        <a:lstStyle/>
        <a:p>
          <a:r>
            <a:rPr lang="en-US" sz="1800" dirty="0"/>
            <a:t>Reinforced concrete</a:t>
          </a:r>
        </a:p>
      </dgm:t>
    </dgm:pt>
    <dgm:pt modelId="{9A4018AB-2E17-4AC6-A3A3-187B99161BB7}" type="parTrans" cxnId="{84D7E594-CA83-40D5-A86D-CFB7BFB6CC89}">
      <dgm:prSet/>
      <dgm:spPr/>
      <dgm:t>
        <a:bodyPr/>
        <a:lstStyle/>
        <a:p>
          <a:endParaRPr lang="en-US"/>
        </a:p>
      </dgm:t>
    </dgm:pt>
    <dgm:pt modelId="{BE2FCC1E-3882-427E-BE86-E902A56CE960}" type="sibTrans" cxnId="{84D7E594-CA83-40D5-A86D-CFB7BFB6CC89}">
      <dgm:prSet/>
      <dgm:spPr/>
      <dgm:t>
        <a:bodyPr/>
        <a:lstStyle/>
        <a:p>
          <a:endParaRPr lang="en-US"/>
        </a:p>
      </dgm:t>
    </dgm:pt>
    <dgm:pt modelId="{FD08F4EA-F2F6-431A-B302-AA0555A02910}">
      <dgm:prSet phldrT="[Text]" custT="1"/>
      <dgm:spPr/>
      <dgm:t>
        <a:bodyPr/>
        <a:lstStyle/>
        <a:p>
          <a:r>
            <a:rPr lang="en-US" sz="1800" dirty="0"/>
            <a:t>Small-dimension wood or metal stud systems</a:t>
          </a:r>
        </a:p>
      </dgm:t>
    </dgm:pt>
    <dgm:pt modelId="{9DA6697B-1872-4BB1-94FF-B99DDED4CCA8}" type="parTrans" cxnId="{3F9EDDDC-9D5F-4966-8F27-34D115B0E9E0}">
      <dgm:prSet/>
      <dgm:spPr/>
      <dgm:t>
        <a:bodyPr/>
        <a:lstStyle/>
        <a:p>
          <a:endParaRPr lang="en-US"/>
        </a:p>
      </dgm:t>
    </dgm:pt>
    <dgm:pt modelId="{843557B7-B0E6-4C9E-95EB-CBECF793F374}" type="sibTrans" cxnId="{3F9EDDDC-9D5F-4966-8F27-34D115B0E9E0}">
      <dgm:prSet/>
      <dgm:spPr/>
      <dgm:t>
        <a:bodyPr/>
        <a:lstStyle/>
        <a:p>
          <a:endParaRPr lang="en-US"/>
        </a:p>
      </dgm:t>
    </dgm:pt>
    <dgm:pt modelId="{BC557B9B-7A32-4BD7-80AD-EB1446DC3A17}">
      <dgm:prSet phldrT="[Text]" custT="1"/>
      <dgm:spPr/>
      <dgm:t>
        <a:bodyPr/>
        <a:lstStyle/>
        <a:p>
          <a:r>
            <a:rPr lang="en-US" sz="2200" dirty="0"/>
            <a:t>Nonbearing wall framing members</a:t>
          </a:r>
        </a:p>
      </dgm:t>
    </dgm:pt>
    <dgm:pt modelId="{F15F3646-5576-42B5-8608-F6BC77CEF0FB}" type="parTrans" cxnId="{0A56A795-6B60-4D63-8B35-EFB3B0250932}">
      <dgm:prSet/>
      <dgm:spPr/>
      <dgm:t>
        <a:bodyPr/>
        <a:lstStyle/>
        <a:p>
          <a:endParaRPr lang="en-US"/>
        </a:p>
      </dgm:t>
    </dgm:pt>
    <dgm:pt modelId="{AD500ED9-5786-4CDE-B841-F900AB01105C}" type="sibTrans" cxnId="{0A56A795-6B60-4D63-8B35-EFB3B0250932}">
      <dgm:prSet/>
      <dgm:spPr/>
      <dgm:t>
        <a:bodyPr/>
        <a:lstStyle/>
        <a:p>
          <a:endParaRPr lang="en-US"/>
        </a:p>
      </dgm:t>
    </dgm:pt>
    <dgm:pt modelId="{F2FFA963-777C-4AD5-8F64-BC30D116A145}">
      <dgm:prSet phldrT="[Text]" custT="1"/>
      <dgm:spPr/>
      <dgm:t>
        <a:bodyPr/>
        <a:lstStyle/>
        <a:p>
          <a:r>
            <a:rPr lang="en-US" sz="1800" dirty="0"/>
            <a:t>Unprotected steel and aluminum</a:t>
          </a:r>
        </a:p>
      </dgm:t>
    </dgm:pt>
    <dgm:pt modelId="{847973AB-BDD9-436C-A80F-DA8F82346AC0}" type="parTrans" cxnId="{9B18DD5B-7069-435D-9F11-242A4E27443C}">
      <dgm:prSet/>
      <dgm:spPr/>
      <dgm:t>
        <a:bodyPr/>
        <a:lstStyle/>
        <a:p>
          <a:endParaRPr lang="en-US"/>
        </a:p>
      </dgm:t>
    </dgm:pt>
    <dgm:pt modelId="{A67E697B-60A5-4A56-AED4-339EE99FDDF7}" type="sibTrans" cxnId="{9B18DD5B-7069-435D-9F11-242A4E27443C}">
      <dgm:prSet/>
      <dgm:spPr/>
      <dgm:t>
        <a:bodyPr/>
        <a:lstStyle/>
        <a:p>
          <a:endParaRPr lang="en-US"/>
        </a:p>
      </dgm:t>
    </dgm:pt>
    <dgm:pt modelId="{94940117-004F-4E0B-B697-DD681703682B}">
      <dgm:prSet phldrT="[Text]" custT="1"/>
      <dgm:spPr/>
      <dgm:t>
        <a:bodyPr/>
        <a:lstStyle/>
        <a:p>
          <a:r>
            <a:rPr lang="en-US" sz="1800" dirty="0"/>
            <a:t>Wood or steel trusses</a:t>
          </a:r>
        </a:p>
      </dgm:t>
    </dgm:pt>
    <dgm:pt modelId="{3FFDA40E-013F-4328-861D-50D867865855}" type="parTrans" cxnId="{D3AC28D6-6966-4747-91D3-788E948515F3}">
      <dgm:prSet/>
      <dgm:spPr/>
      <dgm:t>
        <a:bodyPr/>
        <a:lstStyle/>
        <a:p>
          <a:endParaRPr lang="en-US"/>
        </a:p>
      </dgm:t>
    </dgm:pt>
    <dgm:pt modelId="{722E4F19-7AE5-476D-B030-C1D88759ADBB}" type="sibTrans" cxnId="{D3AC28D6-6966-4747-91D3-788E948515F3}">
      <dgm:prSet/>
      <dgm:spPr/>
      <dgm:t>
        <a:bodyPr/>
        <a:lstStyle/>
        <a:p>
          <a:endParaRPr lang="en-US"/>
        </a:p>
      </dgm:t>
    </dgm:pt>
    <dgm:pt modelId="{C992043B-34F9-489D-AC3E-89CF9E945EB5}">
      <dgm:prSet phldrT="[Text]" custT="1"/>
      <dgm:spPr/>
      <dgm:t>
        <a:bodyPr/>
        <a:lstStyle/>
        <a:p>
          <a:r>
            <a:rPr lang="en-US" sz="1800" dirty="0"/>
            <a:t>Wood trusses and floor joist systems</a:t>
          </a:r>
        </a:p>
      </dgm:t>
    </dgm:pt>
    <dgm:pt modelId="{F9B0EFFC-FC8E-4408-A78D-71DDF16A1179}" type="parTrans" cxnId="{AD63B156-C153-4A63-A567-474C70E7B5B1}">
      <dgm:prSet/>
      <dgm:spPr/>
      <dgm:t>
        <a:bodyPr/>
        <a:lstStyle/>
        <a:p>
          <a:endParaRPr lang="en-US"/>
        </a:p>
      </dgm:t>
    </dgm:pt>
    <dgm:pt modelId="{12232E5D-BCF3-4277-A4CA-A2E929E7A1A4}" type="sibTrans" cxnId="{AD63B156-C153-4A63-A567-474C70E7B5B1}">
      <dgm:prSet/>
      <dgm:spPr/>
      <dgm:t>
        <a:bodyPr/>
        <a:lstStyle/>
        <a:p>
          <a:endParaRPr lang="en-US"/>
        </a:p>
      </dgm:t>
    </dgm:pt>
    <dgm:pt modelId="{4E336F38-CC3D-4F9F-AAC4-23C25CC22439}" type="pres">
      <dgm:prSet presAssocID="{84D4C2F3-D30C-4C34-8F64-2898ECB8D9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FD5410-1966-43F3-94DC-D8FBA86C77E2}" type="pres">
      <dgm:prSet presAssocID="{7054A454-199C-424B-9BED-9174F82F5D53}" presName="parentLin" presStyleCnt="0"/>
      <dgm:spPr/>
    </dgm:pt>
    <dgm:pt modelId="{02D3D60B-3FB6-4DB2-9B6D-F147EDE31C01}" type="pres">
      <dgm:prSet presAssocID="{7054A454-199C-424B-9BED-9174F82F5D53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202D74EF-899B-4454-BB55-7D203D1878D5}" type="pres">
      <dgm:prSet presAssocID="{7054A454-199C-424B-9BED-9174F82F5D53}" presName="parentText" presStyleLbl="node1" presStyleIdx="0" presStyleCnt="5" custScaleX="1417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111D71-7531-46A2-B332-B3B81E729A2C}" type="pres">
      <dgm:prSet presAssocID="{7054A454-199C-424B-9BED-9174F82F5D53}" presName="negativeSpace" presStyleCnt="0"/>
      <dgm:spPr/>
    </dgm:pt>
    <dgm:pt modelId="{44FADDF4-B99C-487E-A79F-7C4D31370905}" type="pres">
      <dgm:prSet presAssocID="{7054A454-199C-424B-9BED-9174F82F5D53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A6659-4F17-433F-9230-78BA7F0EB2BD}" type="pres">
      <dgm:prSet presAssocID="{CE2CD123-3DB5-4323-A922-703A2B8FA58E}" presName="spaceBetweenRectangles" presStyleCnt="0"/>
      <dgm:spPr/>
    </dgm:pt>
    <dgm:pt modelId="{F68431D2-BC39-485D-984E-0780A4E618D2}" type="pres">
      <dgm:prSet presAssocID="{68D7E42D-6BD8-4F9C-83B0-8393AD108348}" presName="parentLin" presStyleCnt="0"/>
      <dgm:spPr/>
    </dgm:pt>
    <dgm:pt modelId="{F148110E-F1F0-4DD7-979D-2746B9672C5F}" type="pres">
      <dgm:prSet presAssocID="{68D7E42D-6BD8-4F9C-83B0-8393AD108348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C424472-69A4-4FAE-B8CD-13BA19936B0D}" type="pres">
      <dgm:prSet presAssocID="{68D7E42D-6BD8-4F9C-83B0-8393AD108348}" presName="parentText" presStyleLbl="node1" presStyleIdx="1" presStyleCnt="5" custScaleX="1390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52955E-847E-4D71-869D-CB4F818D43CE}" type="pres">
      <dgm:prSet presAssocID="{68D7E42D-6BD8-4F9C-83B0-8393AD108348}" presName="negativeSpace" presStyleCnt="0"/>
      <dgm:spPr/>
    </dgm:pt>
    <dgm:pt modelId="{032C0327-1F5E-4C65-AD9B-3A72FF37EEF0}" type="pres">
      <dgm:prSet presAssocID="{68D7E42D-6BD8-4F9C-83B0-8393AD108348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444F8-2055-4E6B-B6D5-F36600C73F03}" type="pres">
      <dgm:prSet presAssocID="{DB218D42-CD39-442E-B62F-9358A981EE9F}" presName="spaceBetweenRectangles" presStyleCnt="0"/>
      <dgm:spPr/>
    </dgm:pt>
    <dgm:pt modelId="{67830854-9763-40CD-B016-D39C81FE4252}" type="pres">
      <dgm:prSet presAssocID="{BC557B9B-7A32-4BD7-80AD-EB1446DC3A17}" presName="parentLin" presStyleCnt="0"/>
      <dgm:spPr/>
    </dgm:pt>
    <dgm:pt modelId="{18D99B49-B082-42B5-BD0C-9CBDF08DAD6D}" type="pres">
      <dgm:prSet presAssocID="{BC557B9B-7A32-4BD7-80AD-EB1446DC3A17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F2D127F-8757-4D28-8B52-BF4AF8CD63DB}" type="pres">
      <dgm:prSet presAssocID="{BC557B9B-7A32-4BD7-80AD-EB1446DC3A1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459DC-8E3E-4626-982B-311FBE966BE7}" type="pres">
      <dgm:prSet presAssocID="{BC557B9B-7A32-4BD7-80AD-EB1446DC3A17}" presName="negativeSpace" presStyleCnt="0"/>
      <dgm:spPr/>
    </dgm:pt>
    <dgm:pt modelId="{03A78CF8-50AA-422D-856D-22E077423431}" type="pres">
      <dgm:prSet presAssocID="{BC557B9B-7A32-4BD7-80AD-EB1446DC3A17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78529-DB85-4829-8B08-FE52443F83E4}" type="pres">
      <dgm:prSet presAssocID="{AD500ED9-5786-4CDE-B841-F900AB01105C}" presName="spaceBetweenRectangles" presStyleCnt="0"/>
      <dgm:spPr/>
    </dgm:pt>
    <dgm:pt modelId="{E356313E-678B-4E3F-91B4-77A3F6B0F44E}" type="pres">
      <dgm:prSet presAssocID="{30DC1DE9-79A6-4F8D-8638-143A687DA1E9}" presName="parentLin" presStyleCnt="0"/>
      <dgm:spPr/>
    </dgm:pt>
    <dgm:pt modelId="{1A917EB7-7196-4AEC-9132-9D62EE94C54B}" type="pres">
      <dgm:prSet presAssocID="{30DC1DE9-79A6-4F8D-8638-143A687DA1E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35405505-DAAA-4268-8E7B-BD92B2031F5F}" type="pres">
      <dgm:prSet presAssocID="{30DC1DE9-79A6-4F8D-8638-143A687DA1E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953BC-1BFB-4142-920F-22B927B5AFED}" type="pres">
      <dgm:prSet presAssocID="{30DC1DE9-79A6-4F8D-8638-143A687DA1E9}" presName="negativeSpace" presStyleCnt="0"/>
      <dgm:spPr/>
    </dgm:pt>
    <dgm:pt modelId="{0FBD1D65-CA52-404D-87DD-71E88B20FC6F}" type="pres">
      <dgm:prSet presAssocID="{30DC1DE9-79A6-4F8D-8638-143A687DA1E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14456-C5A6-4098-A3BA-CB7C947590FA}" type="pres">
      <dgm:prSet presAssocID="{C94BD44E-546B-4747-83F8-29344B54D856}" presName="spaceBetweenRectangles" presStyleCnt="0"/>
      <dgm:spPr/>
    </dgm:pt>
    <dgm:pt modelId="{5BC173D4-13D1-41CB-8DFD-8714F51358D4}" type="pres">
      <dgm:prSet presAssocID="{A40BB511-507E-420C-903A-7AA52CCA6A74}" presName="parentLin" presStyleCnt="0"/>
      <dgm:spPr/>
    </dgm:pt>
    <dgm:pt modelId="{02253492-1745-4CEA-B05D-B4D63A35BB86}" type="pres">
      <dgm:prSet presAssocID="{A40BB511-507E-420C-903A-7AA52CCA6A74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ABB47B19-31FF-4A58-BB3C-4CEF5F366ECA}" type="pres">
      <dgm:prSet presAssocID="{A40BB511-507E-420C-903A-7AA52CCA6A7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8875A-75C7-43A2-8146-A6FB9652970C}" type="pres">
      <dgm:prSet presAssocID="{A40BB511-507E-420C-903A-7AA52CCA6A74}" presName="negativeSpace" presStyleCnt="0"/>
      <dgm:spPr/>
    </dgm:pt>
    <dgm:pt modelId="{55A4FDC6-4A16-456E-B2F5-2AF996F21B5F}" type="pres">
      <dgm:prSet presAssocID="{A40BB511-507E-420C-903A-7AA52CCA6A74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56A795-6B60-4D63-8B35-EFB3B0250932}" srcId="{84D4C2F3-D30C-4C34-8F64-2898ECB8D90E}" destId="{BC557B9B-7A32-4BD7-80AD-EB1446DC3A17}" srcOrd="2" destOrd="0" parTransId="{F15F3646-5576-42B5-8608-F6BC77CEF0FB}" sibTransId="{AD500ED9-5786-4CDE-B841-F900AB01105C}"/>
    <dgm:cxn modelId="{E24BD207-62AD-4204-93DD-E0D5F70EB3A2}" type="presOf" srcId="{84D4C2F3-D30C-4C34-8F64-2898ECB8D90E}" destId="{4E336F38-CC3D-4F9F-AAC4-23C25CC22439}" srcOrd="0" destOrd="0" presId="urn:microsoft.com/office/officeart/2005/8/layout/list1"/>
    <dgm:cxn modelId="{3F9EDDDC-9D5F-4966-8F27-34D115B0E9E0}" srcId="{68D7E42D-6BD8-4F9C-83B0-8393AD108348}" destId="{FD08F4EA-F2F6-431A-B302-AA0555A02910}" srcOrd="0" destOrd="0" parTransId="{9DA6697B-1872-4BB1-94FF-B99DDED4CCA8}" sibTransId="{843557B7-B0E6-4C9E-95EB-CBECF793F374}"/>
    <dgm:cxn modelId="{7D21FDA8-A3C6-4BE4-8A0D-FF96DCE654FB}" type="presOf" srcId="{30DC1DE9-79A6-4F8D-8638-143A687DA1E9}" destId="{35405505-DAAA-4268-8E7B-BD92B2031F5F}" srcOrd="1" destOrd="0" presId="urn:microsoft.com/office/officeart/2005/8/layout/list1"/>
    <dgm:cxn modelId="{0476FC11-5EA0-4058-BB85-38ADF113CC8F}" srcId="{84D4C2F3-D30C-4C34-8F64-2898ECB8D90E}" destId="{68D7E42D-6BD8-4F9C-83B0-8393AD108348}" srcOrd="1" destOrd="0" parTransId="{88FC2CC6-B263-4840-9ED8-D2E1DBDE7F94}" sibTransId="{DB218D42-CD39-442E-B62F-9358A981EE9F}"/>
    <dgm:cxn modelId="{316518F1-D792-4EC9-A496-C678156A0142}" type="presOf" srcId="{A27A183E-5580-4C0B-B88C-9442321C239D}" destId="{44FADDF4-B99C-487E-A79F-7C4D31370905}" srcOrd="0" destOrd="1" presId="urn:microsoft.com/office/officeart/2005/8/layout/list1"/>
    <dgm:cxn modelId="{7356FA59-2BCF-4E54-BC39-313B7F748098}" type="presOf" srcId="{FD08F4EA-F2F6-431A-B302-AA0555A02910}" destId="{032C0327-1F5E-4C65-AD9B-3A72FF37EEF0}" srcOrd="0" destOrd="0" presId="urn:microsoft.com/office/officeart/2005/8/layout/list1"/>
    <dgm:cxn modelId="{CBF20481-FFDB-472F-951D-BDDD4D930F4A}" type="presOf" srcId="{C992043B-34F9-489D-AC3E-89CF9E945EB5}" destId="{55A4FDC6-4A16-456E-B2F5-2AF996F21B5F}" srcOrd="0" destOrd="0" presId="urn:microsoft.com/office/officeart/2005/8/layout/list1"/>
    <dgm:cxn modelId="{A52BF3FA-F4BE-4AFC-B1F8-78FBBB3AF709}" srcId="{84D4C2F3-D30C-4C34-8F64-2898ECB8D90E}" destId="{7054A454-199C-424B-9BED-9174F82F5D53}" srcOrd="0" destOrd="0" parTransId="{661EE89D-9374-4E02-8765-C532B94B2596}" sibTransId="{CE2CD123-3DB5-4323-A922-703A2B8FA58E}"/>
    <dgm:cxn modelId="{C5D8510F-2FBE-4367-84A2-D281208FF12C}" srcId="{84D4C2F3-D30C-4C34-8F64-2898ECB8D90E}" destId="{30DC1DE9-79A6-4F8D-8638-143A687DA1E9}" srcOrd="3" destOrd="0" parTransId="{CC77F898-4654-4327-BBE4-0C0D2FDE8BE5}" sibTransId="{C94BD44E-546B-4747-83F8-29344B54D856}"/>
    <dgm:cxn modelId="{29DF3A61-911B-48F4-AE1E-6B1D7112A595}" type="presOf" srcId="{68D7E42D-6BD8-4F9C-83B0-8393AD108348}" destId="{F148110E-F1F0-4DD7-979D-2746B9672C5F}" srcOrd="0" destOrd="0" presId="urn:microsoft.com/office/officeart/2005/8/layout/list1"/>
    <dgm:cxn modelId="{F69E3915-7242-457C-B809-F918926A8252}" type="presOf" srcId="{BC557B9B-7A32-4BD7-80AD-EB1446DC3A17}" destId="{18D99B49-B082-42B5-BD0C-9CBDF08DAD6D}" srcOrd="0" destOrd="0" presId="urn:microsoft.com/office/officeart/2005/8/layout/list1"/>
    <dgm:cxn modelId="{FE238F88-07D2-4309-ADA6-5A1563C57994}" type="presOf" srcId="{94940117-004F-4E0B-B697-DD681703682B}" destId="{0FBD1D65-CA52-404D-87DD-71E88B20FC6F}" srcOrd="0" destOrd="0" presId="urn:microsoft.com/office/officeart/2005/8/layout/list1"/>
    <dgm:cxn modelId="{64DED711-07E8-41B5-9DFC-460E9FED1227}" srcId="{84D4C2F3-D30C-4C34-8F64-2898ECB8D90E}" destId="{A40BB511-507E-420C-903A-7AA52CCA6A74}" srcOrd="4" destOrd="0" parTransId="{F0441740-12B2-42EE-BCCA-5DCC876894A3}" sibTransId="{1C021049-D2B9-4AB0-83C0-000FCC984224}"/>
    <dgm:cxn modelId="{6B14923C-C0F4-4A6F-BDFD-0B83CD5CF5C8}" type="presOf" srcId="{A40BB511-507E-420C-903A-7AA52CCA6A74}" destId="{ABB47B19-31FF-4A58-BB3C-4CEF5F366ECA}" srcOrd="1" destOrd="0" presId="urn:microsoft.com/office/officeart/2005/8/layout/list1"/>
    <dgm:cxn modelId="{4024671B-A795-408A-9DB4-91EA6A82E0EE}" type="presOf" srcId="{7054A454-199C-424B-9BED-9174F82F5D53}" destId="{02D3D60B-3FB6-4DB2-9B6D-F147EDE31C01}" srcOrd="0" destOrd="0" presId="urn:microsoft.com/office/officeart/2005/8/layout/list1"/>
    <dgm:cxn modelId="{370842A8-8154-4B89-AA92-65F9C36DC1E7}" type="presOf" srcId="{7054A454-199C-424B-9BED-9174F82F5D53}" destId="{202D74EF-899B-4454-BB55-7D203D1878D5}" srcOrd="1" destOrd="0" presId="urn:microsoft.com/office/officeart/2005/8/layout/list1"/>
    <dgm:cxn modelId="{84D7E594-CA83-40D5-A86D-CFB7BFB6CC89}" srcId="{7054A454-199C-424B-9BED-9174F82F5D53}" destId="{C5B7AE9E-5C97-42B4-90D7-FD0F61E1D3E6}" srcOrd="2" destOrd="0" parTransId="{9A4018AB-2E17-4AC6-A3A3-187B99161BB7}" sibTransId="{BE2FCC1E-3882-427E-BE86-E902A56CE960}"/>
    <dgm:cxn modelId="{BA24F0CC-F716-49EA-940D-72453545FCB1}" type="presOf" srcId="{F2FFA963-777C-4AD5-8F64-BC30D116A145}" destId="{03A78CF8-50AA-422D-856D-22E077423431}" srcOrd="0" destOrd="0" presId="urn:microsoft.com/office/officeart/2005/8/layout/list1"/>
    <dgm:cxn modelId="{E0C42474-B3B2-40E6-A64A-4B3DCE8ECE9D}" type="presOf" srcId="{30DC1DE9-79A6-4F8D-8638-143A687DA1E9}" destId="{1A917EB7-7196-4AEC-9132-9D62EE94C54B}" srcOrd="0" destOrd="0" presId="urn:microsoft.com/office/officeart/2005/8/layout/list1"/>
    <dgm:cxn modelId="{9E19528B-2464-4378-B037-C474E33FDDCB}" type="presOf" srcId="{C5B7AE9E-5C97-42B4-90D7-FD0F61E1D3E6}" destId="{44FADDF4-B99C-487E-A79F-7C4D31370905}" srcOrd="0" destOrd="2" presId="urn:microsoft.com/office/officeart/2005/8/layout/list1"/>
    <dgm:cxn modelId="{9B18DD5B-7069-435D-9F11-242A4E27443C}" srcId="{BC557B9B-7A32-4BD7-80AD-EB1446DC3A17}" destId="{F2FFA963-777C-4AD5-8F64-BC30D116A145}" srcOrd="0" destOrd="0" parTransId="{847973AB-BDD9-436C-A80F-DA8F82346AC0}" sibTransId="{A67E697B-60A5-4A56-AED4-339EE99FDDF7}"/>
    <dgm:cxn modelId="{ACDE4935-1078-4D7A-8B3F-35B30C9B1C26}" type="presOf" srcId="{9007007B-1352-41AA-8906-629AA2ACAA88}" destId="{44FADDF4-B99C-487E-A79F-7C4D31370905}" srcOrd="0" destOrd="0" presId="urn:microsoft.com/office/officeart/2005/8/layout/list1"/>
    <dgm:cxn modelId="{D52D04B4-BC11-47B4-AFD7-DBB54EC1EE4C}" srcId="{7054A454-199C-424B-9BED-9174F82F5D53}" destId="{A27A183E-5580-4C0B-B88C-9442321C239D}" srcOrd="1" destOrd="0" parTransId="{B13F60D9-3029-45BD-9A18-46CB2BD4C727}" sibTransId="{C1247FDB-6E7C-4F4D-9763-AE49BF5ACC58}"/>
    <dgm:cxn modelId="{D3AC28D6-6966-4747-91D3-788E948515F3}" srcId="{30DC1DE9-79A6-4F8D-8638-143A687DA1E9}" destId="{94940117-004F-4E0B-B697-DD681703682B}" srcOrd="0" destOrd="0" parTransId="{3FFDA40E-013F-4328-861D-50D867865855}" sibTransId="{722E4F19-7AE5-476D-B030-C1D88759ADBB}"/>
    <dgm:cxn modelId="{D985DFD2-D0EE-4799-B50C-33569EE77796}" type="presOf" srcId="{A40BB511-507E-420C-903A-7AA52CCA6A74}" destId="{02253492-1745-4CEA-B05D-B4D63A35BB86}" srcOrd="0" destOrd="0" presId="urn:microsoft.com/office/officeart/2005/8/layout/list1"/>
    <dgm:cxn modelId="{3C86E028-9488-4B37-ACD1-47341CE37732}" type="presOf" srcId="{68D7E42D-6BD8-4F9C-83B0-8393AD108348}" destId="{8C424472-69A4-4FAE-B8CD-13BA19936B0D}" srcOrd="1" destOrd="0" presId="urn:microsoft.com/office/officeart/2005/8/layout/list1"/>
    <dgm:cxn modelId="{AD63B156-C153-4A63-A567-474C70E7B5B1}" srcId="{A40BB511-507E-420C-903A-7AA52CCA6A74}" destId="{C992043B-34F9-489D-AC3E-89CF9E945EB5}" srcOrd="0" destOrd="0" parTransId="{F9B0EFFC-FC8E-4408-A78D-71DDF16A1179}" sibTransId="{12232E5D-BCF3-4277-A4CA-A2E929E7A1A4}"/>
    <dgm:cxn modelId="{7A7E1703-6779-47CA-A861-202983C8C79E}" srcId="{7054A454-199C-424B-9BED-9174F82F5D53}" destId="{9007007B-1352-41AA-8906-629AA2ACAA88}" srcOrd="0" destOrd="0" parTransId="{02A07EFF-9DC4-4079-AC8C-B46443AB8611}" sibTransId="{D39AEFFB-FEF6-4B8E-81B9-ED27763735F4}"/>
    <dgm:cxn modelId="{9D462B7B-6A85-4632-A44F-B18022FC8514}" type="presOf" srcId="{BC557B9B-7A32-4BD7-80AD-EB1446DC3A17}" destId="{7F2D127F-8757-4D28-8B52-BF4AF8CD63DB}" srcOrd="1" destOrd="0" presId="urn:microsoft.com/office/officeart/2005/8/layout/list1"/>
    <dgm:cxn modelId="{2D360812-FCBC-46BA-85E8-9FB04BF06C1E}" type="presParOf" srcId="{4E336F38-CC3D-4F9F-AAC4-23C25CC22439}" destId="{88FD5410-1966-43F3-94DC-D8FBA86C77E2}" srcOrd="0" destOrd="0" presId="urn:microsoft.com/office/officeart/2005/8/layout/list1"/>
    <dgm:cxn modelId="{ACCA3609-C438-4811-BF4A-8C48B03B27A1}" type="presParOf" srcId="{88FD5410-1966-43F3-94DC-D8FBA86C77E2}" destId="{02D3D60B-3FB6-4DB2-9B6D-F147EDE31C01}" srcOrd="0" destOrd="0" presId="urn:microsoft.com/office/officeart/2005/8/layout/list1"/>
    <dgm:cxn modelId="{65E789C6-D68B-4F72-8F65-2F74A4442343}" type="presParOf" srcId="{88FD5410-1966-43F3-94DC-D8FBA86C77E2}" destId="{202D74EF-899B-4454-BB55-7D203D1878D5}" srcOrd="1" destOrd="0" presId="urn:microsoft.com/office/officeart/2005/8/layout/list1"/>
    <dgm:cxn modelId="{BD560B93-0158-463F-9820-CB83F044E9CB}" type="presParOf" srcId="{4E336F38-CC3D-4F9F-AAC4-23C25CC22439}" destId="{D2111D71-7531-46A2-B332-B3B81E729A2C}" srcOrd="1" destOrd="0" presId="urn:microsoft.com/office/officeart/2005/8/layout/list1"/>
    <dgm:cxn modelId="{33ED87E7-BA86-4E62-8371-F4EFDB0E62F0}" type="presParOf" srcId="{4E336F38-CC3D-4F9F-AAC4-23C25CC22439}" destId="{44FADDF4-B99C-487E-A79F-7C4D31370905}" srcOrd="2" destOrd="0" presId="urn:microsoft.com/office/officeart/2005/8/layout/list1"/>
    <dgm:cxn modelId="{1C2EDBAC-B5E1-468B-8A33-7DAC5BBF2079}" type="presParOf" srcId="{4E336F38-CC3D-4F9F-AAC4-23C25CC22439}" destId="{E54A6659-4F17-433F-9230-78BA7F0EB2BD}" srcOrd="3" destOrd="0" presId="urn:microsoft.com/office/officeart/2005/8/layout/list1"/>
    <dgm:cxn modelId="{A3C46D87-E0C8-4AE2-B1E3-0935927D7DF3}" type="presParOf" srcId="{4E336F38-CC3D-4F9F-AAC4-23C25CC22439}" destId="{F68431D2-BC39-485D-984E-0780A4E618D2}" srcOrd="4" destOrd="0" presId="urn:microsoft.com/office/officeart/2005/8/layout/list1"/>
    <dgm:cxn modelId="{F78A7F6C-AD4E-4D57-9DCE-14433315FDD4}" type="presParOf" srcId="{F68431D2-BC39-485D-984E-0780A4E618D2}" destId="{F148110E-F1F0-4DD7-979D-2746B9672C5F}" srcOrd="0" destOrd="0" presId="urn:microsoft.com/office/officeart/2005/8/layout/list1"/>
    <dgm:cxn modelId="{F814BCD2-51F6-463A-BF40-E5849DF13E02}" type="presParOf" srcId="{F68431D2-BC39-485D-984E-0780A4E618D2}" destId="{8C424472-69A4-4FAE-B8CD-13BA19936B0D}" srcOrd="1" destOrd="0" presId="urn:microsoft.com/office/officeart/2005/8/layout/list1"/>
    <dgm:cxn modelId="{CBE84342-6C4B-4EC3-A86F-359BF5BF2468}" type="presParOf" srcId="{4E336F38-CC3D-4F9F-AAC4-23C25CC22439}" destId="{5152955E-847E-4D71-869D-CB4F818D43CE}" srcOrd="5" destOrd="0" presId="urn:microsoft.com/office/officeart/2005/8/layout/list1"/>
    <dgm:cxn modelId="{0906EF1E-16FB-4E18-8ADD-2AC5ED9A8441}" type="presParOf" srcId="{4E336F38-CC3D-4F9F-AAC4-23C25CC22439}" destId="{032C0327-1F5E-4C65-AD9B-3A72FF37EEF0}" srcOrd="6" destOrd="0" presId="urn:microsoft.com/office/officeart/2005/8/layout/list1"/>
    <dgm:cxn modelId="{9DDE2C27-E23F-494E-AFB4-32722E7F01F4}" type="presParOf" srcId="{4E336F38-CC3D-4F9F-AAC4-23C25CC22439}" destId="{DAB444F8-2055-4E6B-B6D5-F36600C73F03}" srcOrd="7" destOrd="0" presId="urn:microsoft.com/office/officeart/2005/8/layout/list1"/>
    <dgm:cxn modelId="{BBD0CC4A-3923-42C4-B172-27D927701FA7}" type="presParOf" srcId="{4E336F38-CC3D-4F9F-AAC4-23C25CC22439}" destId="{67830854-9763-40CD-B016-D39C81FE4252}" srcOrd="8" destOrd="0" presId="urn:microsoft.com/office/officeart/2005/8/layout/list1"/>
    <dgm:cxn modelId="{3F8C96BA-9521-4140-AF03-5F1EF865461B}" type="presParOf" srcId="{67830854-9763-40CD-B016-D39C81FE4252}" destId="{18D99B49-B082-42B5-BD0C-9CBDF08DAD6D}" srcOrd="0" destOrd="0" presId="urn:microsoft.com/office/officeart/2005/8/layout/list1"/>
    <dgm:cxn modelId="{EB97F7F2-94E1-46EA-A4F6-E2DDEAA3C6AF}" type="presParOf" srcId="{67830854-9763-40CD-B016-D39C81FE4252}" destId="{7F2D127F-8757-4D28-8B52-BF4AF8CD63DB}" srcOrd="1" destOrd="0" presId="urn:microsoft.com/office/officeart/2005/8/layout/list1"/>
    <dgm:cxn modelId="{8C007B44-31CB-4C23-936D-B71EC77123A5}" type="presParOf" srcId="{4E336F38-CC3D-4F9F-AAC4-23C25CC22439}" destId="{6CD459DC-8E3E-4626-982B-311FBE966BE7}" srcOrd="9" destOrd="0" presId="urn:microsoft.com/office/officeart/2005/8/layout/list1"/>
    <dgm:cxn modelId="{DED6284E-5D7D-4E81-902C-D8A70BBAE47C}" type="presParOf" srcId="{4E336F38-CC3D-4F9F-AAC4-23C25CC22439}" destId="{03A78CF8-50AA-422D-856D-22E077423431}" srcOrd="10" destOrd="0" presId="urn:microsoft.com/office/officeart/2005/8/layout/list1"/>
    <dgm:cxn modelId="{C5150819-6FBD-4CFB-98A9-A33CD002D926}" type="presParOf" srcId="{4E336F38-CC3D-4F9F-AAC4-23C25CC22439}" destId="{E1A78529-DB85-4829-8B08-FE52443F83E4}" srcOrd="11" destOrd="0" presId="urn:microsoft.com/office/officeart/2005/8/layout/list1"/>
    <dgm:cxn modelId="{B76B2C18-2238-4E2D-8F4A-B89CCCA9D4E8}" type="presParOf" srcId="{4E336F38-CC3D-4F9F-AAC4-23C25CC22439}" destId="{E356313E-678B-4E3F-91B4-77A3F6B0F44E}" srcOrd="12" destOrd="0" presId="urn:microsoft.com/office/officeart/2005/8/layout/list1"/>
    <dgm:cxn modelId="{348C7B42-B046-49C5-8ECB-B78D0D607C94}" type="presParOf" srcId="{E356313E-678B-4E3F-91B4-77A3F6B0F44E}" destId="{1A917EB7-7196-4AEC-9132-9D62EE94C54B}" srcOrd="0" destOrd="0" presId="urn:microsoft.com/office/officeart/2005/8/layout/list1"/>
    <dgm:cxn modelId="{AC97B9C1-AAFF-4C93-84D8-FF6259EB925A}" type="presParOf" srcId="{E356313E-678B-4E3F-91B4-77A3F6B0F44E}" destId="{35405505-DAAA-4268-8E7B-BD92B2031F5F}" srcOrd="1" destOrd="0" presId="urn:microsoft.com/office/officeart/2005/8/layout/list1"/>
    <dgm:cxn modelId="{D87D3CC2-6A5F-4088-8ED4-7BCA9B8E099C}" type="presParOf" srcId="{4E336F38-CC3D-4F9F-AAC4-23C25CC22439}" destId="{7B4953BC-1BFB-4142-920F-22B927B5AFED}" srcOrd="13" destOrd="0" presId="urn:microsoft.com/office/officeart/2005/8/layout/list1"/>
    <dgm:cxn modelId="{A6C0D507-0B7B-47B4-9AD2-A3E5FABB1EE2}" type="presParOf" srcId="{4E336F38-CC3D-4F9F-AAC4-23C25CC22439}" destId="{0FBD1D65-CA52-404D-87DD-71E88B20FC6F}" srcOrd="14" destOrd="0" presId="urn:microsoft.com/office/officeart/2005/8/layout/list1"/>
    <dgm:cxn modelId="{5325B097-B71C-45AA-A2A5-93676830F5E3}" type="presParOf" srcId="{4E336F38-CC3D-4F9F-AAC4-23C25CC22439}" destId="{10314456-C5A6-4098-A3BA-CB7C947590FA}" srcOrd="15" destOrd="0" presId="urn:microsoft.com/office/officeart/2005/8/layout/list1"/>
    <dgm:cxn modelId="{ED133674-AF02-4400-8738-F6FD6352907F}" type="presParOf" srcId="{4E336F38-CC3D-4F9F-AAC4-23C25CC22439}" destId="{5BC173D4-13D1-41CB-8DFD-8714F51358D4}" srcOrd="16" destOrd="0" presId="urn:microsoft.com/office/officeart/2005/8/layout/list1"/>
    <dgm:cxn modelId="{59E31CCB-82B0-4393-9A4A-EC828438F502}" type="presParOf" srcId="{5BC173D4-13D1-41CB-8DFD-8714F51358D4}" destId="{02253492-1745-4CEA-B05D-B4D63A35BB86}" srcOrd="0" destOrd="0" presId="urn:microsoft.com/office/officeart/2005/8/layout/list1"/>
    <dgm:cxn modelId="{BC6F2559-9622-4885-A8F0-55EAF1254A30}" type="presParOf" srcId="{5BC173D4-13D1-41CB-8DFD-8714F51358D4}" destId="{ABB47B19-31FF-4A58-BB3C-4CEF5F366ECA}" srcOrd="1" destOrd="0" presId="urn:microsoft.com/office/officeart/2005/8/layout/list1"/>
    <dgm:cxn modelId="{CB8C645D-0F82-44EF-8FA7-043B4F9A7643}" type="presParOf" srcId="{4E336F38-CC3D-4F9F-AAC4-23C25CC22439}" destId="{1658875A-75C7-43A2-8146-A6FB9652970C}" srcOrd="17" destOrd="0" presId="urn:microsoft.com/office/officeart/2005/8/layout/list1"/>
    <dgm:cxn modelId="{F591A38C-846D-4F98-8B63-BC059BA90FE7}" type="presParOf" srcId="{4E336F38-CC3D-4F9F-AAC4-23C25CC22439}" destId="{55A4FDC6-4A16-456E-B2F5-2AF996F21B5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5DE0F8A-1085-4325-95A6-C06AF9010D57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482DF62-41C4-4358-AF03-255750DB05C7}">
      <dgm:prSet phldrT="[Text]" custT="1"/>
      <dgm:spPr/>
      <dgm:t>
        <a:bodyPr/>
        <a:lstStyle/>
        <a:p>
          <a:r>
            <a:rPr lang="en-US" sz="2000" dirty="0"/>
            <a:t>Voids exist inside wooden channels created by roof and truss systems</a:t>
          </a:r>
        </a:p>
      </dgm:t>
    </dgm:pt>
    <dgm:pt modelId="{2C88B4F9-B999-4A8B-A447-0B10083099BE}" type="parTrans" cxnId="{87EC2EA1-581D-4B84-A64F-0E51C96E3910}">
      <dgm:prSet/>
      <dgm:spPr/>
      <dgm:t>
        <a:bodyPr/>
        <a:lstStyle/>
        <a:p>
          <a:endParaRPr lang="en-US"/>
        </a:p>
      </dgm:t>
    </dgm:pt>
    <dgm:pt modelId="{F96560F1-7FFB-4048-94E5-8BF3CF311FF9}" type="sibTrans" cxnId="{87EC2EA1-581D-4B84-A64F-0E51C96E3910}">
      <dgm:prSet/>
      <dgm:spPr/>
      <dgm:t>
        <a:bodyPr/>
        <a:lstStyle/>
        <a:p>
          <a:endParaRPr lang="en-US"/>
        </a:p>
      </dgm:t>
    </dgm:pt>
    <dgm:pt modelId="{A16A349B-282B-4FAB-A157-30C9ED5BBB6C}">
      <dgm:prSet phldrT="[Text]" custT="1"/>
      <dgm:spPr/>
      <dgm:t>
        <a:bodyPr/>
        <a:lstStyle/>
        <a:p>
          <a:r>
            <a:rPr lang="en-US" sz="1800" dirty="0"/>
            <a:t>Allows fire to spread unless proper fire-stopping is applied</a:t>
          </a:r>
        </a:p>
      </dgm:t>
    </dgm:pt>
    <dgm:pt modelId="{B3443389-7585-4D3B-A764-FDB73F7C8C11}" type="parTrans" cxnId="{F0DF2494-B369-4065-B8F8-F33C801ABFA0}">
      <dgm:prSet/>
      <dgm:spPr/>
      <dgm:t>
        <a:bodyPr/>
        <a:lstStyle/>
        <a:p>
          <a:endParaRPr lang="en-US"/>
        </a:p>
      </dgm:t>
    </dgm:pt>
    <dgm:pt modelId="{0D81BEF8-688E-4E6D-BD75-57ECA0E86037}" type="sibTrans" cxnId="{F0DF2494-B369-4065-B8F8-F33C801ABFA0}">
      <dgm:prSet/>
      <dgm:spPr/>
      <dgm:t>
        <a:bodyPr/>
        <a:lstStyle/>
        <a:p>
          <a:endParaRPr lang="en-US"/>
        </a:p>
      </dgm:t>
    </dgm:pt>
    <dgm:pt modelId="{7C6E13F6-E938-400F-AC0A-FF0DE679A03E}">
      <dgm:prSet phldrT="[Text]" custT="1"/>
      <dgm:spPr/>
      <dgm:t>
        <a:bodyPr/>
        <a:lstStyle/>
        <a:p>
          <a:r>
            <a:rPr lang="en-US" sz="2000" dirty="0"/>
            <a:t>Renovated older structures </a:t>
          </a:r>
        </a:p>
      </dgm:t>
    </dgm:pt>
    <dgm:pt modelId="{D580222E-DB77-4C18-861C-2C9A92217AFD}" type="parTrans" cxnId="{F301A790-0BA0-4E91-94AD-5EEF8751AEE8}">
      <dgm:prSet/>
      <dgm:spPr/>
      <dgm:t>
        <a:bodyPr/>
        <a:lstStyle/>
        <a:p>
          <a:endParaRPr lang="en-US"/>
        </a:p>
      </dgm:t>
    </dgm:pt>
    <dgm:pt modelId="{4BAE35A3-7A5B-4EB0-A704-1B9312946213}" type="sibTrans" cxnId="{F301A790-0BA0-4E91-94AD-5EEF8751AEE8}">
      <dgm:prSet/>
      <dgm:spPr/>
      <dgm:t>
        <a:bodyPr/>
        <a:lstStyle/>
        <a:p>
          <a:endParaRPr lang="en-US"/>
        </a:p>
      </dgm:t>
    </dgm:pt>
    <dgm:pt modelId="{D1A1D878-76C4-4612-8DE9-DA682EBE1073}">
      <dgm:prSet phldrT="[Text]" custT="1"/>
      <dgm:spPr/>
      <dgm:t>
        <a:bodyPr/>
        <a:lstStyle/>
        <a:p>
          <a:r>
            <a:rPr lang="en-US" sz="1800" dirty="0"/>
            <a:t>Creation of large voids above ceilings and below floors</a:t>
          </a:r>
        </a:p>
      </dgm:t>
    </dgm:pt>
    <dgm:pt modelId="{8FF479F7-75E5-4FAA-8E91-786D1C47D2B3}" type="parTrans" cxnId="{249F665E-79FF-4444-8BFD-02A79863036F}">
      <dgm:prSet/>
      <dgm:spPr/>
      <dgm:t>
        <a:bodyPr/>
        <a:lstStyle/>
        <a:p>
          <a:endParaRPr lang="en-US"/>
        </a:p>
      </dgm:t>
    </dgm:pt>
    <dgm:pt modelId="{B2D28CD7-857D-43FD-BB62-DF5F897D0A6B}" type="sibTrans" cxnId="{249F665E-79FF-4444-8BFD-02A79863036F}">
      <dgm:prSet/>
      <dgm:spPr/>
      <dgm:t>
        <a:bodyPr/>
        <a:lstStyle/>
        <a:p>
          <a:endParaRPr lang="en-US"/>
        </a:p>
      </dgm:t>
    </dgm:pt>
    <dgm:pt modelId="{59B3AFA8-DF48-4B29-A101-FB28ED93CFA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New construction materials</a:t>
          </a:r>
        </a:p>
      </dgm:t>
    </dgm:pt>
    <dgm:pt modelId="{078F3909-6CAA-417C-9984-966A56AEFD7A}" type="parTrans" cxnId="{4B4CF663-9EBA-4F04-B35A-B5482A83B899}">
      <dgm:prSet/>
      <dgm:spPr/>
      <dgm:t>
        <a:bodyPr/>
        <a:lstStyle/>
        <a:p>
          <a:endParaRPr lang="en-US"/>
        </a:p>
      </dgm:t>
    </dgm:pt>
    <dgm:pt modelId="{25C6E0A1-276B-424A-B971-2916D6B7388A}" type="sibTrans" cxnId="{4B4CF663-9EBA-4F04-B35A-B5482A83B899}">
      <dgm:prSet/>
      <dgm:spPr/>
      <dgm:t>
        <a:bodyPr/>
        <a:lstStyle/>
        <a:p>
          <a:endParaRPr lang="en-US"/>
        </a:p>
      </dgm:t>
    </dgm:pt>
    <dgm:pt modelId="{1AE54228-CF0E-47AB-9DAC-F228B829B5EF}">
      <dgm:prSet phldrT="[Text]" custT="1"/>
      <dgm:spPr/>
      <dgm:t>
        <a:bodyPr/>
        <a:lstStyle/>
        <a:p>
          <a:r>
            <a:rPr lang="en-US" sz="1800" dirty="0"/>
            <a:t>May result in reducing the load-carrying capacity of the supporting structural member</a:t>
          </a:r>
        </a:p>
      </dgm:t>
    </dgm:pt>
    <dgm:pt modelId="{DD26A23A-9787-41B0-8908-04558F4FD799}" type="parTrans" cxnId="{8215A435-D23F-4C7A-8A7E-4C73FFEAA0EE}">
      <dgm:prSet/>
      <dgm:spPr/>
      <dgm:t>
        <a:bodyPr/>
        <a:lstStyle/>
        <a:p>
          <a:endParaRPr lang="en-US"/>
        </a:p>
      </dgm:t>
    </dgm:pt>
    <dgm:pt modelId="{54AD370F-CBF4-477B-AEEB-C48C290AC10C}" type="sibTrans" cxnId="{8215A435-D23F-4C7A-8A7E-4C73FFEAA0EE}">
      <dgm:prSet/>
      <dgm:spPr/>
      <dgm:t>
        <a:bodyPr/>
        <a:lstStyle/>
        <a:p>
          <a:endParaRPr lang="en-US"/>
        </a:p>
      </dgm:t>
    </dgm:pt>
    <dgm:pt modelId="{6BED636B-258B-44FA-8AFC-AB634F709D4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Change of use</a:t>
          </a:r>
        </a:p>
      </dgm:t>
    </dgm:pt>
    <dgm:pt modelId="{2E970049-81EB-4907-9E57-B477B31A2197}" type="parTrans" cxnId="{F1F206C8-390D-46F9-8C38-9547FD1DF634}">
      <dgm:prSet/>
      <dgm:spPr/>
      <dgm:t>
        <a:bodyPr/>
        <a:lstStyle/>
        <a:p>
          <a:endParaRPr lang="en-US"/>
        </a:p>
      </dgm:t>
    </dgm:pt>
    <dgm:pt modelId="{3CB1E4BB-6FBE-4ACD-B308-73F6CC30722D}" type="sibTrans" cxnId="{F1F206C8-390D-46F9-8C38-9547FD1DF634}">
      <dgm:prSet/>
      <dgm:spPr/>
      <dgm:t>
        <a:bodyPr/>
        <a:lstStyle/>
        <a:p>
          <a:endParaRPr lang="en-US"/>
        </a:p>
      </dgm:t>
    </dgm:pt>
    <dgm:pt modelId="{A5CFEF08-BDFE-4C25-B154-2B3220C355D0}">
      <dgm:prSet phldrT="[Text]" custT="1"/>
      <dgm:spPr/>
      <dgm:t>
        <a:bodyPr/>
        <a:lstStyle/>
        <a:p>
          <a:r>
            <a:rPr lang="en-US" sz="1800" dirty="0"/>
            <a:t>Original use may have changed to one that requires a greater load-carrying capacity</a:t>
          </a:r>
        </a:p>
      </dgm:t>
    </dgm:pt>
    <dgm:pt modelId="{186EC60E-41F3-4D79-8F4D-0D1FC1D24D5C}" type="parTrans" cxnId="{9C57C78F-CE55-4EF0-BA24-C387DA36B6BD}">
      <dgm:prSet/>
      <dgm:spPr/>
      <dgm:t>
        <a:bodyPr/>
        <a:lstStyle/>
        <a:p>
          <a:endParaRPr lang="en-US"/>
        </a:p>
      </dgm:t>
    </dgm:pt>
    <dgm:pt modelId="{8FB4C07E-B4DB-43D7-9ABB-834C5BC19D4F}" type="sibTrans" cxnId="{9C57C78F-CE55-4EF0-BA24-C387DA36B6BD}">
      <dgm:prSet/>
      <dgm:spPr/>
      <dgm:t>
        <a:bodyPr/>
        <a:lstStyle/>
        <a:p>
          <a:endParaRPr lang="en-US"/>
        </a:p>
      </dgm:t>
    </dgm:pt>
    <dgm:pt modelId="{C317755F-58BB-4C18-95AF-FD185901B32D}" type="pres">
      <dgm:prSet presAssocID="{E5DE0F8A-1085-4325-95A6-C06AF9010D5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974EB8-9321-4CDC-BB2F-2F5DA3FC9EA1}" type="pres">
      <dgm:prSet presAssocID="{C482DF62-41C4-4358-AF03-255750DB05C7}" presName="parentLin" presStyleCnt="0"/>
      <dgm:spPr/>
    </dgm:pt>
    <dgm:pt modelId="{56A56AAA-EE71-4D90-BE4F-7A890C615E37}" type="pres">
      <dgm:prSet presAssocID="{C482DF62-41C4-4358-AF03-255750DB05C7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E483CAF-5DC0-49B5-8826-E4378CB705EF}" type="pres">
      <dgm:prSet presAssocID="{C482DF62-41C4-4358-AF03-255750DB05C7}" presName="parentText" presStyleLbl="node1" presStyleIdx="0" presStyleCnt="4" custScaleY="1330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9AA4ED-41F9-4BA7-AE69-09A9F7CE3874}" type="pres">
      <dgm:prSet presAssocID="{C482DF62-41C4-4358-AF03-255750DB05C7}" presName="negativeSpace" presStyleCnt="0"/>
      <dgm:spPr/>
    </dgm:pt>
    <dgm:pt modelId="{3EDF45FB-0406-4157-9E70-2F4A0A1CD1D6}" type="pres">
      <dgm:prSet presAssocID="{C482DF62-41C4-4358-AF03-255750DB05C7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0E97C-15DE-4A26-BFB4-20A683CC6254}" type="pres">
      <dgm:prSet presAssocID="{F96560F1-7FFB-4048-94E5-8BF3CF311FF9}" presName="spaceBetweenRectangles" presStyleCnt="0"/>
      <dgm:spPr/>
    </dgm:pt>
    <dgm:pt modelId="{E580C4CD-D933-40F0-BBA0-00D9E8AE8742}" type="pres">
      <dgm:prSet presAssocID="{7C6E13F6-E938-400F-AC0A-FF0DE679A03E}" presName="parentLin" presStyleCnt="0"/>
      <dgm:spPr/>
    </dgm:pt>
    <dgm:pt modelId="{D6A1E1B9-36CD-4F8E-A41F-F3DAEED824B5}" type="pres">
      <dgm:prSet presAssocID="{7C6E13F6-E938-400F-AC0A-FF0DE679A03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E33D569-D204-4078-92DA-D6D5B834336C}" type="pres">
      <dgm:prSet presAssocID="{7C6E13F6-E938-400F-AC0A-FF0DE679A03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42DE44-F830-43AA-B5D9-3DC36A39D561}" type="pres">
      <dgm:prSet presAssocID="{7C6E13F6-E938-400F-AC0A-FF0DE679A03E}" presName="negativeSpace" presStyleCnt="0"/>
      <dgm:spPr/>
    </dgm:pt>
    <dgm:pt modelId="{9D34D034-547F-4079-808E-B80242697139}" type="pres">
      <dgm:prSet presAssocID="{7C6E13F6-E938-400F-AC0A-FF0DE679A03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E907E-5ED2-4F8B-BB46-CC76F2D97028}" type="pres">
      <dgm:prSet presAssocID="{4BAE35A3-7A5B-4EB0-A704-1B9312946213}" presName="spaceBetweenRectangles" presStyleCnt="0"/>
      <dgm:spPr/>
    </dgm:pt>
    <dgm:pt modelId="{E2693312-40A7-485F-A828-E0CB129D07BC}" type="pres">
      <dgm:prSet presAssocID="{59B3AFA8-DF48-4B29-A101-FB28ED93CFAB}" presName="parentLin" presStyleCnt="0"/>
      <dgm:spPr/>
    </dgm:pt>
    <dgm:pt modelId="{F8A99234-5657-4E9A-83C6-60BEAC02BBDA}" type="pres">
      <dgm:prSet presAssocID="{59B3AFA8-DF48-4B29-A101-FB28ED93CFAB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E12E9E44-EC04-4E33-8D9F-716F74BEBAB4}" type="pres">
      <dgm:prSet presAssocID="{59B3AFA8-DF48-4B29-A101-FB28ED93CFA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3B7EC-429E-4288-8AAB-C19857E5ECB9}" type="pres">
      <dgm:prSet presAssocID="{59B3AFA8-DF48-4B29-A101-FB28ED93CFAB}" presName="negativeSpace" presStyleCnt="0"/>
      <dgm:spPr/>
    </dgm:pt>
    <dgm:pt modelId="{F1104EAB-0E70-463D-BF5D-9C80588CB65C}" type="pres">
      <dgm:prSet presAssocID="{59B3AFA8-DF48-4B29-A101-FB28ED93CFAB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34BC2-1C3B-4C87-B118-08DB57B8B06C}" type="pres">
      <dgm:prSet presAssocID="{25C6E0A1-276B-424A-B971-2916D6B7388A}" presName="spaceBetweenRectangles" presStyleCnt="0"/>
      <dgm:spPr/>
    </dgm:pt>
    <dgm:pt modelId="{2B0E3778-F2CD-487A-9F25-54FEA28AD51C}" type="pres">
      <dgm:prSet presAssocID="{6BED636B-258B-44FA-8AFC-AB634F709D45}" presName="parentLin" presStyleCnt="0"/>
      <dgm:spPr/>
    </dgm:pt>
    <dgm:pt modelId="{BB8A1919-B48F-48EB-976C-4EE5FA05152C}" type="pres">
      <dgm:prSet presAssocID="{6BED636B-258B-44FA-8AFC-AB634F709D45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3DA9898D-2176-4F56-97A0-EF107D07EFA6}" type="pres">
      <dgm:prSet presAssocID="{6BED636B-258B-44FA-8AFC-AB634F709D4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8ADD8-9B23-4B24-825F-88106A223943}" type="pres">
      <dgm:prSet presAssocID="{6BED636B-258B-44FA-8AFC-AB634F709D45}" presName="negativeSpace" presStyleCnt="0"/>
      <dgm:spPr/>
    </dgm:pt>
    <dgm:pt modelId="{53757B83-5537-4F06-A6EF-B4879A0F8CED}" type="pres">
      <dgm:prSet presAssocID="{6BED636B-258B-44FA-8AFC-AB634F709D45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206C8-390D-46F9-8C38-9547FD1DF634}" srcId="{E5DE0F8A-1085-4325-95A6-C06AF9010D57}" destId="{6BED636B-258B-44FA-8AFC-AB634F709D45}" srcOrd="3" destOrd="0" parTransId="{2E970049-81EB-4907-9E57-B477B31A2197}" sibTransId="{3CB1E4BB-6FBE-4ACD-B308-73F6CC30722D}"/>
    <dgm:cxn modelId="{B7388BE7-809B-403B-A29C-DD58116B3FD6}" type="presOf" srcId="{C482DF62-41C4-4358-AF03-255750DB05C7}" destId="{56A56AAA-EE71-4D90-BE4F-7A890C615E37}" srcOrd="0" destOrd="0" presId="urn:microsoft.com/office/officeart/2005/8/layout/list1"/>
    <dgm:cxn modelId="{9C57C78F-CE55-4EF0-BA24-C387DA36B6BD}" srcId="{6BED636B-258B-44FA-8AFC-AB634F709D45}" destId="{A5CFEF08-BDFE-4C25-B154-2B3220C355D0}" srcOrd="0" destOrd="0" parTransId="{186EC60E-41F3-4D79-8F4D-0D1FC1D24D5C}" sibTransId="{8FB4C07E-B4DB-43D7-9ABB-834C5BC19D4F}"/>
    <dgm:cxn modelId="{5670AE54-89EE-428F-B850-226E1FADDCEF}" type="presOf" srcId="{1AE54228-CF0E-47AB-9DAC-F228B829B5EF}" destId="{F1104EAB-0E70-463D-BF5D-9C80588CB65C}" srcOrd="0" destOrd="0" presId="urn:microsoft.com/office/officeart/2005/8/layout/list1"/>
    <dgm:cxn modelId="{7E675D95-712D-41D8-B3E7-01D08122D445}" type="presOf" srcId="{7C6E13F6-E938-400F-AC0A-FF0DE679A03E}" destId="{D6A1E1B9-36CD-4F8E-A41F-F3DAEED824B5}" srcOrd="0" destOrd="0" presId="urn:microsoft.com/office/officeart/2005/8/layout/list1"/>
    <dgm:cxn modelId="{799E438B-DAB5-463A-8357-2F28147BEA57}" type="presOf" srcId="{A5CFEF08-BDFE-4C25-B154-2B3220C355D0}" destId="{53757B83-5537-4F06-A6EF-B4879A0F8CED}" srcOrd="0" destOrd="0" presId="urn:microsoft.com/office/officeart/2005/8/layout/list1"/>
    <dgm:cxn modelId="{1A93B95A-0F18-4335-AC02-CA0D940B97A7}" type="presOf" srcId="{A16A349B-282B-4FAB-A157-30C9ED5BBB6C}" destId="{3EDF45FB-0406-4157-9E70-2F4A0A1CD1D6}" srcOrd="0" destOrd="0" presId="urn:microsoft.com/office/officeart/2005/8/layout/list1"/>
    <dgm:cxn modelId="{875E5196-BBB0-4DE2-A111-A6E8B04DBA0A}" type="presOf" srcId="{E5DE0F8A-1085-4325-95A6-C06AF9010D57}" destId="{C317755F-58BB-4C18-95AF-FD185901B32D}" srcOrd="0" destOrd="0" presId="urn:microsoft.com/office/officeart/2005/8/layout/list1"/>
    <dgm:cxn modelId="{8215A435-D23F-4C7A-8A7E-4C73FFEAA0EE}" srcId="{59B3AFA8-DF48-4B29-A101-FB28ED93CFAB}" destId="{1AE54228-CF0E-47AB-9DAC-F228B829B5EF}" srcOrd="0" destOrd="0" parTransId="{DD26A23A-9787-41B0-8908-04558F4FD799}" sibTransId="{54AD370F-CBF4-477B-AEEB-C48C290AC10C}"/>
    <dgm:cxn modelId="{87EC2EA1-581D-4B84-A64F-0E51C96E3910}" srcId="{E5DE0F8A-1085-4325-95A6-C06AF9010D57}" destId="{C482DF62-41C4-4358-AF03-255750DB05C7}" srcOrd="0" destOrd="0" parTransId="{2C88B4F9-B999-4A8B-A447-0B10083099BE}" sibTransId="{F96560F1-7FFB-4048-94E5-8BF3CF311FF9}"/>
    <dgm:cxn modelId="{F301A790-0BA0-4E91-94AD-5EEF8751AEE8}" srcId="{E5DE0F8A-1085-4325-95A6-C06AF9010D57}" destId="{7C6E13F6-E938-400F-AC0A-FF0DE679A03E}" srcOrd="1" destOrd="0" parTransId="{D580222E-DB77-4C18-861C-2C9A92217AFD}" sibTransId="{4BAE35A3-7A5B-4EB0-A704-1B9312946213}"/>
    <dgm:cxn modelId="{E7114F9A-9844-46DD-BC99-61ED76D071E2}" type="presOf" srcId="{C482DF62-41C4-4358-AF03-255750DB05C7}" destId="{8E483CAF-5DC0-49B5-8826-E4378CB705EF}" srcOrd="1" destOrd="0" presId="urn:microsoft.com/office/officeart/2005/8/layout/list1"/>
    <dgm:cxn modelId="{249F665E-79FF-4444-8BFD-02A79863036F}" srcId="{7C6E13F6-E938-400F-AC0A-FF0DE679A03E}" destId="{D1A1D878-76C4-4612-8DE9-DA682EBE1073}" srcOrd="0" destOrd="0" parTransId="{8FF479F7-75E5-4FAA-8E91-786D1C47D2B3}" sibTransId="{B2D28CD7-857D-43FD-BB62-DF5F897D0A6B}"/>
    <dgm:cxn modelId="{56721DE8-0066-4A8C-92D0-89CFD837DF74}" type="presOf" srcId="{6BED636B-258B-44FA-8AFC-AB634F709D45}" destId="{3DA9898D-2176-4F56-97A0-EF107D07EFA6}" srcOrd="1" destOrd="0" presId="urn:microsoft.com/office/officeart/2005/8/layout/list1"/>
    <dgm:cxn modelId="{98E84317-7856-43CA-BCAE-67BEFB05114A}" type="presOf" srcId="{7C6E13F6-E938-400F-AC0A-FF0DE679A03E}" destId="{5E33D569-D204-4078-92DA-D6D5B834336C}" srcOrd="1" destOrd="0" presId="urn:microsoft.com/office/officeart/2005/8/layout/list1"/>
    <dgm:cxn modelId="{F81BE7B2-C7F7-4003-AE3E-9E2A2892619D}" type="presOf" srcId="{6BED636B-258B-44FA-8AFC-AB634F709D45}" destId="{BB8A1919-B48F-48EB-976C-4EE5FA05152C}" srcOrd="0" destOrd="0" presId="urn:microsoft.com/office/officeart/2005/8/layout/list1"/>
    <dgm:cxn modelId="{00FD433D-5FEC-4ACF-B4FF-29EC5DDD1D1E}" type="presOf" srcId="{59B3AFA8-DF48-4B29-A101-FB28ED93CFAB}" destId="{E12E9E44-EC04-4E33-8D9F-716F74BEBAB4}" srcOrd="1" destOrd="0" presId="urn:microsoft.com/office/officeart/2005/8/layout/list1"/>
    <dgm:cxn modelId="{F0DF2494-B369-4065-B8F8-F33C801ABFA0}" srcId="{C482DF62-41C4-4358-AF03-255750DB05C7}" destId="{A16A349B-282B-4FAB-A157-30C9ED5BBB6C}" srcOrd="0" destOrd="0" parTransId="{B3443389-7585-4D3B-A764-FDB73F7C8C11}" sibTransId="{0D81BEF8-688E-4E6D-BD75-57ECA0E86037}"/>
    <dgm:cxn modelId="{E8353E57-307D-43E1-B517-398AD4312A11}" type="presOf" srcId="{D1A1D878-76C4-4612-8DE9-DA682EBE1073}" destId="{9D34D034-547F-4079-808E-B80242697139}" srcOrd="0" destOrd="0" presId="urn:microsoft.com/office/officeart/2005/8/layout/list1"/>
    <dgm:cxn modelId="{F270FA32-3B63-4461-8876-DAA97E2D41F7}" type="presOf" srcId="{59B3AFA8-DF48-4B29-A101-FB28ED93CFAB}" destId="{F8A99234-5657-4E9A-83C6-60BEAC02BBDA}" srcOrd="0" destOrd="0" presId="urn:microsoft.com/office/officeart/2005/8/layout/list1"/>
    <dgm:cxn modelId="{4B4CF663-9EBA-4F04-B35A-B5482A83B899}" srcId="{E5DE0F8A-1085-4325-95A6-C06AF9010D57}" destId="{59B3AFA8-DF48-4B29-A101-FB28ED93CFAB}" srcOrd="2" destOrd="0" parTransId="{078F3909-6CAA-417C-9984-966A56AEFD7A}" sibTransId="{25C6E0A1-276B-424A-B971-2916D6B7388A}"/>
    <dgm:cxn modelId="{216CEB21-EF69-40C3-B893-92C7D3DBF15F}" type="presParOf" srcId="{C317755F-58BB-4C18-95AF-FD185901B32D}" destId="{05974EB8-9321-4CDC-BB2F-2F5DA3FC9EA1}" srcOrd="0" destOrd="0" presId="urn:microsoft.com/office/officeart/2005/8/layout/list1"/>
    <dgm:cxn modelId="{0D4DE59D-0CC9-4FC8-8926-B0260945ECF5}" type="presParOf" srcId="{05974EB8-9321-4CDC-BB2F-2F5DA3FC9EA1}" destId="{56A56AAA-EE71-4D90-BE4F-7A890C615E37}" srcOrd="0" destOrd="0" presId="urn:microsoft.com/office/officeart/2005/8/layout/list1"/>
    <dgm:cxn modelId="{38B288B3-7729-4436-B731-E659F20CFA9B}" type="presParOf" srcId="{05974EB8-9321-4CDC-BB2F-2F5DA3FC9EA1}" destId="{8E483CAF-5DC0-49B5-8826-E4378CB705EF}" srcOrd="1" destOrd="0" presId="urn:microsoft.com/office/officeart/2005/8/layout/list1"/>
    <dgm:cxn modelId="{129D35D2-470A-4B68-9307-A3D66D5606E8}" type="presParOf" srcId="{C317755F-58BB-4C18-95AF-FD185901B32D}" destId="{AA9AA4ED-41F9-4BA7-AE69-09A9F7CE3874}" srcOrd="1" destOrd="0" presId="urn:microsoft.com/office/officeart/2005/8/layout/list1"/>
    <dgm:cxn modelId="{0C627F7C-655A-4EB1-A2BF-88EE2D5ED65D}" type="presParOf" srcId="{C317755F-58BB-4C18-95AF-FD185901B32D}" destId="{3EDF45FB-0406-4157-9E70-2F4A0A1CD1D6}" srcOrd="2" destOrd="0" presId="urn:microsoft.com/office/officeart/2005/8/layout/list1"/>
    <dgm:cxn modelId="{30390E98-FE39-4142-9A86-D621DA46527F}" type="presParOf" srcId="{C317755F-58BB-4C18-95AF-FD185901B32D}" destId="{6A20E97C-15DE-4A26-BFB4-20A683CC6254}" srcOrd="3" destOrd="0" presId="urn:microsoft.com/office/officeart/2005/8/layout/list1"/>
    <dgm:cxn modelId="{352F1156-7209-48FE-8E03-16D790099B71}" type="presParOf" srcId="{C317755F-58BB-4C18-95AF-FD185901B32D}" destId="{E580C4CD-D933-40F0-BBA0-00D9E8AE8742}" srcOrd="4" destOrd="0" presId="urn:microsoft.com/office/officeart/2005/8/layout/list1"/>
    <dgm:cxn modelId="{080680C0-FE3C-4474-876B-F5B7E4314814}" type="presParOf" srcId="{E580C4CD-D933-40F0-BBA0-00D9E8AE8742}" destId="{D6A1E1B9-36CD-4F8E-A41F-F3DAEED824B5}" srcOrd="0" destOrd="0" presId="urn:microsoft.com/office/officeart/2005/8/layout/list1"/>
    <dgm:cxn modelId="{C74BF877-E441-49FC-9A5B-9BEAA02AFDC4}" type="presParOf" srcId="{E580C4CD-D933-40F0-BBA0-00D9E8AE8742}" destId="{5E33D569-D204-4078-92DA-D6D5B834336C}" srcOrd="1" destOrd="0" presId="urn:microsoft.com/office/officeart/2005/8/layout/list1"/>
    <dgm:cxn modelId="{C8F4282D-A4EE-4D99-B880-41CB56E7008C}" type="presParOf" srcId="{C317755F-58BB-4C18-95AF-FD185901B32D}" destId="{8C42DE44-F830-43AA-B5D9-3DC36A39D561}" srcOrd="5" destOrd="0" presId="urn:microsoft.com/office/officeart/2005/8/layout/list1"/>
    <dgm:cxn modelId="{8341DA7F-4763-4246-8846-5411683DC019}" type="presParOf" srcId="{C317755F-58BB-4C18-95AF-FD185901B32D}" destId="{9D34D034-547F-4079-808E-B80242697139}" srcOrd="6" destOrd="0" presId="urn:microsoft.com/office/officeart/2005/8/layout/list1"/>
    <dgm:cxn modelId="{B1559274-0AB1-43FF-AD17-16E757AAB112}" type="presParOf" srcId="{C317755F-58BB-4C18-95AF-FD185901B32D}" destId="{EDBE907E-5ED2-4F8B-BB46-CC76F2D97028}" srcOrd="7" destOrd="0" presId="urn:microsoft.com/office/officeart/2005/8/layout/list1"/>
    <dgm:cxn modelId="{40E29FA5-D725-4476-992A-67873973FBB5}" type="presParOf" srcId="{C317755F-58BB-4C18-95AF-FD185901B32D}" destId="{E2693312-40A7-485F-A828-E0CB129D07BC}" srcOrd="8" destOrd="0" presId="urn:microsoft.com/office/officeart/2005/8/layout/list1"/>
    <dgm:cxn modelId="{907439D1-ADBE-4FF9-889E-1FA0173F278D}" type="presParOf" srcId="{E2693312-40A7-485F-A828-E0CB129D07BC}" destId="{F8A99234-5657-4E9A-83C6-60BEAC02BBDA}" srcOrd="0" destOrd="0" presId="urn:microsoft.com/office/officeart/2005/8/layout/list1"/>
    <dgm:cxn modelId="{457F7BBE-787A-4BA1-BF11-BB966ECAEBC1}" type="presParOf" srcId="{E2693312-40A7-485F-A828-E0CB129D07BC}" destId="{E12E9E44-EC04-4E33-8D9F-716F74BEBAB4}" srcOrd="1" destOrd="0" presId="urn:microsoft.com/office/officeart/2005/8/layout/list1"/>
    <dgm:cxn modelId="{A9735683-B496-47E2-9C1B-FA2E9A76A1DE}" type="presParOf" srcId="{C317755F-58BB-4C18-95AF-FD185901B32D}" destId="{1BC3B7EC-429E-4288-8AAB-C19857E5ECB9}" srcOrd="9" destOrd="0" presId="urn:microsoft.com/office/officeart/2005/8/layout/list1"/>
    <dgm:cxn modelId="{E4AB0CCB-9FB2-4749-B8CB-A7F8CD2C6732}" type="presParOf" srcId="{C317755F-58BB-4C18-95AF-FD185901B32D}" destId="{F1104EAB-0E70-463D-BF5D-9C80588CB65C}" srcOrd="10" destOrd="0" presId="urn:microsoft.com/office/officeart/2005/8/layout/list1"/>
    <dgm:cxn modelId="{7215264F-6EF1-46C5-BF56-8DD39100212A}" type="presParOf" srcId="{C317755F-58BB-4C18-95AF-FD185901B32D}" destId="{CE334BC2-1C3B-4C87-B118-08DB57B8B06C}" srcOrd="11" destOrd="0" presId="urn:microsoft.com/office/officeart/2005/8/layout/list1"/>
    <dgm:cxn modelId="{F1518E73-9075-4143-86A2-6BEA540DD544}" type="presParOf" srcId="{C317755F-58BB-4C18-95AF-FD185901B32D}" destId="{2B0E3778-F2CD-487A-9F25-54FEA28AD51C}" srcOrd="12" destOrd="0" presId="urn:microsoft.com/office/officeart/2005/8/layout/list1"/>
    <dgm:cxn modelId="{C58CDBE5-0B07-4228-BE39-02809D91225B}" type="presParOf" srcId="{2B0E3778-F2CD-487A-9F25-54FEA28AD51C}" destId="{BB8A1919-B48F-48EB-976C-4EE5FA05152C}" srcOrd="0" destOrd="0" presId="urn:microsoft.com/office/officeart/2005/8/layout/list1"/>
    <dgm:cxn modelId="{72E1C276-88CD-4D3A-B9BF-941573CEF494}" type="presParOf" srcId="{2B0E3778-F2CD-487A-9F25-54FEA28AD51C}" destId="{3DA9898D-2176-4F56-97A0-EF107D07EFA6}" srcOrd="1" destOrd="0" presId="urn:microsoft.com/office/officeart/2005/8/layout/list1"/>
    <dgm:cxn modelId="{DB9BB21D-6882-47B2-B342-833FA0C96975}" type="presParOf" srcId="{C317755F-58BB-4C18-95AF-FD185901B32D}" destId="{4328ADD8-9B23-4B24-825F-88106A223943}" srcOrd="13" destOrd="0" presId="urn:microsoft.com/office/officeart/2005/8/layout/list1"/>
    <dgm:cxn modelId="{6C326BD9-42E2-494F-B3DA-928CF3F6B4D4}" type="presParOf" srcId="{C317755F-58BB-4C18-95AF-FD185901B32D}" destId="{53757B83-5537-4F06-A6EF-B4879A0F8CE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DCF2DDC-7A15-4C4D-9702-EDC66809319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F99A1CA-B65C-4DDF-BB0F-FFFCF0987A5D}">
      <dgm:prSet phldrT="[Text]" custT="1"/>
      <dgm:spPr/>
      <dgm:t>
        <a:bodyPr/>
        <a:lstStyle/>
        <a:p>
          <a:r>
            <a:rPr lang="en-US" sz="2000" dirty="0"/>
            <a:t>Use of large-dimension timber, greater than 4 inches (100 mm) for all structural elements</a:t>
          </a:r>
        </a:p>
      </dgm:t>
    </dgm:pt>
    <dgm:pt modelId="{6D05928E-1AC4-4912-B9EB-FC51750A8979}" type="parTrans" cxnId="{466338AD-53D9-440D-865D-E9AD6B49B6CF}">
      <dgm:prSet/>
      <dgm:spPr/>
      <dgm:t>
        <a:bodyPr/>
        <a:lstStyle/>
        <a:p>
          <a:endParaRPr lang="en-US"/>
        </a:p>
      </dgm:t>
    </dgm:pt>
    <dgm:pt modelId="{D7A5DE23-8090-4132-BB5D-90CF8458C00E}" type="sibTrans" cxnId="{466338AD-53D9-440D-865D-E9AD6B49B6CF}">
      <dgm:prSet/>
      <dgm:spPr/>
      <dgm:t>
        <a:bodyPr/>
        <a:lstStyle/>
        <a:p>
          <a:endParaRPr lang="en-US"/>
        </a:p>
      </dgm:t>
    </dgm:pt>
    <dgm:pt modelId="{58B3616F-A4F4-4B72-9177-DB5E7722986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Dimensions of all structural elements must adhere to minimum dimension sizing: columns, beams, joists, girders, roof sheathing</a:t>
          </a:r>
        </a:p>
      </dgm:t>
    </dgm:pt>
    <dgm:pt modelId="{19F7C0B0-F264-4B6B-B16E-89A47E8D342A}" type="parTrans" cxnId="{AFEF2566-3A99-42D4-BD30-45FCF7D7E343}">
      <dgm:prSet/>
      <dgm:spPr/>
      <dgm:t>
        <a:bodyPr/>
        <a:lstStyle/>
        <a:p>
          <a:endParaRPr lang="en-US"/>
        </a:p>
      </dgm:t>
    </dgm:pt>
    <dgm:pt modelId="{42FA3708-F9B9-4456-9ED0-82FC1DCF6E3E}" type="sibTrans" cxnId="{AFEF2566-3A99-42D4-BD30-45FCF7D7E343}">
      <dgm:prSet/>
      <dgm:spPr/>
      <dgm:t>
        <a:bodyPr/>
        <a:lstStyle/>
        <a:p>
          <a:endParaRPr lang="en-US"/>
        </a:p>
      </dgm:t>
    </dgm:pt>
    <dgm:pt modelId="{27EF7661-01C1-4C65-94E5-06C3F91D71A9}" type="pres">
      <dgm:prSet presAssocID="{5DCF2DDC-7A15-4C4D-9702-EDC6680931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357968-C69D-404C-A8E3-F6062F75EF7D}" type="pres">
      <dgm:prSet presAssocID="{4F99A1CA-B65C-4DDF-BB0F-FFFCF0987A5D}" presName="parentText" presStyleLbl="node1" presStyleIdx="0" presStyleCnt="2" custScaleY="765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00631-648A-408B-9BD0-912DBFC243FD}" type="pres">
      <dgm:prSet presAssocID="{D7A5DE23-8090-4132-BB5D-90CF8458C00E}" presName="spacer" presStyleCnt="0"/>
      <dgm:spPr/>
    </dgm:pt>
    <dgm:pt modelId="{DCFFEA61-6F64-4293-A779-87E9E9F5379A}" type="pres">
      <dgm:prSet presAssocID="{58B3616F-A4F4-4B72-9177-DB5E7722986E}" presName="parentText" presStyleLbl="node1" presStyleIdx="1" presStyleCnt="2" custScaleY="106898" custLinFactY="17175" custLinFactNeighborX="-144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4D4041-4340-4933-A670-E23420ABB2A5}" type="presOf" srcId="{58B3616F-A4F4-4B72-9177-DB5E7722986E}" destId="{DCFFEA61-6F64-4293-A779-87E9E9F5379A}" srcOrd="0" destOrd="0" presId="urn:microsoft.com/office/officeart/2005/8/layout/vList2"/>
    <dgm:cxn modelId="{466338AD-53D9-440D-865D-E9AD6B49B6CF}" srcId="{5DCF2DDC-7A15-4C4D-9702-EDC66809319D}" destId="{4F99A1CA-B65C-4DDF-BB0F-FFFCF0987A5D}" srcOrd="0" destOrd="0" parTransId="{6D05928E-1AC4-4912-B9EB-FC51750A8979}" sibTransId="{D7A5DE23-8090-4132-BB5D-90CF8458C00E}"/>
    <dgm:cxn modelId="{AFEF2566-3A99-42D4-BD30-45FCF7D7E343}" srcId="{5DCF2DDC-7A15-4C4D-9702-EDC66809319D}" destId="{58B3616F-A4F4-4B72-9177-DB5E7722986E}" srcOrd="1" destOrd="0" parTransId="{19F7C0B0-F264-4B6B-B16E-89A47E8D342A}" sibTransId="{42FA3708-F9B9-4456-9ED0-82FC1DCF6E3E}"/>
    <dgm:cxn modelId="{3AF7A5BE-B981-42A8-8C33-A194CCC9046B}" type="presOf" srcId="{4F99A1CA-B65C-4DDF-BB0F-FFFCF0987A5D}" destId="{B4357968-C69D-404C-A8E3-F6062F75EF7D}" srcOrd="0" destOrd="0" presId="urn:microsoft.com/office/officeart/2005/8/layout/vList2"/>
    <dgm:cxn modelId="{486CD081-CC31-4DDB-A555-2D80D68C9A44}" type="presOf" srcId="{5DCF2DDC-7A15-4C4D-9702-EDC66809319D}" destId="{27EF7661-01C1-4C65-94E5-06C3F91D71A9}" srcOrd="0" destOrd="0" presId="urn:microsoft.com/office/officeart/2005/8/layout/vList2"/>
    <dgm:cxn modelId="{D0600E31-75E2-4D37-89F8-05F49AFD6EF0}" type="presParOf" srcId="{27EF7661-01C1-4C65-94E5-06C3F91D71A9}" destId="{B4357968-C69D-404C-A8E3-F6062F75EF7D}" srcOrd="0" destOrd="0" presId="urn:microsoft.com/office/officeart/2005/8/layout/vList2"/>
    <dgm:cxn modelId="{E0D9C2CA-90AF-417A-ADC4-37FF709CE4CB}" type="presParOf" srcId="{27EF7661-01C1-4C65-94E5-06C3F91D71A9}" destId="{ADE00631-648A-408B-9BD0-912DBFC243FD}" srcOrd="1" destOrd="0" presId="urn:microsoft.com/office/officeart/2005/8/layout/vList2"/>
    <dgm:cxn modelId="{C5DB9601-A881-4CC2-B5DF-CBF157BEA40B}" type="presParOf" srcId="{27EF7661-01C1-4C65-94E5-06C3F91D71A9}" destId="{DCFFEA61-6F64-4293-A779-87E9E9F5379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7E0A625-2040-4CAB-9FCB-ED184532AA40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2CA2EA9-9981-49A9-A96E-4B3654719D50}">
      <dgm:prSet phldrT="[Text]"/>
      <dgm:spPr/>
      <dgm:t>
        <a:bodyPr/>
        <a:lstStyle/>
        <a:p>
          <a:r>
            <a:rPr lang="en-US" dirty="0"/>
            <a:t>Exterior </a:t>
          </a:r>
          <a:r>
            <a:rPr lang="en-US" dirty="0" smtClean="0"/>
            <a:t>walls </a:t>
          </a:r>
          <a:r>
            <a:rPr lang="en-US" dirty="0"/>
            <a:t>constructed of noncombustible materials</a:t>
          </a:r>
        </a:p>
      </dgm:t>
    </dgm:pt>
    <dgm:pt modelId="{13E19B94-54AB-49B5-8B18-C05D61D783B8}" type="parTrans" cxnId="{E97D0C91-052E-4CE7-9DA9-FBC6769AF24A}">
      <dgm:prSet/>
      <dgm:spPr/>
      <dgm:t>
        <a:bodyPr/>
        <a:lstStyle/>
        <a:p>
          <a:endParaRPr lang="en-US"/>
        </a:p>
      </dgm:t>
    </dgm:pt>
    <dgm:pt modelId="{453EA5FF-F8A1-424C-873D-25D3748519C8}" type="sibTrans" cxnId="{E97D0C91-052E-4CE7-9DA9-FBC6769AF24A}">
      <dgm:prSet/>
      <dgm:spPr/>
      <dgm:t>
        <a:bodyPr/>
        <a:lstStyle/>
        <a:p>
          <a:endParaRPr lang="en-US"/>
        </a:p>
      </dgm:t>
    </dgm:pt>
    <dgm:pt modelId="{827FD0E5-A017-418E-B755-73D7F6F2777D}">
      <dgm:prSet phldrT="[Text]"/>
      <dgm:spPr/>
      <dgm:t>
        <a:bodyPr/>
        <a:lstStyle/>
        <a:p>
          <a:r>
            <a:rPr lang="en-US" dirty="0"/>
            <a:t>Interior elements are solid or laminated wood; no concealed spaces</a:t>
          </a:r>
        </a:p>
      </dgm:t>
    </dgm:pt>
    <dgm:pt modelId="{80C85BC0-4CA5-42E8-B211-B8281741B11F}" type="parTrans" cxnId="{94F43727-D591-4068-A243-254CD1D87E0F}">
      <dgm:prSet/>
      <dgm:spPr/>
      <dgm:t>
        <a:bodyPr/>
        <a:lstStyle/>
        <a:p>
          <a:endParaRPr lang="en-US"/>
        </a:p>
      </dgm:t>
    </dgm:pt>
    <dgm:pt modelId="{7CC8DBD7-F2AC-4C55-8BF2-FC5F161E69A7}" type="sibTrans" cxnId="{94F43727-D591-4068-A243-254CD1D87E0F}">
      <dgm:prSet/>
      <dgm:spPr/>
      <dgm:t>
        <a:bodyPr/>
        <a:lstStyle/>
        <a:p>
          <a:endParaRPr lang="en-US"/>
        </a:p>
      </dgm:t>
    </dgm:pt>
    <dgm:pt modelId="{806A4148-0F6D-4242-AF11-BA6560287457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Floors and roofs are constructed of wood; generally have no voids</a:t>
          </a:r>
        </a:p>
      </dgm:t>
    </dgm:pt>
    <dgm:pt modelId="{84AF0D06-6129-4DCF-B882-8C983BB8E5BB}" type="parTrans" cxnId="{7863C02A-1033-4839-8BBE-2ECEB9710745}">
      <dgm:prSet/>
      <dgm:spPr/>
      <dgm:t>
        <a:bodyPr/>
        <a:lstStyle/>
        <a:p>
          <a:endParaRPr lang="en-US"/>
        </a:p>
      </dgm:t>
    </dgm:pt>
    <dgm:pt modelId="{9560B47B-8F26-43AC-B24A-ABEB9D26941B}" type="sibTrans" cxnId="{7863C02A-1033-4839-8BBE-2ECEB9710745}">
      <dgm:prSet/>
      <dgm:spPr/>
      <dgm:t>
        <a:bodyPr/>
        <a:lstStyle/>
        <a:p>
          <a:endParaRPr lang="en-US"/>
        </a:p>
      </dgm:t>
    </dgm:pt>
    <dgm:pt modelId="{786B98FF-5711-42B4-B7E4-02CF8245712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All non-wood materials must have </a:t>
          </a:r>
          <a:r>
            <a:rPr lang="en-US" dirty="0" smtClean="0"/>
            <a:t> </a:t>
          </a:r>
          <a:r>
            <a:rPr lang="en-US" dirty="0"/>
            <a:t>fire-resistance rating of at least 1 hour</a:t>
          </a:r>
        </a:p>
      </dgm:t>
    </dgm:pt>
    <dgm:pt modelId="{6F9E4E18-AD17-4903-9B7C-53E5F4D83F65}" type="parTrans" cxnId="{C2AE8E06-809E-4254-87D9-A7575B8F69E2}">
      <dgm:prSet/>
      <dgm:spPr/>
      <dgm:t>
        <a:bodyPr/>
        <a:lstStyle/>
        <a:p>
          <a:endParaRPr lang="en-US"/>
        </a:p>
      </dgm:t>
    </dgm:pt>
    <dgm:pt modelId="{AA725B05-4B6D-4E6F-BFAB-0D0DB573E279}" type="sibTrans" cxnId="{C2AE8E06-809E-4254-87D9-A7575B8F69E2}">
      <dgm:prSet/>
      <dgm:spPr/>
      <dgm:t>
        <a:bodyPr/>
        <a:lstStyle/>
        <a:p>
          <a:endParaRPr lang="en-US"/>
        </a:p>
      </dgm:t>
    </dgm:pt>
    <dgm:pt modelId="{0B48B960-403A-46E5-BA0C-BF7F51B41E3B}">
      <dgm:prSet phldrT="[Text]"/>
      <dgm:spPr/>
      <dgm:t>
        <a:bodyPr/>
        <a:lstStyle/>
        <a:p>
          <a:r>
            <a:rPr lang="en-US" dirty="0"/>
            <a:t>Fire-retardant-treated wood framing is permitted within interior wall assemblies</a:t>
          </a:r>
        </a:p>
      </dgm:t>
    </dgm:pt>
    <dgm:pt modelId="{DC4D2EFF-E536-494C-B117-108D6716697B}" type="parTrans" cxnId="{169B9621-9575-472C-A84F-A17C1A0FD303}">
      <dgm:prSet/>
      <dgm:spPr/>
      <dgm:t>
        <a:bodyPr/>
        <a:lstStyle/>
        <a:p>
          <a:endParaRPr lang="en-US"/>
        </a:p>
      </dgm:t>
    </dgm:pt>
    <dgm:pt modelId="{65B27A4D-FEAC-44E9-82BF-B6FC51CD37F8}" type="sibTrans" cxnId="{169B9621-9575-472C-A84F-A17C1A0FD303}">
      <dgm:prSet/>
      <dgm:spPr/>
      <dgm:t>
        <a:bodyPr/>
        <a:lstStyle/>
        <a:p>
          <a:endParaRPr lang="en-US"/>
        </a:p>
      </dgm:t>
    </dgm:pt>
    <dgm:pt modelId="{05B75BF2-152A-4945-B51D-C20800ED890C}" type="pres">
      <dgm:prSet presAssocID="{B7E0A625-2040-4CAB-9FCB-ED184532AA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738A2F-1A66-4D62-B800-C7AA8162A098}" type="pres">
      <dgm:prSet presAssocID="{32CA2EA9-9981-49A9-A96E-4B3654719D50}" presName="node" presStyleLbl="node1" presStyleIdx="0" presStyleCnt="5" custScaleY="111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601A5-C01C-486F-A057-708E3FA5B694}" type="pres">
      <dgm:prSet presAssocID="{453EA5FF-F8A1-424C-873D-25D3748519C8}" presName="sibTrans" presStyleCnt="0"/>
      <dgm:spPr/>
    </dgm:pt>
    <dgm:pt modelId="{3413DB35-25DF-4EF9-ABAE-D3903BE6AE21}" type="pres">
      <dgm:prSet presAssocID="{827FD0E5-A017-418E-B755-73D7F6F2777D}" presName="node" presStyleLbl="node1" presStyleIdx="1" presStyleCnt="5" custScaleY="111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6E9D15-310A-49C3-B349-5A61B8CC45B9}" type="pres">
      <dgm:prSet presAssocID="{7CC8DBD7-F2AC-4C55-8BF2-FC5F161E69A7}" presName="sibTrans" presStyleCnt="0"/>
      <dgm:spPr/>
    </dgm:pt>
    <dgm:pt modelId="{82774413-38D1-4CDB-A60A-78E1C92ACDA6}" type="pres">
      <dgm:prSet presAssocID="{0B48B960-403A-46E5-BA0C-BF7F51B41E3B}" presName="node" presStyleLbl="node1" presStyleIdx="2" presStyleCnt="5" custScaleY="111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65F58-E70E-4A63-B62C-D131F4DEF306}" type="pres">
      <dgm:prSet presAssocID="{65B27A4D-FEAC-44E9-82BF-B6FC51CD37F8}" presName="sibTrans" presStyleCnt="0"/>
      <dgm:spPr/>
    </dgm:pt>
    <dgm:pt modelId="{E37E09C6-1FF9-40EB-82FB-0122254DC10D}" type="pres">
      <dgm:prSet presAssocID="{806A4148-0F6D-4242-AF11-BA6560287457}" presName="node" presStyleLbl="node1" presStyleIdx="3" presStyleCnt="5" custScaleY="111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F3511-AF88-4625-AE8E-DA54580F322F}" type="pres">
      <dgm:prSet presAssocID="{9560B47B-8F26-43AC-B24A-ABEB9D26941B}" presName="sibTrans" presStyleCnt="0"/>
      <dgm:spPr/>
    </dgm:pt>
    <dgm:pt modelId="{AE93D65F-819E-4962-A93E-E167EE307F41}" type="pres">
      <dgm:prSet presAssocID="{786B98FF-5711-42B4-B7E4-02CF82457122}" presName="node" presStyleLbl="node1" presStyleIdx="4" presStyleCnt="5" custScaleY="111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01B3D6-DED0-4F30-8CD0-6657B00A743A}" type="presOf" srcId="{806A4148-0F6D-4242-AF11-BA6560287457}" destId="{E37E09C6-1FF9-40EB-82FB-0122254DC10D}" srcOrd="0" destOrd="0" presId="urn:microsoft.com/office/officeart/2005/8/layout/default"/>
    <dgm:cxn modelId="{169B9621-9575-472C-A84F-A17C1A0FD303}" srcId="{B7E0A625-2040-4CAB-9FCB-ED184532AA40}" destId="{0B48B960-403A-46E5-BA0C-BF7F51B41E3B}" srcOrd="2" destOrd="0" parTransId="{DC4D2EFF-E536-494C-B117-108D6716697B}" sibTransId="{65B27A4D-FEAC-44E9-82BF-B6FC51CD37F8}"/>
    <dgm:cxn modelId="{82FBB91C-639E-4637-A1ED-207A7E2345EA}" type="presOf" srcId="{32CA2EA9-9981-49A9-A96E-4B3654719D50}" destId="{6F738A2F-1A66-4D62-B800-C7AA8162A098}" srcOrd="0" destOrd="0" presId="urn:microsoft.com/office/officeart/2005/8/layout/default"/>
    <dgm:cxn modelId="{E2DC1560-6F9F-4AB1-B325-629620AA86F8}" type="presOf" srcId="{B7E0A625-2040-4CAB-9FCB-ED184532AA40}" destId="{05B75BF2-152A-4945-B51D-C20800ED890C}" srcOrd="0" destOrd="0" presId="urn:microsoft.com/office/officeart/2005/8/layout/default"/>
    <dgm:cxn modelId="{94F43727-D591-4068-A243-254CD1D87E0F}" srcId="{B7E0A625-2040-4CAB-9FCB-ED184532AA40}" destId="{827FD0E5-A017-418E-B755-73D7F6F2777D}" srcOrd="1" destOrd="0" parTransId="{80C85BC0-4CA5-42E8-B211-B8281741B11F}" sibTransId="{7CC8DBD7-F2AC-4C55-8BF2-FC5F161E69A7}"/>
    <dgm:cxn modelId="{E97D0C91-052E-4CE7-9DA9-FBC6769AF24A}" srcId="{B7E0A625-2040-4CAB-9FCB-ED184532AA40}" destId="{32CA2EA9-9981-49A9-A96E-4B3654719D50}" srcOrd="0" destOrd="0" parTransId="{13E19B94-54AB-49B5-8B18-C05D61D783B8}" sibTransId="{453EA5FF-F8A1-424C-873D-25D3748519C8}"/>
    <dgm:cxn modelId="{7863C02A-1033-4839-8BBE-2ECEB9710745}" srcId="{B7E0A625-2040-4CAB-9FCB-ED184532AA40}" destId="{806A4148-0F6D-4242-AF11-BA6560287457}" srcOrd="3" destOrd="0" parTransId="{84AF0D06-6129-4DCF-B882-8C983BB8E5BB}" sibTransId="{9560B47B-8F26-43AC-B24A-ABEB9D26941B}"/>
    <dgm:cxn modelId="{C2AE8E06-809E-4254-87D9-A7575B8F69E2}" srcId="{B7E0A625-2040-4CAB-9FCB-ED184532AA40}" destId="{786B98FF-5711-42B4-B7E4-02CF82457122}" srcOrd="4" destOrd="0" parTransId="{6F9E4E18-AD17-4903-9B7C-53E5F4D83F65}" sibTransId="{AA725B05-4B6D-4E6F-BFAB-0D0DB573E279}"/>
    <dgm:cxn modelId="{A84E07FC-FD47-419E-8F87-F64D188AD8C2}" type="presOf" srcId="{827FD0E5-A017-418E-B755-73D7F6F2777D}" destId="{3413DB35-25DF-4EF9-ABAE-D3903BE6AE21}" srcOrd="0" destOrd="0" presId="urn:microsoft.com/office/officeart/2005/8/layout/default"/>
    <dgm:cxn modelId="{8CE8CA8D-50B7-46F1-898D-6B6C3C44E1E6}" type="presOf" srcId="{786B98FF-5711-42B4-B7E4-02CF82457122}" destId="{AE93D65F-819E-4962-A93E-E167EE307F41}" srcOrd="0" destOrd="0" presId="urn:microsoft.com/office/officeart/2005/8/layout/default"/>
    <dgm:cxn modelId="{C4798B26-300D-4EFE-85F7-F9A43A24EA7A}" type="presOf" srcId="{0B48B960-403A-46E5-BA0C-BF7F51B41E3B}" destId="{82774413-38D1-4CDB-A60A-78E1C92ACDA6}" srcOrd="0" destOrd="0" presId="urn:microsoft.com/office/officeart/2005/8/layout/default"/>
    <dgm:cxn modelId="{2EDF031D-0142-4904-920A-B74E3A1D5A29}" type="presParOf" srcId="{05B75BF2-152A-4945-B51D-C20800ED890C}" destId="{6F738A2F-1A66-4D62-B800-C7AA8162A098}" srcOrd="0" destOrd="0" presId="urn:microsoft.com/office/officeart/2005/8/layout/default"/>
    <dgm:cxn modelId="{39CE7CFA-3A45-4A9A-99B2-E27D6E8035F9}" type="presParOf" srcId="{05B75BF2-152A-4945-B51D-C20800ED890C}" destId="{315601A5-C01C-486F-A057-708E3FA5B694}" srcOrd="1" destOrd="0" presId="urn:microsoft.com/office/officeart/2005/8/layout/default"/>
    <dgm:cxn modelId="{EB058C89-8189-4F86-9BD2-84791411C0F6}" type="presParOf" srcId="{05B75BF2-152A-4945-B51D-C20800ED890C}" destId="{3413DB35-25DF-4EF9-ABAE-D3903BE6AE21}" srcOrd="2" destOrd="0" presId="urn:microsoft.com/office/officeart/2005/8/layout/default"/>
    <dgm:cxn modelId="{159E665E-029F-4DEF-BD60-15267F09F73A}" type="presParOf" srcId="{05B75BF2-152A-4945-B51D-C20800ED890C}" destId="{FC6E9D15-310A-49C3-B349-5A61B8CC45B9}" srcOrd="3" destOrd="0" presId="urn:microsoft.com/office/officeart/2005/8/layout/default"/>
    <dgm:cxn modelId="{154ACC45-EA63-4406-88D8-B08793AA5754}" type="presParOf" srcId="{05B75BF2-152A-4945-B51D-C20800ED890C}" destId="{82774413-38D1-4CDB-A60A-78E1C92ACDA6}" srcOrd="4" destOrd="0" presId="urn:microsoft.com/office/officeart/2005/8/layout/default"/>
    <dgm:cxn modelId="{9753FAA2-4C41-4732-93B4-5E94C202B1E2}" type="presParOf" srcId="{05B75BF2-152A-4945-B51D-C20800ED890C}" destId="{F0B65F58-E70E-4A63-B62C-D131F4DEF306}" srcOrd="5" destOrd="0" presId="urn:microsoft.com/office/officeart/2005/8/layout/default"/>
    <dgm:cxn modelId="{30B0FD4B-A7D4-4EF5-9653-C01D0309C742}" type="presParOf" srcId="{05B75BF2-152A-4945-B51D-C20800ED890C}" destId="{E37E09C6-1FF9-40EB-82FB-0122254DC10D}" srcOrd="6" destOrd="0" presId="urn:microsoft.com/office/officeart/2005/8/layout/default"/>
    <dgm:cxn modelId="{8F4E0DF9-318E-4FDC-959C-29CE2E05ED48}" type="presParOf" srcId="{05B75BF2-152A-4945-B51D-C20800ED890C}" destId="{721F3511-AF88-4625-AE8E-DA54580F322F}" srcOrd="7" destOrd="0" presId="urn:microsoft.com/office/officeart/2005/8/layout/default"/>
    <dgm:cxn modelId="{3A98AF1D-5B62-4BA5-81E7-F5D4D0D8579C}" type="presParOf" srcId="{05B75BF2-152A-4945-B51D-C20800ED890C}" destId="{AE93D65F-819E-4962-A93E-E167EE307F4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7E0A625-2040-4CAB-9FCB-ED184532AA40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2CA2EA9-9981-49A9-A96E-4B3654719D50}">
      <dgm:prSet phldrT="[Text]" custT="1"/>
      <dgm:spPr/>
      <dgm:t>
        <a:bodyPr/>
        <a:lstStyle/>
        <a:p>
          <a:r>
            <a:rPr lang="en-US" sz="2400" dirty="0"/>
            <a:t>Heavy-timber structural elements form an insulating effect</a:t>
          </a:r>
        </a:p>
      </dgm:t>
    </dgm:pt>
    <dgm:pt modelId="{13E19B94-54AB-49B5-8B18-C05D61D783B8}" type="parTrans" cxnId="{E97D0C91-052E-4CE7-9DA9-FBC6769AF24A}">
      <dgm:prSet/>
      <dgm:spPr/>
      <dgm:t>
        <a:bodyPr/>
        <a:lstStyle/>
        <a:p>
          <a:endParaRPr lang="en-US"/>
        </a:p>
      </dgm:t>
    </dgm:pt>
    <dgm:pt modelId="{453EA5FF-F8A1-424C-873D-25D3748519C8}" type="sibTrans" cxnId="{E97D0C91-052E-4CE7-9DA9-FBC6769AF24A}">
      <dgm:prSet/>
      <dgm:spPr/>
      <dgm:t>
        <a:bodyPr/>
        <a:lstStyle/>
        <a:p>
          <a:endParaRPr lang="en-US"/>
        </a:p>
      </dgm:t>
    </dgm:pt>
    <dgm:pt modelId="{31565A53-8010-4F7C-BB37-56EF9F751B0D}">
      <dgm:prSet phldrT="[Text]" custT="1"/>
      <dgm:spPr/>
      <dgm:t>
        <a:bodyPr/>
        <a:lstStyle/>
        <a:p>
          <a:r>
            <a:rPr lang="en-US" sz="2000" dirty="0"/>
            <a:t>Derived from the timbers’ own char</a:t>
          </a:r>
        </a:p>
      </dgm:t>
    </dgm:pt>
    <dgm:pt modelId="{0A73BF7E-2F4B-49D4-A414-E207066590D8}" type="parTrans" cxnId="{6F763230-DA96-4716-8AB9-6513F48F025C}">
      <dgm:prSet/>
      <dgm:spPr/>
      <dgm:t>
        <a:bodyPr/>
        <a:lstStyle/>
        <a:p>
          <a:endParaRPr lang="en-US"/>
        </a:p>
      </dgm:t>
    </dgm:pt>
    <dgm:pt modelId="{75124468-BB02-474B-AF00-A8685353A4FF}" type="sibTrans" cxnId="{6F763230-DA96-4716-8AB9-6513F48F025C}">
      <dgm:prSet/>
      <dgm:spPr/>
      <dgm:t>
        <a:bodyPr/>
        <a:lstStyle/>
        <a:p>
          <a:endParaRPr lang="en-US"/>
        </a:p>
      </dgm:t>
    </dgm:pt>
    <dgm:pt modelId="{0F7D87E7-B1B3-4672-8401-8C0548ADCF8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Reduces heat penetration to the inside of the beam</a:t>
          </a:r>
        </a:p>
      </dgm:t>
    </dgm:pt>
    <dgm:pt modelId="{78277974-060A-4A9A-92E2-01C313FCF14D}" type="parTrans" cxnId="{50D8CF05-FA8D-4406-91DE-29BE7A85B6D1}">
      <dgm:prSet/>
      <dgm:spPr/>
      <dgm:t>
        <a:bodyPr/>
        <a:lstStyle/>
        <a:p>
          <a:endParaRPr lang="en-US"/>
        </a:p>
      </dgm:t>
    </dgm:pt>
    <dgm:pt modelId="{469DE62E-C924-4500-AD50-881ECCA7A365}" type="sibTrans" cxnId="{50D8CF05-FA8D-4406-91DE-29BE7A85B6D1}">
      <dgm:prSet/>
      <dgm:spPr/>
      <dgm:t>
        <a:bodyPr/>
        <a:lstStyle/>
        <a:p>
          <a:endParaRPr lang="en-US"/>
        </a:p>
      </dgm:t>
    </dgm:pt>
    <dgm:pt modelId="{44277D25-29A1-47AC-A787-1D22ED964C81}" type="pres">
      <dgm:prSet presAssocID="{B7E0A625-2040-4CAB-9FCB-ED184532AA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03BA7F-F4F5-4A3D-A399-2C938DE4693E}" type="pres">
      <dgm:prSet presAssocID="{32CA2EA9-9981-49A9-A96E-4B3654719D50}" presName="parentLin" presStyleCnt="0"/>
      <dgm:spPr/>
      <dgm:t>
        <a:bodyPr/>
        <a:lstStyle/>
        <a:p>
          <a:endParaRPr lang="en-US"/>
        </a:p>
      </dgm:t>
    </dgm:pt>
    <dgm:pt modelId="{6E409585-2D8F-4BEA-A6CB-1BE03C348A02}" type="pres">
      <dgm:prSet presAssocID="{32CA2EA9-9981-49A9-A96E-4B3654719D5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9EBAE93-0BFB-4214-B886-E420F36EE8F7}" type="pres">
      <dgm:prSet presAssocID="{32CA2EA9-9981-49A9-A96E-4B3654719D5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2260F-9559-49BA-A2C1-FCE699B53FE1}" type="pres">
      <dgm:prSet presAssocID="{32CA2EA9-9981-49A9-A96E-4B3654719D50}" presName="negativeSpace" presStyleCnt="0"/>
      <dgm:spPr/>
      <dgm:t>
        <a:bodyPr/>
        <a:lstStyle/>
        <a:p>
          <a:endParaRPr lang="en-US"/>
        </a:p>
      </dgm:t>
    </dgm:pt>
    <dgm:pt modelId="{1E10146C-91C1-4D6C-A7AE-AD4DB5B0EE23}" type="pres">
      <dgm:prSet presAssocID="{32CA2EA9-9981-49A9-A96E-4B3654719D50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BFC93-9CFA-45F2-A949-85D9E9A506F1}" type="pres">
      <dgm:prSet presAssocID="{453EA5FF-F8A1-424C-873D-25D3748519C8}" presName="spaceBetweenRectangles" presStyleCnt="0"/>
      <dgm:spPr/>
      <dgm:t>
        <a:bodyPr/>
        <a:lstStyle/>
        <a:p>
          <a:endParaRPr lang="en-US"/>
        </a:p>
      </dgm:t>
    </dgm:pt>
    <dgm:pt modelId="{36C89FB1-12A8-4324-BE82-C81A8079C811}" type="pres">
      <dgm:prSet presAssocID="{0F7D87E7-B1B3-4672-8401-8C0548ADCF87}" presName="parentLin" presStyleCnt="0"/>
      <dgm:spPr/>
      <dgm:t>
        <a:bodyPr/>
        <a:lstStyle/>
        <a:p>
          <a:endParaRPr lang="en-US"/>
        </a:p>
      </dgm:t>
    </dgm:pt>
    <dgm:pt modelId="{74D185F1-C47C-4F32-8C1D-B0F49933B91C}" type="pres">
      <dgm:prSet presAssocID="{0F7D87E7-B1B3-4672-8401-8C0548ADCF8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17EFFBF-2F06-472E-90F2-6C041A1BE5CB}" type="pres">
      <dgm:prSet presAssocID="{0F7D87E7-B1B3-4672-8401-8C0548ADCF8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5704D-F39C-463F-95BF-0B240917885A}" type="pres">
      <dgm:prSet presAssocID="{0F7D87E7-B1B3-4672-8401-8C0548ADCF87}" presName="negativeSpace" presStyleCnt="0"/>
      <dgm:spPr/>
      <dgm:t>
        <a:bodyPr/>
        <a:lstStyle/>
        <a:p>
          <a:endParaRPr lang="en-US"/>
        </a:p>
      </dgm:t>
    </dgm:pt>
    <dgm:pt modelId="{F87EBEB1-BA8E-4F1A-A060-DC80E3CA6111}" type="pres">
      <dgm:prSet presAssocID="{0F7D87E7-B1B3-4672-8401-8C0548ADCF87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7D0C91-052E-4CE7-9DA9-FBC6769AF24A}" srcId="{B7E0A625-2040-4CAB-9FCB-ED184532AA40}" destId="{32CA2EA9-9981-49A9-A96E-4B3654719D50}" srcOrd="0" destOrd="0" parTransId="{13E19B94-54AB-49B5-8B18-C05D61D783B8}" sibTransId="{453EA5FF-F8A1-424C-873D-25D3748519C8}"/>
    <dgm:cxn modelId="{2BBDB5D4-F39D-4F1C-B3ED-6E6D7F7E2A16}" type="presOf" srcId="{31565A53-8010-4F7C-BB37-56EF9F751B0D}" destId="{1E10146C-91C1-4D6C-A7AE-AD4DB5B0EE23}" srcOrd="0" destOrd="0" presId="urn:microsoft.com/office/officeart/2005/8/layout/list1"/>
    <dgm:cxn modelId="{6F763230-DA96-4716-8AB9-6513F48F025C}" srcId="{32CA2EA9-9981-49A9-A96E-4B3654719D50}" destId="{31565A53-8010-4F7C-BB37-56EF9F751B0D}" srcOrd="0" destOrd="0" parTransId="{0A73BF7E-2F4B-49D4-A414-E207066590D8}" sibTransId="{75124468-BB02-474B-AF00-A8685353A4FF}"/>
    <dgm:cxn modelId="{67D2A5E9-FBB4-4B66-9116-06538A4DC8B9}" type="presOf" srcId="{0F7D87E7-B1B3-4672-8401-8C0548ADCF87}" destId="{017EFFBF-2F06-472E-90F2-6C041A1BE5CB}" srcOrd="1" destOrd="0" presId="urn:microsoft.com/office/officeart/2005/8/layout/list1"/>
    <dgm:cxn modelId="{EB50849C-AD12-4D1D-854C-09EF98BA5DA5}" type="presOf" srcId="{0F7D87E7-B1B3-4672-8401-8C0548ADCF87}" destId="{74D185F1-C47C-4F32-8C1D-B0F49933B91C}" srcOrd="0" destOrd="0" presId="urn:microsoft.com/office/officeart/2005/8/layout/list1"/>
    <dgm:cxn modelId="{9D5B3449-6B32-48B1-BEA6-BD6596E27861}" type="presOf" srcId="{B7E0A625-2040-4CAB-9FCB-ED184532AA40}" destId="{44277D25-29A1-47AC-A787-1D22ED964C81}" srcOrd="0" destOrd="0" presId="urn:microsoft.com/office/officeart/2005/8/layout/list1"/>
    <dgm:cxn modelId="{50D8CF05-FA8D-4406-91DE-29BE7A85B6D1}" srcId="{B7E0A625-2040-4CAB-9FCB-ED184532AA40}" destId="{0F7D87E7-B1B3-4672-8401-8C0548ADCF87}" srcOrd="1" destOrd="0" parTransId="{78277974-060A-4A9A-92E2-01C313FCF14D}" sibTransId="{469DE62E-C924-4500-AD50-881ECCA7A365}"/>
    <dgm:cxn modelId="{CCC02879-4ED3-4582-BE02-C9B725640364}" type="presOf" srcId="{32CA2EA9-9981-49A9-A96E-4B3654719D50}" destId="{89EBAE93-0BFB-4214-B886-E420F36EE8F7}" srcOrd="1" destOrd="0" presId="urn:microsoft.com/office/officeart/2005/8/layout/list1"/>
    <dgm:cxn modelId="{9D8A68DC-86EC-4148-BC9D-E99C820C4709}" type="presOf" srcId="{32CA2EA9-9981-49A9-A96E-4B3654719D50}" destId="{6E409585-2D8F-4BEA-A6CB-1BE03C348A02}" srcOrd="0" destOrd="0" presId="urn:microsoft.com/office/officeart/2005/8/layout/list1"/>
    <dgm:cxn modelId="{8139920C-C1D0-4FF6-B51E-5333259505D5}" type="presParOf" srcId="{44277D25-29A1-47AC-A787-1D22ED964C81}" destId="{1D03BA7F-F4F5-4A3D-A399-2C938DE4693E}" srcOrd="0" destOrd="0" presId="urn:microsoft.com/office/officeart/2005/8/layout/list1"/>
    <dgm:cxn modelId="{6D4E5213-128C-4EEB-AEC8-7BFD12185254}" type="presParOf" srcId="{1D03BA7F-F4F5-4A3D-A399-2C938DE4693E}" destId="{6E409585-2D8F-4BEA-A6CB-1BE03C348A02}" srcOrd="0" destOrd="0" presId="urn:microsoft.com/office/officeart/2005/8/layout/list1"/>
    <dgm:cxn modelId="{35A1FC7B-4DCD-461D-A43B-53207893DFFA}" type="presParOf" srcId="{1D03BA7F-F4F5-4A3D-A399-2C938DE4693E}" destId="{89EBAE93-0BFB-4214-B886-E420F36EE8F7}" srcOrd="1" destOrd="0" presId="urn:microsoft.com/office/officeart/2005/8/layout/list1"/>
    <dgm:cxn modelId="{D5B9DF1A-A01B-473F-B599-8CF53B927E8B}" type="presParOf" srcId="{44277D25-29A1-47AC-A787-1D22ED964C81}" destId="{BB32260F-9559-49BA-A2C1-FCE699B53FE1}" srcOrd="1" destOrd="0" presId="urn:microsoft.com/office/officeart/2005/8/layout/list1"/>
    <dgm:cxn modelId="{EC10B16F-34C1-4A83-8BE3-E26181AADA82}" type="presParOf" srcId="{44277D25-29A1-47AC-A787-1D22ED964C81}" destId="{1E10146C-91C1-4D6C-A7AE-AD4DB5B0EE23}" srcOrd="2" destOrd="0" presId="urn:microsoft.com/office/officeart/2005/8/layout/list1"/>
    <dgm:cxn modelId="{6EE2E1DF-10F2-4030-B76C-80E3FB991C54}" type="presParOf" srcId="{44277D25-29A1-47AC-A787-1D22ED964C81}" destId="{796BFC93-9CFA-45F2-A949-85D9E9A506F1}" srcOrd="3" destOrd="0" presId="urn:microsoft.com/office/officeart/2005/8/layout/list1"/>
    <dgm:cxn modelId="{0807D2D3-13D0-4228-94E0-7806834FDCD5}" type="presParOf" srcId="{44277D25-29A1-47AC-A787-1D22ED964C81}" destId="{36C89FB1-12A8-4324-BE82-C81A8079C811}" srcOrd="4" destOrd="0" presId="urn:microsoft.com/office/officeart/2005/8/layout/list1"/>
    <dgm:cxn modelId="{432C154D-32BE-417D-8E5E-529504EEA4AC}" type="presParOf" srcId="{36C89FB1-12A8-4324-BE82-C81A8079C811}" destId="{74D185F1-C47C-4F32-8C1D-B0F49933B91C}" srcOrd="0" destOrd="0" presId="urn:microsoft.com/office/officeart/2005/8/layout/list1"/>
    <dgm:cxn modelId="{2763A7D3-7489-44D3-A169-2684055AAD65}" type="presParOf" srcId="{36C89FB1-12A8-4324-BE82-C81A8079C811}" destId="{017EFFBF-2F06-472E-90F2-6C041A1BE5CB}" srcOrd="1" destOrd="0" presId="urn:microsoft.com/office/officeart/2005/8/layout/list1"/>
    <dgm:cxn modelId="{753850AE-324B-442D-B4BE-E884AD75D886}" type="presParOf" srcId="{44277D25-29A1-47AC-A787-1D22ED964C81}" destId="{5405704D-F39C-463F-95BF-0B240917885A}" srcOrd="5" destOrd="0" presId="urn:microsoft.com/office/officeart/2005/8/layout/list1"/>
    <dgm:cxn modelId="{3B7A81EA-6917-4531-8B26-366E12ACBCA0}" type="presParOf" srcId="{44277D25-29A1-47AC-A787-1D22ED964C81}" destId="{F87EBEB1-BA8E-4F1A-A060-DC80E3CA611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7E0A625-2040-4CAB-9FCB-ED184532AA40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2CA2EA9-9981-49A9-A96E-4B3654719D50}">
      <dgm:prSet phldrT="[Text]" custT="1"/>
      <dgm:spPr/>
      <dgm:t>
        <a:bodyPr/>
        <a:lstStyle/>
        <a:p>
          <a:r>
            <a:rPr lang="en-US" sz="2000" dirty="0"/>
            <a:t>May include glued-laminated beam</a:t>
          </a:r>
        </a:p>
      </dgm:t>
    </dgm:pt>
    <dgm:pt modelId="{13E19B94-54AB-49B5-8B18-C05D61D783B8}" type="parTrans" cxnId="{E97D0C91-052E-4CE7-9DA9-FBC6769AF24A}">
      <dgm:prSet/>
      <dgm:spPr/>
      <dgm:t>
        <a:bodyPr/>
        <a:lstStyle/>
        <a:p>
          <a:endParaRPr lang="en-US"/>
        </a:p>
      </dgm:t>
    </dgm:pt>
    <dgm:pt modelId="{453EA5FF-F8A1-424C-873D-25D3748519C8}" type="sibTrans" cxnId="{E97D0C91-052E-4CE7-9DA9-FBC6769AF24A}">
      <dgm:prSet/>
      <dgm:spPr/>
      <dgm:t>
        <a:bodyPr/>
        <a:lstStyle/>
        <a:p>
          <a:endParaRPr lang="en-US"/>
        </a:p>
      </dgm:t>
    </dgm:pt>
    <dgm:pt modelId="{9D66C378-67CA-4430-970D-044A880F594E}">
      <dgm:prSet phldrT="[Text]" custT="1"/>
      <dgm:spPr/>
      <dgm:t>
        <a:bodyPr/>
        <a:lstStyle/>
        <a:p>
          <a:r>
            <a:rPr lang="en-US" sz="1800" dirty="0"/>
            <a:t>Smaller-dimension lumber that is glued together</a:t>
          </a:r>
        </a:p>
      </dgm:t>
    </dgm:pt>
    <dgm:pt modelId="{782EDDF4-E400-45F2-9CF5-8E0AA88D977D}" type="parTrans" cxnId="{19C8B6D3-966B-4AE6-A1D9-FD79CF3877A4}">
      <dgm:prSet/>
      <dgm:spPr/>
      <dgm:t>
        <a:bodyPr/>
        <a:lstStyle/>
        <a:p>
          <a:endParaRPr lang="en-US"/>
        </a:p>
      </dgm:t>
    </dgm:pt>
    <dgm:pt modelId="{935BFB13-174C-40C0-85D3-2D4FEB8733D8}" type="sibTrans" cxnId="{19C8B6D3-966B-4AE6-A1D9-FD79CF3877A4}">
      <dgm:prSet/>
      <dgm:spPr/>
      <dgm:t>
        <a:bodyPr/>
        <a:lstStyle/>
        <a:p>
          <a:endParaRPr lang="en-US"/>
        </a:p>
      </dgm:t>
    </dgm:pt>
    <dgm:pt modelId="{7429079D-CEA0-4979-8434-D541ACFEF772}">
      <dgm:prSet phldrT="[Text]" custT="1"/>
      <dgm:spPr/>
      <dgm:t>
        <a:bodyPr/>
        <a:lstStyle/>
        <a:p>
          <a:r>
            <a:rPr lang="en-US" sz="1800" dirty="0"/>
            <a:t>Strong</a:t>
          </a:r>
        </a:p>
      </dgm:t>
    </dgm:pt>
    <dgm:pt modelId="{859E59E8-FA73-42BF-9179-ED683244B8E2}" type="parTrans" cxnId="{AC2A8B6F-4ABE-47BB-A527-29A92D8880EB}">
      <dgm:prSet/>
      <dgm:spPr/>
      <dgm:t>
        <a:bodyPr/>
        <a:lstStyle/>
        <a:p>
          <a:endParaRPr lang="en-US"/>
        </a:p>
      </dgm:t>
    </dgm:pt>
    <dgm:pt modelId="{C0A6A039-F8B3-492B-A4AA-E86524C2E65F}" type="sibTrans" cxnId="{AC2A8B6F-4ABE-47BB-A527-29A92D8880EB}">
      <dgm:prSet/>
      <dgm:spPr/>
      <dgm:t>
        <a:bodyPr/>
        <a:lstStyle/>
        <a:p>
          <a:endParaRPr lang="en-US"/>
        </a:p>
      </dgm:t>
    </dgm:pt>
    <dgm:pt modelId="{4ACDA684-1380-4AA0-B3A1-8B1427779D9E}">
      <dgm:prSet phldrT="[Text]" custT="1"/>
      <dgm:spPr/>
      <dgm:t>
        <a:bodyPr/>
        <a:lstStyle/>
        <a:p>
          <a:r>
            <a:rPr lang="en-US" sz="1800" dirty="0"/>
            <a:t>Exhibit the same or improved fire performance characteristics as older solid-sawn beams</a:t>
          </a:r>
        </a:p>
      </dgm:t>
    </dgm:pt>
    <dgm:pt modelId="{C1511199-3888-49E3-A98D-9A992A823AB9}" type="parTrans" cxnId="{D991DCF3-B937-4834-B604-0ABB025141ED}">
      <dgm:prSet/>
      <dgm:spPr/>
      <dgm:t>
        <a:bodyPr/>
        <a:lstStyle/>
        <a:p>
          <a:endParaRPr lang="en-US"/>
        </a:p>
      </dgm:t>
    </dgm:pt>
    <dgm:pt modelId="{3E7DFD29-BCC1-4C8C-B64B-855614C9FA0A}" type="sibTrans" cxnId="{D991DCF3-B937-4834-B604-0ABB025141ED}">
      <dgm:prSet/>
      <dgm:spPr/>
      <dgm:t>
        <a:bodyPr/>
        <a:lstStyle/>
        <a:p>
          <a:endParaRPr lang="en-US"/>
        </a:p>
      </dgm:t>
    </dgm:pt>
    <dgm:pt modelId="{CE57AC8D-D473-4A83-86DC-B8E0DECF0746}">
      <dgm:prSet phldrT="[Text]" custT="1"/>
      <dgm:spPr/>
      <dgm:t>
        <a:bodyPr/>
        <a:lstStyle/>
        <a:p>
          <a:r>
            <a:rPr lang="en-US" sz="1800" dirty="0"/>
            <a:t>Most often used in churches, auditoriums, and other large, vaulted facilities</a:t>
          </a:r>
        </a:p>
      </dgm:t>
    </dgm:pt>
    <dgm:pt modelId="{B91C6231-FBA9-4EAB-8151-2BBF2335BAAB}" type="parTrans" cxnId="{E6F77E52-6E0A-4C0F-97B4-864BB8ACDE35}">
      <dgm:prSet/>
      <dgm:spPr/>
      <dgm:t>
        <a:bodyPr/>
        <a:lstStyle/>
        <a:p>
          <a:endParaRPr lang="en-US"/>
        </a:p>
      </dgm:t>
    </dgm:pt>
    <dgm:pt modelId="{3D85EF53-9017-40D3-8D47-FDFE7372BA1D}" type="sibTrans" cxnId="{E6F77E52-6E0A-4C0F-97B4-864BB8ACDE35}">
      <dgm:prSet/>
      <dgm:spPr/>
      <dgm:t>
        <a:bodyPr/>
        <a:lstStyle/>
        <a:p>
          <a:endParaRPr lang="en-US"/>
        </a:p>
      </dgm:t>
    </dgm:pt>
    <dgm:pt modelId="{4F72DEF7-2633-4CD8-B544-4AEC2C7FE9F3}" type="pres">
      <dgm:prSet presAssocID="{B7E0A625-2040-4CAB-9FCB-ED184532AA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BE2C3F-3E1E-47B4-BA20-083D3A4A3C82}" type="pres">
      <dgm:prSet presAssocID="{32CA2EA9-9981-49A9-A96E-4B3654719D50}" presName="parentLin" presStyleCnt="0"/>
      <dgm:spPr/>
      <dgm:t>
        <a:bodyPr/>
        <a:lstStyle/>
        <a:p>
          <a:endParaRPr lang="en-US"/>
        </a:p>
      </dgm:t>
    </dgm:pt>
    <dgm:pt modelId="{369FE95C-1AAF-459F-B99B-03A5E6DA1FDF}" type="pres">
      <dgm:prSet presAssocID="{32CA2EA9-9981-49A9-A96E-4B3654719D50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2AFC4FDF-C06A-4237-B6F3-9635D13B64A8}" type="pres">
      <dgm:prSet presAssocID="{32CA2EA9-9981-49A9-A96E-4B3654719D50}" presName="parentText" presStyleLbl="node1" presStyleIdx="0" presStyleCnt="1" custScaleX="492979" custScaleY="50305" custLinFactNeighborX="-100000" custLinFactNeighborY="-25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48483-CEC3-4496-95EE-0F4E845A3786}" type="pres">
      <dgm:prSet presAssocID="{32CA2EA9-9981-49A9-A96E-4B3654719D50}" presName="negativeSpace" presStyleCnt="0"/>
      <dgm:spPr/>
      <dgm:t>
        <a:bodyPr/>
        <a:lstStyle/>
        <a:p>
          <a:endParaRPr lang="en-US"/>
        </a:p>
      </dgm:t>
    </dgm:pt>
    <dgm:pt modelId="{886CAEB3-E2FA-4324-80DA-7D14D1C2779A}" type="pres">
      <dgm:prSet presAssocID="{32CA2EA9-9981-49A9-A96E-4B3654719D50}" presName="childText" presStyleLbl="conFgAcc1" presStyleIdx="0" presStyleCnt="1" custScaleY="91360" custLinFactNeighborX="-13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FA5C57-F9FE-4DB1-9928-A4A9FD2DF39E}" type="presOf" srcId="{32CA2EA9-9981-49A9-A96E-4B3654719D50}" destId="{2AFC4FDF-C06A-4237-B6F3-9635D13B64A8}" srcOrd="1" destOrd="0" presId="urn:microsoft.com/office/officeart/2005/8/layout/list1"/>
    <dgm:cxn modelId="{AC2A8B6F-4ABE-47BB-A527-29A92D8880EB}" srcId="{32CA2EA9-9981-49A9-A96E-4B3654719D50}" destId="{7429079D-CEA0-4979-8434-D541ACFEF772}" srcOrd="1" destOrd="0" parTransId="{859E59E8-FA73-42BF-9179-ED683244B8E2}" sibTransId="{C0A6A039-F8B3-492B-A4AA-E86524C2E65F}"/>
    <dgm:cxn modelId="{63791258-DA86-40D8-97C0-2B9CD51189F6}" type="presOf" srcId="{4ACDA684-1380-4AA0-B3A1-8B1427779D9E}" destId="{886CAEB3-E2FA-4324-80DA-7D14D1C2779A}" srcOrd="0" destOrd="2" presId="urn:microsoft.com/office/officeart/2005/8/layout/list1"/>
    <dgm:cxn modelId="{E97D0C91-052E-4CE7-9DA9-FBC6769AF24A}" srcId="{B7E0A625-2040-4CAB-9FCB-ED184532AA40}" destId="{32CA2EA9-9981-49A9-A96E-4B3654719D50}" srcOrd="0" destOrd="0" parTransId="{13E19B94-54AB-49B5-8B18-C05D61D783B8}" sibTransId="{453EA5FF-F8A1-424C-873D-25D3748519C8}"/>
    <dgm:cxn modelId="{F61840F5-9BFF-43CF-9472-C22EFD527F9B}" type="presOf" srcId="{7429079D-CEA0-4979-8434-D541ACFEF772}" destId="{886CAEB3-E2FA-4324-80DA-7D14D1C2779A}" srcOrd="0" destOrd="1" presId="urn:microsoft.com/office/officeart/2005/8/layout/list1"/>
    <dgm:cxn modelId="{19063BD9-3D1C-47BF-AE32-A978876D9165}" type="presOf" srcId="{CE57AC8D-D473-4A83-86DC-B8E0DECF0746}" destId="{886CAEB3-E2FA-4324-80DA-7D14D1C2779A}" srcOrd="0" destOrd="3" presId="urn:microsoft.com/office/officeart/2005/8/layout/list1"/>
    <dgm:cxn modelId="{E6F77E52-6E0A-4C0F-97B4-864BB8ACDE35}" srcId="{32CA2EA9-9981-49A9-A96E-4B3654719D50}" destId="{CE57AC8D-D473-4A83-86DC-B8E0DECF0746}" srcOrd="3" destOrd="0" parTransId="{B91C6231-FBA9-4EAB-8151-2BBF2335BAAB}" sibTransId="{3D85EF53-9017-40D3-8D47-FDFE7372BA1D}"/>
    <dgm:cxn modelId="{10E29D70-B4B3-4794-91A9-C0C0B24984EB}" type="presOf" srcId="{9D66C378-67CA-4430-970D-044A880F594E}" destId="{886CAEB3-E2FA-4324-80DA-7D14D1C2779A}" srcOrd="0" destOrd="0" presId="urn:microsoft.com/office/officeart/2005/8/layout/list1"/>
    <dgm:cxn modelId="{19C8B6D3-966B-4AE6-A1D9-FD79CF3877A4}" srcId="{32CA2EA9-9981-49A9-A96E-4B3654719D50}" destId="{9D66C378-67CA-4430-970D-044A880F594E}" srcOrd="0" destOrd="0" parTransId="{782EDDF4-E400-45F2-9CF5-8E0AA88D977D}" sibTransId="{935BFB13-174C-40C0-85D3-2D4FEB8733D8}"/>
    <dgm:cxn modelId="{D991DCF3-B937-4834-B604-0ABB025141ED}" srcId="{32CA2EA9-9981-49A9-A96E-4B3654719D50}" destId="{4ACDA684-1380-4AA0-B3A1-8B1427779D9E}" srcOrd="2" destOrd="0" parTransId="{C1511199-3888-49E3-A98D-9A992A823AB9}" sibTransId="{3E7DFD29-BCC1-4C8C-B64B-855614C9FA0A}"/>
    <dgm:cxn modelId="{1BD99970-3C2D-4591-8327-DBB5879F2376}" type="presOf" srcId="{32CA2EA9-9981-49A9-A96E-4B3654719D50}" destId="{369FE95C-1AAF-459F-B99B-03A5E6DA1FDF}" srcOrd="0" destOrd="0" presId="urn:microsoft.com/office/officeart/2005/8/layout/list1"/>
    <dgm:cxn modelId="{D1B3F99A-5972-40B4-88E7-7931E464AFE6}" type="presOf" srcId="{B7E0A625-2040-4CAB-9FCB-ED184532AA40}" destId="{4F72DEF7-2633-4CD8-B544-4AEC2C7FE9F3}" srcOrd="0" destOrd="0" presId="urn:microsoft.com/office/officeart/2005/8/layout/list1"/>
    <dgm:cxn modelId="{0FA5F28F-EDBD-40FE-8D5A-4560EDBDF862}" type="presParOf" srcId="{4F72DEF7-2633-4CD8-B544-4AEC2C7FE9F3}" destId="{E0BE2C3F-3E1E-47B4-BA20-083D3A4A3C82}" srcOrd="0" destOrd="0" presId="urn:microsoft.com/office/officeart/2005/8/layout/list1"/>
    <dgm:cxn modelId="{268FF42F-8C49-4277-AC5C-349FD5EB367E}" type="presParOf" srcId="{E0BE2C3F-3E1E-47B4-BA20-083D3A4A3C82}" destId="{369FE95C-1AAF-459F-B99B-03A5E6DA1FDF}" srcOrd="0" destOrd="0" presId="urn:microsoft.com/office/officeart/2005/8/layout/list1"/>
    <dgm:cxn modelId="{5E6EB869-3C99-4420-9DCA-6A90DE15D733}" type="presParOf" srcId="{E0BE2C3F-3E1E-47B4-BA20-083D3A4A3C82}" destId="{2AFC4FDF-C06A-4237-B6F3-9635D13B64A8}" srcOrd="1" destOrd="0" presId="urn:microsoft.com/office/officeart/2005/8/layout/list1"/>
    <dgm:cxn modelId="{17E20C50-ECB3-4B6D-B4AB-FE161CE5467A}" type="presParOf" srcId="{4F72DEF7-2633-4CD8-B544-4AEC2C7FE9F3}" destId="{7E948483-CEC3-4496-95EE-0F4E845A3786}" srcOrd="1" destOrd="0" presId="urn:microsoft.com/office/officeart/2005/8/layout/list1"/>
    <dgm:cxn modelId="{0AF8A28B-50A1-4939-8629-FFFBAC2C6839}" type="presParOf" srcId="{4F72DEF7-2633-4CD8-B544-4AEC2C7FE9F3}" destId="{886CAEB3-E2FA-4324-80DA-7D14D1C2779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8D8BDC-CC96-44EB-826A-BAC33EF9A24D}" type="doc">
      <dgm:prSet loTypeId="urn:microsoft.com/office/officeart/2005/8/layout/default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43C90E5-83CA-44D1-A1B8-DB5C3FAFB863}">
      <dgm:prSet phldrT="[Text]" custT="1"/>
      <dgm:spPr/>
      <dgm:t>
        <a:bodyPr/>
        <a:lstStyle/>
        <a:p>
          <a:r>
            <a:rPr lang="en-US" sz="3600" dirty="0"/>
            <a:t>Review plans</a:t>
          </a:r>
        </a:p>
      </dgm:t>
      <dgm:extLst>
        <a:ext uri="{E40237B7-FDA0-4F09-8148-C483321AD2D9}">
          <dgm14:cNvPr xmlns:dgm14="http://schemas.microsoft.com/office/drawing/2010/diagram" id="0" name="" descr="Review plans&#10;Conduct inspections&#10;"/>
        </a:ext>
      </dgm:extLst>
    </dgm:pt>
    <dgm:pt modelId="{A2B327A3-837E-4AE1-B343-8A029640B220}" type="parTrans" cxnId="{C5656C0A-F334-445C-A667-5728ABE91571}">
      <dgm:prSet/>
      <dgm:spPr/>
      <dgm:t>
        <a:bodyPr/>
        <a:lstStyle/>
        <a:p>
          <a:endParaRPr lang="en-US"/>
        </a:p>
      </dgm:t>
    </dgm:pt>
    <dgm:pt modelId="{620FFC53-8485-4928-8D2C-DD6899822D02}" type="sibTrans" cxnId="{C5656C0A-F334-445C-A667-5728ABE91571}">
      <dgm:prSet/>
      <dgm:spPr/>
      <dgm:t>
        <a:bodyPr/>
        <a:lstStyle/>
        <a:p>
          <a:endParaRPr lang="en-US"/>
        </a:p>
      </dgm:t>
    </dgm:pt>
    <dgm:pt modelId="{EDDB4661-FB3C-4A6C-9BB3-ED07D1DA8A8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3600" dirty="0"/>
            <a:t>Conduct inspections</a:t>
          </a:r>
        </a:p>
      </dgm:t>
      <dgm:extLst>
        <a:ext uri="{E40237B7-FDA0-4F09-8148-C483321AD2D9}">
          <dgm14:cNvPr xmlns:dgm14="http://schemas.microsoft.com/office/drawing/2010/diagram" id="0" name="" descr="Review plans&#10;Conduct inspections&#10;"/>
        </a:ext>
      </dgm:extLst>
    </dgm:pt>
    <dgm:pt modelId="{4D9A8546-62F6-47B1-9C2B-9286D367B4AF}" type="parTrans" cxnId="{0C2EC326-D115-43FC-A395-A55A2F12AA12}">
      <dgm:prSet/>
      <dgm:spPr/>
      <dgm:t>
        <a:bodyPr/>
        <a:lstStyle/>
        <a:p>
          <a:endParaRPr lang="en-US"/>
        </a:p>
      </dgm:t>
    </dgm:pt>
    <dgm:pt modelId="{B4AFBE0C-41BF-4455-9C1E-4FE81EF296C8}" type="sibTrans" cxnId="{0C2EC326-D115-43FC-A395-A55A2F12AA12}">
      <dgm:prSet/>
      <dgm:spPr/>
      <dgm:t>
        <a:bodyPr/>
        <a:lstStyle/>
        <a:p>
          <a:endParaRPr lang="en-US"/>
        </a:p>
      </dgm:t>
    </dgm:pt>
    <dgm:pt modelId="{D4B1F1F0-5022-488F-B34C-E57CCDDF74ED}" type="pres">
      <dgm:prSet presAssocID="{CA8D8BDC-CC96-44EB-826A-BAC33EF9A2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52BA9E-4EEF-4C6C-98D4-14B07520D3FF}" type="pres">
      <dgm:prSet presAssocID="{043C90E5-83CA-44D1-A1B8-DB5C3FAFB863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013D7-BB94-4AF9-A06B-3EBB47DB217C}" type="pres">
      <dgm:prSet presAssocID="{620FFC53-8485-4928-8D2C-DD6899822D02}" presName="sibTrans" presStyleCnt="0"/>
      <dgm:spPr/>
    </dgm:pt>
    <dgm:pt modelId="{D1C72552-45F8-4005-9BF6-6CAC0B2E0E96}" type="pres">
      <dgm:prSet presAssocID="{EDDB4661-FB3C-4A6C-9BB3-ED07D1DA8A8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656C0A-F334-445C-A667-5728ABE91571}" srcId="{CA8D8BDC-CC96-44EB-826A-BAC33EF9A24D}" destId="{043C90E5-83CA-44D1-A1B8-DB5C3FAFB863}" srcOrd="0" destOrd="0" parTransId="{A2B327A3-837E-4AE1-B343-8A029640B220}" sibTransId="{620FFC53-8485-4928-8D2C-DD6899822D02}"/>
    <dgm:cxn modelId="{807F5092-482C-4619-B377-9FF2C1941F23}" type="presOf" srcId="{CA8D8BDC-CC96-44EB-826A-BAC33EF9A24D}" destId="{D4B1F1F0-5022-488F-B34C-E57CCDDF74ED}" srcOrd="0" destOrd="0" presId="urn:microsoft.com/office/officeart/2005/8/layout/default"/>
    <dgm:cxn modelId="{FFE69530-BEE6-43D3-AFA0-A34C86AD83F6}" type="presOf" srcId="{EDDB4661-FB3C-4A6C-9BB3-ED07D1DA8A85}" destId="{D1C72552-45F8-4005-9BF6-6CAC0B2E0E96}" srcOrd="0" destOrd="0" presId="urn:microsoft.com/office/officeart/2005/8/layout/default"/>
    <dgm:cxn modelId="{0C2EC326-D115-43FC-A395-A55A2F12AA12}" srcId="{CA8D8BDC-CC96-44EB-826A-BAC33EF9A24D}" destId="{EDDB4661-FB3C-4A6C-9BB3-ED07D1DA8A85}" srcOrd="1" destOrd="0" parTransId="{4D9A8546-62F6-47B1-9C2B-9286D367B4AF}" sibTransId="{B4AFBE0C-41BF-4455-9C1E-4FE81EF296C8}"/>
    <dgm:cxn modelId="{413FA74E-54EB-4B39-A1B8-D14805A2A489}" type="presOf" srcId="{043C90E5-83CA-44D1-A1B8-DB5C3FAFB863}" destId="{3852BA9E-4EEF-4C6C-98D4-14B07520D3FF}" srcOrd="0" destOrd="0" presId="urn:microsoft.com/office/officeart/2005/8/layout/default"/>
    <dgm:cxn modelId="{6E2F5C75-5660-44C0-82EF-35D0E02CE4CF}" type="presParOf" srcId="{D4B1F1F0-5022-488F-B34C-E57CCDDF74ED}" destId="{3852BA9E-4EEF-4C6C-98D4-14B07520D3FF}" srcOrd="0" destOrd="0" presId="urn:microsoft.com/office/officeart/2005/8/layout/default"/>
    <dgm:cxn modelId="{9F9AF1E9-D15A-40A1-B8A1-9415E46F2CB9}" type="presParOf" srcId="{D4B1F1F0-5022-488F-B34C-E57CCDDF74ED}" destId="{4A1013D7-BB94-4AF9-A06B-3EBB47DB217C}" srcOrd="1" destOrd="0" presId="urn:microsoft.com/office/officeart/2005/8/layout/default"/>
    <dgm:cxn modelId="{D6C67144-A96F-467B-9807-FB1E5E66A190}" type="presParOf" srcId="{D4B1F1F0-5022-488F-B34C-E57CCDDF74ED}" destId="{D1C72552-45F8-4005-9BF6-6CAC0B2E0E9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7E0A625-2040-4CAB-9FCB-ED184532AA40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2CA2EA9-9981-49A9-A96E-4B3654719D50}">
      <dgm:prSet phldrT="[Text]" custT="1"/>
      <dgm:spPr/>
      <dgm:t>
        <a:bodyPr/>
        <a:lstStyle/>
        <a:p>
          <a:r>
            <a:rPr lang="en-US" sz="2000" dirty="0"/>
            <a:t>Exterior bearing walls may be composed of wood and other combustible materials</a:t>
          </a:r>
        </a:p>
      </dgm:t>
    </dgm:pt>
    <dgm:pt modelId="{13E19B94-54AB-49B5-8B18-C05D61D783B8}" type="parTrans" cxnId="{E97D0C91-052E-4CE7-9DA9-FBC6769AF24A}">
      <dgm:prSet/>
      <dgm:spPr/>
      <dgm:t>
        <a:bodyPr/>
        <a:lstStyle/>
        <a:p>
          <a:endParaRPr lang="en-US"/>
        </a:p>
      </dgm:t>
    </dgm:pt>
    <dgm:pt modelId="{453EA5FF-F8A1-424C-873D-25D3748519C8}" type="sibTrans" cxnId="{E97D0C91-052E-4CE7-9DA9-FBC6769AF24A}">
      <dgm:prSet/>
      <dgm:spPr/>
      <dgm:t>
        <a:bodyPr/>
        <a:lstStyle/>
        <a:p>
          <a:endParaRPr lang="en-US"/>
        </a:p>
      </dgm:t>
    </dgm:pt>
    <dgm:pt modelId="{9D66C378-67CA-4430-970D-044A880F594E}">
      <dgm:prSet phldrT="[Text]" custT="1"/>
      <dgm:spPr/>
      <dgm:t>
        <a:bodyPr/>
        <a:lstStyle/>
        <a:p>
          <a:r>
            <a:rPr lang="en-US" sz="1800" dirty="0"/>
            <a:t>Brick or stone veneer may be constructed over wood framing</a:t>
          </a:r>
        </a:p>
      </dgm:t>
    </dgm:pt>
    <dgm:pt modelId="{782EDDF4-E400-45F2-9CF5-8E0AA88D977D}" type="parTrans" cxnId="{19C8B6D3-966B-4AE6-A1D9-FD79CF3877A4}">
      <dgm:prSet/>
      <dgm:spPr/>
      <dgm:t>
        <a:bodyPr/>
        <a:lstStyle/>
        <a:p>
          <a:endParaRPr lang="en-US"/>
        </a:p>
      </dgm:t>
    </dgm:pt>
    <dgm:pt modelId="{935BFB13-174C-40C0-85D3-2D4FEB8733D8}" type="sibTrans" cxnId="{19C8B6D3-966B-4AE6-A1D9-FD79CF3877A4}">
      <dgm:prSet/>
      <dgm:spPr/>
      <dgm:t>
        <a:bodyPr/>
        <a:lstStyle/>
        <a:p>
          <a:endParaRPr lang="en-US"/>
        </a:p>
      </dgm:t>
    </dgm:pt>
    <dgm:pt modelId="{A508875E-1D4D-466F-B4D0-7D5513963F2B}">
      <dgm:prSet phldrT="[Text]" custT="1"/>
      <dgm:spPr/>
      <dgm:t>
        <a:bodyPr/>
        <a:lstStyle/>
        <a:p>
          <a:r>
            <a:rPr lang="en-US" sz="1800" dirty="0"/>
            <a:t>Veneer offers the appearance of masonry-type construction; provides little additional fire protection</a:t>
          </a:r>
        </a:p>
      </dgm:t>
    </dgm:pt>
    <dgm:pt modelId="{FEBC1A18-9150-4FF0-BA01-27D61DFCC23C}" type="parTrans" cxnId="{E4DFA662-8BAA-4DC4-A2C5-83CB03EE5C4E}">
      <dgm:prSet/>
      <dgm:spPr/>
      <dgm:t>
        <a:bodyPr/>
        <a:lstStyle/>
        <a:p>
          <a:endParaRPr lang="en-US"/>
        </a:p>
      </dgm:t>
    </dgm:pt>
    <dgm:pt modelId="{345E7344-1DB9-4089-8B35-3FF1B4CE1214}" type="sibTrans" cxnId="{E4DFA662-8BAA-4DC4-A2C5-83CB03EE5C4E}">
      <dgm:prSet/>
      <dgm:spPr/>
      <dgm:t>
        <a:bodyPr/>
        <a:lstStyle/>
        <a:p>
          <a:endParaRPr lang="en-US"/>
        </a:p>
      </dgm:t>
    </dgm:pt>
    <dgm:pt modelId="{419AA803-DF9D-454B-BAB0-A59A262CEF71}">
      <dgm:prSet phldrT="[Text]" custT="1"/>
      <dgm:spPr/>
      <dgm:t>
        <a:bodyPr/>
        <a:lstStyle/>
        <a:p>
          <a:r>
            <a:rPr lang="en-US" sz="1800" dirty="0"/>
            <a:t>Single-family home</a:t>
          </a:r>
        </a:p>
      </dgm:t>
    </dgm:pt>
    <dgm:pt modelId="{92005D3E-6B04-4234-8F08-8957567ACF67}" type="parTrans" cxnId="{F0AF1604-7B5F-4249-B002-CDC07A30EFAB}">
      <dgm:prSet/>
      <dgm:spPr/>
      <dgm:t>
        <a:bodyPr/>
        <a:lstStyle/>
        <a:p>
          <a:endParaRPr lang="en-US"/>
        </a:p>
      </dgm:t>
    </dgm:pt>
    <dgm:pt modelId="{268B8425-A0F2-4189-8992-EE0E229EDB9D}" type="sibTrans" cxnId="{F0AF1604-7B5F-4249-B002-CDC07A30EFAB}">
      <dgm:prSet/>
      <dgm:spPr/>
      <dgm:t>
        <a:bodyPr/>
        <a:lstStyle/>
        <a:p>
          <a:endParaRPr lang="en-US"/>
        </a:p>
      </dgm:t>
    </dgm:pt>
    <dgm:pt modelId="{44277D25-29A1-47AC-A787-1D22ED964C81}" type="pres">
      <dgm:prSet presAssocID="{B7E0A625-2040-4CAB-9FCB-ED184532AA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03BA7F-F4F5-4A3D-A399-2C938DE4693E}" type="pres">
      <dgm:prSet presAssocID="{32CA2EA9-9981-49A9-A96E-4B3654719D50}" presName="parentLin" presStyleCnt="0"/>
      <dgm:spPr/>
    </dgm:pt>
    <dgm:pt modelId="{6E409585-2D8F-4BEA-A6CB-1BE03C348A02}" type="pres">
      <dgm:prSet presAssocID="{32CA2EA9-9981-49A9-A96E-4B3654719D50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89EBAE93-0BFB-4214-B886-E420F36EE8F7}" type="pres">
      <dgm:prSet presAssocID="{32CA2EA9-9981-49A9-A96E-4B3654719D50}" presName="parentText" presStyleLbl="node1" presStyleIdx="0" presStyleCnt="1" custScaleX="125510" custScaleY="63565" custLinFactNeighborX="7143" custLinFactNeighborY="11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2260F-9559-49BA-A2C1-FCE699B53FE1}" type="pres">
      <dgm:prSet presAssocID="{32CA2EA9-9981-49A9-A96E-4B3654719D50}" presName="negativeSpace" presStyleCnt="0"/>
      <dgm:spPr/>
    </dgm:pt>
    <dgm:pt modelId="{1E10146C-91C1-4D6C-A7AE-AD4DB5B0EE23}" type="pres">
      <dgm:prSet presAssocID="{32CA2EA9-9981-49A9-A96E-4B3654719D50}" presName="childText" presStyleLbl="conFgAcc1" presStyleIdx="0" presStyleCnt="1" custScaleY="897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E99D8C-5ACE-451A-8C5A-2FCA7C79A19C}" type="presOf" srcId="{32CA2EA9-9981-49A9-A96E-4B3654719D50}" destId="{6E409585-2D8F-4BEA-A6CB-1BE03C348A02}" srcOrd="0" destOrd="0" presId="urn:microsoft.com/office/officeart/2005/8/layout/list1"/>
    <dgm:cxn modelId="{23BA960F-30B3-4025-8B5C-DB0FEE9A7A37}" type="presOf" srcId="{A508875E-1D4D-466F-B4D0-7D5513963F2B}" destId="{1E10146C-91C1-4D6C-A7AE-AD4DB5B0EE23}" srcOrd="0" destOrd="1" presId="urn:microsoft.com/office/officeart/2005/8/layout/list1"/>
    <dgm:cxn modelId="{E4DFA662-8BAA-4DC4-A2C5-83CB03EE5C4E}" srcId="{32CA2EA9-9981-49A9-A96E-4B3654719D50}" destId="{A508875E-1D4D-466F-B4D0-7D5513963F2B}" srcOrd="1" destOrd="0" parTransId="{FEBC1A18-9150-4FF0-BA01-27D61DFCC23C}" sibTransId="{345E7344-1DB9-4089-8B35-3FF1B4CE1214}"/>
    <dgm:cxn modelId="{E97D0C91-052E-4CE7-9DA9-FBC6769AF24A}" srcId="{B7E0A625-2040-4CAB-9FCB-ED184532AA40}" destId="{32CA2EA9-9981-49A9-A96E-4B3654719D50}" srcOrd="0" destOrd="0" parTransId="{13E19B94-54AB-49B5-8B18-C05D61D783B8}" sibTransId="{453EA5FF-F8A1-424C-873D-25D3748519C8}"/>
    <dgm:cxn modelId="{E3F34541-CAB5-4DBE-9784-B7625146626C}" type="presOf" srcId="{B7E0A625-2040-4CAB-9FCB-ED184532AA40}" destId="{44277D25-29A1-47AC-A787-1D22ED964C81}" srcOrd="0" destOrd="0" presId="urn:microsoft.com/office/officeart/2005/8/layout/list1"/>
    <dgm:cxn modelId="{19C8B6D3-966B-4AE6-A1D9-FD79CF3877A4}" srcId="{32CA2EA9-9981-49A9-A96E-4B3654719D50}" destId="{9D66C378-67CA-4430-970D-044A880F594E}" srcOrd="0" destOrd="0" parTransId="{782EDDF4-E400-45F2-9CF5-8E0AA88D977D}" sibTransId="{935BFB13-174C-40C0-85D3-2D4FEB8733D8}"/>
    <dgm:cxn modelId="{85908FD6-2B7E-47BD-99E8-B7EBDD832307}" type="presOf" srcId="{32CA2EA9-9981-49A9-A96E-4B3654719D50}" destId="{89EBAE93-0BFB-4214-B886-E420F36EE8F7}" srcOrd="1" destOrd="0" presId="urn:microsoft.com/office/officeart/2005/8/layout/list1"/>
    <dgm:cxn modelId="{08BE8540-8207-49D9-99CA-45B3B147D0E7}" type="presOf" srcId="{9D66C378-67CA-4430-970D-044A880F594E}" destId="{1E10146C-91C1-4D6C-A7AE-AD4DB5B0EE23}" srcOrd="0" destOrd="0" presId="urn:microsoft.com/office/officeart/2005/8/layout/list1"/>
    <dgm:cxn modelId="{07517937-83AA-4AC0-B31F-65878DD193AF}" type="presOf" srcId="{419AA803-DF9D-454B-BAB0-A59A262CEF71}" destId="{1E10146C-91C1-4D6C-A7AE-AD4DB5B0EE23}" srcOrd="0" destOrd="2" presId="urn:microsoft.com/office/officeart/2005/8/layout/list1"/>
    <dgm:cxn modelId="{F0AF1604-7B5F-4249-B002-CDC07A30EFAB}" srcId="{32CA2EA9-9981-49A9-A96E-4B3654719D50}" destId="{419AA803-DF9D-454B-BAB0-A59A262CEF71}" srcOrd="2" destOrd="0" parTransId="{92005D3E-6B04-4234-8F08-8957567ACF67}" sibTransId="{268B8425-A0F2-4189-8992-EE0E229EDB9D}"/>
    <dgm:cxn modelId="{9D5046B9-9040-49FB-A2E9-884B43AAE109}" type="presParOf" srcId="{44277D25-29A1-47AC-A787-1D22ED964C81}" destId="{1D03BA7F-F4F5-4A3D-A399-2C938DE4693E}" srcOrd="0" destOrd="0" presId="urn:microsoft.com/office/officeart/2005/8/layout/list1"/>
    <dgm:cxn modelId="{8041C0E3-F02A-47E4-8B99-315F957CF81A}" type="presParOf" srcId="{1D03BA7F-F4F5-4A3D-A399-2C938DE4693E}" destId="{6E409585-2D8F-4BEA-A6CB-1BE03C348A02}" srcOrd="0" destOrd="0" presId="urn:microsoft.com/office/officeart/2005/8/layout/list1"/>
    <dgm:cxn modelId="{322C24A2-70B6-40ED-A3F6-11B3C8330884}" type="presParOf" srcId="{1D03BA7F-F4F5-4A3D-A399-2C938DE4693E}" destId="{89EBAE93-0BFB-4214-B886-E420F36EE8F7}" srcOrd="1" destOrd="0" presId="urn:microsoft.com/office/officeart/2005/8/layout/list1"/>
    <dgm:cxn modelId="{1DB7900F-15B2-481C-BCDA-B308C595FA75}" type="presParOf" srcId="{44277D25-29A1-47AC-A787-1D22ED964C81}" destId="{BB32260F-9559-49BA-A2C1-FCE699B53FE1}" srcOrd="1" destOrd="0" presId="urn:microsoft.com/office/officeart/2005/8/layout/list1"/>
    <dgm:cxn modelId="{91C10BBE-2BF3-46E3-A1B5-97C8DA568B26}" type="presParOf" srcId="{44277D25-29A1-47AC-A787-1D22ED964C81}" destId="{1E10146C-91C1-4D6C-A7AE-AD4DB5B0EE2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7E0A625-2040-4CAB-9FCB-ED184532AA40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2CA2EA9-9981-49A9-A96E-4B3654719D50}">
      <dgm:prSet phldrT="[Text]" custT="1"/>
      <dgm:spPr/>
      <dgm:t>
        <a:bodyPr/>
        <a:lstStyle/>
        <a:p>
          <a:r>
            <a:rPr lang="en-US" sz="2400" dirty="0"/>
            <a:t>Most often consists of framing materials</a:t>
          </a:r>
        </a:p>
      </dgm:t>
    </dgm:pt>
    <dgm:pt modelId="{13E19B94-54AB-49B5-8B18-C05D61D783B8}" type="parTrans" cxnId="{E97D0C91-052E-4CE7-9DA9-FBC6769AF24A}">
      <dgm:prSet/>
      <dgm:spPr/>
      <dgm:t>
        <a:bodyPr/>
        <a:lstStyle/>
        <a:p>
          <a:endParaRPr lang="en-US"/>
        </a:p>
      </dgm:t>
    </dgm:pt>
    <dgm:pt modelId="{453EA5FF-F8A1-424C-873D-25D3748519C8}" type="sibTrans" cxnId="{E97D0C91-052E-4CE7-9DA9-FBC6769AF24A}">
      <dgm:prSet/>
      <dgm:spPr/>
      <dgm:t>
        <a:bodyPr/>
        <a:lstStyle/>
        <a:p>
          <a:endParaRPr lang="en-US"/>
        </a:p>
      </dgm:t>
    </dgm:pt>
    <dgm:pt modelId="{D4DB093F-1A1A-47E6-A2D4-9077B1699014}">
      <dgm:prSet phldrT="[Text]" custT="1"/>
      <dgm:spPr/>
      <dgm:t>
        <a:bodyPr/>
        <a:lstStyle/>
        <a:p>
          <a:r>
            <a:rPr lang="en-US" sz="1800" dirty="0"/>
            <a:t>Wood 2x4-inch (50 mm by 100 mm) studs or wood sill plates</a:t>
          </a:r>
        </a:p>
      </dgm:t>
    </dgm:pt>
    <dgm:pt modelId="{FFBD9D1B-1661-489E-95D0-9A6912225348}" type="parTrans" cxnId="{0C665DFB-59BC-4780-BA28-1C7AE23C400A}">
      <dgm:prSet/>
      <dgm:spPr/>
      <dgm:t>
        <a:bodyPr/>
        <a:lstStyle/>
        <a:p>
          <a:endParaRPr lang="en-US"/>
        </a:p>
      </dgm:t>
    </dgm:pt>
    <dgm:pt modelId="{0A358DEA-31E1-42A2-9FB5-E54671B7DEED}" type="sibTrans" cxnId="{0C665DFB-59BC-4780-BA28-1C7AE23C400A}">
      <dgm:prSet/>
      <dgm:spPr/>
      <dgm:t>
        <a:bodyPr/>
        <a:lstStyle/>
        <a:p>
          <a:endParaRPr lang="en-US"/>
        </a:p>
      </dgm:t>
    </dgm:pt>
    <dgm:pt modelId="{FB1AFCC0-5BF8-4B18-A0AC-422894DED67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Sheathing is applied directly to the stud face</a:t>
          </a:r>
        </a:p>
      </dgm:t>
    </dgm:pt>
    <dgm:pt modelId="{020AB20C-4CD9-483C-9470-A2C863E84F41}" type="parTrans" cxnId="{632B0583-344F-4C0E-A703-BA28718243DA}">
      <dgm:prSet/>
      <dgm:spPr/>
      <dgm:t>
        <a:bodyPr/>
        <a:lstStyle/>
        <a:p>
          <a:endParaRPr lang="en-US"/>
        </a:p>
      </dgm:t>
    </dgm:pt>
    <dgm:pt modelId="{0ED001A1-CFB2-4599-9F36-CC0F1BDC23AA}" type="sibTrans" cxnId="{632B0583-344F-4C0E-A703-BA28718243DA}">
      <dgm:prSet/>
      <dgm:spPr/>
      <dgm:t>
        <a:bodyPr/>
        <a:lstStyle/>
        <a:p>
          <a:endParaRPr lang="en-US"/>
        </a:p>
      </dgm:t>
    </dgm:pt>
    <dgm:pt modelId="{CC3991C4-AF5C-45F3-9E55-830EE7A01298}">
      <dgm:prSet phldrT="[Text]" custT="1"/>
      <dgm:spPr/>
      <dgm:t>
        <a:bodyPr/>
        <a:lstStyle/>
        <a:p>
          <a:r>
            <a:rPr lang="en-US" sz="1800" dirty="0"/>
            <a:t>Wooden boards or plywood</a:t>
          </a:r>
        </a:p>
      </dgm:t>
    </dgm:pt>
    <dgm:pt modelId="{964378DA-BCA7-4944-BD03-DC42F062BDDB}" type="parTrans" cxnId="{138BFBB5-EF1A-4596-980E-B3A038F38043}">
      <dgm:prSet/>
      <dgm:spPr/>
      <dgm:t>
        <a:bodyPr/>
        <a:lstStyle/>
        <a:p>
          <a:endParaRPr lang="en-US"/>
        </a:p>
      </dgm:t>
    </dgm:pt>
    <dgm:pt modelId="{0B260CB8-8251-42DC-B7DB-BDE5B3038C2B}" type="sibTrans" cxnId="{138BFBB5-EF1A-4596-980E-B3A038F38043}">
      <dgm:prSet/>
      <dgm:spPr/>
      <dgm:t>
        <a:bodyPr/>
        <a:lstStyle/>
        <a:p>
          <a:endParaRPr lang="en-US"/>
        </a:p>
      </dgm:t>
    </dgm:pt>
    <dgm:pt modelId="{13006A2E-A318-4151-8BDF-B35F7D311719}">
      <dgm:prSet phldrT="[Text]" custT="1"/>
      <dgm:spPr/>
      <dgm:t>
        <a:bodyPr/>
        <a:lstStyle/>
        <a:p>
          <a:r>
            <a:rPr lang="en-US" sz="1800" dirty="0"/>
            <a:t>Oriented strand board (OSB)</a:t>
          </a:r>
        </a:p>
      </dgm:t>
    </dgm:pt>
    <dgm:pt modelId="{9E48C50B-1712-43DB-92F2-9813F0F6F4FE}" type="parTrans" cxnId="{D7FEAD1F-4B56-40D8-A46A-F77F2DCB8225}">
      <dgm:prSet/>
      <dgm:spPr/>
      <dgm:t>
        <a:bodyPr/>
        <a:lstStyle/>
        <a:p>
          <a:endParaRPr lang="en-US"/>
        </a:p>
      </dgm:t>
    </dgm:pt>
    <dgm:pt modelId="{20AB0091-252B-40E9-945C-3209BA59FCF0}" type="sibTrans" cxnId="{D7FEAD1F-4B56-40D8-A46A-F77F2DCB8225}">
      <dgm:prSet/>
      <dgm:spPr/>
      <dgm:t>
        <a:bodyPr/>
        <a:lstStyle/>
        <a:p>
          <a:endParaRPr lang="en-US"/>
        </a:p>
      </dgm:t>
    </dgm:pt>
    <dgm:pt modelId="{C797E995-2DD7-410A-8363-22956777E908}">
      <dgm:prSet phldrT="[Text]" custT="1"/>
      <dgm:spPr/>
      <dgm:t>
        <a:bodyPr/>
        <a:lstStyle/>
        <a:p>
          <a:r>
            <a:rPr lang="en-US" sz="1800" dirty="0"/>
            <a:t>Rigid insulation boards</a:t>
          </a:r>
        </a:p>
      </dgm:t>
    </dgm:pt>
    <dgm:pt modelId="{839A3F63-B0F8-4033-A11A-1F6B348BE71B}" type="parTrans" cxnId="{2D856C12-6045-4DCC-B024-9445C9431E77}">
      <dgm:prSet/>
      <dgm:spPr/>
      <dgm:t>
        <a:bodyPr/>
        <a:lstStyle/>
        <a:p>
          <a:endParaRPr lang="en-US"/>
        </a:p>
      </dgm:t>
    </dgm:pt>
    <dgm:pt modelId="{BCF50C46-452E-431C-B95A-981EA8BFD5E3}" type="sibTrans" cxnId="{2D856C12-6045-4DCC-B024-9445C9431E77}">
      <dgm:prSet/>
      <dgm:spPr/>
      <dgm:t>
        <a:bodyPr/>
        <a:lstStyle/>
        <a:p>
          <a:endParaRPr lang="en-US"/>
        </a:p>
      </dgm:t>
    </dgm:pt>
    <dgm:pt modelId="{D27D4CFC-DCE2-46D2-8D1A-0D164D0B099C}">
      <dgm:prSet phldrT="[Text]" custT="1"/>
      <dgm:spPr/>
      <dgm:t>
        <a:bodyPr/>
        <a:lstStyle/>
        <a:p>
          <a:r>
            <a:rPr lang="en-US" sz="1800" dirty="0"/>
            <a:t>Any combination of these</a:t>
          </a:r>
        </a:p>
      </dgm:t>
    </dgm:pt>
    <dgm:pt modelId="{8301720C-E314-457E-8E11-5C42154F5AAF}" type="parTrans" cxnId="{BF98E739-D2B1-4DAC-AD4D-649D2C17983E}">
      <dgm:prSet/>
      <dgm:spPr/>
      <dgm:t>
        <a:bodyPr/>
        <a:lstStyle/>
        <a:p>
          <a:endParaRPr lang="en-US"/>
        </a:p>
      </dgm:t>
    </dgm:pt>
    <dgm:pt modelId="{65937CEB-BA89-4EE1-98AF-CCB341FCD2C4}" type="sibTrans" cxnId="{BF98E739-D2B1-4DAC-AD4D-649D2C17983E}">
      <dgm:prSet/>
      <dgm:spPr/>
      <dgm:t>
        <a:bodyPr/>
        <a:lstStyle/>
        <a:p>
          <a:endParaRPr lang="en-US"/>
        </a:p>
      </dgm:t>
    </dgm:pt>
    <dgm:pt modelId="{44277D25-29A1-47AC-A787-1D22ED964C81}" type="pres">
      <dgm:prSet presAssocID="{B7E0A625-2040-4CAB-9FCB-ED184532AA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03BA7F-F4F5-4A3D-A399-2C938DE4693E}" type="pres">
      <dgm:prSet presAssocID="{32CA2EA9-9981-49A9-A96E-4B3654719D50}" presName="parentLin" presStyleCnt="0"/>
      <dgm:spPr/>
    </dgm:pt>
    <dgm:pt modelId="{6E409585-2D8F-4BEA-A6CB-1BE03C348A02}" type="pres">
      <dgm:prSet presAssocID="{32CA2EA9-9981-49A9-A96E-4B3654719D5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9EBAE93-0BFB-4214-B886-E420F36EE8F7}" type="pres">
      <dgm:prSet presAssocID="{32CA2EA9-9981-49A9-A96E-4B3654719D50}" presName="parentText" presStyleLbl="node1" presStyleIdx="0" presStyleCnt="2" custScaleX="125510" custScaleY="51019" custLinFactNeighborX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2260F-9559-49BA-A2C1-FCE699B53FE1}" type="pres">
      <dgm:prSet presAssocID="{32CA2EA9-9981-49A9-A96E-4B3654719D50}" presName="negativeSpace" presStyleCnt="0"/>
      <dgm:spPr/>
    </dgm:pt>
    <dgm:pt modelId="{1E10146C-91C1-4D6C-A7AE-AD4DB5B0EE23}" type="pres">
      <dgm:prSet presAssocID="{32CA2EA9-9981-49A9-A96E-4B3654719D50}" presName="childText" presStyleLbl="conFgAcc1" presStyleIdx="0" presStyleCnt="2" custScaleY="897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BFC93-9CFA-45F2-A949-85D9E9A506F1}" type="pres">
      <dgm:prSet presAssocID="{453EA5FF-F8A1-424C-873D-25D3748519C8}" presName="spaceBetweenRectangles" presStyleCnt="0"/>
      <dgm:spPr/>
    </dgm:pt>
    <dgm:pt modelId="{5E84E424-8AE8-4C23-A2E9-7F0FFA6B58EE}" type="pres">
      <dgm:prSet presAssocID="{FB1AFCC0-5BF8-4B18-A0AC-422894DED67F}" presName="parentLin" presStyleCnt="0"/>
      <dgm:spPr/>
    </dgm:pt>
    <dgm:pt modelId="{97B4F57F-5DC0-4077-BAEC-F94867A30D2F}" type="pres">
      <dgm:prSet presAssocID="{FB1AFCC0-5BF8-4B18-A0AC-422894DED67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CE7823F-0987-4E2C-ABB9-74764628072D}" type="pres">
      <dgm:prSet presAssocID="{FB1AFCC0-5BF8-4B18-A0AC-422894DED67F}" presName="parentText" presStyleLbl="node1" presStyleIdx="1" presStyleCnt="2" custScaleX="124778" custScaleY="42437" custLinFactNeighborX="-100000" custLinFactNeighborY="-12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64D97-EAA2-4FB7-994D-93F0B0210572}" type="pres">
      <dgm:prSet presAssocID="{FB1AFCC0-5BF8-4B18-A0AC-422894DED67F}" presName="negativeSpace" presStyleCnt="0"/>
      <dgm:spPr/>
    </dgm:pt>
    <dgm:pt modelId="{0AABAC5C-E09E-4D96-A946-E94AEA9F071C}" type="pres">
      <dgm:prSet presAssocID="{FB1AFCC0-5BF8-4B18-A0AC-422894DED67F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7D0C91-052E-4CE7-9DA9-FBC6769AF24A}" srcId="{B7E0A625-2040-4CAB-9FCB-ED184532AA40}" destId="{32CA2EA9-9981-49A9-A96E-4B3654719D50}" srcOrd="0" destOrd="0" parTransId="{13E19B94-54AB-49B5-8B18-C05D61D783B8}" sibTransId="{453EA5FF-F8A1-424C-873D-25D3748519C8}"/>
    <dgm:cxn modelId="{A3CA4BB4-F0A1-43FA-986D-1F0BE9530B64}" type="presOf" srcId="{32CA2EA9-9981-49A9-A96E-4B3654719D50}" destId="{6E409585-2D8F-4BEA-A6CB-1BE03C348A02}" srcOrd="0" destOrd="0" presId="urn:microsoft.com/office/officeart/2005/8/layout/list1"/>
    <dgm:cxn modelId="{BF98E739-D2B1-4DAC-AD4D-649D2C17983E}" srcId="{FB1AFCC0-5BF8-4B18-A0AC-422894DED67F}" destId="{D27D4CFC-DCE2-46D2-8D1A-0D164D0B099C}" srcOrd="3" destOrd="0" parTransId="{8301720C-E314-457E-8E11-5C42154F5AAF}" sibTransId="{65937CEB-BA89-4EE1-98AF-CCB341FCD2C4}"/>
    <dgm:cxn modelId="{2EAC1BDA-F067-4C70-B37D-07693B0E0BE8}" type="presOf" srcId="{D27D4CFC-DCE2-46D2-8D1A-0D164D0B099C}" destId="{0AABAC5C-E09E-4D96-A946-E94AEA9F071C}" srcOrd="0" destOrd="3" presId="urn:microsoft.com/office/officeart/2005/8/layout/list1"/>
    <dgm:cxn modelId="{D7FEAD1F-4B56-40D8-A46A-F77F2DCB8225}" srcId="{FB1AFCC0-5BF8-4B18-A0AC-422894DED67F}" destId="{13006A2E-A318-4151-8BDF-B35F7D311719}" srcOrd="1" destOrd="0" parTransId="{9E48C50B-1712-43DB-92F2-9813F0F6F4FE}" sibTransId="{20AB0091-252B-40E9-945C-3209BA59FCF0}"/>
    <dgm:cxn modelId="{632B0583-344F-4C0E-A703-BA28718243DA}" srcId="{B7E0A625-2040-4CAB-9FCB-ED184532AA40}" destId="{FB1AFCC0-5BF8-4B18-A0AC-422894DED67F}" srcOrd="1" destOrd="0" parTransId="{020AB20C-4CD9-483C-9470-A2C863E84F41}" sibTransId="{0ED001A1-CFB2-4599-9F36-CC0F1BDC23AA}"/>
    <dgm:cxn modelId="{2D856C12-6045-4DCC-B024-9445C9431E77}" srcId="{FB1AFCC0-5BF8-4B18-A0AC-422894DED67F}" destId="{C797E995-2DD7-410A-8363-22956777E908}" srcOrd="2" destOrd="0" parTransId="{839A3F63-B0F8-4033-A11A-1F6B348BE71B}" sibTransId="{BCF50C46-452E-431C-B95A-981EA8BFD5E3}"/>
    <dgm:cxn modelId="{713B06E0-C1FF-4DCB-BA37-53B858FE6F5E}" type="presOf" srcId="{CC3991C4-AF5C-45F3-9E55-830EE7A01298}" destId="{0AABAC5C-E09E-4D96-A946-E94AEA9F071C}" srcOrd="0" destOrd="0" presId="urn:microsoft.com/office/officeart/2005/8/layout/list1"/>
    <dgm:cxn modelId="{4CA55913-BBA2-404E-AAAD-9A292B2B6A35}" type="presOf" srcId="{B7E0A625-2040-4CAB-9FCB-ED184532AA40}" destId="{44277D25-29A1-47AC-A787-1D22ED964C81}" srcOrd="0" destOrd="0" presId="urn:microsoft.com/office/officeart/2005/8/layout/list1"/>
    <dgm:cxn modelId="{BB8A30A5-8548-4F88-8728-14AC3EA06865}" type="presOf" srcId="{13006A2E-A318-4151-8BDF-B35F7D311719}" destId="{0AABAC5C-E09E-4D96-A946-E94AEA9F071C}" srcOrd="0" destOrd="1" presId="urn:microsoft.com/office/officeart/2005/8/layout/list1"/>
    <dgm:cxn modelId="{702EE67E-10E7-4C6C-AE4B-4780F042DDBC}" type="presOf" srcId="{C797E995-2DD7-410A-8363-22956777E908}" destId="{0AABAC5C-E09E-4D96-A946-E94AEA9F071C}" srcOrd="0" destOrd="2" presId="urn:microsoft.com/office/officeart/2005/8/layout/list1"/>
    <dgm:cxn modelId="{DCD64C8C-03A2-4609-824D-70A226638251}" type="presOf" srcId="{D4DB093F-1A1A-47E6-A2D4-9077B1699014}" destId="{1E10146C-91C1-4D6C-A7AE-AD4DB5B0EE23}" srcOrd="0" destOrd="0" presId="urn:microsoft.com/office/officeart/2005/8/layout/list1"/>
    <dgm:cxn modelId="{0C665DFB-59BC-4780-BA28-1C7AE23C400A}" srcId="{32CA2EA9-9981-49A9-A96E-4B3654719D50}" destId="{D4DB093F-1A1A-47E6-A2D4-9077B1699014}" srcOrd="0" destOrd="0" parTransId="{FFBD9D1B-1661-489E-95D0-9A6912225348}" sibTransId="{0A358DEA-31E1-42A2-9FB5-E54671B7DEED}"/>
    <dgm:cxn modelId="{C25A3326-B1AD-4D00-AD3B-A6337892E6A1}" type="presOf" srcId="{FB1AFCC0-5BF8-4B18-A0AC-422894DED67F}" destId="{97B4F57F-5DC0-4077-BAEC-F94867A30D2F}" srcOrd="0" destOrd="0" presId="urn:microsoft.com/office/officeart/2005/8/layout/list1"/>
    <dgm:cxn modelId="{EE256134-B28D-4504-A033-4A78EE41FAEE}" type="presOf" srcId="{32CA2EA9-9981-49A9-A96E-4B3654719D50}" destId="{89EBAE93-0BFB-4214-B886-E420F36EE8F7}" srcOrd="1" destOrd="0" presId="urn:microsoft.com/office/officeart/2005/8/layout/list1"/>
    <dgm:cxn modelId="{A3AA4E58-E289-434E-AF4B-60D7DA8A4898}" type="presOf" srcId="{FB1AFCC0-5BF8-4B18-A0AC-422894DED67F}" destId="{BCE7823F-0987-4E2C-ABB9-74764628072D}" srcOrd="1" destOrd="0" presId="urn:microsoft.com/office/officeart/2005/8/layout/list1"/>
    <dgm:cxn modelId="{138BFBB5-EF1A-4596-980E-B3A038F38043}" srcId="{FB1AFCC0-5BF8-4B18-A0AC-422894DED67F}" destId="{CC3991C4-AF5C-45F3-9E55-830EE7A01298}" srcOrd="0" destOrd="0" parTransId="{964378DA-BCA7-4944-BD03-DC42F062BDDB}" sibTransId="{0B260CB8-8251-42DC-B7DB-BDE5B3038C2B}"/>
    <dgm:cxn modelId="{6FA7B1CF-628B-45E5-A22E-4F833B4C2744}" type="presParOf" srcId="{44277D25-29A1-47AC-A787-1D22ED964C81}" destId="{1D03BA7F-F4F5-4A3D-A399-2C938DE4693E}" srcOrd="0" destOrd="0" presId="urn:microsoft.com/office/officeart/2005/8/layout/list1"/>
    <dgm:cxn modelId="{F8B67E16-CD6F-4A29-859A-40BC0A4B5A5E}" type="presParOf" srcId="{1D03BA7F-F4F5-4A3D-A399-2C938DE4693E}" destId="{6E409585-2D8F-4BEA-A6CB-1BE03C348A02}" srcOrd="0" destOrd="0" presId="urn:microsoft.com/office/officeart/2005/8/layout/list1"/>
    <dgm:cxn modelId="{B128FDC0-4160-44FA-B8FD-1BE7B784C049}" type="presParOf" srcId="{1D03BA7F-F4F5-4A3D-A399-2C938DE4693E}" destId="{89EBAE93-0BFB-4214-B886-E420F36EE8F7}" srcOrd="1" destOrd="0" presId="urn:microsoft.com/office/officeart/2005/8/layout/list1"/>
    <dgm:cxn modelId="{758FCD59-BF26-43EC-BB70-88D52AD5F225}" type="presParOf" srcId="{44277D25-29A1-47AC-A787-1D22ED964C81}" destId="{BB32260F-9559-49BA-A2C1-FCE699B53FE1}" srcOrd="1" destOrd="0" presId="urn:microsoft.com/office/officeart/2005/8/layout/list1"/>
    <dgm:cxn modelId="{10FBAB9F-D841-47F4-BF10-A7C6C380D4AF}" type="presParOf" srcId="{44277D25-29A1-47AC-A787-1D22ED964C81}" destId="{1E10146C-91C1-4D6C-A7AE-AD4DB5B0EE23}" srcOrd="2" destOrd="0" presId="urn:microsoft.com/office/officeart/2005/8/layout/list1"/>
    <dgm:cxn modelId="{57ADE47B-4ED9-4934-A0F7-0F764DC46EA7}" type="presParOf" srcId="{44277D25-29A1-47AC-A787-1D22ED964C81}" destId="{796BFC93-9CFA-45F2-A949-85D9E9A506F1}" srcOrd="3" destOrd="0" presId="urn:microsoft.com/office/officeart/2005/8/layout/list1"/>
    <dgm:cxn modelId="{21DD9A89-A857-40F4-9E96-D02594766F42}" type="presParOf" srcId="{44277D25-29A1-47AC-A787-1D22ED964C81}" destId="{5E84E424-8AE8-4C23-A2E9-7F0FFA6B58EE}" srcOrd="4" destOrd="0" presId="urn:microsoft.com/office/officeart/2005/8/layout/list1"/>
    <dgm:cxn modelId="{19958BDA-94BF-47D3-AA49-A87F1BC669AC}" type="presParOf" srcId="{5E84E424-8AE8-4C23-A2E9-7F0FFA6B58EE}" destId="{97B4F57F-5DC0-4077-BAEC-F94867A30D2F}" srcOrd="0" destOrd="0" presId="urn:microsoft.com/office/officeart/2005/8/layout/list1"/>
    <dgm:cxn modelId="{673CB4FF-DFBC-422B-A07F-DCF240C65E60}" type="presParOf" srcId="{5E84E424-8AE8-4C23-A2E9-7F0FFA6B58EE}" destId="{BCE7823F-0987-4E2C-ABB9-74764628072D}" srcOrd="1" destOrd="0" presId="urn:microsoft.com/office/officeart/2005/8/layout/list1"/>
    <dgm:cxn modelId="{EE915796-ABF8-4323-B314-BE8B36961D70}" type="presParOf" srcId="{44277D25-29A1-47AC-A787-1D22ED964C81}" destId="{47964D97-EAA2-4FB7-994D-93F0B0210572}" srcOrd="5" destOrd="0" presId="urn:microsoft.com/office/officeart/2005/8/layout/list1"/>
    <dgm:cxn modelId="{D9D18A05-01F6-473A-95EB-37FFA61E8179}" type="presParOf" srcId="{44277D25-29A1-47AC-A787-1D22ED964C81}" destId="{0AABAC5C-E09E-4D96-A946-E94AEA9F071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239030A-1BE1-4930-BDEA-D01BE2198321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04A7A14-2D4E-4751-9C20-C1D9C1523AA9}">
      <dgm:prSet phldrT="[Text]" custT="1"/>
      <dgm:spPr/>
      <dgm:t>
        <a:bodyPr/>
        <a:lstStyle/>
        <a:p>
          <a:r>
            <a:rPr lang="en-US" sz="2400" dirty="0"/>
            <a:t>Exteriors are attached in various ways</a:t>
          </a:r>
        </a:p>
      </dgm:t>
    </dgm:pt>
    <dgm:pt modelId="{D0DC0EDC-1CB4-4062-B4FC-8BED2E09DF00}" type="parTrans" cxnId="{388E22CE-C232-4B6A-9115-8E02B50AB31B}">
      <dgm:prSet/>
      <dgm:spPr/>
      <dgm:t>
        <a:bodyPr/>
        <a:lstStyle/>
        <a:p>
          <a:endParaRPr lang="en-US"/>
        </a:p>
      </dgm:t>
    </dgm:pt>
    <dgm:pt modelId="{6D7FA919-F134-4DC3-8904-CD20E3437940}" type="sibTrans" cxnId="{388E22CE-C232-4B6A-9115-8E02B50AB31B}">
      <dgm:prSet/>
      <dgm:spPr/>
      <dgm:t>
        <a:bodyPr/>
        <a:lstStyle/>
        <a:p>
          <a:endParaRPr lang="en-US"/>
        </a:p>
      </dgm:t>
    </dgm:pt>
    <dgm:pt modelId="{62A6A839-028B-4A3C-8BFA-3BD1AD00BB06}">
      <dgm:prSet phldrT="[Text]" custT="1"/>
      <dgm:spPr/>
      <dgm:t>
        <a:bodyPr/>
        <a:lstStyle/>
        <a:p>
          <a:r>
            <a:rPr lang="en-US" sz="2400" dirty="0"/>
            <a:t>Supports have evolved</a:t>
          </a:r>
        </a:p>
      </dgm:t>
    </dgm:pt>
    <dgm:pt modelId="{5AE13335-DF98-49D7-B419-559E21021F15}" type="parTrans" cxnId="{C52D7F95-7E4F-4657-A1C4-E8A04910DBA4}">
      <dgm:prSet/>
      <dgm:spPr/>
      <dgm:t>
        <a:bodyPr/>
        <a:lstStyle/>
        <a:p>
          <a:endParaRPr lang="en-US"/>
        </a:p>
      </dgm:t>
    </dgm:pt>
    <dgm:pt modelId="{8133BA0C-853A-469C-9A88-1EA89CB74A62}" type="sibTrans" cxnId="{C52D7F95-7E4F-4657-A1C4-E8A04910DBA4}">
      <dgm:prSet/>
      <dgm:spPr/>
      <dgm:t>
        <a:bodyPr/>
        <a:lstStyle/>
        <a:p>
          <a:endParaRPr lang="en-US"/>
        </a:p>
      </dgm:t>
    </dgm:pt>
    <dgm:pt modelId="{F0F87834-66FA-4D21-BC1D-4499C8B257E4}">
      <dgm:prSet phldrT="[Text]" custT="1"/>
      <dgm:spPr/>
      <dgm:t>
        <a:bodyPr/>
        <a:lstStyle/>
        <a:p>
          <a:r>
            <a:rPr lang="en-US" sz="2000" dirty="0"/>
            <a:t>Siding: nails, screws, or glue</a:t>
          </a:r>
        </a:p>
      </dgm:t>
    </dgm:pt>
    <dgm:pt modelId="{A4A2A337-1AA6-44DB-A8FD-8A010842738D}" type="parTrans" cxnId="{913F894D-74CA-490F-973A-50AE9151CBE9}">
      <dgm:prSet/>
      <dgm:spPr/>
      <dgm:t>
        <a:bodyPr/>
        <a:lstStyle/>
        <a:p>
          <a:endParaRPr lang="en-US"/>
        </a:p>
      </dgm:t>
    </dgm:pt>
    <dgm:pt modelId="{FA7CD823-AF24-4C22-A79B-9B405CFBC2CC}" type="sibTrans" cxnId="{913F894D-74CA-490F-973A-50AE9151CBE9}">
      <dgm:prSet/>
      <dgm:spPr/>
      <dgm:t>
        <a:bodyPr/>
        <a:lstStyle/>
        <a:p>
          <a:endParaRPr lang="en-US"/>
        </a:p>
      </dgm:t>
    </dgm:pt>
    <dgm:pt modelId="{BD12CDDD-2C55-4817-95F8-C250387D5556}">
      <dgm:prSet phldrT="[Text]" custT="1"/>
      <dgm:spPr/>
      <dgm:t>
        <a:bodyPr/>
        <a:lstStyle/>
        <a:p>
          <a:r>
            <a:rPr lang="en-US" sz="2000" dirty="0"/>
            <a:t>Stucco: spread over screen lattice attached to studs</a:t>
          </a:r>
        </a:p>
      </dgm:t>
    </dgm:pt>
    <dgm:pt modelId="{C41D8B92-B771-4E21-A5EC-60CA866A09F7}" type="parTrans" cxnId="{1D2EC255-25DB-4641-B946-7E47A169AFD9}">
      <dgm:prSet/>
      <dgm:spPr/>
      <dgm:t>
        <a:bodyPr/>
        <a:lstStyle/>
        <a:p>
          <a:endParaRPr lang="en-US"/>
        </a:p>
      </dgm:t>
    </dgm:pt>
    <dgm:pt modelId="{2B631DB7-D295-4B10-8552-15790B9C550A}" type="sibTrans" cxnId="{1D2EC255-25DB-4641-B946-7E47A169AFD9}">
      <dgm:prSet/>
      <dgm:spPr/>
      <dgm:t>
        <a:bodyPr/>
        <a:lstStyle/>
        <a:p>
          <a:endParaRPr lang="en-US"/>
        </a:p>
      </dgm:t>
    </dgm:pt>
    <dgm:pt modelId="{1C3F77CE-681D-4555-BC8A-E6C6E3595957}">
      <dgm:prSet phldrT="[Text]" custT="1"/>
      <dgm:spPr/>
      <dgm:t>
        <a:bodyPr/>
        <a:lstStyle/>
        <a:p>
          <a:r>
            <a:rPr lang="en-US" sz="2000" dirty="0"/>
            <a:t>Lightweight engineered lumber systems support both roof and floor loads</a:t>
          </a:r>
        </a:p>
      </dgm:t>
    </dgm:pt>
    <dgm:pt modelId="{7B462685-16B9-42A3-AA1D-D5F290C8B41B}" type="parTrans" cxnId="{9E33E622-9020-4C13-8753-CBB0247C1582}">
      <dgm:prSet/>
      <dgm:spPr/>
      <dgm:t>
        <a:bodyPr/>
        <a:lstStyle/>
        <a:p>
          <a:endParaRPr lang="en-US"/>
        </a:p>
      </dgm:t>
    </dgm:pt>
    <dgm:pt modelId="{64332FCE-D838-4879-896D-23A05BC1F53E}" type="sibTrans" cxnId="{9E33E622-9020-4C13-8753-CBB0247C1582}">
      <dgm:prSet/>
      <dgm:spPr/>
      <dgm:t>
        <a:bodyPr/>
        <a:lstStyle/>
        <a:p>
          <a:endParaRPr lang="en-US"/>
        </a:p>
      </dgm:t>
    </dgm:pt>
    <dgm:pt modelId="{3FAF6441-FAC4-4B39-B70A-5D4E7DC8217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Lightweight wood trusses can be assembled in many configurations</a:t>
          </a:r>
        </a:p>
      </dgm:t>
    </dgm:pt>
    <dgm:pt modelId="{5312E82D-D988-413C-BB66-C0BB4A7DE407}" type="parTrans" cxnId="{97D53C43-4A46-42A6-802C-497B610286EE}">
      <dgm:prSet/>
      <dgm:spPr/>
      <dgm:t>
        <a:bodyPr/>
        <a:lstStyle/>
        <a:p>
          <a:endParaRPr lang="en-US"/>
        </a:p>
      </dgm:t>
    </dgm:pt>
    <dgm:pt modelId="{937C325E-AB14-47D1-A66F-AD4EF341CFF9}" type="sibTrans" cxnId="{97D53C43-4A46-42A6-802C-497B610286EE}">
      <dgm:prSet/>
      <dgm:spPr/>
      <dgm:t>
        <a:bodyPr/>
        <a:lstStyle/>
        <a:p>
          <a:endParaRPr lang="en-US"/>
        </a:p>
      </dgm:t>
    </dgm:pt>
    <dgm:pt modelId="{308C27E5-DBAD-4DCD-822B-23CC23CD9B6A}">
      <dgm:prSet phldrT="[Text]" custT="1"/>
      <dgm:spPr/>
      <dgm:t>
        <a:bodyPr/>
        <a:lstStyle/>
        <a:p>
          <a:r>
            <a:rPr lang="en-US" sz="2000" dirty="0"/>
            <a:t>Typically use a triangular configuration for stability</a:t>
          </a:r>
        </a:p>
      </dgm:t>
    </dgm:pt>
    <dgm:pt modelId="{3B90A475-E3CC-490D-9763-B067BFF911AE}" type="parTrans" cxnId="{FF968135-6C7F-457D-8DFD-90F0829043AC}">
      <dgm:prSet/>
      <dgm:spPr/>
      <dgm:t>
        <a:bodyPr/>
        <a:lstStyle/>
        <a:p>
          <a:endParaRPr lang="en-US"/>
        </a:p>
      </dgm:t>
    </dgm:pt>
    <dgm:pt modelId="{A22967B1-9EEE-41DC-BE96-3CC01DF09834}" type="sibTrans" cxnId="{FF968135-6C7F-457D-8DFD-90F0829043AC}">
      <dgm:prSet/>
      <dgm:spPr/>
      <dgm:t>
        <a:bodyPr/>
        <a:lstStyle/>
        <a:p>
          <a:endParaRPr lang="en-US"/>
        </a:p>
      </dgm:t>
    </dgm:pt>
    <dgm:pt modelId="{66F89AEC-AEA2-42E4-8E4F-9C9419436AFE}">
      <dgm:prSet phldrT="[Text]" custT="1"/>
      <dgm:spPr/>
      <dgm:t>
        <a:bodyPr/>
        <a:lstStyle/>
        <a:p>
          <a:r>
            <a:rPr lang="en-US" sz="2000" dirty="0"/>
            <a:t>Efficient use of lumber</a:t>
          </a:r>
        </a:p>
      </dgm:t>
    </dgm:pt>
    <dgm:pt modelId="{7922E295-6CF9-4911-B52C-786BC9EAE755}" type="parTrans" cxnId="{1E19CF7D-544D-46FF-A189-28A1F15CDE19}">
      <dgm:prSet/>
      <dgm:spPr/>
      <dgm:t>
        <a:bodyPr/>
        <a:lstStyle/>
        <a:p>
          <a:endParaRPr lang="en-US"/>
        </a:p>
      </dgm:t>
    </dgm:pt>
    <dgm:pt modelId="{CEEC4578-DE02-42E8-A7E5-5D96C7A160A9}" type="sibTrans" cxnId="{1E19CF7D-544D-46FF-A189-28A1F15CDE19}">
      <dgm:prSet/>
      <dgm:spPr/>
      <dgm:t>
        <a:bodyPr/>
        <a:lstStyle/>
        <a:p>
          <a:endParaRPr lang="en-US"/>
        </a:p>
      </dgm:t>
    </dgm:pt>
    <dgm:pt modelId="{A368D437-C678-4347-B472-D9FEB9F933B5}">
      <dgm:prSet phldrT="[Text]" custT="1"/>
      <dgm:spPr/>
      <dgm:t>
        <a:bodyPr/>
        <a:lstStyle/>
        <a:p>
          <a:r>
            <a:rPr lang="en-US" sz="2000" dirty="0"/>
            <a:t>Provide open areas to install other systems</a:t>
          </a:r>
        </a:p>
      </dgm:t>
    </dgm:pt>
    <dgm:pt modelId="{F2806321-C362-49B4-BFEA-B78E7ACA32A3}" type="parTrans" cxnId="{F9EC065F-77C4-4C5B-BABF-E242F68CEAC6}">
      <dgm:prSet/>
      <dgm:spPr/>
      <dgm:t>
        <a:bodyPr/>
        <a:lstStyle/>
        <a:p>
          <a:endParaRPr lang="en-US"/>
        </a:p>
      </dgm:t>
    </dgm:pt>
    <dgm:pt modelId="{39E4ADE0-1D64-4545-A6E0-4544C6957C07}" type="sibTrans" cxnId="{F9EC065F-77C4-4C5B-BABF-E242F68CEAC6}">
      <dgm:prSet/>
      <dgm:spPr/>
      <dgm:t>
        <a:bodyPr/>
        <a:lstStyle/>
        <a:p>
          <a:endParaRPr lang="en-US"/>
        </a:p>
      </dgm:t>
    </dgm:pt>
    <dgm:pt modelId="{D5F3AB5D-C08C-487F-9D24-6E274746C996}" type="pres">
      <dgm:prSet presAssocID="{9239030A-1BE1-4930-BDEA-D01BE219832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857891-0FB6-4A82-9649-F70F5E83D7CF}" type="pres">
      <dgm:prSet presAssocID="{704A7A14-2D4E-4751-9C20-C1D9C1523AA9}" presName="parentLin" presStyleCnt="0"/>
      <dgm:spPr/>
    </dgm:pt>
    <dgm:pt modelId="{1BDE3A40-7EFF-4833-A362-A9A781C8DCEB}" type="pres">
      <dgm:prSet presAssocID="{704A7A14-2D4E-4751-9C20-C1D9C1523AA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BDDFFAC-313D-4338-93EB-B17AE424ACDA}" type="pres">
      <dgm:prSet presAssocID="{704A7A14-2D4E-4751-9C20-C1D9C1523AA9}" presName="parentText" presStyleLbl="node1" presStyleIdx="0" presStyleCnt="3" custScaleX="1109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742FB-570E-40DB-AC1B-E9A9FA9C0A16}" type="pres">
      <dgm:prSet presAssocID="{704A7A14-2D4E-4751-9C20-C1D9C1523AA9}" presName="negativeSpace" presStyleCnt="0"/>
      <dgm:spPr/>
    </dgm:pt>
    <dgm:pt modelId="{92208CAF-2917-4237-9FB3-7222942A06F2}" type="pres">
      <dgm:prSet presAssocID="{704A7A14-2D4E-4751-9C20-C1D9C1523AA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5232C5-53D8-4B61-9FD4-87705EABEA6B}" type="pres">
      <dgm:prSet presAssocID="{6D7FA919-F134-4DC3-8904-CD20E3437940}" presName="spaceBetweenRectangles" presStyleCnt="0"/>
      <dgm:spPr/>
    </dgm:pt>
    <dgm:pt modelId="{6BFDA4B3-9CD4-4B13-87BB-66383724E78B}" type="pres">
      <dgm:prSet presAssocID="{62A6A839-028B-4A3C-8BFA-3BD1AD00BB06}" presName="parentLin" presStyleCnt="0"/>
      <dgm:spPr/>
    </dgm:pt>
    <dgm:pt modelId="{EF569C1C-A7A6-4161-BDB4-37F7559B7A22}" type="pres">
      <dgm:prSet presAssocID="{62A6A839-028B-4A3C-8BFA-3BD1AD00BB0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19D450F-D779-4D98-A9E7-4F99FE4C261B}" type="pres">
      <dgm:prSet presAssocID="{62A6A839-028B-4A3C-8BFA-3BD1AD00BB06}" presName="parentText" presStyleLbl="node1" presStyleIdx="1" presStyleCnt="3" custScaleX="1109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C8FDF-FEA0-4255-8742-0396481AA49B}" type="pres">
      <dgm:prSet presAssocID="{62A6A839-028B-4A3C-8BFA-3BD1AD00BB06}" presName="negativeSpace" presStyleCnt="0"/>
      <dgm:spPr/>
    </dgm:pt>
    <dgm:pt modelId="{4B1A6AF7-22C0-49AE-AC1F-70D63E54D874}" type="pres">
      <dgm:prSet presAssocID="{62A6A839-028B-4A3C-8BFA-3BD1AD00BB0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1627F-C32F-4171-B540-71405D074E52}" type="pres">
      <dgm:prSet presAssocID="{8133BA0C-853A-469C-9A88-1EA89CB74A62}" presName="spaceBetweenRectangles" presStyleCnt="0"/>
      <dgm:spPr/>
    </dgm:pt>
    <dgm:pt modelId="{6497CCA8-6AC5-47C1-B3A3-631723A9CDE3}" type="pres">
      <dgm:prSet presAssocID="{3FAF6441-FAC4-4B39-B70A-5D4E7DC82174}" presName="parentLin" presStyleCnt="0"/>
      <dgm:spPr/>
    </dgm:pt>
    <dgm:pt modelId="{1CDFF65B-DE00-440E-AA49-3843FDF3BE7C}" type="pres">
      <dgm:prSet presAssocID="{3FAF6441-FAC4-4B39-B70A-5D4E7DC8217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108989FF-16FB-4B71-AA33-E6E2F900B5D4}" type="pres">
      <dgm:prSet presAssocID="{3FAF6441-FAC4-4B39-B70A-5D4E7DC82174}" presName="parentText" presStyleLbl="node1" presStyleIdx="2" presStyleCnt="3" custScaleX="116484" custScaleY="1534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6EB07-662C-4D0E-8EBA-CC95C4F5CB2F}" type="pres">
      <dgm:prSet presAssocID="{3FAF6441-FAC4-4B39-B70A-5D4E7DC82174}" presName="negativeSpace" presStyleCnt="0"/>
      <dgm:spPr/>
    </dgm:pt>
    <dgm:pt modelId="{69D6428B-E09C-403F-8260-5F985AE77D71}" type="pres">
      <dgm:prSet presAssocID="{3FAF6441-FAC4-4B39-B70A-5D4E7DC8217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8E22CE-C232-4B6A-9115-8E02B50AB31B}" srcId="{9239030A-1BE1-4930-BDEA-D01BE2198321}" destId="{704A7A14-2D4E-4751-9C20-C1D9C1523AA9}" srcOrd="0" destOrd="0" parTransId="{D0DC0EDC-1CB4-4062-B4FC-8BED2E09DF00}" sibTransId="{6D7FA919-F134-4DC3-8904-CD20E3437940}"/>
    <dgm:cxn modelId="{1E19CF7D-544D-46FF-A189-28A1F15CDE19}" srcId="{3FAF6441-FAC4-4B39-B70A-5D4E7DC82174}" destId="{66F89AEC-AEA2-42E4-8E4F-9C9419436AFE}" srcOrd="1" destOrd="0" parTransId="{7922E295-6CF9-4911-B52C-786BC9EAE755}" sibTransId="{CEEC4578-DE02-42E8-A7E5-5D96C7A160A9}"/>
    <dgm:cxn modelId="{C52D7F95-7E4F-4657-A1C4-E8A04910DBA4}" srcId="{9239030A-1BE1-4930-BDEA-D01BE2198321}" destId="{62A6A839-028B-4A3C-8BFA-3BD1AD00BB06}" srcOrd="1" destOrd="0" parTransId="{5AE13335-DF98-49D7-B419-559E21021F15}" sibTransId="{8133BA0C-853A-469C-9A88-1EA89CB74A62}"/>
    <dgm:cxn modelId="{7F789E7E-DE76-42A0-A56A-7507E752DA9D}" type="presOf" srcId="{308C27E5-DBAD-4DCD-822B-23CC23CD9B6A}" destId="{69D6428B-E09C-403F-8260-5F985AE77D71}" srcOrd="0" destOrd="0" presId="urn:microsoft.com/office/officeart/2005/8/layout/list1"/>
    <dgm:cxn modelId="{89800554-ED50-4CF8-B42C-90A798D0069B}" type="presOf" srcId="{66F89AEC-AEA2-42E4-8E4F-9C9419436AFE}" destId="{69D6428B-E09C-403F-8260-5F985AE77D71}" srcOrd="0" destOrd="1" presId="urn:microsoft.com/office/officeart/2005/8/layout/list1"/>
    <dgm:cxn modelId="{12DDB30C-2298-4DA7-A0BA-30627D39A9BB}" type="presOf" srcId="{704A7A14-2D4E-4751-9C20-C1D9C1523AA9}" destId="{1BDE3A40-7EFF-4833-A362-A9A781C8DCEB}" srcOrd="0" destOrd="0" presId="urn:microsoft.com/office/officeart/2005/8/layout/list1"/>
    <dgm:cxn modelId="{913F894D-74CA-490F-973A-50AE9151CBE9}" srcId="{704A7A14-2D4E-4751-9C20-C1D9C1523AA9}" destId="{F0F87834-66FA-4D21-BC1D-4499C8B257E4}" srcOrd="0" destOrd="0" parTransId="{A4A2A337-1AA6-44DB-A8FD-8A010842738D}" sibTransId="{FA7CD823-AF24-4C22-A79B-9B405CFBC2CC}"/>
    <dgm:cxn modelId="{FD73D69E-21D1-476D-81AB-97667FD5FA7C}" type="presOf" srcId="{F0F87834-66FA-4D21-BC1D-4499C8B257E4}" destId="{92208CAF-2917-4237-9FB3-7222942A06F2}" srcOrd="0" destOrd="0" presId="urn:microsoft.com/office/officeart/2005/8/layout/list1"/>
    <dgm:cxn modelId="{D4507071-7A0C-4CBB-B0E6-F88A55C3ADB2}" type="presOf" srcId="{A368D437-C678-4347-B472-D9FEB9F933B5}" destId="{69D6428B-E09C-403F-8260-5F985AE77D71}" srcOrd="0" destOrd="2" presId="urn:microsoft.com/office/officeart/2005/8/layout/list1"/>
    <dgm:cxn modelId="{9E33E622-9020-4C13-8753-CBB0247C1582}" srcId="{62A6A839-028B-4A3C-8BFA-3BD1AD00BB06}" destId="{1C3F77CE-681D-4555-BC8A-E6C6E3595957}" srcOrd="0" destOrd="0" parTransId="{7B462685-16B9-42A3-AA1D-D5F290C8B41B}" sibTransId="{64332FCE-D838-4879-896D-23A05BC1F53E}"/>
    <dgm:cxn modelId="{97D53C43-4A46-42A6-802C-497B610286EE}" srcId="{9239030A-1BE1-4930-BDEA-D01BE2198321}" destId="{3FAF6441-FAC4-4B39-B70A-5D4E7DC82174}" srcOrd="2" destOrd="0" parTransId="{5312E82D-D988-413C-BB66-C0BB4A7DE407}" sibTransId="{937C325E-AB14-47D1-A66F-AD4EF341CFF9}"/>
    <dgm:cxn modelId="{89BF1D6E-B9BF-4672-BFB2-55CC9D7EFD0C}" type="presOf" srcId="{1C3F77CE-681D-4555-BC8A-E6C6E3595957}" destId="{4B1A6AF7-22C0-49AE-AC1F-70D63E54D874}" srcOrd="0" destOrd="0" presId="urn:microsoft.com/office/officeart/2005/8/layout/list1"/>
    <dgm:cxn modelId="{E26B68BE-40D1-4298-ADE9-7452601071D1}" type="presOf" srcId="{3FAF6441-FAC4-4B39-B70A-5D4E7DC82174}" destId="{1CDFF65B-DE00-440E-AA49-3843FDF3BE7C}" srcOrd="0" destOrd="0" presId="urn:microsoft.com/office/officeart/2005/8/layout/list1"/>
    <dgm:cxn modelId="{F9EC065F-77C4-4C5B-BABF-E242F68CEAC6}" srcId="{3FAF6441-FAC4-4B39-B70A-5D4E7DC82174}" destId="{A368D437-C678-4347-B472-D9FEB9F933B5}" srcOrd="2" destOrd="0" parTransId="{F2806321-C362-49B4-BFEA-B78E7ACA32A3}" sibTransId="{39E4ADE0-1D64-4545-A6E0-4544C6957C07}"/>
    <dgm:cxn modelId="{3A72681A-69D1-4EC2-8AFB-675DF4AE4281}" type="presOf" srcId="{3FAF6441-FAC4-4B39-B70A-5D4E7DC82174}" destId="{108989FF-16FB-4B71-AA33-E6E2F900B5D4}" srcOrd="1" destOrd="0" presId="urn:microsoft.com/office/officeart/2005/8/layout/list1"/>
    <dgm:cxn modelId="{24C7DD86-318B-4C70-B2C3-16F0F9E03D5C}" type="presOf" srcId="{704A7A14-2D4E-4751-9C20-C1D9C1523AA9}" destId="{0BDDFFAC-313D-4338-93EB-B17AE424ACDA}" srcOrd="1" destOrd="0" presId="urn:microsoft.com/office/officeart/2005/8/layout/list1"/>
    <dgm:cxn modelId="{876D6C9D-5D8F-49C1-A6B3-08D04D31AFC3}" type="presOf" srcId="{62A6A839-028B-4A3C-8BFA-3BD1AD00BB06}" destId="{A19D450F-D779-4D98-A9E7-4F99FE4C261B}" srcOrd="1" destOrd="0" presId="urn:microsoft.com/office/officeart/2005/8/layout/list1"/>
    <dgm:cxn modelId="{5C4DA207-7B66-444F-9580-74D3C47C05D5}" type="presOf" srcId="{62A6A839-028B-4A3C-8BFA-3BD1AD00BB06}" destId="{EF569C1C-A7A6-4161-BDB4-37F7559B7A22}" srcOrd="0" destOrd="0" presId="urn:microsoft.com/office/officeart/2005/8/layout/list1"/>
    <dgm:cxn modelId="{FF968135-6C7F-457D-8DFD-90F0829043AC}" srcId="{3FAF6441-FAC4-4B39-B70A-5D4E7DC82174}" destId="{308C27E5-DBAD-4DCD-822B-23CC23CD9B6A}" srcOrd="0" destOrd="0" parTransId="{3B90A475-E3CC-490D-9763-B067BFF911AE}" sibTransId="{A22967B1-9EEE-41DC-BE96-3CC01DF09834}"/>
    <dgm:cxn modelId="{1D2EC255-25DB-4641-B946-7E47A169AFD9}" srcId="{704A7A14-2D4E-4751-9C20-C1D9C1523AA9}" destId="{BD12CDDD-2C55-4817-95F8-C250387D5556}" srcOrd="1" destOrd="0" parTransId="{C41D8B92-B771-4E21-A5EC-60CA866A09F7}" sibTransId="{2B631DB7-D295-4B10-8552-15790B9C550A}"/>
    <dgm:cxn modelId="{87C9D1AC-1C0B-4136-8171-BD2C08BEDA7B}" type="presOf" srcId="{BD12CDDD-2C55-4817-95F8-C250387D5556}" destId="{92208CAF-2917-4237-9FB3-7222942A06F2}" srcOrd="0" destOrd="1" presId="urn:microsoft.com/office/officeart/2005/8/layout/list1"/>
    <dgm:cxn modelId="{866FFFE8-887F-4687-A971-BC1AC7F0DC36}" type="presOf" srcId="{9239030A-1BE1-4930-BDEA-D01BE2198321}" destId="{D5F3AB5D-C08C-487F-9D24-6E274746C996}" srcOrd="0" destOrd="0" presId="urn:microsoft.com/office/officeart/2005/8/layout/list1"/>
    <dgm:cxn modelId="{90186954-FEF4-4E80-8102-A733A7470F29}" type="presParOf" srcId="{D5F3AB5D-C08C-487F-9D24-6E274746C996}" destId="{BF857891-0FB6-4A82-9649-F70F5E83D7CF}" srcOrd="0" destOrd="0" presId="urn:microsoft.com/office/officeart/2005/8/layout/list1"/>
    <dgm:cxn modelId="{D93D9F6E-02E9-4498-AFA6-864C3D51CBC2}" type="presParOf" srcId="{BF857891-0FB6-4A82-9649-F70F5E83D7CF}" destId="{1BDE3A40-7EFF-4833-A362-A9A781C8DCEB}" srcOrd="0" destOrd="0" presId="urn:microsoft.com/office/officeart/2005/8/layout/list1"/>
    <dgm:cxn modelId="{8CC97211-3D29-4A88-9260-CFBAA57AFA26}" type="presParOf" srcId="{BF857891-0FB6-4A82-9649-F70F5E83D7CF}" destId="{0BDDFFAC-313D-4338-93EB-B17AE424ACDA}" srcOrd="1" destOrd="0" presId="urn:microsoft.com/office/officeart/2005/8/layout/list1"/>
    <dgm:cxn modelId="{20A9980B-FA7F-4CD7-A457-ECFF1BAF8576}" type="presParOf" srcId="{D5F3AB5D-C08C-487F-9D24-6E274746C996}" destId="{266742FB-570E-40DB-AC1B-E9A9FA9C0A16}" srcOrd="1" destOrd="0" presId="urn:microsoft.com/office/officeart/2005/8/layout/list1"/>
    <dgm:cxn modelId="{83E75FEC-92CE-44A9-9E02-59210A6C3516}" type="presParOf" srcId="{D5F3AB5D-C08C-487F-9D24-6E274746C996}" destId="{92208CAF-2917-4237-9FB3-7222942A06F2}" srcOrd="2" destOrd="0" presId="urn:microsoft.com/office/officeart/2005/8/layout/list1"/>
    <dgm:cxn modelId="{ABA3ADD2-5055-4D12-B1B5-E71DA79490F8}" type="presParOf" srcId="{D5F3AB5D-C08C-487F-9D24-6E274746C996}" destId="{0B5232C5-53D8-4B61-9FD4-87705EABEA6B}" srcOrd="3" destOrd="0" presId="urn:microsoft.com/office/officeart/2005/8/layout/list1"/>
    <dgm:cxn modelId="{567793A9-30BC-4FC0-9B07-D594897BC919}" type="presParOf" srcId="{D5F3AB5D-C08C-487F-9D24-6E274746C996}" destId="{6BFDA4B3-9CD4-4B13-87BB-66383724E78B}" srcOrd="4" destOrd="0" presId="urn:microsoft.com/office/officeart/2005/8/layout/list1"/>
    <dgm:cxn modelId="{53341B6C-3EAD-482C-9F4E-4553798841C2}" type="presParOf" srcId="{6BFDA4B3-9CD4-4B13-87BB-66383724E78B}" destId="{EF569C1C-A7A6-4161-BDB4-37F7559B7A22}" srcOrd="0" destOrd="0" presId="urn:microsoft.com/office/officeart/2005/8/layout/list1"/>
    <dgm:cxn modelId="{9CA3C8B7-FF7C-4215-AFD4-AE6472FFED36}" type="presParOf" srcId="{6BFDA4B3-9CD4-4B13-87BB-66383724E78B}" destId="{A19D450F-D779-4D98-A9E7-4F99FE4C261B}" srcOrd="1" destOrd="0" presId="urn:microsoft.com/office/officeart/2005/8/layout/list1"/>
    <dgm:cxn modelId="{BFF31DE4-871D-4828-8247-3A08DCEC3565}" type="presParOf" srcId="{D5F3AB5D-C08C-487F-9D24-6E274746C996}" destId="{C1AC8FDF-FEA0-4255-8742-0396481AA49B}" srcOrd="5" destOrd="0" presId="urn:microsoft.com/office/officeart/2005/8/layout/list1"/>
    <dgm:cxn modelId="{9BBBD9A6-3060-4A1C-B9B5-F3FBF2A8E013}" type="presParOf" srcId="{D5F3AB5D-C08C-487F-9D24-6E274746C996}" destId="{4B1A6AF7-22C0-49AE-AC1F-70D63E54D874}" srcOrd="6" destOrd="0" presId="urn:microsoft.com/office/officeart/2005/8/layout/list1"/>
    <dgm:cxn modelId="{CF098A66-8D24-4D7B-B492-674765DAE5EF}" type="presParOf" srcId="{D5F3AB5D-C08C-487F-9D24-6E274746C996}" destId="{1521627F-C32F-4171-B540-71405D074E52}" srcOrd="7" destOrd="0" presId="urn:microsoft.com/office/officeart/2005/8/layout/list1"/>
    <dgm:cxn modelId="{90A5CBE6-FC9D-4F2D-88B0-ED3B1A965795}" type="presParOf" srcId="{D5F3AB5D-C08C-487F-9D24-6E274746C996}" destId="{6497CCA8-6AC5-47C1-B3A3-631723A9CDE3}" srcOrd="8" destOrd="0" presId="urn:microsoft.com/office/officeart/2005/8/layout/list1"/>
    <dgm:cxn modelId="{C8F9F30B-8298-417F-8A3C-BF17AF3990A9}" type="presParOf" srcId="{6497CCA8-6AC5-47C1-B3A3-631723A9CDE3}" destId="{1CDFF65B-DE00-440E-AA49-3843FDF3BE7C}" srcOrd="0" destOrd="0" presId="urn:microsoft.com/office/officeart/2005/8/layout/list1"/>
    <dgm:cxn modelId="{993BBFC4-EDEC-4166-8C00-AA7B02D3EF2E}" type="presParOf" srcId="{6497CCA8-6AC5-47C1-B3A3-631723A9CDE3}" destId="{108989FF-16FB-4B71-AA33-E6E2F900B5D4}" srcOrd="1" destOrd="0" presId="urn:microsoft.com/office/officeart/2005/8/layout/list1"/>
    <dgm:cxn modelId="{BA877B61-0A2B-4968-90BE-AAF9C77952AC}" type="presParOf" srcId="{D5F3AB5D-C08C-487F-9D24-6E274746C996}" destId="{CC66EB07-662C-4D0E-8EBA-CC95C4F5CB2F}" srcOrd="9" destOrd="0" presId="urn:microsoft.com/office/officeart/2005/8/layout/list1"/>
    <dgm:cxn modelId="{F1515619-EFC8-4D6C-8675-462576C73EC5}" type="presParOf" srcId="{D5F3AB5D-C08C-487F-9D24-6E274746C996}" destId="{69D6428B-E09C-403F-8260-5F985AE77D7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239030A-1BE1-4930-BDEA-D01BE2198321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04A7A14-2D4E-4751-9C20-C1D9C1523AA9}">
      <dgm:prSet phldrT="[Text]" custT="1"/>
      <dgm:spPr/>
      <dgm:t>
        <a:bodyPr/>
        <a:lstStyle/>
        <a:p>
          <a:r>
            <a:rPr lang="en-US" sz="2400" dirty="0"/>
            <a:t>Structural redundancy is reduced</a:t>
          </a:r>
        </a:p>
      </dgm:t>
    </dgm:pt>
    <dgm:pt modelId="{D0DC0EDC-1CB4-4062-B4FC-8BED2E09DF00}" type="parTrans" cxnId="{388E22CE-C232-4B6A-9115-8E02B50AB31B}">
      <dgm:prSet/>
      <dgm:spPr/>
      <dgm:t>
        <a:bodyPr/>
        <a:lstStyle/>
        <a:p>
          <a:endParaRPr lang="en-US"/>
        </a:p>
      </dgm:t>
    </dgm:pt>
    <dgm:pt modelId="{6D7FA919-F134-4DC3-8904-CD20E3437940}" type="sibTrans" cxnId="{388E22CE-C232-4B6A-9115-8E02B50AB31B}">
      <dgm:prSet/>
      <dgm:spPr/>
      <dgm:t>
        <a:bodyPr/>
        <a:lstStyle/>
        <a:p>
          <a:endParaRPr lang="en-US"/>
        </a:p>
      </dgm:t>
    </dgm:pt>
    <dgm:pt modelId="{AD2FFC70-1A3A-43D4-8B5C-1EE5A363CB59}">
      <dgm:prSet phldrT="[Text]" custT="1"/>
      <dgm:spPr/>
      <dgm:t>
        <a:bodyPr/>
        <a:lstStyle/>
        <a:p>
          <a:r>
            <a:rPr lang="en-US" sz="2400" dirty="0"/>
            <a:t>All truss members are critical to maintain the strength and stability of the truss</a:t>
          </a:r>
        </a:p>
      </dgm:t>
    </dgm:pt>
    <dgm:pt modelId="{484AEB6F-A8BB-4ECB-853E-294E0B460E15}" type="parTrans" cxnId="{F292F5C2-1817-462E-BA00-10B215885DEF}">
      <dgm:prSet/>
      <dgm:spPr/>
      <dgm:t>
        <a:bodyPr/>
        <a:lstStyle/>
        <a:p>
          <a:endParaRPr lang="en-US"/>
        </a:p>
      </dgm:t>
    </dgm:pt>
    <dgm:pt modelId="{EF8F2EAE-C2F4-46AB-82B1-A675DDC9BEAF}" type="sibTrans" cxnId="{F292F5C2-1817-462E-BA00-10B215885DEF}">
      <dgm:prSet/>
      <dgm:spPr/>
      <dgm:t>
        <a:bodyPr/>
        <a:lstStyle/>
        <a:p>
          <a:endParaRPr lang="en-US"/>
        </a:p>
      </dgm:t>
    </dgm:pt>
    <dgm:pt modelId="{290DC3DA-5927-4BA6-A7C1-8A83790FF7D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Loss of any member can be catastrophic</a:t>
          </a:r>
        </a:p>
      </dgm:t>
    </dgm:pt>
    <dgm:pt modelId="{A46BE1C4-B2B1-4A2D-9106-2EBD9A606426}" type="parTrans" cxnId="{6FC22CE7-B9A8-469B-A989-D0C41047746D}">
      <dgm:prSet/>
      <dgm:spPr/>
      <dgm:t>
        <a:bodyPr/>
        <a:lstStyle/>
        <a:p>
          <a:endParaRPr lang="en-US"/>
        </a:p>
      </dgm:t>
    </dgm:pt>
    <dgm:pt modelId="{47EA8022-A06A-40CB-A8E4-5AA16B4B1EEC}" type="sibTrans" cxnId="{6FC22CE7-B9A8-469B-A989-D0C41047746D}">
      <dgm:prSet/>
      <dgm:spPr/>
      <dgm:t>
        <a:bodyPr/>
        <a:lstStyle/>
        <a:p>
          <a:endParaRPr lang="en-US"/>
        </a:p>
      </dgm:t>
    </dgm:pt>
    <dgm:pt modelId="{08C4F434-C85D-4F3B-9FB4-05741FC3D290}" type="pres">
      <dgm:prSet presAssocID="{9239030A-1BE1-4930-BDEA-D01BE219832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88EC5F-9FDF-4A08-9299-E4B321AC43BB}" type="pres">
      <dgm:prSet presAssocID="{704A7A14-2D4E-4751-9C20-C1D9C1523AA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0FEF9-05F0-44D8-AB9E-53C0E00DF8A0}" type="pres">
      <dgm:prSet presAssocID="{6D7FA919-F134-4DC3-8904-CD20E3437940}" presName="sibTrans" presStyleCnt="0"/>
      <dgm:spPr/>
    </dgm:pt>
    <dgm:pt modelId="{0F83EE10-FA3A-40E0-859A-AAB494467DBA}" type="pres">
      <dgm:prSet presAssocID="{AD2FFC70-1A3A-43D4-8B5C-1EE5A363CB5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B083B-A5DF-4D8E-B721-CAD59F4CED93}" type="pres">
      <dgm:prSet presAssocID="{EF8F2EAE-C2F4-46AB-82B1-A675DDC9BEAF}" presName="sibTrans" presStyleCnt="0"/>
      <dgm:spPr/>
    </dgm:pt>
    <dgm:pt modelId="{7F05628D-ED96-44C7-90F7-B6894AF71D40}" type="pres">
      <dgm:prSet presAssocID="{290DC3DA-5927-4BA6-A7C1-8A83790FF7D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5AED19-95AC-4428-BD0A-FE77C7E41BA9}" type="presOf" srcId="{9239030A-1BE1-4930-BDEA-D01BE2198321}" destId="{08C4F434-C85D-4F3B-9FB4-05741FC3D290}" srcOrd="0" destOrd="0" presId="urn:microsoft.com/office/officeart/2005/8/layout/default"/>
    <dgm:cxn modelId="{5688062E-7F41-46F3-91C4-01BFCA3FDCB9}" type="presOf" srcId="{290DC3DA-5927-4BA6-A7C1-8A83790FF7D3}" destId="{7F05628D-ED96-44C7-90F7-B6894AF71D40}" srcOrd="0" destOrd="0" presId="urn:microsoft.com/office/officeart/2005/8/layout/default"/>
    <dgm:cxn modelId="{EE908D3F-9E84-4335-B3B1-E4CA450BE483}" type="presOf" srcId="{704A7A14-2D4E-4751-9C20-C1D9C1523AA9}" destId="{1788EC5F-9FDF-4A08-9299-E4B321AC43BB}" srcOrd="0" destOrd="0" presId="urn:microsoft.com/office/officeart/2005/8/layout/default"/>
    <dgm:cxn modelId="{6FC22CE7-B9A8-469B-A989-D0C41047746D}" srcId="{9239030A-1BE1-4930-BDEA-D01BE2198321}" destId="{290DC3DA-5927-4BA6-A7C1-8A83790FF7D3}" srcOrd="2" destOrd="0" parTransId="{A46BE1C4-B2B1-4A2D-9106-2EBD9A606426}" sibTransId="{47EA8022-A06A-40CB-A8E4-5AA16B4B1EEC}"/>
    <dgm:cxn modelId="{F292F5C2-1817-462E-BA00-10B215885DEF}" srcId="{9239030A-1BE1-4930-BDEA-D01BE2198321}" destId="{AD2FFC70-1A3A-43D4-8B5C-1EE5A363CB59}" srcOrd="1" destOrd="0" parTransId="{484AEB6F-A8BB-4ECB-853E-294E0B460E15}" sibTransId="{EF8F2EAE-C2F4-46AB-82B1-A675DDC9BEAF}"/>
    <dgm:cxn modelId="{38923F2F-A527-43DA-B154-AD9917C72215}" type="presOf" srcId="{AD2FFC70-1A3A-43D4-8B5C-1EE5A363CB59}" destId="{0F83EE10-FA3A-40E0-859A-AAB494467DBA}" srcOrd="0" destOrd="0" presId="urn:microsoft.com/office/officeart/2005/8/layout/default"/>
    <dgm:cxn modelId="{388E22CE-C232-4B6A-9115-8E02B50AB31B}" srcId="{9239030A-1BE1-4930-BDEA-D01BE2198321}" destId="{704A7A14-2D4E-4751-9C20-C1D9C1523AA9}" srcOrd="0" destOrd="0" parTransId="{D0DC0EDC-1CB4-4062-B4FC-8BED2E09DF00}" sibTransId="{6D7FA919-F134-4DC3-8904-CD20E3437940}"/>
    <dgm:cxn modelId="{B6CC6484-DF6F-4BA7-8531-CA348F7CB70E}" type="presParOf" srcId="{08C4F434-C85D-4F3B-9FB4-05741FC3D290}" destId="{1788EC5F-9FDF-4A08-9299-E4B321AC43BB}" srcOrd="0" destOrd="0" presId="urn:microsoft.com/office/officeart/2005/8/layout/default"/>
    <dgm:cxn modelId="{2E7240EE-53FC-40DF-9EF6-576AD272DF54}" type="presParOf" srcId="{08C4F434-C85D-4F3B-9FB4-05741FC3D290}" destId="{58D0FEF9-05F0-44D8-AB9E-53C0E00DF8A0}" srcOrd="1" destOrd="0" presId="urn:microsoft.com/office/officeart/2005/8/layout/default"/>
    <dgm:cxn modelId="{29EB86F9-2B6D-4FBA-86F5-F3FB2B7A1AF8}" type="presParOf" srcId="{08C4F434-C85D-4F3B-9FB4-05741FC3D290}" destId="{0F83EE10-FA3A-40E0-859A-AAB494467DBA}" srcOrd="2" destOrd="0" presId="urn:microsoft.com/office/officeart/2005/8/layout/default"/>
    <dgm:cxn modelId="{32E93CC5-8812-43DF-A00D-B10720017839}" type="presParOf" srcId="{08C4F434-C85D-4F3B-9FB4-05741FC3D290}" destId="{BF5B083B-A5DF-4D8E-B721-CAD59F4CED93}" srcOrd="3" destOrd="0" presId="urn:microsoft.com/office/officeart/2005/8/layout/default"/>
    <dgm:cxn modelId="{5DBBE246-8732-44ED-BE7D-5413F25980A2}" type="presParOf" srcId="{08C4F434-C85D-4F3B-9FB4-05741FC3D290}" destId="{7F05628D-ED96-44C7-90F7-B6894AF71D4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239030A-1BE1-4930-BDEA-D01BE2198321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04A7A14-2D4E-4751-9C20-C1D9C1523AA9}">
      <dgm:prSet phldrT="[Text]" custT="1"/>
      <dgm:spPr/>
      <dgm:t>
        <a:bodyPr/>
        <a:lstStyle/>
        <a:p>
          <a:r>
            <a:rPr lang="en-US" sz="2400" dirty="0"/>
            <a:t>Assembly of two wood flanges connected by a wooden web</a:t>
          </a:r>
        </a:p>
      </dgm:t>
    </dgm:pt>
    <dgm:pt modelId="{D0DC0EDC-1CB4-4062-B4FC-8BED2E09DF00}" type="parTrans" cxnId="{388E22CE-C232-4B6A-9115-8E02B50AB31B}">
      <dgm:prSet/>
      <dgm:spPr/>
      <dgm:t>
        <a:bodyPr/>
        <a:lstStyle/>
        <a:p>
          <a:endParaRPr lang="en-US"/>
        </a:p>
      </dgm:t>
    </dgm:pt>
    <dgm:pt modelId="{6D7FA919-F134-4DC3-8904-CD20E3437940}" type="sibTrans" cxnId="{388E22CE-C232-4B6A-9115-8E02B50AB31B}">
      <dgm:prSet/>
      <dgm:spPr/>
      <dgm:t>
        <a:bodyPr/>
        <a:lstStyle/>
        <a:p>
          <a:endParaRPr lang="en-US"/>
        </a:p>
      </dgm:t>
    </dgm:pt>
    <dgm:pt modelId="{F89116D5-3AAD-4CF7-B6B6-72B28AE84DA9}">
      <dgm:prSet phldrT="[Text]" custT="1"/>
      <dgm:spPr/>
      <dgm:t>
        <a:bodyPr/>
        <a:lstStyle/>
        <a:p>
          <a:r>
            <a:rPr lang="en-US" sz="2400" dirty="0"/>
            <a:t>Web was originally plywood; OSB has become more common</a:t>
          </a:r>
        </a:p>
      </dgm:t>
    </dgm:pt>
    <dgm:pt modelId="{72A1E723-A977-42A4-AC67-962C79436E76}" type="parTrans" cxnId="{05090854-A454-4079-BA9A-4C33EB26C6A2}">
      <dgm:prSet/>
      <dgm:spPr/>
      <dgm:t>
        <a:bodyPr/>
        <a:lstStyle/>
        <a:p>
          <a:endParaRPr lang="en-US"/>
        </a:p>
      </dgm:t>
    </dgm:pt>
    <dgm:pt modelId="{314B2B3D-9439-4F76-96A6-7BEA90E47FD1}" type="sibTrans" cxnId="{05090854-A454-4079-BA9A-4C33EB26C6A2}">
      <dgm:prSet/>
      <dgm:spPr/>
      <dgm:t>
        <a:bodyPr/>
        <a:lstStyle/>
        <a:p>
          <a:endParaRPr lang="en-US"/>
        </a:p>
      </dgm:t>
    </dgm:pt>
    <dgm:pt modelId="{309ADE09-BA3C-4227-8F42-2C7E8D49065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Made of either solid-sawn dimension lumber or engineered wood product such as laminated veneer</a:t>
          </a:r>
        </a:p>
      </dgm:t>
    </dgm:pt>
    <dgm:pt modelId="{1E61F4E5-F4B7-48F4-BDCC-BC32E5BBC2EE}" type="parTrans" cxnId="{5C0A6B66-57B7-4759-9FA0-B11D5B2F4E4E}">
      <dgm:prSet/>
      <dgm:spPr/>
      <dgm:t>
        <a:bodyPr/>
        <a:lstStyle/>
        <a:p>
          <a:endParaRPr lang="en-US"/>
        </a:p>
      </dgm:t>
    </dgm:pt>
    <dgm:pt modelId="{009BDE8C-301A-437B-A0A1-FFB4A8FDA48A}" type="sibTrans" cxnId="{5C0A6B66-57B7-4759-9FA0-B11D5B2F4E4E}">
      <dgm:prSet/>
      <dgm:spPr/>
      <dgm:t>
        <a:bodyPr/>
        <a:lstStyle/>
        <a:p>
          <a:endParaRPr lang="en-US"/>
        </a:p>
      </dgm:t>
    </dgm:pt>
    <dgm:pt modelId="{422E092A-EA7D-4978-BFD0-F94A8FF555C4}" type="pres">
      <dgm:prSet presAssocID="{9239030A-1BE1-4930-BDEA-D01BE21983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2A1C1A-3F76-43F2-BC11-1A4C7D483902}" type="pres">
      <dgm:prSet presAssocID="{704A7A14-2D4E-4751-9C20-C1D9C1523AA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8A6F0-9470-4D4D-8F0B-CEA2B22C027F}" type="pres">
      <dgm:prSet presAssocID="{6D7FA919-F134-4DC3-8904-CD20E3437940}" presName="spacer" presStyleCnt="0"/>
      <dgm:spPr/>
    </dgm:pt>
    <dgm:pt modelId="{4C998877-9CAA-4D97-A5D1-16FC149E852A}" type="pres">
      <dgm:prSet presAssocID="{F89116D5-3AAD-4CF7-B6B6-72B28AE84DA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22EC95-A9BD-47DA-9E72-5783EE83FACA}" type="pres">
      <dgm:prSet presAssocID="{314B2B3D-9439-4F76-96A6-7BEA90E47FD1}" presName="spacer" presStyleCnt="0"/>
      <dgm:spPr/>
    </dgm:pt>
    <dgm:pt modelId="{29E5E29A-4D37-4881-BDA6-3B173B62352A}" type="pres">
      <dgm:prSet presAssocID="{309ADE09-BA3C-4227-8F42-2C7E8D49065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C85449-F0FF-4B14-8FF3-BE206AA4F93F}" type="presOf" srcId="{9239030A-1BE1-4930-BDEA-D01BE2198321}" destId="{422E092A-EA7D-4978-BFD0-F94A8FF555C4}" srcOrd="0" destOrd="0" presId="urn:microsoft.com/office/officeart/2005/8/layout/vList2"/>
    <dgm:cxn modelId="{5C0A6B66-57B7-4759-9FA0-B11D5B2F4E4E}" srcId="{9239030A-1BE1-4930-BDEA-D01BE2198321}" destId="{309ADE09-BA3C-4227-8F42-2C7E8D49065D}" srcOrd="2" destOrd="0" parTransId="{1E61F4E5-F4B7-48F4-BDCC-BC32E5BBC2EE}" sibTransId="{009BDE8C-301A-437B-A0A1-FFB4A8FDA48A}"/>
    <dgm:cxn modelId="{E63132CB-C09F-4779-B466-6786A1678717}" type="presOf" srcId="{F89116D5-3AAD-4CF7-B6B6-72B28AE84DA9}" destId="{4C998877-9CAA-4D97-A5D1-16FC149E852A}" srcOrd="0" destOrd="0" presId="urn:microsoft.com/office/officeart/2005/8/layout/vList2"/>
    <dgm:cxn modelId="{388E22CE-C232-4B6A-9115-8E02B50AB31B}" srcId="{9239030A-1BE1-4930-BDEA-D01BE2198321}" destId="{704A7A14-2D4E-4751-9C20-C1D9C1523AA9}" srcOrd="0" destOrd="0" parTransId="{D0DC0EDC-1CB4-4062-B4FC-8BED2E09DF00}" sibTransId="{6D7FA919-F134-4DC3-8904-CD20E3437940}"/>
    <dgm:cxn modelId="{341B59A9-E951-4954-AFFF-A95630841B16}" type="presOf" srcId="{704A7A14-2D4E-4751-9C20-C1D9C1523AA9}" destId="{022A1C1A-3F76-43F2-BC11-1A4C7D483902}" srcOrd="0" destOrd="0" presId="urn:microsoft.com/office/officeart/2005/8/layout/vList2"/>
    <dgm:cxn modelId="{05090854-A454-4079-BA9A-4C33EB26C6A2}" srcId="{9239030A-1BE1-4930-BDEA-D01BE2198321}" destId="{F89116D5-3AAD-4CF7-B6B6-72B28AE84DA9}" srcOrd="1" destOrd="0" parTransId="{72A1E723-A977-42A4-AC67-962C79436E76}" sibTransId="{314B2B3D-9439-4F76-96A6-7BEA90E47FD1}"/>
    <dgm:cxn modelId="{EFB980E0-C15A-49C9-B85C-B9CC4F202620}" type="presOf" srcId="{309ADE09-BA3C-4227-8F42-2C7E8D49065D}" destId="{29E5E29A-4D37-4881-BDA6-3B173B62352A}" srcOrd="0" destOrd="0" presId="urn:microsoft.com/office/officeart/2005/8/layout/vList2"/>
    <dgm:cxn modelId="{CBFF56D8-C390-4C02-B9E1-D7088F92D3AD}" type="presParOf" srcId="{422E092A-EA7D-4978-BFD0-F94A8FF555C4}" destId="{022A1C1A-3F76-43F2-BC11-1A4C7D483902}" srcOrd="0" destOrd="0" presId="urn:microsoft.com/office/officeart/2005/8/layout/vList2"/>
    <dgm:cxn modelId="{42CDB455-8BC6-45C7-B211-A5F0BC81749F}" type="presParOf" srcId="{422E092A-EA7D-4978-BFD0-F94A8FF555C4}" destId="{3AC8A6F0-9470-4D4D-8F0B-CEA2B22C027F}" srcOrd="1" destOrd="0" presId="urn:microsoft.com/office/officeart/2005/8/layout/vList2"/>
    <dgm:cxn modelId="{0605782E-3EC7-4143-8081-2710EB0F1628}" type="presParOf" srcId="{422E092A-EA7D-4978-BFD0-F94A8FF555C4}" destId="{4C998877-9CAA-4D97-A5D1-16FC149E852A}" srcOrd="2" destOrd="0" presId="urn:microsoft.com/office/officeart/2005/8/layout/vList2"/>
    <dgm:cxn modelId="{D96D5562-1223-4381-9E28-FDB2519CF550}" type="presParOf" srcId="{422E092A-EA7D-4978-BFD0-F94A8FF555C4}" destId="{3522EC95-A9BD-47DA-9E72-5783EE83FACA}" srcOrd="3" destOrd="0" presId="urn:microsoft.com/office/officeart/2005/8/layout/vList2"/>
    <dgm:cxn modelId="{E352E142-AD5A-4716-AAC4-CB9B5564B710}" type="presParOf" srcId="{422E092A-EA7D-4978-BFD0-F94A8FF555C4}" destId="{29E5E29A-4D37-4881-BDA6-3B173B62352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239030A-1BE1-4930-BDEA-D01BE2198321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04A7A14-2D4E-4751-9C20-C1D9C1523AA9}">
      <dgm:prSet phldrT="[Text]" custT="1"/>
      <dgm:spPr/>
      <dgm:t>
        <a:bodyPr/>
        <a:lstStyle/>
        <a:p>
          <a:r>
            <a:rPr lang="en-US" sz="2400" dirty="0"/>
            <a:t>Structural member is light </a:t>
          </a:r>
        </a:p>
      </dgm:t>
    </dgm:pt>
    <dgm:pt modelId="{D0DC0EDC-1CB4-4062-B4FC-8BED2E09DF00}" type="parTrans" cxnId="{388E22CE-C232-4B6A-9115-8E02B50AB31B}">
      <dgm:prSet/>
      <dgm:spPr/>
      <dgm:t>
        <a:bodyPr/>
        <a:lstStyle/>
        <a:p>
          <a:endParaRPr lang="en-US"/>
        </a:p>
      </dgm:t>
    </dgm:pt>
    <dgm:pt modelId="{6D7FA919-F134-4DC3-8904-CD20E3437940}" type="sibTrans" cxnId="{388E22CE-C232-4B6A-9115-8E02B50AB31B}">
      <dgm:prSet/>
      <dgm:spPr/>
      <dgm:t>
        <a:bodyPr/>
        <a:lstStyle/>
        <a:p>
          <a:endParaRPr lang="en-US"/>
        </a:p>
      </dgm:t>
    </dgm:pt>
    <dgm:pt modelId="{F9BF9F49-A82B-401B-BC8D-BC5FB97C60A6}">
      <dgm:prSet phldrT="[Text]" custT="1"/>
      <dgm:spPr/>
      <dgm:t>
        <a:bodyPr/>
        <a:lstStyle/>
        <a:p>
          <a:r>
            <a:rPr lang="en-US" sz="2400" dirty="0"/>
            <a:t>Susceptible to fire damage</a:t>
          </a:r>
        </a:p>
      </dgm:t>
    </dgm:pt>
    <dgm:pt modelId="{A531D41D-5B2F-4C04-A504-2EE18E2A6FB4}" type="parTrans" cxnId="{4B510BEF-59A9-4069-9A29-4D39095425B6}">
      <dgm:prSet/>
      <dgm:spPr/>
      <dgm:t>
        <a:bodyPr/>
        <a:lstStyle/>
        <a:p>
          <a:endParaRPr lang="en-US"/>
        </a:p>
      </dgm:t>
    </dgm:pt>
    <dgm:pt modelId="{B2F9D814-10AE-44A2-B75B-C47C3FA4571E}" type="sibTrans" cxnId="{4B510BEF-59A9-4069-9A29-4D39095425B6}">
      <dgm:prSet/>
      <dgm:spPr/>
      <dgm:t>
        <a:bodyPr/>
        <a:lstStyle/>
        <a:p>
          <a:endParaRPr lang="en-US"/>
        </a:p>
      </dgm:t>
    </dgm:pt>
    <dgm:pt modelId="{E17FF838-D0A3-4D43-B1FA-454FB873CEE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In many cases, web will burn prior to the floor sheathing; results in floor system collapse </a:t>
          </a:r>
        </a:p>
      </dgm:t>
    </dgm:pt>
    <dgm:pt modelId="{BA18AF61-6638-4DEC-BF22-5769D39D4101}" type="parTrans" cxnId="{5E488A69-63E7-4D02-A3CF-335576F5C269}">
      <dgm:prSet/>
      <dgm:spPr/>
      <dgm:t>
        <a:bodyPr/>
        <a:lstStyle/>
        <a:p>
          <a:endParaRPr lang="en-US"/>
        </a:p>
      </dgm:t>
    </dgm:pt>
    <dgm:pt modelId="{35585791-9FAC-4237-8FD8-5069864C2986}" type="sibTrans" cxnId="{5E488A69-63E7-4D02-A3CF-335576F5C269}">
      <dgm:prSet/>
      <dgm:spPr/>
      <dgm:t>
        <a:bodyPr/>
        <a:lstStyle/>
        <a:p>
          <a:endParaRPr lang="en-US"/>
        </a:p>
      </dgm:t>
    </dgm:pt>
    <dgm:pt modelId="{08C4F434-C85D-4F3B-9FB4-05741FC3D290}" type="pres">
      <dgm:prSet presAssocID="{9239030A-1BE1-4930-BDEA-D01BE219832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88EC5F-9FDF-4A08-9299-E4B321AC43BB}" type="pres">
      <dgm:prSet presAssocID="{704A7A14-2D4E-4751-9C20-C1D9C1523AA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0FEF9-05F0-44D8-AB9E-53C0E00DF8A0}" type="pres">
      <dgm:prSet presAssocID="{6D7FA919-F134-4DC3-8904-CD20E3437940}" presName="sibTrans" presStyleCnt="0"/>
      <dgm:spPr/>
    </dgm:pt>
    <dgm:pt modelId="{B0D9664D-39F6-490F-8B41-D21E5348FACA}" type="pres">
      <dgm:prSet presAssocID="{F9BF9F49-A82B-401B-BC8D-BC5FB97C60A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1CDE0-CAA5-4C17-A896-7133B4DEF3D3}" type="pres">
      <dgm:prSet presAssocID="{B2F9D814-10AE-44A2-B75B-C47C3FA4571E}" presName="sibTrans" presStyleCnt="0"/>
      <dgm:spPr/>
    </dgm:pt>
    <dgm:pt modelId="{7D6D49D6-0D7D-4E8E-93A6-2D3826DDED21}" type="pres">
      <dgm:prSet presAssocID="{E17FF838-D0A3-4D43-B1FA-454FB873CEE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C67DC2-270C-4959-A9E2-CFA2FB64177C}" type="presOf" srcId="{704A7A14-2D4E-4751-9C20-C1D9C1523AA9}" destId="{1788EC5F-9FDF-4A08-9299-E4B321AC43BB}" srcOrd="0" destOrd="0" presId="urn:microsoft.com/office/officeart/2005/8/layout/default"/>
    <dgm:cxn modelId="{388E22CE-C232-4B6A-9115-8E02B50AB31B}" srcId="{9239030A-1BE1-4930-BDEA-D01BE2198321}" destId="{704A7A14-2D4E-4751-9C20-C1D9C1523AA9}" srcOrd="0" destOrd="0" parTransId="{D0DC0EDC-1CB4-4062-B4FC-8BED2E09DF00}" sibTransId="{6D7FA919-F134-4DC3-8904-CD20E3437940}"/>
    <dgm:cxn modelId="{55ACA7F1-30C6-40D4-AD53-B4A90BD14040}" type="presOf" srcId="{E17FF838-D0A3-4D43-B1FA-454FB873CEE2}" destId="{7D6D49D6-0D7D-4E8E-93A6-2D3826DDED21}" srcOrd="0" destOrd="0" presId="urn:microsoft.com/office/officeart/2005/8/layout/default"/>
    <dgm:cxn modelId="{61CDE6BB-979E-4E1C-8CBE-C1BF4017F748}" type="presOf" srcId="{F9BF9F49-A82B-401B-BC8D-BC5FB97C60A6}" destId="{B0D9664D-39F6-490F-8B41-D21E5348FACA}" srcOrd="0" destOrd="0" presId="urn:microsoft.com/office/officeart/2005/8/layout/default"/>
    <dgm:cxn modelId="{595C9427-69A9-45BB-8EA2-DC4C104CAA42}" type="presOf" srcId="{9239030A-1BE1-4930-BDEA-D01BE2198321}" destId="{08C4F434-C85D-4F3B-9FB4-05741FC3D290}" srcOrd="0" destOrd="0" presId="urn:microsoft.com/office/officeart/2005/8/layout/default"/>
    <dgm:cxn modelId="{5E488A69-63E7-4D02-A3CF-335576F5C269}" srcId="{9239030A-1BE1-4930-BDEA-D01BE2198321}" destId="{E17FF838-D0A3-4D43-B1FA-454FB873CEE2}" srcOrd="2" destOrd="0" parTransId="{BA18AF61-6638-4DEC-BF22-5769D39D4101}" sibTransId="{35585791-9FAC-4237-8FD8-5069864C2986}"/>
    <dgm:cxn modelId="{4B510BEF-59A9-4069-9A29-4D39095425B6}" srcId="{9239030A-1BE1-4930-BDEA-D01BE2198321}" destId="{F9BF9F49-A82B-401B-BC8D-BC5FB97C60A6}" srcOrd="1" destOrd="0" parTransId="{A531D41D-5B2F-4C04-A504-2EE18E2A6FB4}" sibTransId="{B2F9D814-10AE-44A2-B75B-C47C3FA4571E}"/>
    <dgm:cxn modelId="{F20AAFDE-728C-4AE4-A97C-5CBF24252BB0}" type="presParOf" srcId="{08C4F434-C85D-4F3B-9FB4-05741FC3D290}" destId="{1788EC5F-9FDF-4A08-9299-E4B321AC43BB}" srcOrd="0" destOrd="0" presId="urn:microsoft.com/office/officeart/2005/8/layout/default"/>
    <dgm:cxn modelId="{D4E5FA1B-0581-46D5-8397-E9360511BE48}" type="presParOf" srcId="{08C4F434-C85D-4F3B-9FB4-05741FC3D290}" destId="{58D0FEF9-05F0-44D8-AB9E-53C0E00DF8A0}" srcOrd="1" destOrd="0" presId="urn:microsoft.com/office/officeart/2005/8/layout/default"/>
    <dgm:cxn modelId="{C113F2B9-9E01-406F-A7D0-4E295BF133FB}" type="presParOf" srcId="{08C4F434-C85D-4F3B-9FB4-05741FC3D290}" destId="{B0D9664D-39F6-490F-8B41-D21E5348FACA}" srcOrd="2" destOrd="0" presId="urn:microsoft.com/office/officeart/2005/8/layout/default"/>
    <dgm:cxn modelId="{CC6C4238-F2F2-4B20-A51D-915B1863C8F7}" type="presParOf" srcId="{08C4F434-C85D-4F3B-9FB4-05741FC3D290}" destId="{3881CDE0-CAA5-4C17-A896-7133B4DEF3D3}" srcOrd="3" destOrd="0" presId="urn:microsoft.com/office/officeart/2005/8/layout/default"/>
    <dgm:cxn modelId="{08EB8B69-90D9-4564-AF5E-B359F3E20A0A}" type="presParOf" srcId="{08C4F434-C85D-4F3B-9FB4-05741FC3D290}" destId="{7D6D49D6-0D7D-4E8E-93A6-2D3826DDED2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239030A-1BE1-4930-BDEA-D01BE2198321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04A7A14-2D4E-4751-9C20-C1D9C1523AA9}">
      <dgm:prSet phldrT="[Text]" custT="1"/>
      <dgm:spPr/>
      <dgm:t>
        <a:bodyPr/>
        <a:lstStyle/>
        <a:p>
          <a:r>
            <a:rPr lang="en-US" sz="2300" dirty="0"/>
            <a:t>Combustible construction</a:t>
          </a:r>
        </a:p>
      </dgm:t>
    </dgm:pt>
    <dgm:pt modelId="{D0DC0EDC-1CB4-4062-B4FC-8BED2E09DF00}" type="parTrans" cxnId="{388E22CE-C232-4B6A-9115-8E02B50AB31B}">
      <dgm:prSet/>
      <dgm:spPr/>
      <dgm:t>
        <a:bodyPr/>
        <a:lstStyle/>
        <a:p>
          <a:endParaRPr lang="en-US"/>
        </a:p>
      </dgm:t>
    </dgm:pt>
    <dgm:pt modelId="{6D7FA919-F134-4DC3-8904-CD20E3437940}" type="sibTrans" cxnId="{388E22CE-C232-4B6A-9115-8E02B50AB31B}">
      <dgm:prSet/>
      <dgm:spPr/>
      <dgm:t>
        <a:bodyPr/>
        <a:lstStyle/>
        <a:p>
          <a:endParaRPr lang="en-US"/>
        </a:p>
      </dgm:t>
    </dgm:pt>
    <dgm:pt modelId="{9ABC7C48-8BCB-443D-AEF3-4290948CA193}">
      <dgm:prSet phldrT="[Text]" custT="1"/>
      <dgm:spPr/>
      <dgm:t>
        <a:bodyPr/>
        <a:lstStyle/>
        <a:p>
          <a:r>
            <a:rPr lang="en-US" sz="1800" dirty="0"/>
            <a:t>Does not meet the acceptable criteria for noncombustible construction</a:t>
          </a:r>
        </a:p>
      </dgm:t>
    </dgm:pt>
    <dgm:pt modelId="{B56E5A73-D48D-479E-9D5A-9B0D0BA3D4F3}" type="parTrans" cxnId="{CBA22878-9B6D-4DA9-95FE-5A028BB5C8A8}">
      <dgm:prSet/>
      <dgm:spPr/>
      <dgm:t>
        <a:bodyPr/>
        <a:lstStyle/>
        <a:p>
          <a:endParaRPr lang="en-US"/>
        </a:p>
      </dgm:t>
    </dgm:pt>
    <dgm:pt modelId="{09EC2DF6-DF87-4CFA-8F87-74D5E17A492A}" type="sibTrans" cxnId="{CBA22878-9B6D-4DA9-95FE-5A028BB5C8A8}">
      <dgm:prSet/>
      <dgm:spPr/>
      <dgm:t>
        <a:bodyPr/>
        <a:lstStyle/>
        <a:p>
          <a:endParaRPr lang="en-US"/>
        </a:p>
      </dgm:t>
    </dgm:pt>
    <dgm:pt modelId="{2EDAD0B9-51F0-43D5-9AD7-B9D84B3B6C69}">
      <dgm:prSet phldrT="[Text]" custT="1"/>
      <dgm:spPr/>
      <dgm:t>
        <a:bodyPr/>
        <a:lstStyle/>
        <a:p>
          <a:r>
            <a:rPr lang="en-US" sz="2300" dirty="0"/>
            <a:t>Noncombustible construction</a:t>
          </a:r>
        </a:p>
      </dgm:t>
    </dgm:pt>
    <dgm:pt modelId="{EE8D9009-AA13-436F-99B1-C48DCAF062E0}" type="parTrans" cxnId="{B81FCA9F-1CFF-46EB-983C-68F0DB76FA2E}">
      <dgm:prSet/>
      <dgm:spPr/>
      <dgm:t>
        <a:bodyPr/>
        <a:lstStyle/>
        <a:p>
          <a:endParaRPr lang="en-US"/>
        </a:p>
      </dgm:t>
    </dgm:pt>
    <dgm:pt modelId="{53D61FEF-03DE-46A6-8A60-2AA2D91A254E}" type="sibTrans" cxnId="{B81FCA9F-1CFF-46EB-983C-68F0DB76FA2E}">
      <dgm:prSet/>
      <dgm:spPr/>
      <dgm:t>
        <a:bodyPr/>
        <a:lstStyle/>
        <a:p>
          <a:endParaRPr lang="en-US"/>
        </a:p>
      </dgm:t>
    </dgm:pt>
    <dgm:pt modelId="{4789C82B-FFEC-4655-BFF0-79AF5BADEA51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300" dirty="0"/>
            <a:t>Heavy-timber construction</a:t>
          </a:r>
        </a:p>
      </dgm:t>
    </dgm:pt>
    <dgm:pt modelId="{90BB9D2E-ADC3-44A1-B551-D831C749715C}" type="parTrans" cxnId="{63CD0CF8-40FC-4602-9619-9354CCBE5A6A}">
      <dgm:prSet/>
      <dgm:spPr/>
      <dgm:t>
        <a:bodyPr/>
        <a:lstStyle/>
        <a:p>
          <a:endParaRPr lang="en-US"/>
        </a:p>
      </dgm:t>
    </dgm:pt>
    <dgm:pt modelId="{FD5F619C-564C-4136-82D3-A8D7081D16A9}" type="sibTrans" cxnId="{63CD0CF8-40FC-4602-9619-9354CCBE5A6A}">
      <dgm:prSet/>
      <dgm:spPr/>
      <dgm:t>
        <a:bodyPr/>
        <a:lstStyle/>
        <a:p>
          <a:endParaRPr lang="en-US"/>
        </a:p>
      </dgm:t>
    </dgm:pt>
    <dgm:pt modelId="{A19AA949-61E5-4B3C-B4BF-A42AA6D6D85C}">
      <dgm:prSet phldrT="[Text]" custT="1"/>
      <dgm:spPr/>
      <dgm:t>
        <a:bodyPr/>
        <a:lstStyle/>
        <a:p>
          <a:r>
            <a:rPr lang="en-US" sz="1800" dirty="0"/>
            <a:t>Degree of fire safety is attained by the use of noncombustible materials for structural members and other building assemblies</a:t>
          </a:r>
        </a:p>
      </dgm:t>
    </dgm:pt>
    <dgm:pt modelId="{2CFFCBBB-9B42-4E67-8308-08653EF5D677}" type="parTrans" cxnId="{FF8B216D-5E2A-43E8-AB98-89D4C82C2A52}">
      <dgm:prSet/>
      <dgm:spPr/>
      <dgm:t>
        <a:bodyPr/>
        <a:lstStyle/>
        <a:p>
          <a:endParaRPr lang="en-US"/>
        </a:p>
      </dgm:t>
    </dgm:pt>
    <dgm:pt modelId="{B3CC9B94-C594-4100-98EE-F7C6968CF3E2}" type="sibTrans" cxnId="{FF8B216D-5E2A-43E8-AB98-89D4C82C2A52}">
      <dgm:prSet/>
      <dgm:spPr/>
      <dgm:t>
        <a:bodyPr/>
        <a:lstStyle/>
        <a:p>
          <a:endParaRPr lang="en-US"/>
        </a:p>
      </dgm:t>
    </dgm:pt>
    <dgm:pt modelId="{E58753F7-FE1E-4188-A175-4CC130845B33}">
      <dgm:prSet phldrT="[Text]" custT="1"/>
      <dgm:spPr/>
      <dgm:t>
        <a:bodyPr/>
        <a:lstStyle/>
        <a:p>
          <a:r>
            <a:rPr lang="en-US" sz="1800" dirty="0"/>
            <a:t>Avoids concealed spaces under floors and roofs</a:t>
          </a:r>
        </a:p>
      </dgm:t>
    </dgm:pt>
    <dgm:pt modelId="{C457324C-C38E-4CC7-A8B3-35E773F13C48}" type="parTrans" cxnId="{AE0E6EDC-311F-4167-9798-53D1D2794FBF}">
      <dgm:prSet/>
      <dgm:spPr/>
      <dgm:t>
        <a:bodyPr/>
        <a:lstStyle/>
        <a:p>
          <a:endParaRPr lang="en-US"/>
        </a:p>
      </dgm:t>
    </dgm:pt>
    <dgm:pt modelId="{9D3A4670-07E9-4CCA-9B5D-5144FDC26EBD}" type="sibTrans" cxnId="{AE0E6EDC-311F-4167-9798-53D1D2794FBF}">
      <dgm:prSet/>
      <dgm:spPr/>
      <dgm:t>
        <a:bodyPr/>
        <a:lstStyle/>
        <a:p>
          <a:endParaRPr lang="en-US"/>
        </a:p>
      </dgm:t>
    </dgm:pt>
    <dgm:pt modelId="{D7892D1D-761A-4361-B1A6-DD7ABD3E8B70}">
      <dgm:prSet phldrT="[Text]" custT="1"/>
      <dgm:spPr/>
      <dgm:t>
        <a:bodyPr/>
        <a:lstStyle/>
        <a:p>
          <a:r>
            <a:rPr lang="en-US" sz="1800" dirty="0"/>
            <a:t>Degree of fire safety attained through limitations on sizes of wood structural members and thickness and composition of wood floors, roofs</a:t>
          </a:r>
        </a:p>
      </dgm:t>
    </dgm:pt>
    <dgm:pt modelId="{ED38A442-7B19-4910-85E9-7821A95DBE13}" type="parTrans" cxnId="{8B2EEA1E-4E10-4E6C-A382-C8E2D3DA1C63}">
      <dgm:prSet/>
      <dgm:spPr/>
      <dgm:t>
        <a:bodyPr/>
        <a:lstStyle/>
        <a:p>
          <a:endParaRPr lang="en-US"/>
        </a:p>
      </dgm:t>
    </dgm:pt>
    <dgm:pt modelId="{F9FB1914-65D5-4036-853E-B42906D46558}" type="sibTrans" cxnId="{8B2EEA1E-4E10-4E6C-A382-C8E2D3DA1C63}">
      <dgm:prSet/>
      <dgm:spPr/>
      <dgm:t>
        <a:bodyPr/>
        <a:lstStyle/>
        <a:p>
          <a:endParaRPr lang="en-US"/>
        </a:p>
      </dgm:t>
    </dgm:pt>
    <dgm:pt modelId="{1BD73506-8006-444C-99F0-03AAF47B4DCE}">
      <dgm:prSet phldrT="[Text]" custT="1"/>
      <dgm:spPr/>
      <dgm:t>
        <a:bodyPr/>
        <a:lstStyle/>
        <a:p>
          <a:r>
            <a:rPr lang="en-US" sz="1800" dirty="0"/>
            <a:t>Avoids concealed spaces under floors and roofs</a:t>
          </a:r>
        </a:p>
      </dgm:t>
    </dgm:pt>
    <dgm:pt modelId="{E2A334E8-E69E-4A1B-B2F7-0FDF03098C02}" type="parTrans" cxnId="{92AF9252-3273-4B85-A42E-2E990915A972}">
      <dgm:prSet/>
      <dgm:spPr/>
      <dgm:t>
        <a:bodyPr/>
        <a:lstStyle/>
        <a:p>
          <a:endParaRPr lang="en-US"/>
        </a:p>
      </dgm:t>
    </dgm:pt>
    <dgm:pt modelId="{1261BB73-95D4-4CD9-906E-2E7EE06BC208}" type="sibTrans" cxnId="{92AF9252-3273-4B85-A42E-2E990915A972}">
      <dgm:prSet/>
      <dgm:spPr/>
      <dgm:t>
        <a:bodyPr/>
        <a:lstStyle/>
        <a:p>
          <a:endParaRPr lang="en-US"/>
        </a:p>
      </dgm:t>
    </dgm:pt>
    <dgm:pt modelId="{D01FED2C-FA7A-40D7-977F-C288659BB042}" type="pres">
      <dgm:prSet presAssocID="{9239030A-1BE1-4930-BDEA-D01BE219832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66B7DA-0750-4F61-9204-482795D8ACBD}" type="pres">
      <dgm:prSet presAssocID="{704A7A14-2D4E-4751-9C20-C1D9C1523AA9}" presName="parentLin" presStyleCnt="0"/>
      <dgm:spPr/>
    </dgm:pt>
    <dgm:pt modelId="{FD74E7E0-F18F-43B7-A1C6-2A2855839174}" type="pres">
      <dgm:prSet presAssocID="{704A7A14-2D4E-4751-9C20-C1D9C1523AA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171D692-4A66-4C1D-954A-A9018EF0A0C7}" type="pres">
      <dgm:prSet presAssocID="{704A7A14-2D4E-4751-9C20-C1D9C1523AA9}" presName="parentText" presStyleLbl="node1" presStyleIdx="0" presStyleCnt="3" custScaleY="2168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3A24C-BDFC-4560-B0DD-70FF424F9FC6}" type="pres">
      <dgm:prSet presAssocID="{704A7A14-2D4E-4751-9C20-C1D9C1523AA9}" presName="negativeSpace" presStyleCnt="0"/>
      <dgm:spPr/>
    </dgm:pt>
    <dgm:pt modelId="{2F182863-EB42-4D69-B34A-F967C0AB24D4}" type="pres">
      <dgm:prSet presAssocID="{704A7A14-2D4E-4751-9C20-C1D9C1523AA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3C5B2-BDAF-492D-B95A-603FFF0FD890}" type="pres">
      <dgm:prSet presAssocID="{6D7FA919-F134-4DC3-8904-CD20E3437940}" presName="spaceBetweenRectangles" presStyleCnt="0"/>
      <dgm:spPr/>
    </dgm:pt>
    <dgm:pt modelId="{C97FD170-5B2B-41EE-A3EA-C52AAD8B3756}" type="pres">
      <dgm:prSet presAssocID="{2EDAD0B9-51F0-43D5-9AD7-B9D84B3B6C69}" presName="parentLin" presStyleCnt="0"/>
      <dgm:spPr/>
    </dgm:pt>
    <dgm:pt modelId="{3F29622A-62B4-48CB-A210-FE1FFE10A09F}" type="pres">
      <dgm:prSet presAssocID="{2EDAD0B9-51F0-43D5-9AD7-B9D84B3B6C6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65A76C8-69E0-4BB7-B002-141C39B006C9}" type="pres">
      <dgm:prSet presAssocID="{2EDAD0B9-51F0-43D5-9AD7-B9D84B3B6C69}" presName="parentText" presStyleLbl="node1" presStyleIdx="1" presStyleCnt="3" custScaleY="2098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915C9-1082-4249-8ED9-63C7E6B0A556}" type="pres">
      <dgm:prSet presAssocID="{2EDAD0B9-51F0-43D5-9AD7-B9D84B3B6C69}" presName="negativeSpace" presStyleCnt="0"/>
      <dgm:spPr/>
    </dgm:pt>
    <dgm:pt modelId="{5C4CC629-C6C3-4A64-97CC-EA5D01BA3784}" type="pres">
      <dgm:prSet presAssocID="{2EDAD0B9-51F0-43D5-9AD7-B9D84B3B6C69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F0211-C9FA-41AD-B76C-80286CFE3A16}" type="pres">
      <dgm:prSet presAssocID="{53D61FEF-03DE-46A6-8A60-2AA2D91A254E}" presName="spaceBetweenRectangles" presStyleCnt="0"/>
      <dgm:spPr/>
    </dgm:pt>
    <dgm:pt modelId="{3858339C-9830-4156-BCDB-DA6C7628942F}" type="pres">
      <dgm:prSet presAssocID="{4789C82B-FFEC-4655-BFF0-79AF5BADEA51}" presName="parentLin" presStyleCnt="0"/>
      <dgm:spPr/>
    </dgm:pt>
    <dgm:pt modelId="{57E4C650-AFC6-400B-AC8C-470DD356D400}" type="pres">
      <dgm:prSet presAssocID="{4789C82B-FFEC-4655-BFF0-79AF5BADEA51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6C07A796-C377-497E-A15B-244AC2D4566C}" type="pres">
      <dgm:prSet presAssocID="{4789C82B-FFEC-4655-BFF0-79AF5BADEA51}" presName="parentText" presStyleLbl="node1" presStyleIdx="2" presStyleCnt="3" custScaleY="1851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A1435-ECE5-4BE9-B1B0-4711B59CD447}" type="pres">
      <dgm:prSet presAssocID="{4789C82B-FFEC-4655-BFF0-79AF5BADEA51}" presName="negativeSpace" presStyleCnt="0"/>
      <dgm:spPr/>
    </dgm:pt>
    <dgm:pt modelId="{45823153-347B-466D-9648-62B6DA0A0627}" type="pres">
      <dgm:prSet presAssocID="{4789C82B-FFEC-4655-BFF0-79AF5BADEA5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8E22CE-C232-4B6A-9115-8E02B50AB31B}" srcId="{9239030A-1BE1-4930-BDEA-D01BE2198321}" destId="{704A7A14-2D4E-4751-9C20-C1D9C1523AA9}" srcOrd="0" destOrd="0" parTransId="{D0DC0EDC-1CB4-4062-B4FC-8BED2E09DF00}" sibTransId="{6D7FA919-F134-4DC3-8904-CD20E3437940}"/>
    <dgm:cxn modelId="{8B2EEA1E-4E10-4E6C-A382-C8E2D3DA1C63}" srcId="{4789C82B-FFEC-4655-BFF0-79AF5BADEA51}" destId="{D7892D1D-761A-4361-B1A6-DD7ABD3E8B70}" srcOrd="0" destOrd="0" parTransId="{ED38A442-7B19-4910-85E9-7821A95DBE13}" sibTransId="{F9FB1914-65D5-4036-853E-B42906D46558}"/>
    <dgm:cxn modelId="{CBA22878-9B6D-4DA9-95FE-5A028BB5C8A8}" srcId="{704A7A14-2D4E-4751-9C20-C1D9C1523AA9}" destId="{9ABC7C48-8BCB-443D-AEF3-4290948CA193}" srcOrd="0" destOrd="0" parTransId="{B56E5A73-D48D-479E-9D5A-9B0D0BA3D4F3}" sibTransId="{09EC2DF6-DF87-4CFA-8F87-74D5E17A492A}"/>
    <dgm:cxn modelId="{92AF9252-3273-4B85-A42E-2E990915A972}" srcId="{4789C82B-FFEC-4655-BFF0-79AF5BADEA51}" destId="{1BD73506-8006-444C-99F0-03AAF47B4DCE}" srcOrd="1" destOrd="0" parTransId="{E2A334E8-E69E-4A1B-B2F7-0FDF03098C02}" sibTransId="{1261BB73-95D4-4CD9-906E-2E7EE06BC208}"/>
    <dgm:cxn modelId="{F8B7A252-08C5-4DBC-8D6C-B32CBED4C471}" type="presOf" srcId="{A19AA949-61E5-4B3C-B4BF-A42AA6D6D85C}" destId="{5C4CC629-C6C3-4A64-97CC-EA5D01BA3784}" srcOrd="0" destOrd="0" presId="urn:microsoft.com/office/officeart/2005/8/layout/list1"/>
    <dgm:cxn modelId="{F058531C-6614-45DF-9415-527FB3E341E8}" type="presOf" srcId="{9239030A-1BE1-4930-BDEA-D01BE2198321}" destId="{D01FED2C-FA7A-40D7-977F-C288659BB042}" srcOrd="0" destOrd="0" presId="urn:microsoft.com/office/officeart/2005/8/layout/list1"/>
    <dgm:cxn modelId="{4DBC5D9C-1816-431F-8796-3782215514E0}" type="presOf" srcId="{704A7A14-2D4E-4751-9C20-C1D9C1523AA9}" destId="{7171D692-4A66-4C1D-954A-A9018EF0A0C7}" srcOrd="1" destOrd="0" presId="urn:microsoft.com/office/officeart/2005/8/layout/list1"/>
    <dgm:cxn modelId="{9FE0CA1A-F6B1-4708-A74A-36848714976F}" type="presOf" srcId="{D7892D1D-761A-4361-B1A6-DD7ABD3E8B70}" destId="{45823153-347B-466D-9648-62B6DA0A0627}" srcOrd="0" destOrd="0" presId="urn:microsoft.com/office/officeart/2005/8/layout/list1"/>
    <dgm:cxn modelId="{FF8B216D-5E2A-43E8-AB98-89D4C82C2A52}" srcId="{2EDAD0B9-51F0-43D5-9AD7-B9D84B3B6C69}" destId="{A19AA949-61E5-4B3C-B4BF-A42AA6D6D85C}" srcOrd="0" destOrd="0" parTransId="{2CFFCBBB-9B42-4E67-8308-08653EF5D677}" sibTransId="{B3CC9B94-C594-4100-98EE-F7C6968CF3E2}"/>
    <dgm:cxn modelId="{D35F15A9-EB12-4DEE-B4CF-9F5877154E78}" type="presOf" srcId="{9ABC7C48-8BCB-443D-AEF3-4290948CA193}" destId="{2F182863-EB42-4D69-B34A-F967C0AB24D4}" srcOrd="0" destOrd="0" presId="urn:microsoft.com/office/officeart/2005/8/layout/list1"/>
    <dgm:cxn modelId="{7B66BFD1-AAA0-44E4-9984-2ED8B01B314F}" type="presOf" srcId="{E58753F7-FE1E-4188-A175-4CC130845B33}" destId="{5C4CC629-C6C3-4A64-97CC-EA5D01BA3784}" srcOrd="0" destOrd="1" presId="urn:microsoft.com/office/officeart/2005/8/layout/list1"/>
    <dgm:cxn modelId="{E5922999-0038-40BA-8C04-5F61C5B96B69}" type="presOf" srcId="{704A7A14-2D4E-4751-9C20-C1D9C1523AA9}" destId="{FD74E7E0-F18F-43B7-A1C6-2A2855839174}" srcOrd="0" destOrd="0" presId="urn:microsoft.com/office/officeart/2005/8/layout/list1"/>
    <dgm:cxn modelId="{CC24499D-05BE-4AB0-8375-2593D91D19A6}" type="presOf" srcId="{2EDAD0B9-51F0-43D5-9AD7-B9D84B3B6C69}" destId="{265A76C8-69E0-4BB7-B002-141C39B006C9}" srcOrd="1" destOrd="0" presId="urn:microsoft.com/office/officeart/2005/8/layout/list1"/>
    <dgm:cxn modelId="{16110640-FFDA-4A78-A4F7-B3814C73C53F}" type="presOf" srcId="{4789C82B-FFEC-4655-BFF0-79AF5BADEA51}" destId="{6C07A796-C377-497E-A15B-244AC2D4566C}" srcOrd="1" destOrd="0" presId="urn:microsoft.com/office/officeart/2005/8/layout/list1"/>
    <dgm:cxn modelId="{AAAAC472-CEF6-4C2D-B8DC-6EEFEB4970B3}" type="presOf" srcId="{1BD73506-8006-444C-99F0-03AAF47B4DCE}" destId="{45823153-347B-466D-9648-62B6DA0A0627}" srcOrd="0" destOrd="1" presId="urn:microsoft.com/office/officeart/2005/8/layout/list1"/>
    <dgm:cxn modelId="{CE9B8754-5438-4761-A7E8-E075F76998BC}" type="presOf" srcId="{2EDAD0B9-51F0-43D5-9AD7-B9D84B3B6C69}" destId="{3F29622A-62B4-48CB-A210-FE1FFE10A09F}" srcOrd="0" destOrd="0" presId="urn:microsoft.com/office/officeart/2005/8/layout/list1"/>
    <dgm:cxn modelId="{30AC345C-2405-43E6-962E-548C6CA0091A}" type="presOf" srcId="{4789C82B-FFEC-4655-BFF0-79AF5BADEA51}" destId="{57E4C650-AFC6-400B-AC8C-470DD356D400}" srcOrd="0" destOrd="0" presId="urn:microsoft.com/office/officeart/2005/8/layout/list1"/>
    <dgm:cxn modelId="{63CD0CF8-40FC-4602-9619-9354CCBE5A6A}" srcId="{9239030A-1BE1-4930-BDEA-D01BE2198321}" destId="{4789C82B-FFEC-4655-BFF0-79AF5BADEA51}" srcOrd="2" destOrd="0" parTransId="{90BB9D2E-ADC3-44A1-B551-D831C749715C}" sibTransId="{FD5F619C-564C-4136-82D3-A8D7081D16A9}"/>
    <dgm:cxn modelId="{AE0E6EDC-311F-4167-9798-53D1D2794FBF}" srcId="{2EDAD0B9-51F0-43D5-9AD7-B9D84B3B6C69}" destId="{E58753F7-FE1E-4188-A175-4CC130845B33}" srcOrd="1" destOrd="0" parTransId="{C457324C-C38E-4CC7-A8B3-35E773F13C48}" sibTransId="{9D3A4670-07E9-4CCA-9B5D-5144FDC26EBD}"/>
    <dgm:cxn modelId="{B81FCA9F-1CFF-46EB-983C-68F0DB76FA2E}" srcId="{9239030A-1BE1-4930-BDEA-D01BE2198321}" destId="{2EDAD0B9-51F0-43D5-9AD7-B9D84B3B6C69}" srcOrd="1" destOrd="0" parTransId="{EE8D9009-AA13-436F-99B1-C48DCAF062E0}" sibTransId="{53D61FEF-03DE-46A6-8A60-2AA2D91A254E}"/>
    <dgm:cxn modelId="{D38779D9-A7E0-4579-9D23-B73A385E5B55}" type="presParOf" srcId="{D01FED2C-FA7A-40D7-977F-C288659BB042}" destId="{3F66B7DA-0750-4F61-9204-482795D8ACBD}" srcOrd="0" destOrd="0" presId="urn:microsoft.com/office/officeart/2005/8/layout/list1"/>
    <dgm:cxn modelId="{C67FE4E4-E97D-40FB-B2D1-F07736BE1A4D}" type="presParOf" srcId="{3F66B7DA-0750-4F61-9204-482795D8ACBD}" destId="{FD74E7E0-F18F-43B7-A1C6-2A2855839174}" srcOrd="0" destOrd="0" presId="urn:microsoft.com/office/officeart/2005/8/layout/list1"/>
    <dgm:cxn modelId="{493FA123-EE7C-4570-980C-5E94909E1C70}" type="presParOf" srcId="{3F66B7DA-0750-4F61-9204-482795D8ACBD}" destId="{7171D692-4A66-4C1D-954A-A9018EF0A0C7}" srcOrd="1" destOrd="0" presId="urn:microsoft.com/office/officeart/2005/8/layout/list1"/>
    <dgm:cxn modelId="{C1F69922-ACAB-4453-B91B-D813786953E4}" type="presParOf" srcId="{D01FED2C-FA7A-40D7-977F-C288659BB042}" destId="{53E3A24C-BDFC-4560-B0DD-70FF424F9FC6}" srcOrd="1" destOrd="0" presId="urn:microsoft.com/office/officeart/2005/8/layout/list1"/>
    <dgm:cxn modelId="{3EE05CB3-D4EF-4695-98B1-BC87D731480E}" type="presParOf" srcId="{D01FED2C-FA7A-40D7-977F-C288659BB042}" destId="{2F182863-EB42-4D69-B34A-F967C0AB24D4}" srcOrd="2" destOrd="0" presId="urn:microsoft.com/office/officeart/2005/8/layout/list1"/>
    <dgm:cxn modelId="{45CAABD1-0210-48E8-8800-BFC20C5F13A2}" type="presParOf" srcId="{D01FED2C-FA7A-40D7-977F-C288659BB042}" destId="{3DB3C5B2-BDAF-492D-B95A-603FFF0FD890}" srcOrd="3" destOrd="0" presId="urn:microsoft.com/office/officeart/2005/8/layout/list1"/>
    <dgm:cxn modelId="{3A985B9E-1E26-4083-9A6A-E1E94B827AEB}" type="presParOf" srcId="{D01FED2C-FA7A-40D7-977F-C288659BB042}" destId="{C97FD170-5B2B-41EE-A3EA-C52AAD8B3756}" srcOrd="4" destOrd="0" presId="urn:microsoft.com/office/officeart/2005/8/layout/list1"/>
    <dgm:cxn modelId="{29CCBE64-6321-437E-A171-D5D0318E164D}" type="presParOf" srcId="{C97FD170-5B2B-41EE-A3EA-C52AAD8B3756}" destId="{3F29622A-62B4-48CB-A210-FE1FFE10A09F}" srcOrd="0" destOrd="0" presId="urn:microsoft.com/office/officeart/2005/8/layout/list1"/>
    <dgm:cxn modelId="{D0F328CA-107C-4D2F-AAA0-C559ADDFB54C}" type="presParOf" srcId="{C97FD170-5B2B-41EE-A3EA-C52AAD8B3756}" destId="{265A76C8-69E0-4BB7-B002-141C39B006C9}" srcOrd="1" destOrd="0" presId="urn:microsoft.com/office/officeart/2005/8/layout/list1"/>
    <dgm:cxn modelId="{F67EF467-0C63-4B96-AA85-40F7C7062FAB}" type="presParOf" srcId="{D01FED2C-FA7A-40D7-977F-C288659BB042}" destId="{9E3915C9-1082-4249-8ED9-63C7E6B0A556}" srcOrd="5" destOrd="0" presId="urn:microsoft.com/office/officeart/2005/8/layout/list1"/>
    <dgm:cxn modelId="{E5A4FAF5-805E-4328-8758-A6FEEDECFD9D}" type="presParOf" srcId="{D01FED2C-FA7A-40D7-977F-C288659BB042}" destId="{5C4CC629-C6C3-4A64-97CC-EA5D01BA3784}" srcOrd="6" destOrd="0" presId="urn:microsoft.com/office/officeart/2005/8/layout/list1"/>
    <dgm:cxn modelId="{206D152F-738C-4576-9149-175DB71F9DD5}" type="presParOf" srcId="{D01FED2C-FA7A-40D7-977F-C288659BB042}" destId="{1C0F0211-C9FA-41AD-B76C-80286CFE3A16}" srcOrd="7" destOrd="0" presId="urn:microsoft.com/office/officeart/2005/8/layout/list1"/>
    <dgm:cxn modelId="{5E5B6775-B0BC-44AB-AC15-2A87BBA6A564}" type="presParOf" srcId="{D01FED2C-FA7A-40D7-977F-C288659BB042}" destId="{3858339C-9830-4156-BCDB-DA6C7628942F}" srcOrd="8" destOrd="0" presId="urn:microsoft.com/office/officeart/2005/8/layout/list1"/>
    <dgm:cxn modelId="{0230DCFA-8674-4B6C-8B73-B7A4F4D54B74}" type="presParOf" srcId="{3858339C-9830-4156-BCDB-DA6C7628942F}" destId="{57E4C650-AFC6-400B-AC8C-470DD356D400}" srcOrd="0" destOrd="0" presId="urn:microsoft.com/office/officeart/2005/8/layout/list1"/>
    <dgm:cxn modelId="{3D7BA0ED-3968-4BCC-A56A-044E9F96C66F}" type="presParOf" srcId="{3858339C-9830-4156-BCDB-DA6C7628942F}" destId="{6C07A796-C377-497E-A15B-244AC2D4566C}" srcOrd="1" destOrd="0" presId="urn:microsoft.com/office/officeart/2005/8/layout/list1"/>
    <dgm:cxn modelId="{49990E4E-48EF-427C-9A05-E4940C50023B}" type="presParOf" srcId="{D01FED2C-FA7A-40D7-977F-C288659BB042}" destId="{C68A1435-ECE5-4BE9-B1B0-4711B59CD447}" srcOrd="9" destOrd="0" presId="urn:microsoft.com/office/officeart/2005/8/layout/list1"/>
    <dgm:cxn modelId="{82DD09E2-B1C5-4765-8A42-A8A77948EFFA}" type="presParOf" srcId="{D01FED2C-FA7A-40D7-977F-C288659BB042}" destId="{45823153-347B-466D-9648-62B6DA0A062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239030A-1BE1-4930-BDEA-D01BE2198321}" type="doc">
      <dgm:prSet loTypeId="urn:microsoft.com/office/officeart/2005/8/layout/h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04A7A14-2D4E-4751-9C20-C1D9C1523AA9}">
      <dgm:prSet phldrT="[Text]" custT="1"/>
      <dgm:spPr/>
      <dgm:t>
        <a:bodyPr/>
        <a:lstStyle/>
        <a:p>
          <a:r>
            <a:rPr lang="en-US" sz="2800" dirty="0"/>
            <a:t>National Building Code of Canada (NBC</a:t>
          </a:r>
          <a:r>
            <a:rPr lang="en-US" sz="2300" dirty="0"/>
            <a:t>)</a:t>
          </a:r>
        </a:p>
      </dgm:t>
    </dgm:pt>
    <dgm:pt modelId="{D0DC0EDC-1CB4-4062-B4FC-8BED2E09DF00}" type="parTrans" cxnId="{388E22CE-C232-4B6A-9115-8E02B50AB31B}">
      <dgm:prSet/>
      <dgm:spPr/>
      <dgm:t>
        <a:bodyPr/>
        <a:lstStyle/>
        <a:p>
          <a:endParaRPr lang="en-US"/>
        </a:p>
      </dgm:t>
    </dgm:pt>
    <dgm:pt modelId="{6D7FA919-F134-4DC3-8904-CD20E3437940}" type="sibTrans" cxnId="{388E22CE-C232-4B6A-9115-8E02B50AB31B}">
      <dgm:prSet/>
      <dgm:spPr/>
      <dgm:t>
        <a:bodyPr/>
        <a:lstStyle/>
        <a:p>
          <a:endParaRPr lang="en-US"/>
        </a:p>
      </dgm:t>
    </dgm:pt>
    <dgm:pt modelId="{63D15D5E-4BE6-4D82-BDAA-3856FFEE3A3F}">
      <dgm:prSet phldrT="[Text]" custT="1"/>
      <dgm:spPr/>
      <dgm:t>
        <a:bodyPr/>
        <a:lstStyle/>
        <a:p>
          <a:r>
            <a:rPr lang="en-US" sz="2400" dirty="0"/>
            <a:t>Specifies requirements and limitations on materials used for each type</a:t>
          </a:r>
        </a:p>
      </dgm:t>
    </dgm:pt>
    <dgm:pt modelId="{9C02D5E4-AEF6-472B-BB89-83264B6BC069}" type="parTrans" cxnId="{F0E2EAB3-8258-4ADA-A7F0-732E920D9F64}">
      <dgm:prSet/>
      <dgm:spPr/>
      <dgm:t>
        <a:bodyPr/>
        <a:lstStyle/>
        <a:p>
          <a:endParaRPr lang="en-US"/>
        </a:p>
      </dgm:t>
    </dgm:pt>
    <dgm:pt modelId="{2F615FC3-D8DC-4202-BFA2-869328E0E895}" type="sibTrans" cxnId="{F0E2EAB3-8258-4ADA-A7F0-732E920D9F64}">
      <dgm:prSet/>
      <dgm:spPr/>
      <dgm:t>
        <a:bodyPr/>
        <a:lstStyle/>
        <a:p>
          <a:endParaRPr lang="en-US"/>
        </a:p>
      </dgm:t>
    </dgm:pt>
    <dgm:pt modelId="{449B1BA9-6065-4DBA-8068-46C1EE8A3446}">
      <dgm:prSet phldrT="[Text]" custT="1"/>
      <dgm:spPr/>
      <dgm:t>
        <a:bodyPr/>
        <a:lstStyle/>
        <a:p>
          <a:r>
            <a:rPr lang="en-US" sz="2400" dirty="0"/>
            <a:t>Lists requirements in table formats </a:t>
          </a:r>
        </a:p>
      </dgm:t>
    </dgm:pt>
    <dgm:pt modelId="{BE491001-0480-41C0-A371-B4FD7CAB1500}" type="parTrans" cxnId="{5E772870-2FA3-4920-9A8E-B479741676E4}">
      <dgm:prSet/>
      <dgm:spPr/>
      <dgm:t>
        <a:bodyPr/>
        <a:lstStyle/>
        <a:p>
          <a:endParaRPr lang="en-US"/>
        </a:p>
      </dgm:t>
    </dgm:pt>
    <dgm:pt modelId="{96B680C5-93A3-4D41-8A1E-C4E4AC8CE8E0}" type="sibTrans" cxnId="{5E772870-2FA3-4920-9A8E-B479741676E4}">
      <dgm:prSet/>
      <dgm:spPr/>
      <dgm:t>
        <a:bodyPr/>
        <a:lstStyle/>
        <a:p>
          <a:endParaRPr lang="en-US"/>
        </a:p>
      </dgm:t>
    </dgm:pt>
    <dgm:pt modelId="{820063BD-9651-469A-B4A3-ACAF4C43E4B8}">
      <dgm:prSet phldrT="[Text]" custT="1"/>
      <dgm:spPr/>
      <dgm:t>
        <a:bodyPr/>
        <a:lstStyle/>
        <a:p>
          <a:r>
            <a:rPr lang="en-US" sz="2000" dirty="0"/>
            <a:t>Occupancy classifications</a:t>
          </a:r>
        </a:p>
      </dgm:t>
    </dgm:pt>
    <dgm:pt modelId="{7AF06835-F79B-440B-A546-4A81025FF5D5}" type="parTrans" cxnId="{39DBEA2E-E322-4355-8856-FFB23264BF83}">
      <dgm:prSet/>
      <dgm:spPr/>
      <dgm:t>
        <a:bodyPr/>
        <a:lstStyle/>
        <a:p>
          <a:endParaRPr lang="en-US"/>
        </a:p>
      </dgm:t>
    </dgm:pt>
    <dgm:pt modelId="{5BBAAC01-B7FB-4163-BC5A-9A6CB618325B}" type="sibTrans" cxnId="{39DBEA2E-E322-4355-8856-FFB23264BF83}">
      <dgm:prSet/>
      <dgm:spPr/>
      <dgm:t>
        <a:bodyPr/>
        <a:lstStyle/>
        <a:p>
          <a:endParaRPr lang="en-US"/>
        </a:p>
      </dgm:t>
    </dgm:pt>
    <dgm:pt modelId="{77117874-1867-4E08-BCAA-92D1F0C94A02}">
      <dgm:prSet phldrT="[Text]" custT="1"/>
      <dgm:spPr/>
      <dgm:t>
        <a:bodyPr/>
        <a:lstStyle/>
        <a:p>
          <a:r>
            <a:rPr lang="en-US" sz="2000" dirty="0"/>
            <a:t>Construction types</a:t>
          </a:r>
        </a:p>
      </dgm:t>
    </dgm:pt>
    <dgm:pt modelId="{B564088F-96CD-4EC8-9D82-B4D3426BAFCC}" type="parTrans" cxnId="{5A8BBF5A-DED1-4D1D-83F9-01B7F47924A5}">
      <dgm:prSet/>
      <dgm:spPr/>
      <dgm:t>
        <a:bodyPr/>
        <a:lstStyle/>
        <a:p>
          <a:endParaRPr lang="en-US"/>
        </a:p>
      </dgm:t>
    </dgm:pt>
    <dgm:pt modelId="{54DE42D4-2A30-4CBA-83C0-EA09C40324D5}" type="sibTrans" cxnId="{5A8BBF5A-DED1-4D1D-83F9-01B7F47924A5}">
      <dgm:prSet/>
      <dgm:spPr/>
      <dgm:t>
        <a:bodyPr/>
        <a:lstStyle/>
        <a:p>
          <a:endParaRPr lang="en-US"/>
        </a:p>
      </dgm:t>
    </dgm:pt>
    <dgm:pt modelId="{7FB2126E-482F-4A72-9C9B-25CB22C510FE}" type="pres">
      <dgm:prSet presAssocID="{9239030A-1BE1-4930-BDEA-D01BE21983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C1910B-A392-4A10-A7AD-5850CAD4B879}" type="pres">
      <dgm:prSet presAssocID="{704A7A14-2D4E-4751-9C20-C1D9C1523AA9}" presName="composite" presStyleCnt="0"/>
      <dgm:spPr/>
    </dgm:pt>
    <dgm:pt modelId="{D0A0423A-DE23-46C4-90C0-A5E80F145D05}" type="pres">
      <dgm:prSet presAssocID="{704A7A14-2D4E-4751-9C20-C1D9C1523AA9}" presName="parTx" presStyleLbl="alignNode1" presStyleIdx="0" presStyleCnt="1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76B2B-C0DD-46F3-BD3D-31DDE0B63FA4}" type="pres">
      <dgm:prSet presAssocID="{704A7A14-2D4E-4751-9C20-C1D9C1523AA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8BBF5A-DED1-4D1D-83F9-01B7F47924A5}" srcId="{449B1BA9-6065-4DBA-8068-46C1EE8A3446}" destId="{77117874-1867-4E08-BCAA-92D1F0C94A02}" srcOrd="1" destOrd="0" parTransId="{B564088F-96CD-4EC8-9D82-B4D3426BAFCC}" sibTransId="{54DE42D4-2A30-4CBA-83C0-EA09C40324D5}"/>
    <dgm:cxn modelId="{F0E2EAB3-8258-4ADA-A7F0-732E920D9F64}" srcId="{704A7A14-2D4E-4751-9C20-C1D9C1523AA9}" destId="{63D15D5E-4BE6-4D82-BDAA-3856FFEE3A3F}" srcOrd="0" destOrd="0" parTransId="{9C02D5E4-AEF6-472B-BB89-83264B6BC069}" sibTransId="{2F615FC3-D8DC-4202-BFA2-869328E0E895}"/>
    <dgm:cxn modelId="{434BD9A6-F9AB-4D16-BEC0-3BE43CC6B6A1}" type="presOf" srcId="{77117874-1867-4E08-BCAA-92D1F0C94A02}" destId="{B5A76B2B-C0DD-46F3-BD3D-31DDE0B63FA4}" srcOrd="0" destOrd="3" presId="urn:microsoft.com/office/officeart/2005/8/layout/hList1"/>
    <dgm:cxn modelId="{9C4C7712-1C53-40FF-8FC2-D36CC3AB0E9D}" type="presOf" srcId="{820063BD-9651-469A-B4A3-ACAF4C43E4B8}" destId="{B5A76B2B-C0DD-46F3-BD3D-31DDE0B63FA4}" srcOrd="0" destOrd="2" presId="urn:microsoft.com/office/officeart/2005/8/layout/hList1"/>
    <dgm:cxn modelId="{03F60AE3-9CCB-4692-A34D-53EA37518837}" type="presOf" srcId="{449B1BA9-6065-4DBA-8068-46C1EE8A3446}" destId="{B5A76B2B-C0DD-46F3-BD3D-31DDE0B63FA4}" srcOrd="0" destOrd="1" presId="urn:microsoft.com/office/officeart/2005/8/layout/hList1"/>
    <dgm:cxn modelId="{388E22CE-C232-4B6A-9115-8E02B50AB31B}" srcId="{9239030A-1BE1-4930-BDEA-D01BE2198321}" destId="{704A7A14-2D4E-4751-9C20-C1D9C1523AA9}" srcOrd="0" destOrd="0" parTransId="{D0DC0EDC-1CB4-4062-B4FC-8BED2E09DF00}" sibTransId="{6D7FA919-F134-4DC3-8904-CD20E3437940}"/>
    <dgm:cxn modelId="{39DBEA2E-E322-4355-8856-FFB23264BF83}" srcId="{449B1BA9-6065-4DBA-8068-46C1EE8A3446}" destId="{820063BD-9651-469A-B4A3-ACAF4C43E4B8}" srcOrd="0" destOrd="0" parTransId="{7AF06835-F79B-440B-A546-4A81025FF5D5}" sibTransId="{5BBAAC01-B7FB-4163-BC5A-9A6CB618325B}"/>
    <dgm:cxn modelId="{5E772870-2FA3-4920-9A8E-B479741676E4}" srcId="{704A7A14-2D4E-4751-9C20-C1D9C1523AA9}" destId="{449B1BA9-6065-4DBA-8068-46C1EE8A3446}" srcOrd="1" destOrd="0" parTransId="{BE491001-0480-41C0-A371-B4FD7CAB1500}" sibTransId="{96B680C5-93A3-4D41-8A1E-C4E4AC8CE8E0}"/>
    <dgm:cxn modelId="{19ED3883-8AA7-4261-895E-5C114BD71EBE}" type="presOf" srcId="{704A7A14-2D4E-4751-9C20-C1D9C1523AA9}" destId="{D0A0423A-DE23-46C4-90C0-A5E80F145D05}" srcOrd="0" destOrd="0" presId="urn:microsoft.com/office/officeart/2005/8/layout/hList1"/>
    <dgm:cxn modelId="{CBC7A564-E392-471A-B32A-27953D9E87DD}" type="presOf" srcId="{9239030A-1BE1-4930-BDEA-D01BE2198321}" destId="{7FB2126E-482F-4A72-9C9B-25CB22C510FE}" srcOrd="0" destOrd="0" presId="urn:microsoft.com/office/officeart/2005/8/layout/hList1"/>
    <dgm:cxn modelId="{27A6E70C-5E95-4B95-947D-DC7E84C56D23}" type="presOf" srcId="{63D15D5E-4BE6-4D82-BDAA-3856FFEE3A3F}" destId="{B5A76B2B-C0DD-46F3-BD3D-31DDE0B63FA4}" srcOrd="0" destOrd="0" presId="urn:microsoft.com/office/officeart/2005/8/layout/hList1"/>
    <dgm:cxn modelId="{FD76A979-8A28-44C5-AF9F-F6EF6CD57A99}" type="presParOf" srcId="{7FB2126E-482F-4A72-9C9B-25CB22C510FE}" destId="{DAC1910B-A392-4A10-A7AD-5850CAD4B879}" srcOrd="0" destOrd="0" presId="urn:microsoft.com/office/officeart/2005/8/layout/hList1"/>
    <dgm:cxn modelId="{3F756CEE-D158-4C8F-BDE4-50152F496FF4}" type="presParOf" srcId="{DAC1910B-A392-4A10-A7AD-5850CAD4B879}" destId="{D0A0423A-DE23-46C4-90C0-A5E80F145D05}" srcOrd="0" destOrd="0" presId="urn:microsoft.com/office/officeart/2005/8/layout/hList1"/>
    <dgm:cxn modelId="{F89E58A6-63D4-4B0A-81CC-E9CF1FF676A5}" type="presParOf" srcId="{DAC1910B-A392-4A10-A7AD-5850CAD4B879}" destId="{B5A76B2B-C0DD-46F3-BD3D-31DDE0B63FA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45B9F92-1772-4B5A-BDEF-F5A0735F5602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EE7F0C3-5147-48DA-B2DA-69804A3514F9}">
      <dgm:prSet phldrT="[Text]" custT="1"/>
      <dgm:spPr/>
      <dgm:t>
        <a:bodyPr/>
        <a:lstStyle/>
        <a:p>
          <a:r>
            <a:rPr lang="en-US" sz="1800" dirty="0"/>
            <a:t>Some occupancies have higher fire loads</a:t>
          </a:r>
        </a:p>
      </dgm:t>
    </dgm:pt>
    <dgm:pt modelId="{E47B92A7-7725-4CEF-B9B9-8B3613547D2B}" type="parTrans" cxnId="{2AAA69ED-EB62-4025-BB05-8790A2C061E0}">
      <dgm:prSet/>
      <dgm:spPr/>
      <dgm:t>
        <a:bodyPr/>
        <a:lstStyle/>
        <a:p>
          <a:endParaRPr lang="en-US"/>
        </a:p>
      </dgm:t>
    </dgm:pt>
    <dgm:pt modelId="{A1215B57-B7FD-47B3-9A20-7F19D448DF46}" type="sibTrans" cxnId="{2AAA69ED-EB62-4025-BB05-8790A2C061E0}">
      <dgm:prSet/>
      <dgm:spPr/>
      <dgm:t>
        <a:bodyPr/>
        <a:lstStyle/>
        <a:p>
          <a:endParaRPr lang="en-US"/>
        </a:p>
      </dgm:t>
    </dgm:pt>
    <dgm:pt modelId="{FA42B5E5-614A-4DB6-B26B-512FD950A4FC}">
      <dgm:prSet phldrT="[Text]" custT="1"/>
      <dgm:spPr/>
      <dgm:t>
        <a:bodyPr/>
        <a:lstStyle/>
        <a:p>
          <a:r>
            <a:rPr lang="en-US" sz="1800" dirty="0"/>
            <a:t>Some occupancies have a greater number of occupants</a:t>
          </a:r>
        </a:p>
      </dgm:t>
    </dgm:pt>
    <dgm:pt modelId="{553880C2-839B-4B70-9B66-AF1252AF4358}" type="parTrans" cxnId="{3237A91C-EB88-429F-87AF-24F5C2B70273}">
      <dgm:prSet/>
      <dgm:spPr/>
      <dgm:t>
        <a:bodyPr/>
        <a:lstStyle/>
        <a:p>
          <a:endParaRPr lang="en-US"/>
        </a:p>
      </dgm:t>
    </dgm:pt>
    <dgm:pt modelId="{A9C7D565-17D9-4247-A3A5-38CB8C6B147E}" type="sibTrans" cxnId="{3237A91C-EB88-429F-87AF-24F5C2B70273}">
      <dgm:prSet/>
      <dgm:spPr/>
      <dgm:t>
        <a:bodyPr/>
        <a:lstStyle/>
        <a:p>
          <a:endParaRPr lang="en-US"/>
        </a:p>
      </dgm:t>
    </dgm:pt>
    <dgm:pt modelId="{FD1C47F9-F009-4979-B663-D70D3DFE2D9F}">
      <dgm:prSet phldrT="[Text]" custT="1"/>
      <dgm:spPr/>
      <dgm:t>
        <a:bodyPr/>
        <a:lstStyle/>
        <a:p>
          <a:r>
            <a:rPr lang="en-US" sz="1800" dirty="0"/>
            <a:t>Helps inspection personnel get an idea of hazard level</a:t>
          </a:r>
        </a:p>
      </dgm:t>
    </dgm:pt>
    <dgm:pt modelId="{23A072D6-8105-4021-9F8B-C170567A7C19}" type="parTrans" cxnId="{AF5DA3F4-0832-4928-804F-89E21EDCD25F}">
      <dgm:prSet/>
      <dgm:spPr/>
      <dgm:t>
        <a:bodyPr/>
        <a:lstStyle/>
        <a:p>
          <a:endParaRPr lang="en-US"/>
        </a:p>
      </dgm:t>
    </dgm:pt>
    <dgm:pt modelId="{E88E5842-E37D-4C39-9247-6D63FD7340DF}" type="sibTrans" cxnId="{AF5DA3F4-0832-4928-804F-89E21EDCD25F}">
      <dgm:prSet/>
      <dgm:spPr/>
      <dgm:t>
        <a:bodyPr/>
        <a:lstStyle/>
        <a:p>
          <a:endParaRPr lang="en-US"/>
        </a:p>
      </dgm:t>
    </dgm:pt>
    <dgm:pt modelId="{94F80EF7-F1CB-4A5E-AE5D-EB635377CA8A}">
      <dgm:prSet phldrT="[Text]" custT="1"/>
      <dgm:spPr/>
      <dgm:t>
        <a:bodyPr/>
        <a:lstStyle/>
        <a:p>
          <a:r>
            <a:rPr lang="en-US" sz="1800" dirty="0"/>
            <a:t>Developed by model code organizations</a:t>
          </a:r>
        </a:p>
      </dgm:t>
    </dgm:pt>
    <dgm:pt modelId="{8B3FC7AE-BB81-4A42-BB82-7BF930E77803}" type="parTrans" cxnId="{66207986-8C78-4B4C-9F79-CDA5E215C7E9}">
      <dgm:prSet/>
      <dgm:spPr/>
      <dgm:t>
        <a:bodyPr/>
        <a:lstStyle/>
        <a:p>
          <a:endParaRPr lang="en-US"/>
        </a:p>
      </dgm:t>
    </dgm:pt>
    <dgm:pt modelId="{3F5E76D2-EF84-4D94-B62A-DF33355E3F52}" type="sibTrans" cxnId="{66207986-8C78-4B4C-9F79-CDA5E215C7E9}">
      <dgm:prSet/>
      <dgm:spPr/>
      <dgm:t>
        <a:bodyPr/>
        <a:lstStyle/>
        <a:p>
          <a:endParaRPr lang="en-US"/>
        </a:p>
      </dgm:t>
    </dgm:pt>
    <dgm:pt modelId="{5AF992A0-BE47-4928-825D-CC53A967B77B}">
      <dgm:prSet phldrT="[Text]" custT="1"/>
      <dgm:spPr/>
      <dgm:t>
        <a:bodyPr/>
        <a:lstStyle/>
        <a:p>
          <a:r>
            <a:rPr lang="en-US" sz="1800" dirty="0"/>
            <a:t>Separates occupancies into risk categories</a:t>
          </a:r>
        </a:p>
      </dgm:t>
    </dgm:pt>
    <dgm:pt modelId="{F1555798-EA39-4F49-8D87-4E3AE82744D9}" type="parTrans" cxnId="{5DD8CEC9-D783-40E0-900A-667DDAE01B8D}">
      <dgm:prSet/>
      <dgm:spPr/>
      <dgm:t>
        <a:bodyPr/>
        <a:lstStyle/>
        <a:p>
          <a:endParaRPr lang="en-US"/>
        </a:p>
      </dgm:t>
    </dgm:pt>
    <dgm:pt modelId="{D19F29CD-7754-41C2-86BB-910EE1D51499}" type="sibTrans" cxnId="{5DD8CEC9-D783-40E0-900A-667DDAE01B8D}">
      <dgm:prSet/>
      <dgm:spPr/>
      <dgm:t>
        <a:bodyPr/>
        <a:lstStyle/>
        <a:p>
          <a:endParaRPr lang="en-US"/>
        </a:p>
      </dgm:t>
    </dgm:pt>
    <dgm:pt modelId="{13D668C6-6760-4B73-A32A-354FB14DB4DE}">
      <dgm:prSet phldrT="[Text]" custT="1"/>
      <dgm:spPr/>
      <dgm:t>
        <a:bodyPr/>
        <a:lstStyle/>
        <a:p>
          <a:r>
            <a:rPr lang="en-US" sz="1800" dirty="0"/>
            <a:t>Based on the use of the structure</a:t>
          </a:r>
        </a:p>
      </dgm:t>
    </dgm:pt>
    <dgm:pt modelId="{3CCF453C-AC5D-4231-AB89-DFC2BB9D31A7}" type="parTrans" cxnId="{D127BB94-A598-41AF-8700-E4B493ECF12A}">
      <dgm:prSet/>
      <dgm:spPr/>
      <dgm:t>
        <a:bodyPr/>
        <a:lstStyle/>
        <a:p>
          <a:endParaRPr lang="en-US"/>
        </a:p>
      </dgm:t>
    </dgm:pt>
    <dgm:pt modelId="{EAE73A7A-44DC-462B-9D2F-D365EA176640}" type="sibTrans" cxnId="{D127BB94-A598-41AF-8700-E4B493ECF12A}">
      <dgm:prSet/>
      <dgm:spPr/>
      <dgm:t>
        <a:bodyPr/>
        <a:lstStyle/>
        <a:p>
          <a:endParaRPr lang="en-US"/>
        </a:p>
      </dgm:t>
    </dgm:pt>
    <dgm:pt modelId="{5AF601B8-F164-4D77-A0C9-E8ADF300138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Some model codes are similar, but inspectors need to understand the differences</a:t>
          </a:r>
        </a:p>
      </dgm:t>
    </dgm:pt>
    <dgm:pt modelId="{4F49CC7A-D9BF-4E34-A7DD-3F5CD7BF351F}" type="parTrans" cxnId="{22E5684C-4CF0-4AF8-81CC-998B816D0E73}">
      <dgm:prSet/>
      <dgm:spPr/>
      <dgm:t>
        <a:bodyPr/>
        <a:lstStyle/>
        <a:p>
          <a:endParaRPr lang="en-US"/>
        </a:p>
      </dgm:t>
    </dgm:pt>
    <dgm:pt modelId="{0782D487-FDC6-4428-9362-2A8F906C2C5A}" type="sibTrans" cxnId="{22E5684C-4CF0-4AF8-81CC-998B816D0E73}">
      <dgm:prSet/>
      <dgm:spPr/>
      <dgm:t>
        <a:bodyPr/>
        <a:lstStyle/>
        <a:p>
          <a:endParaRPr lang="en-US"/>
        </a:p>
      </dgm:t>
    </dgm:pt>
    <dgm:pt modelId="{7D3C3970-8AA7-4D6B-859B-2124A341997B}" type="pres">
      <dgm:prSet presAssocID="{245B9F92-1772-4B5A-BDEF-F5A0735F56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E19B24-0057-4D51-9136-80319C2B6A1F}" type="pres">
      <dgm:prSet presAssocID="{DEE7F0C3-5147-48DA-B2DA-69804A3514F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ACB7A-AD02-4457-8320-A4BCFC14E78A}" type="pres">
      <dgm:prSet presAssocID="{A1215B57-B7FD-47B3-9A20-7F19D448DF46}" presName="sibTrans" presStyleCnt="0"/>
      <dgm:spPr/>
    </dgm:pt>
    <dgm:pt modelId="{5F530B7B-8B92-48D5-9C7E-1E0B4FB3AE52}" type="pres">
      <dgm:prSet presAssocID="{FA42B5E5-614A-4DB6-B26B-512FD950A4F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3289B-5A0D-44AE-B655-60689F6347F1}" type="pres">
      <dgm:prSet presAssocID="{A9C7D565-17D9-4247-A3A5-38CB8C6B147E}" presName="sibTrans" presStyleCnt="0"/>
      <dgm:spPr/>
    </dgm:pt>
    <dgm:pt modelId="{099830A3-4EFB-4A96-8780-D48DEA37D192}" type="pres">
      <dgm:prSet presAssocID="{FD1C47F9-F009-4979-B663-D70D3DFE2D9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EA4962-4697-44DE-A6C2-D5F6EBFD3B3E}" type="pres">
      <dgm:prSet presAssocID="{E88E5842-E37D-4C39-9247-6D63FD7340DF}" presName="sibTrans" presStyleCnt="0"/>
      <dgm:spPr/>
    </dgm:pt>
    <dgm:pt modelId="{E2F00E9A-A547-4B20-AA35-74350AD44192}" type="pres">
      <dgm:prSet presAssocID="{94F80EF7-F1CB-4A5E-AE5D-EB635377CA8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4DCA0-F730-4F66-AFAC-AA0E4D76C342}" type="pres">
      <dgm:prSet presAssocID="{3F5E76D2-EF84-4D94-B62A-DF33355E3F52}" presName="sibTrans" presStyleCnt="0"/>
      <dgm:spPr/>
    </dgm:pt>
    <dgm:pt modelId="{F8B28485-833F-44C5-8425-B8AA2C6427BF}" type="pres">
      <dgm:prSet presAssocID="{5AF992A0-BE47-4928-825D-CC53A967B77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7425F-1CB8-4B92-9354-8E4128BD46FF}" type="pres">
      <dgm:prSet presAssocID="{D19F29CD-7754-41C2-86BB-910EE1D51499}" presName="sibTrans" presStyleCnt="0"/>
      <dgm:spPr/>
    </dgm:pt>
    <dgm:pt modelId="{DE22508A-A655-4354-9718-4DA2247A7877}" type="pres">
      <dgm:prSet presAssocID="{13D668C6-6760-4B73-A32A-354FB14DB4D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9BA92-9A88-4C22-9897-058A513D0784}" type="pres">
      <dgm:prSet presAssocID="{EAE73A7A-44DC-462B-9D2F-D365EA176640}" presName="sibTrans" presStyleCnt="0"/>
      <dgm:spPr/>
    </dgm:pt>
    <dgm:pt modelId="{CDC1C590-18C6-4E30-9DCC-D58C45784634}" type="pres">
      <dgm:prSet presAssocID="{5AF601B8-F164-4D77-A0C9-E8ADF300138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04BFDA-D924-452A-A0FA-F8D50FA21FB8}" type="presOf" srcId="{FA42B5E5-614A-4DB6-B26B-512FD950A4FC}" destId="{5F530B7B-8B92-48D5-9C7E-1E0B4FB3AE52}" srcOrd="0" destOrd="0" presId="urn:microsoft.com/office/officeart/2005/8/layout/default"/>
    <dgm:cxn modelId="{AF5DA3F4-0832-4928-804F-89E21EDCD25F}" srcId="{245B9F92-1772-4B5A-BDEF-F5A0735F5602}" destId="{FD1C47F9-F009-4979-B663-D70D3DFE2D9F}" srcOrd="2" destOrd="0" parTransId="{23A072D6-8105-4021-9F8B-C170567A7C19}" sibTransId="{E88E5842-E37D-4C39-9247-6D63FD7340DF}"/>
    <dgm:cxn modelId="{9A8B03AE-CA19-46B1-94C9-C1C887C5F4DF}" type="presOf" srcId="{DEE7F0C3-5147-48DA-B2DA-69804A3514F9}" destId="{3AE19B24-0057-4D51-9136-80319C2B6A1F}" srcOrd="0" destOrd="0" presId="urn:microsoft.com/office/officeart/2005/8/layout/default"/>
    <dgm:cxn modelId="{9C29B0F5-3E80-417C-B4A9-6EFD275188B1}" type="presOf" srcId="{5AF992A0-BE47-4928-825D-CC53A967B77B}" destId="{F8B28485-833F-44C5-8425-B8AA2C6427BF}" srcOrd="0" destOrd="0" presId="urn:microsoft.com/office/officeart/2005/8/layout/default"/>
    <dgm:cxn modelId="{3A3AE86F-943C-47CB-8EB0-E9037F057391}" type="presOf" srcId="{94F80EF7-F1CB-4A5E-AE5D-EB635377CA8A}" destId="{E2F00E9A-A547-4B20-AA35-74350AD44192}" srcOrd="0" destOrd="0" presId="urn:microsoft.com/office/officeart/2005/8/layout/default"/>
    <dgm:cxn modelId="{37C245D1-BB14-4C19-9C3D-FBF60E3B6CD9}" type="presOf" srcId="{5AF601B8-F164-4D77-A0C9-E8ADF300138E}" destId="{CDC1C590-18C6-4E30-9DCC-D58C45784634}" srcOrd="0" destOrd="0" presId="urn:microsoft.com/office/officeart/2005/8/layout/default"/>
    <dgm:cxn modelId="{D127BB94-A598-41AF-8700-E4B493ECF12A}" srcId="{245B9F92-1772-4B5A-BDEF-F5A0735F5602}" destId="{13D668C6-6760-4B73-A32A-354FB14DB4DE}" srcOrd="5" destOrd="0" parTransId="{3CCF453C-AC5D-4231-AB89-DFC2BB9D31A7}" sibTransId="{EAE73A7A-44DC-462B-9D2F-D365EA176640}"/>
    <dgm:cxn modelId="{66207986-8C78-4B4C-9F79-CDA5E215C7E9}" srcId="{245B9F92-1772-4B5A-BDEF-F5A0735F5602}" destId="{94F80EF7-F1CB-4A5E-AE5D-EB635377CA8A}" srcOrd="3" destOrd="0" parTransId="{8B3FC7AE-BB81-4A42-BB82-7BF930E77803}" sibTransId="{3F5E76D2-EF84-4D94-B62A-DF33355E3F52}"/>
    <dgm:cxn modelId="{3237A91C-EB88-429F-87AF-24F5C2B70273}" srcId="{245B9F92-1772-4B5A-BDEF-F5A0735F5602}" destId="{FA42B5E5-614A-4DB6-B26B-512FD950A4FC}" srcOrd="1" destOrd="0" parTransId="{553880C2-839B-4B70-9B66-AF1252AF4358}" sibTransId="{A9C7D565-17D9-4247-A3A5-38CB8C6B147E}"/>
    <dgm:cxn modelId="{2AAA69ED-EB62-4025-BB05-8790A2C061E0}" srcId="{245B9F92-1772-4B5A-BDEF-F5A0735F5602}" destId="{DEE7F0C3-5147-48DA-B2DA-69804A3514F9}" srcOrd="0" destOrd="0" parTransId="{E47B92A7-7725-4CEF-B9B9-8B3613547D2B}" sibTransId="{A1215B57-B7FD-47B3-9A20-7F19D448DF46}"/>
    <dgm:cxn modelId="{BDC3D7D2-2EA3-4BC3-A434-F8438219BA88}" type="presOf" srcId="{FD1C47F9-F009-4979-B663-D70D3DFE2D9F}" destId="{099830A3-4EFB-4A96-8780-D48DEA37D192}" srcOrd="0" destOrd="0" presId="urn:microsoft.com/office/officeart/2005/8/layout/default"/>
    <dgm:cxn modelId="{5DD8CEC9-D783-40E0-900A-667DDAE01B8D}" srcId="{245B9F92-1772-4B5A-BDEF-F5A0735F5602}" destId="{5AF992A0-BE47-4928-825D-CC53A967B77B}" srcOrd="4" destOrd="0" parTransId="{F1555798-EA39-4F49-8D87-4E3AE82744D9}" sibTransId="{D19F29CD-7754-41C2-86BB-910EE1D51499}"/>
    <dgm:cxn modelId="{22E5684C-4CF0-4AF8-81CC-998B816D0E73}" srcId="{245B9F92-1772-4B5A-BDEF-F5A0735F5602}" destId="{5AF601B8-F164-4D77-A0C9-E8ADF300138E}" srcOrd="6" destOrd="0" parTransId="{4F49CC7A-D9BF-4E34-A7DD-3F5CD7BF351F}" sibTransId="{0782D487-FDC6-4428-9362-2A8F906C2C5A}"/>
    <dgm:cxn modelId="{5F8002F9-68B6-4F58-A0F9-E978036190F8}" type="presOf" srcId="{245B9F92-1772-4B5A-BDEF-F5A0735F5602}" destId="{7D3C3970-8AA7-4D6B-859B-2124A341997B}" srcOrd="0" destOrd="0" presId="urn:microsoft.com/office/officeart/2005/8/layout/default"/>
    <dgm:cxn modelId="{E03A5F72-9496-4459-8950-555230855E35}" type="presOf" srcId="{13D668C6-6760-4B73-A32A-354FB14DB4DE}" destId="{DE22508A-A655-4354-9718-4DA2247A7877}" srcOrd="0" destOrd="0" presId="urn:microsoft.com/office/officeart/2005/8/layout/default"/>
    <dgm:cxn modelId="{F952CBDD-76F4-46B2-AF26-6CEED05E1BA7}" type="presParOf" srcId="{7D3C3970-8AA7-4D6B-859B-2124A341997B}" destId="{3AE19B24-0057-4D51-9136-80319C2B6A1F}" srcOrd="0" destOrd="0" presId="urn:microsoft.com/office/officeart/2005/8/layout/default"/>
    <dgm:cxn modelId="{8861FD7E-1938-4500-8976-F045A034CBBF}" type="presParOf" srcId="{7D3C3970-8AA7-4D6B-859B-2124A341997B}" destId="{9BAACB7A-AD02-4457-8320-A4BCFC14E78A}" srcOrd="1" destOrd="0" presId="urn:microsoft.com/office/officeart/2005/8/layout/default"/>
    <dgm:cxn modelId="{AB649BEB-7D5A-481D-B1BC-61E087442B22}" type="presParOf" srcId="{7D3C3970-8AA7-4D6B-859B-2124A341997B}" destId="{5F530B7B-8B92-48D5-9C7E-1E0B4FB3AE52}" srcOrd="2" destOrd="0" presId="urn:microsoft.com/office/officeart/2005/8/layout/default"/>
    <dgm:cxn modelId="{8CE5C930-385E-458E-9D7F-C78F873AE157}" type="presParOf" srcId="{7D3C3970-8AA7-4D6B-859B-2124A341997B}" destId="{8D83289B-5A0D-44AE-B655-60689F6347F1}" srcOrd="3" destOrd="0" presId="urn:microsoft.com/office/officeart/2005/8/layout/default"/>
    <dgm:cxn modelId="{E5A6A25E-8664-4776-B266-6DE9BF092CEB}" type="presParOf" srcId="{7D3C3970-8AA7-4D6B-859B-2124A341997B}" destId="{099830A3-4EFB-4A96-8780-D48DEA37D192}" srcOrd="4" destOrd="0" presId="urn:microsoft.com/office/officeart/2005/8/layout/default"/>
    <dgm:cxn modelId="{53F05B14-DC03-4A4D-95B5-5DF8A3A9241B}" type="presParOf" srcId="{7D3C3970-8AA7-4D6B-859B-2124A341997B}" destId="{4DEA4962-4697-44DE-A6C2-D5F6EBFD3B3E}" srcOrd="5" destOrd="0" presId="urn:microsoft.com/office/officeart/2005/8/layout/default"/>
    <dgm:cxn modelId="{94840806-A045-4638-8691-8BE1D66AB252}" type="presParOf" srcId="{7D3C3970-8AA7-4D6B-859B-2124A341997B}" destId="{E2F00E9A-A547-4B20-AA35-74350AD44192}" srcOrd="6" destOrd="0" presId="urn:microsoft.com/office/officeart/2005/8/layout/default"/>
    <dgm:cxn modelId="{CF457E14-F357-492F-B44C-0A0E86541C1D}" type="presParOf" srcId="{7D3C3970-8AA7-4D6B-859B-2124A341997B}" destId="{07B4DCA0-F730-4F66-AFAC-AA0E4D76C342}" srcOrd="7" destOrd="0" presId="urn:microsoft.com/office/officeart/2005/8/layout/default"/>
    <dgm:cxn modelId="{61F99A32-BE3D-443A-BB9C-2B976DC44092}" type="presParOf" srcId="{7D3C3970-8AA7-4D6B-859B-2124A341997B}" destId="{F8B28485-833F-44C5-8425-B8AA2C6427BF}" srcOrd="8" destOrd="0" presId="urn:microsoft.com/office/officeart/2005/8/layout/default"/>
    <dgm:cxn modelId="{BA833BFA-7DF8-4603-B80E-7E35F2ABD897}" type="presParOf" srcId="{7D3C3970-8AA7-4D6B-859B-2124A341997B}" destId="{DB17425F-1CB8-4B92-9354-8E4128BD46FF}" srcOrd="9" destOrd="0" presId="urn:microsoft.com/office/officeart/2005/8/layout/default"/>
    <dgm:cxn modelId="{D89DDBD9-8CD9-4B64-9DE2-4B67C92241D7}" type="presParOf" srcId="{7D3C3970-8AA7-4D6B-859B-2124A341997B}" destId="{DE22508A-A655-4354-9718-4DA2247A7877}" srcOrd="10" destOrd="0" presId="urn:microsoft.com/office/officeart/2005/8/layout/default"/>
    <dgm:cxn modelId="{593F2C9C-6220-4352-A856-161CC2F4C870}" type="presParOf" srcId="{7D3C3970-8AA7-4D6B-859B-2124A341997B}" destId="{A689BA92-9A88-4C22-9897-058A513D0784}" srcOrd="11" destOrd="0" presId="urn:microsoft.com/office/officeart/2005/8/layout/default"/>
    <dgm:cxn modelId="{967B136A-74C0-45D3-8922-CCDCE804DCAE}" type="presParOf" srcId="{7D3C3970-8AA7-4D6B-859B-2124A341997B}" destId="{CDC1C590-18C6-4E30-9DCC-D58C4578463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45B9F92-1772-4B5A-BDEF-F5A0735F5602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EE7F0C3-5147-48DA-B2DA-69804A3514F9}">
      <dgm:prSet phldrT="[Text]" custT="1"/>
      <dgm:spPr/>
      <dgm:t>
        <a:bodyPr/>
        <a:lstStyle/>
        <a:p>
          <a:r>
            <a:rPr lang="en-US" sz="2000" dirty="0"/>
            <a:t>Assembly</a:t>
          </a:r>
        </a:p>
      </dgm:t>
    </dgm:pt>
    <dgm:pt modelId="{E47B92A7-7725-4CEF-B9B9-8B3613547D2B}" type="parTrans" cxnId="{2AAA69ED-EB62-4025-BB05-8790A2C061E0}">
      <dgm:prSet/>
      <dgm:spPr/>
      <dgm:t>
        <a:bodyPr/>
        <a:lstStyle/>
        <a:p>
          <a:endParaRPr lang="en-US"/>
        </a:p>
      </dgm:t>
    </dgm:pt>
    <dgm:pt modelId="{A1215B57-B7FD-47B3-9A20-7F19D448DF46}" type="sibTrans" cxnId="{2AAA69ED-EB62-4025-BB05-8790A2C061E0}">
      <dgm:prSet/>
      <dgm:spPr/>
      <dgm:t>
        <a:bodyPr/>
        <a:lstStyle/>
        <a:p>
          <a:endParaRPr lang="en-US"/>
        </a:p>
      </dgm:t>
    </dgm:pt>
    <dgm:pt modelId="{DDA98509-3CCD-4073-A587-D4498187836A}">
      <dgm:prSet phldrT="[Text]" custT="1"/>
      <dgm:spPr/>
      <dgm:t>
        <a:bodyPr/>
        <a:lstStyle/>
        <a:p>
          <a:r>
            <a:rPr lang="en-US" sz="2000" dirty="0"/>
            <a:t>Business</a:t>
          </a:r>
        </a:p>
      </dgm:t>
    </dgm:pt>
    <dgm:pt modelId="{433A061B-3747-4D46-863D-443662614A2F}" type="parTrans" cxnId="{D19E3822-202C-4B9D-A444-1DAF7A062B67}">
      <dgm:prSet/>
      <dgm:spPr/>
      <dgm:t>
        <a:bodyPr/>
        <a:lstStyle/>
        <a:p>
          <a:endParaRPr lang="en-US"/>
        </a:p>
      </dgm:t>
    </dgm:pt>
    <dgm:pt modelId="{6F8E4580-539E-4234-8E7F-2F62DEC6A7B4}" type="sibTrans" cxnId="{D19E3822-202C-4B9D-A444-1DAF7A062B67}">
      <dgm:prSet/>
      <dgm:spPr/>
      <dgm:t>
        <a:bodyPr/>
        <a:lstStyle/>
        <a:p>
          <a:endParaRPr lang="en-US"/>
        </a:p>
      </dgm:t>
    </dgm:pt>
    <dgm:pt modelId="{FE0A3851-E3BD-4D50-8EBD-E3598B8DF385}">
      <dgm:prSet phldrT="[Text]" custT="1"/>
      <dgm:spPr/>
      <dgm:t>
        <a:bodyPr/>
        <a:lstStyle/>
        <a:p>
          <a:r>
            <a:rPr lang="en-US" sz="2000" dirty="0"/>
            <a:t>Educational</a:t>
          </a:r>
        </a:p>
      </dgm:t>
    </dgm:pt>
    <dgm:pt modelId="{D9B42981-D935-4001-BD73-B067490255FF}" type="parTrans" cxnId="{51D00231-611D-4511-86DB-5EAA85B4D056}">
      <dgm:prSet/>
      <dgm:spPr/>
      <dgm:t>
        <a:bodyPr/>
        <a:lstStyle/>
        <a:p>
          <a:endParaRPr lang="en-US"/>
        </a:p>
      </dgm:t>
    </dgm:pt>
    <dgm:pt modelId="{16A86138-52C7-4310-BF22-3AE7862DB8B1}" type="sibTrans" cxnId="{51D00231-611D-4511-86DB-5EAA85B4D056}">
      <dgm:prSet/>
      <dgm:spPr/>
      <dgm:t>
        <a:bodyPr/>
        <a:lstStyle/>
        <a:p>
          <a:endParaRPr lang="en-US"/>
        </a:p>
      </dgm:t>
    </dgm:pt>
    <dgm:pt modelId="{7520A7CF-2B9D-4CBB-8EF8-453C2E544994}">
      <dgm:prSet phldrT="[Text]" custT="1"/>
      <dgm:spPr/>
      <dgm:t>
        <a:bodyPr/>
        <a:lstStyle/>
        <a:p>
          <a:r>
            <a:rPr lang="en-US" sz="2000" dirty="0"/>
            <a:t>Factory/Industrial</a:t>
          </a:r>
        </a:p>
      </dgm:t>
    </dgm:pt>
    <dgm:pt modelId="{214ED872-8FA2-495E-934F-3317321C30C0}" type="parTrans" cxnId="{1AEEB37A-272C-4E70-8A18-609FF29BDF8C}">
      <dgm:prSet/>
      <dgm:spPr/>
      <dgm:t>
        <a:bodyPr/>
        <a:lstStyle/>
        <a:p>
          <a:endParaRPr lang="en-US"/>
        </a:p>
      </dgm:t>
    </dgm:pt>
    <dgm:pt modelId="{C20FAC9B-106E-495C-86BD-BBB1C618BDF3}" type="sibTrans" cxnId="{1AEEB37A-272C-4E70-8A18-609FF29BDF8C}">
      <dgm:prSet/>
      <dgm:spPr/>
      <dgm:t>
        <a:bodyPr/>
        <a:lstStyle/>
        <a:p>
          <a:endParaRPr lang="en-US"/>
        </a:p>
      </dgm:t>
    </dgm:pt>
    <dgm:pt modelId="{66AA23AC-A871-4920-A025-E810328ABC15}">
      <dgm:prSet phldrT="[Text]" custT="1"/>
      <dgm:spPr/>
      <dgm:t>
        <a:bodyPr/>
        <a:lstStyle/>
        <a:p>
          <a:r>
            <a:rPr lang="en-US" sz="2000" dirty="0"/>
            <a:t>Institutional</a:t>
          </a:r>
        </a:p>
      </dgm:t>
    </dgm:pt>
    <dgm:pt modelId="{309A7558-46BD-432A-9E01-B34C79585CB1}" type="parTrans" cxnId="{7012EABA-314A-4968-BE5F-71CAB21BFD16}">
      <dgm:prSet/>
      <dgm:spPr/>
      <dgm:t>
        <a:bodyPr/>
        <a:lstStyle/>
        <a:p>
          <a:endParaRPr lang="en-US"/>
        </a:p>
      </dgm:t>
    </dgm:pt>
    <dgm:pt modelId="{66FE867C-5E8F-40DC-A676-62CDE657C0CB}" type="sibTrans" cxnId="{7012EABA-314A-4968-BE5F-71CAB21BFD16}">
      <dgm:prSet/>
      <dgm:spPr/>
      <dgm:t>
        <a:bodyPr/>
        <a:lstStyle/>
        <a:p>
          <a:endParaRPr lang="en-US"/>
        </a:p>
      </dgm:t>
    </dgm:pt>
    <dgm:pt modelId="{58981093-75F8-4D87-8CEE-F86520B9B293}">
      <dgm:prSet phldrT="[Text]" custT="1"/>
      <dgm:spPr/>
      <dgm:t>
        <a:bodyPr/>
        <a:lstStyle/>
        <a:p>
          <a:r>
            <a:rPr lang="en-US" sz="2000" dirty="0"/>
            <a:t>Mercantile</a:t>
          </a:r>
        </a:p>
      </dgm:t>
    </dgm:pt>
    <dgm:pt modelId="{112FB40B-9827-4E94-87CE-E537329C900B}" type="parTrans" cxnId="{33EADC38-FCE5-4200-84E1-7E0AF8CB079C}">
      <dgm:prSet/>
      <dgm:spPr/>
      <dgm:t>
        <a:bodyPr/>
        <a:lstStyle/>
        <a:p>
          <a:endParaRPr lang="en-US"/>
        </a:p>
      </dgm:t>
    </dgm:pt>
    <dgm:pt modelId="{9991521B-9B71-4835-AB86-4076E8C29BA2}" type="sibTrans" cxnId="{33EADC38-FCE5-4200-84E1-7E0AF8CB079C}">
      <dgm:prSet/>
      <dgm:spPr/>
      <dgm:t>
        <a:bodyPr/>
        <a:lstStyle/>
        <a:p>
          <a:endParaRPr lang="en-US"/>
        </a:p>
      </dgm:t>
    </dgm:pt>
    <dgm:pt modelId="{0C90330F-3EB7-4649-A6A3-0FCC84DD9FB7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dirty="0"/>
            <a:t>Residential</a:t>
          </a:r>
        </a:p>
      </dgm:t>
    </dgm:pt>
    <dgm:pt modelId="{CA4BCA7F-A2BC-4076-A6D3-2F20CBFDE612}" type="parTrans" cxnId="{7174AD5E-8F80-47B7-A0B3-457456DDDBBE}">
      <dgm:prSet/>
      <dgm:spPr/>
      <dgm:t>
        <a:bodyPr/>
        <a:lstStyle/>
        <a:p>
          <a:endParaRPr lang="en-US"/>
        </a:p>
      </dgm:t>
    </dgm:pt>
    <dgm:pt modelId="{E819E93C-DA03-433A-B206-1FDB0041A674}" type="sibTrans" cxnId="{7174AD5E-8F80-47B7-A0B3-457456DDDBBE}">
      <dgm:prSet/>
      <dgm:spPr/>
      <dgm:t>
        <a:bodyPr/>
        <a:lstStyle/>
        <a:p>
          <a:endParaRPr lang="en-US"/>
        </a:p>
      </dgm:t>
    </dgm:pt>
    <dgm:pt modelId="{8E0FACE4-208E-46FA-8EEE-DF7C4D21EE0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Storage</a:t>
          </a:r>
        </a:p>
      </dgm:t>
    </dgm:pt>
    <dgm:pt modelId="{A9222C62-F00F-47EA-9D94-5017616A79C2}" type="parTrans" cxnId="{93E62097-7A56-46DC-B7DC-0AA6D798E4D8}">
      <dgm:prSet/>
      <dgm:spPr/>
      <dgm:t>
        <a:bodyPr/>
        <a:lstStyle/>
        <a:p>
          <a:endParaRPr lang="en-US"/>
        </a:p>
      </dgm:t>
    </dgm:pt>
    <dgm:pt modelId="{41A28FA7-E6B7-4EC4-8248-03117AC96DA2}" type="sibTrans" cxnId="{93E62097-7A56-46DC-B7DC-0AA6D798E4D8}">
      <dgm:prSet/>
      <dgm:spPr/>
      <dgm:t>
        <a:bodyPr/>
        <a:lstStyle/>
        <a:p>
          <a:endParaRPr lang="en-US"/>
        </a:p>
      </dgm:t>
    </dgm:pt>
    <dgm:pt modelId="{52050469-FBD7-4BFC-BA9E-74031764B6B1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dirty="0"/>
            <a:t>Utility/Misc.</a:t>
          </a:r>
        </a:p>
      </dgm:t>
    </dgm:pt>
    <dgm:pt modelId="{124F1E76-DE2E-41D5-8ACA-7E29B4343708}" type="parTrans" cxnId="{A4FC9789-9F8E-47E4-AC02-B33EBC2B406C}">
      <dgm:prSet/>
      <dgm:spPr/>
      <dgm:t>
        <a:bodyPr/>
        <a:lstStyle/>
        <a:p>
          <a:endParaRPr lang="en-US"/>
        </a:p>
      </dgm:t>
    </dgm:pt>
    <dgm:pt modelId="{2C0E455B-C43D-46B3-9FAE-E9C71EEA72AE}" type="sibTrans" cxnId="{A4FC9789-9F8E-47E4-AC02-B33EBC2B406C}">
      <dgm:prSet/>
      <dgm:spPr/>
      <dgm:t>
        <a:bodyPr/>
        <a:lstStyle/>
        <a:p>
          <a:endParaRPr lang="en-US"/>
        </a:p>
      </dgm:t>
    </dgm:pt>
    <dgm:pt modelId="{537C6ACA-964A-4509-9603-AB2832A6696A}" type="pres">
      <dgm:prSet presAssocID="{245B9F92-1772-4B5A-BDEF-F5A0735F56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38898E-8FA8-438A-B5FA-EBE0E697A78A}" type="pres">
      <dgm:prSet presAssocID="{DEE7F0C3-5147-48DA-B2DA-69804A3514F9}" presName="parentText" presStyleLbl="node1" presStyleIdx="0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EDF23-BF75-4608-A3A8-E0F095B9669F}" type="pres">
      <dgm:prSet presAssocID="{A1215B57-B7FD-47B3-9A20-7F19D448DF46}" presName="spacer" presStyleCnt="0"/>
      <dgm:spPr/>
    </dgm:pt>
    <dgm:pt modelId="{7B707E7B-0448-4C1B-A7F2-801A8A462A69}" type="pres">
      <dgm:prSet presAssocID="{DDA98509-3CCD-4073-A587-D4498187836A}" presName="parentText" presStyleLbl="node1" presStyleIdx="1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3694B-A300-4A30-8C55-66DEBDBEE442}" type="pres">
      <dgm:prSet presAssocID="{6F8E4580-539E-4234-8E7F-2F62DEC6A7B4}" presName="spacer" presStyleCnt="0"/>
      <dgm:spPr/>
    </dgm:pt>
    <dgm:pt modelId="{99820B19-E1C2-40B5-B595-D9B3FE95FF28}" type="pres">
      <dgm:prSet presAssocID="{FE0A3851-E3BD-4D50-8EBD-E3598B8DF385}" presName="parentText" presStyleLbl="node1" presStyleIdx="2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4E06-F8AB-4FB4-82C7-07F149F18472}" type="pres">
      <dgm:prSet presAssocID="{16A86138-52C7-4310-BF22-3AE7862DB8B1}" presName="spacer" presStyleCnt="0"/>
      <dgm:spPr/>
    </dgm:pt>
    <dgm:pt modelId="{96F01509-2B58-4A34-8022-EEF53FD8F69A}" type="pres">
      <dgm:prSet presAssocID="{7520A7CF-2B9D-4CBB-8EF8-453C2E544994}" presName="parentText" presStyleLbl="node1" presStyleIdx="3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35185-F91D-4264-9A0C-F75B45441727}" type="pres">
      <dgm:prSet presAssocID="{C20FAC9B-106E-495C-86BD-BBB1C618BDF3}" presName="spacer" presStyleCnt="0"/>
      <dgm:spPr/>
    </dgm:pt>
    <dgm:pt modelId="{B301D845-60D1-4E71-969D-27F8AA819C56}" type="pres">
      <dgm:prSet presAssocID="{66AA23AC-A871-4920-A025-E810328ABC15}" presName="parentText" presStyleLbl="node1" presStyleIdx="4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8F831-D407-46DE-A11B-96E78DA1BE72}" type="pres">
      <dgm:prSet presAssocID="{66FE867C-5E8F-40DC-A676-62CDE657C0CB}" presName="spacer" presStyleCnt="0"/>
      <dgm:spPr/>
    </dgm:pt>
    <dgm:pt modelId="{89EC0278-D2A2-4F91-8956-12E22439AC72}" type="pres">
      <dgm:prSet presAssocID="{58981093-75F8-4D87-8CEE-F86520B9B293}" presName="parentText" presStyleLbl="node1" presStyleIdx="5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8160A-93CC-4F73-9781-139F9E8BC556}" type="pres">
      <dgm:prSet presAssocID="{9991521B-9B71-4835-AB86-4076E8C29BA2}" presName="spacer" presStyleCnt="0"/>
      <dgm:spPr/>
    </dgm:pt>
    <dgm:pt modelId="{D1B36564-322B-4826-8E94-3DC637F621FC}" type="pres">
      <dgm:prSet presAssocID="{0C90330F-3EB7-4649-A6A3-0FCC84DD9FB7}" presName="parentText" presStyleLbl="node1" presStyleIdx="6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4DA67-3003-4677-A79D-E25CFFE9DF9B}" type="pres">
      <dgm:prSet presAssocID="{E819E93C-DA03-433A-B206-1FDB0041A674}" presName="spacer" presStyleCnt="0"/>
      <dgm:spPr/>
    </dgm:pt>
    <dgm:pt modelId="{7BAC007D-BFB0-4791-A8A3-16C973A6ACC1}" type="pres">
      <dgm:prSet presAssocID="{8E0FACE4-208E-46FA-8EEE-DF7C4D21EE00}" presName="parentText" presStyleLbl="node1" presStyleIdx="7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9D6B2-106A-40DB-80A7-06FB2F5CF6DE}" type="pres">
      <dgm:prSet presAssocID="{41A28FA7-E6B7-4EC4-8248-03117AC96DA2}" presName="spacer" presStyleCnt="0"/>
      <dgm:spPr/>
    </dgm:pt>
    <dgm:pt modelId="{8A5D7766-4906-4E24-A7BA-BB07EFF2C8F3}" type="pres">
      <dgm:prSet presAssocID="{52050469-FBD7-4BFC-BA9E-74031764B6B1}" presName="parentText" presStyleLbl="node1" presStyleIdx="8" presStyleCnt="9" custScaleX="80198" custLinFactNeighborX="-1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9E3822-202C-4B9D-A444-1DAF7A062B67}" srcId="{245B9F92-1772-4B5A-BDEF-F5A0735F5602}" destId="{DDA98509-3CCD-4073-A587-D4498187836A}" srcOrd="1" destOrd="0" parTransId="{433A061B-3747-4D46-863D-443662614A2F}" sibTransId="{6F8E4580-539E-4234-8E7F-2F62DEC6A7B4}"/>
    <dgm:cxn modelId="{93E62097-7A56-46DC-B7DC-0AA6D798E4D8}" srcId="{245B9F92-1772-4B5A-BDEF-F5A0735F5602}" destId="{8E0FACE4-208E-46FA-8EEE-DF7C4D21EE00}" srcOrd="7" destOrd="0" parTransId="{A9222C62-F00F-47EA-9D94-5017616A79C2}" sibTransId="{41A28FA7-E6B7-4EC4-8248-03117AC96DA2}"/>
    <dgm:cxn modelId="{A4FC9789-9F8E-47E4-AC02-B33EBC2B406C}" srcId="{245B9F92-1772-4B5A-BDEF-F5A0735F5602}" destId="{52050469-FBD7-4BFC-BA9E-74031764B6B1}" srcOrd="8" destOrd="0" parTransId="{124F1E76-DE2E-41D5-8ACA-7E29B4343708}" sibTransId="{2C0E455B-C43D-46B3-9FAE-E9C71EEA72AE}"/>
    <dgm:cxn modelId="{5AF47647-35F3-4A98-8ECE-7235425D5895}" type="presOf" srcId="{66AA23AC-A871-4920-A025-E810328ABC15}" destId="{B301D845-60D1-4E71-969D-27F8AA819C56}" srcOrd="0" destOrd="0" presId="urn:microsoft.com/office/officeart/2005/8/layout/vList2"/>
    <dgm:cxn modelId="{88B9F2C3-F922-41CC-91E6-C03720F573E2}" type="presOf" srcId="{FE0A3851-E3BD-4D50-8EBD-E3598B8DF385}" destId="{99820B19-E1C2-40B5-B595-D9B3FE95FF28}" srcOrd="0" destOrd="0" presId="urn:microsoft.com/office/officeart/2005/8/layout/vList2"/>
    <dgm:cxn modelId="{7012EABA-314A-4968-BE5F-71CAB21BFD16}" srcId="{245B9F92-1772-4B5A-BDEF-F5A0735F5602}" destId="{66AA23AC-A871-4920-A025-E810328ABC15}" srcOrd="4" destOrd="0" parTransId="{309A7558-46BD-432A-9E01-B34C79585CB1}" sibTransId="{66FE867C-5E8F-40DC-A676-62CDE657C0CB}"/>
    <dgm:cxn modelId="{51D00231-611D-4511-86DB-5EAA85B4D056}" srcId="{245B9F92-1772-4B5A-BDEF-F5A0735F5602}" destId="{FE0A3851-E3BD-4D50-8EBD-E3598B8DF385}" srcOrd="2" destOrd="0" parTransId="{D9B42981-D935-4001-BD73-B067490255FF}" sibTransId="{16A86138-52C7-4310-BF22-3AE7862DB8B1}"/>
    <dgm:cxn modelId="{33EADC38-FCE5-4200-84E1-7E0AF8CB079C}" srcId="{245B9F92-1772-4B5A-BDEF-F5A0735F5602}" destId="{58981093-75F8-4D87-8CEE-F86520B9B293}" srcOrd="5" destOrd="0" parTransId="{112FB40B-9827-4E94-87CE-E537329C900B}" sibTransId="{9991521B-9B71-4835-AB86-4076E8C29BA2}"/>
    <dgm:cxn modelId="{03F28BAB-F6FF-4B7E-9D3B-9E47692EAC29}" type="presOf" srcId="{8E0FACE4-208E-46FA-8EEE-DF7C4D21EE00}" destId="{7BAC007D-BFB0-4791-A8A3-16C973A6ACC1}" srcOrd="0" destOrd="0" presId="urn:microsoft.com/office/officeart/2005/8/layout/vList2"/>
    <dgm:cxn modelId="{6BC61805-BE85-47A3-BA17-3EBCE0800B23}" type="presOf" srcId="{58981093-75F8-4D87-8CEE-F86520B9B293}" destId="{89EC0278-D2A2-4F91-8956-12E22439AC72}" srcOrd="0" destOrd="0" presId="urn:microsoft.com/office/officeart/2005/8/layout/vList2"/>
    <dgm:cxn modelId="{3D7AA662-E104-4A5C-A740-DBF12E8893C7}" type="presOf" srcId="{0C90330F-3EB7-4649-A6A3-0FCC84DD9FB7}" destId="{D1B36564-322B-4826-8E94-3DC637F621FC}" srcOrd="0" destOrd="0" presId="urn:microsoft.com/office/officeart/2005/8/layout/vList2"/>
    <dgm:cxn modelId="{2AAA69ED-EB62-4025-BB05-8790A2C061E0}" srcId="{245B9F92-1772-4B5A-BDEF-F5A0735F5602}" destId="{DEE7F0C3-5147-48DA-B2DA-69804A3514F9}" srcOrd="0" destOrd="0" parTransId="{E47B92A7-7725-4CEF-B9B9-8B3613547D2B}" sibTransId="{A1215B57-B7FD-47B3-9A20-7F19D448DF46}"/>
    <dgm:cxn modelId="{24B3159F-6BAA-45F1-A1B8-190D2D5DE42E}" type="presOf" srcId="{52050469-FBD7-4BFC-BA9E-74031764B6B1}" destId="{8A5D7766-4906-4E24-A7BA-BB07EFF2C8F3}" srcOrd="0" destOrd="0" presId="urn:microsoft.com/office/officeart/2005/8/layout/vList2"/>
    <dgm:cxn modelId="{1AEEB37A-272C-4E70-8A18-609FF29BDF8C}" srcId="{245B9F92-1772-4B5A-BDEF-F5A0735F5602}" destId="{7520A7CF-2B9D-4CBB-8EF8-453C2E544994}" srcOrd="3" destOrd="0" parTransId="{214ED872-8FA2-495E-934F-3317321C30C0}" sibTransId="{C20FAC9B-106E-495C-86BD-BBB1C618BDF3}"/>
    <dgm:cxn modelId="{457C2DB5-D60E-4483-9DAA-94499C2110A8}" type="presOf" srcId="{DEE7F0C3-5147-48DA-B2DA-69804A3514F9}" destId="{3E38898E-8FA8-438A-B5FA-EBE0E697A78A}" srcOrd="0" destOrd="0" presId="urn:microsoft.com/office/officeart/2005/8/layout/vList2"/>
    <dgm:cxn modelId="{9B57742A-BDD9-448F-AEEB-A3FE0000E978}" type="presOf" srcId="{7520A7CF-2B9D-4CBB-8EF8-453C2E544994}" destId="{96F01509-2B58-4A34-8022-EEF53FD8F69A}" srcOrd="0" destOrd="0" presId="urn:microsoft.com/office/officeart/2005/8/layout/vList2"/>
    <dgm:cxn modelId="{D138B3FD-3CC2-4D3F-97AB-8C3CEDDE3F67}" type="presOf" srcId="{245B9F92-1772-4B5A-BDEF-F5A0735F5602}" destId="{537C6ACA-964A-4509-9603-AB2832A6696A}" srcOrd="0" destOrd="0" presId="urn:microsoft.com/office/officeart/2005/8/layout/vList2"/>
    <dgm:cxn modelId="{AB6C174B-298C-4A91-96E5-761541753B03}" type="presOf" srcId="{DDA98509-3CCD-4073-A587-D4498187836A}" destId="{7B707E7B-0448-4C1B-A7F2-801A8A462A69}" srcOrd="0" destOrd="0" presId="urn:microsoft.com/office/officeart/2005/8/layout/vList2"/>
    <dgm:cxn modelId="{7174AD5E-8F80-47B7-A0B3-457456DDDBBE}" srcId="{245B9F92-1772-4B5A-BDEF-F5A0735F5602}" destId="{0C90330F-3EB7-4649-A6A3-0FCC84DD9FB7}" srcOrd="6" destOrd="0" parTransId="{CA4BCA7F-A2BC-4076-A6D3-2F20CBFDE612}" sibTransId="{E819E93C-DA03-433A-B206-1FDB0041A674}"/>
    <dgm:cxn modelId="{D2AFED5E-65F8-41D3-85FE-870A65AD39E1}" type="presParOf" srcId="{537C6ACA-964A-4509-9603-AB2832A6696A}" destId="{3E38898E-8FA8-438A-B5FA-EBE0E697A78A}" srcOrd="0" destOrd="0" presId="urn:microsoft.com/office/officeart/2005/8/layout/vList2"/>
    <dgm:cxn modelId="{F2D94D87-BC6A-49D7-9A2D-27FB9F2C7DBA}" type="presParOf" srcId="{537C6ACA-964A-4509-9603-AB2832A6696A}" destId="{E71EDF23-BF75-4608-A3A8-E0F095B9669F}" srcOrd="1" destOrd="0" presId="urn:microsoft.com/office/officeart/2005/8/layout/vList2"/>
    <dgm:cxn modelId="{26CAEC5B-E7A0-47E6-994F-3352C19855B9}" type="presParOf" srcId="{537C6ACA-964A-4509-9603-AB2832A6696A}" destId="{7B707E7B-0448-4C1B-A7F2-801A8A462A69}" srcOrd="2" destOrd="0" presId="urn:microsoft.com/office/officeart/2005/8/layout/vList2"/>
    <dgm:cxn modelId="{54B56DD5-7EE8-4DFB-B11D-63C032918A47}" type="presParOf" srcId="{537C6ACA-964A-4509-9603-AB2832A6696A}" destId="{2163694B-A300-4A30-8C55-66DEBDBEE442}" srcOrd="3" destOrd="0" presId="urn:microsoft.com/office/officeart/2005/8/layout/vList2"/>
    <dgm:cxn modelId="{E25ED54F-AC97-4C06-B59E-FD29776B1EA1}" type="presParOf" srcId="{537C6ACA-964A-4509-9603-AB2832A6696A}" destId="{99820B19-E1C2-40B5-B595-D9B3FE95FF28}" srcOrd="4" destOrd="0" presId="urn:microsoft.com/office/officeart/2005/8/layout/vList2"/>
    <dgm:cxn modelId="{A37326EB-AA80-44E4-A07A-C4AADAF1A09E}" type="presParOf" srcId="{537C6ACA-964A-4509-9603-AB2832A6696A}" destId="{72904E06-F8AB-4FB4-82C7-07F149F18472}" srcOrd="5" destOrd="0" presId="urn:microsoft.com/office/officeart/2005/8/layout/vList2"/>
    <dgm:cxn modelId="{0CF546C1-DF34-4510-94D6-DFE30E303332}" type="presParOf" srcId="{537C6ACA-964A-4509-9603-AB2832A6696A}" destId="{96F01509-2B58-4A34-8022-EEF53FD8F69A}" srcOrd="6" destOrd="0" presId="urn:microsoft.com/office/officeart/2005/8/layout/vList2"/>
    <dgm:cxn modelId="{DC61C4C6-F58F-42DD-BCBE-D47A7865D7B8}" type="presParOf" srcId="{537C6ACA-964A-4509-9603-AB2832A6696A}" destId="{34D35185-F91D-4264-9A0C-F75B45441727}" srcOrd="7" destOrd="0" presId="urn:microsoft.com/office/officeart/2005/8/layout/vList2"/>
    <dgm:cxn modelId="{9F89F63F-841E-4E8D-B6A0-4CA23ABD8EBC}" type="presParOf" srcId="{537C6ACA-964A-4509-9603-AB2832A6696A}" destId="{B301D845-60D1-4E71-969D-27F8AA819C56}" srcOrd="8" destOrd="0" presId="urn:microsoft.com/office/officeart/2005/8/layout/vList2"/>
    <dgm:cxn modelId="{4045DACA-2B31-481E-BAAC-4BB30C9124A2}" type="presParOf" srcId="{537C6ACA-964A-4509-9603-AB2832A6696A}" destId="{B608F831-D407-46DE-A11B-96E78DA1BE72}" srcOrd="9" destOrd="0" presId="urn:microsoft.com/office/officeart/2005/8/layout/vList2"/>
    <dgm:cxn modelId="{E4F9FBD3-9840-43D1-897A-D4A5B342DC97}" type="presParOf" srcId="{537C6ACA-964A-4509-9603-AB2832A6696A}" destId="{89EC0278-D2A2-4F91-8956-12E22439AC72}" srcOrd="10" destOrd="0" presId="urn:microsoft.com/office/officeart/2005/8/layout/vList2"/>
    <dgm:cxn modelId="{556FE6D7-76F0-44EF-B129-49A240AC6ABE}" type="presParOf" srcId="{537C6ACA-964A-4509-9603-AB2832A6696A}" destId="{70D8160A-93CC-4F73-9781-139F9E8BC556}" srcOrd="11" destOrd="0" presId="urn:microsoft.com/office/officeart/2005/8/layout/vList2"/>
    <dgm:cxn modelId="{135BF22C-B9A9-456C-B936-55BED3F38301}" type="presParOf" srcId="{537C6ACA-964A-4509-9603-AB2832A6696A}" destId="{D1B36564-322B-4826-8E94-3DC637F621FC}" srcOrd="12" destOrd="0" presId="urn:microsoft.com/office/officeart/2005/8/layout/vList2"/>
    <dgm:cxn modelId="{CC6C8420-D48B-4FF5-89DD-F4D353F4D194}" type="presParOf" srcId="{537C6ACA-964A-4509-9603-AB2832A6696A}" destId="{4964DA67-3003-4677-A79D-E25CFFE9DF9B}" srcOrd="13" destOrd="0" presId="urn:microsoft.com/office/officeart/2005/8/layout/vList2"/>
    <dgm:cxn modelId="{C9F6D5E4-97D9-4090-A0BF-1C3510C49C53}" type="presParOf" srcId="{537C6ACA-964A-4509-9603-AB2832A6696A}" destId="{7BAC007D-BFB0-4791-A8A3-16C973A6ACC1}" srcOrd="14" destOrd="0" presId="urn:microsoft.com/office/officeart/2005/8/layout/vList2"/>
    <dgm:cxn modelId="{89EA0E8E-26DC-4EC6-9A71-2899BCFD9211}" type="presParOf" srcId="{537C6ACA-964A-4509-9603-AB2832A6696A}" destId="{2AA9D6B2-106A-40DB-80A7-06FB2F5CF6DE}" srcOrd="15" destOrd="0" presId="urn:microsoft.com/office/officeart/2005/8/layout/vList2"/>
    <dgm:cxn modelId="{9F90A541-69AD-4BCE-AAA7-EAFF5A4FB395}" type="presParOf" srcId="{537C6ACA-964A-4509-9603-AB2832A6696A}" destId="{8A5D7766-4906-4E24-A7BA-BB07EFF2C8F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8D8BDC-CC96-44EB-826A-BAC33EF9A24D}" type="doc">
      <dgm:prSet loTypeId="urn:microsoft.com/office/officeart/2005/8/layout/default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43C90E5-83CA-44D1-A1B8-DB5C3FAFB863}">
      <dgm:prSet phldrT="[Text]"/>
      <dgm:spPr/>
      <dgm:t>
        <a:bodyPr/>
        <a:lstStyle/>
        <a:p>
          <a:r>
            <a:rPr lang="en-US" dirty="0"/>
            <a:t>Occupancy type</a:t>
          </a:r>
        </a:p>
      </dgm:t>
    </dgm:pt>
    <dgm:pt modelId="{A2B327A3-837E-4AE1-B343-8A029640B220}" type="parTrans" cxnId="{C5656C0A-F334-445C-A667-5728ABE91571}">
      <dgm:prSet/>
      <dgm:spPr/>
      <dgm:t>
        <a:bodyPr/>
        <a:lstStyle/>
        <a:p>
          <a:endParaRPr lang="en-US"/>
        </a:p>
      </dgm:t>
    </dgm:pt>
    <dgm:pt modelId="{620FFC53-8485-4928-8D2C-DD6899822D02}" type="sibTrans" cxnId="{C5656C0A-F334-445C-A667-5728ABE91571}">
      <dgm:prSet/>
      <dgm:spPr/>
      <dgm:t>
        <a:bodyPr/>
        <a:lstStyle/>
        <a:p>
          <a:endParaRPr lang="en-US"/>
        </a:p>
      </dgm:t>
    </dgm:pt>
    <dgm:pt modelId="{FE2E9390-8FA3-4B9B-A356-06202B55CBD0}">
      <dgm:prSet phldrT="[Text]"/>
      <dgm:spPr/>
      <dgm:t>
        <a:bodyPr/>
        <a:lstStyle/>
        <a:p>
          <a:r>
            <a:rPr lang="en-US" dirty="0"/>
            <a:t>Building size</a:t>
          </a:r>
        </a:p>
      </dgm:t>
    </dgm:pt>
    <dgm:pt modelId="{14F7958C-8CCE-4F0B-93C9-99DA92F717B8}" type="parTrans" cxnId="{FDBE1879-C8A7-410F-B68E-A30D80641F0B}">
      <dgm:prSet/>
      <dgm:spPr/>
      <dgm:t>
        <a:bodyPr/>
        <a:lstStyle/>
        <a:p>
          <a:endParaRPr lang="en-US"/>
        </a:p>
      </dgm:t>
    </dgm:pt>
    <dgm:pt modelId="{2BC061AD-C835-4F9D-89BC-21A61B2D71A7}" type="sibTrans" cxnId="{FDBE1879-C8A7-410F-B68E-A30D80641F0B}">
      <dgm:prSet/>
      <dgm:spPr/>
      <dgm:t>
        <a:bodyPr/>
        <a:lstStyle/>
        <a:p>
          <a:endParaRPr lang="en-US"/>
        </a:p>
      </dgm:t>
    </dgm:pt>
    <dgm:pt modelId="{817D77AB-CC62-4063-A5C0-C554561276D5}">
      <dgm:prSet phldrT="[Text]"/>
      <dgm:spPr/>
      <dgm:t>
        <a:bodyPr/>
        <a:lstStyle/>
        <a:p>
          <a:r>
            <a:rPr lang="en-US" dirty="0"/>
            <a:t>Automatic sprinkler systems</a:t>
          </a:r>
        </a:p>
      </dgm:t>
    </dgm:pt>
    <dgm:pt modelId="{1E68879D-2A88-4135-8071-C36DB7122BB5}" type="parTrans" cxnId="{691AD65B-5BE1-4D54-91F7-B6A050CBD406}">
      <dgm:prSet/>
      <dgm:spPr/>
      <dgm:t>
        <a:bodyPr/>
        <a:lstStyle/>
        <a:p>
          <a:endParaRPr lang="en-US"/>
        </a:p>
      </dgm:t>
    </dgm:pt>
    <dgm:pt modelId="{EC4AA0D6-8CD9-4A84-8A83-50C64BA7E7FB}" type="sibTrans" cxnId="{691AD65B-5BE1-4D54-91F7-B6A050CBD406}">
      <dgm:prSet/>
      <dgm:spPr/>
      <dgm:t>
        <a:bodyPr/>
        <a:lstStyle/>
        <a:p>
          <a:endParaRPr lang="en-US"/>
        </a:p>
      </dgm:t>
    </dgm:pt>
    <dgm:pt modelId="{EB59B38C-D4B0-4743-941C-CC1ACFB7BE76}">
      <dgm:prSet phldrT="[Text]"/>
      <dgm:spPr/>
      <dgm:t>
        <a:bodyPr/>
        <a:lstStyle/>
        <a:p>
          <a:r>
            <a:rPr lang="en-US" dirty="0"/>
            <a:t>Materials used</a:t>
          </a:r>
        </a:p>
      </dgm:t>
    </dgm:pt>
    <dgm:pt modelId="{D70DC632-D1E6-41B2-B0BE-D2EE21453D63}" type="parTrans" cxnId="{74FA3321-D3C2-4D45-ABE2-26DE8BC958EC}">
      <dgm:prSet/>
      <dgm:spPr/>
      <dgm:t>
        <a:bodyPr/>
        <a:lstStyle/>
        <a:p>
          <a:endParaRPr lang="en-US"/>
        </a:p>
      </dgm:t>
    </dgm:pt>
    <dgm:pt modelId="{E8F7B94C-B142-46D8-A0E1-9EDFBD3F49C0}" type="sibTrans" cxnId="{74FA3321-D3C2-4D45-ABE2-26DE8BC958EC}">
      <dgm:prSet/>
      <dgm:spPr/>
      <dgm:t>
        <a:bodyPr/>
        <a:lstStyle/>
        <a:p>
          <a:endParaRPr lang="en-US"/>
        </a:p>
      </dgm:t>
    </dgm:pt>
    <dgm:pt modelId="{CEC5064A-E715-4D33-B71B-1EE0580A32B5}">
      <dgm:prSet phldrT="[Text]"/>
      <dgm:spPr/>
      <dgm:t>
        <a:bodyPr/>
        <a:lstStyle/>
        <a:p>
          <a:r>
            <a:rPr lang="en-US" dirty="0"/>
            <a:t>Material fire resistance</a:t>
          </a:r>
        </a:p>
      </dgm:t>
    </dgm:pt>
    <dgm:pt modelId="{6E774D29-6919-42BC-B355-207A217C872B}" type="parTrans" cxnId="{6FC0E3DD-6200-4503-9EF6-3865E5E851CB}">
      <dgm:prSet/>
      <dgm:spPr/>
      <dgm:t>
        <a:bodyPr/>
        <a:lstStyle/>
        <a:p>
          <a:endParaRPr lang="en-US"/>
        </a:p>
      </dgm:t>
    </dgm:pt>
    <dgm:pt modelId="{A8E7B228-9DC1-4901-A4B9-C987BD8A4DB0}" type="sibTrans" cxnId="{6FC0E3DD-6200-4503-9EF6-3865E5E851CB}">
      <dgm:prSet/>
      <dgm:spPr/>
      <dgm:t>
        <a:bodyPr/>
        <a:lstStyle/>
        <a:p>
          <a:endParaRPr lang="en-US"/>
        </a:p>
      </dgm:t>
    </dgm:pt>
    <dgm:pt modelId="{D0FE7FAA-3400-4548-A5A0-CF9A4F8CA4CB}">
      <dgm:prSet phldrT="[Text]"/>
      <dgm:spPr/>
      <dgm:t>
        <a:bodyPr/>
        <a:lstStyle/>
        <a:p>
          <a:r>
            <a:rPr lang="en-US" dirty="0"/>
            <a:t> Owner cost</a:t>
          </a:r>
        </a:p>
      </dgm:t>
    </dgm:pt>
    <dgm:pt modelId="{22F0B03E-15C7-44DC-9894-61D9AAC385CD}" type="parTrans" cxnId="{D864522D-36DF-4CB1-AF3C-93CB4E3DB0FE}">
      <dgm:prSet/>
      <dgm:spPr/>
      <dgm:t>
        <a:bodyPr/>
        <a:lstStyle/>
        <a:p>
          <a:endParaRPr lang="en-US"/>
        </a:p>
      </dgm:t>
    </dgm:pt>
    <dgm:pt modelId="{EE98F4CF-ECDB-412E-972D-6198F2725B99}" type="sibTrans" cxnId="{D864522D-36DF-4CB1-AF3C-93CB4E3DB0FE}">
      <dgm:prSet/>
      <dgm:spPr/>
      <dgm:t>
        <a:bodyPr/>
        <a:lstStyle/>
        <a:p>
          <a:endParaRPr lang="en-US"/>
        </a:p>
      </dgm:t>
    </dgm:pt>
    <dgm:pt modelId="{1591A5BD-BA9F-41DB-9731-D2631CC88F32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Other factors</a:t>
          </a:r>
        </a:p>
      </dgm:t>
    </dgm:pt>
    <dgm:pt modelId="{A35B783E-8F15-4A32-9E82-4CFDD68DF029}" type="parTrans" cxnId="{5A53F7C6-53F4-4EC9-BA6C-0C217DCEDF3A}">
      <dgm:prSet/>
      <dgm:spPr/>
      <dgm:t>
        <a:bodyPr/>
        <a:lstStyle/>
        <a:p>
          <a:endParaRPr lang="en-US"/>
        </a:p>
      </dgm:t>
    </dgm:pt>
    <dgm:pt modelId="{0605E09D-A826-447D-89B8-CD57D8101E4A}" type="sibTrans" cxnId="{5A53F7C6-53F4-4EC9-BA6C-0C217DCEDF3A}">
      <dgm:prSet/>
      <dgm:spPr/>
      <dgm:t>
        <a:bodyPr/>
        <a:lstStyle/>
        <a:p>
          <a:endParaRPr lang="en-US"/>
        </a:p>
      </dgm:t>
    </dgm:pt>
    <dgm:pt modelId="{6F219E08-E301-49D6-83B7-FDF89754A7E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Local definitions</a:t>
          </a:r>
        </a:p>
      </dgm:t>
    </dgm:pt>
    <dgm:pt modelId="{53D75588-B520-4F7F-B57C-81B1234C7CA0}" type="parTrans" cxnId="{AA470D13-F485-480B-8A9A-B8F676809612}">
      <dgm:prSet/>
      <dgm:spPr/>
      <dgm:t>
        <a:bodyPr/>
        <a:lstStyle/>
        <a:p>
          <a:endParaRPr lang="en-US"/>
        </a:p>
      </dgm:t>
    </dgm:pt>
    <dgm:pt modelId="{568DC08F-97A9-4832-BC2F-86A9A7AA4234}" type="sibTrans" cxnId="{AA470D13-F485-480B-8A9A-B8F676809612}">
      <dgm:prSet/>
      <dgm:spPr/>
      <dgm:t>
        <a:bodyPr/>
        <a:lstStyle/>
        <a:p>
          <a:endParaRPr lang="en-US"/>
        </a:p>
      </dgm:t>
    </dgm:pt>
    <dgm:pt modelId="{D4B1F1F0-5022-488F-B34C-E57CCDDF74ED}" type="pres">
      <dgm:prSet presAssocID="{CA8D8BDC-CC96-44EB-826A-BAC33EF9A2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52BA9E-4EEF-4C6C-98D4-14B07520D3FF}" type="pres">
      <dgm:prSet presAssocID="{043C90E5-83CA-44D1-A1B8-DB5C3FAFB86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013D7-BB94-4AF9-A06B-3EBB47DB217C}" type="pres">
      <dgm:prSet presAssocID="{620FFC53-8485-4928-8D2C-DD6899822D02}" presName="sibTrans" presStyleCnt="0"/>
      <dgm:spPr/>
    </dgm:pt>
    <dgm:pt modelId="{6D1BA4B7-20AC-448D-8321-5CE4B227FF23}" type="pres">
      <dgm:prSet presAssocID="{FE2E9390-8FA3-4B9B-A356-06202B55CBD0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72EE1-F05C-4052-AAF2-B2E7430268B1}" type="pres">
      <dgm:prSet presAssocID="{2BC061AD-C835-4F9D-89BC-21A61B2D71A7}" presName="sibTrans" presStyleCnt="0"/>
      <dgm:spPr/>
    </dgm:pt>
    <dgm:pt modelId="{BCCD7B00-94AF-4136-8821-67AA1799D759}" type="pres">
      <dgm:prSet presAssocID="{817D77AB-CC62-4063-A5C0-C554561276D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9AFDF-0DF6-4CDE-BBB6-82E9977C3A39}" type="pres">
      <dgm:prSet presAssocID="{EC4AA0D6-8CD9-4A84-8A83-50C64BA7E7FB}" presName="sibTrans" presStyleCnt="0"/>
      <dgm:spPr/>
    </dgm:pt>
    <dgm:pt modelId="{E7AA63EF-C828-417D-9AA9-8CD63344EFBC}" type="pres">
      <dgm:prSet presAssocID="{EB59B38C-D4B0-4743-941C-CC1ACFB7BE7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753EF-E850-408F-A41D-EFB271D2CB12}" type="pres">
      <dgm:prSet presAssocID="{E8F7B94C-B142-46D8-A0E1-9EDFBD3F49C0}" presName="sibTrans" presStyleCnt="0"/>
      <dgm:spPr/>
    </dgm:pt>
    <dgm:pt modelId="{3EC861DC-D922-46F6-921A-8776C43AD68B}" type="pres">
      <dgm:prSet presAssocID="{CEC5064A-E715-4D33-B71B-1EE0580A32B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212108-967E-4891-968E-62C05D0F16A7}" type="pres">
      <dgm:prSet presAssocID="{A8E7B228-9DC1-4901-A4B9-C987BD8A4DB0}" presName="sibTrans" presStyleCnt="0"/>
      <dgm:spPr/>
    </dgm:pt>
    <dgm:pt modelId="{255A4629-3FE6-4490-8570-967BE45DB48C}" type="pres">
      <dgm:prSet presAssocID="{D0FE7FAA-3400-4548-A5A0-CF9A4F8CA4C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9D045-8CAA-4836-9EE7-2358D6AAC7C7}" type="pres">
      <dgm:prSet presAssocID="{EE98F4CF-ECDB-412E-972D-6198F2725B99}" presName="sibTrans" presStyleCnt="0"/>
      <dgm:spPr/>
    </dgm:pt>
    <dgm:pt modelId="{B4397BA6-0EFF-46A9-AC09-BF7538E69F74}" type="pres">
      <dgm:prSet presAssocID="{1591A5BD-BA9F-41DB-9731-D2631CC88F3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791033-C172-4889-B35D-A49F62BFEA21}" type="pres">
      <dgm:prSet presAssocID="{0605E09D-A826-447D-89B8-CD57D8101E4A}" presName="sibTrans" presStyleCnt="0"/>
      <dgm:spPr/>
    </dgm:pt>
    <dgm:pt modelId="{D3DE8CE0-78C5-4190-85B1-988B20D2D78D}" type="pres">
      <dgm:prSet presAssocID="{6F219E08-E301-49D6-83B7-FDF89754A7E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1AD65B-5BE1-4D54-91F7-B6A050CBD406}" srcId="{CA8D8BDC-CC96-44EB-826A-BAC33EF9A24D}" destId="{817D77AB-CC62-4063-A5C0-C554561276D5}" srcOrd="2" destOrd="0" parTransId="{1E68879D-2A88-4135-8071-C36DB7122BB5}" sibTransId="{EC4AA0D6-8CD9-4A84-8A83-50C64BA7E7FB}"/>
    <dgm:cxn modelId="{74FA3321-D3C2-4D45-ABE2-26DE8BC958EC}" srcId="{CA8D8BDC-CC96-44EB-826A-BAC33EF9A24D}" destId="{EB59B38C-D4B0-4743-941C-CC1ACFB7BE76}" srcOrd="3" destOrd="0" parTransId="{D70DC632-D1E6-41B2-B0BE-D2EE21453D63}" sibTransId="{E8F7B94C-B142-46D8-A0E1-9EDFBD3F49C0}"/>
    <dgm:cxn modelId="{5A53F7C6-53F4-4EC9-BA6C-0C217DCEDF3A}" srcId="{CA8D8BDC-CC96-44EB-826A-BAC33EF9A24D}" destId="{1591A5BD-BA9F-41DB-9731-D2631CC88F32}" srcOrd="6" destOrd="0" parTransId="{A35B783E-8F15-4A32-9E82-4CFDD68DF029}" sibTransId="{0605E09D-A826-447D-89B8-CD57D8101E4A}"/>
    <dgm:cxn modelId="{A86B48CE-0B75-491F-9ED4-B7046A45FAD2}" type="presOf" srcId="{D0FE7FAA-3400-4548-A5A0-CF9A4F8CA4CB}" destId="{255A4629-3FE6-4490-8570-967BE45DB48C}" srcOrd="0" destOrd="0" presId="urn:microsoft.com/office/officeart/2005/8/layout/default"/>
    <dgm:cxn modelId="{FA3BEFB9-158E-4525-8E05-5073419ED1BC}" type="presOf" srcId="{FE2E9390-8FA3-4B9B-A356-06202B55CBD0}" destId="{6D1BA4B7-20AC-448D-8321-5CE4B227FF23}" srcOrd="0" destOrd="0" presId="urn:microsoft.com/office/officeart/2005/8/layout/default"/>
    <dgm:cxn modelId="{FDBE1879-C8A7-410F-B68E-A30D80641F0B}" srcId="{CA8D8BDC-CC96-44EB-826A-BAC33EF9A24D}" destId="{FE2E9390-8FA3-4B9B-A356-06202B55CBD0}" srcOrd="1" destOrd="0" parTransId="{14F7958C-8CCE-4F0B-93C9-99DA92F717B8}" sibTransId="{2BC061AD-C835-4F9D-89BC-21A61B2D71A7}"/>
    <dgm:cxn modelId="{D864522D-36DF-4CB1-AF3C-93CB4E3DB0FE}" srcId="{CA8D8BDC-CC96-44EB-826A-BAC33EF9A24D}" destId="{D0FE7FAA-3400-4548-A5A0-CF9A4F8CA4CB}" srcOrd="5" destOrd="0" parTransId="{22F0B03E-15C7-44DC-9894-61D9AAC385CD}" sibTransId="{EE98F4CF-ECDB-412E-972D-6198F2725B99}"/>
    <dgm:cxn modelId="{1F439FEB-7F62-4379-9EAA-ED281495E0C3}" type="presOf" srcId="{CA8D8BDC-CC96-44EB-826A-BAC33EF9A24D}" destId="{D4B1F1F0-5022-488F-B34C-E57CCDDF74ED}" srcOrd="0" destOrd="0" presId="urn:microsoft.com/office/officeart/2005/8/layout/default"/>
    <dgm:cxn modelId="{52ECD3C8-BA86-436C-BF0C-9236ABAC3C93}" type="presOf" srcId="{CEC5064A-E715-4D33-B71B-1EE0580A32B5}" destId="{3EC861DC-D922-46F6-921A-8776C43AD68B}" srcOrd="0" destOrd="0" presId="urn:microsoft.com/office/officeart/2005/8/layout/default"/>
    <dgm:cxn modelId="{F30E1599-8B30-4C0C-9AF3-49CD42C3B7AC}" type="presOf" srcId="{1591A5BD-BA9F-41DB-9731-D2631CC88F32}" destId="{B4397BA6-0EFF-46A9-AC09-BF7538E69F74}" srcOrd="0" destOrd="0" presId="urn:microsoft.com/office/officeart/2005/8/layout/default"/>
    <dgm:cxn modelId="{6EEF603F-B6E9-4C71-A74E-9562043E08EF}" type="presOf" srcId="{043C90E5-83CA-44D1-A1B8-DB5C3FAFB863}" destId="{3852BA9E-4EEF-4C6C-98D4-14B07520D3FF}" srcOrd="0" destOrd="0" presId="urn:microsoft.com/office/officeart/2005/8/layout/default"/>
    <dgm:cxn modelId="{8E45E492-4BAC-4785-910B-4C49278C25B0}" type="presOf" srcId="{EB59B38C-D4B0-4743-941C-CC1ACFB7BE76}" destId="{E7AA63EF-C828-417D-9AA9-8CD63344EFBC}" srcOrd="0" destOrd="0" presId="urn:microsoft.com/office/officeart/2005/8/layout/default"/>
    <dgm:cxn modelId="{6FC0E3DD-6200-4503-9EF6-3865E5E851CB}" srcId="{CA8D8BDC-CC96-44EB-826A-BAC33EF9A24D}" destId="{CEC5064A-E715-4D33-B71B-1EE0580A32B5}" srcOrd="4" destOrd="0" parTransId="{6E774D29-6919-42BC-B355-207A217C872B}" sibTransId="{A8E7B228-9DC1-4901-A4B9-C987BD8A4DB0}"/>
    <dgm:cxn modelId="{AA470D13-F485-480B-8A9A-B8F676809612}" srcId="{CA8D8BDC-CC96-44EB-826A-BAC33EF9A24D}" destId="{6F219E08-E301-49D6-83B7-FDF89754A7E5}" srcOrd="7" destOrd="0" parTransId="{53D75588-B520-4F7F-B57C-81B1234C7CA0}" sibTransId="{568DC08F-97A9-4832-BC2F-86A9A7AA4234}"/>
    <dgm:cxn modelId="{2432BF77-B042-422D-995B-CAE7BAD95A33}" type="presOf" srcId="{6F219E08-E301-49D6-83B7-FDF89754A7E5}" destId="{D3DE8CE0-78C5-4190-85B1-988B20D2D78D}" srcOrd="0" destOrd="0" presId="urn:microsoft.com/office/officeart/2005/8/layout/default"/>
    <dgm:cxn modelId="{C5656C0A-F334-445C-A667-5728ABE91571}" srcId="{CA8D8BDC-CC96-44EB-826A-BAC33EF9A24D}" destId="{043C90E5-83CA-44D1-A1B8-DB5C3FAFB863}" srcOrd="0" destOrd="0" parTransId="{A2B327A3-837E-4AE1-B343-8A029640B220}" sibTransId="{620FFC53-8485-4928-8D2C-DD6899822D02}"/>
    <dgm:cxn modelId="{8BD953ED-74B5-4E83-BE4C-2657286D005F}" type="presOf" srcId="{817D77AB-CC62-4063-A5C0-C554561276D5}" destId="{BCCD7B00-94AF-4136-8821-67AA1799D759}" srcOrd="0" destOrd="0" presId="urn:microsoft.com/office/officeart/2005/8/layout/default"/>
    <dgm:cxn modelId="{DC62050C-1909-462F-9FD3-2C670663C227}" type="presParOf" srcId="{D4B1F1F0-5022-488F-B34C-E57CCDDF74ED}" destId="{3852BA9E-4EEF-4C6C-98D4-14B07520D3FF}" srcOrd="0" destOrd="0" presId="urn:microsoft.com/office/officeart/2005/8/layout/default"/>
    <dgm:cxn modelId="{093CCED0-6A32-41EA-A3B8-3C99363E9034}" type="presParOf" srcId="{D4B1F1F0-5022-488F-B34C-E57CCDDF74ED}" destId="{4A1013D7-BB94-4AF9-A06B-3EBB47DB217C}" srcOrd="1" destOrd="0" presId="urn:microsoft.com/office/officeart/2005/8/layout/default"/>
    <dgm:cxn modelId="{2ADBA059-1AEE-457B-89D0-07A9AB4EFE09}" type="presParOf" srcId="{D4B1F1F0-5022-488F-B34C-E57CCDDF74ED}" destId="{6D1BA4B7-20AC-448D-8321-5CE4B227FF23}" srcOrd="2" destOrd="0" presId="urn:microsoft.com/office/officeart/2005/8/layout/default"/>
    <dgm:cxn modelId="{C18E513D-0E17-4EB9-BD39-1FDB02403FE2}" type="presParOf" srcId="{D4B1F1F0-5022-488F-B34C-E57CCDDF74ED}" destId="{9EE72EE1-F05C-4052-AAF2-B2E7430268B1}" srcOrd="3" destOrd="0" presId="urn:microsoft.com/office/officeart/2005/8/layout/default"/>
    <dgm:cxn modelId="{D7989F63-DEFE-441B-A19F-B855216E05C4}" type="presParOf" srcId="{D4B1F1F0-5022-488F-B34C-E57CCDDF74ED}" destId="{BCCD7B00-94AF-4136-8821-67AA1799D759}" srcOrd="4" destOrd="0" presId="urn:microsoft.com/office/officeart/2005/8/layout/default"/>
    <dgm:cxn modelId="{43AF7B8E-2BFB-409E-8DB7-0DCA4964F5B4}" type="presParOf" srcId="{D4B1F1F0-5022-488F-B34C-E57CCDDF74ED}" destId="{6319AFDF-0DF6-4CDE-BBB6-82E9977C3A39}" srcOrd="5" destOrd="0" presId="urn:microsoft.com/office/officeart/2005/8/layout/default"/>
    <dgm:cxn modelId="{306CB0E2-0F09-445F-A7FB-A08F6574C7AD}" type="presParOf" srcId="{D4B1F1F0-5022-488F-B34C-E57CCDDF74ED}" destId="{E7AA63EF-C828-417D-9AA9-8CD63344EFBC}" srcOrd="6" destOrd="0" presId="urn:microsoft.com/office/officeart/2005/8/layout/default"/>
    <dgm:cxn modelId="{3CD830CD-34DA-4255-B717-8E4412EE7CF0}" type="presParOf" srcId="{D4B1F1F0-5022-488F-B34C-E57CCDDF74ED}" destId="{68D753EF-E850-408F-A41D-EFB271D2CB12}" srcOrd="7" destOrd="0" presId="urn:microsoft.com/office/officeart/2005/8/layout/default"/>
    <dgm:cxn modelId="{276FA4C4-FE00-4714-806C-3B36EEC29B21}" type="presParOf" srcId="{D4B1F1F0-5022-488F-B34C-E57CCDDF74ED}" destId="{3EC861DC-D922-46F6-921A-8776C43AD68B}" srcOrd="8" destOrd="0" presId="urn:microsoft.com/office/officeart/2005/8/layout/default"/>
    <dgm:cxn modelId="{E2E8F0DE-6A44-4E1B-AE30-A2E7F39DB454}" type="presParOf" srcId="{D4B1F1F0-5022-488F-B34C-E57CCDDF74ED}" destId="{35212108-967E-4891-968E-62C05D0F16A7}" srcOrd="9" destOrd="0" presId="urn:microsoft.com/office/officeart/2005/8/layout/default"/>
    <dgm:cxn modelId="{7539A272-2B12-482F-9F00-5B99EA6CA66E}" type="presParOf" srcId="{D4B1F1F0-5022-488F-B34C-E57CCDDF74ED}" destId="{255A4629-3FE6-4490-8570-967BE45DB48C}" srcOrd="10" destOrd="0" presId="urn:microsoft.com/office/officeart/2005/8/layout/default"/>
    <dgm:cxn modelId="{B858904E-1903-492D-8493-20F8432EB4A9}" type="presParOf" srcId="{D4B1F1F0-5022-488F-B34C-E57CCDDF74ED}" destId="{3709D045-8CAA-4836-9EE7-2358D6AAC7C7}" srcOrd="11" destOrd="0" presId="urn:microsoft.com/office/officeart/2005/8/layout/default"/>
    <dgm:cxn modelId="{7934D22E-A11B-4D52-903C-6CF54949F423}" type="presParOf" srcId="{D4B1F1F0-5022-488F-B34C-E57CCDDF74ED}" destId="{B4397BA6-0EFF-46A9-AC09-BF7538E69F74}" srcOrd="12" destOrd="0" presId="urn:microsoft.com/office/officeart/2005/8/layout/default"/>
    <dgm:cxn modelId="{4F177529-7676-4B8D-B0FE-B6EC450CEDB6}" type="presParOf" srcId="{D4B1F1F0-5022-488F-B34C-E57CCDDF74ED}" destId="{76791033-C172-4889-B35D-A49F62BFEA21}" srcOrd="13" destOrd="0" presId="urn:microsoft.com/office/officeart/2005/8/layout/default"/>
    <dgm:cxn modelId="{685D6CC5-19D9-4278-8C71-2CEC1A080C83}" type="presParOf" srcId="{D4B1F1F0-5022-488F-B34C-E57CCDDF74ED}" destId="{D3DE8CE0-78C5-4190-85B1-988B20D2D78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DCF2DDC-7A15-4C4D-9702-EDC66809319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F99A1CA-B65C-4DDF-BB0F-FFFCF0987A5D}">
      <dgm:prSet phldrT="[Text]" custT="1"/>
      <dgm:spPr/>
      <dgm:t>
        <a:bodyPr/>
        <a:lstStyle/>
        <a:p>
          <a:r>
            <a:rPr lang="en-US" sz="1900" dirty="0"/>
            <a:t>For example, a warehouse or storage area converted to loft apartments</a:t>
          </a:r>
        </a:p>
      </dgm:t>
    </dgm:pt>
    <dgm:pt modelId="{6D05928E-1AC4-4912-B9EB-FC51750A8979}" type="parTrans" cxnId="{466338AD-53D9-440D-865D-E9AD6B49B6CF}">
      <dgm:prSet/>
      <dgm:spPr/>
      <dgm:t>
        <a:bodyPr/>
        <a:lstStyle/>
        <a:p>
          <a:endParaRPr lang="en-US"/>
        </a:p>
      </dgm:t>
    </dgm:pt>
    <dgm:pt modelId="{D7A5DE23-8090-4132-BB5D-90CF8458C00E}" type="sibTrans" cxnId="{466338AD-53D9-440D-865D-E9AD6B49B6CF}">
      <dgm:prSet/>
      <dgm:spPr/>
      <dgm:t>
        <a:bodyPr/>
        <a:lstStyle/>
        <a:p>
          <a:endParaRPr lang="en-US"/>
        </a:p>
      </dgm:t>
    </dgm:pt>
    <dgm:pt modelId="{97B7A08E-05E8-41BA-AA98-BAF43A71873B}">
      <dgm:prSet phldrT="[Text]" custT="1"/>
      <dgm:spPr/>
      <dgm:t>
        <a:bodyPr/>
        <a:lstStyle/>
        <a:p>
          <a:r>
            <a:rPr lang="en-US" sz="1900" dirty="0"/>
            <a:t>Original fire protection systems no longer adequate</a:t>
          </a:r>
        </a:p>
      </dgm:t>
    </dgm:pt>
    <dgm:pt modelId="{801B2AF4-9787-4BC5-850A-09FFF5541D8C}" type="parTrans" cxnId="{659CA196-310C-4E84-96EF-DBCF9088963E}">
      <dgm:prSet/>
      <dgm:spPr/>
      <dgm:t>
        <a:bodyPr/>
        <a:lstStyle/>
        <a:p>
          <a:endParaRPr lang="en-US"/>
        </a:p>
      </dgm:t>
    </dgm:pt>
    <dgm:pt modelId="{5667BDE7-64E9-440D-A0A9-2233465F8AF4}" type="sibTrans" cxnId="{659CA196-310C-4E84-96EF-DBCF9088963E}">
      <dgm:prSet/>
      <dgm:spPr/>
      <dgm:t>
        <a:bodyPr/>
        <a:lstStyle/>
        <a:p>
          <a:endParaRPr lang="en-US"/>
        </a:p>
      </dgm:t>
    </dgm:pt>
    <dgm:pt modelId="{AD3B9C58-5420-4963-A934-D2A9A9E9DB5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900" dirty="0"/>
            <a:t>Exit requirements may need to be upgraded to meet higher requirements</a:t>
          </a:r>
        </a:p>
      </dgm:t>
    </dgm:pt>
    <dgm:pt modelId="{344BA5B3-3D40-4BDF-B789-05F1D7DA23BE}" type="parTrans" cxnId="{FC99F0F2-2ABD-4C9D-8D1A-4F7118AE9DC1}">
      <dgm:prSet/>
      <dgm:spPr/>
      <dgm:t>
        <a:bodyPr/>
        <a:lstStyle/>
        <a:p>
          <a:endParaRPr lang="en-US"/>
        </a:p>
      </dgm:t>
    </dgm:pt>
    <dgm:pt modelId="{2406F37D-1CDA-4371-9EA9-1F0D62B23E46}" type="sibTrans" cxnId="{FC99F0F2-2ABD-4C9D-8D1A-4F7118AE9DC1}">
      <dgm:prSet/>
      <dgm:spPr/>
      <dgm:t>
        <a:bodyPr/>
        <a:lstStyle/>
        <a:p>
          <a:endParaRPr lang="en-US"/>
        </a:p>
      </dgm:t>
    </dgm:pt>
    <dgm:pt modelId="{27EF7661-01C1-4C65-94E5-06C3F91D71A9}" type="pres">
      <dgm:prSet presAssocID="{5DCF2DDC-7A15-4C4D-9702-EDC6680931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357968-C69D-404C-A8E3-F6062F75EF7D}" type="pres">
      <dgm:prSet presAssocID="{4F99A1CA-B65C-4DDF-BB0F-FFFCF0987A5D}" presName="parentText" presStyleLbl="node1" presStyleIdx="0" presStyleCnt="3" custScaleY="765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00631-648A-408B-9BD0-912DBFC243FD}" type="pres">
      <dgm:prSet presAssocID="{D7A5DE23-8090-4132-BB5D-90CF8458C00E}" presName="spacer" presStyleCnt="0"/>
      <dgm:spPr/>
    </dgm:pt>
    <dgm:pt modelId="{51B7B412-9FD5-4459-AC80-09915E4B1B60}" type="pres">
      <dgm:prSet presAssocID="{97B7A08E-05E8-41BA-AA98-BAF43A71873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779E6-77E7-4103-BDED-012752C20D94}" type="pres">
      <dgm:prSet presAssocID="{5667BDE7-64E9-440D-A0A9-2233465F8AF4}" presName="spacer" presStyleCnt="0"/>
      <dgm:spPr/>
    </dgm:pt>
    <dgm:pt modelId="{6A1B00A4-F82A-4E2E-9497-C20CF864CE45}" type="pres">
      <dgm:prSet presAssocID="{AD3B9C58-5420-4963-A934-D2A9A9E9DB5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6338AD-53D9-440D-865D-E9AD6B49B6CF}" srcId="{5DCF2DDC-7A15-4C4D-9702-EDC66809319D}" destId="{4F99A1CA-B65C-4DDF-BB0F-FFFCF0987A5D}" srcOrd="0" destOrd="0" parTransId="{6D05928E-1AC4-4912-B9EB-FC51750A8979}" sibTransId="{D7A5DE23-8090-4132-BB5D-90CF8458C00E}"/>
    <dgm:cxn modelId="{FF80087B-705E-4DB5-9FCA-2A736597050A}" type="presOf" srcId="{4F99A1CA-B65C-4DDF-BB0F-FFFCF0987A5D}" destId="{B4357968-C69D-404C-A8E3-F6062F75EF7D}" srcOrd="0" destOrd="0" presId="urn:microsoft.com/office/officeart/2005/8/layout/vList2"/>
    <dgm:cxn modelId="{659CA196-310C-4E84-96EF-DBCF9088963E}" srcId="{5DCF2DDC-7A15-4C4D-9702-EDC66809319D}" destId="{97B7A08E-05E8-41BA-AA98-BAF43A71873B}" srcOrd="1" destOrd="0" parTransId="{801B2AF4-9787-4BC5-850A-09FFF5541D8C}" sibTransId="{5667BDE7-64E9-440D-A0A9-2233465F8AF4}"/>
    <dgm:cxn modelId="{FC99F0F2-2ABD-4C9D-8D1A-4F7118AE9DC1}" srcId="{5DCF2DDC-7A15-4C4D-9702-EDC66809319D}" destId="{AD3B9C58-5420-4963-A934-D2A9A9E9DB56}" srcOrd="2" destOrd="0" parTransId="{344BA5B3-3D40-4BDF-B789-05F1D7DA23BE}" sibTransId="{2406F37D-1CDA-4371-9EA9-1F0D62B23E46}"/>
    <dgm:cxn modelId="{6B7902D6-CFC3-459B-96F7-4835276F1BFD}" type="presOf" srcId="{5DCF2DDC-7A15-4C4D-9702-EDC66809319D}" destId="{27EF7661-01C1-4C65-94E5-06C3F91D71A9}" srcOrd="0" destOrd="0" presId="urn:microsoft.com/office/officeart/2005/8/layout/vList2"/>
    <dgm:cxn modelId="{28C6C132-EB12-4762-BB93-30B433FA8BBE}" type="presOf" srcId="{97B7A08E-05E8-41BA-AA98-BAF43A71873B}" destId="{51B7B412-9FD5-4459-AC80-09915E4B1B60}" srcOrd="0" destOrd="0" presId="urn:microsoft.com/office/officeart/2005/8/layout/vList2"/>
    <dgm:cxn modelId="{D75F9D25-6A3B-40E1-B0D1-29914DF110EE}" type="presOf" srcId="{AD3B9C58-5420-4963-A934-D2A9A9E9DB56}" destId="{6A1B00A4-F82A-4E2E-9497-C20CF864CE45}" srcOrd="0" destOrd="0" presId="urn:microsoft.com/office/officeart/2005/8/layout/vList2"/>
    <dgm:cxn modelId="{BD27F883-082E-4F22-9A38-7C7DB8F4BF3A}" type="presParOf" srcId="{27EF7661-01C1-4C65-94E5-06C3F91D71A9}" destId="{B4357968-C69D-404C-A8E3-F6062F75EF7D}" srcOrd="0" destOrd="0" presId="urn:microsoft.com/office/officeart/2005/8/layout/vList2"/>
    <dgm:cxn modelId="{CAF7F363-690E-4B84-84D9-D6DD887EE116}" type="presParOf" srcId="{27EF7661-01C1-4C65-94E5-06C3F91D71A9}" destId="{ADE00631-648A-408B-9BD0-912DBFC243FD}" srcOrd="1" destOrd="0" presId="urn:microsoft.com/office/officeart/2005/8/layout/vList2"/>
    <dgm:cxn modelId="{DF4EEA7E-DBA6-45B7-BA22-B2C9E3122620}" type="presParOf" srcId="{27EF7661-01C1-4C65-94E5-06C3F91D71A9}" destId="{51B7B412-9FD5-4459-AC80-09915E4B1B60}" srcOrd="2" destOrd="0" presId="urn:microsoft.com/office/officeart/2005/8/layout/vList2"/>
    <dgm:cxn modelId="{8348EF6C-F0E6-4636-8B0C-126D635981C3}" type="presParOf" srcId="{27EF7661-01C1-4C65-94E5-06C3F91D71A9}" destId="{D28779E6-77E7-4103-BDED-012752C20D94}" srcOrd="3" destOrd="0" presId="urn:microsoft.com/office/officeart/2005/8/layout/vList2"/>
    <dgm:cxn modelId="{81D507E5-66B9-4344-8E5B-10FCCA66E0B1}" type="presParOf" srcId="{27EF7661-01C1-4C65-94E5-06C3F91D71A9}" destId="{6A1B00A4-F82A-4E2E-9497-C20CF864CE4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F3CC8F0-1B96-4E67-9F55-C4BB20057C20}" type="doc">
      <dgm:prSet loTypeId="urn:microsoft.com/office/officeart/2005/8/layout/h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5CC231A-0701-4083-9A03-CB9BD81852D4}">
      <dgm:prSet phldrT="[Text]"/>
      <dgm:spPr/>
      <dgm:t>
        <a:bodyPr/>
        <a:lstStyle/>
        <a:p>
          <a:r>
            <a:rPr lang="en-US" dirty="0"/>
            <a:t>Storage occupancy issues are a frequent cause of substantial loss</a:t>
          </a:r>
        </a:p>
      </dgm:t>
    </dgm:pt>
    <dgm:pt modelId="{98E69187-3EA9-4CD2-B93C-5CDB28C7AABD}" type="parTrans" cxnId="{6856552C-AAA2-4CB5-A6EB-7E81C36F68B8}">
      <dgm:prSet/>
      <dgm:spPr/>
      <dgm:t>
        <a:bodyPr/>
        <a:lstStyle/>
        <a:p>
          <a:endParaRPr lang="en-US"/>
        </a:p>
      </dgm:t>
    </dgm:pt>
    <dgm:pt modelId="{ECEA984F-9CA2-4664-BB18-78E792D22A6B}" type="sibTrans" cxnId="{6856552C-AAA2-4CB5-A6EB-7E81C36F68B8}">
      <dgm:prSet/>
      <dgm:spPr/>
      <dgm:t>
        <a:bodyPr/>
        <a:lstStyle/>
        <a:p>
          <a:endParaRPr lang="en-US"/>
        </a:p>
      </dgm:t>
    </dgm:pt>
    <dgm:pt modelId="{235F9BDA-0DF5-4346-B9FD-41ADFE76719B}">
      <dgm:prSet phldrT="[Text]"/>
      <dgm:spPr/>
      <dgm:t>
        <a:bodyPr/>
        <a:lstStyle/>
        <a:p>
          <a:r>
            <a:rPr lang="en-US" dirty="0"/>
            <a:t>Occurs when there is more combustible content than originally used in the building</a:t>
          </a:r>
        </a:p>
      </dgm:t>
    </dgm:pt>
    <dgm:pt modelId="{9AD4A61A-9083-4064-9F0F-49B07BA90759}" type="parTrans" cxnId="{B6FFDE5C-93F8-471C-80EE-84EAECAA85A6}">
      <dgm:prSet/>
      <dgm:spPr/>
      <dgm:t>
        <a:bodyPr/>
        <a:lstStyle/>
        <a:p>
          <a:endParaRPr lang="en-US"/>
        </a:p>
      </dgm:t>
    </dgm:pt>
    <dgm:pt modelId="{D8DBCB3B-08EA-4CB7-BCD0-BCDB4105757B}" type="sibTrans" cxnId="{B6FFDE5C-93F8-471C-80EE-84EAECAA85A6}">
      <dgm:prSet/>
      <dgm:spPr/>
      <dgm:t>
        <a:bodyPr/>
        <a:lstStyle/>
        <a:p>
          <a:endParaRPr lang="en-US"/>
        </a:p>
      </dgm:t>
    </dgm:pt>
    <dgm:pt modelId="{52B57E3A-8712-4F76-8FB4-C6483D35CD4A}">
      <dgm:prSet phldrT="[Text]"/>
      <dgm:spPr/>
      <dgm:t>
        <a:bodyPr/>
        <a:lstStyle/>
        <a:p>
          <a:r>
            <a:rPr lang="en-US" dirty="0"/>
            <a:t>Design of the fire sprinkler system and other protection features may be inadequate for the additional contents</a:t>
          </a:r>
        </a:p>
      </dgm:t>
    </dgm:pt>
    <dgm:pt modelId="{455E28EA-3996-4FB8-8FFF-FEC262AAAAC0}" type="parTrans" cxnId="{613D04EC-A472-4334-B501-C927F7D1E702}">
      <dgm:prSet/>
      <dgm:spPr/>
      <dgm:t>
        <a:bodyPr/>
        <a:lstStyle/>
        <a:p>
          <a:endParaRPr lang="en-US"/>
        </a:p>
      </dgm:t>
    </dgm:pt>
    <dgm:pt modelId="{ADCA0FFD-1517-420F-AA55-06851CA88CC1}" type="sibTrans" cxnId="{613D04EC-A472-4334-B501-C927F7D1E702}">
      <dgm:prSet/>
      <dgm:spPr/>
      <dgm:t>
        <a:bodyPr/>
        <a:lstStyle/>
        <a:p>
          <a:endParaRPr lang="en-US"/>
        </a:p>
      </dgm:t>
    </dgm:pt>
    <dgm:pt modelId="{EB11ED43-AE8C-41FB-A470-184120F1A0C0}" type="pres">
      <dgm:prSet presAssocID="{CF3CC8F0-1B96-4E67-9F55-C4BB20057C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3097EE-03F5-4525-BA70-7D2979F61E63}" type="pres">
      <dgm:prSet presAssocID="{A5CC231A-0701-4083-9A03-CB9BD81852D4}" presName="composite" presStyleCnt="0"/>
      <dgm:spPr/>
    </dgm:pt>
    <dgm:pt modelId="{7D31A83B-E813-48D9-A413-6F0657BA7AED}" type="pres">
      <dgm:prSet presAssocID="{A5CC231A-0701-4083-9A03-CB9BD81852D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2E9E4-CC88-4906-9EB7-B7ABCB54DD94}" type="pres">
      <dgm:prSet presAssocID="{A5CC231A-0701-4083-9A03-CB9BD81852D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536177-3411-4717-83FF-D9A56B875F21}" type="presOf" srcId="{CF3CC8F0-1B96-4E67-9F55-C4BB20057C20}" destId="{EB11ED43-AE8C-41FB-A470-184120F1A0C0}" srcOrd="0" destOrd="0" presId="urn:microsoft.com/office/officeart/2005/8/layout/hList1"/>
    <dgm:cxn modelId="{D92940E5-1C61-4FD5-8992-06D5C240CF71}" type="presOf" srcId="{52B57E3A-8712-4F76-8FB4-C6483D35CD4A}" destId="{62D2E9E4-CC88-4906-9EB7-B7ABCB54DD94}" srcOrd="0" destOrd="1" presId="urn:microsoft.com/office/officeart/2005/8/layout/hList1"/>
    <dgm:cxn modelId="{6856552C-AAA2-4CB5-A6EB-7E81C36F68B8}" srcId="{CF3CC8F0-1B96-4E67-9F55-C4BB20057C20}" destId="{A5CC231A-0701-4083-9A03-CB9BD81852D4}" srcOrd="0" destOrd="0" parTransId="{98E69187-3EA9-4CD2-B93C-5CDB28C7AABD}" sibTransId="{ECEA984F-9CA2-4664-BB18-78E792D22A6B}"/>
    <dgm:cxn modelId="{613D04EC-A472-4334-B501-C927F7D1E702}" srcId="{A5CC231A-0701-4083-9A03-CB9BD81852D4}" destId="{52B57E3A-8712-4F76-8FB4-C6483D35CD4A}" srcOrd="1" destOrd="0" parTransId="{455E28EA-3996-4FB8-8FFF-FEC262AAAAC0}" sibTransId="{ADCA0FFD-1517-420F-AA55-06851CA88CC1}"/>
    <dgm:cxn modelId="{211238A6-003C-4493-9C99-0CBD190274CC}" type="presOf" srcId="{A5CC231A-0701-4083-9A03-CB9BD81852D4}" destId="{7D31A83B-E813-48D9-A413-6F0657BA7AED}" srcOrd="0" destOrd="0" presId="urn:microsoft.com/office/officeart/2005/8/layout/hList1"/>
    <dgm:cxn modelId="{1FCC5963-AE7C-4391-9EF4-84651D59E9EE}" type="presOf" srcId="{235F9BDA-0DF5-4346-B9FD-41ADFE76719B}" destId="{62D2E9E4-CC88-4906-9EB7-B7ABCB54DD94}" srcOrd="0" destOrd="0" presId="urn:microsoft.com/office/officeart/2005/8/layout/hList1"/>
    <dgm:cxn modelId="{B6FFDE5C-93F8-471C-80EE-84EAECAA85A6}" srcId="{A5CC231A-0701-4083-9A03-CB9BD81852D4}" destId="{235F9BDA-0DF5-4346-B9FD-41ADFE76719B}" srcOrd="0" destOrd="0" parTransId="{9AD4A61A-9083-4064-9F0F-49B07BA90759}" sibTransId="{D8DBCB3B-08EA-4CB7-BCD0-BCDB4105757B}"/>
    <dgm:cxn modelId="{F05AAE7C-92B4-42CC-B077-64982CF4A970}" type="presParOf" srcId="{EB11ED43-AE8C-41FB-A470-184120F1A0C0}" destId="{083097EE-03F5-4525-BA70-7D2979F61E63}" srcOrd="0" destOrd="0" presId="urn:microsoft.com/office/officeart/2005/8/layout/hList1"/>
    <dgm:cxn modelId="{9E369201-33E7-4E61-83A0-E8257A858903}" type="presParOf" srcId="{083097EE-03F5-4525-BA70-7D2979F61E63}" destId="{7D31A83B-E813-48D9-A413-6F0657BA7AED}" srcOrd="0" destOrd="0" presId="urn:microsoft.com/office/officeart/2005/8/layout/hList1"/>
    <dgm:cxn modelId="{41CC8380-5FA9-4334-835A-CD0F2FC98A47}" type="presParOf" srcId="{083097EE-03F5-4525-BA70-7D2979F61E63}" destId="{62D2E9E4-CC88-4906-9EB7-B7ABCB54DD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F3CC8F0-1B96-4E67-9F55-C4BB20057C20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5CC231A-0701-4083-9A03-CB9BD81852D4}">
      <dgm:prSet phldrT="[Text]" custT="1"/>
      <dgm:spPr/>
      <dgm:t>
        <a:bodyPr/>
        <a:lstStyle/>
        <a:p>
          <a:r>
            <a:rPr lang="en-US" sz="2400" dirty="0"/>
            <a:t>Have the construction materials or the building’s purpose changed since the last inspection?</a:t>
          </a:r>
        </a:p>
      </dgm:t>
    </dgm:pt>
    <dgm:pt modelId="{98E69187-3EA9-4CD2-B93C-5CDB28C7AABD}" type="parTrans" cxnId="{6856552C-AAA2-4CB5-A6EB-7E81C36F68B8}">
      <dgm:prSet/>
      <dgm:spPr/>
      <dgm:t>
        <a:bodyPr/>
        <a:lstStyle/>
        <a:p>
          <a:endParaRPr lang="en-US"/>
        </a:p>
      </dgm:t>
    </dgm:pt>
    <dgm:pt modelId="{ECEA984F-9CA2-4664-BB18-78E792D22A6B}" type="sibTrans" cxnId="{6856552C-AAA2-4CB5-A6EB-7E81C36F68B8}">
      <dgm:prSet/>
      <dgm:spPr/>
      <dgm:t>
        <a:bodyPr/>
        <a:lstStyle/>
        <a:p>
          <a:endParaRPr lang="en-US"/>
        </a:p>
      </dgm:t>
    </dgm:pt>
    <dgm:pt modelId="{93D6446B-669E-4299-9687-E25103D3D73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What effect will those changes have on the fire and life safety provisions for the structure?</a:t>
          </a:r>
        </a:p>
      </dgm:t>
    </dgm:pt>
    <dgm:pt modelId="{FB2BCFB7-7EDD-4279-B16D-F9196D0AEAAA}" type="parTrans" cxnId="{BA483516-1C2A-4C61-8FAC-48F7AAC1FA8D}">
      <dgm:prSet/>
      <dgm:spPr/>
      <dgm:t>
        <a:bodyPr/>
        <a:lstStyle/>
        <a:p>
          <a:endParaRPr lang="en-US"/>
        </a:p>
      </dgm:t>
    </dgm:pt>
    <dgm:pt modelId="{75CD18EE-2D01-4522-8979-D2D308995F29}" type="sibTrans" cxnId="{BA483516-1C2A-4C61-8FAC-48F7AAC1FA8D}">
      <dgm:prSet/>
      <dgm:spPr/>
      <dgm:t>
        <a:bodyPr/>
        <a:lstStyle/>
        <a:p>
          <a:endParaRPr lang="en-US"/>
        </a:p>
      </dgm:t>
    </dgm:pt>
    <dgm:pt modelId="{DAE96CD3-0224-4A0C-938C-602D499CF5B7}" type="pres">
      <dgm:prSet presAssocID="{CF3CC8F0-1B96-4E67-9F55-C4BB20057C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8D498B-98DB-4B6F-B78F-3C63B000063A}" type="pres">
      <dgm:prSet presAssocID="{A5CC231A-0701-4083-9A03-CB9BD81852D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E91CE-8D60-451F-9D30-FEB56749EA92}" type="pres">
      <dgm:prSet presAssocID="{ECEA984F-9CA2-4664-BB18-78E792D22A6B}" presName="spacer" presStyleCnt="0"/>
      <dgm:spPr/>
    </dgm:pt>
    <dgm:pt modelId="{D61DBD15-0152-4619-ABA1-C7A3891614F6}" type="pres">
      <dgm:prSet presAssocID="{93D6446B-669E-4299-9687-E25103D3D73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56552C-AAA2-4CB5-A6EB-7E81C36F68B8}" srcId="{CF3CC8F0-1B96-4E67-9F55-C4BB20057C20}" destId="{A5CC231A-0701-4083-9A03-CB9BD81852D4}" srcOrd="0" destOrd="0" parTransId="{98E69187-3EA9-4CD2-B93C-5CDB28C7AABD}" sibTransId="{ECEA984F-9CA2-4664-BB18-78E792D22A6B}"/>
    <dgm:cxn modelId="{BA483516-1C2A-4C61-8FAC-48F7AAC1FA8D}" srcId="{CF3CC8F0-1B96-4E67-9F55-C4BB20057C20}" destId="{93D6446B-669E-4299-9687-E25103D3D73A}" srcOrd="1" destOrd="0" parTransId="{FB2BCFB7-7EDD-4279-B16D-F9196D0AEAAA}" sibTransId="{75CD18EE-2D01-4522-8979-D2D308995F29}"/>
    <dgm:cxn modelId="{37F6637D-A776-42F8-BD57-67D9D8ECF347}" type="presOf" srcId="{A5CC231A-0701-4083-9A03-CB9BD81852D4}" destId="{B18D498B-98DB-4B6F-B78F-3C63B000063A}" srcOrd="0" destOrd="0" presId="urn:microsoft.com/office/officeart/2005/8/layout/vList2"/>
    <dgm:cxn modelId="{7297EB31-BF66-4639-82E5-37C1D6C326BC}" type="presOf" srcId="{CF3CC8F0-1B96-4E67-9F55-C4BB20057C20}" destId="{DAE96CD3-0224-4A0C-938C-602D499CF5B7}" srcOrd="0" destOrd="0" presId="urn:microsoft.com/office/officeart/2005/8/layout/vList2"/>
    <dgm:cxn modelId="{DF2BBFF8-849B-4E6A-AF6C-9B0B926FC001}" type="presOf" srcId="{93D6446B-669E-4299-9687-E25103D3D73A}" destId="{D61DBD15-0152-4619-ABA1-C7A3891614F6}" srcOrd="0" destOrd="0" presId="urn:microsoft.com/office/officeart/2005/8/layout/vList2"/>
    <dgm:cxn modelId="{4E4DF978-D22D-45EC-BCC3-EB7502C5A880}" type="presParOf" srcId="{DAE96CD3-0224-4A0C-938C-602D499CF5B7}" destId="{B18D498B-98DB-4B6F-B78F-3C63B000063A}" srcOrd="0" destOrd="0" presId="urn:microsoft.com/office/officeart/2005/8/layout/vList2"/>
    <dgm:cxn modelId="{5365E9D7-1AF7-4211-AD76-B8C730EC7A9B}" type="presParOf" srcId="{DAE96CD3-0224-4A0C-938C-602D499CF5B7}" destId="{B89E91CE-8D60-451F-9D30-FEB56749EA92}" srcOrd="1" destOrd="0" presId="urn:microsoft.com/office/officeart/2005/8/layout/vList2"/>
    <dgm:cxn modelId="{88F23E97-901A-4E64-A784-A5CABFA8F10D}" type="presParOf" srcId="{DAE96CD3-0224-4A0C-938C-602D499CF5B7}" destId="{D61DBD15-0152-4619-ABA1-C7A3891614F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0AAB52F-B383-4EC1-8FC7-560C833A87D4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A20AA2D-572B-415F-9027-465B38CD41F2}">
      <dgm:prSet phldrT="[Text]" custT="1"/>
      <dgm:spPr/>
      <dgm:t>
        <a:bodyPr/>
        <a:lstStyle/>
        <a:p>
          <a:r>
            <a:rPr lang="en-US" sz="2000" dirty="0"/>
            <a:t>Wide variety of uses</a:t>
          </a:r>
        </a:p>
      </dgm:t>
    </dgm:pt>
    <dgm:pt modelId="{3CF70A3E-68FD-4D28-9182-953574A1F4E5}" type="parTrans" cxnId="{35861F6A-623C-481A-87E9-D989E6A72E3D}">
      <dgm:prSet/>
      <dgm:spPr/>
      <dgm:t>
        <a:bodyPr/>
        <a:lstStyle/>
        <a:p>
          <a:endParaRPr lang="en-US"/>
        </a:p>
      </dgm:t>
    </dgm:pt>
    <dgm:pt modelId="{062686F9-05E0-4E66-86B5-95604368D6DB}" type="sibTrans" cxnId="{35861F6A-623C-481A-87E9-D989E6A72E3D}">
      <dgm:prSet/>
      <dgm:spPr/>
      <dgm:t>
        <a:bodyPr/>
        <a:lstStyle/>
        <a:p>
          <a:endParaRPr lang="en-US"/>
        </a:p>
      </dgm:t>
    </dgm:pt>
    <dgm:pt modelId="{4C1E2618-8D4B-4DD4-9E53-5BB373692E9D}">
      <dgm:prSet phldrT="[Text]" custT="1"/>
      <dgm:spPr/>
      <dgm:t>
        <a:bodyPr/>
        <a:lstStyle/>
        <a:p>
          <a:r>
            <a:rPr lang="en-US" sz="2000" dirty="0"/>
            <a:t>Divided into subclassifications based on</a:t>
          </a:r>
        </a:p>
      </dgm:t>
    </dgm:pt>
    <dgm:pt modelId="{ADB14F5A-D571-44D1-89E5-915F909F530A}" type="parTrans" cxnId="{EB4D9879-AF97-4705-8A93-7573CF7BD938}">
      <dgm:prSet/>
      <dgm:spPr/>
      <dgm:t>
        <a:bodyPr/>
        <a:lstStyle/>
        <a:p>
          <a:endParaRPr lang="en-US"/>
        </a:p>
      </dgm:t>
    </dgm:pt>
    <dgm:pt modelId="{0FD9CE08-B3F4-4177-A76B-217AD7848030}" type="sibTrans" cxnId="{EB4D9879-AF97-4705-8A93-7573CF7BD938}">
      <dgm:prSet/>
      <dgm:spPr/>
      <dgm:t>
        <a:bodyPr/>
        <a:lstStyle/>
        <a:p>
          <a:endParaRPr lang="en-US"/>
        </a:p>
      </dgm:t>
    </dgm:pt>
    <dgm:pt modelId="{1596979B-EA50-46B0-B432-4D3F90C1165B}">
      <dgm:prSet phldrT="[Text]" custT="1"/>
      <dgm:spPr/>
      <dgm:t>
        <a:bodyPr/>
        <a:lstStyle/>
        <a:p>
          <a:r>
            <a:rPr lang="en-US" sz="1800" dirty="0"/>
            <a:t>Houses of worship</a:t>
          </a:r>
        </a:p>
      </dgm:t>
    </dgm:pt>
    <dgm:pt modelId="{FE076F9C-C05C-40B2-ADDD-0DCB8495C12E}" type="parTrans" cxnId="{16E7EA3C-405B-4DE1-BF93-4628FDDF7CBC}">
      <dgm:prSet/>
      <dgm:spPr/>
      <dgm:t>
        <a:bodyPr/>
        <a:lstStyle/>
        <a:p>
          <a:endParaRPr lang="en-US"/>
        </a:p>
      </dgm:t>
    </dgm:pt>
    <dgm:pt modelId="{49B8DACA-BDDA-4D63-93FB-76AB96B1F325}" type="sibTrans" cxnId="{16E7EA3C-405B-4DE1-BF93-4628FDDF7CBC}">
      <dgm:prSet/>
      <dgm:spPr/>
      <dgm:t>
        <a:bodyPr/>
        <a:lstStyle/>
        <a:p>
          <a:endParaRPr lang="en-US"/>
        </a:p>
      </dgm:t>
    </dgm:pt>
    <dgm:pt modelId="{89518E54-3D31-44E8-9A3F-93C05FCC4F0A}">
      <dgm:prSet phldrT="[Text]" custT="1"/>
      <dgm:spPr/>
      <dgm:t>
        <a:bodyPr/>
        <a:lstStyle/>
        <a:p>
          <a:r>
            <a:rPr lang="en-US" sz="1800" dirty="0"/>
            <a:t>Theaters</a:t>
          </a:r>
        </a:p>
      </dgm:t>
    </dgm:pt>
    <dgm:pt modelId="{F3472223-8D6F-4735-8A38-9CC4F34A5179}" type="parTrans" cxnId="{050FCD65-318B-4A5D-9ECB-F630C2EDE9B4}">
      <dgm:prSet/>
      <dgm:spPr/>
      <dgm:t>
        <a:bodyPr/>
        <a:lstStyle/>
        <a:p>
          <a:endParaRPr lang="en-US"/>
        </a:p>
      </dgm:t>
    </dgm:pt>
    <dgm:pt modelId="{CA636180-D208-418A-8B14-7F0882F0DD3A}" type="sibTrans" cxnId="{050FCD65-318B-4A5D-9ECB-F630C2EDE9B4}">
      <dgm:prSet/>
      <dgm:spPr/>
      <dgm:t>
        <a:bodyPr/>
        <a:lstStyle/>
        <a:p>
          <a:endParaRPr lang="en-US"/>
        </a:p>
      </dgm:t>
    </dgm:pt>
    <dgm:pt modelId="{AC41B2D0-80A5-44E8-ADE6-A8B658C6C2D9}">
      <dgm:prSet phldrT="[Text]" custT="1"/>
      <dgm:spPr/>
      <dgm:t>
        <a:bodyPr/>
        <a:lstStyle/>
        <a:p>
          <a:r>
            <a:rPr lang="en-US" sz="1800" dirty="0"/>
            <a:t>Restaurants</a:t>
          </a:r>
        </a:p>
      </dgm:t>
    </dgm:pt>
    <dgm:pt modelId="{1E4195B1-786C-479F-B6C1-9F9991E78DB3}" type="parTrans" cxnId="{07DD9647-54E8-407E-B542-D277FC61F91D}">
      <dgm:prSet/>
      <dgm:spPr/>
      <dgm:t>
        <a:bodyPr/>
        <a:lstStyle/>
        <a:p>
          <a:endParaRPr lang="en-US"/>
        </a:p>
      </dgm:t>
    </dgm:pt>
    <dgm:pt modelId="{F8062EEB-3757-4A74-BC73-F82B1800C4EB}" type="sibTrans" cxnId="{07DD9647-54E8-407E-B542-D277FC61F91D}">
      <dgm:prSet/>
      <dgm:spPr/>
      <dgm:t>
        <a:bodyPr/>
        <a:lstStyle/>
        <a:p>
          <a:endParaRPr lang="en-US"/>
        </a:p>
      </dgm:t>
    </dgm:pt>
    <dgm:pt modelId="{30E5F718-68A3-4BA0-BA60-AAA8251254EA}">
      <dgm:prSet phldrT="[Text]" custT="1"/>
      <dgm:spPr/>
      <dgm:t>
        <a:bodyPr/>
        <a:lstStyle/>
        <a:p>
          <a:r>
            <a:rPr lang="en-US" sz="1800" dirty="0"/>
            <a:t>Arenas</a:t>
          </a:r>
        </a:p>
      </dgm:t>
    </dgm:pt>
    <dgm:pt modelId="{900D8C88-FBEE-4417-AEA4-547B09643501}" type="parTrans" cxnId="{99704D2D-F7AE-4E70-9C3C-541C7AA2024F}">
      <dgm:prSet/>
      <dgm:spPr/>
      <dgm:t>
        <a:bodyPr/>
        <a:lstStyle/>
        <a:p>
          <a:endParaRPr lang="en-US"/>
        </a:p>
      </dgm:t>
    </dgm:pt>
    <dgm:pt modelId="{8F87D741-43E4-41F9-8CD7-E59E6B3F1A1C}" type="sibTrans" cxnId="{99704D2D-F7AE-4E70-9C3C-541C7AA2024F}">
      <dgm:prSet/>
      <dgm:spPr/>
      <dgm:t>
        <a:bodyPr/>
        <a:lstStyle/>
        <a:p>
          <a:endParaRPr lang="en-US"/>
        </a:p>
      </dgm:t>
    </dgm:pt>
    <dgm:pt modelId="{DAFE052F-FF8B-4586-A3D2-1CFA7F6801A2}">
      <dgm:prSet phldrT="[Text]" custT="1"/>
      <dgm:spPr/>
      <dgm:t>
        <a:bodyPr/>
        <a:lstStyle/>
        <a:p>
          <a:r>
            <a:rPr lang="en-US" sz="1800" dirty="0"/>
            <a:t>Type of activities</a:t>
          </a:r>
        </a:p>
      </dgm:t>
    </dgm:pt>
    <dgm:pt modelId="{8B4B004A-7AED-44A4-B3B2-532D2B1F6BFE}" type="parTrans" cxnId="{54F04C1D-B2A7-4E27-9AB1-9A78B60C0F77}">
      <dgm:prSet/>
      <dgm:spPr/>
      <dgm:t>
        <a:bodyPr/>
        <a:lstStyle/>
        <a:p>
          <a:endParaRPr lang="en-US"/>
        </a:p>
      </dgm:t>
    </dgm:pt>
    <dgm:pt modelId="{34694B3C-A53C-4759-991D-68B105F8B0B4}" type="sibTrans" cxnId="{54F04C1D-B2A7-4E27-9AB1-9A78B60C0F77}">
      <dgm:prSet/>
      <dgm:spPr/>
      <dgm:t>
        <a:bodyPr/>
        <a:lstStyle/>
        <a:p>
          <a:endParaRPr lang="en-US"/>
        </a:p>
      </dgm:t>
    </dgm:pt>
    <dgm:pt modelId="{D97023DB-BB22-43EB-8E6D-EA149B0BE29D}">
      <dgm:prSet phldrT="[Text]" custT="1"/>
      <dgm:spPr/>
      <dgm:t>
        <a:bodyPr/>
        <a:lstStyle/>
        <a:p>
          <a:r>
            <a:rPr lang="en-US" sz="1800" dirty="0"/>
            <a:t>Perceived hazard associated with activities</a:t>
          </a:r>
        </a:p>
      </dgm:t>
    </dgm:pt>
    <dgm:pt modelId="{7255B799-66E8-40EE-BAF4-11E77D099F8D}" type="parTrans" cxnId="{1184CBC7-BF6B-4A09-8D97-2D6E1CEDD189}">
      <dgm:prSet/>
      <dgm:spPr/>
      <dgm:t>
        <a:bodyPr/>
        <a:lstStyle/>
        <a:p>
          <a:endParaRPr lang="en-US"/>
        </a:p>
      </dgm:t>
    </dgm:pt>
    <dgm:pt modelId="{0D9156A4-1662-48DD-A2E7-2251752DAF36}" type="sibTrans" cxnId="{1184CBC7-BF6B-4A09-8D97-2D6E1CEDD189}">
      <dgm:prSet/>
      <dgm:spPr/>
      <dgm:t>
        <a:bodyPr/>
        <a:lstStyle/>
        <a:p>
          <a:endParaRPr lang="en-US"/>
        </a:p>
      </dgm:t>
    </dgm:pt>
    <dgm:pt modelId="{1F8692FA-03B8-4668-880B-AF3D72CCA44E}">
      <dgm:prSet phldrT="[Text]" custT="1"/>
      <dgm:spPr/>
      <dgm:t>
        <a:bodyPr/>
        <a:lstStyle/>
        <a:p>
          <a:r>
            <a:rPr lang="en-US" sz="2000" dirty="0"/>
            <a:t>Exception used by the NFPA®</a:t>
          </a:r>
        </a:p>
      </dgm:t>
    </dgm:pt>
    <dgm:pt modelId="{6C61271A-1E67-4320-B4A7-2A6318FB4410}" type="parTrans" cxnId="{A7011FC9-3E00-49D6-A68D-FA5633E9110B}">
      <dgm:prSet/>
      <dgm:spPr/>
      <dgm:t>
        <a:bodyPr/>
        <a:lstStyle/>
        <a:p>
          <a:endParaRPr lang="en-US"/>
        </a:p>
      </dgm:t>
    </dgm:pt>
    <dgm:pt modelId="{8B7F97D6-61C1-4178-A49A-E8445B6BCC6E}" type="sibTrans" cxnId="{A7011FC9-3E00-49D6-A68D-FA5633E9110B}">
      <dgm:prSet/>
      <dgm:spPr/>
      <dgm:t>
        <a:bodyPr/>
        <a:lstStyle/>
        <a:p>
          <a:endParaRPr lang="en-US"/>
        </a:p>
      </dgm:t>
    </dgm:pt>
    <dgm:pt modelId="{5347A96A-A294-490A-BEB5-AED30C73E4BA}">
      <dgm:prSet phldrT="[Text]" custT="1"/>
      <dgm:spPr/>
      <dgm:t>
        <a:bodyPr/>
        <a:lstStyle/>
        <a:p>
          <a:endParaRPr lang="en-US" sz="1800" dirty="0"/>
        </a:p>
      </dgm:t>
    </dgm:pt>
    <dgm:pt modelId="{B932FAED-1558-4B4E-8E07-42C3C50F3764}" type="parTrans" cxnId="{86C23528-AB80-40B0-9911-8C3700498F62}">
      <dgm:prSet/>
      <dgm:spPr/>
      <dgm:t>
        <a:bodyPr/>
        <a:lstStyle/>
        <a:p>
          <a:endParaRPr lang="en-US"/>
        </a:p>
      </dgm:t>
    </dgm:pt>
    <dgm:pt modelId="{850CF9EB-3905-4F74-AB29-BE64C8C37356}" type="sibTrans" cxnId="{86C23528-AB80-40B0-9911-8C3700498F62}">
      <dgm:prSet/>
      <dgm:spPr/>
      <dgm:t>
        <a:bodyPr/>
        <a:lstStyle/>
        <a:p>
          <a:endParaRPr lang="en-US"/>
        </a:p>
      </dgm:t>
    </dgm:pt>
    <dgm:pt modelId="{430B05AF-B72A-4EC7-9AC1-9591A43A1053}" type="pres">
      <dgm:prSet presAssocID="{C0AAB52F-B383-4EC1-8FC7-560C833A87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6CF9B0-6BF2-4E63-838B-5A60DF9DB0FE}" type="pres">
      <dgm:prSet presAssocID="{2A20AA2D-572B-415F-9027-465B38CD41F2}" presName="parentLin" presStyleCnt="0"/>
      <dgm:spPr/>
    </dgm:pt>
    <dgm:pt modelId="{1A5EC928-5AB1-42F0-9BBD-DAA842A76387}" type="pres">
      <dgm:prSet presAssocID="{2A20AA2D-572B-415F-9027-465B38CD41F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69871EDC-4CD5-4C87-9D79-0DB49B023B44}" type="pres">
      <dgm:prSet presAssocID="{2A20AA2D-572B-415F-9027-465B38CD41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5AB46-7B91-476D-9347-A216D19CA7C6}" type="pres">
      <dgm:prSet presAssocID="{2A20AA2D-572B-415F-9027-465B38CD41F2}" presName="negativeSpace" presStyleCnt="0"/>
      <dgm:spPr/>
    </dgm:pt>
    <dgm:pt modelId="{8D95762B-3D6E-4D4A-9372-02B3C5143E4B}" type="pres">
      <dgm:prSet presAssocID="{2A20AA2D-572B-415F-9027-465B38CD41F2}" presName="childText" presStyleLbl="conFgAcc1" presStyleIdx="0" presStyleCnt="3" custLinFactNeighborY="-80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7F278-DB24-4935-980F-06763F44BA5B}" type="pres">
      <dgm:prSet presAssocID="{062686F9-05E0-4E66-86B5-95604368D6DB}" presName="spaceBetweenRectangles" presStyleCnt="0"/>
      <dgm:spPr/>
    </dgm:pt>
    <dgm:pt modelId="{9282DE3A-1B75-44CA-B1B7-0F77F43B7460}" type="pres">
      <dgm:prSet presAssocID="{4C1E2618-8D4B-4DD4-9E53-5BB373692E9D}" presName="parentLin" presStyleCnt="0"/>
      <dgm:spPr/>
    </dgm:pt>
    <dgm:pt modelId="{DE94CE10-BB70-46E7-B958-85134E2E442A}" type="pres">
      <dgm:prSet presAssocID="{4C1E2618-8D4B-4DD4-9E53-5BB373692E9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F68B821-6DB4-4076-BCC1-2D5519435F13}" type="pres">
      <dgm:prSet presAssocID="{4C1E2618-8D4B-4DD4-9E53-5BB373692E9D}" presName="parentText" presStyleLbl="node1" presStyleIdx="1" presStyleCnt="3" custScaleX="119048" custScaleY="2277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D22A9-8D97-48BD-8CB1-4F90E114DA17}" type="pres">
      <dgm:prSet presAssocID="{4C1E2618-8D4B-4DD4-9E53-5BB373692E9D}" presName="negativeSpace" presStyleCnt="0"/>
      <dgm:spPr/>
    </dgm:pt>
    <dgm:pt modelId="{7CF9E17C-6206-48EC-A797-F9D3B6A6EE3F}" type="pres">
      <dgm:prSet presAssocID="{4C1E2618-8D4B-4DD4-9E53-5BB373692E9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CEB61-A818-4695-A0E5-DECAD5345444}" type="pres">
      <dgm:prSet presAssocID="{0FD9CE08-B3F4-4177-A76B-217AD7848030}" presName="spaceBetweenRectangles" presStyleCnt="0"/>
      <dgm:spPr/>
    </dgm:pt>
    <dgm:pt modelId="{2A2EED6C-35CD-4D61-8CC6-5E470DEDA6CF}" type="pres">
      <dgm:prSet presAssocID="{1F8692FA-03B8-4668-880B-AF3D72CCA44E}" presName="parentLin" presStyleCnt="0"/>
      <dgm:spPr/>
    </dgm:pt>
    <dgm:pt modelId="{9989C2ED-7CC9-4C58-9EF5-C4B3B2943D7F}" type="pres">
      <dgm:prSet presAssocID="{1F8692FA-03B8-4668-880B-AF3D72CCA44E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CD3A3FCD-E72B-475E-AF1D-32B75A64A227}" type="pres">
      <dgm:prSet presAssocID="{1F8692FA-03B8-4668-880B-AF3D72CCA44E}" presName="parentText" presStyleLbl="node1" presStyleIdx="2" presStyleCnt="3" custScaleX="128571" custScaleY="1367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A908A-2673-4B12-8B03-4976C1DAC8B4}" type="pres">
      <dgm:prSet presAssocID="{1F8692FA-03B8-4668-880B-AF3D72CCA44E}" presName="negativeSpace" presStyleCnt="0"/>
      <dgm:spPr/>
    </dgm:pt>
    <dgm:pt modelId="{F42F4060-06DA-48A5-8880-60A4A2199AD5}" type="pres">
      <dgm:prSet presAssocID="{1F8692FA-03B8-4668-880B-AF3D72CCA44E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011FC9-3E00-49D6-A68D-FA5633E9110B}" srcId="{C0AAB52F-B383-4EC1-8FC7-560C833A87D4}" destId="{1F8692FA-03B8-4668-880B-AF3D72CCA44E}" srcOrd="2" destOrd="0" parTransId="{6C61271A-1E67-4320-B4A7-2A6318FB4410}" sibTransId="{8B7F97D6-61C1-4178-A49A-E8445B6BCC6E}"/>
    <dgm:cxn modelId="{2538EA36-9256-47BB-8E11-20C8F0F8EEA0}" type="presOf" srcId="{2A20AA2D-572B-415F-9027-465B38CD41F2}" destId="{1A5EC928-5AB1-42F0-9BBD-DAA842A76387}" srcOrd="0" destOrd="0" presId="urn:microsoft.com/office/officeart/2005/8/layout/list1"/>
    <dgm:cxn modelId="{D5AE26C0-249B-440B-AA83-5154D0E5F4D6}" type="presOf" srcId="{5347A96A-A294-490A-BEB5-AED30C73E4BA}" destId="{F42F4060-06DA-48A5-8880-60A4A2199AD5}" srcOrd="0" destOrd="0" presId="urn:microsoft.com/office/officeart/2005/8/layout/list1"/>
    <dgm:cxn modelId="{123D67AC-DDCB-4947-8B7E-9694826C5806}" type="presOf" srcId="{2A20AA2D-572B-415F-9027-465B38CD41F2}" destId="{69871EDC-4CD5-4C87-9D79-0DB49B023B44}" srcOrd="1" destOrd="0" presId="urn:microsoft.com/office/officeart/2005/8/layout/list1"/>
    <dgm:cxn modelId="{D3C978B7-69A6-44FE-B2BF-2883C043EE41}" type="presOf" srcId="{DAFE052F-FF8B-4586-A3D2-1CFA7F6801A2}" destId="{7CF9E17C-6206-48EC-A797-F9D3B6A6EE3F}" srcOrd="0" destOrd="0" presId="urn:microsoft.com/office/officeart/2005/8/layout/list1"/>
    <dgm:cxn modelId="{AA24DAC1-F943-4189-B0D8-7EB47B91DD63}" type="presOf" srcId="{AC41B2D0-80A5-44E8-ADE6-A8B658C6C2D9}" destId="{8D95762B-3D6E-4D4A-9372-02B3C5143E4B}" srcOrd="0" destOrd="2" presId="urn:microsoft.com/office/officeart/2005/8/layout/list1"/>
    <dgm:cxn modelId="{54F04C1D-B2A7-4E27-9AB1-9A78B60C0F77}" srcId="{4C1E2618-8D4B-4DD4-9E53-5BB373692E9D}" destId="{DAFE052F-FF8B-4586-A3D2-1CFA7F6801A2}" srcOrd="0" destOrd="0" parTransId="{8B4B004A-7AED-44A4-B3B2-532D2B1F6BFE}" sibTransId="{34694B3C-A53C-4759-991D-68B105F8B0B4}"/>
    <dgm:cxn modelId="{1184CBC7-BF6B-4A09-8D97-2D6E1CEDD189}" srcId="{4C1E2618-8D4B-4DD4-9E53-5BB373692E9D}" destId="{D97023DB-BB22-43EB-8E6D-EA149B0BE29D}" srcOrd="1" destOrd="0" parTransId="{7255B799-66E8-40EE-BAF4-11E77D099F8D}" sibTransId="{0D9156A4-1662-48DD-A2E7-2251752DAF36}"/>
    <dgm:cxn modelId="{0D6AA31D-1E9A-435B-AA39-5894F0518A6C}" type="presOf" srcId="{30E5F718-68A3-4BA0-BA60-AAA8251254EA}" destId="{8D95762B-3D6E-4D4A-9372-02B3C5143E4B}" srcOrd="0" destOrd="3" presId="urn:microsoft.com/office/officeart/2005/8/layout/list1"/>
    <dgm:cxn modelId="{35861F6A-623C-481A-87E9-D989E6A72E3D}" srcId="{C0AAB52F-B383-4EC1-8FC7-560C833A87D4}" destId="{2A20AA2D-572B-415F-9027-465B38CD41F2}" srcOrd="0" destOrd="0" parTransId="{3CF70A3E-68FD-4D28-9182-953574A1F4E5}" sibTransId="{062686F9-05E0-4E66-86B5-95604368D6DB}"/>
    <dgm:cxn modelId="{2F2B7700-86E3-4304-9741-E1659C79AA97}" type="presOf" srcId="{4C1E2618-8D4B-4DD4-9E53-5BB373692E9D}" destId="{DE94CE10-BB70-46E7-B958-85134E2E442A}" srcOrd="0" destOrd="0" presId="urn:microsoft.com/office/officeart/2005/8/layout/list1"/>
    <dgm:cxn modelId="{050FCD65-318B-4A5D-9ECB-F630C2EDE9B4}" srcId="{2A20AA2D-572B-415F-9027-465B38CD41F2}" destId="{89518E54-3D31-44E8-9A3F-93C05FCC4F0A}" srcOrd="1" destOrd="0" parTransId="{F3472223-8D6F-4735-8A38-9CC4F34A5179}" sibTransId="{CA636180-D208-418A-8B14-7F0882F0DD3A}"/>
    <dgm:cxn modelId="{16E7EA3C-405B-4DE1-BF93-4628FDDF7CBC}" srcId="{2A20AA2D-572B-415F-9027-465B38CD41F2}" destId="{1596979B-EA50-46B0-B432-4D3F90C1165B}" srcOrd="0" destOrd="0" parTransId="{FE076F9C-C05C-40B2-ADDD-0DCB8495C12E}" sibTransId="{49B8DACA-BDDA-4D63-93FB-76AB96B1F325}"/>
    <dgm:cxn modelId="{86C23528-AB80-40B0-9911-8C3700498F62}" srcId="{1F8692FA-03B8-4668-880B-AF3D72CCA44E}" destId="{5347A96A-A294-490A-BEB5-AED30C73E4BA}" srcOrd="0" destOrd="0" parTransId="{B932FAED-1558-4B4E-8E07-42C3C50F3764}" sibTransId="{850CF9EB-3905-4F74-AB29-BE64C8C37356}"/>
    <dgm:cxn modelId="{4CA676CD-ADCD-4141-8267-F615D173FBE7}" type="presOf" srcId="{1596979B-EA50-46B0-B432-4D3F90C1165B}" destId="{8D95762B-3D6E-4D4A-9372-02B3C5143E4B}" srcOrd="0" destOrd="0" presId="urn:microsoft.com/office/officeart/2005/8/layout/list1"/>
    <dgm:cxn modelId="{F6BE61C9-B271-4797-9303-9EFB1A0973FC}" type="presOf" srcId="{1F8692FA-03B8-4668-880B-AF3D72CCA44E}" destId="{9989C2ED-7CC9-4C58-9EF5-C4B3B2943D7F}" srcOrd="0" destOrd="0" presId="urn:microsoft.com/office/officeart/2005/8/layout/list1"/>
    <dgm:cxn modelId="{349FEEA3-5E70-4A39-B8D3-B679B64D73B4}" type="presOf" srcId="{4C1E2618-8D4B-4DD4-9E53-5BB373692E9D}" destId="{7F68B821-6DB4-4076-BCC1-2D5519435F13}" srcOrd="1" destOrd="0" presId="urn:microsoft.com/office/officeart/2005/8/layout/list1"/>
    <dgm:cxn modelId="{A774B3D9-26C2-4606-A25A-9B2F98F009D1}" type="presOf" srcId="{D97023DB-BB22-43EB-8E6D-EA149B0BE29D}" destId="{7CF9E17C-6206-48EC-A797-F9D3B6A6EE3F}" srcOrd="0" destOrd="1" presId="urn:microsoft.com/office/officeart/2005/8/layout/list1"/>
    <dgm:cxn modelId="{B478AD45-96BC-423D-8A3C-808FE35F40B3}" type="presOf" srcId="{1F8692FA-03B8-4668-880B-AF3D72CCA44E}" destId="{CD3A3FCD-E72B-475E-AF1D-32B75A64A227}" srcOrd="1" destOrd="0" presId="urn:microsoft.com/office/officeart/2005/8/layout/list1"/>
    <dgm:cxn modelId="{ACF0770C-4C52-457D-B87A-62ED50D5ECE1}" type="presOf" srcId="{C0AAB52F-B383-4EC1-8FC7-560C833A87D4}" destId="{430B05AF-B72A-4EC7-9AC1-9591A43A1053}" srcOrd="0" destOrd="0" presId="urn:microsoft.com/office/officeart/2005/8/layout/list1"/>
    <dgm:cxn modelId="{07DD9647-54E8-407E-B542-D277FC61F91D}" srcId="{2A20AA2D-572B-415F-9027-465B38CD41F2}" destId="{AC41B2D0-80A5-44E8-ADE6-A8B658C6C2D9}" srcOrd="2" destOrd="0" parTransId="{1E4195B1-786C-479F-B6C1-9F9991E78DB3}" sibTransId="{F8062EEB-3757-4A74-BC73-F82B1800C4EB}"/>
    <dgm:cxn modelId="{EB4D9879-AF97-4705-8A93-7573CF7BD938}" srcId="{C0AAB52F-B383-4EC1-8FC7-560C833A87D4}" destId="{4C1E2618-8D4B-4DD4-9E53-5BB373692E9D}" srcOrd="1" destOrd="0" parTransId="{ADB14F5A-D571-44D1-89E5-915F909F530A}" sibTransId="{0FD9CE08-B3F4-4177-A76B-217AD7848030}"/>
    <dgm:cxn modelId="{99704D2D-F7AE-4E70-9C3C-541C7AA2024F}" srcId="{2A20AA2D-572B-415F-9027-465B38CD41F2}" destId="{30E5F718-68A3-4BA0-BA60-AAA8251254EA}" srcOrd="3" destOrd="0" parTransId="{900D8C88-FBEE-4417-AEA4-547B09643501}" sibTransId="{8F87D741-43E4-41F9-8CD7-E59E6B3F1A1C}"/>
    <dgm:cxn modelId="{B72E8CC4-C1A4-472F-B52B-A41598B11D07}" type="presOf" srcId="{89518E54-3D31-44E8-9A3F-93C05FCC4F0A}" destId="{8D95762B-3D6E-4D4A-9372-02B3C5143E4B}" srcOrd="0" destOrd="1" presId="urn:microsoft.com/office/officeart/2005/8/layout/list1"/>
    <dgm:cxn modelId="{3331ABA2-A6C4-493C-9278-CAD3A60AA77E}" type="presParOf" srcId="{430B05AF-B72A-4EC7-9AC1-9591A43A1053}" destId="{A76CF9B0-6BF2-4E63-838B-5A60DF9DB0FE}" srcOrd="0" destOrd="0" presId="urn:microsoft.com/office/officeart/2005/8/layout/list1"/>
    <dgm:cxn modelId="{9645F73F-4424-43DE-A038-36CFBA90A728}" type="presParOf" srcId="{A76CF9B0-6BF2-4E63-838B-5A60DF9DB0FE}" destId="{1A5EC928-5AB1-42F0-9BBD-DAA842A76387}" srcOrd="0" destOrd="0" presId="urn:microsoft.com/office/officeart/2005/8/layout/list1"/>
    <dgm:cxn modelId="{5DB96312-56C7-459C-81E7-7CB9F8E544BC}" type="presParOf" srcId="{A76CF9B0-6BF2-4E63-838B-5A60DF9DB0FE}" destId="{69871EDC-4CD5-4C87-9D79-0DB49B023B44}" srcOrd="1" destOrd="0" presId="urn:microsoft.com/office/officeart/2005/8/layout/list1"/>
    <dgm:cxn modelId="{8B096109-2514-4564-B9FF-1D65BD5C33E2}" type="presParOf" srcId="{430B05AF-B72A-4EC7-9AC1-9591A43A1053}" destId="{CF95AB46-7B91-476D-9347-A216D19CA7C6}" srcOrd="1" destOrd="0" presId="urn:microsoft.com/office/officeart/2005/8/layout/list1"/>
    <dgm:cxn modelId="{CD8BE3B9-CC58-4D8F-BD2A-EA88C9147A23}" type="presParOf" srcId="{430B05AF-B72A-4EC7-9AC1-9591A43A1053}" destId="{8D95762B-3D6E-4D4A-9372-02B3C5143E4B}" srcOrd="2" destOrd="0" presId="urn:microsoft.com/office/officeart/2005/8/layout/list1"/>
    <dgm:cxn modelId="{17184465-6BF5-4187-8C1E-BB97A94C5F94}" type="presParOf" srcId="{430B05AF-B72A-4EC7-9AC1-9591A43A1053}" destId="{16B7F278-DB24-4935-980F-06763F44BA5B}" srcOrd="3" destOrd="0" presId="urn:microsoft.com/office/officeart/2005/8/layout/list1"/>
    <dgm:cxn modelId="{4008A34B-9259-4BFB-9205-2257D85D4274}" type="presParOf" srcId="{430B05AF-B72A-4EC7-9AC1-9591A43A1053}" destId="{9282DE3A-1B75-44CA-B1B7-0F77F43B7460}" srcOrd="4" destOrd="0" presId="urn:microsoft.com/office/officeart/2005/8/layout/list1"/>
    <dgm:cxn modelId="{0E3C815F-BEBF-4E11-8E5D-D5053E46DE2A}" type="presParOf" srcId="{9282DE3A-1B75-44CA-B1B7-0F77F43B7460}" destId="{DE94CE10-BB70-46E7-B958-85134E2E442A}" srcOrd="0" destOrd="0" presId="urn:microsoft.com/office/officeart/2005/8/layout/list1"/>
    <dgm:cxn modelId="{6A2A340E-D91A-47D8-AD6E-08B88F8D0A42}" type="presParOf" srcId="{9282DE3A-1B75-44CA-B1B7-0F77F43B7460}" destId="{7F68B821-6DB4-4076-BCC1-2D5519435F13}" srcOrd="1" destOrd="0" presId="urn:microsoft.com/office/officeart/2005/8/layout/list1"/>
    <dgm:cxn modelId="{CD7793FE-9CE2-4AA0-B1FB-247EFAB941DE}" type="presParOf" srcId="{430B05AF-B72A-4EC7-9AC1-9591A43A1053}" destId="{501D22A9-8D97-48BD-8CB1-4F90E114DA17}" srcOrd="5" destOrd="0" presId="urn:microsoft.com/office/officeart/2005/8/layout/list1"/>
    <dgm:cxn modelId="{CE3C127E-E132-4CA9-BDFC-1BA9D4799E0C}" type="presParOf" srcId="{430B05AF-B72A-4EC7-9AC1-9591A43A1053}" destId="{7CF9E17C-6206-48EC-A797-F9D3B6A6EE3F}" srcOrd="6" destOrd="0" presId="urn:microsoft.com/office/officeart/2005/8/layout/list1"/>
    <dgm:cxn modelId="{B2B7E046-49A3-460A-9888-9A265AC91D4B}" type="presParOf" srcId="{430B05AF-B72A-4EC7-9AC1-9591A43A1053}" destId="{0CECEB61-A818-4695-A0E5-DECAD5345444}" srcOrd="7" destOrd="0" presId="urn:microsoft.com/office/officeart/2005/8/layout/list1"/>
    <dgm:cxn modelId="{C2F038C3-F9E9-433D-8235-885F3F7FD02D}" type="presParOf" srcId="{430B05AF-B72A-4EC7-9AC1-9591A43A1053}" destId="{2A2EED6C-35CD-4D61-8CC6-5E470DEDA6CF}" srcOrd="8" destOrd="0" presId="urn:microsoft.com/office/officeart/2005/8/layout/list1"/>
    <dgm:cxn modelId="{CE025763-6D6D-4218-81EE-4209AA5529E1}" type="presParOf" srcId="{2A2EED6C-35CD-4D61-8CC6-5E470DEDA6CF}" destId="{9989C2ED-7CC9-4C58-9EF5-C4B3B2943D7F}" srcOrd="0" destOrd="0" presId="urn:microsoft.com/office/officeart/2005/8/layout/list1"/>
    <dgm:cxn modelId="{0092FF77-3BB1-466D-B7EB-30618A722AF1}" type="presParOf" srcId="{2A2EED6C-35CD-4D61-8CC6-5E470DEDA6CF}" destId="{CD3A3FCD-E72B-475E-AF1D-32B75A64A227}" srcOrd="1" destOrd="0" presId="urn:microsoft.com/office/officeart/2005/8/layout/list1"/>
    <dgm:cxn modelId="{874AEC99-D420-401C-A07C-AF2386F72C17}" type="presParOf" srcId="{430B05AF-B72A-4EC7-9AC1-9591A43A1053}" destId="{FC5A908A-2673-4B12-8B03-4976C1DAC8B4}" srcOrd="9" destOrd="0" presId="urn:microsoft.com/office/officeart/2005/8/layout/list1"/>
    <dgm:cxn modelId="{DB1947BB-26A2-4819-AD92-B8CC1F18550E}" type="presParOf" srcId="{430B05AF-B72A-4EC7-9AC1-9591A43A1053}" destId="{F42F4060-06DA-48A5-8880-60A4A2199A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183DB4E-D3BB-4290-9F8B-D6B533666474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AE7F3B9-AB21-447F-AC0C-712426EBDC2F}">
      <dgm:prSet phldrT="[Text]" custT="1"/>
      <dgm:spPr/>
      <dgm:t>
        <a:bodyPr/>
        <a:lstStyle/>
        <a:p>
          <a:r>
            <a:rPr lang="en-US" sz="2000" dirty="0"/>
            <a:t>General offices</a:t>
          </a:r>
        </a:p>
      </dgm:t>
    </dgm:pt>
    <dgm:pt modelId="{E3B2371A-4139-4F40-A98A-8ADDBA73D597}" type="parTrans" cxnId="{5D595485-E9B1-4A75-A1E8-49388F5478AA}">
      <dgm:prSet/>
      <dgm:spPr/>
      <dgm:t>
        <a:bodyPr/>
        <a:lstStyle/>
        <a:p>
          <a:endParaRPr lang="en-US"/>
        </a:p>
      </dgm:t>
    </dgm:pt>
    <dgm:pt modelId="{43704E85-846E-44BC-8D3A-480836552E45}" type="sibTrans" cxnId="{5D595485-E9B1-4A75-A1E8-49388F5478AA}">
      <dgm:prSet/>
      <dgm:spPr/>
      <dgm:t>
        <a:bodyPr/>
        <a:lstStyle/>
        <a:p>
          <a:endParaRPr lang="en-US"/>
        </a:p>
      </dgm:t>
    </dgm:pt>
    <dgm:pt modelId="{C4DD72E5-0C67-4B95-B671-AA6CA77339C5}">
      <dgm:prSet phldrT="[Text]" custT="1"/>
      <dgm:spPr/>
      <dgm:t>
        <a:bodyPr/>
        <a:lstStyle/>
        <a:p>
          <a:r>
            <a:rPr lang="en-US" sz="2000" dirty="0"/>
            <a:t>Medical offices</a:t>
          </a:r>
        </a:p>
      </dgm:t>
    </dgm:pt>
    <dgm:pt modelId="{2933724C-3DEE-40A8-AE78-C67AFB6CD5DE}" type="parTrans" cxnId="{B33ABCD3-E2D9-4818-9C86-F6BED9285E32}">
      <dgm:prSet/>
      <dgm:spPr/>
      <dgm:t>
        <a:bodyPr/>
        <a:lstStyle/>
        <a:p>
          <a:endParaRPr lang="en-US"/>
        </a:p>
      </dgm:t>
    </dgm:pt>
    <dgm:pt modelId="{4CC028AB-3B54-474F-9928-4739098298CA}" type="sibTrans" cxnId="{B33ABCD3-E2D9-4818-9C86-F6BED9285E32}">
      <dgm:prSet/>
      <dgm:spPr/>
      <dgm:t>
        <a:bodyPr/>
        <a:lstStyle/>
        <a:p>
          <a:endParaRPr lang="en-US"/>
        </a:p>
      </dgm:t>
    </dgm:pt>
    <dgm:pt modelId="{8B1807B7-9D2A-4EC1-ACC3-FF22D7C8A482}">
      <dgm:prSet phldrT="[Text]" custT="1"/>
      <dgm:spPr/>
      <dgm:t>
        <a:bodyPr/>
        <a:lstStyle/>
        <a:p>
          <a:r>
            <a:rPr lang="en-US" sz="2000" dirty="0"/>
            <a:t>Air traffic control towers</a:t>
          </a:r>
        </a:p>
      </dgm:t>
    </dgm:pt>
    <dgm:pt modelId="{E44DBB92-06D4-4E3D-94B4-94255E644C60}" type="parTrans" cxnId="{3470F3F9-7A15-4482-92CA-82C0D15CC74D}">
      <dgm:prSet/>
      <dgm:spPr/>
      <dgm:t>
        <a:bodyPr/>
        <a:lstStyle/>
        <a:p>
          <a:endParaRPr lang="en-US"/>
        </a:p>
      </dgm:t>
    </dgm:pt>
    <dgm:pt modelId="{EC20E4CF-6E4A-4D09-95C6-8AE02E595719}" type="sibTrans" cxnId="{3470F3F9-7A15-4482-92CA-82C0D15CC74D}">
      <dgm:prSet/>
      <dgm:spPr/>
      <dgm:t>
        <a:bodyPr/>
        <a:lstStyle/>
        <a:p>
          <a:endParaRPr lang="en-US"/>
        </a:p>
      </dgm:t>
    </dgm:pt>
    <dgm:pt modelId="{C2A10127-441B-48B6-9734-7EFB2F427178}">
      <dgm:prSet phldrT="[Text]" custT="1"/>
      <dgm:spPr/>
      <dgm:t>
        <a:bodyPr/>
        <a:lstStyle/>
        <a:p>
          <a:r>
            <a:rPr lang="en-US" sz="2000" dirty="0"/>
            <a:t>Municipal buildings</a:t>
          </a:r>
        </a:p>
      </dgm:t>
    </dgm:pt>
    <dgm:pt modelId="{690F699B-CA7C-4F09-A00A-E258CCCD8C60}" type="parTrans" cxnId="{5BCF43A5-8501-42B4-980A-0F3AD2EBFE00}">
      <dgm:prSet/>
      <dgm:spPr/>
      <dgm:t>
        <a:bodyPr/>
        <a:lstStyle/>
        <a:p>
          <a:endParaRPr lang="en-US"/>
        </a:p>
      </dgm:t>
    </dgm:pt>
    <dgm:pt modelId="{6A5AAA9F-8F50-49B4-9D74-A08D08ADD233}" type="sibTrans" cxnId="{5BCF43A5-8501-42B4-980A-0F3AD2EBFE00}">
      <dgm:prSet/>
      <dgm:spPr/>
      <dgm:t>
        <a:bodyPr/>
        <a:lstStyle/>
        <a:p>
          <a:endParaRPr lang="en-US"/>
        </a:p>
      </dgm:t>
    </dgm:pt>
    <dgm:pt modelId="{E7823F28-3923-4F6F-BA3C-9F9B743980EB}">
      <dgm:prSet phldrT="[Text]" custT="1"/>
      <dgm:spPr/>
      <dgm:t>
        <a:bodyPr/>
        <a:lstStyle/>
        <a:p>
          <a:r>
            <a:rPr lang="en-US" sz="2000" dirty="0"/>
            <a:t>College and university instructional buildings</a:t>
          </a:r>
        </a:p>
      </dgm:t>
    </dgm:pt>
    <dgm:pt modelId="{1A4EFAE8-DF6B-4AFF-8136-BC6774E7F5D6}" type="parTrans" cxnId="{3986C37A-9B9F-4056-AB26-6ED98E7E24D3}">
      <dgm:prSet/>
      <dgm:spPr/>
      <dgm:t>
        <a:bodyPr/>
        <a:lstStyle/>
        <a:p>
          <a:endParaRPr lang="en-US"/>
        </a:p>
      </dgm:t>
    </dgm:pt>
    <dgm:pt modelId="{642C7005-E7C2-4FBD-8B5F-CB099933FDAA}" type="sibTrans" cxnId="{3986C37A-9B9F-4056-AB26-6ED98E7E24D3}">
      <dgm:prSet/>
      <dgm:spPr/>
      <dgm:t>
        <a:bodyPr/>
        <a:lstStyle/>
        <a:p>
          <a:endParaRPr lang="en-US"/>
        </a:p>
      </dgm:t>
    </dgm:pt>
    <dgm:pt modelId="{1FC161EB-BDD0-49E2-B4CB-06DBE12F043B}">
      <dgm:prSet phldrT="[Text]" custT="1"/>
      <dgm:spPr/>
      <dgm:t>
        <a:bodyPr/>
        <a:lstStyle/>
        <a:p>
          <a:r>
            <a:rPr lang="en-US" sz="2000" dirty="0"/>
            <a:t>Dry cleaning and laundry facilities</a:t>
          </a:r>
        </a:p>
      </dgm:t>
    </dgm:pt>
    <dgm:pt modelId="{978A8591-7A04-4153-9FD8-45C4F3DB6208}" type="parTrans" cxnId="{47A1A450-1810-4A78-B67D-A8D152BB698A}">
      <dgm:prSet/>
      <dgm:spPr/>
      <dgm:t>
        <a:bodyPr/>
        <a:lstStyle/>
        <a:p>
          <a:endParaRPr lang="en-US"/>
        </a:p>
      </dgm:t>
    </dgm:pt>
    <dgm:pt modelId="{D285BDFB-8532-42C4-8A9A-89F4761D1A34}" type="sibTrans" cxnId="{47A1A450-1810-4A78-B67D-A8D152BB698A}">
      <dgm:prSet/>
      <dgm:spPr/>
      <dgm:t>
        <a:bodyPr/>
        <a:lstStyle/>
        <a:p>
          <a:endParaRPr lang="en-US"/>
        </a:p>
      </dgm:t>
    </dgm:pt>
    <dgm:pt modelId="{CA2CBC28-7160-4611-8B68-8B067401C24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Barber and beauty shops</a:t>
          </a:r>
        </a:p>
      </dgm:t>
    </dgm:pt>
    <dgm:pt modelId="{C782D378-31BE-439E-83DB-12DA8F1D771C}" type="parTrans" cxnId="{B0C511F1-5C06-474C-8CEA-D8792750D967}">
      <dgm:prSet/>
      <dgm:spPr/>
      <dgm:t>
        <a:bodyPr/>
        <a:lstStyle/>
        <a:p>
          <a:endParaRPr lang="en-US"/>
        </a:p>
      </dgm:t>
    </dgm:pt>
    <dgm:pt modelId="{87E22244-9AA8-4582-AF1D-3C3D76DD27B1}" type="sibTrans" cxnId="{B0C511F1-5C06-474C-8CEA-D8792750D967}">
      <dgm:prSet/>
      <dgm:spPr/>
      <dgm:t>
        <a:bodyPr/>
        <a:lstStyle/>
        <a:p>
          <a:endParaRPr lang="en-US"/>
        </a:p>
      </dgm:t>
    </dgm:pt>
    <dgm:pt modelId="{452409B2-F5DA-433A-9647-FE9B4F08FFB7}" type="pres">
      <dgm:prSet presAssocID="{7183DB4E-D3BB-4290-9F8B-D6B5336664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7C09BA-6F25-4B9B-8497-E6819EA00548}" type="pres">
      <dgm:prSet presAssocID="{3AE7F3B9-AB21-447F-AC0C-712426EBDC2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291BD-EBE5-4B61-B1FD-039D3E49F990}" type="pres">
      <dgm:prSet presAssocID="{43704E85-846E-44BC-8D3A-480836552E45}" presName="sibTrans" presStyleCnt="0"/>
      <dgm:spPr/>
    </dgm:pt>
    <dgm:pt modelId="{9912A27C-0986-44BE-AF6D-164257542C51}" type="pres">
      <dgm:prSet presAssocID="{C4DD72E5-0C67-4B95-B671-AA6CA77339C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2036C-4347-42AF-A456-F4FF89E8FABF}" type="pres">
      <dgm:prSet presAssocID="{4CC028AB-3B54-474F-9928-4739098298CA}" presName="sibTrans" presStyleCnt="0"/>
      <dgm:spPr/>
    </dgm:pt>
    <dgm:pt modelId="{821C9208-8CA8-4407-A7C3-10BF12EC14AE}" type="pres">
      <dgm:prSet presAssocID="{8B1807B7-9D2A-4EC1-ACC3-FF22D7C8A48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7853C-A782-4CFC-B7A2-5948E041AAAF}" type="pres">
      <dgm:prSet presAssocID="{EC20E4CF-6E4A-4D09-95C6-8AE02E595719}" presName="sibTrans" presStyleCnt="0"/>
      <dgm:spPr/>
    </dgm:pt>
    <dgm:pt modelId="{CC32E5B5-7883-4A09-A958-DDCFBA992276}" type="pres">
      <dgm:prSet presAssocID="{C2A10127-441B-48B6-9734-7EFB2F42717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EF420-04A3-46B6-9118-386290FBD5CF}" type="pres">
      <dgm:prSet presAssocID="{6A5AAA9F-8F50-49B4-9D74-A08D08ADD233}" presName="sibTrans" presStyleCnt="0"/>
      <dgm:spPr/>
    </dgm:pt>
    <dgm:pt modelId="{463064F5-D63D-42FD-987E-1FC91671DC40}" type="pres">
      <dgm:prSet presAssocID="{E7823F28-3923-4F6F-BA3C-9F9B743980E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8C4AE-B521-40A9-A956-964D53E4499F}" type="pres">
      <dgm:prSet presAssocID="{642C7005-E7C2-4FBD-8B5F-CB099933FDAA}" presName="sibTrans" presStyleCnt="0"/>
      <dgm:spPr/>
    </dgm:pt>
    <dgm:pt modelId="{E0714E59-2806-4437-ADCC-7CB49289DFF0}" type="pres">
      <dgm:prSet presAssocID="{1FC161EB-BDD0-49E2-B4CB-06DBE12F043B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7D347-3521-40C0-8572-C4797A65CEA1}" type="pres">
      <dgm:prSet presAssocID="{D285BDFB-8532-42C4-8A9A-89F4761D1A34}" presName="sibTrans" presStyleCnt="0"/>
      <dgm:spPr/>
    </dgm:pt>
    <dgm:pt modelId="{50F7C97B-11DA-4491-9EFA-37600F79DD5A}" type="pres">
      <dgm:prSet presAssocID="{CA2CBC28-7160-4611-8B68-8B067401C24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A1A450-1810-4A78-B67D-A8D152BB698A}" srcId="{7183DB4E-D3BB-4290-9F8B-D6B533666474}" destId="{1FC161EB-BDD0-49E2-B4CB-06DBE12F043B}" srcOrd="5" destOrd="0" parTransId="{978A8591-7A04-4153-9FD8-45C4F3DB6208}" sibTransId="{D285BDFB-8532-42C4-8A9A-89F4761D1A34}"/>
    <dgm:cxn modelId="{5BCF43A5-8501-42B4-980A-0F3AD2EBFE00}" srcId="{7183DB4E-D3BB-4290-9F8B-D6B533666474}" destId="{C2A10127-441B-48B6-9734-7EFB2F427178}" srcOrd="3" destOrd="0" parTransId="{690F699B-CA7C-4F09-A00A-E258CCCD8C60}" sibTransId="{6A5AAA9F-8F50-49B4-9D74-A08D08ADD233}"/>
    <dgm:cxn modelId="{948BA43C-2231-4692-BCED-9731AD7CC31B}" type="presOf" srcId="{7183DB4E-D3BB-4290-9F8B-D6B533666474}" destId="{452409B2-F5DA-433A-9647-FE9B4F08FFB7}" srcOrd="0" destOrd="0" presId="urn:microsoft.com/office/officeart/2005/8/layout/default"/>
    <dgm:cxn modelId="{5D595485-E9B1-4A75-A1E8-49388F5478AA}" srcId="{7183DB4E-D3BB-4290-9F8B-D6B533666474}" destId="{3AE7F3B9-AB21-447F-AC0C-712426EBDC2F}" srcOrd="0" destOrd="0" parTransId="{E3B2371A-4139-4F40-A98A-8ADDBA73D597}" sibTransId="{43704E85-846E-44BC-8D3A-480836552E45}"/>
    <dgm:cxn modelId="{9ACD8C62-1C5D-488C-8029-14C205A5BB45}" type="presOf" srcId="{CA2CBC28-7160-4611-8B68-8B067401C24F}" destId="{50F7C97B-11DA-4491-9EFA-37600F79DD5A}" srcOrd="0" destOrd="0" presId="urn:microsoft.com/office/officeart/2005/8/layout/default"/>
    <dgm:cxn modelId="{3470F3F9-7A15-4482-92CA-82C0D15CC74D}" srcId="{7183DB4E-D3BB-4290-9F8B-D6B533666474}" destId="{8B1807B7-9D2A-4EC1-ACC3-FF22D7C8A482}" srcOrd="2" destOrd="0" parTransId="{E44DBB92-06D4-4E3D-94B4-94255E644C60}" sibTransId="{EC20E4CF-6E4A-4D09-95C6-8AE02E595719}"/>
    <dgm:cxn modelId="{B33ABCD3-E2D9-4818-9C86-F6BED9285E32}" srcId="{7183DB4E-D3BB-4290-9F8B-D6B533666474}" destId="{C4DD72E5-0C67-4B95-B671-AA6CA77339C5}" srcOrd="1" destOrd="0" parTransId="{2933724C-3DEE-40A8-AE78-C67AFB6CD5DE}" sibTransId="{4CC028AB-3B54-474F-9928-4739098298CA}"/>
    <dgm:cxn modelId="{B0C511F1-5C06-474C-8CEA-D8792750D967}" srcId="{7183DB4E-D3BB-4290-9F8B-D6B533666474}" destId="{CA2CBC28-7160-4611-8B68-8B067401C24F}" srcOrd="6" destOrd="0" parTransId="{C782D378-31BE-439E-83DB-12DA8F1D771C}" sibTransId="{87E22244-9AA8-4582-AF1D-3C3D76DD27B1}"/>
    <dgm:cxn modelId="{270F856F-7CB4-40B7-9AF4-81C6C2DD9CEC}" type="presOf" srcId="{E7823F28-3923-4F6F-BA3C-9F9B743980EB}" destId="{463064F5-D63D-42FD-987E-1FC91671DC40}" srcOrd="0" destOrd="0" presId="urn:microsoft.com/office/officeart/2005/8/layout/default"/>
    <dgm:cxn modelId="{6AFCFE46-4A63-493E-9061-69D279C3E8C6}" type="presOf" srcId="{C2A10127-441B-48B6-9734-7EFB2F427178}" destId="{CC32E5B5-7883-4A09-A958-DDCFBA992276}" srcOrd="0" destOrd="0" presId="urn:microsoft.com/office/officeart/2005/8/layout/default"/>
    <dgm:cxn modelId="{3986C37A-9B9F-4056-AB26-6ED98E7E24D3}" srcId="{7183DB4E-D3BB-4290-9F8B-D6B533666474}" destId="{E7823F28-3923-4F6F-BA3C-9F9B743980EB}" srcOrd="4" destOrd="0" parTransId="{1A4EFAE8-DF6B-4AFF-8136-BC6774E7F5D6}" sibTransId="{642C7005-E7C2-4FBD-8B5F-CB099933FDAA}"/>
    <dgm:cxn modelId="{383AF833-1FB6-4F86-9484-30BE1B7F7B14}" type="presOf" srcId="{8B1807B7-9D2A-4EC1-ACC3-FF22D7C8A482}" destId="{821C9208-8CA8-4407-A7C3-10BF12EC14AE}" srcOrd="0" destOrd="0" presId="urn:microsoft.com/office/officeart/2005/8/layout/default"/>
    <dgm:cxn modelId="{69E6F12C-261B-4C23-BC03-75B7C8AB52D5}" type="presOf" srcId="{C4DD72E5-0C67-4B95-B671-AA6CA77339C5}" destId="{9912A27C-0986-44BE-AF6D-164257542C51}" srcOrd="0" destOrd="0" presId="urn:microsoft.com/office/officeart/2005/8/layout/default"/>
    <dgm:cxn modelId="{37FCEB14-A87F-41C6-8185-AF416D75C2A8}" type="presOf" srcId="{3AE7F3B9-AB21-447F-AC0C-712426EBDC2F}" destId="{F77C09BA-6F25-4B9B-8497-E6819EA00548}" srcOrd="0" destOrd="0" presId="urn:microsoft.com/office/officeart/2005/8/layout/default"/>
    <dgm:cxn modelId="{5C839F09-5F5A-442C-BCB3-3F2FCC00255A}" type="presOf" srcId="{1FC161EB-BDD0-49E2-B4CB-06DBE12F043B}" destId="{E0714E59-2806-4437-ADCC-7CB49289DFF0}" srcOrd="0" destOrd="0" presId="urn:microsoft.com/office/officeart/2005/8/layout/default"/>
    <dgm:cxn modelId="{EC2E6C63-0B5C-4AF0-B432-B66C2FBAA102}" type="presParOf" srcId="{452409B2-F5DA-433A-9647-FE9B4F08FFB7}" destId="{F77C09BA-6F25-4B9B-8497-E6819EA00548}" srcOrd="0" destOrd="0" presId="urn:microsoft.com/office/officeart/2005/8/layout/default"/>
    <dgm:cxn modelId="{F7752EBF-7226-4B2E-B7E2-47FDC195C4EF}" type="presParOf" srcId="{452409B2-F5DA-433A-9647-FE9B4F08FFB7}" destId="{B3D291BD-EBE5-4B61-B1FD-039D3E49F990}" srcOrd="1" destOrd="0" presId="urn:microsoft.com/office/officeart/2005/8/layout/default"/>
    <dgm:cxn modelId="{D3E35481-ADBB-4951-B179-7AFCDF8C0F4A}" type="presParOf" srcId="{452409B2-F5DA-433A-9647-FE9B4F08FFB7}" destId="{9912A27C-0986-44BE-AF6D-164257542C51}" srcOrd="2" destOrd="0" presId="urn:microsoft.com/office/officeart/2005/8/layout/default"/>
    <dgm:cxn modelId="{E69118DE-FD32-4D38-AEBA-196CBEBEDDF4}" type="presParOf" srcId="{452409B2-F5DA-433A-9647-FE9B4F08FFB7}" destId="{4DF2036C-4347-42AF-A456-F4FF89E8FABF}" srcOrd="3" destOrd="0" presId="urn:microsoft.com/office/officeart/2005/8/layout/default"/>
    <dgm:cxn modelId="{1C53235D-C591-4FEA-8B76-D912A7B5DEFA}" type="presParOf" srcId="{452409B2-F5DA-433A-9647-FE9B4F08FFB7}" destId="{821C9208-8CA8-4407-A7C3-10BF12EC14AE}" srcOrd="4" destOrd="0" presId="urn:microsoft.com/office/officeart/2005/8/layout/default"/>
    <dgm:cxn modelId="{378B5A28-CC60-48FE-A299-95F7212762A7}" type="presParOf" srcId="{452409B2-F5DA-433A-9647-FE9B4F08FFB7}" destId="{DB77853C-A782-4CFC-B7A2-5948E041AAAF}" srcOrd="5" destOrd="0" presId="urn:microsoft.com/office/officeart/2005/8/layout/default"/>
    <dgm:cxn modelId="{48A89095-56B7-491A-8B2D-36386DFBC4C4}" type="presParOf" srcId="{452409B2-F5DA-433A-9647-FE9B4F08FFB7}" destId="{CC32E5B5-7883-4A09-A958-DDCFBA992276}" srcOrd="6" destOrd="0" presId="urn:microsoft.com/office/officeart/2005/8/layout/default"/>
    <dgm:cxn modelId="{1ED1488E-BEE4-40B9-89F6-583E86341ECB}" type="presParOf" srcId="{452409B2-F5DA-433A-9647-FE9B4F08FFB7}" destId="{95CEF420-04A3-46B6-9118-386290FBD5CF}" srcOrd="7" destOrd="0" presId="urn:microsoft.com/office/officeart/2005/8/layout/default"/>
    <dgm:cxn modelId="{6F9F26A7-5AFA-4199-9E88-B3C6C3BFFEBE}" type="presParOf" srcId="{452409B2-F5DA-433A-9647-FE9B4F08FFB7}" destId="{463064F5-D63D-42FD-987E-1FC91671DC40}" srcOrd="8" destOrd="0" presId="urn:microsoft.com/office/officeart/2005/8/layout/default"/>
    <dgm:cxn modelId="{6A3E76A9-548A-433D-B133-5C728B93245E}" type="presParOf" srcId="{452409B2-F5DA-433A-9647-FE9B4F08FFB7}" destId="{8678C4AE-B521-40A9-A956-964D53E4499F}" srcOrd="9" destOrd="0" presId="urn:microsoft.com/office/officeart/2005/8/layout/default"/>
    <dgm:cxn modelId="{DDC3FD68-60E9-4568-93B2-09E4086409C9}" type="presParOf" srcId="{452409B2-F5DA-433A-9647-FE9B4F08FFB7}" destId="{E0714E59-2806-4437-ADCC-7CB49289DFF0}" srcOrd="10" destOrd="0" presId="urn:microsoft.com/office/officeart/2005/8/layout/default"/>
    <dgm:cxn modelId="{4D6F36C9-473C-4D78-8F89-819AAC3B8F30}" type="presParOf" srcId="{452409B2-F5DA-433A-9647-FE9B4F08FFB7}" destId="{E917D347-3521-40C0-8572-C4797A65CEA1}" srcOrd="11" destOrd="0" presId="urn:microsoft.com/office/officeart/2005/8/layout/default"/>
    <dgm:cxn modelId="{457B7936-9122-4F51-BD91-6D2C21BE9B75}" type="presParOf" srcId="{452409B2-F5DA-433A-9647-FE9B4F08FFB7}" destId="{50F7C97B-11DA-4491-9EFA-37600F79DD5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183DB4E-D3BB-4290-9F8B-D6B533666474}" type="doc">
      <dgm:prSet loTypeId="urn:microsoft.com/office/officeart/2005/8/layout/h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AE7F3B9-AB21-447F-AC0C-712426EBDC2F}">
      <dgm:prSet phldrT="[Text]"/>
      <dgm:spPr/>
      <dgm:t>
        <a:bodyPr/>
        <a:lstStyle/>
        <a:p>
          <a:r>
            <a:rPr lang="en-US" dirty="0"/>
            <a:t>ICC®</a:t>
          </a:r>
        </a:p>
      </dgm:t>
    </dgm:pt>
    <dgm:pt modelId="{E3B2371A-4139-4F40-A98A-8ADDBA73D597}" type="parTrans" cxnId="{5D595485-E9B1-4A75-A1E8-49388F5478AA}">
      <dgm:prSet/>
      <dgm:spPr/>
      <dgm:t>
        <a:bodyPr/>
        <a:lstStyle/>
        <a:p>
          <a:endParaRPr lang="en-US"/>
        </a:p>
      </dgm:t>
    </dgm:pt>
    <dgm:pt modelId="{43704E85-846E-44BC-8D3A-480836552E45}" type="sibTrans" cxnId="{5D595485-E9B1-4A75-A1E8-49388F5478AA}">
      <dgm:prSet/>
      <dgm:spPr/>
      <dgm:t>
        <a:bodyPr/>
        <a:lstStyle/>
        <a:p>
          <a:endParaRPr lang="en-US"/>
        </a:p>
      </dgm:t>
    </dgm:pt>
    <dgm:pt modelId="{F4807B0D-9901-4D00-AD50-6A9ED97DFA1E}">
      <dgm:prSet phldrT="[Text]"/>
      <dgm:spPr/>
      <dgm:t>
        <a:bodyPr/>
        <a:lstStyle/>
        <a:p>
          <a:r>
            <a:rPr lang="en-US" dirty="0"/>
            <a:t>NFPA®</a:t>
          </a:r>
        </a:p>
      </dgm:t>
    </dgm:pt>
    <dgm:pt modelId="{40EC2CE1-0F9D-49E6-97AF-24E46738ABE2}" type="parTrans" cxnId="{A080FDD0-E5D4-4B68-8064-D7BF4CFFDECC}">
      <dgm:prSet/>
      <dgm:spPr/>
      <dgm:t>
        <a:bodyPr/>
        <a:lstStyle/>
        <a:p>
          <a:endParaRPr lang="en-US"/>
        </a:p>
      </dgm:t>
    </dgm:pt>
    <dgm:pt modelId="{DF76711A-243F-4BEB-9A4A-185F62E41C2A}" type="sibTrans" cxnId="{A080FDD0-E5D4-4B68-8064-D7BF4CFFDECC}">
      <dgm:prSet/>
      <dgm:spPr/>
      <dgm:t>
        <a:bodyPr/>
        <a:lstStyle/>
        <a:p>
          <a:endParaRPr lang="en-US"/>
        </a:p>
      </dgm:t>
    </dgm:pt>
    <dgm:pt modelId="{0F75E8CD-3AAC-4EF6-AE64-F7B1844F4E91}">
      <dgm:prSet phldrT="[Text]"/>
      <dgm:spPr/>
      <dgm:t>
        <a:bodyPr/>
        <a:lstStyle/>
        <a:p>
          <a:r>
            <a:rPr lang="en-US" dirty="0"/>
            <a:t>Includes outpatient clinics where patients are ambulatory and not incapacitated by anesthetic</a:t>
          </a:r>
        </a:p>
      </dgm:t>
    </dgm:pt>
    <dgm:pt modelId="{1AA463D5-F960-4E78-939A-B8D8E4573072}" type="parTrans" cxnId="{971C6CC4-68C1-4884-8F56-22973BEF8340}">
      <dgm:prSet/>
      <dgm:spPr/>
      <dgm:t>
        <a:bodyPr/>
        <a:lstStyle/>
        <a:p>
          <a:endParaRPr lang="en-US"/>
        </a:p>
      </dgm:t>
    </dgm:pt>
    <dgm:pt modelId="{C8EB8F3E-61EA-406E-BF74-D88374C7D548}" type="sibTrans" cxnId="{971C6CC4-68C1-4884-8F56-22973BEF8340}">
      <dgm:prSet/>
      <dgm:spPr/>
      <dgm:t>
        <a:bodyPr/>
        <a:lstStyle/>
        <a:p>
          <a:endParaRPr lang="en-US"/>
        </a:p>
      </dgm:t>
    </dgm:pt>
    <dgm:pt modelId="{312A191D-5432-4F97-A05E-1B02B770ADEC}">
      <dgm:prSet phldrT="[Text]"/>
      <dgm:spPr/>
      <dgm:t>
        <a:bodyPr/>
        <a:lstStyle/>
        <a:p>
          <a:r>
            <a:rPr lang="en-US" dirty="0"/>
            <a:t>Classifies outpatient clinics as ambulatory health care occupancies</a:t>
          </a:r>
        </a:p>
      </dgm:t>
    </dgm:pt>
    <dgm:pt modelId="{BFB32DCC-73A1-47EC-B43E-6E78EB47F075}" type="parTrans" cxnId="{D6543B01-531E-4CEB-AF1F-0665230BA125}">
      <dgm:prSet/>
      <dgm:spPr/>
      <dgm:t>
        <a:bodyPr/>
        <a:lstStyle/>
        <a:p>
          <a:endParaRPr lang="en-US"/>
        </a:p>
      </dgm:t>
    </dgm:pt>
    <dgm:pt modelId="{B2B9C656-7A4E-450F-919D-643D8AACE446}" type="sibTrans" cxnId="{D6543B01-531E-4CEB-AF1F-0665230BA125}">
      <dgm:prSet/>
      <dgm:spPr/>
      <dgm:t>
        <a:bodyPr/>
        <a:lstStyle/>
        <a:p>
          <a:endParaRPr lang="en-US"/>
        </a:p>
      </dgm:t>
    </dgm:pt>
    <dgm:pt modelId="{5E8D668E-FE01-4B92-94C5-2305A46598B0}" type="pres">
      <dgm:prSet presAssocID="{7183DB4E-D3BB-4290-9F8B-D6B5336664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7605D-4A15-405F-9B22-5348B542C928}" type="pres">
      <dgm:prSet presAssocID="{3AE7F3B9-AB21-447F-AC0C-712426EBDC2F}" presName="composite" presStyleCnt="0"/>
      <dgm:spPr/>
    </dgm:pt>
    <dgm:pt modelId="{EFF0D000-59B2-4573-A868-2EEA207AE55C}" type="pres">
      <dgm:prSet presAssocID="{3AE7F3B9-AB21-447F-AC0C-712426EBDC2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051248-8F00-419E-9A64-2BF16EF1BB9B}" type="pres">
      <dgm:prSet presAssocID="{3AE7F3B9-AB21-447F-AC0C-712426EBDC2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45465-0E6E-4997-A7E2-E1C0D167FFBA}" type="pres">
      <dgm:prSet presAssocID="{43704E85-846E-44BC-8D3A-480836552E45}" presName="space" presStyleCnt="0"/>
      <dgm:spPr/>
    </dgm:pt>
    <dgm:pt modelId="{F160362C-C5FE-45F6-B163-19E2587D321B}" type="pres">
      <dgm:prSet presAssocID="{F4807B0D-9901-4D00-AD50-6A9ED97DFA1E}" presName="composite" presStyleCnt="0"/>
      <dgm:spPr/>
    </dgm:pt>
    <dgm:pt modelId="{17E13230-A613-4157-951F-550078DF52BF}" type="pres">
      <dgm:prSet presAssocID="{F4807B0D-9901-4D00-AD50-6A9ED97DFA1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FD176-4205-4917-94F7-A8EAB8BF9D35}" type="pres">
      <dgm:prSet presAssocID="{F4807B0D-9901-4D00-AD50-6A9ED97DFA1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38611E-444F-482A-953A-3D4BF382825E}" type="presOf" srcId="{312A191D-5432-4F97-A05E-1B02B770ADEC}" destId="{D36FD176-4205-4917-94F7-A8EAB8BF9D35}" srcOrd="0" destOrd="0" presId="urn:microsoft.com/office/officeart/2005/8/layout/hList1"/>
    <dgm:cxn modelId="{8730CE98-A145-450F-B41B-81916DB1F274}" type="presOf" srcId="{0F75E8CD-3AAC-4EF6-AE64-F7B1844F4E91}" destId="{2A051248-8F00-419E-9A64-2BF16EF1BB9B}" srcOrd="0" destOrd="0" presId="urn:microsoft.com/office/officeart/2005/8/layout/hList1"/>
    <dgm:cxn modelId="{A080FDD0-E5D4-4B68-8064-D7BF4CFFDECC}" srcId="{7183DB4E-D3BB-4290-9F8B-D6B533666474}" destId="{F4807B0D-9901-4D00-AD50-6A9ED97DFA1E}" srcOrd="1" destOrd="0" parTransId="{40EC2CE1-0F9D-49E6-97AF-24E46738ABE2}" sibTransId="{DF76711A-243F-4BEB-9A4A-185F62E41C2A}"/>
    <dgm:cxn modelId="{971C6CC4-68C1-4884-8F56-22973BEF8340}" srcId="{3AE7F3B9-AB21-447F-AC0C-712426EBDC2F}" destId="{0F75E8CD-3AAC-4EF6-AE64-F7B1844F4E91}" srcOrd="0" destOrd="0" parTransId="{1AA463D5-F960-4E78-939A-B8D8E4573072}" sibTransId="{C8EB8F3E-61EA-406E-BF74-D88374C7D548}"/>
    <dgm:cxn modelId="{FB99AFE7-BDB7-4BA0-BA46-C914D8AB2E1E}" type="presOf" srcId="{F4807B0D-9901-4D00-AD50-6A9ED97DFA1E}" destId="{17E13230-A613-4157-951F-550078DF52BF}" srcOrd="0" destOrd="0" presId="urn:microsoft.com/office/officeart/2005/8/layout/hList1"/>
    <dgm:cxn modelId="{CAB00221-2F9F-4564-ABBE-9279F5A9D853}" type="presOf" srcId="{7183DB4E-D3BB-4290-9F8B-D6B533666474}" destId="{5E8D668E-FE01-4B92-94C5-2305A46598B0}" srcOrd="0" destOrd="0" presId="urn:microsoft.com/office/officeart/2005/8/layout/hList1"/>
    <dgm:cxn modelId="{DF63FCEC-92DF-4CFC-89E3-7BC85296F9DB}" type="presOf" srcId="{3AE7F3B9-AB21-447F-AC0C-712426EBDC2F}" destId="{EFF0D000-59B2-4573-A868-2EEA207AE55C}" srcOrd="0" destOrd="0" presId="urn:microsoft.com/office/officeart/2005/8/layout/hList1"/>
    <dgm:cxn modelId="{D6543B01-531E-4CEB-AF1F-0665230BA125}" srcId="{F4807B0D-9901-4D00-AD50-6A9ED97DFA1E}" destId="{312A191D-5432-4F97-A05E-1B02B770ADEC}" srcOrd="0" destOrd="0" parTransId="{BFB32DCC-73A1-47EC-B43E-6E78EB47F075}" sibTransId="{B2B9C656-7A4E-450F-919D-643D8AACE446}"/>
    <dgm:cxn modelId="{5D595485-E9B1-4A75-A1E8-49388F5478AA}" srcId="{7183DB4E-D3BB-4290-9F8B-D6B533666474}" destId="{3AE7F3B9-AB21-447F-AC0C-712426EBDC2F}" srcOrd="0" destOrd="0" parTransId="{E3B2371A-4139-4F40-A98A-8ADDBA73D597}" sibTransId="{43704E85-846E-44BC-8D3A-480836552E45}"/>
    <dgm:cxn modelId="{448EE722-92D4-420F-A892-63E33C7D865E}" type="presParOf" srcId="{5E8D668E-FE01-4B92-94C5-2305A46598B0}" destId="{E637605D-4A15-405F-9B22-5348B542C928}" srcOrd="0" destOrd="0" presId="urn:microsoft.com/office/officeart/2005/8/layout/hList1"/>
    <dgm:cxn modelId="{3B735700-3CF8-4980-A15C-01991122797F}" type="presParOf" srcId="{E637605D-4A15-405F-9B22-5348B542C928}" destId="{EFF0D000-59B2-4573-A868-2EEA207AE55C}" srcOrd="0" destOrd="0" presId="urn:microsoft.com/office/officeart/2005/8/layout/hList1"/>
    <dgm:cxn modelId="{7DD40813-A5F7-4FC4-8825-6B9BDC656ABD}" type="presParOf" srcId="{E637605D-4A15-405F-9B22-5348B542C928}" destId="{2A051248-8F00-419E-9A64-2BF16EF1BB9B}" srcOrd="1" destOrd="0" presId="urn:microsoft.com/office/officeart/2005/8/layout/hList1"/>
    <dgm:cxn modelId="{F2C97D38-102E-4EA8-9B41-78D1EEB0D2D9}" type="presParOf" srcId="{5E8D668E-FE01-4B92-94C5-2305A46598B0}" destId="{98745465-0E6E-4997-A7E2-E1C0D167FFBA}" srcOrd="1" destOrd="0" presId="urn:microsoft.com/office/officeart/2005/8/layout/hList1"/>
    <dgm:cxn modelId="{391C5F67-757D-4A36-9500-9F226E3DF80C}" type="presParOf" srcId="{5E8D668E-FE01-4B92-94C5-2305A46598B0}" destId="{F160362C-C5FE-45F6-B163-19E2587D321B}" srcOrd="2" destOrd="0" presId="urn:microsoft.com/office/officeart/2005/8/layout/hList1"/>
    <dgm:cxn modelId="{0592606C-9A6E-48FA-9E08-22845EF6D259}" type="presParOf" srcId="{F160362C-C5FE-45F6-B163-19E2587D321B}" destId="{17E13230-A613-4157-951F-550078DF52BF}" srcOrd="0" destOrd="0" presId="urn:microsoft.com/office/officeart/2005/8/layout/hList1"/>
    <dgm:cxn modelId="{764C40D5-3DB5-442D-B783-8B8401626B38}" type="presParOf" srcId="{F160362C-C5FE-45F6-B163-19E2587D321B}" destId="{D36FD176-4205-4917-94F7-A8EAB8BF9D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183DB4E-D3BB-4290-9F8B-D6B533666474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AE7F3B9-AB21-447F-AC0C-712426EBDC2F}">
      <dgm:prSet phldrT="[Text]" custT="1"/>
      <dgm:spPr/>
      <dgm:t>
        <a:bodyPr/>
        <a:lstStyle/>
        <a:p>
          <a:r>
            <a:rPr lang="en-US" sz="2400" dirty="0"/>
            <a:t>Positive effect</a:t>
          </a:r>
        </a:p>
      </dgm:t>
    </dgm:pt>
    <dgm:pt modelId="{E3B2371A-4139-4F40-A98A-8ADDBA73D597}" type="parTrans" cxnId="{5D595485-E9B1-4A75-A1E8-49388F5478AA}">
      <dgm:prSet/>
      <dgm:spPr/>
      <dgm:t>
        <a:bodyPr/>
        <a:lstStyle/>
        <a:p>
          <a:endParaRPr lang="en-US"/>
        </a:p>
      </dgm:t>
    </dgm:pt>
    <dgm:pt modelId="{43704E85-846E-44BC-8D3A-480836552E45}" type="sibTrans" cxnId="{5D595485-E9B1-4A75-A1E8-49388F5478AA}">
      <dgm:prSet/>
      <dgm:spPr/>
      <dgm:t>
        <a:bodyPr/>
        <a:lstStyle/>
        <a:p>
          <a:endParaRPr lang="en-US"/>
        </a:p>
      </dgm:t>
    </dgm:pt>
    <dgm:pt modelId="{9CB7AAED-84C5-44CC-89F3-EA4C13A7357A}">
      <dgm:prSet phldrT="[Text]" custT="1"/>
      <dgm:spPr/>
      <dgm:t>
        <a:bodyPr/>
        <a:lstStyle/>
        <a:p>
          <a:r>
            <a:rPr lang="en-US" sz="2000" dirty="0"/>
            <a:t>Compartmentalized large spaces</a:t>
          </a:r>
        </a:p>
      </dgm:t>
    </dgm:pt>
    <dgm:pt modelId="{6C986E6A-3494-4391-B441-66C64A6A082F}" type="parTrans" cxnId="{7149B147-DA88-479B-ADFD-6B0C0D6BD719}">
      <dgm:prSet/>
      <dgm:spPr/>
      <dgm:t>
        <a:bodyPr/>
        <a:lstStyle/>
        <a:p>
          <a:endParaRPr lang="en-US"/>
        </a:p>
      </dgm:t>
    </dgm:pt>
    <dgm:pt modelId="{19E1BBC0-92FD-4A68-907B-A2E8DA741C74}" type="sibTrans" cxnId="{7149B147-DA88-479B-ADFD-6B0C0D6BD719}">
      <dgm:prSet/>
      <dgm:spPr/>
      <dgm:t>
        <a:bodyPr/>
        <a:lstStyle/>
        <a:p>
          <a:endParaRPr lang="en-US"/>
        </a:p>
      </dgm:t>
    </dgm:pt>
    <dgm:pt modelId="{6719E82E-401E-483E-8D48-D13BF0B829D3}">
      <dgm:prSet phldrT="[Text]" custT="1"/>
      <dgm:spPr/>
      <dgm:t>
        <a:bodyPr/>
        <a:lstStyle/>
        <a:p>
          <a:r>
            <a:rPr lang="en-US" sz="2000" dirty="0"/>
            <a:t>Separates it into fire and smoke zones</a:t>
          </a:r>
        </a:p>
      </dgm:t>
    </dgm:pt>
    <dgm:pt modelId="{17E65E3D-46E2-49E6-8024-467C9F114D51}" type="parTrans" cxnId="{6CC8BE5D-830D-4BAD-B295-C689C9EED942}">
      <dgm:prSet/>
      <dgm:spPr/>
      <dgm:t>
        <a:bodyPr/>
        <a:lstStyle/>
        <a:p>
          <a:endParaRPr lang="en-US"/>
        </a:p>
      </dgm:t>
    </dgm:pt>
    <dgm:pt modelId="{38FB1268-1B08-47B8-87D0-3F5274980C99}" type="sibTrans" cxnId="{6CC8BE5D-830D-4BAD-B295-C689C9EED942}">
      <dgm:prSet/>
      <dgm:spPr/>
      <dgm:t>
        <a:bodyPr/>
        <a:lstStyle/>
        <a:p>
          <a:endParaRPr lang="en-US"/>
        </a:p>
      </dgm:t>
    </dgm:pt>
    <dgm:pt modelId="{3FDCDC20-E76E-4550-B3C9-D864C3A2FCD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Open-plan office spaces</a:t>
          </a:r>
        </a:p>
      </dgm:t>
    </dgm:pt>
    <dgm:pt modelId="{93B8CF99-3325-44F5-94F3-79B5D6F9227B}" type="parTrans" cxnId="{98D47633-5D55-4B85-98B5-DD13AA27B70F}">
      <dgm:prSet/>
      <dgm:spPr/>
      <dgm:t>
        <a:bodyPr/>
        <a:lstStyle/>
        <a:p>
          <a:endParaRPr lang="en-US"/>
        </a:p>
      </dgm:t>
    </dgm:pt>
    <dgm:pt modelId="{2DFE749D-1577-4EEB-AD32-548EA28D26E3}" type="sibTrans" cxnId="{98D47633-5D55-4B85-98B5-DD13AA27B70F}">
      <dgm:prSet/>
      <dgm:spPr/>
      <dgm:t>
        <a:bodyPr/>
        <a:lstStyle/>
        <a:p>
          <a:endParaRPr lang="en-US"/>
        </a:p>
      </dgm:t>
    </dgm:pt>
    <dgm:pt modelId="{384BCF13-ACE1-4010-AF4F-7A8CC6DB8D63}">
      <dgm:prSet phldrT="[Text]" custT="1"/>
      <dgm:spPr/>
      <dgm:t>
        <a:bodyPr/>
        <a:lstStyle/>
        <a:p>
          <a:r>
            <a:rPr lang="en-US" sz="2000" dirty="0"/>
            <a:t>Lose the positive effect</a:t>
          </a:r>
        </a:p>
      </dgm:t>
    </dgm:pt>
    <dgm:pt modelId="{40395D13-54CC-49CA-9C2A-F9E9D53BB784}" type="parTrans" cxnId="{74DB4E00-BDB8-47B8-A337-07D5EA0C9240}">
      <dgm:prSet/>
      <dgm:spPr/>
      <dgm:t>
        <a:bodyPr/>
        <a:lstStyle/>
        <a:p>
          <a:endParaRPr lang="en-US"/>
        </a:p>
      </dgm:t>
    </dgm:pt>
    <dgm:pt modelId="{89362176-99C3-4383-95FC-9C5FF9DC7464}" type="sibTrans" cxnId="{74DB4E00-BDB8-47B8-A337-07D5EA0C9240}">
      <dgm:prSet/>
      <dgm:spPr/>
      <dgm:t>
        <a:bodyPr/>
        <a:lstStyle/>
        <a:p>
          <a:endParaRPr lang="en-US"/>
        </a:p>
      </dgm:t>
    </dgm:pt>
    <dgm:pt modelId="{483F0CE3-DC8F-4232-8878-A1DC252C29C1}">
      <dgm:prSet phldrT="[Text]" custT="1"/>
      <dgm:spPr/>
      <dgm:t>
        <a:bodyPr/>
        <a:lstStyle/>
        <a:p>
          <a:r>
            <a:rPr lang="en-US" sz="2000" dirty="0"/>
            <a:t>Allows fire and smoke to move unimpeded throughout </a:t>
          </a:r>
        </a:p>
      </dgm:t>
    </dgm:pt>
    <dgm:pt modelId="{2181676A-F8DE-4B50-B24B-3D50504700AC}" type="parTrans" cxnId="{CFA8F2D1-1061-4DE9-BCCB-35EAC2EBFEFC}">
      <dgm:prSet/>
      <dgm:spPr/>
      <dgm:t>
        <a:bodyPr/>
        <a:lstStyle/>
        <a:p>
          <a:endParaRPr lang="en-US"/>
        </a:p>
      </dgm:t>
    </dgm:pt>
    <dgm:pt modelId="{F15CF2B2-8EC7-45AC-B9EF-4BAD28020A51}" type="sibTrans" cxnId="{CFA8F2D1-1061-4DE9-BCCB-35EAC2EBFEFC}">
      <dgm:prSet/>
      <dgm:spPr/>
      <dgm:t>
        <a:bodyPr/>
        <a:lstStyle/>
        <a:p>
          <a:endParaRPr lang="en-US"/>
        </a:p>
      </dgm:t>
    </dgm:pt>
    <dgm:pt modelId="{8191F9D9-9434-42D4-8FB3-129ECA4EB45D}" type="pres">
      <dgm:prSet presAssocID="{7183DB4E-D3BB-4290-9F8B-D6B5336664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06B96B-D2CB-430B-9D95-C168A3190713}" type="pres">
      <dgm:prSet presAssocID="{3AE7F3B9-AB21-447F-AC0C-712426EBDC2F}" presName="parentLin" presStyleCnt="0"/>
      <dgm:spPr/>
    </dgm:pt>
    <dgm:pt modelId="{F6633FDA-A3FE-499B-8AAC-A7E795CCACDC}" type="pres">
      <dgm:prSet presAssocID="{3AE7F3B9-AB21-447F-AC0C-712426EBDC2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425AA0D-4D43-4427-A809-D252195410CC}" type="pres">
      <dgm:prSet presAssocID="{3AE7F3B9-AB21-447F-AC0C-712426EBDC2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D131F-445C-497B-AC6E-16E81FAC0961}" type="pres">
      <dgm:prSet presAssocID="{3AE7F3B9-AB21-447F-AC0C-712426EBDC2F}" presName="negativeSpace" presStyleCnt="0"/>
      <dgm:spPr/>
    </dgm:pt>
    <dgm:pt modelId="{22027328-F969-4A2C-B84D-BFD618C48BF3}" type="pres">
      <dgm:prSet presAssocID="{3AE7F3B9-AB21-447F-AC0C-712426EBDC2F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66DB0-1E8F-42B0-865D-5FA9A915CCA4}" type="pres">
      <dgm:prSet presAssocID="{43704E85-846E-44BC-8D3A-480836552E45}" presName="spaceBetweenRectangles" presStyleCnt="0"/>
      <dgm:spPr/>
    </dgm:pt>
    <dgm:pt modelId="{44AAB2B4-220C-4F7D-ADF1-A849CC52771A}" type="pres">
      <dgm:prSet presAssocID="{3FDCDC20-E76E-4550-B3C9-D864C3A2FCD2}" presName="parentLin" presStyleCnt="0"/>
      <dgm:spPr/>
    </dgm:pt>
    <dgm:pt modelId="{1941D6C2-EE77-4517-9099-6A15C062437D}" type="pres">
      <dgm:prSet presAssocID="{3FDCDC20-E76E-4550-B3C9-D864C3A2FCD2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A576CC8-2F11-4C4A-A1B3-F3A4AD797A74}" type="pres">
      <dgm:prSet presAssocID="{3FDCDC20-E76E-4550-B3C9-D864C3A2FCD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E1A372-A06B-458E-8CC5-2E55C0342F2D}" type="pres">
      <dgm:prSet presAssocID="{3FDCDC20-E76E-4550-B3C9-D864C3A2FCD2}" presName="negativeSpace" presStyleCnt="0"/>
      <dgm:spPr/>
    </dgm:pt>
    <dgm:pt modelId="{382F8F67-6BEF-4D38-8850-D5C8EE18D5F3}" type="pres">
      <dgm:prSet presAssocID="{3FDCDC20-E76E-4550-B3C9-D864C3A2FCD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D47633-5D55-4B85-98B5-DD13AA27B70F}" srcId="{7183DB4E-D3BB-4290-9F8B-D6B533666474}" destId="{3FDCDC20-E76E-4550-B3C9-D864C3A2FCD2}" srcOrd="1" destOrd="0" parTransId="{93B8CF99-3325-44F5-94F3-79B5D6F9227B}" sibTransId="{2DFE749D-1577-4EEB-AD32-548EA28D26E3}"/>
    <dgm:cxn modelId="{6169B728-F175-4C23-A5B4-689BBCA09A6F}" type="presOf" srcId="{3AE7F3B9-AB21-447F-AC0C-712426EBDC2F}" destId="{F6633FDA-A3FE-499B-8AAC-A7E795CCACDC}" srcOrd="0" destOrd="0" presId="urn:microsoft.com/office/officeart/2005/8/layout/list1"/>
    <dgm:cxn modelId="{74DB4E00-BDB8-47B8-A337-07D5EA0C9240}" srcId="{3FDCDC20-E76E-4550-B3C9-D864C3A2FCD2}" destId="{384BCF13-ACE1-4010-AF4F-7A8CC6DB8D63}" srcOrd="0" destOrd="0" parTransId="{40395D13-54CC-49CA-9C2A-F9E9D53BB784}" sibTransId="{89362176-99C3-4383-95FC-9C5FF9DC7464}"/>
    <dgm:cxn modelId="{5D595485-E9B1-4A75-A1E8-49388F5478AA}" srcId="{7183DB4E-D3BB-4290-9F8B-D6B533666474}" destId="{3AE7F3B9-AB21-447F-AC0C-712426EBDC2F}" srcOrd="0" destOrd="0" parTransId="{E3B2371A-4139-4F40-A98A-8ADDBA73D597}" sibTransId="{43704E85-846E-44BC-8D3A-480836552E45}"/>
    <dgm:cxn modelId="{7149B147-DA88-479B-ADFD-6B0C0D6BD719}" srcId="{3AE7F3B9-AB21-447F-AC0C-712426EBDC2F}" destId="{9CB7AAED-84C5-44CC-89F3-EA4C13A7357A}" srcOrd="0" destOrd="0" parTransId="{6C986E6A-3494-4391-B441-66C64A6A082F}" sibTransId="{19E1BBC0-92FD-4A68-907B-A2E8DA741C74}"/>
    <dgm:cxn modelId="{9B6DD9AE-E385-4825-8D4B-BD60B538E952}" type="presOf" srcId="{483F0CE3-DC8F-4232-8878-A1DC252C29C1}" destId="{382F8F67-6BEF-4D38-8850-D5C8EE18D5F3}" srcOrd="0" destOrd="1" presId="urn:microsoft.com/office/officeart/2005/8/layout/list1"/>
    <dgm:cxn modelId="{450CBACF-2874-4E80-81E0-4BBBC76C82AE}" type="presOf" srcId="{9CB7AAED-84C5-44CC-89F3-EA4C13A7357A}" destId="{22027328-F969-4A2C-B84D-BFD618C48BF3}" srcOrd="0" destOrd="0" presId="urn:microsoft.com/office/officeart/2005/8/layout/list1"/>
    <dgm:cxn modelId="{215518CE-DAB4-4B09-B62B-8721E0FEA692}" type="presOf" srcId="{384BCF13-ACE1-4010-AF4F-7A8CC6DB8D63}" destId="{382F8F67-6BEF-4D38-8850-D5C8EE18D5F3}" srcOrd="0" destOrd="0" presId="urn:microsoft.com/office/officeart/2005/8/layout/list1"/>
    <dgm:cxn modelId="{D3AADE39-F4BC-48BF-B78C-2608B5C91CCC}" type="presOf" srcId="{6719E82E-401E-483E-8D48-D13BF0B829D3}" destId="{22027328-F969-4A2C-B84D-BFD618C48BF3}" srcOrd="0" destOrd="1" presId="urn:microsoft.com/office/officeart/2005/8/layout/list1"/>
    <dgm:cxn modelId="{CFA8F2D1-1061-4DE9-BCCB-35EAC2EBFEFC}" srcId="{3FDCDC20-E76E-4550-B3C9-D864C3A2FCD2}" destId="{483F0CE3-DC8F-4232-8878-A1DC252C29C1}" srcOrd="1" destOrd="0" parTransId="{2181676A-F8DE-4B50-B24B-3D50504700AC}" sibTransId="{F15CF2B2-8EC7-45AC-B9EF-4BAD28020A51}"/>
    <dgm:cxn modelId="{3DDE7958-43D7-4268-9515-B66FDBA7BC2A}" type="presOf" srcId="{3FDCDC20-E76E-4550-B3C9-D864C3A2FCD2}" destId="{1941D6C2-EE77-4517-9099-6A15C062437D}" srcOrd="0" destOrd="0" presId="urn:microsoft.com/office/officeart/2005/8/layout/list1"/>
    <dgm:cxn modelId="{B195A540-89D5-4405-B04D-55A7F280F975}" type="presOf" srcId="{7183DB4E-D3BB-4290-9F8B-D6B533666474}" destId="{8191F9D9-9434-42D4-8FB3-129ECA4EB45D}" srcOrd="0" destOrd="0" presId="urn:microsoft.com/office/officeart/2005/8/layout/list1"/>
    <dgm:cxn modelId="{3FD83A59-9636-444A-9E18-FBF93673334C}" type="presOf" srcId="{3FDCDC20-E76E-4550-B3C9-D864C3A2FCD2}" destId="{7A576CC8-2F11-4C4A-A1B3-F3A4AD797A74}" srcOrd="1" destOrd="0" presId="urn:microsoft.com/office/officeart/2005/8/layout/list1"/>
    <dgm:cxn modelId="{6CC8BE5D-830D-4BAD-B295-C689C9EED942}" srcId="{3AE7F3B9-AB21-447F-AC0C-712426EBDC2F}" destId="{6719E82E-401E-483E-8D48-D13BF0B829D3}" srcOrd="1" destOrd="0" parTransId="{17E65E3D-46E2-49E6-8024-467C9F114D51}" sibTransId="{38FB1268-1B08-47B8-87D0-3F5274980C99}"/>
    <dgm:cxn modelId="{B782C402-A823-461B-A61C-0ACE151F618C}" type="presOf" srcId="{3AE7F3B9-AB21-447F-AC0C-712426EBDC2F}" destId="{7425AA0D-4D43-4427-A809-D252195410CC}" srcOrd="1" destOrd="0" presId="urn:microsoft.com/office/officeart/2005/8/layout/list1"/>
    <dgm:cxn modelId="{D7057DFF-FA2E-46FB-BC31-50F87CDEBCF8}" type="presParOf" srcId="{8191F9D9-9434-42D4-8FB3-129ECA4EB45D}" destId="{3106B96B-D2CB-430B-9D95-C168A3190713}" srcOrd="0" destOrd="0" presId="urn:microsoft.com/office/officeart/2005/8/layout/list1"/>
    <dgm:cxn modelId="{CE960505-B2ED-4180-8B7D-DBC0E61C41B5}" type="presParOf" srcId="{3106B96B-D2CB-430B-9D95-C168A3190713}" destId="{F6633FDA-A3FE-499B-8AAC-A7E795CCACDC}" srcOrd="0" destOrd="0" presId="urn:microsoft.com/office/officeart/2005/8/layout/list1"/>
    <dgm:cxn modelId="{8542636A-6CCB-4349-AD7C-23B4C78D49BA}" type="presParOf" srcId="{3106B96B-D2CB-430B-9D95-C168A3190713}" destId="{7425AA0D-4D43-4427-A809-D252195410CC}" srcOrd="1" destOrd="0" presId="urn:microsoft.com/office/officeart/2005/8/layout/list1"/>
    <dgm:cxn modelId="{610BB90B-7844-482E-BACB-C139CEB5F348}" type="presParOf" srcId="{8191F9D9-9434-42D4-8FB3-129ECA4EB45D}" destId="{106D131F-445C-497B-AC6E-16E81FAC0961}" srcOrd="1" destOrd="0" presId="urn:microsoft.com/office/officeart/2005/8/layout/list1"/>
    <dgm:cxn modelId="{CFB56045-3CCA-414A-9519-F24700F2AE8D}" type="presParOf" srcId="{8191F9D9-9434-42D4-8FB3-129ECA4EB45D}" destId="{22027328-F969-4A2C-B84D-BFD618C48BF3}" srcOrd="2" destOrd="0" presId="urn:microsoft.com/office/officeart/2005/8/layout/list1"/>
    <dgm:cxn modelId="{E6C14F62-641E-4AD5-A008-5E3AA45185A6}" type="presParOf" srcId="{8191F9D9-9434-42D4-8FB3-129ECA4EB45D}" destId="{92266DB0-1E8F-42B0-865D-5FA9A915CCA4}" srcOrd="3" destOrd="0" presId="urn:microsoft.com/office/officeart/2005/8/layout/list1"/>
    <dgm:cxn modelId="{65E60FAB-9969-4877-932F-D0D231600744}" type="presParOf" srcId="{8191F9D9-9434-42D4-8FB3-129ECA4EB45D}" destId="{44AAB2B4-220C-4F7D-ADF1-A849CC52771A}" srcOrd="4" destOrd="0" presId="urn:microsoft.com/office/officeart/2005/8/layout/list1"/>
    <dgm:cxn modelId="{DE065C34-6095-4545-A3BE-F22FFDD7615F}" type="presParOf" srcId="{44AAB2B4-220C-4F7D-ADF1-A849CC52771A}" destId="{1941D6C2-EE77-4517-9099-6A15C062437D}" srcOrd="0" destOrd="0" presId="urn:microsoft.com/office/officeart/2005/8/layout/list1"/>
    <dgm:cxn modelId="{57D1048F-D85E-4D3F-BA6C-BF7DA0F34C6F}" type="presParOf" srcId="{44AAB2B4-220C-4F7D-ADF1-A849CC52771A}" destId="{7A576CC8-2F11-4C4A-A1B3-F3A4AD797A74}" srcOrd="1" destOrd="0" presId="urn:microsoft.com/office/officeart/2005/8/layout/list1"/>
    <dgm:cxn modelId="{A4332E84-C801-4AAB-B46D-CC49B309C87B}" type="presParOf" srcId="{8191F9D9-9434-42D4-8FB3-129ECA4EB45D}" destId="{17E1A372-A06B-458E-8CC5-2E55C0342F2D}" srcOrd="5" destOrd="0" presId="urn:microsoft.com/office/officeart/2005/8/layout/list1"/>
    <dgm:cxn modelId="{8572ED24-D030-47EE-A579-A151EE995B05}" type="presParOf" srcId="{8191F9D9-9434-42D4-8FB3-129ECA4EB45D}" destId="{382F8F67-6BEF-4D38-8850-D5C8EE18D5F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936F867-8142-4968-ABF5-3BB68429612C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C4D9E33-3E4E-4537-A2AB-2C35FEE2F700}">
      <dgm:prSet phldrT="[Text]"/>
      <dgm:spPr/>
      <dgm:t>
        <a:bodyPr/>
        <a:lstStyle/>
        <a:p>
          <a:r>
            <a:rPr lang="en-US" dirty="0"/>
            <a:t>Six or more persons</a:t>
          </a:r>
        </a:p>
      </dgm:t>
    </dgm:pt>
    <dgm:pt modelId="{FCCF63D5-4C67-4DC8-86B4-B8B75BB112B8}" type="parTrans" cxnId="{D78D0E37-FBF1-4369-B11B-ED4E2993394C}">
      <dgm:prSet/>
      <dgm:spPr/>
      <dgm:t>
        <a:bodyPr/>
        <a:lstStyle/>
        <a:p>
          <a:endParaRPr lang="en-US"/>
        </a:p>
      </dgm:t>
    </dgm:pt>
    <dgm:pt modelId="{17FC1E7A-9A44-4414-B9A3-EE5852FB8D5E}" type="sibTrans" cxnId="{D78D0E37-FBF1-4369-B11B-ED4E2993394C}">
      <dgm:prSet/>
      <dgm:spPr/>
      <dgm:t>
        <a:bodyPr/>
        <a:lstStyle/>
        <a:p>
          <a:endParaRPr lang="en-US"/>
        </a:p>
      </dgm:t>
    </dgm:pt>
    <dgm:pt modelId="{AA42A037-5D44-4446-A5FD-16945051D2A7}">
      <dgm:prSet phldrT="[Text]"/>
      <dgm:spPr/>
      <dgm:t>
        <a:bodyPr/>
        <a:lstStyle/>
        <a:p>
          <a:r>
            <a:rPr lang="en-US" dirty="0"/>
            <a:t>Through the 12</a:t>
          </a:r>
          <a:r>
            <a:rPr lang="en-US" baseline="30000" dirty="0"/>
            <a:t>th</a:t>
          </a:r>
          <a:r>
            <a:rPr lang="en-US" dirty="0"/>
            <a:t> grade</a:t>
          </a:r>
        </a:p>
      </dgm:t>
    </dgm:pt>
    <dgm:pt modelId="{5F9DA4EF-CC07-49E2-B051-693E0929FBDF}" type="parTrans" cxnId="{9E5DED08-03CF-4F68-AA43-14B0FFC58E8B}">
      <dgm:prSet/>
      <dgm:spPr/>
      <dgm:t>
        <a:bodyPr/>
        <a:lstStyle/>
        <a:p>
          <a:endParaRPr lang="en-US"/>
        </a:p>
      </dgm:t>
    </dgm:pt>
    <dgm:pt modelId="{649424CE-B728-4FF7-A4C7-2592D3AFCDE9}" type="sibTrans" cxnId="{9E5DED08-03CF-4F68-AA43-14B0FFC58E8B}">
      <dgm:prSet/>
      <dgm:spPr/>
      <dgm:t>
        <a:bodyPr/>
        <a:lstStyle/>
        <a:p>
          <a:endParaRPr lang="en-US"/>
        </a:p>
      </dgm:t>
    </dgm:pt>
    <dgm:pt modelId="{EE429B7B-1855-4963-AB2A-B652BFEACE19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Meet for 4 or more hours in a day or more than 12 hours in a week</a:t>
          </a:r>
        </a:p>
      </dgm:t>
    </dgm:pt>
    <dgm:pt modelId="{DBABD2D8-5175-4A5A-96F1-D633E5ADD25B}" type="parTrans" cxnId="{BFCAC4B3-5863-4E79-8FE1-069400AF4851}">
      <dgm:prSet/>
      <dgm:spPr/>
      <dgm:t>
        <a:bodyPr/>
        <a:lstStyle/>
        <a:p>
          <a:endParaRPr lang="en-US"/>
        </a:p>
      </dgm:t>
    </dgm:pt>
    <dgm:pt modelId="{4BFE35D5-B1AC-4443-8316-9BD60B8B7D2C}" type="sibTrans" cxnId="{BFCAC4B3-5863-4E79-8FE1-069400AF4851}">
      <dgm:prSet/>
      <dgm:spPr/>
      <dgm:t>
        <a:bodyPr/>
        <a:lstStyle/>
        <a:p>
          <a:endParaRPr lang="en-US"/>
        </a:p>
      </dgm:t>
    </dgm:pt>
    <dgm:pt modelId="{2E8A9007-F863-4646-AEAE-C93E904BCEA7}" type="pres">
      <dgm:prSet presAssocID="{6936F867-8142-4968-ABF5-3BB6842961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CC19AE-E0D3-4852-AD1F-990C5E190932}" type="pres">
      <dgm:prSet presAssocID="{2C4D9E33-3E4E-4537-A2AB-2C35FEE2F700}" presName="parentText" presStyleLbl="node1" presStyleIdx="0" presStyleCnt="3" custLinFactNeighborX="2500" custLinFactNeighborY="23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BA5706-5107-4F88-A15B-2DEE08016B91}" type="pres">
      <dgm:prSet presAssocID="{17FC1E7A-9A44-4414-B9A3-EE5852FB8D5E}" presName="spacer" presStyleCnt="0"/>
      <dgm:spPr/>
    </dgm:pt>
    <dgm:pt modelId="{D49296DA-12EB-43AF-A09B-C766F06701D5}" type="pres">
      <dgm:prSet presAssocID="{AA42A037-5D44-4446-A5FD-16945051D2A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315B1-D069-4CF9-B828-E6FE3460BF6F}" type="pres">
      <dgm:prSet presAssocID="{649424CE-B728-4FF7-A4C7-2592D3AFCDE9}" presName="spacer" presStyleCnt="0"/>
      <dgm:spPr/>
    </dgm:pt>
    <dgm:pt modelId="{D6B6BAEB-3F2E-4842-95D4-E8C169E22B08}" type="pres">
      <dgm:prSet presAssocID="{EE429B7B-1855-4963-AB2A-B652BFEACE1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FB5F1B-33B7-4DC2-B3D6-2046F12AA4DE}" type="presOf" srcId="{EE429B7B-1855-4963-AB2A-B652BFEACE19}" destId="{D6B6BAEB-3F2E-4842-95D4-E8C169E22B08}" srcOrd="0" destOrd="0" presId="urn:microsoft.com/office/officeart/2005/8/layout/vList2"/>
    <dgm:cxn modelId="{BFCAC4B3-5863-4E79-8FE1-069400AF4851}" srcId="{6936F867-8142-4968-ABF5-3BB68429612C}" destId="{EE429B7B-1855-4963-AB2A-B652BFEACE19}" srcOrd="2" destOrd="0" parTransId="{DBABD2D8-5175-4A5A-96F1-D633E5ADD25B}" sibTransId="{4BFE35D5-B1AC-4443-8316-9BD60B8B7D2C}"/>
    <dgm:cxn modelId="{D78D0E37-FBF1-4369-B11B-ED4E2993394C}" srcId="{6936F867-8142-4968-ABF5-3BB68429612C}" destId="{2C4D9E33-3E4E-4537-A2AB-2C35FEE2F700}" srcOrd="0" destOrd="0" parTransId="{FCCF63D5-4C67-4DC8-86B4-B8B75BB112B8}" sibTransId="{17FC1E7A-9A44-4414-B9A3-EE5852FB8D5E}"/>
    <dgm:cxn modelId="{6CAF63CE-842F-4623-BB72-C3F499FD28D2}" type="presOf" srcId="{2C4D9E33-3E4E-4537-A2AB-2C35FEE2F700}" destId="{14CC19AE-E0D3-4852-AD1F-990C5E190932}" srcOrd="0" destOrd="0" presId="urn:microsoft.com/office/officeart/2005/8/layout/vList2"/>
    <dgm:cxn modelId="{298B0EC4-9A40-4AFB-8B83-DD6A464CD8DA}" type="presOf" srcId="{6936F867-8142-4968-ABF5-3BB68429612C}" destId="{2E8A9007-F863-4646-AEAE-C93E904BCEA7}" srcOrd="0" destOrd="0" presId="urn:microsoft.com/office/officeart/2005/8/layout/vList2"/>
    <dgm:cxn modelId="{7D87AB28-E292-40D9-9C74-3073512348F3}" type="presOf" srcId="{AA42A037-5D44-4446-A5FD-16945051D2A7}" destId="{D49296DA-12EB-43AF-A09B-C766F06701D5}" srcOrd="0" destOrd="0" presId="urn:microsoft.com/office/officeart/2005/8/layout/vList2"/>
    <dgm:cxn modelId="{9E5DED08-03CF-4F68-AA43-14B0FFC58E8B}" srcId="{6936F867-8142-4968-ABF5-3BB68429612C}" destId="{AA42A037-5D44-4446-A5FD-16945051D2A7}" srcOrd="1" destOrd="0" parTransId="{5F9DA4EF-CC07-49E2-B051-693E0929FBDF}" sibTransId="{649424CE-B728-4FF7-A4C7-2592D3AFCDE9}"/>
    <dgm:cxn modelId="{40A7B8F6-F0F5-455C-8F4C-7DF982ECC1E2}" type="presParOf" srcId="{2E8A9007-F863-4646-AEAE-C93E904BCEA7}" destId="{14CC19AE-E0D3-4852-AD1F-990C5E190932}" srcOrd="0" destOrd="0" presId="urn:microsoft.com/office/officeart/2005/8/layout/vList2"/>
    <dgm:cxn modelId="{A0D9500C-5F3A-4A6A-995C-7DFC15105277}" type="presParOf" srcId="{2E8A9007-F863-4646-AEAE-C93E904BCEA7}" destId="{33BA5706-5107-4F88-A15B-2DEE08016B91}" srcOrd="1" destOrd="0" presId="urn:microsoft.com/office/officeart/2005/8/layout/vList2"/>
    <dgm:cxn modelId="{068F6213-DE74-42A9-911B-BC8E1FDF9C90}" type="presParOf" srcId="{2E8A9007-F863-4646-AEAE-C93E904BCEA7}" destId="{D49296DA-12EB-43AF-A09B-C766F06701D5}" srcOrd="2" destOrd="0" presId="urn:microsoft.com/office/officeart/2005/8/layout/vList2"/>
    <dgm:cxn modelId="{B9784325-A87B-4CEC-B1F2-290ECDEDD7D9}" type="presParOf" srcId="{2E8A9007-F863-4646-AEAE-C93E904BCEA7}" destId="{328315B1-D069-4CF9-B828-E6FE3460BF6F}" srcOrd="3" destOrd="0" presId="urn:microsoft.com/office/officeart/2005/8/layout/vList2"/>
    <dgm:cxn modelId="{9CD15EE3-0E6D-49D1-AAF3-1A12CAA44499}" type="presParOf" srcId="{2E8A9007-F863-4646-AEAE-C93E904BCEA7}" destId="{D6B6BAEB-3F2E-4842-95D4-E8C169E22B0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1D5E94D-AA23-4555-A0E6-137FD60B0276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449986-2CB9-4E4F-965E-E63C132EF238}">
      <dgm:prSet phldrT="[Text]" custT="1"/>
      <dgm:spPr/>
      <dgm:t>
        <a:bodyPr/>
        <a:lstStyle/>
        <a:p>
          <a:r>
            <a:rPr lang="en-US" sz="2000" dirty="0" smtClean="0"/>
            <a:t>Wide </a:t>
          </a:r>
          <a:r>
            <a:rPr lang="en-US" sz="2000" dirty="0"/>
            <a:t>variety of uses</a:t>
          </a:r>
        </a:p>
      </dgm:t>
    </dgm:pt>
    <dgm:pt modelId="{D4AF808A-7E5E-4285-996D-FA95DD887349}" type="parTrans" cxnId="{5BA553B9-2222-4698-BD2F-531EAC1A5DA2}">
      <dgm:prSet/>
      <dgm:spPr/>
      <dgm:t>
        <a:bodyPr/>
        <a:lstStyle/>
        <a:p>
          <a:endParaRPr lang="en-US"/>
        </a:p>
      </dgm:t>
    </dgm:pt>
    <dgm:pt modelId="{9B64E82E-4CDA-42ED-AF01-209D0789C4F0}" type="sibTrans" cxnId="{5BA553B9-2222-4698-BD2F-531EAC1A5DA2}">
      <dgm:prSet/>
      <dgm:spPr/>
      <dgm:t>
        <a:bodyPr/>
        <a:lstStyle/>
        <a:p>
          <a:endParaRPr lang="en-US"/>
        </a:p>
      </dgm:t>
    </dgm:pt>
    <dgm:pt modelId="{B62ED4F5-782F-433B-A487-6498EEA89EA9}">
      <dgm:prSet phldrT="[Text]" custT="1"/>
      <dgm:spPr/>
      <dgm:t>
        <a:bodyPr/>
        <a:lstStyle/>
        <a:p>
          <a:r>
            <a:rPr lang="en-US" sz="2000" dirty="0"/>
            <a:t>Labs/Shops: 1 person for every 50 square feet (4.5m</a:t>
          </a:r>
          <a:r>
            <a:rPr lang="en-US" sz="2000" baseline="30000" dirty="0"/>
            <a:t>2</a:t>
          </a:r>
          <a:r>
            <a:rPr lang="en-US" sz="2000" dirty="0"/>
            <a:t>)</a:t>
          </a:r>
        </a:p>
      </dgm:t>
    </dgm:pt>
    <dgm:pt modelId="{CCCD6337-D942-4818-8340-E3FC833D2089}" type="parTrans" cxnId="{B60781C7-4D81-459C-A333-8840E29E51C8}">
      <dgm:prSet/>
      <dgm:spPr/>
      <dgm:t>
        <a:bodyPr/>
        <a:lstStyle/>
        <a:p>
          <a:endParaRPr lang="en-US"/>
        </a:p>
      </dgm:t>
    </dgm:pt>
    <dgm:pt modelId="{68FF06EB-3653-434F-86CD-CB9D351C1F40}" type="sibTrans" cxnId="{B60781C7-4D81-459C-A333-8840E29E51C8}">
      <dgm:prSet/>
      <dgm:spPr/>
      <dgm:t>
        <a:bodyPr/>
        <a:lstStyle/>
        <a:p>
          <a:endParaRPr lang="en-US"/>
        </a:p>
      </dgm:t>
    </dgm:pt>
    <dgm:pt modelId="{39AB6006-36C3-405C-A25C-45AE986907A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Gyms/Lecture Halls/Dining: Follow requirements for assemblies</a:t>
          </a:r>
        </a:p>
      </dgm:t>
    </dgm:pt>
    <dgm:pt modelId="{EDCFA377-61AB-41A6-A6D4-6C8404CA8149}" type="parTrans" cxnId="{AD944D07-D7D4-4A69-9155-8C4A7E2207AE}">
      <dgm:prSet/>
      <dgm:spPr/>
      <dgm:t>
        <a:bodyPr/>
        <a:lstStyle/>
        <a:p>
          <a:endParaRPr lang="en-US"/>
        </a:p>
      </dgm:t>
    </dgm:pt>
    <dgm:pt modelId="{0B280ADA-00FF-4CD6-A141-D7F0850F0A11}" type="sibTrans" cxnId="{AD944D07-D7D4-4A69-9155-8C4A7E2207AE}">
      <dgm:prSet/>
      <dgm:spPr/>
      <dgm:t>
        <a:bodyPr/>
        <a:lstStyle/>
        <a:p>
          <a:endParaRPr lang="en-US"/>
        </a:p>
      </dgm:t>
    </dgm:pt>
    <dgm:pt modelId="{DF121F61-1300-4D41-9481-01C87107FE33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dirty="0"/>
            <a:t>Also applies to day care facilities that care for 6 or more children older than 2½</a:t>
          </a:r>
        </a:p>
      </dgm:t>
    </dgm:pt>
    <dgm:pt modelId="{2819A7E0-3E60-4EFB-8194-9DAF1D98AFD5}" type="parTrans" cxnId="{433B2237-8FEA-4EC5-9311-0E19180810D6}">
      <dgm:prSet/>
      <dgm:spPr/>
      <dgm:t>
        <a:bodyPr/>
        <a:lstStyle/>
        <a:p>
          <a:endParaRPr lang="en-US"/>
        </a:p>
      </dgm:t>
    </dgm:pt>
    <dgm:pt modelId="{8BFDCD44-8244-448E-8584-7C03A9AA6488}" type="sibTrans" cxnId="{433B2237-8FEA-4EC5-9311-0E19180810D6}">
      <dgm:prSet/>
      <dgm:spPr/>
      <dgm:t>
        <a:bodyPr/>
        <a:lstStyle/>
        <a:p>
          <a:endParaRPr lang="en-US"/>
        </a:p>
      </dgm:t>
    </dgm:pt>
    <dgm:pt modelId="{8B0F6AF2-6187-48BB-B983-1D0C9C68F84F}">
      <dgm:prSet phldrT="[Text]" custT="1"/>
      <dgm:spPr/>
      <dgm:t>
        <a:bodyPr/>
        <a:lstStyle/>
        <a:p>
          <a:r>
            <a:rPr lang="en-US" sz="2000" dirty="0"/>
            <a:t>Age and capabilities can vary widely</a:t>
          </a:r>
        </a:p>
      </dgm:t>
    </dgm:pt>
    <dgm:pt modelId="{65D866AE-DA66-4962-9457-F4FA429962E1}" type="parTrans" cxnId="{EDF22E87-2596-4576-91ED-CD9DDFB58CB2}">
      <dgm:prSet/>
      <dgm:spPr/>
      <dgm:t>
        <a:bodyPr/>
        <a:lstStyle/>
        <a:p>
          <a:endParaRPr lang="en-US"/>
        </a:p>
      </dgm:t>
    </dgm:pt>
    <dgm:pt modelId="{2EE6F0D4-44AF-4808-9631-CB01CB4EA61D}" type="sibTrans" cxnId="{EDF22E87-2596-4576-91ED-CD9DDFB58CB2}">
      <dgm:prSet/>
      <dgm:spPr/>
      <dgm:t>
        <a:bodyPr/>
        <a:lstStyle/>
        <a:p>
          <a:endParaRPr lang="en-US"/>
        </a:p>
      </dgm:t>
    </dgm:pt>
    <dgm:pt modelId="{1630BF39-A5CC-43E3-94FD-BF430944E281}">
      <dgm:prSet phldrT="[Text]" custT="1"/>
      <dgm:spPr/>
      <dgm:t>
        <a:bodyPr/>
        <a:lstStyle/>
        <a:p>
          <a:r>
            <a:rPr lang="en-US" sz="2000" dirty="0"/>
            <a:t>Classrooms: 1 person for every 20 square feet (1.85m</a:t>
          </a:r>
          <a:r>
            <a:rPr lang="en-US" sz="2000" baseline="30000" dirty="0"/>
            <a:t>2</a:t>
          </a:r>
          <a:r>
            <a:rPr lang="en-US" sz="2000" baseline="0" dirty="0"/>
            <a:t>)</a:t>
          </a:r>
        </a:p>
      </dgm:t>
    </dgm:pt>
    <dgm:pt modelId="{9641FF11-673E-4613-9EED-7455AB7017BB}" type="parTrans" cxnId="{6F712E2C-651E-4429-AAAA-BE6ADCB4055F}">
      <dgm:prSet/>
      <dgm:spPr/>
      <dgm:t>
        <a:bodyPr/>
        <a:lstStyle/>
        <a:p>
          <a:endParaRPr lang="en-US"/>
        </a:p>
      </dgm:t>
    </dgm:pt>
    <dgm:pt modelId="{18F7B1EC-D937-4437-9CE0-5BE663D1F590}" type="sibTrans" cxnId="{6F712E2C-651E-4429-AAAA-BE6ADCB4055F}">
      <dgm:prSet/>
      <dgm:spPr/>
      <dgm:t>
        <a:bodyPr/>
        <a:lstStyle/>
        <a:p>
          <a:endParaRPr lang="en-US"/>
        </a:p>
      </dgm:t>
    </dgm:pt>
    <dgm:pt modelId="{99BF8725-ADD1-4534-9F1F-4DD5BEC66293}" type="pres">
      <dgm:prSet presAssocID="{41D5E94D-AA23-4555-A0E6-137FD60B02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DD8F4-D595-4B1C-A880-474101646F12}" type="pres">
      <dgm:prSet presAssocID="{C9449986-2CB9-4E4F-965E-E63C132EF23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E5106-4AA5-4959-80D7-FAFE67C02A52}" type="pres">
      <dgm:prSet presAssocID="{9B64E82E-4CDA-42ED-AF01-209D0789C4F0}" presName="sibTrans" presStyleCnt="0"/>
      <dgm:spPr/>
    </dgm:pt>
    <dgm:pt modelId="{4F3AC9B6-DD1B-4311-A0B9-7DE46254C549}" type="pres">
      <dgm:prSet presAssocID="{8B0F6AF2-6187-48BB-B983-1D0C9C68F84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5E13DB-7896-4960-964B-E53D81E9C3BA}" type="pres">
      <dgm:prSet presAssocID="{2EE6F0D4-44AF-4808-9631-CB01CB4EA61D}" presName="sibTrans" presStyleCnt="0"/>
      <dgm:spPr/>
    </dgm:pt>
    <dgm:pt modelId="{19C9A120-5DA3-4BFF-B835-B68D704FE30E}" type="pres">
      <dgm:prSet presAssocID="{1630BF39-A5CC-43E3-94FD-BF430944E28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74554-BD60-4148-BBBC-C32F2BF7E4D6}" type="pres">
      <dgm:prSet presAssocID="{18F7B1EC-D937-4437-9CE0-5BE663D1F590}" presName="sibTrans" presStyleCnt="0"/>
      <dgm:spPr/>
    </dgm:pt>
    <dgm:pt modelId="{DB16CFD1-3CF2-4BCD-8CF9-72E76FDB04D9}" type="pres">
      <dgm:prSet presAssocID="{B62ED4F5-782F-433B-A487-6498EEA89EA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0B7DD-2B94-43CB-81CC-2700C2730532}" type="pres">
      <dgm:prSet presAssocID="{68FF06EB-3653-434F-86CD-CB9D351C1F40}" presName="sibTrans" presStyleCnt="0"/>
      <dgm:spPr/>
    </dgm:pt>
    <dgm:pt modelId="{9E50EAC6-1BE0-4F65-BFFD-7286CC7D0F05}" type="pres">
      <dgm:prSet presAssocID="{39AB6006-36C3-405C-A25C-45AE986907A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A4DAC-BDFC-412F-8C91-26BEB760818A}" type="pres">
      <dgm:prSet presAssocID="{0B280ADA-00FF-4CD6-A141-D7F0850F0A11}" presName="sibTrans" presStyleCnt="0"/>
      <dgm:spPr/>
    </dgm:pt>
    <dgm:pt modelId="{93AFC67A-2AF2-4DD7-A5B6-F329FC0248DF}" type="pres">
      <dgm:prSet presAssocID="{DF121F61-1300-4D41-9481-01C87107FE3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944D07-D7D4-4A69-9155-8C4A7E2207AE}" srcId="{41D5E94D-AA23-4555-A0E6-137FD60B0276}" destId="{39AB6006-36C3-405C-A25C-45AE986907AF}" srcOrd="4" destOrd="0" parTransId="{EDCFA377-61AB-41A6-A6D4-6C8404CA8149}" sibTransId="{0B280ADA-00FF-4CD6-A141-D7F0850F0A11}"/>
    <dgm:cxn modelId="{58C792A8-E36F-4C67-902B-618C974B3A46}" type="presOf" srcId="{C9449986-2CB9-4E4F-965E-E63C132EF238}" destId="{C32DD8F4-D595-4B1C-A880-474101646F12}" srcOrd="0" destOrd="0" presId="urn:microsoft.com/office/officeart/2005/8/layout/default"/>
    <dgm:cxn modelId="{0E340435-CF49-403B-BDE6-1505004C0617}" type="presOf" srcId="{1630BF39-A5CC-43E3-94FD-BF430944E281}" destId="{19C9A120-5DA3-4BFF-B835-B68D704FE30E}" srcOrd="0" destOrd="0" presId="urn:microsoft.com/office/officeart/2005/8/layout/default"/>
    <dgm:cxn modelId="{28DA9D79-5B6F-4EF0-AEEE-B3EC6F6E2CC6}" type="presOf" srcId="{B62ED4F5-782F-433B-A487-6498EEA89EA9}" destId="{DB16CFD1-3CF2-4BCD-8CF9-72E76FDB04D9}" srcOrd="0" destOrd="0" presId="urn:microsoft.com/office/officeart/2005/8/layout/default"/>
    <dgm:cxn modelId="{CBC8B123-820D-4301-99CF-B499FDE7E026}" type="presOf" srcId="{DF121F61-1300-4D41-9481-01C87107FE33}" destId="{93AFC67A-2AF2-4DD7-A5B6-F329FC0248DF}" srcOrd="0" destOrd="0" presId="urn:microsoft.com/office/officeart/2005/8/layout/default"/>
    <dgm:cxn modelId="{EDF22E87-2596-4576-91ED-CD9DDFB58CB2}" srcId="{41D5E94D-AA23-4555-A0E6-137FD60B0276}" destId="{8B0F6AF2-6187-48BB-B983-1D0C9C68F84F}" srcOrd="1" destOrd="0" parTransId="{65D866AE-DA66-4962-9457-F4FA429962E1}" sibTransId="{2EE6F0D4-44AF-4808-9631-CB01CB4EA61D}"/>
    <dgm:cxn modelId="{B60781C7-4D81-459C-A333-8840E29E51C8}" srcId="{41D5E94D-AA23-4555-A0E6-137FD60B0276}" destId="{B62ED4F5-782F-433B-A487-6498EEA89EA9}" srcOrd="3" destOrd="0" parTransId="{CCCD6337-D942-4818-8340-E3FC833D2089}" sibTransId="{68FF06EB-3653-434F-86CD-CB9D351C1F40}"/>
    <dgm:cxn modelId="{433B2237-8FEA-4EC5-9311-0E19180810D6}" srcId="{41D5E94D-AA23-4555-A0E6-137FD60B0276}" destId="{DF121F61-1300-4D41-9481-01C87107FE33}" srcOrd="5" destOrd="0" parTransId="{2819A7E0-3E60-4EFB-8194-9DAF1D98AFD5}" sibTransId="{8BFDCD44-8244-448E-8584-7C03A9AA6488}"/>
    <dgm:cxn modelId="{6F712E2C-651E-4429-AAAA-BE6ADCB4055F}" srcId="{41D5E94D-AA23-4555-A0E6-137FD60B0276}" destId="{1630BF39-A5CC-43E3-94FD-BF430944E281}" srcOrd="2" destOrd="0" parTransId="{9641FF11-673E-4613-9EED-7455AB7017BB}" sibTransId="{18F7B1EC-D937-4437-9CE0-5BE663D1F590}"/>
    <dgm:cxn modelId="{5BA553B9-2222-4698-BD2F-531EAC1A5DA2}" srcId="{41D5E94D-AA23-4555-A0E6-137FD60B0276}" destId="{C9449986-2CB9-4E4F-965E-E63C132EF238}" srcOrd="0" destOrd="0" parTransId="{D4AF808A-7E5E-4285-996D-FA95DD887349}" sibTransId="{9B64E82E-4CDA-42ED-AF01-209D0789C4F0}"/>
    <dgm:cxn modelId="{2D8D7C26-2DC2-4BA9-A5E5-F3FE9AC27DF5}" type="presOf" srcId="{8B0F6AF2-6187-48BB-B983-1D0C9C68F84F}" destId="{4F3AC9B6-DD1B-4311-A0B9-7DE46254C549}" srcOrd="0" destOrd="0" presId="urn:microsoft.com/office/officeart/2005/8/layout/default"/>
    <dgm:cxn modelId="{C950D019-5020-4DB6-BC74-076D4D3EA173}" type="presOf" srcId="{39AB6006-36C3-405C-A25C-45AE986907AF}" destId="{9E50EAC6-1BE0-4F65-BFFD-7286CC7D0F05}" srcOrd="0" destOrd="0" presId="urn:microsoft.com/office/officeart/2005/8/layout/default"/>
    <dgm:cxn modelId="{B0180D5A-FB80-4029-9E54-7AC936FC94FC}" type="presOf" srcId="{41D5E94D-AA23-4555-A0E6-137FD60B0276}" destId="{99BF8725-ADD1-4534-9F1F-4DD5BEC66293}" srcOrd="0" destOrd="0" presId="urn:microsoft.com/office/officeart/2005/8/layout/default"/>
    <dgm:cxn modelId="{92D6DA6B-F77F-4780-B42F-1E0E2E2DF7DD}" type="presParOf" srcId="{99BF8725-ADD1-4534-9F1F-4DD5BEC66293}" destId="{C32DD8F4-D595-4B1C-A880-474101646F12}" srcOrd="0" destOrd="0" presId="urn:microsoft.com/office/officeart/2005/8/layout/default"/>
    <dgm:cxn modelId="{169BCB2E-40F6-47FD-8806-9B2153D41262}" type="presParOf" srcId="{99BF8725-ADD1-4534-9F1F-4DD5BEC66293}" destId="{9DAE5106-4AA5-4959-80D7-FAFE67C02A52}" srcOrd="1" destOrd="0" presId="urn:microsoft.com/office/officeart/2005/8/layout/default"/>
    <dgm:cxn modelId="{456CF615-880C-40D9-83AB-9AE4A8DBD124}" type="presParOf" srcId="{99BF8725-ADD1-4534-9F1F-4DD5BEC66293}" destId="{4F3AC9B6-DD1B-4311-A0B9-7DE46254C549}" srcOrd="2" destOrd="0" presId="urn:microsoft.com/office/officeart/2005/8/layout/default"/>
    <dgm:cxn modelId="{AE43F9E5-9492-48B8-A621-9C1BB3340DEE}" type="presParOf" srcId="{99BF8725-ADD1-4534-9F1F-4DD5BEC66293}" destId="{415E13DB-7896-4960-964B-E53D81E9C3BA}" srcOrd="3" destOrd="0" presId="urn:microsoft.com/office/officeart/2005/8/layout/default"/>
    <dgm:cxn modelId="{1E594D5D-8AE1-4688-968E-35E67BD7FD89}" type="presParOf" srcId="{99BF8725-ADD1-4534-9F1F-4DD5BEC66293}" destId="{19C9A120-5DA3-4BFF-B835-B68D704FE30E}" srcOrd="4" destOrd="0" presId="urn:microsoft.com/office/officeart/2005/8/layout/default"/>
    <dgm:cxn modelId="{2E7AE575-F633-451B-9578-951453DBC3A1}" type="presParOf" srcId="{99BF8725-ADD1-4534-9F1F-4DD5BEC66293}" destId="{49F74554-BD60-4148-BBBC-C32F2BF7E4D6}" srcOrd="5" destOrd="0" presId="urn:microsoft.com/office/officeart/2005/8/layout/default"/>
    <dgm:cxn modelId="{D69996F4-DACC-492F-AD15-2F24AD01BB6D}" type="presParOf" srcId="{99BF8725-ADD1-4534-9F1F-4DD5BEC66293}" destId="{DB16CFD1-3CF2-4BCD-8CF9-72E76FDB04D9}" srcOrd="6" destOrd="0" presId="urn:microsoft.com/office/officeart/2005/8/layout/default"/>
    <dgm:cxn modelId="{AD3A85A4-7875-4095-B8A3-2F915D5576F7}" type="presParOf" srcId="{99BF8725-ADD1-4534-9F1F-4DD5BEC66293}" destId="{90B0B7DD-2B94-43CB-81CC-2700C2730532}" srcOrd="7" destOrd="0" presId="urn:microsoft.com/office/officeart/2005/8/layout/default"/>
    <dgm:cxn modelId="{CD0B235D-8B89-433D-A5C5-189FCAA12E35}" type="presParOf" srcId="{99BF8725-ADD1-4534-9F1F-4DD5BEC66293}" destId="{9E50EAC6-1BE0-4F65-BFFD-7286CC7D0F05}" srcOrd="8" destOrd="0" presId="urn:microsoft.com/office/officeart/2005/8/layout/default"/>
    <dgm:cxn modelId="{335C70A5-2B17-4330-9C74-D0008E0219F1}" type="presParOf" srcId="{99BF8725-ADD1-4534-9F1F-4DD5BEC66293}" destId="{384A4DAC-BDFC-412F-8C91-26BEB760818A}" srcOrd="9" destOrd="0" presId="urn:microsoft.com/office/officeart/2005/8/layout/default"/>
    <dgm:cxn modelId="{C193BF48-BB51-4E00-911E-6EE8366544C5}" type="presParOf" srcId="{99BF8725-ADD1-4534-9F1F-4DD5BEC66293}" destId="{93AFC67A-2AF2-4DD7-A5B6-F329FC0248D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41D5E94D-AA23-4555-A0E6-137FD60B0276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9449986-2CB9-4E4F-965E-E63C132EF238}">
      <dgm:prSet phldrT="[Text]" custT="1"/>
      <dgm:spPr/>
      <dgm:t>
        <a:bodyPr/>
        <a:lstStyle/>
        <a:p>
          <a:r>
            <a:rPr lang="en-US" sz="2000" dirty="0"/>
            <a:t>Maintenance and other personnel may be in the buildings after hours</a:t>
          </a:r>
        </a:p>
      </dgm:t>
    </dgm:pt>
    <dgm:pt modelId="{D4AF808A-7E5E-4285-996D-FA95DD887349}" type="parTrans" cxnId="{5BA553B9-2222-4698-BD2F-531EAC1A5DA2}">
      <dgm:prSet/>
      <dgm:spPr/>
      <dgm:t>
        <a:bodyPr/>
        <a:lstStyle/>
        <a:p>
          <a:endParaRPr lang="en-US"/>
        </a:p>
      </dgm:t>
    </dgm:pt>
    <dgm:pt modelId="{9B64E82E-4CDA-42ED-AF01-209D0789C4F0}" type="sibTrans" cxnId="{5BA553B9-2222-4698-BD2F-531EAC1A5DA2}">
      <dgm:prSet/>
      <dgm:spPr/>
      <dgm:t>
        <a:bodyPr/>
        <a:lstStyle/>
        <a:p>
          <a:endParaRPr lang="en-US"/>
        </a:p>
      </dgm:t>
    </dgm:pt>
    <dgm:pt modelId="{E6A3C417-E5BA-4353-880B-4BC1C4347F6E}">
      <dgm:prSet phldrT="[Text]" custT="1"/>
      <dgm:spPr/>
      <dgm:t>
        <a:bodyPr/>
        <a:lstStyle/>
        <a:p>
          <a:r>
            <a:rPr lang="en-US" sz="2000" dirty="0"/>
            <a:t>Risk of fire considered low to moderate</a:t>
          </a:r>
        </a:p>
      </dgm:t>
    </dgm:pt>
    <dgm:pt modelId="{8CB2B1C6-9C4F-4210-944B-B35F46DF9D8D}" type="parTrans" cxnId="{63FE3393-CE6D-4478-92A4-ADDB4B9712A4}">
      <dgm:prSet/>
      <dgm:spPr/>
      <dgm:t>
        <a:bodyPr/>
        <a:lstStyle/>
        <a:p>
          <a:endParaRPr lang="en-US"/>
        </a:p>
      </dgm:t>
    </dgm:pt>
    <dgm:pt modelId="{778D6B1A-7546-4EAD-9CC4-A1191D069A87}" type="sibTrans" cxnId="{63FE3393-CE6D-4478-92A4-ADDB4B9712A4}">
      <dgm:prSet/>
      <dgm:spPr/>
      <dgm:t>
        <a:bodyPr/>
        <a:lstStyle/>
        <a:p>
          <a:endParaRPr lang="en-US"/>
        </a:p>
      </dgm:t>
    </dgm:pt>
    <dgm:pt modelId="{801C9C0A-5B3A-437F-838B-3C7965E14B40}">
      <dgm:prSet phldrT="[Text]" custT="1"/>
      <dgm:spPr/>
      <dgm:t>
        <a:bodyPr/>
        <a:lstStyle/>
        <a:p>
          <a:r>
            <a:rPr lang="en-US" sz="2000" dirty="0"/>
            <a:t>Pose hazards due to their high occupant loads and wide variety of uses</a:t>
          </a:r>
        </a:p>
      </dgm:t>
    </dgm:pt>
    <dgm:pt modelId="{7E888656-DC68-4A25-B91F-F9741D38D56A}" type="parTrans" cxnId="{B6B4B806-2025-49D9-A248-A4EB7127E7BE}">
      <dgm:prSet/>
      <dgm:spPr/>
      <dgm:t>
        <a:bodyPr/>
        <a:lstStyle/>
        <a:p>
          <a:endParaRPr lang="en-US"/>
        </a:p>
      </dgm:t>
    </dgm:pt>
    <dgm:pt modelId="{BC8E01A5-3189-440B-8145-A1F674ABD851}" type="sibTrans" cxnId="{B6B4B806-2025-49D9-A248-A4EB7127E7BE}">
      <dgm:prSet/>
      <dgm:spPr/>
      <dgm:t>
        <a:bodyPr/>
        <a:lstStyle/>
        <a:p>
          <a:endParaRPr lang="en-US"/>
        </a:p>
      </dgm:t>
    </dgm:pt>
    <dgm:pt modelId="{037D7A2C-E984-4CD5-A675-AF8B8C301866}">
      <dgm:prSet phldrT="[Text]" custT="1"/>
      <dgm:spPr/>
      <dgm:t>
        <a:bodyPr/>
        <a:lstStyle/>
        <a:p>
          <a:r>
            <a:rPr lang="en-US" sz="2000" dirty="0"/>
            <a:t>Each code describes facilities differently</a:t>
          </a:r>
        </a:p>
      </dgm:t>
    </dgm:pt>
    <dgm:pt modelId="{1FFFE06D-9069-49AF-B3C0-A2F83E8D7C12}" type="parTrans" cxnId="{EE7FFF88-28C0-4340-8E93-CE488B13BAA9}">
      <dgm:prSet/>
      <dgm:spPr/>
      <dgm:t>
        <a:bodyPr/>
        <a:lstStyle/>
        <a:p>
          <a:endParaRPr lang="en-US"/>
        </a:p>
      </dgm:t>
    </dgm:pt>
    <dgm:pt modelId="{627527D9-B32F-4A6D-9D0A-5C0ECA16B848}" type="sibTrans" cxnId="{EE7FFF88-28C0-4340-8E93-CE488B13BAA9}">
      <dgm:prSet/>
      <dgm:spPr/>
      <dgm:t>
        <a:bodyPr/>
        <a:lstStyle/>
        <a:p>
          <a:endParaRPr lang="en-US"/>
        </a:p>
      </dgm:t>
    </dgm:pt>
    <dgm:pt modelId="{0408F6B8-3374-413C-BD2D-4C144F6F8F2B}">
      <dgm:prSet phldrT="[Text]" custT="1"/>
      <dgm:spPr/>
      <dgm:t>
        <a:bodyPr/>
        <a:lstStyle/>
        <a:p>
          <a:r>
            <a:rPr lang="en-US" sz="2000" dirty="0"/>
            <a:t>Must be familiar with AHJ’s adopted codes; crucial when determining occupancy loads</a:t>
          </a:r>
        </a:p>
      </dgm:t>
    </dgm:pt>
    <dgm:pt modelId="{E6DAD956-EEC9-4BEC-8A42-9B343D4AA5D4}" type="parTrans" cxnId="{D5F6E06C-C1DF-44C3-8D00-A5C82224ECF0}">
      <dgm:prSet/>
      <dgm:spPr/>
      <dgm:t>
        <a:bodyPr/>
        <a:lstStyle/>
        <a:p>
          <a:endParaRPr lang="en-US"/>
        </a:p>
      </dgm:t>
    </dgm:pt>
    <dgm:pt modelId="{8A160F0E-24E3-4DB8-A19F-FD2EDEBBC8EC}" type="sibTrans" cxnId="{D5F6E06C-C1DF-44C3-8D00-A5C82224ECF0}">
      <dgm:prSet/>
      <dgm:spPr/>
      <dgm:t>
        <a:bodyPr/>
        <a:lstStyle/>
        <a:p>
          <a:endParaRPr lang="en-US"/>
        </a:p>
      </dgm:t>
    </dgm:pt>
    <dgm:pt modelId="{99BF8725-ADD1-4534-9F1F-4DD5BEC66293}" type="pres">
      <dgm:prSet presAssocID="{41D5E94D-AA23-4555-A0E6-137FD60B02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DD8F4-D595-4B1C-A880-474101646F12}" type="pres">
      <dgm:prSet presAssocID="{C9449986-2CB9-4E4F-965E-E63C132EF238}" presName="node" presStyleLbl="node1" presStyleIdx="0" presStyleCnt="5" custScaleY="118627" custLinFactNeighborX="-459" custLinFactNeighborY="-2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E5106-4AA5-4959-80D7-FAFE67C02A52}" type="pres">
      <dgm:prSet presAssocID="{9B64E82E-4CDA-42ED-AF01-209D0789C4F0}" presName="sibTrans" presStyleCnt="0"/>
      <dgm:spPr/>
      <dgm:t>
        <a:bodyPr/>
        <a:lstStyle/>
        <a:p>
          <a:endParaRPr lang="en-US"/>
        </a:p>
      </dgm:t>
    </dgm:pt>
    <dgm:pt modelId="{3341FCAE-FCCC-4D7D-82FF-720365262BD1}" type="pres">
      <dgm:prSet presAssocID="{E6A3C417-E5BA-4353-880B-4BC1C4347F6E}" presName="node" presStyleLbl="node1" presStyleIdx="1" presStyleCnt="5" custScaleY="118627" custLinFactNeighborX="-459" custLinFactNeighborY="-2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EB4DC-0EB2-4A3A-9C39-94359E3185EA}" type="pres">
      <dgm:prSet presAssocID="{778D6B1A-7546-4EAD-9CC4-A1191D069A87}" presName="sibTrans" presStyleCnt="0"/>
      <dgm:spPr/>
      <dgm:t>
        <a:bodyPr/>
        <a:lstStyle/>
        <a:p>
          <a:endParaRPr lang="en-US"/>
        </a:p>
      </dgm:t>
    </dgm:pt>
    <dgm:pt modelId="{9BD7F4AA-2040-45CC-9F1D-DD9398A5E72E}" type="pres">
      <dgm:prSet presAssocID="{801C9C0A-5B3A-437F-838B-3C7965E14B40}" presName="node" presStyleLbl="node1" presStyleIdx="2" presStyleCnt="5" custScaleY="118627" custLinFactNeighborX="-459" custLinFactNeighborY="-2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30743-BC01-4DF3-A22A-FCE13E7E6481}" type="pres">
      <dgm:prSet presAssocID="{BC8E01A5-3189-440B-8145-A1F674ABD851}" presName="sibTrans" presStyleCnt="0"/>
      <dgm:spPr/>
      <dgm:t>
        <a:bodyPr/>
        <a:lstStyle/>
        <a:p>
          <a:endParaRPr lang="en-US"/>
        </a:p>
      </dgm:t>
    </dgm:pt>
    <dgm:pt modelId="{315DFD04-5CF9-4CBA-826A-F53BFD5A5335}" type="pres">
      <dgm:prSet presAssocID="{037D7A2C-E984-4CD5-A675-AF8B8C301866}" presName="node" presStyleLbl="node1" presStyleIdx="3" presStyleCnt="5" custScaleY="118627" custLinFactNeighborX="-459" custLinFactNeighborY="-2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42535-E278-49BA-9969-A9605091ABA7}" type="pres">
      <dgm:prSet presAssocID="{627527D9-B32F-4A6D-9D0A-5C0ECA16B848}" presName="sibTrans" presStyleCnt="0"/>
      <dgm:spPr/>
      <dgm:t>
        <a:bodyPr/>
        <a:lstStyle/>
        <a:p>
          <a:endParaRPr lang="en-US"/>
        </a:p>
      </dgm:t>
    </dgm:pt>
    <dgm:pt modelId="{038A832A-1670-49A6-9470-A72BB29F1CE0}" type="pres">
      <dgm:prSet presAssocID="{0408F6B8-3374-413C-BD2D-4C144F6F8F2B}" presName="node" presStyleLbl="node1" presStyleIdx="4" presStyleCnt="5" custScaleY="118627" custLinFactNeighborX="-459" custLinFactNeighborY="-2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B36D2C-2B83-48AD-8405-11708C33EC4B}" type="presOf" srcId="{801C9C0A-5B3A-437F-838B-3C7965E14B40}" destId="{9BD7F4AA-2040-45CC-9F1D-DD9398A5E72E}" srcOrd="0" destOrd="0" presId="urn:microsoft.com/office/officeart/2005/8/layout/default"/>
    <dgm:cxn modelId="{6823568A-0AC0-4431-B7D4-136CCEE3117F}" type="presOf" srcId="{037D7A2C-E984-4CD5-A675-AF8B8C301866}" destId="{315DFD04-5CF9-4CBA-826A-F53BFD5A5335}" srcOrd="0" destOrd="0" presId="urn:microsoft.com/office/officeart/2005/8/layout/default"/>
    <dgm:cxn modelId="{63FE3393-CE6D-4478-92A4-ADDB4B9712A4}" srcId="{41D5E94D-AA23-4555-A0E6-137FD60B0276}" destId="{E6A3C417-E5BA-4353-880B-4BC1C4347F6E}" srcOrd="1" destOrd="0" parTransId="{8CB2B1C6-9C4F-4210-944B-B35F46DF9D8D}" sibTransId="{778D6B1A-7546-4EAD-9CC4-A1191D069A87}"/>
    <dgm:cxn modelId="{8498A05C-FAE1-4721-8BD2-4727DF1530FE}" type="presOf" srcId="{0408F6B8-3374-413C-BD2D-4C144F6F8F2B}" destId="{038A832A-1670-49A6-9470-A72BB29F1CE0}" srcOrd="0" destOrd="0" presId="urn:microsoft.com/office/officeart/2005/8/layout/default"/>
    <dgm:cxn modelId="{D5F6E06C-C1DF-44C3-8D00-A5C82224ECF0}" srcId="{41D5E94D-AA23-4555-A0E6-137FD60B0276}" destId="{0408F6B8-3374-413C-BD2D-4C144F6F8F2B}" srcOrd="4" destOrd="0" parTransId="{E6DAD956-EEC9-4BEC-8A42-9B343D4AA5D4}" sibTransId="{8A160F0E-24E3-4DB8-A19F-FD2EDEBBC8EC}"/>
    <dgm:cxn modelId="{69F9B45A-7315-4D09-A342-2DEF3E2D7C8E}" type="presOf" srcId="{41D5E94D-AA23-4555-A0E6-137FD60B0276}" destId="{99BF8725-ADD1-4534-9F1F-4DD5BEC66293}" srcOrd="0" destOrd="0" presId="urn:microsoft.com/office/officeart/2005/8/layout/default"/>
    <dgm:cxn modelId="{2FABE54F-1876-445B-8DAA-0C505860152B}" type="presOf" srcId="{E6A3C417-E5BA-4353-880B-4BC1C4347F6E}" destId="{3341FCAE-FCCC-4D7D-82FF-720365262BD1}" srcOrd="0" destOrd="0" presId="urn:microsoft.com/office/officeart/2005/8/layout/default"/>
    <dgm:cxn modelId="{B6B4B806-2025-49D9-A248-A4EB7127E7BE}" srcId="{41D5E94D-AA23-4555-A0E6-137FD60B0276}" destId="{801C9C0A-5B3A-437F-838B-3C7965E14B40}" srcOrd="2" destOrd="0" parTransId="{7E888656-DC68-4A25-B91F-F9741D38D56A}" sibTransId="{BC8E01A5-3189-440B-8145-A1F674ABD851}"/>
    <dgm:cxn modelId="{3A6A04F0-60E3-4C1A-8D32-9638394775BF}" type="presOf" srcId="{C9449986-2CB9-4E4F-965E-E63C132EF238}" destId="{C32DD8F4-D595-4B1C-A880-474101646F12}" srcOrd="0" destOrd="0" presId="urn:microsoft.com/office/officeart/2005/8/layout/default"/>
    <dgm:cxn modelId="{EE7FFF88-28C0-4340-8E93-CE488B13BAA9}" srcId="{41D5E94D-AA23-4555-A0E6-137FD60B0276}" destId="{037D7A2C-E984-4CD5-A675-AF8B8C301866}" srcOrd="3" destOrd="0" parTransId="{1FFFE06D-9069-49AF-B3C0-A2F83E8D7C12}" sibTransId="{627527D9-B32F-4A6D-9D0A-5C0ECA16B848}"/>
    <dgm:cxn modelId="{5BA553B9-2222-4698-BD2F-531EAC1A5DA2}" srcId="{41D5E94D-AA23-4555-A0E6-137FD60B0276}" destId="{C9449986-2CB9-4E4F-965E-E63C132EF238}" srcOrd="0" destOrd="0" parTransId="{D4AF808A-7E5E-4285-996D-FA95DD887349}" sibTransId="{9B64E82E-4CDA-42ED-AF01-209D0789C4F0}"/>
    <dgm:cxn modelId="{CB635CAA-0E21-4446-9464-4F10723759DF}" type="presParOf" srcId="{99BF8725-ADD1-4534-9F1F-4DD5BEC66293}" destId="{C32DD8F4-D595-4B1C-A880-474101646F12}" srcOrd="0" destOrd="0" presId="urn:microsoft.com/office/officeart/2005/8/layout/default"/>
    <dgm:cxn modelId="{E18D0E13-2930-4BDA-B314-6C3F9D4A92DD}" type="presParOf" srcId="{99BF8725-ADD1-4534-9F1F-4DD5BEC66293}" destId="{9DAE5106-4AA5-4959-80D7-FAFE67C02A52}" srcOrd="1" destOrd="0" presId="urn:microsoft.com/office/officeart/2005/8/layout/default"/>
    <dgm:cxn modelId="{CA97C68D-F679-46D4-BF72-C42A68C8F6AC}" type="presParOf" srcId="{99BF8725-ADD1-4534-9F1F-4DD5BEC66293}" destId="{3341FCAE-FCCC-4D7D-82FF-720365262BD1}" srcOrd="2" destOrd="0" presId="urn:microsoft.com/office/officeart/2005/8/layout/default"/>
    <dgm:cxn modelId="{380FBD1D-53F8-496E-BBFC-54938F1FE67A}" type="presParOf" srcId="{99BF8725-ADD1-4534-9F1F-4DD5BEC66293}" destId="{12DEB4DC-0EB2-4A3A-9C39-94359E3185EA}" srcOrd="3" destOrd="0" presId="urn:microsoft.com/office/officeart/2005/8/layout/default"/>
    <dgm:cxn modelId="{EDB1F9AE-8B90-4D5E-9F3F-55AB4BFD167B}" type="presParOf" srcId="{99BF8725-ADD1-4534-9F1F-4DD5BEC66293}" destId="{9BD7F4AA-2040-45CC-9F1D-DD9398A5E72E}" srcOrd="4" destOrd="0" presId="urn:microsoft.com/office/officeart/2005/8/layout/default"/>
    <dgm:cxn modelId="{F1E6E020-10AE-47C2-85FB-D008FE62DAB4}" type="presParOf" srcId="{99BF8725-ADD1-4534-9F1F-4DD5BEC66293}" destId="{F7F30743-BC01-4DF3-A22A-FCE13E7E6481}" srcOrd="5" destOrd="0" presId="urn:microsoft.com/office/officeart/2005/8/layout/default"/>
    <dgm:cxn modelId="{BBAD9CDB-0319-4D2E-B612-A8594F89A045}" type="presParOf" srcId="{99BF8725-ADD1-4534-9F1F-4DD5BEC66293}" destId="{315DFD04-5CF9-4CBA-826A-F53BFD5A5335}" srcOrd="6" destOrd="0" presId="urn:microsoft.com/office/officeart/2005/8/layout/default"/>
    <dgm:cxn modelId="{685D971D-2A79-4C08-B195-D272A4424C35}" type="presParOf" srcId="{99BF8725-ADD1-4534-9F1F-4DD5BEC66293}" destId="{CC542535-E278-49BA-9969-A9605091ABA7}" srcOrd="7" destOrd="0" presId="urn:microsoft.com/office/officeart/2005/8/layout/default"/>
    <dgm:cxn modelId="{01EAAAFB-1CFA-4FE6-B058-F27DEA2E017D}" type="presParOf" srcId="{99BF8725-ADD1-4534-9F1F-4DD5BEC66293}" destId="{038A832A-1670-49A6-9470-A72BB29F1CE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8D8BDC-CC96-44EB-826A-BAC33EF9A24D}" type="doc">
      <dgm:prSet loTypeId="urn:microsoft.com/office/officeart/2005/8/layout/vList2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43C90E5-83CA-44D1-A1B8-DB5C3FAFB863}">
      <dgm:prSet phldrT="[Text]" custT="1"/>
      <dgm:spPr/>
      <dgm:t>
        <a:bodyPr/>
        <a:lstStyle/>
        <a:p>
          <a:r>
            <a:rPr lang="en-US" sz="2800" dirty="0"/>
            <a:t>International Building Code® and NFPA® recognize 5 types of construction</a:t>
          </a:r>
        </a:p>
      </dgm:t>
    </dgm:pt>
    <dgm:pt modelId="{A2B327A3-837E-4AE1-B343-8A029640B220}" type="parTrans" cxnId="{C5656C0A-F334-445C-A667-5728ABE91571}">
      <dgm:prSet/>
      <dgm:spPr/>
      <dgm:t>
        <a:bodyPr/>
        <a:lstStyle/>
        <a:p>
          <a:endParaRPr lang="en-US"/>
        </a:p>
      </dgm:t>
    </dgm:pt>
    <dgm:pt modelId="{620FFC53-8485-4928-8D2C-DD6899822D02}" type="sibTrans" cxnId="{C5656C0A-F334-445C-A667-5728ABE91571}">
      <dgm:prSet/>
      <dgm:spPr/>
      <dgm:t>
        <a:bodyPr/>
        <a:lstStyle/>
        <a:p>
          <a:endParaRPr lang="en-US"/>
        </a:p>
      </dgm:t>
    </dgm:pt>
    <dgm:pt modelId="{11C708EF-FC41-41FC-AA45-1A6D4AEE02E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800" dirty="0"/>
            <a:t>Each type has subcategories, depending on the code and construction type</a:t>
          </a:r>
        </a:p>
      </dgm:t>
    </dgm:pt>
    <dgm:pt modelId="{5F0731BE-6D77-4083-A967-86E11B46FCD5}" type="parTrans" cxnId="{B14677D1-E086-46E5-AE51-DD3CC7E0883E}">
      <dgm:prSet/>
      <dgm:spPr/>
      <dgm:t>
        <a:bodyPr/>
        <a:lstStyle/>
        <a:p>
          <a:endParaRPr lang="en-US"/>
        </a:p>
      </dgm:t>
    </dgm:pt>
    <dgm:pt modelId="{58BAE5DB-2B86-446D-9FFD-890EC98CADFB}" type="sibTrans" cxnId="{B14677D1-E086-46E5-AE51-DD3CC7E0883E}">
      <dgm:prSet/>
      <dgm:spPr/>
      <dgm:t>
        <a:bodyPr/>
        <a:lstStyle/>
        <a:p>
          <a:endParaRPr lang="en-US"/>
        </a:p>
      </dgm:t>
    </dgm:pt>
    <dgm:pt modelId="{D7E89AE4-D6C4-4DAD-8566-CE49F650532E}" type="pres">
      <dgm:prSet presAssocID="{CA8D8BDC-CC96-44EB-826A-BAC33EF9A2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525943-92BA-4C9E-A509-C95E3B64D2A8}" type="pres">
      <dgm:prSet presAssocID="{043C90E5-83CA-44D1-A1B8-DB5C3FAFB86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A4146-A9CE-43E4-9E22-0818B03A658A}" type="pres">
      <dgm:prSet presAssocID="{620FFC53-8485-4928-8D2C-DD6899822D02}" presName="spacer" presStyleCnt="0"/>
      <dgm:spPr/>
    </dgm:pt>
    <dgm:pt modelId="{D5CAF5A5-8FB0-4AD6-A4DD-4920F28BE2AA}" type="pres">
      <dgm:prSet presAssocID="{11C708EF-FC41-41FC-AA45-1A6D4AEE02E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656C0A-F334-445C-A667-5728ABE91571}" srcId="{CA8D8BDC-CC96-44EB-826A-BAC33EF9A24D}" destId="{043C90E5-83CA-44D1-A1B8-DB5C3FAFB863}" srcOrd="0" destOrd="0" parTransId="{A2B327A3-837E-4AE1-B343-8A029640B220}" sibTransId="{620FFC53-8485-4928-8D2C-DD6899822D02}"/>
    <dgm:cxn modelId="{B14677D1-E086-46E5-AE51-DD3CC7E0883E}" srcId="{CA8D8BDC-CC96-44EB-826A-BAC33EF9A24D}" destId="{11C708EF-FC41-41FC-AA45-1A6D4AEE02ED}" srcOrd="1" destOrd="0" parTransId="{5F0731BE-6D77-4083-A967-86E11B46FCD5}" sibTransId="{58BAE5DB-2B86-446D-9FFD-890EC98CADFB}"/>
    <dgm:cxn modelId="{847B1A1E-AD6A-4470-AC2C-D763EC1AEDB4}" type="presOf" srcId="{043C90E5-83CA-44D1-A1B8-DB5C3FAFB863}" destId="{0F525943-92BA-4C9E-A509-C95E3B64D2A8}" srcOrd="0" destOrd="0" presId="urn:microsoft.com/office/officeart/2005/8/layout/vList2"/>
    <dgm:cxn modelId="{8A816681-E059-4036-8941-FECF8FA16B00}" type="presOf" srcId="{CA8D8BDC-CC96-44EB-826A-BAC33EF9A24D}" destId="{D7E89AE4-D6C4-4DAD-8566-CE49F650532E}" srcOrd="0" destOrd="0" presId="urn:microsoft.com/office/officeart/2005/8/layout/vList2"/>
    <dgm:cxn modelId="{4DD4B522-4230-4D87-B9AC-4D0AF4E8F2F6}" type="presOf" srcId="{11C708EF-FC41-41FC-AA45-1A6D4AEE02ED}" destId="{D5CAF5A5-8FB0-4AD6-A4DD-4920F28BE2AA}" srcOrd="0" destOrd="0" presId="urn:microsoft.com/office/officeart/2005/8/layout/vList2"/>
    <dgm:cxn modelId="{573DD967-43A7-4A15-A9D0-15660DDBA1A0}" type="presParOf" srcId="{D7E89AE4-D6C4-4DAD-8566-CE49F650532E}" destId="{0F525943-92BA-4C9E-A509-C95E3B64D2A8}" srcOrd="0" destOrd="0" presId="urn:microsoft.com/office/officeart/2005/8/layout/vList2"/>
    <dgm:cxn modelId="{1D4B81BB-599D-44BD-A14E-412F69157EFD}" type="presParOf" srcId="{D7E89AE4-D6C4-4DAD-8566-CE49F650532E}" destId="{03DA4146-A9CE-43E4-9E22-0818B03A658A}" srcOrd="1" destOrd="0" presId="urn:microsoft.com/office/officeart/2005/8/layout/vList2"/>
    <dgm:cxn modelId="{9F5B65E8-B358-4A78-BE4B-2F0C02455769}" type="presParOf" srcId="{D7E89AE4-D6C4-4DAD-8566-CE49F650532E}" destId="{D5CAF5A5-8FB0-4AD6-A4DD-4920F28BE2A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1D5E94D-AA23-4555-A0E6-137FD60B0276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449986-2CB9-4E4F-965E-E63C132EF238}">
      <dgm:prSet phldrT="[Text]"/>
      <dgm:spPr/>
      <dgm:t>
        <a:bodyPr/>
        <a:lstStyle/>
        <a:p>
          <a:r>
            <a:rPr lang="en-US" dirty="0"/>
            <a:t>Grouped with Group A Assembly occupancies</a:t>
          </a:r>
        </a:p>
      </dgm:t>
    </dgm:pt>
    <dgm:pt modelId="{D4AF808A-7E5E-4285-996D-FA95DD887349}" type="parTrans" cxnId="{5BA553B9-2222-4698-BD2F-531EAC1A5DA2}">
      <dgm:prSet/>
      <dgm:spPr/>
      <dgm:t>
        <a:bodyPr/>
        <a:lstStyle/>
        <a:p>
          <a:endParaRPr lang="en-US"/>
        </a:p>
      </dgm:t>
    </dgm:pt>
    <dgm:pt modelId="{9B64E82E-4CDA-42ED-AF01-209D0789C4F0}" type="sibTrans" cxnId="{5BA553B9-2222-4698-BD2F-531EAC1A5DA2}">
      <dgm:prSet/>
      <dgm:spPr/>
      <dgm:t>
        <a:bodyPr/>
        <a:lstStyle/>
        <a:p>
          <a:endParaRPr lang="en-US"/>
        </a:p>
      </dgm:t>
    </dgm:pt>
    <dgm:pt modelId="{155D5AE5-8E8B-4626-A25C-63B9722A527D}">
      <dgm:prSet phldrT="[Text]"/>
      <dgm:spPr/>
      <dgm:t>
        <a:bodyPr/>
        <a:lstStyle/>
        <a:p>
          <a:r>
            <a:rPr lang="en-US" dirty="0"/>
            <a:t>Requirements limiting occupant loads are similar to U.S.</a:t>
          </a:r>
        </a:p>
      </dgm:t>
    </dgm:pt>
    <dgm:pt modelId="{9ADA6983-864D-4D4C-83EF-CE2DDF37F054}" type="parTrans" cxnId="{7EE589EE-DD12-4E54-A3AE-A4A9A6E706DA}">
      <dgm:prSet/>
      <dgm:spPr/>
      <dgm:t>
        <a:bodyPr/>
        <a:lstStyle/>
        <a:p>
          <a:endParaRPr lang="en-US"/>
        </a:p>
      </dgm:t>
    </dgm:pt>
    <dgm:pt modelId="{A89BC105-8F60-4BA1-8B2F-BE0E85DAABE4}" type="sibTrans" cxnId="{7EE589EE-DD12-4E54-A3AE-A4A9A6E706DA}">
      <dgm:prSet/>
      <dgm:spPr/>
      <dgm:t>
        <a:bodyPr/>
        <a:lstStyle/>
        <a:p>
          <a:endParaRPr lang="en-US"/>
        </a:p>
      </dgm:t>
    </dgm:pt>
    <dgm:pt modelId="{43881568-280F-4760-90A8-73DA4D86C13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Vocational training facilities require almost double the space per person than the ICC® or NFPA®</a:t>
          </a:r>
        </a:p>
      </dgm:t>
    </dgm:pt>
    <dgm:pt modelId="{1D0B9032-BEAC-46DE-9AD0-C09E4EED2865}" type="parTrans" cxnId="{0CDB5D64-7805-4A1B-9A47-282930F4A420}">
      <dgm:prSet/>
      <dgm:spPr/>
      <dgm:t>
        <a:bodyPr/>
        <a:lstStyle/>
        <a:p>
          <a:endParaRPr lang="en-US"/>
        </a:p>
      </dgm:t>
    </dgm:pt>
    <dgm:pt modelId="{04C4C8BA-6D76-466F-8B19-B3B9A792092B}" type="sibTrans" cxnId="{0CDB5D64-7805-4A1B-9A47-282930F4A420}">
      <dgm:prSet/>
      <dgm:spPr/>
      <dgm:t>
        <a:bodyPr/>
        <a:lstStyle/>
        <a:p>
          <a:endParaRPr lang="en-US"/>
        </a:p>
      </dgm:t>
    </dgm:pt>
    <dgm:pt modelId="{99BF8725-ADD1-4534-9F1F-4DD5BEC66293}" type="pres">
      <dgm:prSet presAssocID="{41D5E94D-AA23-4555-A0E6-137FD60B02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DD8F4-D595-4B1C-A880-474101646F12}" type="pres">
      <dgm:prSet presAssocID="{C9449986-2CB9-4E4F-965E-E63C132EF23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E5106-4AA5-4959-80D7-FAFE67C02A52}" type="pres">
      <dgm:prSet presAssocID="{9B64E82E-4CDA-42ED-AF01-209D0789C4F0}" presName="sibTrans" presStyleCnt="0"/>
      <dgm:spPr/>
    </dgm:pt>
    <dgm:pt modelId="{92EBE84E-B1E6-43D0-8EE0-0DBC8F50EF2A}" type="pres">
      <dgm:prSet presAssocID="{155D5AE5-8E8B-4626-A25C-63B9722A52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34600-D381-40D7-ACCE-67FA78B85C90}" type="pres">
      <dgm:prSet presAssocID="{A89BC105-8F60-4BA1-8B2F-BE0E85DAABE4}" presName="sibTrans" presStyleCnt="0"/>
      <dgm:spPr/>
    </dgm:pt>
    <dgm:pt modelId="{16C193AE-0594-4176-899A-12C094BC60B6}" type="pres">
      <dgm:prSet presAssocID="{43881568-280F-4760-90A8-73DA4D86C1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081A60-E835-4BCA-B1E4-5AE136E072FB}" type="presOf" srcId="{C9449986-2CB9-4E4F-965E-E63C132EF238}" destId="{C32DD8F4-D595-4B1C-A880-474101646F12}" srcOrd="0" destOrd="0" presId="urn:microsoft.com/office/officeart/2005/8/layout/default"/>
    <dgm:cxn modelId="{5BA553B9-2222-4698-BD2F-531EAC1A5DA2}" srcId="{41D5E94D-AA23-4555-A0E6-137FD60B0276}" destId="{C9449986-2CB9-4E4F-965E-E63C132EF238}" srcOrd="0" destOrd="0" parTransId="{D4AF808A-7E5E-4285-996D-FA95DD887349}" sibTransId="{9B64E82E-4CDA-42ED-AF01-209D0789C4F0}"/>
    <dgm:cxn modelId="{17632774-08FC-4C07-9785-4D02F77AD904}" type="presOf" srcId="{41D5E94D-AA23-4555-A0E6-137FD60B0276}" destId="{99BF8725-ADD1-4534-9F1F-4DD5BEC66293}" srcOrd="0" destOrd="0" presId="urn:microsoft.com/office/officeart/2005/8/layout/default"/>
    <dgm:cxn modelId="{3B62E5D4-0BA3-4532-B9AD-0F313ED84A71}" type="presOf" srcId="{43881568-280F-4760-90A8-73DA4D86C13C}" destId="{16C193AE-0594-4176-899A-12C094BC60B6}" srcOrd="0" destOrd="0" presId="urn:microsoft.com/office/officeart/2005/8/layout/default"/>
    <dgm:cxn modelId="{0CDB5D64-7805-4A1B-9A47-282930F4A420}" srcId="{41D5E94D-AA23-4555-A0E6-137FD60B0276}" destId="{43881568-280F-4760-90A8-73DA4D86C13C}" srcOrd="2" destOrd="0" parTransId="{1D0B9032-BEAC-46DE-9AD0-C09E4EED2865}" sibTransId="{04C4C8BA-6D76-466F-8B19-B3B9A792092B}"/>
    <dgm:cxn modelId="{7EE589EE-DD12-4E54-A3AE-A4A9A6E706DA}" srcId="{41D5E94D-AA23-4555-A0E6-137FD60B0276}" destId="{155D5AE5-8E8B-4626-A25C-63B9722A527D}" srcOrd="1" destOrd="0" parTransId="{9ADA6983-864D-4D4C-83EF-CE2DDF37F054}" sibTransId="{A89BC105-8F60-4BA1-8B2F-BE0E85DAABE4}"/>
    <dgm:cxn modelId="{6517E6B9-2E1C-4327-BFEB-5010E9B39823}" type="presOf" srcId="{155D5AE5-8E8B-4626-A25C-63B9722A527D}" destId="{92EBE84E-B1E6-43D0-8EE0-0DBC8F50EF2A}" srcOrd="0" destOrd="0" presId="urn:microsoft.com/office/officeart/2005/8/layout/default"/>
    <dgm:cxn modelId="{DD61AC50-04A9-4DEA-B9D9-D8C6F596C143}" type="presParOf" srcId="{99BF8725-ADD1-4534-9F1F-4DD5BEC66293}" destId="{C32DD8F4-D595-4B1C-A880-474101646F12}" srcOrd="0" destOrd="0" presId="urn:microsoft.com/office/officeart/2005/8/layout/default"/>
    <dgm:cxn modelId="{93C54531-9981-47EF-80BA-E8555D04FB5B}" type="presParOf" srcId="{99BF8725-ADD1-4534-9F1F-4DD5BEC66293}" destId="{9DAE5106-4AA5-4959-80D7-FAFE67C02A52}" srcOrd="1" destOrd="0" presId="urn:microsoft.com/office/officeart/2005/8/layout/default"/>
    <dgm:cxn modelId="{70BBFE13-BE6A-46D1-9E6C-322641D86841}" type="presParOf" srcId="{99BF8725-ADD1-4534-9F1F-4DD5BEC66293}" destId="{92EBE84E-B1E6-43D0-8EE0-0DBC8F50EF2A}" srcOrd="2" destOrd="0" presId="urn:microsoft.com/office/officeart/2005/8/layout/default"/>
    <dgm:cxn modelId="{551F6309-AD94-499F-878A-CA6663A33C8D}" type="presParOf" srcId="{99BF8725-ADD1-4534-9F1F-4DD5BEC66293}" destId="{BFD34600-D381-40D7-ACCE-67FA78B85C90}" srcOrd="3" destOrd="0" presId="urn:microsoft.com/office/officeart/2005/8/layout/default"/>
    <dgm:cxn modelId="{84F5BFFD-0B10-4007-BEA7-60BD57C3C980}" type="presParOf" srcId="{99BF8725-ADD1-4534-9F1F-4DD5BEC66293}" destId="{16C193AE-0594-4176-899A-12C094BC60B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41D5E94D-AA23-4555-A0E6-137FD60B0276}" type="doc">
      <dgm:prSet loTypeId="urn:microsoft.com/office/officeart/2005/8/layout/h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9449986-2CB9-4E4F-965E-E63C132EF238}">
      <dgm:prSet phldrT="[Text]"/>
      <dgm:spPr/>
      <dgm:t>
        <a:bodyPr/>
        <a:lstStyle/>
        <a:p>
          <a:r>
            <a:rPr lang="en-US" dirty="0"/>
            <a:t>NFPA®</a:t>
          </a:r>
        </a:p>
      </dgm:t>
    </dgm:pt>
    <dgm:pt modelId="{D4AF808A-7E5E-4285-996D-FA95DD887349}" type="parTrans" cxnId="{5BA553B9-2222-4698-BD2F-531EAC1A5DA2}">
      <dgm:prSet/>
      <dgm:spPr/>
      <dgm:t>
        <a:bodyPr/>
        <a:lstStyle/>
        <a:p>
          <a:endParaRPr lang="en-US"/>
        </a:p>
      </dgm:t>
    </dgm:pt>
    <dgm:pt modelId="{9B64E82E-4CDA-42ED-AF01-209D0789C4F0}" type="sibTrans" cxnId="{5BA553B9-2222-4698-BD2F-531EAC1A5DA2}">
      <dgm:prSet/>
      <dgm:spPr/>
      <dgm:t>
        <a:bodyPr/>
        <a:lstStyle/>
        <a:p>
          <a:endParaRPr lang="en-US"/>
        </a:p>
      </dgm:t>
    </dgm:pt>
    <dgm:pt modelId="{A29B4FEC-DDD8-47B6-AED4-1A5A46613299}">
      <dgm:prSet phldrT="[Text]"/>
      <dgm:spPr/>
      <dgm:t>
        <a:bodyPr/>
        <a:lstStyle/>
        <a:p>
          <a:r>
            <a:rPr lang="en-US" dirty="0"/>
            <a:t>General Purpose</a:t>
          </a:r>
        </a:p>
      </dgm:t>
    </dgm:pt>
    <dgm:pt modelId="{BCBD8090-3C00-40BD-A4B7-537E6A3F327E}" type="parTrans" cxnId="{98400B94-B883-4FBB-BC18-2F4DCE861A29}">
      <dgm:prSet/>
      <dgm:spPr/>
      <dgm:t>
        <a:bodyPr/>
        <a:lstStyle/>
        <a:p>
          <a:endParaRPr lang="en-US"/>
        </a:p>
      </dgm:t>
    </dgm:pt>
    <dgm:pt modelId="{44DE321D-898B-4200-94F1-337BA6093929}" type="sibTrans" cxnId="{98400B94-B883-4FBB-BC18-2F4DCE861A29}">
      <dgm:prSet/>
      <dgm:spPr/>
      <dgm:t>
        <a:bodyPr/>
        <a:lstStyle/>
        <a:p>
          <a:endParaRPr lang="en-US"/>
        </a:p>
      </dgm:t>
    </dgm:pt>
    <dgm:pt modelId="{3585A817-983E-44E1-ADF5-4D3443A1070A}">
      <dgm:prSet phldrT="[Text]"/>
      <dgm:spPr/>
      <dgm:t>
        <a:bodyPr/>
        <a:lstStyle/>
        <a:p>
          <a:r>
            <a:rPr lang="en-US" dirty="0"/>
            <a:t>Special Purpose</a:t>
          </a:r>
        </a:p>
      </dgm:t>
    </dgm:pt>
    <dgm:pt modelId="{25E3B216-193D-4144-8525-59AF19A6B1BC}" type="parTrans" cxnId="{B44C5626-5061-47FE-B715-F73142E61B7B}">
      <dgm:prSet/>
      <dgm:spPr/>
      <dgm:t>
        <a:bodyPr/>
        <a:lstStyle/>
        <a:p>
          <a:endParaRPr lang="en-US"/>
        </a:p>
      </dgm:t>
    </dgm:pt>
    <dgm:pt modelId="{B1DD75BD-4093-4833-BB3A-D54A03F05D0E}" type="sibTrans" cxnId="{B44C5626-5061-47FE-B715-F73142E61B7B}">
      <dgm:prSet/>
      <dgm:spPr/>
      <dgm:t>
        <a:bodyPr/>
        <a:lstStyle/>
        <a:p>
          <a:endParaRPr lang="en-US"/>
        </a:p>
      </dgm:t>
    </dgm:pt>
    <dgm:pt modelId="{80D4247E-CBB7-47D5-A375-D922B66A3565}">
      <dgm:prSet phldrT="[Text]"/>
      <dgm:spPr/>
      <dgm:t>
        <a:bodyPr/>
        <a:lstStyle/>
        <a:p>
          <a:r>
            <a:rPr lang="en-US" dirty="0"/>
            <a:t>High Hazard</a:t>
          </a:r>
        </a:p>
      </dgm:t>
    </dgm:pt>
    <dgm:pt modelId="{E8DD487D-6146-43EE-B6D1-7AA2D97F3394}" type="parTrans" cxnId="{0602C4D1-B4C3-4A24-B441-89B93F988187}">
      <dgm:prSet/>
      <dgm:spPr/>
      <dgm:t>
        <a:bodyPr/>
        <a:lstStyle/>
        <a:p>
          <a:endParaRPr lang="en-US"/>
        </a:p>
      </dgm:t>
    </dgm:pt>
    <dgm:pt modelId="{08E4B18B-2871-475F-BD1C-B1DA218B51AF}" type="sibTrans" cxnId="{0602C4D1-B4C3-4A24-B441-89B93F988187}">
      <dgm:prSet/>
      <dgm:spPr/>
      <dgm:t>
        <a:bodyPr/>
        <a:lstStyle/>
        <a:p>
          <a:endParaRPr lang="en-US"/>
        </a:p>
      </dgm:t>
    </dgm:pt>
    <dgm:pt modelId="{CAB41987-D390-4A1B-B312-4349884E815A}">
      <dgm:prSet phldrT="[Text]"/>
      <dgm:spPr/>
      <dgm:t>
        <a:bodyPr/>
        <a:lstStyle/>
        <a:p>
          <a:r>
            <a:rPr lang="en-US" dirty="0"/>
            <a:t>ICC®</a:t>
          </a:r>
        </a:p>
      </dgm:t>
    </dgm:pt>
    <dgm:pt modelId="{DF7EEF0E-FA24-4DB8-B185-AD2C58009DB8}" type="parTrans" cxnId="{A47CD219-B406-44D8-B324-EC4A81194980}">
      <dgm:prSet/>
      <dgm:spPr/>
      <dgm:t>
        <a:bodyPr/>
        <a:lstStyle/>
        <a:p>
          <a:endParaRPr lang="en-US"/>
        </a:p>
      </dgm:t>
    </dgm:pt>
    <dgm:pt modelId="{96248AE9-159C-42DB-B2DA-2139E854D948}" type="sibTrans" cxnId="{A47CD219-B406-44D8-B324-EC4A81194980}">
      <dgm:prSet/>
      <dgm:spPr/>
      <dgm:t>
        <a:bodyPr/>
        <a:lstStyle/>
        <a:p>
          <a:endParaRPr lang="en-US"/>
        </a:p>
      </dgm:t>
    </dgm:pt>
    <dgm:pt modelId="{6F314D10-1E65-40D0-97A3-49B420245497}">
      <dgm:prSet phldrT="[Text]"/>
      <dgm:spPr/>
      <dgm:t>
        <a:bodyPr/>
        <a:lstStyle/>
        <a:p>
          <a:r>
            <a:rPr lang="en-US" dirty="0"/>
            <a:t>Hazardous materials/processes not included; may be classified as high-hazard</a:t>
          </a:r>
        </a:p>
      </dgm:t>
    </dgm:pt>
    <dgm:pt modelId="{E1AE0003-388A-4066-9C7D-B85C9D1AB7F0}" type="parTrans" cxnId="{BE1EB434-1A79-4B19-B53D-4ABCAFD33E9A}">
      <dgm:prSet/>
      <dgm:spPr/>
      <dgm:t>
        <a:bodyPr/>
        <a:lstStyle/>
        <a:p>
          <a:endParaRPr lang="en-US"/>
        </a:p>
      </dgm:t>
    </dgm:pt>
    <dgm:pt modelId="{A1F53563-B510-4376-B99B-2A76F3A2013B}" type="sibTrans" cxnId="{BE1EB434-1A79-4B19-B53D-4ABCAFD33E9A}">
      <dgm:prSet/>
      <dgm:spPr/>
      <dgm:t>
        <a:bodyPr/>
        <a:lstStyle/>
        <a:p>
          <a:endParaRPr lang="en-US"/>
        </a:p>
      </dgm:t>
    </dgm:pt>
    <dgm:pt modelId="{65980B46-445F-4B4E-A347-4EEF5AB397C8}" type="pres">
      <dgm:prSet presAssocID="{41D5E94D-AA23-4555-A0E6-137FD60B02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8442B4-7BBA-4EF0-9412-6735298DC44E}" type="pres">
      <dgm:prSet presAssocID="{C9449986-2CB9-4E4F-965E-E63C132EF238}" presName="composite" presStyleCnt="0"/>
      <dgm:spPr/>
    </dgm:pt>
    <dgm:pt modelId="{A2E87853-BCE6-453C-98DA-9E003A4F993E}" type="pres">
      <dgm:prSet presAssocID="{C9449986-2CB9-4E4F-965E-E63C132EF23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DD70D-02A2-4681-B15E-0235B39C29CA}" type="pres">
      <dgm:prSet presAssocID="{C9449986-2CB9-4E4F-965E-E63C132EF23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28A2F-198F-4830-BAB3-00582E007A14}" type="pres">
      <dgm:prSet presAssocID="{9B64E82E-4CDA-42ED-AF01-209D0789C4F0}" presName="space" presStyleCnt="0"/>
      <dgm:spPr/>
    </dgm:pt>
    <dgm:pt modelId="{CEE6C4AE-524D-490E-92D1-FEBB2FD52541}" type="pres">
      <dgm:prSet presAssocID="{CAB41987-D390-4A1B-B312-4349884E815A}" presName="composite" presStyleCnt="0"/>
      <dgm:spPr/>
    </dgm:pt>
    <dgm:pt modelId="{9BA45B11-AF14-402A-9864-EAA0C4051150}" type="pres">
      <dgm:prSet presAssocID="{CAB41987-D390-4A1B-B312-4349884E815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DBC48-F068-432D-AC1C-D810A9F8EC47}" type="pres">
      <dgm:prSet presAssocID="{CAB41987-D390-4A1B-B312-4349884E815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02DC32-97D8-4133-A75A-68AA5F30FDCC}" type="presOf" srcId="{A29B4FEC-DDD8-47B6-AED4-1A5A46613299}" destId="{286DD70D-02A2-4681-B15E-0235B39C29CA}" srcOrd="0" destOrd="0" presId="urn:microsoft.com/office/officeart/2005/8/layout/hList1"/>
    <dgm:cxn modelId="{BE1EB434-1A79-4B19-B53D-4ABCAFD33E9A}" srcId="{CAB41987-D390-4A1B-B312-4349884E815A}" destId="{6F314D10-1E65-40D0-97A3-49B420245497}" srcOrd="0" destOrd="0" parTransId="{E1AE0003-388A-4066-9C7D-B85C9D1AB7F0}" sibTransId="{A1F53563-B510-4376-B99B-2A76F3A2013B}"/>
    <dgm:cxn modelId="{C03698DC-7DD7-4250-9345-D134EED709CD}" type="presOf" srcId="{C9449986-2CB9-4E4F-965E-E63C132EF238}" destId="{A2E87853-BCE6-453C-98DA-9E003A4F993E}" srcOrd="0" destOrd="0" presId="urn:microsoft.com/office/officeart/2005/8/layout/hList1"/>
    <dgm:cxn modelId="{3B852D87-69F3-4490-AAE8-C291B4A55C64}" type="presOf" srcId="{3585A817-983E-44E1-ADF5-4D3443A1070A}" destId="{286DD70D-02A2-4681-B15E-0235B39C29CA}" srcOrd="0" destOrd="1" presId="urn:microsoft.com/office/officeart/2005/8/layout/hList1"/>
    <dgm:cxn modelId="{5A4C9A8D-E09A-40CF-9AA6-85AE8164BCFE}" type="presOf" srcId="{41D5E94D-AA23-4555-A0E6-137FD60B0276}" destId="{65980B46-445F-4B4E-A347-4EEF5AB397C8}" srcOrd="0" destOrd="0" presId="urn:microsoft.com/office/officeart/2005/8/layout/hList1"/>
    <dgm:cxn modelId="{B44C5626-5061-47FE-B715-F73142E61B7B}" srcId="{C9449986-2CB9-4E4F-965E-E63C132EF238}" destId="{3585A817-983E-44E1-ADF5-4D3443A1070A}" srcOrd="1" destOrd="0" parTransId="{25E3B216-193D-4144-8525-59AF19A6B1BC}" sibTransId="{B1DD75BD-4093-4833-BB3A-D54A03F05D0E}"/>
    <dgm:cxn modelId="{9AA4DB85-4C47-4750-83B3-5B88501A46AA}" type="presOf" srcId="{6F314D10-1E65-40D0-97A3-49B420245497}" destId="{565DBC48-F068-432D-AC1C-D810A9F8EC47}" srcOrd="0" destOrd="0" presId="urn:microsoft.com/office/officeart/2005/8/layout/hList1"/>
    <dgm:cxn modelId="{98400B94-B883-4FBB-BC18-2F4DCE861A29}" srcId="{C9449986-2CB9-4E4F-965E-E63C132EF238}" destId="{A29B4FEC-DDD8-47B6-AED4-1A5A46613299}" srcOrd="0" destOrd="0" parTransId="{BCBD8090-3C00-40BD-A4B7-537E6A3F327E}" sibTransId="{44DE321D-898B-4200-94F1-337BA6093929}"/>
    <dgm:cxn modelId="{A3C24A68-435E-4E7A-86DB-AEF76CBB2313}" type="presOf" srcId="{80D4247E-CBB7-47D5-A375-D922B66A3565}" destId="{286DD70D-02A2-4681-B15E-0235B39C29CA}" srcOrd="0" destOrd="2" presId="urn:microsoft.com/office/officeart/2005/8/layout/hList1"/>
    <dgm:cxn modelId="{C5C074FF-31E5-4900-BD44-1F4FBE7B979E}" type="presOf" srcId="{CAB41987-D390-4A1B-B312-4349884E815A}" destId="{9BA45B11-AF14-402A-9864-EAA0C4051150}" srcOrd="0" destOrd="0" presId="urn:microsoft.com/office/officeart/2005/8/layout/hList1"/>
    <dgm:cxn modelId="{0602C4D1-B4C3-4A24-B441-89B93F988187}" srcId="{C9449986-2CB9-4E4F-965E-E63C132EF238}" destId="{80D4247E-CBB7-47D5-A375-D922B66A3565}" srcOrd="2" destOrd="0" parTransId="{E8DD487D-6146-43EE-B6D1-7AA2D97F3394}" sibTransId="{08E4B18B-2871-475F-BD1C-B1DA218B51AF}"/>
    <dgm:cxn modelId="{A47CD219-B406-44D8-B324-EC4A81194980}" srcId="{41D5E94D-AA23-4555-A0E6-137FD60B0276}" destId="{CAB41987-D390-4A1B-B312-4349884E815A}" srcOrd="1" destOrd="0" parTransId="{DF7EEF0E-FA24-4DB8-B185-AD2C58009DB8}" sibTransId="{96248AE9-159C-42DB-B2DA-2139E854D948}"/>
    <dgm:cxn modelId="{5BA553B9-2222-4698-BD2F-531EAC1A5DA2}" srcId="{41D5E94D-AA23-4555-A0E6-137FD60B0276}" destId="{C9449986-2CB9-4E4F-965E-E63C132EF238}" srcOrd="0" destOrd="0" parTransId="{D4AF808A-7E5E-4285-996D-FA95DD887349}" sibTransId="{9B64E82E-4CDA-42ED-AF01-209D0789C4F0}"/>
    <dgm:cxn modelId="{75D2D928-1E8F-452E-A411-682AD4E94B40}" type="presParOf" srcId="{65980B46-445F-4B4E-A347-4EEF5AB397C8}" destId="{E38442B4-7BBA-4EF0-9412-6735298DC44E}" srcOrd="0" destOrd="0" presId="urn:microsoft.com/office/officeart/2005/8/layout/hList1"/>
    <dgm:cxn modelId="{249822B8-2B55-4677-A5FA-47084E0F19E2}" type="presParOf" srcId="{E38442B4-7BBA-4EF0-9412-6735298DC44E}" destId="{A2E87853-BCE6-453C-98DA-9E003A4F993E}" srcOrd="0" destOrd="0" presId="urn:microsoft.com/office/officeart/2005/8/layout/hList1"/>
    <dgm:cxn modelId="{8E22B0E6-7233-49A7-8475-C2C6A476B5F7}" type="presParOf" srcId="{E38442B4-7BBA-4EF0-9412-6735298DC44E}" destId="{286DD70D-02A2-4681-B15E-0235B39C29CA}" srcOrd="1" destOrd="0" presId="urn:microsoft.com/office/officeart/2005/8/layout/hList1"/>
    <dgm:cxn modelId="{6C6D1326-E386-4128-9950-B5117DC15F91}" type="presParOf" srcId="{65980B46-445F-4B4E-A347-4EEF5AB397C8}" destId="{23D28A2F-198F-4830-BAB3-00582E007A14}" srcOrd="1" destOrd="0" presId="urn:microsoft.com/office/officeart/2005/8/layout/hList1"/>
    <dgm:cxn modelId="{9AAB98B6-8F57-4AA7-8518-B38FE8789A48}" type="presParOf" srcId="{65980B46-445F-4B4E-A347-4EEF5AB397C8}" destId="{CEE6C4AE-524D-490E-92D1-FEBB2FD52541}" srcOrd="2" destOrd="0" presId="urn:microsoft.com/office/officeart/2005/8/layout/hList1"/>
    <dgm:cxn modelId="{2B259105-DCC2-4CE1-BC8E-E12918A6BF22}" type="presParOf" srcId="{CEE6C4AE-524D-490E-92D1-FEBB2FD52541}" destId="{9BA45B11-AF14-402A-9864-EAA0C4051150}" srcOrd="0" destOrd="0" presId="urn:microsoft.com/office/officeart/2005/8/layout/hList1"/>
    <dgm:cxn modelId="{C15518C9-25BA-42D5-8916-FD9A8D64A7EA}" type="presParOf" srcId="{CEE6C4AE-524D-490E-92D1-FEBB2FD52541}" destId="{565DBC48-F068-432D-AC1C-D810A9F8EC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89C027AD-20C2-4D29-82A2-A666737970F9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191F9F8-0534-4BDF-A055-289C374F8036}">
      <dgm:prSet custT="1"/>
      <dgm:spPr/>
      <dgm:t>
        <a:bodyPr/>
        <a:lstStyle/>
        <a:p>
          <a:r>
            <a:rPr lang="en-US" sz="2400" dirty="0"/>
            <a:t>Evaluate these structures based upon requirements that pertain to primary use</a:t>
          </a:r>
        </a:p>
      </dgm:t>
    </dgm:pt>
    <dgm:pt modelId="{2430B47F-5E79-4517-846A-9FF4CB0CE80E}" type="parTrans" cxnId="{6B6E934E-13B8-4470-BB66-9AB3AFECC5E2}">
      <dgm:prSet/>
      <dgm:spPr/>
      <dgm:t>
        <a:bodyPr/>
        <a:lstStyle/>
        <a:p>
          <a:endParaRPr lang="en-US"/>
        </a:p>
      </dgm:t>
    </dgm:pt>
    <dgm:pt modelId="{667F950D-7256-41E9-A780-2743F8BE91B8}" type="sibTrans" cxnId="{6B6E934E-13B8-4470-BB66-9AB3AFECC5E2}">
      <dgm:prSet/>
      <dgm:spPr/>
      <dgm:t>
        <a:bodyPr/>
        <a:lstStyle/>
        <a:p>
          <a:endParaRPr lang="en-US"/>
        </a:p>
      </dgm:t>
    </dgm:pt>
    <dgm:pt modelId="{34726ADE-FBE5-426D-808D-B7C935A2E1D1}" type="pres">
      <dgm:prSet presAssocID="{89C027AD-20C2-4D29-82A2-A666737970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0D4E4C-930F-4E82-9996-20DF3502E690}" type="pres">
      <dgm:prSet presAssocID="{C191F9F8-0534-4BDF-A055-289C374F8036}" presName="parentText" presStyleLbl="node1" presStyleIdx="0" presStyleCnt="1" custLinFactNeighborY="-24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55C0AD-0A7C-4047-9FAA-FB97896BACD4}" type="presOf" srcId="{C191F9F8-0534-4BDF-A055-289C374F8036}" destId="{0D0D4E4C-930F-4E82-9996-20DF3502E690}" srcOrd="0" destOrd="0" presId="urn:microsoft.com/office/officeart/2005/8/layout/vList2"/>
    <dgm:cxn modelId="{5D8F1F30-14C2-4BB8-B891-F64287C0CF7D}" type="presOf" srcId="{89C027AD-20C2-4D29-82A2-A666737970F9}" destId="{34726ADE-FBE5-426D-808D-B7C935A2E1D1}" srcOrd="0" destOrd="0" presId="urn:microsoft.com/office/officeart/2005/8/layout/vList2"/>
    <dgm:cxn modelId="{6B6E934E-13B8-4470-BB66-9AB3AFECC5E2}" srcId="{89C027AD-20C2-4D29-82A2-A666737970F9}" destId="{C191F9F8-0534-4BDF-A055-289C374F8036}" srcOrd="0" destOrd="0" parTransId="{2430B47F-5E79-4517-846A-9FF4CB0CE80E}" sibTransId="{667F950D-7256-41E9-A780-2743F8BE91B8}"/>
    <dgm:cxn modelId="{9CF2FB56-6E8D-4DA5-A5CD-50C6251D9C7E}" type="presParOf" srcId="{34726ADE-FBE5-426D-808D-B7C935A2E1D1}" destId="{0D0D4E4C-930F-4E82-9996-20DF3502E6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CDB6482-5ABA-4AED-96AC-C29FA6114C08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E896C1D-0381-4C0A-B175-29A139C0B60D}">
      <dgm:prSet phldrT="[Text]" custT="1"/>
      <dgm:spPr/>
      <dgm:t>
        <a:bodyPr/>
        <a:lstStyle/>
        <a:p>
          <a:r>
            <a:rPr lang="en-US" sz="2400" dirty="0"/>
            <a:t>ICC®</a:t>
          </a:r>
        </a:p>
      </dgm:t>
    </dgm:pt>
    <dgm:pt modelId="{B975DCD9-E8B3-4FD6-B72B-F6F9A3CCE84A}" type="parTrans" cxnId="{58DAB0C0-A0E9-4DE7-ACD5-B93D68008BD2}">
      <dgm:prSet/>
      <dgm:spPr/>
      <dgm:t>
        <a:bodyPr/>
        <a:lstStyle/>
        <a:p>
          <a:endParaRPr lang="en-US"/>
        </a:p>
      </dgm:t>
    </dgm:pt>
    <dgm:pt modelId="{E373D1C8-2D30-4D67-BB38-8693229FF834}" type="sibTrans" cxnId="{58DAB0C0-A0E9-4DE7-ACD5-B93D68008BD2}">
      <dgm:prSet/>
      <dgm:spPr/>
      <dgm:t>
        <a:bodyPr/>
        <a:lstStyle/>
        <a:p>
          <a:endParaRPr lang="en-US"/>
        </a:p>
      </dgm:t>
    </dgm:pt>
    <dgm:pt modelId="{1C882919-7677-434E-9593-9780221C5C4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NFPA® 1™ and NFPA® 101®</a:t>
          </a:r>
        </a:p>
      </dgm:t>
    </dgm:pt>
    <dgm:pt modelId="{C9E1B2E8-57E0-4F70-9876-8A4381ED5C0B}" type="parTrans" cxnId="{0F2CD552-55BE-4D16-8649-92F91AF4A17B}">
      <dgm:prSet/>
      <dgm:spPr/>
      <dgm:t>
        <a:bodyPr/>
        <a:lstStyle/>
        <a:p>
          <a:endParaRPr lang="en-US"/>
        </a:p>
      </dgm:t>
    </dgm:pt>
    <dgm:pt modelId="{0C2C776B-D116-4CD8-8B7D-055921DBFBC7}" type="sibTrans" cxnId="{0F2CD552-55BE-4D16-8649-92F91AF4A17B}">
      <dgm:prSet/>
      <dgm:spPr/>
      <dgm:t>
        <a:bodyPr/>
        <a:lstStyle/>
        <a:p>
          <a:endParaRPr lang="en-US"/>
        </a:p>
      </dgm:t>
    </dgm:pt>
    <dgm:pt modelId="{DB1764CC-434A-49DA-98AD-E36AB82B0846}">
      <dgm:prSet phldrT="[Text]" custT="1"/>
      <dgm:spPr/>
      <dgm:t>
        <a:bodyPr/>
        <a:lstStyle/>
        <a:p>
          <a:r>
            <a:rPr lang="en-US" sz="2000" dirty="0"/>
            <a:t>Group I Institutional</a:t>
          </a:r>
        </a:p>
      </dgm:t>
    </dgm:pt>
    <dgm:pt modelId="{FCA6E3DA-DB9C-4177-A253-D9E964DB3368}" type="parTrans" cxnId="{F72FF370-FA01-46BC-982B-BAD9DDDA978B}">
      <dgm:prSet/>
      <dgm:spPr/>
      <dgm:t>
        <a:bodyPr/>
        <a:lstStyle/>
        <a:p>
          <a:endParaRPr lang="en-US"/>
        </a:p>
      </dgm:t>
    </dgm:pt>
    <dgm:pt modelId="{DAE499FE-982C-45B4-AB16-5773A9953E10}" type="sibTrans" cxnId="{F72FF370-FA01-46BC-982B-BAD9DDDA978B}">
      <dgm:prSet/>
      <dgm:spPr/>
      <dgm:t>
        <a:bodyPr/>
        <a:lstStyle/>
        <a:p>
          <a:endParaRPr lang="en-US"/>
        </a:p>
      </dgm:t>
    </dgm:pt>
    <dgm:pt modelId="{356537EB-192F-447C-B70C-C943307E18D9}">
      <dgm:prSet phldrT="[Text]" custT="1"/>
      <dgm:spPr/>
      <dgm:t>
        <a:bodyPr/>
        <a:lstStyle/>
        <a:p>
          <a:r>
            <a:rPr lang="en-US" sz="2000" dirty="0"/>
            <a:t>Occupancies that provide care or medical treatment to people with physical limitations due to health or age</a:t>
          </a:r>
        </a:p>
      </dgm:t>
    </dgm:pt>
    <dgm:pt modelId="{189B0FBF-BE84-40E1-9E88-A0E08F197405}" type="parTrans" cxnId="{3872E971-42CB-4D62-A981-F35F61703287}">
      <dgm:prSet/>
      <dgm:spPr/>
      <dgm:t>
        <a:bodyPr/>
        <a:lstStyle/>
        <a:p>
          <a:endParaRPr lang="en-US"/>
        </a:p>
      </dgm:t>
    </dgm:pt>
    <dgm:pt modelId="{34D517C9-9886-4A1F-8867-4C37A01068D9}" type="sibTrans" cxnId="{3872E971-42CB-4D62-A981-F35F61703287}">
      <dgm:prSet/>
      <dgm:spPr/>
      <dgm:t>
        <a:bodyPr/>
        <a:lstStyle/>
        <a:p>
          <a:endParaRPr lang="en-US"/>
        </a:p>
      </dgm:t>
    </dgm:pt>
    <dgm:pt modelId="{C49FD6ED-8FF8-4E89-9C28-275F6F657DBE}">
      <dgm:prSet phldrT="[Text]" custT="1"/>
      <dgm:spPr/>
      <dgm:t>
        <a:bodyPr/>
        <a:lstStyle/>
        <a:p>
          <a:r>
            <a:rPr lang="en-US" sz="2000" dirty="0"/>
            <a:t>Includes penal or correctional facilities</a:t>
          </a:r>
        </a:p>
      </dgm:t>
    </dgm:pt>
    <dgm:pt modelId="{FC094969-218E-4594-A54C-CEC262566FC0}" type="parTrans" cxnId="{1E933758-D48A-4D3F-AF55-3F4E83D51BFA}">
      <dgm:prSet/>
      <dgm:spPr/>
      <dgm:t>
        <a:bodyPr/>
        <a:lstStyle/>
        <a:p>
          <a:endParaRPr lang="en-US"/>
        </a:p>
      </dgm:t>
    </dgm:pt>
    <dgm:pt modelId="{BDB5A59F-367F-474E-BC9C-96B7E45B563F}" type="sibTrans" cxnId="{1E933758-D48A-4D3F-AF55-3F4E83D51BFA}">
      <dgm:prSet/>
      <dgm:spPr/>
      <dgm:t>
        <a:bodyPr/>
        <a:lstStyle/>
        <a:p>
          <a:endParaRPr lang="en-US"/>
        </a:p>
      </dgm:t>
    </dgm:pt>
    <dgm:pt modelId="{936C8D3E-0E3C-4CCC-9861-34756A6D2B4A}">
      <dgm:prSet phldrT="[Text]" custT="1"/>
      <dgm:spPr/>
      <dgm:t>
        <a:bodyPr/>
        <a:lstStyle/>
        <a:p>
          <a:r>
            <a:rPr lang="en-US" sz="2000" dirty="0"/>
            <a:t>Health Care</a:t>
          </a:r>
        </a:p>
      </dgm:t>
    </dgm:pt>
    <dgm:pt modelId="{47403874-F855-4B06-8AE2-917B3331787C}" type="parTrans" cxnId="{073E8CEE-26B5-4EA1-B69C-91222D3F4897}">
      <dgm:prSet/>
      <dgm:spPr/>
      <dgm:t>
        <a:bodyPr/>
        <a:lstStyle/>
        <a:p>
          <a:endParaRPr lang="en-US"/>
        </a:p>
      </dgm:t>
    </dgm:pt>
    <dgm:pt modelId="{FE651BCF-7CD0-49F1-AD66-94026187A6DB}" type="sibTrans" cxnId="{073E8CEE-26B5-4EA1-B69C-91222D3F4897}">
      <dgm:prSet/>
      <dgm:spPr/>
      <dgm:t>
        <a:bodyPr/>
        <a:lstStyle/>
        <a:p>
          <a:endParaRPr lang="en-US"/>
        </a:p>
      </dgm:t>
    </dgm:pt>
    <dgm:pt modelId="{67348FC9-2261-4EA4-AFA9-FC0A739DE7AC}">
      <dgm:prSet phldrT="[Text]" custT="1"/>
      <dgm:spPr/>
      <dgm:t>
        <a:bodyPr/>
        <a:lstStyle/>
        <a:p>
          <a:r>
            <a:rPr lang="en-US" sz="2000" dirty="0"/>
            <a:t>Ambulatory Health Care</a:t>
          </a:r>
        </a:p>
      </dgm:t>
    </dgm:pt>
    <dgm:pt modelId="{C8C02A0D-D63D-4E32-9AF7-8B2686BB8692}" type="parTrans" cxnId="{86BF9176-B9B4-4191-9F37-8E956901A6E3}">
      <dgm:prSet/>
      <dgm:spPr/>
      <dgm:t>
        <a:bodyPr/>
        <a:lstStyle/>
        <a:p>
          <a:endParaRPr lang="en-US"/>
        </a:p>
      </dgm:t>
    </dgm:pt>
    <dgm:pt modelId="{C017442F-8F6B-498A-BEEF-E0F3A0896689}" type="sibTrans" cxnId="{86BF9176-B9B4-4191-9F37-8E956901A6E3}">
      <dgm:prSet/>
      <dgm:spPr/>
      <dgm:t>
        <a:bodyPr/>
        <a:lstStyle/>
        <a:p>
          <a:endParaRPr lang="en-US"/>
        </a:p>
      </dgm:t>
    </dgm:pt>
    <dgm:pt modelId="{E22AA498-9951-4F12-A3B8-681B6B4E7362}">
      <dgm:prSet phldrT="[Text]" custT="1"/>
      <dgm:spPr/>
      <dgm:t>
        <a:bodyPr/>
        <a:lstStyle/>
        <a:p>
          <a:r>
            <a:rPr lang="en-US" sz="2000" dirty="0"/>
            <a:t>Detention and Correctional</a:t>
          </a:r>
        </a:p>
      </dgm:t>
    </dgm:pt>
    <dgm:pt modelId="{4B86BD41-D0ED-4FE6-95C0-0061F0C2DAC0}" type="parTrans" cxnId="{578B61C3-4634-481B-95D5-AA0BB4CA2597}">
      <dgm:prSet/>
      <dgm:spPr/>
      <dgm:t>
        <a:bodyPr/>
        <a:lstStyle/>
        <a:p>
          <a:endParaRPr lang="en-US"/>
        </a:p>
      </dgm:t>
    </dgm:pt>
    <dgm:pt modelId="{A8A9F784-AD3D-472C-8881-14B5372436A8}" type="sibTrans" cxnId="{578B61C3-4634-481B-95D5-AA0BB4CA2597}">
      <dgm:prSet/>
      <dgm:spPr/>
      <dgm:t>
        <a:bodyPr/>
        <a:lstStyle/>
        <a:p>
          <a:endParaRPr lang="en-US"/>
        </a:p>
      </dgm:t>
    </dgm:pt>
    <dgm:pt modelId="{432C5860-4917-481E-8C6D-AA9124606BE8}">
      <dgm:prSet phldrT="[Text]" custT="1"/>
      <dgm:spPr/>
      <dgm:t>
        <a:bodyPr/>
        <a:lstStyle/>
        <a:p>
          <a:r>
            <a:rPr lang="en-US" sz="2000" dirty="0"/>
            <a:t>Residential Board and Care</a:t>
          </a:r>
        </a:p>
      </dgm:t>
    </dgm:pt>
    <dgm:pt modelId="{964214D4-5FFF-49A6-97F7-E985F1AAAFB3}" type="parTrans" cxnId="{5904C879-4095-4559-BE86-44CBCC1AF450}">
      <dgm:prSet/>
      <dgm:spPr/>
      <dgm:t>
        <a:bodyPr/>
        <a:lstStyle/>
        <a:p>
          <a:endParaRPr lang="en-US"/>
        </a:p>
      </dgm:t>
    </dgm:pt>
    <dgm:pt modelId="{83CDAED0-06EE-4781-A4BA-CEB50E84608C}" type="sibTrans" cxnId="{5904C879-4095-4559-BE86-44CBCC1AF450}">
      <dgm:prSet/>
      <dgm:spPr/>
      <dgm:t>
        <a:bodyPr/>
        <a:lstStyle/>
        <a:p>
          <a:endParaRPr lang="en-US"/>
        </a:p>
      </dgm:t>
    </dgm:pt>
    <dgm:pt modelId="{6D944BC0-9941-48C1-9646-BCB80B2186B1}">
      <dgm:prSet phldrT="[Text]" custT="1"/>
      <dgm:spPr/>
      <dgm:t>
        <a:bodyPr/>
        <a:lstStyle/>
        <a:p>
          <a:r>
            <a:rPr lang="en-US" sz="2000" dirty="0"/>
            <a:t>Day Care (portions of the occupancy requirements)</a:t>
          </a:r>
        </a:p>
      </dgm:t>
    </dgm:pt>
    <dgm:pt modelId="{1953E819-906E-417F-A9EA-F0997ACE2361}" type="parTrans" cxnId="{981735F5-82C1-45A4-9D57-EC58E09B20E6}">
      <dgm:prSet/>
      <dgm:spPr/>
      <dgm:t>
        <a:bodyPr/>
        <a:lstStyle/>
        <a:p>
          <a:endParaRPr lang="en-US"/>
        </a:p>
      </dgm:t>
    </dgm:pt>
    <dgm:pt modelId="{9D7BEA97-F7B3-4904-88B0-F46E6CF93010}" type="sibTrans" cxnId="{981735F5-82C1-45A4-9D57-EC58E09B20E6}">
      <dgm:prSet/>
      <dgm:spPr/>
      <dgm:t>
        <a:bodyPr/>
        <a:lstStyle/>
        <a:p>
          <a:endParaRPr lang="en-US"/>
        </a:p>
      </dgm:t>
    </dgm:pt>
    <dgm:pt modelId="{47D00BA3-7BB3-4513-8666-6E4030721727}" type="pres">
      <dgm:prSet presAssocID="{9CDB6482-5ABA-4AED-96AC-C29FA6114C0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865FB9-80AE-4011-BA19-707F3AC9D5D4}" type="pres">
      <dgm:prSet presAssocID="{7E896C1D-0381-4C0A-B175-29A139C0B60D}" presName="parentLin" presStyleCnt="0"/>
      <dgm:spPr/>
    </dgm:pt>
    <dgm:pt modelId="{B58A6996-72A6-4AE4-87DD-6B0B14925268}" type="pres">
      <dgm:prSet presAssocID="{7E896C1D-0381-4C0A-B175-29A139C0B60D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59BF536-91B7-4022-821C-49B8BB9629F9}" type="pres">
      <dgm:prSet presAssocID="{7E896C1D-0381-4C0A-B175-29A139C0B60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0A86C-8062-4E8B-9D71-216B12F98F81}" type="pres">
      <dgm:prSet presAssocID="{7E896C1D-0381-4C0A-B175-29A139C0B60D}" presName="negativeSpace" presStyleCnt="0"/>
      <dgm:spPr/>
    </dgm:pt>
    <dgm:pt modelId="{10BECAF2-A3C6-48A3-A273-2C04565800C2}" type="pres">
      <dgm:prSet presAssocID="{7E896C1D-0381-4C0A-B175-29A139C0B60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92DEA-4A50-4F4E-B363-3EBBCDF1164D}" type="pres">
      <dgm:prSet presAssocID="{E373D1C8-2D30-4D67-BB38-8693229FF834}" presName="spaceBetweenRectangles" presStyleCnt="0"/>
      <dgm:spPr/>
    </dgm:pt>
    <dgm:pt modelId="{CEA4FB1C-A4D2-4850-B860-AD23301B3E67}" type="pres">
      <dgm:prSet presAssocID="{1C882919-7677-434E-9593-9780221C5C4C}" presName="parentLin" presStyleCnt="0"/>
      <dgm:spPr/>
    </dgm:pt>
    <dgm:pt modelId="{83157756-55C6-4D10-8DA1-F34A77AE518D}" type="pres">
      <dgm:prSet presAssocID="{1C882919-7677-434E-9593-9780221C5C4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AEA01DC-3311-4338-934B-F0A28032E68F}" type="pres">
      <dgm:prSet presAssocID="{1C882919-7677-434E-9593-9780221C5C4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CBB7D-2097-41E3-B675-45406821AC77}" type="pres">
      <dgm:prSet presAssocID="{1C882919-7677-434E-9593-9780221C5C4C}" presName="negativeSpace" presStyleCnt="0"/>
      <dgm:spPr/>
    </dgm:pt>
    <dgm:pt modelId="{1354BC19-BCFA-4040-893D-415444D63C72}" type="pres">
      <dgm:prSet presAssocID="{1C882919-7677-434E-9593-9780221C5C4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A6F480-6957-4C99-8574-451AB22A8B20}" type="presOf" srcId="{356537EB-192F-447C-B70C-C943307E18D9}" destId="{10BECAF2-A3C6-48A3-A273-2C04565800C2}" srcOrd="0" destOrd="1" presId="urn:microsoft.com/office/officeart/2005/8/layout/list1"/>
    <dgm:cxn modelId="{96EE25EE-A570-4E80-BE02-1DE9AD0C8F34}" type="presOf" srcId="{1C882919-7677-434E-9593-9780221C5C4C}" destId="{EAEA01DC-3311-4338-934B-F0A28032E68F}" srcOrd="1" destOrd="0" presId="urn:microsoft.com/office/officeart/2005/8/layout/list1"/>
    <dgm:cxn modelId="{981735F5-82C1-45A4-9D57-EC58E09B20E6}" srcId="{1C882919-7677-434E-9593-9780221C5C4C}" destId="{6D944BC0-9941-48C1-9646-BCB80B2186B1}" srcOrd="4" destOrd="0" parTransId="{1953E819-906E-417F-A9EA-F0997ACE2361}" sibTransId="{9D7BEA97-F7B3-4904-88B0-F46E6CF93010}"/>
    <dgm:cxn modelId="{70B60D9E-83A1-43E9-8042-DD0133929DED}" type="presOf" srcId="{67348FC9-2261-4EA4-AFA9-FC0A739DE7AC}" destId="{1354BC19-BCFA-4040-893D-415444D63C72}" srcOrd="0" destOrd="1" presId="urn:microsoft.com/office/officeart/2005/8/layout/list1"/>
    <dgm:cxn modelId="{58DAB0C0-A0E9-4DE7-ACD5-B93D68008BD2}" srcId="{9CDB6482-5ABA-4AED-96AC-C29FA6114C08}" destId="{7E896C1D-0381-4C0A-B175-29A139C0B60D}" srcOrd="0" destOrd="0" parTransId="{B975DCD9-E8B3-4FD6-B72B-F6F9A3CCE84A}" sibTransId="{E373D1C8-2D30-4D67-BB38-8693229FF834}"/>
    <dgm:cxn modelId="{7F27F9FD-624F-4ED0-866B-B6F57440F796}" type="presOf" srcId="{6D944BC0-9941-48C1-9646-BCB80B2186B1}" destId="{1354BC19-BCFA-4040-893D-415444D63C72}" srcOrd="0" destOrd="4" presId="urn:microsoft.com/office/officeart/2005/8/layout/list1"/>
    <dgm:cxn modelId="{0F2CD552-55BE-4D16-8649-92F91AF4A17B}" srcId="{9CDB6482-5ABA-4AED-96AC-C29FA6114C08}" destId="{1C882919-7677-434E-9593-9780221C5C4C}" srcOrd="1" destOrd="0" parTransId="{C9E1B2E8-57E0-4F70-9876-8A4381ED5C0B}" sibTransId="{0C2C776B-D116-4CD8-8B7D-055921DBFBC7}"/>
    <dgm:cxn modelId="{5904C879-4095-4559-BE86-44CBCC1AF450}" srcId="{1C882919-7677-434E-9593-9780221C5C4C}" destId="{432C5860-4917-481E-8C6D-AA9124606BE8}" srcOrd="3" destOrd="0" parTransId="{964214D4-5FFF-49A6-97F7-E985F1AAAFB3}" sibTransId="{83CDAED0-06EE-4781-A4BA-CEB50E84608C}"/>
    <dgm:cxn modelId="{9E24A228-0DD7-40F3-9919-058A4FB39411}" type="presOf" srcId="{DB1764CC-434A-49DA-98AD-E36AB82B0846}" destId="{10BECAF2-A3C6-48A3-A273-2C04565800C2}" srcOrd="0" destOrd="0" presId="urn:microsoft.com/office/officeart/2005/8/layout/list1"/>
    <dgm:cxn modelId="{8216520E-E366-4218-9DD9-7EF4368836CF}" type="presOf" srcId="{E22AA498-9951-4F12-A3B8-681B6B4E7362}" destId="{1354BC19-BCFA-4040-893D-415444D63C72}" srcOrd="0" destOrd="2" presId="urn:microsoft.com/office/officeart/2005/8/layout/list1"/>
    <dgm:cxn modelId="{22AEFAB3-299F-4451-89BF-D8365FD692A8}" type="presOf" srcId="{7E896C1D-0381-4C0A-B175-29A139C0B60D}" destId="{659BF536-91B7-4022-821C-49B8BB9629F9}" srcOrd="1" destOrd="0" presId="urn:microsoft.com/office/officeart/2005/8/layout/list1"/>
    <dgm:cxn modelId="{073E8CEE-26B5-4EA1-B69C-91222D3F4897}" srcId="{1C882919-7677-434E-9593-9780221C5C4C}" destId="{936C8D3E-0E3C-4CCC-9861-34756A6D2B4A}" srcOrd="0" destOrd="0" parTransId="{47403874-F855-4B06-8AE2-917B3331787C}" sibTransId="{FE651BCF-7CD0-49F1-AD66-94026187A6DB}"/>
    <dgm:cxn modelId="{1E933758-D48A-4D3F-AF55-3F4E83D51BFA}" srcId="{7E896C1D-0381-4C0A-B175-29A139C0B60D}" destId="{C49FD6ED-8FF8-4E89-9C28-275F6F657DBE}" srcOrd="2" destOrd="0" parTransId="{FC094969-218E-4594-A54C-CEC262566FC0}" sibTransId="{BDB5A59F-367F-474E-BC9C-96B7E45B563F}"/>
    <dgm:cxn modelId="{C5723C16-3282-4C5A-8DF5-509B3450FB65}" type="presOf" srcId="{C49FD6ED-8FF8-4E89-9C28-275F6F657DBE}" destId="{10BECAF2-A3C6-48A3-A273-2C04565800C2}" srcOrd="0" destOrd="2" presId="urn:microsoft.com/office/officeart/2005/8/layout/list1"/>
    <dgm:cxn modelId="{F72FF370-FA01-46BC-982B-BAD9DDDA978B}" srcId="{7E896C1D-0381-4C0A-B175-29A139C0B60D}" destId="{DB1764CC-434A-49DA-98AD-E36AB82B0846}" srcOrd="0" destOrd="0" parTransId="{FCA6E3DA-DB9C-4177-A253-D9E964DB3368}" sibTransId="{DAE499FE-982C-45B4-AB16-5773A9953E10}"/>
    <dgm:cxn modelId="{F13EAEA8-C8A3-4B93-89AD-28C07BCC4F1A}" type="presOf" srcId="{432C5860-4917-481E-8C6D-AA9124606BE8}" destId="{1354BC19-BCFA-4040-893D-415444D63C72}" srcOrd="0" destOrd="3" presId="urn:microsoft.com/office/officeart/2005/8/layout/list1"/>
    <dgm:cxn modelId="{2E6B31F3-B9F9-4DC7-A1EB-5767751CB195}" type="presOf" srcId="{936C8D3E-0E3C-4CCC-9861-34756A6D2B4A}" destId="{1354BC19-BCFA-4040-893D-415444D63C72}" srcOrd="0" destOrd="0" presId="urn:microsoft.com/office/officeart/2005/8/layout/list1"/>
    <dgm:cxn modelId="{578B61C3-4634-481B-95D5-AA0BB4CA2597}" srcId="{1C882919-7677-434E-9593-9780221C5C4C}" destId="{E22AA498-9951-4F12-A3B8-681B6B4E7362}" srcOrd="2" destOrd="0" parTransId="{4B86BD41-D0ED-4FE6-95C0-0061F0C2DAC0}" sibTransId="{A8A9F784-AD3D-472C-8881-14B5372436A8}"/>
    <dgm:cxn modelId="{86BF9176-B9B4-4191-9F37-8E956901A6E3}" srcId="{1C882919-7677-434E-9593-9780221C5C4C}" destId="{67348FC9-2261-4EA4-AFA9-FC0A739DE7AC}" srcOrd="1" destOrd="0" parTransId="{C8C02A0D-D63D-4E32-9AF7-8B2686BB8692}" sibTransId="{C017442F-8F6B-498A-BEEF-E0F3A0896689}"/>
    <dgm:cxn modelId="{E2928973-296D-4708-8BB8-3CC0E095D88C}" type="presOf" srcId="{1C882919-7677-434E-9593-9780221C5C4C}" destId="{83157756-55C6-4D10-8DA1-F34A77AE518D}" srcOrd="0" destOrd="0" presId="urn:microsoft.com/office/officeart/2005/8/layout/list1"/>
    <dgm:cxn modelId="{2D5AB73B-F843-4DDE-A223-720D73C7F55C}" type="presOf" srcId="{7E896C1D-0381-4C0A-B175-29A139C0B60D}" destId="{B58A6996-72A6-4AE4-87DD-6B0B14925268}" srcOrd="0" destOrd="0" presId="urn:microsoft.com/office/officeart/2005/8/layout/list1"/>
    <dgm:cxn modelId="{27157095-D0CE-473C-A0D4-DBEB0860143C}" type="presOf" srcId="{9CDB6482-5ABA-4AED-96AC-C29FA6114C08}" destId="{47D00BA3-7BB3-4513-8666-6E4030721727}" srcOrd="0" destOrd="0" presId="urn:microsoft.com/office/officeart/2005/8/layout/list1"/>
    <dgm:cxn modelId="{3872E971-42CB-4D62-A981-F35F61703287}" srcId="{7E896C1D-0381-4C0A-B175-29A139C0B60D}" destId="{356537EB-192F-447C-B70C-C943307E18D9}" srcOrd="1" destOrd="0" parTransId="{189B0FBF-BE84-40E1-9E88-A0E08F197405}" sibTransId="{34D517C9-9886-4A1F-8867-4C37A01068D9}"/>
    <dgm:cxn modelId="{5179BB88-7971-481A-9DC2-A4F039B36DEE}" type="presParOf" srcId="{47D00BA3-7BB3-4513-8666-6E4030721727}" destId="{42865FB9-80AE-4011-BA19-707F3AC9D5D4}" srcOrd="0" destOrd="0" presId="urn:microsoft.com/office/officeart/2005/8/layout/list1"/>
    <dgm:cxn modelId="{3759BBDD-0278-49C8-9A61-E5F263F78353}" type="presParOf" srcId="{42865FB9-80AE-4011-BA19-707F3AC9D5D4}" destId="{B58A6996-72A6-4AE4-87DD-6B0B14925268}" srcOrd="0" destOrd="0" presId="urn:microsoft.com/office/officeart/2005/8/layout/list1"/>
    <dgm:cxn modelId="{FEB84548-842C-4A3A-8F2E-984B93DBE6B8}" type="presParOf" srcId="{42865FB9-80AE-4011-BA19-707F3AC9D5D4}" destId="{659BF536-91B7-4022-821C-49B8BB9629F9}" srcOrd="1" destOrd="0" presId="urn:microsoft.com/office/officeart/2005/8/layout/list1"/>
    <dgm:cxn modelId="{08002CDA-CE1D-44D3-B311-EF9B62D025D3}" type="presParOf" srcId="{47D00BA3-7BB3-4513-8666-6E4030721727}" destId="{E970A86C-8062-4E8B-9D71-216B12F98F81}" srcOrd="1" destOrd="0" presId="urn:microsoft.com/office/officeart/2005/8/layout/list1"/>
    <dgm:cxn modelId="{C18DF8A5-7292-4209-9EC2-5425DA9A773E}" type="presParOf" srcId="{47D00BA3-7BB3-4513-8666-6E4030721727}" destId="{10BECAF2-A3C6-48A3-A273-2C04565800C2}" srcOrd="2" destOrd="0" presId="urn:microsoft.com/office/officeart/2005/8/layout/list1"/>
    <dgm:cxn modelId="{767261C7-73FF-425B-9AD6-95B100EE8371}" type="presParOf" srcId="{47D00BA3-7BB3-4513-8666-6E4030721727}" destId="{ACA92DEA-4A50-4F4E-B363-3EBBCDF1164D}" srcOrd="3" destOrd="0" presId="urn:microsoft.com/office/officeart/2005/8/layout/list1"/>
    <dgm:cxn modelId="{9BD355EB-8D84-4FF9-B90C-E8223137700A}" type="presParOf" srcId="{47D00BA3-7BB3-4513-8666-6E4030721727}" destId="{CEA4FB1C-A4D2-4850-B860-AD23301B3E67}" srcOrd="4" destOrd="0" presId="urn:microsoft.com/office/officeart/2005/8/layout/list1"/>
    <dgm:cxn modelId="{780B8B34-5D55-4D41-9BE2-EBA94D05FA62}" type="presParOf" srcId="{CEA4FB1C-A4D2-4850-B860-AD23301B3E67}" destId="{83157756-55C6-4D10-8DA1-F34A77AE518D}" srcOrd="0" destOrd="0" presId="urn:microsoft.com/office/officeart/2005/8/layout/list1"/>
    <dgm:cxn modelId="{ADE0DDAA-BA9E-4D59-A45E-FEF75AFF98FF}" type="presParOf" srcId="{CEA4FB1C-A4D2-4850-B860-AD23301B3E67}" destId="{EAEA01DC-3311-4338-934B-F0A28032E68F}" srcOrd="1" destOrd="0" presId="urn:microsoft.com/office/officeart/2005/8/layout/list1"/>
    <dgm:cxn modelId="{10016F60-D4BB-4C32-90DF-28D5C14316DA}" type="presParOf" srcId="{47D00BA3-7BB3-4513-8666-6E4030721727}" destId="{23DCBB7D-2097-41E3-B675-45406821AC77}" srcOrd="5" destOrd="0" presId="urn:microsoft.com/office/officeart/2005/8/layout/list1"/>
    <dgm:cxn modelId="{B55A30A0-9F28-451D-9019-87FB38C5F865}" type="presParOf" srcId="{47D00BA3-7BB3-4513-8666-6E4030721727}" destId="{1354BC19-BCFA-4040-893D-415444D63C7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Identified only in NFPA®1™ and NFPA®101®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134647C5-FA3A-4DD2-BF61-A26328A2C9E2}">
      <dgm:prSet phldrT="[Text]" custT="1"/>
      <dgm:spPr/>
      <dgm:t>
        <a:bodyPr/>
        <a:lstStyle/>
        <a:p>
          <a:r>
            <a:rPr lang="en-US" sz="1800" dirty="0"/>
            <a:t>ICC® codes include similar requirements included as part of Group I Institutional I-2, a subclassification</a:t>
          </a:r>
        </a:p>
      </dgm:t>
    </dgm:pt>
    <dgm:pt modelId="{4746A680-8EA9-4F47-9538-E2B8A832954F}" type="parTrans" cxnId="{31AA5501-E946-4977-B781-4A044AC9F24A}">
      <dgm:prSet/>
      <dgm:spPr/>
      <dgm:t>
        <a:bodyPr/>
        <a:lstStyle/>
        <a:p>
          <a:endParaRPr lang="en-US"/>
        </a:p>
      </dgm:t>
    </dgm:pt>
    <dgm:pt modelId="{F486B8B3-525F-4E01-9610-58895056D38C}" type="sibTrans" cxnId="{31AA5501-E946-4977-B781-4A044AC9F24A}">
      <dgm:prSet/>
      <dgm:spPr/>
      <dgm:t>
        <a:bodyPr/>
        <a:lstStyle/>
        <a:p>
          <a:endParaRPr lang="en-US"/>
        </a:p>
      </dgm:t>
    </dgm:pt>
    <dgm:pt modelId="{0D6761A7-F228-411F-AF77-657E790DA7C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Canadian codes include similar provisions within </a:t>
          </a:r>
          <a:r>
            <a:rPr lang="en-US" sz="1800" dirty="0" smtClean="0"/>
            <a:t>Group </a:t>
          </a:r>
          <a:r>
            <a:rPr lang="en-US" sz="1800" dirty="0"/>
            <a:t>B Care of Detention Occupancies</a:t>
          </a:r>
          <a:r>
            <a:rPr lang="en-US" sz="1800" b="1" dirty="0"/>
            <a:t> </a:t>
          </a:r>
          <a:r>
            <a:rPr lang="en-US" sz="1800" dirty="0"/>
            <a:t>classification</a:t>
          </a:r>
        </a:p>
      </dgm:t>
    </dgm:pt>
    <dgm:pt modelId="{2421E156-33C6-4EC5-8D59-8A0C529E1530}" type="parTrans" cxnId="{6533E2B5-6FB4-4A69-B0A2-C382BB7BBD6F}">
      <dgm:prSet/>
      <dgm:spPr/>
      <dgm:t>
        <a:bodyPr/>
        <a:lstStyle/>
        <a:p>
          <a:endParaRPr lang="en-US"/>
        </a:p>
      </dgm:t>
    </dgm:pt>
    <dgm:pt modelId="{69D0565D-7D25-41AD-8B61-B063D87A9406}" type="sibTrans" cxnId="{6533E2B5-6FB4-4A69-B0A2-C382BB7BBD6F}">
      <dgm:prSet/>
      <dgm:spPr/>
      <dgm:t>
        <a:bodyPr/>
        <a:lstStyle/>
        <a:p>
          <a:endParaRPr lang="en-US"/>
        </a:p>
      </dgm:t>
    </dgm:pt>
    <dgm:pt modelId="{9FE55C24-7720-4322-B8F0-EE37B78915D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 smtClean="0"/>
            <a:t>Differences </a:t>
          </a:r>
          <a:r>
            <a:rPr lang="en-US" sz="1800" dirty="0"/>
            <a:t>among the various codes</a:t>
          </a:r>
        </a:p>
      </dgm:t>
    </dgm:pt>
    <dgm:pt modelId="{4338F750-257F-46DE-AB37-74B2095AE897}" type="parTrans" cxnId="{4455CD52-B1D7-4A6A-96C0-A0CDD59B0404}">
      <dgm:prSet/>
      <dgm:spPr/>
      <dgm:t>
        <a:bodyPr/>
        <a:lstStyle/>
        <a:p>
          <a:endParaRPr lang="en-US"/>
        </a:p>
      </dgm:t>
    </dgm:pt>
    <dgm:pt modelId="{A8275442-D8F0-4664-B388-FB4C66B5050C}" type="sibTrans" cxnId="{4455CD52-B1D7-4A6A-96C0-A0CDD59B0404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3722EB6A-5D61-456E-BE85-4B0F9033E9FB}" type="pres">
      <dgm:prSet presAssocID="{134647C5-FA3A-4DD2-BF61-A26328A2C9E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D69AE-C0A6-4942-A9CF-343C27008FBB}" type="pres">
      <dgm:prSet presAssocID="{F486B8B3-525F-4E01-9610-58895056D38C}" presName="spacer" presStyleCnt="0"/>
      <dgm:spPr/>
    </dgm:pt>
    <dgm:pt modelId="{7BBF4F23-13E2-4397-854B-63608BEA4B0E}" type="pres">
      <dgm:prSet presAssocID="{0D6761A7-F228-411F-AF77-657E790DA7C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5CDB7-1BEF-46A6-B910-B888A584B654}" type="pres">
      <dgm:prSet presAssocID="{69D0565D-7D25-41AD-8B61-B063D87A9406}" presName="spacer" presStyleCnt="0"/>
      <dgm:spPr/>
    </dgm:pt>
    <dgm:pt modelId="{4DBAC7C6-DCE8-4B82-8348-DF677079DB56}" type="pres">
      <dgm:prSet presAssocID="{9FE55C24-7720-4322-B8F0-EE37B78915D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EC3A77-6800-4F1F-9C3B-B095D2BCDC0E}" type="presOf" srcId="{C99DB7B2-9B32-4A55-8063-5E2123ED6BD9}" destId="{F88DD41B-4685-4E58-8A57-B0916762773B}" srcOrd="0" destOrd="0" presId="urn:microsoft.com/office/officeart/2005/8/layout/vList2"/>
    <dgm:cxn modelId="{BA7D57D3-835D-49E0-BF03-2D80C1B4CEDA}" type="presOf" srcId="{0D6761A7-F228-411F-AF77-657E790DA7C7}" destId="{7BBF4F23-13E2-4397-854B-63608BEA4B0E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93E31CEA-79C1-4674-8006-55B2F3D52785}" type="presOf" srcId="{134647C5-FA3A-4DD2-BF61-A26328A2C9E2}" destId="{3722EB6A-5D61-456E-BE85-4B0F9033E9FB}" srcOrd="0" destOrd="0" presId="urn:microsoft.com/office/officeart/2005/8/layout/vList2"/>
    <dgm:cxn modelId="{D8ACB716-AE97-47CA-B423-29374E021A9C}" type="presOf" srcId="{F0DF7EEC-BB9D-499E-96DA-B9195F02188F}" destId="{8D17D58B-D835-4271-8F9F-D5E3E3B2595C}" srcOrd="0" destOrd="0" presId="urn:microsoft.com/office/officeart/2005/8/layout/vList2"/>
    <dgm:cxn modelId="{51F6219D-12C5-4C65-8B2F-720F921D12EF}" type="presOf" srcId="{9FE55C24-7720-4322-B8F0-EE37B78915D2}" destId="{4DBAC7C6-DCE8-4B82-8348-DF677079DB56}" srcOrd="0" destOrd="0" presId="urn:microsoft.com/office/officeart/2005/8/layout/vList2"/>
    <dgm:cxn modelId="{4455CD52-B1D7-4A6A-96C0-A0CDD59B0404}" srcId="{F0DF7EEC-BB9D-499E-96DA-B9195F02188F}" destId="{9FE55C24-7720-4322-B8F0-EE37B78915D2}" srcOrd="3" destOrd="0" parTransId="{4338F750-257F-46DE-AB37-74B2095AE897}" sibTransId="{A8275442-D8F0-4664-B388-FB4C66B5050C}"/>
    <dgm:cxn modelId="{31AA5501-E946-4977-B781-4A044AC9F24A}" srcId="{F0DF7EEC-BB9D-499E-96DA-B9195F02188F}" destId="{134647C5-FA3A-4DD2-BF61-A26328A2C9E2}" srcOrd="1" destOrd="0" parTransId="{4746A680-8EA9-4F47-9538-E2B8A832954F}" sibTransId="{F486B8B3-525F-4E01-9610-58895056D38C}"/>
    <dgm:cxn modelId="{6533E2B5-6FB4-4A69-B0A2-C382BB7BBD6F}" srcId="{F0DF7EEC-BB9D-499E-96DA-B9195F02188F}" destId="{0D6761A7-F228-411F-AF77-657E790DA7C7}" srcOrd="2" destOrd="0" parTransId="{2421E156-33C6-4EC5-8D59-8A0C529E1530}" sibTransId="{69D0565D-7D25-41AD-8B61-B063D87A9406}"/>
    <dgm:cxn modelId="{65B8A644-2F84-4690-BA69-A41A178C3453}" type="presParOf" srcId="{8D17D58B-D835-4271-8F9F-D5E3E3B2595C}" destId="{F88DD41B-4685-4E58-8A57-B0916762773B}" srcOrd="0" destOrd="0" presId="urn:microsoft.com/office/officeart/2005/8/layout/vList2"/>
    <dgm:cxn modelId="{81444EF8-361D-4C78-AEC0-FA263322B742}" type="presParOf" srcId="{8D17D58B-D835-4271-8F9F-D5E3E3B2595C}" destId="{44FD44B6-9979-4FA3-A47E-AB00C42461B5}" srcOrd="1" destOrd="0" presId="urn:microsoft.com/office/officeart/2005/8/layout/vList2"/>
    <dgm:cxn modelId="{E83CFD96-DDB2-4CDE-BD3F-0506CCD28392}" type="presParOf" srcId="{8D17D58B-D835-4271-8F9F-D5E3E3B2595C}" destId="{3722EB6A-5D61-456E-BE85-4B0F9033E9FB}" srcOrd="2" destOrd="0" presId="urn:microsoft.com/office/officeart/2005/8/layout/vList2"/>
    <dgm:cxn modelId="{47FB09E2-680E-4302-9D46-1B65F5094064}" type="presParOf" srcId="{8D17D58B-D835-4271-8F9F-D5E3E3B2595C}" destId="{4F0D69AE-C0A6-4942-A9CF-343C27008FBB}" srcOrd="3" destOrd="0" presId="urn:microsoft.com/office/officeart/2005/8/layout/vList2"/>
    <dgm:cxn modelId="{F624D71B-19A5-4D17-BAA6-6910CFBD35C3}" type="presParOf" srcId="{8D17D58B-D835-4271-8F9F-D5E3E3B2595C}" destId="{7BBF4F23-13E2-4397-854B-63608BEA4B0E}" srcOrd="4" destOrd="0" presId="urn:microsoft.com/office/officeart/2005/8/layout/vList2"/>
    <dgm:cxn modelId="{74478776-C92D-4695-B7E0-60D25B2BFE75}" type="presParOf" srcId="{8D17D58B-D835-4271-8F9F-D5E3E3B2595C}" destId="{CC25CDB7-1BEF-46A6-B910-B888A584B654}" srcOrd="5" destOrd="0" presId="urn:microsoft.com/office/officeart/2005/8/layout/vList2"/>
    <dgm:cxn modelId="{100AAFEB-AA0F-43D1-AAC9-7F77D562CF2B}" type="presParOf" srcId="{8D17D58B-D835-4271-8F9F-D5E3E3B2595C}" destId="{4DBAC7C6-DCE8-4B82-8348-DF677079DB5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7C0E7CC-9246-4165-9487-94FF1D55ED8F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779B80F-9B7C-4894-8DC0-B262F1D98A71}">
      <dgm:prSet phldrT="[Text]"/>
      <dgm:spPr/>
      <dgm:t>
        <a:bodyPr/>
        <a:lstStyle/>
        <a:p>
          <a:r>
            <a:rPr lang="en-US" dirty="0"/>
            <a:t>Adopted local code may apply to the design of the building</a:t>
          </a:r>
        </a:p>
      </dgm:t>
    </dgm:pt>
    <dgm:pt modelId="{EEAD891B-4F7F-45F8-944D-7976A375E91A}" type="parTrans" cxnId="{29319112-34F6-4ECF-9B91-484D8AA5D76E}">
      <dgm:prSet/>
      <dgm:spPr/>
      <dgm:t>
        <a:bodyPr/>
        <a:lstStyle/>
        <a:p>
          <a:endParaRPr lang="en-US"/>
        </a:p>
      </dgm:t>
    </dgm:pt>
    <dgm:pt modelId="{6015BF7A-67E8-496B-AEED-72D7F760EF2E}" type="sibTrans" cxnId="{29319112-34F6-4ECF-9B91-484D8AA5D76E}">
      <dgm:prSet/>
      <dgm:spPr/>
      <dgm:t>
        <a:bodyPr/>
        <a:lstStyle/>
        <a:p>
          <a:endParaRPr lang="en-US"/>
        </a:p>
      </dgm:t>
    </dgm:pt>
    <dgm:pt modelId="{99D395EE-1F75-44A6-B37E-6815A369B87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Multiple code documents are used to ensure all requirements are met</a:t>
          </a:r>
        </a:p>
      </dgm:t>
    </dgm:pt>
    <dgm:pt modelId="{F862CE88-421D-40AF-AEE5-B3E2C3ADB20E}" type="parTrans" cxnId="{FF1F1E65-34F3-4A0E-963C-D901C0D3722E}">
      <dgm:prSet/>
      <dgm:spPr/>
      <dgm:t>
        <a:bodyPr/>
        <a:lstStyle/>
        <a:p>
          <a:endParaRPr lang="en-US"/>
        </a:p>
      </dgm:t>
    </dgm:pt>
    <dgm:pt modelId="{330A3689-B1DB-4D31-90BE-F2D55B97766A}" type="sibTrans" cxnId="{FF1F1E65-34F3-4A0E-963C-D901C0D3722E}">
      <dgm:prSet/>
      <dgm:spPr/>
      <dgm:t>
        <a:bodyPr/>
        <a:lstStyle/>
        <a:p>
          <a:endParaRPr lang="en-US"/>
        </a:p>
      </dgm:t>
    </dgm:pt>
    <dgm:pt modelId="{89BC1624-2970-4C06-85C9-412CF90BDF3E}">
      <dgm:prSet phldrT="[Text]"/>
      <dgm:spPr/>
      <dgm:t>
        <a:bodyPr/>
        <a:lstStyle/>
        <a:p>
          <a:r>
            <a:rPr lang="en-US" dirty="0"/>
            <a:t>NFPA® 101® may pertain to areas such as long-term care in order to obtain Medicare certification</a:t>
          </a:r>
        </a:p>
      </dgm:t>
    </dgm:pt>
    <dgm:pt modelId="{E4ACEE0B-A2F2-4EBD-87A5-7E1C2534551B}" type="parTrans" cxnId="{E1373560-2A89-459D-A5B9-4259FA169B01}">
      <dgm:prSet/>
      <dgm:spPr/>
      <dgm:t>
        <a:bodyPr/>
        <a:lstStyle/>
        <a:p>
          <a:endParaRPr lang="en-US"/>
        </a:p>
      </dgm:t>
    </dgm:pt>
    <dgm:pt modelId="{902791F1-09F3-4256-BB9B-C8743D8F78BB}" type="sibTrans" cxnId="{E1373560-2A89-459D-A5B9-4259FA169B01}">
      <dgm:prSet/>
      <dgm:spPr/>
      <dgm:t>
        <a:bodyPr/>
        <a:lstStyle/>
        <a:p>
          <a:endParaRPr lang="en-US"/>
        </a:p>
      </dgm:t>
    </dgm:pt>
    <dgm:pt modelId="{2D03D4A7-EAB9-491F-AA7C-DE18CBCE24E1}" type="pres">
      <dgm:prSet presAssocID="{C7C0E7CC-9246-4165-9487-94FF1D55ED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A3FCC3-4323-4AF2-A7B7-6015C9110990}" type="pres">
      <dgm:prSet presAssocID="{C779B80F-9B7C-4894-8DC0-B262F1D98A7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BC6CB-3AE0-4B90-B83B-9F5C77687C62}" type="pres">
      <dgm:prSet presAssocID="{6015BF7A-67E8-496B-AEED-72D7F760EF2E}" presName="sibTrans" presStyleCnt="0"/>
      <dgm:spPr/>
    </dgm:pt>
    <dgm:pt modelId="{D3C35686-8D74-4AC1-ACAC-205830061E38}" type="pres">
      <dgm:prSet presAssocID="{89BC1624-2970-4C06-85C9-412CF90BDF3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E92C10-95CA-4983-836E-E5A792CAB409}" type="pres">
      <dgm:prSet presAssocID="{902791F1-09F3-4256-BB9B-C8743D8F78BB}" presName="sibTrans" presStyleCnt="0"/>
      <dgm:spPr/>
    </dgm:pt>
    <dgm:pt modelId="{86D1D453-5B2D-46ED-B387-42A00E220A9A}" type="pres">
      <dgm:prSet presAssocID="{99D395EE-1F75-44A6-B37E-6815A369B87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319112-34F6-4ECF-9B91-484D8AA5D76E}" srcId="{C7C0E7CC-9246-4165-9487-94FF1D55ED8F}" destId="{C779B80F-9B7C-4894-8DC0-B262F1D98A71}" srcOrd="0" destOrd="0" parTransId="{EEAD891B-4F7F-45F8-944D-7976A375E91A}" sibTransId="{6015BF7A-67E8-496B-AEED-72D7F760EF2E}"/>
    <dgm:cxn modelId="{3450CEE3-23D8-4BBA-9C63-6BB603259EE2}" type="presOf" srcId="{99D395EE-1F75-44A6-B37E-6815A369B870}" destId="{86D1D453-5B2D-46ED-B387-42A00E220A9A}" srcOrd="0" destOrd="0" presId="urn:microsoft.com/office/officeart/2005/8/layout/default"/>
    <dgm:cxn modelId="{676F7B29-7E0C-468F-BEF0-319674C17720}" type="presOf" srcId="{C7C0E7CC-9246-4165-9487-94FF1D55ED8F}" destId="{2D03D4A7-EAB9-491F-AA7C-DE18CBCE24E1}" srcOrd="0" destOrd="0" presId="urn:microsoft.com/office/officeart/2005/8/layout/default"/>
    <dgm:cxn modelId="{86039264-987D-467B-9126-10069F44E541}" type="presOf" srcId="{C779B80F-9B7C-4894-8DC0-B262F1D98A71}" destId="{38A3FCC3-4323-4AF2-A7B7-6015C9110990}" srcOrd="0" destOrd="0" presId="urn:microsoft.com/office/officeart/2005/8/layout/default"/>
    <dgm:cxn modelId="{E1373560-2A89-459D-A5B9-4259FA169B01}" srcId="{C7C0E7CC-9246-4165-9487-94FF1D55ED8F}" destId="{89BC1624-2970-4C06-85C9-412CF90BDF3E}" srcOrd="1" destOrd="0" parTransId="{E4ACEE0B-A2F2-4EBD-87A5-7E1C2534551B}" sibTransId="{902791F1-09F3-4256-BB9B-C8743D8F78BB}"/>
    <dgm:cxn modelId="{ECAE9B84-BE55-4F2C-954E-13471BDC9AD8}" type="presOf" srcId="{89BC1624-2970-4C06-85C9-412CF90BDF3E}" destId="{D3C35686-8D74-4AC1-ACAC-205830061E38}" srcOrd="0" destOrd="0" presId="urn:microsoft.com/office/officeart/2005/8/layout/default"/>
    <dgm:cxn modelId="{FF1F1E65-34F3-4A0E-963C-D901C0D3722E}" srcId="{C7C0E7CC-9246-4165-9487-94FF1D55ED8F}" destId="{99D395EE-1F75-44A6-B37E-6815A369B870}" srcOrd="2" destOrd="0" parTransId="{F862CE88-421D-40AF-AEE5-B3E2C3ADB20E}" sibTransId="{330A3689-B1DB-4D31-90BE-F2D55B97766A}"/>
    <dgm:cxn modelId="{8BD2411C-D958-4107-8E15-A3F371E52860}" type="presParOf" srcId="{2D03D4A7-EAB9-491F-AA7C-DE18CBCE24E1}" destId="{38A3FCC3-4323-4AF2-A7B7-6015C9110990}" srcOrd="0" destOrd="0" presId="urn:microsoft.com/office/officeart/2005/8/layout/default"/>
    <dgm:cxn modelId="{040C83B4-6FE9-41CC-8653-EE25BF31ED31}" type="presParOf" srcId="{2D03D4A7-EAB9-491F-AA7C-DE18CBCE24E1}" destId="{DD7BC6CB-3AE0-4B90-B83B-9F5C77687C62}" srcOrd="1" destOrd="0" presId="urn:microsoft.com/office/officeart/2005/8/layout/default"/>
    <dgm:cxn modelId="{F4B4D9BE-4AC5-4F4B-B893-9154F6FEB8FA}" type="presParOf" srcId="{2D03D4A7-EAB9-491F-AA7C-DE18CBCE24E1}" destId="{D3C35686-8D74-4AC1-ACAC-205830061E38}" srcOrd="2" destOrd="0" presId="urn:microsoft.com/office/officeart/2005/8/layout/default"/>
    <dgm:cxn modelId="{B9208E8F-B53F-45F3-A2F4-67BCFB5FFF05}" type="presParOf" srcId="{2D03D4A7-EAB9-491F-AA7C-DE18CBCE24E1}" destId="{D8E92C10-95CA-4983-836E-E5A792CAB409}" srcOrd="3" destOrd="0" presId="urn:microsoft.com/office/officeart/2005/8/layout/default"/>
    <dgm:cxn modelId="{6C0EE836-E046-435B-A388-3D3CA8BA8640}" type="presParOf" srcId="{2D03D4A7-EAB9-491F-AA7C-DE18CBCE24E1}" destId="{86D1D453-5B2D-46ED-B387-42A00E220A9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Buildings or portions of buildings that provide medical services to four or more patients on an outpatient basis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45E6C0BF-6CF3-4E04-9C65-47F90725D209}">
      <dgm:prSet phldrT="[Text]" custT="1"/>
      <dgm:spPr/>
      <dgm:t>
        <a:bodyPr/>
        <a:lstStyle/>
        <a:p>
          <a:r>
            <a:rPr lang="en-US" sz="1800" dirty="0"/>
            <a:t>Patients </a:t>
          </a:r>
          <a:r>
            <a:rPr lang="en-US" sz="1800" dirty="0" smtClean="0"/>
            <a:t>may </a:t>
          </a:r>
          <a:r>
            <a:rPr lang="en-US" sz="1800" dirty="0"/>
            <a:t>be incapable of self-preservation due to anesthesia or medication</a:t>
          </a:r>
        </a:p>
      </dgm:t>
    </dgm:pt>
    <dgm:pt modelId="{5C3F0F45-35D4-4CE7-A9E3-36E24E527D87}" type="parTrans" cxnId="{D87954C7-3559-4C4A-9527-63FC4C8D7091}">
      <dgm:prSet/>
      <dgm:spPr/>
      <dgm:t>
        <a:bodyPr/>
        <a:lstStyle/>
        <a:p>
          <a:endParaRPr lang="en-US"/>
        </a:p>
      </dgm:t>
    </dgm:pt>
    <dgm:pt modelId="{D5008C2B-6600-45C5-9A0D-4202CD9700E7}" type="sibTrans" cxnId="{D87954C7-3559-4C4A-9527-63FC4C8D7091}">
      <dgm:prSet/>
      <dgm:spPr/>
      <dgm:t>
        <a:bodyPr/>
        <a:lstStyle/>
        <a:p>
          <a:endParaRPr lang="en-US"/>
        </a:p>
      </dgm:t>
    </dgm:pt>
    <dgm:pt modelId="{F6F60B43-FF67-4CB9-A493-A349B999749A}">
      <dgm:prSet phldrT="[Text]" custT="1"/>
      <dgm:spPr/>
      <dgm:t>
        <a:bodyPr/>
        <a:lstStyle/>
        <a:p>
          <a:r>
            <a:rPr lang="en-US" sz="1800" dirty="0"/>
            <a:t>Urgent care facilities are included in this category</a:t>
          </a:r>
        </a:p>
      </dgm:t>
    </dgm:pt>
    <dgm:pt modelId="{8DEFABB8-BBDF-484F-A88F-0017B8075A65}" type="parTrans" cxnId="{B86CCC6D-5B9A-4244-B78C-420C95FBE391}">
      <dgm:prSet/>
      <dgm:spPr/>
      <dgm:t>
        <a:bodyPr/>
        <a:lstStyle/>
        <a:p>
          <a:endParaRPr lang="en-US"/>
        </a:p>
      </dgm:t>
    </dgm:pt>
    <dgm:pt modelId="{31377E04-86C0-40B6-A86F-E40B75D3ED86}" type="sibTrans" cxnId="{B86CCC6D-5B9A-4244-B78C-420C95FBE391}">
      <dgm:prSet/>
      <dgm:spPr/>
      <dgm:t>
        <a:bodyPr/>
        <a:lstStyle/>
        <a:p>
          <a:endParaRPr lang="en-US"/>
        </a:p>
      </dgm:t>
    </dgm:pt>
    <dgm:pt modelId="{9CBAAEDE-A618-45FF-9B32-D115554BD6B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ICC® codes classify outpatient care facilities as Group B Business Occupancies</a:t>
          </a:r>
        </a:p>
      </dgm:t>
    </dgm:pt>
    <dgm:pt modelId="{C1A7FBCB-2E56-49CE-9F65-D2CF6A879FB8}" type="parTrans" cxnId="{C6B16E9E-85E1-4DA4-B35C-783FC06C3CDD}">
      <dgm:prSet/>
      <dgm:spPr/>
      <dgm:t>
        <a:bodyPr/>
        <a:lstStyle/>
        <a:p>
          <a:endParaRPr lang="en-US"/>
        </a:p>
      </dgm:t>
    </dgm:pt>
    <dgm:pt modelId="{347EFE8D-4BB5-4524-B184-D9DF55A4DC42}" type="sibTrans" cxnId="{C6B16E9E-85E1-4DA4-B35C-783FC06C3CDD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114D6DF5-E7C6-492B-B1DE-76A39AE45F13}" type="pres">
      <dgm:prSet presAssocID="{45E6C0BF-6CF3-4E04-9C65-47F90725D20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A8EEB-9066-4E2D-A169-C242FAF2BDD4}" type="pres">
      <dgm:prSet presAssocID="{D5008C2B-6600-45C5-9A0D-4202CD9700E7}" presName="spacer" presStyleCnt="0"/>
      <dgm:spPr/>
    </dgm:pt>
    <dgm:pt modelId="{6AA2B5BD-C832-4AE9-A437-0E46BEC5C544}" type="pres">
      <dgm:prSet presAssocID="{F6F60B43-FF67-4CB9-A493-A349B999749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45968-F922-472C-BFFB-03EAEEF9424B}" type="pres">
      <dgm:prSet presAssocID="{31377E04-86C0-40B6-A86F-E40B75D3ED86}" presName="spacer" presStyleCnt="0"/>
      <dgm:spPr/>
    </dgm:pt>
    <dgm:pt modelId="{ACD4A0D3-C422-4C1F-B56E-8897EDEECBFE}" type="pres">
      <dgm:prSet presAssocID="{9CBAAEDE-A618-45FF-9B32-D115554BD6B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A0B018-CA0D-477B-ABC1-0D4CD92BC312}" type="presOf" srcId="{45E6C0BF-6CF3-4E04-9C65-47F90725D209}" destId="{114D6DF5-E7C6-492B-B1DE-76A39AE45F13}" srcOrd="0" destOrd="0" presId="urn:microsoft.com/office/officeart/2005/8/layout/vList2"/>
    <dgm:cxn modelId="{ABD25968-24DD-4DC0-BDFA-B4A4C8114CB3}" type="presOf" srcId="{F0DF7EEC-BB9D-499E-96DA-B9195F02188F}" destId="{8D17D58B-D835-4271-8F9F-D5E3E3B2595C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B86CCC6D-5B9A-4244-B78C-420C95FBE391}" srcId="{F0DF7EEC-BB9D-499E-96DA-B9195F02188F}" destId="{F6F60B43-FF67-4CB9-A493-A349B999749A}" srcOrd="2" destOrd="0" parTransId="{8DEFABB8-BBDF-484F-A88F-0017B8075A65}" sibTransId="{31377E04-86C0-40B6-A86F-E40B75D3ED86}"/>
    <dgm:cxn modelId="{15A813A1-2D9E-4EE7-BD84-EF0834A783E5}" type="presOf" srcId="{9CBAAEDE-A618-45FF-9B32-D115554BD6BB}" destId="{ACD4A0D3-C422-4C1F-B56E-8897EDEECBFE}" srcOrd="0" destOrd="0" presId="urn:microsoft.com/office/officeart/2005/8/layout/vList2"/>
    <dgm:cxn modelId="{C6B16E9E-85E1-4DA4-B35C-783FC06C3CDD}" srcId="{F0DF7EEC-BB9D-499E-96DA-B9195F02188F}" destId="{9CBAAEDE-A618-45FF-9B32-D115554BD6BB}" srcOrd="3" destOrd="0" parTransId="{C1A7FBCB-2E56-49CE-9F65-D2CF6A879FB8}" sibTransId="{347EFE8D-4BB5-4524-B184-D9DF55A4DC42}"/>
    <dgm:cxn modelId="{D87954C7-3559-4C4A-9527-63FC4C8D7091}" srcId="{F0DF7EEC-BB9D-499E-96DA-B9195F02188F}" destId="{45E6C0BF-6CF3-4E04-9C65-47F90725D209}" srcOrd="1" destOrd="0" parTransId="{5C3F0F45-35D4-4CE7-A9E3-36E24E527D87}" sibTransId="{D5008C2B-6600-45C5-9A0D-4202CD9700E7}"/>
    <dgm:cxn modelId="{05863EDC-53B7-4F38-86B1-FB352A3F09F5}" type="presOf" srcId="{C99DB7B2-9B32-4A55-8063-5E2123ED6BD9}" destId="{F88DD41B-4685-4E58-8A57-B0916762773B}" srcOrd="0" destOrd="0" presId="urn:microsoft.com/office/officeart/2005/8/layout/vList2"/>
    <dgm:cxn modelId="{092D0382-BE9D-462E-AE26-49C7FADC4F72}" type="presOf" srcId="{F6F60B43-FF67-4CB9-A493-A349B999749A}" destId="{6AA2B5BD-C832-4AE9-A437-0E46BEC5C544}" srcOrd="0" destOrd="0" presId="urn:microsoft.com/office/officeart/2005/8/layout/vList2"/>
    <dgm:cxn modelId="{139DD6F0-3EAE-408F-9BCF-D89B02116CB9}" type="presParOf" srcId="{8D17D58B-D835-4271-8F9F-D5E3E3B2595C}" destId="{F88DD41B-4685-4E58-8A57-B0916762773B}" srcOrd="0" destOrd="0" presId="urn:microsoft.com/office/officeart/2005/8/layout/vList2"/>
    <dgm:cxn modelId="{4B4DEE68-4CD0-4BE2-94A7-2D71601F9567}" type="presParOf" srcId="{8D17D58B-D835-4271-8F9F-D5E3E3B2595C}" destId="{44FD44B6-9979-4FA3-A47E-AB00C42461B5}" srcOrd="1" destOrd="0" presId="urn:microsoft.com/office/officeart/2005/8/layout/vList2"/>
    <dgm:cxn modelId="{C20F6EA0-2D71-42E7-829B-129605E66B31}" type="presParOf" srcId="{8D17D58B-D835-4271-8F9F-D5E3E3B2595C}" destId="{114D6DF5-E7C6-492B-B1DE-76A39AE45F13}" srcOrd="2" destOrd="0" presId="urn:microsoft.com/office/officeart/2005/8/layout/vList2"/>
    <dgm:cxn modelId="{964EE50F-072B-42F1-A8FA-8836D7F03EA6}" type="presParOf" srcId="{8D17D58B-D835-4271-8F9F-D5E3E3B2595C}" destId="{60EA8EEB-9066-4E2D-A169-C242FAF2BDD4}" srcOrd="3" destOrd="0" presId="urn:microsoft.com/office/officeart/2005/8/layout/vList2"/>
    <dgm:cxn modelId="{E2344C55-CB08-4274-A068-02C03FA28E59}" type="presParOf" srcId="{8D17D58B-D835-4271-8F9F-D5E3E3B2595C}" destId="{6AA2B5BD-C832-4AE9-A437-0E46BEC5C544}" srcOrd="4" destOrd="0" presId="urn:microsoft.com/office/officeart/2005/8/layout/vList2"/>
    <dgm:cxn modelId="{6612209E-999F-4C69-84D5-DDF15A8397A1}" type="presParOf" srcId="{8D17D58B-D835-4271-8F9F-D5E3E3B2595C}" destId="{49A45968-F922-472C-BFFB-03EAEEF9424B}" srcOrd="5" destOrd="0" presId="urn:microsoft.com/office/officeart/2005/8/layout/vList2"/>
    <dgm:cxn modelId="{15DB40A5-70B6-4D71-AFDC-BBB027F66D70}" type="presParOf" srcId="{8D17D58B-D835-4271-8F9F-D5E3E3B2595C}" destId="{ACD4A0D3-C422-4C1F-B56E-8897EDEECBF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E94BEC0-6C49-4F37-B4E5-CAF73FD0939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CA60811-23BD-4360-93FD-2B7A78527160}">
      <dgm:prSet phldrT="[Text]" custT="1"/>
      <dgm:spPr/>
      <dgm:t>
        <a:bodyPr/>
        <a:lstStyle/>
        <a:p>
          <a:r>
            <a:rPr lang="en-US" sz="2800" dirty="0"/>
            <a:t>One-and two-family dwellings are being used as residential care</a:t>
          </a:r>
        </a:p>
      </dgm:t>
    </dgm:pt>
    <dgm:pt modelId="{D33F2177-8BA2-434F-B594-70E0ABAA6472}" type="parTrans" cxnId="{7E39E82E-D9DE-4BB4-A402-9B0BE671EBF3}">
      <dgm:prSet/>
      <dgm:spPr/>
      <dgm:t>
        <a:bodyPr/>
        <a:lstStyle/>
        <a:p>
          <a:endParaRPr lang="en-US"/>
        </a:p>
      </dgm:t>
    </dgm:pt>
    <dgm:pt modelId="{C7196480-A6FF-4328-B793-492DCA171CB3}" type="sibTrans" cxnId="{7E39E82E-D9DE-4BB4-A402-9B0BE671EBF3}">
      <dgm:prSet/>
      <dgm:spPr/>
      <dgm:t>
        <a:bodyPr/>
        <a:lstStyle/>
        <a:p>
          <a:endParaRPr lang="en-US"/>
        </a:p>
      </dgm:t>
    </dgm:pt>
    <dgm:pt modelId="{BA0E4F53-03D1-42D1-A97E-D1F8CF2976D7}">
      <dgm:prSet phldrT="[Text]" custT="1"/>
      <dgm:spPr/>
      <dgm:t>
        <a:bodyPr/>
        <a:lstStyle/>
        <a:p>
          <a:r>
            <a:rPr lang="en-US" sz="2800" dirty="0"/>
            <a:t>States may regulate only dwellings with four or more residents</a:t>
          </a:r>
        </a:p>
      </dgm:t>
    </dgm:pt>
    <dgm:pt modelId="{B7D019FE-C152-49BF-9783-F2879A2F0F71}" type="parTrans" cxnId="{924B743B-045A-4C9B-9659-20D923AFB5BC}">
      <dgm:prSet/>
      <dgm:spPr/>
      <dgm:t>
        <a:bodyPr/>
        <a:lstStyle/>
        <a:p>
          <a:endParaRPr lang="en-US"/>
        </a:p>
      </dgm:t>
    </dgm:pt>
    <dgm:pt modelId="{E0A4EC91-C333-4A9C-85F8-0A359BFA5EA6}" type="sibTrans" cxnId="{924B743B-045A-4C9B-9659-20D923AFB5BC}">
      <dgm:prSet/>
      <dgm:spPr/>
      <dgm:t>
        <a:bodyPr/>
        <a:lstStyle/>
        <a:p>
          <a:endParaRPr lang="en-US"/>
        </a:p>
      </dgm:t>
    </dgm:pt>
    <dgm:pt modelId="{DD45B44F-A81E-4755-B602-5A7CA2C9075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800" dirty="0"/>
            <a:t>Become familiar with state/provincial legislation for authority</a:t>
          </a:r>
        </a:p>
      </dgm:t>
    </dgm:pt>
    <dgm:pt modelId="{20A77A56-A03E-4D00-9690-9336082FA06E}" type="parTrans" cxnId="{D0548F9A-3727-41DF-A218-6B9A88B507A5}">
      <dgm:prSet/>
      <dgm:spPr/>
      <dgm:t>
        <a:bodyPr/>
        <a:lstStyle/>
        <a:p>
          <a:endParaRPr lang="en-US"/>
        </a:p>
      </dgm:t>
    </dgm:pt>
    <dgm:pt modelId="{D21CE46E-2087-4905-A515-04A258270F50}" type="sibTrans" cxnId="{D0548F9A-3727-41DF-A218-6B9A88B507A5}">
      <dgm:prSet/>
      <dgm:spPr/>
      <dgm:t>
        <a:bodyPr/>
        <a:lstStyle/>
        <a:p>
          <a:endParaRPr lang="en-US"/>
        </a:p>
      </dgm:t>
    </dgm:pt>
    <dgm:pt modelId="{DBE9B272-9E91-4DE9-B56A-D182249C91EE}" type="pres">
      <dgm:prSet presAssocID="{7E94BEC0-6C49-4F37-B4E5-CAF73FD093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EB570D-A551-4FDD-8113-7D19D278678B}" type="pres">
      <dgm:prSet presAssocID="{BCA60811-23BD-4360-93FD-2B7A7852716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080DB9-05F3-4FDE-B3B7-4F58175D0768}" type="pres">
      <dgm:prSet presAssocID="{C7196480-A6FF-4328-B793-492DCA171CB3}" presName="spacer" presStyleCnt="0"/>
      <dgm:spPr/>
    </dgm:pt>
    <dgm:pt modelId="{965DCA7D-D102-43BE-ACB4-F8D2510E6BDB}" type="pres">
      <dgm:prSet presAssocID="{BA0E4F53-03D1-42D1-A97E-D1F8CF2976D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77EDB8-E6A6-42F5-87C4-575E2B31B153}" type="pres">
      <dgm:prSet presAssocID="{E0A4EC91-C333-4A9C-85F8-0A359BFA5EA6}" presName="spacer" presStyleCnt="0"/>
      <dgm:spPr/>
    </dgm:pt>
    <dgm:pt modelId="{48041885-F120-41C4-9772-EE725DB16087}" type="pres">
      <dgm:prSet presAssocID="{DD45B44F-A81E-4755-B602-5A7CA2C9075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8D5CC1-8631-4ECE-897C-B3BAE788969D}" type="presOf" srcId="{BCA60811-23BD-4360-93FD-2B7A78527160}" destId="{0FEB570D-A551-4FDD-8113-7D19D278678B}" srcOrd="0" destOrd="0" presId="urn:microsoft.com/office/officeart/2005/8/layout/vList2"/>
    <dgm:cxn modelId="{924B743B-045A-4C9B-9659-20D923AFB5BC}" srcId="{7E94BEC0-6C49-4F37-B4E5-CAF73FD0939A}" destId="{BA0E4F53-03D1-42D1-A97E-D1F8CF2976D7}" srcOrd="1" destOrd="0" parTransId="{B7D019FE-C152-49BF-9783-F2879A2F0F71}" sibTransId="{E0A4EC91-C333-4A9C-85F8-0A359BFA5EA6}"/>
    <dgm:cxn modelId="{D0548F9A-3727-41DF-A218-6B9A88B507A5}" srcId="{7E94BEC0-6C49-4F37-B4E5-CAF73FD0939A}" destId="{DD45B44F-A81E-4755-B602-5A7CA2C9075E}" srcOrd="2" destOrd="0" parTransId="{20A77A56-A03E-4D00-9690-9336082FA06E}" sibTransId="{D21CE46E-2087-4905-A515-04A258270F50}"/>
    <dgm:cxn modelId="{7E39E82E-D9DE-4BB4-A402-9B0BE671EBF3}" srcId="{7E94BEC0-6C49-4F37-B4E5-CAF73FD0939A}" destId="{BCA60811-23BD-4360-93FD-2B7A78527160}" srcOrd="0" destOrd="0" parTransId="{D33F2177-8BA2-434F-B594-70E0ABAA6472}" sibTransId="{C7196480-A6FF-4328-B793-492DCA171CB3}"/>
    <dgm:cxn modelId="{A5894CCA-8A98-4BF8-A65A-28329295E33C}" type="presOf" srcId="{7E94BEC0-6C49-4F37-B4E5-CAF73FD0939A}" destId="{DBE9B272-9E91-4DE9-B56A-D182249C91EE}" srcOrd="0" destOrd="0" presId="urn:microsoft.com/office/officeart/2005/8/layout/vList2"/>
    <dgm:cxn modelId="{A6FDE5FB-CCEC-4A31-A158-62403FDA615A}" type="presOf" srcId="{BA0E4F53-03D1-42D1-A97E-D1F8CF2976D7}" destId="{965DCA7D-D102-43BE-ACB4-F8D2510E6BDB}" srcOrd="0" destOrd="0" presId="urn:microsoft.com/office/officeart/2005/8/layout/vList2"/>
    <dgm:cxn modelId="{23CE9CEB-1ECD-43F5-AF09-898F8D4FEB00}" type="presOf" srcId="{DD45B44F-A81E-4755-B602-5A7CA2C9075E}" destId="{48041885-F120-41C4-9772-EE725DB16087}" srcOrd="0" destOrd="0" presId="urn:microsoft.com/office/officeart/2005/8/layout/vList2"/>
    <dgm:cxn modelId="{CA6EFA71-26DD-4089-BB95-3E2399E784E6}" type="presParOf" srcId="{DBE9B272-9E91-4DE9-B56A-D182249C91EE}" destId="{0FEB570D-A551-4FDD-8113-7D19D278678B}" srcOrd="0" destOrd="0" presId="urn:microsoft.com/office/officeart/2005/8/layout/vList2"/>
    <dgm:cxn modelId="{65EB59F0-DA1D-455A-BD5A-43C7DE83C241}" type="presParOf" srcId="{DBE9B272-9E91-4DE9-B56A-D182249C91EE}" destId="{24080DB9-05F3-4FDE-B3B7-4F58175D0768}" srcOrd="1" destOrd="0" presId="urn:microsoft.com/office/officeart/2005/8/layout/vList2"/>
    <dgm:cxn modelId="{DEDBEF52-2DFF-4B30-9B71-01BD383AC6EC}" type="presParOf" srcId="{DBE9B272-9E91-4DE9-B56A-D182249C91EE}" destId="{965DCA7D-D102-43BE-ACB4-F8D2510E6BDB}" srcOrd="2" destOrd="0" presId="urn:microsoft.com/office/officeart/2005/8/layout/vList2"/>
    <dgm:cxn modelId="{9E50BA16-EC24-4CB0-8E6D-C756CD265E32}" type="presParOf" srcId="{DBE9B272-9E91-4DE9-B56A-D182249C91EE}" destId="{6E77EDB8-E6A6-42F5-87C4-575E2B31B153}" srcOrd="3" destOrd="0" presId="urn:microsoft.com/office/officeart/2005/8/layout/vList2"/>
    <dgm:cxn modelId="{160F387F-3EB3-42FF-9D76-E991A1B1E58C}" type="presParOf" srcId="{DBE9B272-9E91-4DE9-B56A-D182249C91EE}" destId="{48041885-F120-41C4-9772-EE725DB160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As defined in NFPA®1™ and NFPA®101®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6B8AA6E9-9ECD-4500-B257-8E78E59375BB}">
      <dgm:prSet phldrT="[Text]" custT="1"/>
      <dgm:spPr/>
      <dgm:t>
        <a:bodyPr/>
        <a:lstStyle/>
        <a:p>
          <a:r>
            <a:rPr lang="en-US" sz="1800" dirty="0"/>
            <a:t>In emergency situations, the occupants are prevented from taking anything but limited life-preservation actions</a:t>
          </a:r>
        </a:p>
      </dgm:t>
    </dgm:pt>
    <dgm:pt modelId="{95D5892E-2B11-43C0-A5BE-F59561661F21}" type="parTrans" cxnId="{B35A61A8-5CC1-4ABA-BEF1-9AB9B314F9C7}">
      <dgm:prSet/>
      <dgm:spPr/>
      <dgm:t>
        <a:bodyPr/>
        <a:lstStyle/>
        <a:p>
          <a:endParaRPr lang="en-US"/>
        </a:p>
      </dgm:t>
    </dgm:pt>
    <dgm:pt modelId="{9136BC85-5338-4EF8-ACD7-D477EB1776FA}" type="sibTrans" cxnId="{B35A61A8-5CC1-4ABA-BEF1-9AB9B314F9C7}">
      <dgm:prSet/>
      <dgm:spPr/>
      <dgm:t>
        <a:bodyPr/>
        <a:lstStyle/>
        <a:p>
          <a:endParaRPr lang="en-US"/>
        </a:p>
      </dgm:t>
    </dgm:pt>
    <dgm:pt modelId="{374990BF-4503-47CA-B7C2-C118736F4490}">
      <dgm:prSet phldrT="[Text]" custT="1"/>
      <dgm:spPr/>
      <dgm:t>
        <a:bodyPr/>
        <a:lstStyle/>
        <a:p>
          <a:r>
            <a:rPr lang="en-US" sz="1800" dirty="0"/>
            <a:t>Require direct assistance from staff personnel</a:t>
          </a:r>
        </a:p>
      </dgm:t>
    </dgm:pt>
    <dgm:pt modelId="{54AE8681-CF27-4775-9088-9C0601793FEA}" type="parTrans" cxnId="{AAB32897-9B2F-4133-9530-1E793306F2F8}">
      <dgm:prSet/>
      <dgm:spPr/>
      <dgm:t>
        <a:bodyPr/>
        <a:lstStyle/>
        <a:p>
          <a:endParaRPr lang="en-US"/>
        </a:p>
      </dgm:t>
    </dgm:pt>
    <dgm:pt modelId="{A428954A-70C0-43C5-8E3F-05C249FF9F06}" type="sibTrans" cxnId="{AAB32897-9B2F-4133-9530-1E793306F2F8}">
      <dgm:prSet/>
      <dgm:spPr/>
      <dgm:t>
        <a:bodyPr/>
        <a:lstStyle/>
        <a:p>
          <a:endParaRPr lang="en-US"/>
        </a:p>
      </dgm:t>
    </dgm:pt>
    <dgm:pt modelId="{E5571B86-5E29-49E4-8075-50CAD2290B5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ICC® codes include these facilities within the classification of Group I Institutional Subdivision</a:t>
          </a:r>
          <a:r>
            <a:rPr lang="en-US" sz="1800" b="1" dirty="0"/>
            <a:t> </a:t>
          </a:r>
          <a:r>
            <a:rPr lang="en-US" sz="1800" dirty="0"/>
            <a:t>I-3</a:t>
          </a:r>
        </a:p>
      </dgm:t>
    </dgm:pt>
    <dgm:pt modelId="{64B05B62-C98A-4251-8CE1-63E9A6BD23E5}" type="parTrans" cxnId="{4F67EE75-3CB5-4D52-8DB0-AE2B05E44206}">
      <dgm:prSet/>
      <dgm:spPr/>
      <dgm:t>
        <a:bodyPr/>
        <a:lstStyle/>
        <a:p>
          <a:endParaRPr lang="en-US"/>
        </a:p>
      </dgm:t>
    </dgm:pt>
    <dgm:pt modelId="{EC974FD1-F74A-47EA-BD17-373042659671}" type="sibTrans" cxnId="{4F67EE75-3CB5-4D52-8DB0-AE2B05E44206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4" custLinFactNeighborY="-191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2BA28901-7524-4941-8334-9F378A1C8AB3}" type="pres">
      <dgm:prSet presAssocID="{6B8AA6E9-9ECD-4500-B257-8E78E59375BB}" presName="parentText" presStyleLbl="node1" presStyleIdx="1" presStyleCnt="4" custScaleY="11739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B805E-388E-4F91-8161-E3F088D5A296}" type="pres">
      <dgm:prSet presAssocID="{9136BC85-5338-4EF8-ACD7-D477EB1776FA}" presName="spacer" presStyleCnt="0"/>
      <dgm:spPr/>
    </dgm:pt>
    <dgm:pt modelId="{5509CEF5-53C2-4D26-85A3-F9025A862022}" type="pres">
      <dgm:prSet presAssocID="{374990BF-4503-47CA-B7C2-C118736F449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0F724-4607-49E9-8B09-E02AE5857479}" type="pres">
      <dgm:prSet presAssocID="{A428954A-70C0-43C5-8E3F-05C249FF9F06}" presName="spacer" presStyleCnt="0"/>
      <dgm:spPr/>
    </dgm:pt>
    <dgm:pt modelId="{A0E14606-133D-4C8D-B2ED-2AFDAF87DAB4}" type="pres">
      <dgm:prSet presAssocID="{E5571B86-5E29-49E4-8075-50CAD2290B5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A640BA-D7F0-4263-BE9C-5BE18228B3CF}" type="presOf" srcId="{6B8AA6E9-9ECD-4500-B257-8E78E59375BB}" destId="{2BA28901-7524-4941-8334-9F378A1C8AB3}" srcOrd="0" destOrd="0" presId="urn:microsoft.com/office/officeart/2005/8/layout/vList2"/>
    <dgm:cxn modelId="{B35A61A8-5CC1-4ABA-BEF1-9AB9B314F9C7}" srcId="{F0DF7EEC-BB9D-499E-96DA-B9195F02188F}" destId="{6B8AA6E9-9ECD-4500-B257-8E78E59375BB}" srcOrd="1" destOrd="0" parTransId="{95D5892E-2B11-43C0-A5BE-F59561661F21}" sibTransId="{9136BC85-5338-4EF8-ACD7-D477EB1776FA}"/>
    <dgm:cxn modelId="{4F67EE75-3CB5-4D52-8DB0-AE2B05E44206}" srcId="{F0DF7EEC-BB9D-499E-96DA-B9195F02188F}" destId="{E5571B86-5E29-49E4-8075-50CAD2290B59}" srcOrd="3" destOrd="0" parTransId="{64B05B62-C98A-4251-8CE1-63E9A6BD23E5}" sibTransId="{EC974FD1-F74A-47EA-BD17-373042659671}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FCC9A555-4F78-4B42-8EBA-B04EA8FD8D66}" type="presOf" srcId="{E5571B86-5E29-49E4-8075-50CAD2290B59}" destId="{A0E14606-133D-4C8D-B2ED-2AFDAF87DAB4}" srcOrd="0" destOrd="0" presId="urn:microsoft.com/office/officeart/2005/8/layout/vList2"/>
    <dgm:cxn modelId="{B651683F-C1F1-4FBB-B08E-DC03971B6C4E}" type="presOf" srcId="{374990BF-4503-47CA-B7C2-C118736F4490}" destId="{5509CEF5-53C2-4D26-85A3-F9025A862022}" srcOrd="0" destOrd="0" presId="urn:microsoft.com/office/officeart/2005/8/layout/vList2"/>
    <dgm:cxn modelId="{A8AD1F1F-07C0-4E08-B085-9E79FB2BE41D}" type="presOf" srcId="{C99DB7B2-9B32-4A55-8063-5E2123ED6BD9}" destId="{F88DD41B-4685-4E58-8A57-B0916762773B}" srcOrd="0" destOrd="0" presId="urn:microsoft.com/office/officeart/2005/8/layout/vList2"/>
    <dgm:cxn modelId="{AAB32897-9B2F-4133-9530-1E793306F2F8}" srcId="{F0DF7EEC-BB9D-499E-96DA-B9195F02188F}" destId="{374990BF-4503-47CA-B7C2-C118736F4490}" srcOrd="2" destOrd="0" parTransId="{54AE8681-CF27-4775-9088-9C0601793FEA}" sibTransId="{A428954A-70C0-43C5-8E3F-05C249FF9F06}"/>
    <dgm:cxn modelId="{EA117951-0F79-400A-AD1C-43339F7AE7E7}" type="presOf" srcId="{F0DF7EEC-BB9D-499E-96DA-B9195F02188F}" destId="{8D17D58B-D835-4271-8F9F-D5E3E3B2595C}" srcOrd="0" destOrd="0" presId="urn:microsoft.com/office/officeart/2005/8/layout/vList2"/>
    <dgm:cxn modelId="{C7A0BBD1-6EE1-45BD-9A5E-758189CE8C30}" type="presParOf" srcId="{8D17D58B-D835-4271-8F9F-D5E3E3B2595C}" destId="{F88DD41B-4685-4E58-8A57-B0916762773B}" srcOrd="0" destOrd="0" presId="urn:microsoft.com/office/officeart/2005/8/layout/vList2"/>
    <dgm:cxn modelId="{F21D0ADD-805E-446C-AAA6-B5B6B9B2C5ED}" type="presParOf" srcId="{8D17D58B-D835-4271-8F9F-D5E3E3B2595C}" destId="{44FD44B6-9979-4FA3-A47E-AB00C42461B5}" srcOrd="1" destOrd="0" presId="urn:microsoft.com/office/officeart/2005/8/layout/vList2"/>
    <dgm:cxn modelId="{B6FC632C-7068-4DED-96A6-440909A123D5}" type="presParOf" srcId="{8D17D58B-D835-4271-8F9F-D5E3E3B2595C}" destId="{2BA28901-7524-4941-8334-9F378A1C8AB3}" srcOrd="2" destOrd="0" presId="urn:microsoft.com/office/officeart/2005/8/layout/vList2"/>
    <dgm:cxn modelId="{DDA7DF6C-3A80-4050-85C5-9E714956C347}" type="presParOf" srcId="{8D17D58B-D835-4271-8F9F-D5E3E3B2595C}" destId="{FB1B805E-388E-4F91-8161-E3F088D5A296}" srcOrd="3" destOrd="0" presId="urn:microsoft.com/office/officeart/2005/8/layout/vList2"/>
    <dgm:cxn modelId="{4F993362-5492-4415-BAE0-3493E86A536E}" type="presParOf" srcId="{8D17D58B-D835-4271-8F9F-D5E3E3B2595C}" destId="{5509CEF5-53C2-4D26-85A3-F9025A862022}" srcOrd="4" destOrd="0" presId="urn:microsoft.com/office/officeart/2005/8/layout/vList2"/>
    <dgm:cxn modelId="{CB8EDF1B-1348-4A77-8D66-A169CF6EB26F}" type="presParOf" srcId="{8D17D58B-D835-4271-8F9F-D5E3E3B2595C}" destId="{8620F724-4607-49E9-8B09-E02AE5857479}" srcOrd="5" destOrd="0" presId="urn:microsoft.com/office/officeart/2005/8/layout/vList2"/>
    <dgm:cxn modelId="{965CE068-CDD7-47FE-AB22-77A24526DF01}" type="presParOf" srcId="{8D17D58B-D835-4271-8F9F-D5E3E3B2595C}" destId="{A0E14606-133D-4C8D-B2ED-2AFDAF87DA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E94BEC0-6C49-4F37-B4E5-CAF73FD0939A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CA60811-23BD-4360-93FD-2B7A78527160}">
      <dgm:prSet phldrT="[Text]" custT="1"/>
      <dgm:spPr/>
      <dgm:t>
        <a:bodyPr/>
        <a:lstStyle/>
        <a:p>
          <a:r>
            <a:rPr lang="en-US" sz="2400" dirty="0"/>
            <a:t>NFPA® 1™ and NFPA® 101®</a:t>
          </a:r>
        </a:p>
      </dgm:t>
    </dgm:pt>
    <dgm:pt modelId="{D33F2177-8BA2-434F-B594-70E0ABAA6472}" type="parTrans" cxnId="{7E39E82E-D9DE-4BB4-A402-9B0BE671EBF3}">
      <dgm:prSet/>
      <dgm:spPr/>
      <dgm:t>
        <a:bodyPr/>
        <a:lstStyle/>
        <a:p>
          <a:endParaRPr lang="en-US"/>
        </a:p>
      </dgm:t>
    </dgm:pt>
    <dgm:pt modelId="{C7196480-A6FF-4328-B793-492DCA171CB3}" type="sibTrans" cxnId="{7E39E82E-D9DE-4BB4-A402-9B0BE671EBF3}">
      <dgm:prSet/>
      <dgm:spPr/>
      <dgm:t>
        <a:bodyPr/>
        <a:lstStyle/>
        <a:p>
          <a:endParaRPr lang="en-US"/>
        </a:p>
      </dgm:t>
    </dgm:pt>
    <dgm:pt modelId="{A2B0A4CB-AB7D-4968-BDAC-D93114FF0490}">
      <dgm:prSet phldrT="[Text]" custT="1"/>
      <dgm:spPr/>
      <dgm:t>
        <a:bodyPr/>
        <a:lstStyle/>
        <a:p>
          <a:r>
            <a:rPr lang="en-US" sz="1800" dirty="0"/>
            <a:t>Locations where lodging, boarding, and personal care are provided</a:t>
          </a:r>
        </a:p>
      </dgm:t>
    </dgm:pt>
    <dgm:pt modelId="{5B123FDA-C226-478B-891E-291485BEBC01}" type="parTrans" cxnId="{83FA0B05-95B6-4638-82FC-15C7BB0B9188}">
      <dgm:prSet/>
      <dgm:spPr/>
      <dgm:t>
        <a:bodyPr/>
        <a:lstStyle/>
        <a:p>
          <a:endParaRPr lang="en-US"/>
        </a:p>
      </dgm:t>
    </dgm:pt>
    <dgm:pt modelId="{3D7EFC07-A520-49B1-A6D0-CE6F5486722C}" type="sibTrans" cxnId="{83FA0B05-95B6-4638-82FC-15C7BB0B9188}">
      <dgm:prSet/>
      <dgm:spPr/>
      <dgm:t>
        <a:bodyPr/>
        <a:lstStyle/>
        <a:p>
          <a:endParaRPr lang="en-US"/>
        </a:p>
      </dgm:t>
    </dgm:pt>
    <dgm:pt modelId="{05AE3A50-3F6A-403D-BA5F-3D016C7B17CB}">
      <dgm:prSet phldrT="[Text]" custT="1"/>
      <dgm:spPr/>
      <dgm:t>
        <a:bodyPr/>
        <a:lstStyle/>
        <a:p>
          <a:r>
            <a:rPr lang="en-US" sz="1800" dirty="0"/>
            <a:t>Four or more residents</a:t>
          </a:r>
        </a:p>
      </dgm:t>
    </dgm:pt>
    <dgm:pt modelId="{E238765D-0FE9-45E0-ABC9-7899A90146CE}" type="parTrans" cxnId="{7CC4A391-8CF6-4C7A-8753-0BC24AC0A54B}">
      <dgm:prSet/>
      <dgm:spPr/>
      <dgm:t>
        <a:bodyPr/>
        <a:lstStyle/>
        <a:p>
          <a:endParaRPr lang="en-US"/>
        </a:p>
      </dgm:t>
    </dgm:pt>
    <dgm:pt modelId="{0525BD1A-AAE5-4A13-9661-729C9E1B57AD}" type="sibTrans" cxnId="{7CC4A391-8CF6-4C7A-8753-0BC24AC0A54B}">
      <dgm:prSet/>
      <dgm:spPr/>
      <dgm:t>
        <a:bodyPr/>
        <a:lstStyle/>
        <a:p>
          <a:endParaRPr lang="en-US"/>
        </a:p>
      </dgm:t>
    </dgm:pt>
    <dgm:pt modelId="{F7FC6699-4050-4EBE-9384-D42E904A069A}">
      <dgm:prSet phldrT="[Text]" custT="1"/>
      <dgm:spPr/>
      <dgm:t>
        <a:bodyPr/>
        <a:lstStyle/>
        <a:p>
          <a:r>
            <a:rPr lang="en-US" sz="1800" dirty="0"/>
            <a:t>Unrelated to the owner or operator</a:t>
          </a:r>
        </a:p>
      </dgm:t>
    </dgm:pt>
    <dgm:pt modelId="{195B408A-BB8C-444F-A0EC-9608140DA66A}" type="parTrans" cxnId="{50F4CED9-EB25-41EC-9613-7DC632D4B952}">
      <dgm:prSet/>
      <dgm:spPr/>
      <dgm:t>
        <a:bodyPr/>
        <a:lstStyle/>
        <a:p>
          <a:endParaRPr lang="en-US"/>
        </a:p>
      </dgm:t>
    </dgm:pt>
    <dgm:pt modelId="{85EE24BF-4CB6-4147-B43C-2E3450E4EAF4}" type="sibTrans" cxnId="{50F4CED9-EB25-41EC-9613-7DC632D4B952}">
      <dgm:prSet/>
      <dgm:spPr/>
      <dgm:t>
        <a:bodyPr/>
        <a:lstStyle/>
        <a:p>
          <a:endParaRPr lang="en-US"/>
        </a:p>
      </dgm:t>
    </dgm:pt>
    <dgm:pt modelId="{AB3EAF89-A181-467A-855C-CCB2BD6E74AF}">
      <dgm:prSet phldrT="[Text]" custT="1"/>
      <dgm:spPr/>
      <dgm:t>
        <a:bodyPr/>
        <a:lstStyle/>
        <a:p>
          <a:r>
            <a:rPr lang="en-US" sz="1800" dirty="0"/>
            <a:t>Differentiates these occupancies through the delivery of personal care services to the residents</a:t>
          </a:r>
        </a:p>
      </dgm:t>
    </dgm:pt>
    <dgm:pt modelId="{55F1F7F6-729C-4E2E-B267-076085A73C5D}" type="parTrans" cxnId="{F7084DFF-47E6-468E-AB9B-4BD49A5B25EF}">
      <dgm:prSet/>
      <dgm:spPr/>
      <dgm:t>
        <a:bodyPr/>
        <a:lstStyle/>
        <a:p>
          <a:endParaRPr lang="en-US"/>
        </a:p>
      </dgm:t>
    </dgm:pt>
    <dgm:pt modelId="{CB79EE6D-B789-46A0-93E9-F379D167817F}" type="sibTrans" cxnId="{F7084DFF-47E6-468E-AB9B-4BD49A5B25EF}">
      <dgm:prSet/>
      <dgm:spPr/>
      <dgm:t>
        <a:bodyPr/>
        <a:lstStyle/>
        <a:p>
          <a:endParaRPr lang="en-US"/>
        </a:p>
      </dgm:t>
    </dgm:pt>
    <dgm:pt modelId="{D77B7335-C0AA-4416-BB19-2B434B1B8BD7}">
      <dgm:prSet phldrT="[Text]" custT="1"/>
      <dgm:spPr/>
      <dgm:t>
        <a:bodyPr/>
        <a:lstStyle/>
        <a:p>
          <a:r>
            <a:rPr lang="en-US" sz="2400" dirty="0"/>
            <a:t>ICC®</a:t>
          </a:r>
        </a:p>
      </dgm:t>
    </dgm:pt>
    <dgm:pt modelId="{EAC2A285-E2E5-4193-8716-AEB2FA20C985}" type="parTrans" cxnId="{08A231E7-6891-498B-84BA-36100F0E7B8F}">
      <dgm:prSet/>
      <dgm:spPr/>
      <dgm:t>
        <a:bodyPr/>
        <a:lstStyle/>
        <a:p>
          <a:endParaRPr lang="en-US"/>
        </a:p>
      </dgm:t>
    </dgm:pt>
    <dgm:pt modelId="{D87B4E29-4567-4E2A-8F82-29E071469E7C}" type="sibTrans" cxnId="{08A231E7-6891-498B-84BA-36100F0E7B8F}">
      <dgm:prSet/>
      <dgm:spPr/>
      <dgm:t>
        <a:bodyPr/>
        <a:lstStyle/>
        <a:p>
          <a:endParaRPr lang="en-US"/>
        </a:p>
      </dgm:t>
    </dgm:pt>
    <dgm:pt modelId="{09AE251C-A077-4E02-8DBF-C8AB90B87F8B}">
      <dgm:prSet phldrT="[Text]" custT="1"/>
      <dgm:spPr/>
      <dgm:t>
        <a:bodyPr/>
        <a:lstStyle/>
        <a:p>
          <a:r>
            <a:rPr lang="en-US" sz="1800" dirty="0"/>
            <a:t>Classify similar occupancies within Group I Institutional or Group R Residential</a:t>
          </a:r>
        </a:p>
      </dgm:t>
    </dgm:pt>
    <dgm:pt modelId="{0BC574E5-D4E7-4339-9A71-C3406071004F}" type="parTrans" cxnId="{B13CBA63-40DD-40CF-B477-9DBC114CDD42}">
      <dgm:prSet/>
      <dgm:spPr/>
      <dgm:t>
        <a:bodyPr/>
        <a:lstStyle/>
        <a:p>
          <a:endParaRPr lang="en-US"/>
        </a:p>
      </dgm:t>
    </dgm:pt>
    <dgm:pt modelId="{0A2D8034-F158-47EE-A569-B6B35EA70A43}" type="sibTrans" cxnId="{B13CBA63-40DD-40CF-B477-9DBC114CDD42}">
      <dgm:prSet/>
      <dgm:spPr/>
      <dgm:t>
        <a:bodyPr/>
        <a:lstStyle/>
        <a:p>
          <a:endParaRPr lang="en-US"/>
        </a:p>
      </dgm:t>
    </dgm:pt>
    <dgm:pt modelId="{2B0822E5-9D12-4298-AB9F-25C7CD4CE13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Canadian</a:t>
          </a:r>
        </a:p>
      </dgm:t>
    </dgm:pt>
    <dgm:pt modelId="{ED2E4A86-A703-4BC2-A240-F176FBDDAC01}" type="parTrans" cxnId="{2425E8AB-A41A-447F-A981-9050FB7BD3B3}">
      <dgm:prSet/>
      <dgm:spPr/>
      <dgm:t>
        <a:bodyPr/>
        <a:lstStyle/>
        <a:p>
          <a:endParaRPr lang="en-US"/>
        </a:p>
      </dgm:t>
    </dgm:pt>
    <dgm:pt modelId="{EB94C374-26A8-4EEA-A32C-D27497DECF74}" type="sibTrans" cxnId="{2425E8AB-A41A-447F-A981-9050FB7BD3B3}">
      <dgm:prSet/>
      <dgm:spPr/>
      <dgm:t>
        <a:bodyPr/>
        <a:lstStyle/>
        <a:p>
          <a:endParaRPr lang="en-US"/>
        </a:p>
      </dgm:t>
    </dgm:pt>
    <dgm:pt modelId="{682BE0C9-A012-4941-98BC-78157AC17937}">
      <dgm:prSet phldrT="[Text]" custT="1"/>
      <dgm:spPr/>
      <dgm:t>
        <a:bodyPr/>
        <a:lstStyle/>
        <a:p>
          <a:r>
            <a:rPr lang="en-US" sz="1800" dirty="0"/>
            <a:t>Employ either the Group B Care or Detention Occupancies or Group C Residential Occupancies</a:t>
          </a:r>
        </a:p>
      </dgm:t>
    </dgm:pt>
    <dgm:pt modelId="{C0CBF4C3-8469-4416-99AC-B4BF6D833079}" type="parTrans" cxnId="{517BE7FE-855F-4FF6-ACE9-C01D4EE828A2}">
      <dgm:prSet/>
      <dgm:spPr/>
      <dgm:t>
        <a:bodyPr/>
        <a:lstStyle/>
        <a:p>
          <a:endParaRPr lang="en-US"/>
        </a:p>
      </dgm:t>
    </dgm:pt>
    <dgm:pt modelId="{94543EBA-6A66-42CB-8CDA-4C1D926AFEA8}" type="sibTrans" cxnId="{517BE7FE-855F-4FF6-ACE9-C01D4EE828A2}">
      <dgm:prSet/>
      <dgm:spPr/>
      <dgm:t>
        <a:bodyPr/>
        <a:lstStyle/>
        <a:p>
          <a:endParaRPr lang="en-US"/>
        </a:p>
      </dgm:t>
    </dgm:pt>
    <dgm:pt modelId="{ABAC23F7-936E-48F2-AA6B-3D1AC8689551}" type="pres">
      <dgm:prSet presAssocID="{7E94BEC0-6C49-4F37-B4E5-CAF73FD0939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DA8E41-36CE-46C5-81CA-17AA51ACC4A3}" type="pres">
      <dgm:prSet presAssocID="{BCA60811-23BD-4360-93FD-2B7A78527160}" presName="parentLin" presStyleCnt="0"/>
      <dgm:spPr/>
    </dgm:pt>
    <dgm:pt modelId="{CAFB1692-8214-49B7-9284-A8DC533FC219}" type="pres">
      <dgm:prSet presAssocID="{BCA60811-23BD-4360-93FD-2B7A7852716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61A1690-3643-421B-AAF3-767E2CC7C6AE}" type="pres">
      <dgm:prSet presAssocID="{BCA60811-23BD-4360-93FD-2B7A7852716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0FBB2-2C8B-45F6-BF4D-810F9C558F1D}" type="pres">
      <dgm:prSet presAssocID="{BCA60811-23BD-4360-93FD-2B7A78527160}" presName="negativeSpace" presStyleCnt="0"/>
      <dgm:spPr/>
    </dgm:pt>
    <dgm:pt modelId="{A9622EAD-6EF2-42CE-A2AC-8E101442D372}" type="pres">
      <dgm:prSet presAssocID="{BCA60811-23BD-4360-93FD-2B7A7852716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40CF58-9AD9-4354-91D2-1A9A3335B05A}" type="pres">
      <dgm:prSet presAssocID="{C7196480-A6FF-4328-B793-492DCA171CB3}" presName="spaceBetweenRectangles" presStyleCnt="0"/>
      <dgm:spPr/>
    </dgm:pt>
    <dgm:pt modelId="{CC48AF08-EE6B-41CB-97FB-1AD5F31F7EFD}" type="pres">
      <dgm:prSet presAssocID="{D77B7335-C0AA-4416-BB19-2B434B1B8BD7}" presName="parentLin" presStyleCnt="0"/>
      <dgm:spPr/>
    </dgm:pt>
    <dgm:pt modelId="{71C86119-BCC2-4850-BF14-519C92D8E092}" type="pres">
      <dgm:prSet presAssocID="{D77B7335-C0AA-4416-BB19-2B434B1B8BD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1CE80ED-68A4-4EBF-A857-32DBA44E9E14}" type="pres">
      <dgm:prSet presAssocID="{D77B7335-C0AA-4416-BB19-2B434B1B8BD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C38E04-287F-4357-90CC-C19E53D1339F}" type="pres">
      <dgm:prSet presAssocID="{D77B7335-C0AA-4416-BB19-2B434B1B8BD7}" presName="negativeSpace" presStyleCnt="0"/>
      <dgm:spPr/>
    </dgm:pt>
    <dgm:pt modelId="{6BB8DC0C-00F4-41EB-AED0-F681637C27CF}" type="pres">
      <dgm:prSet presAssocID="{D77B7335-C0AA-4416-BB19-2B434B1B8BD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3792C6-C90C-4F75-861F-72EF80558CF1}" type="pres">
      <dgm:prSet presAssocID="{D87B4E29-4567-4E2A-8F82-29E071469E7C}" presName="spaceBetweenRectangles" presStyleCnt="0"/>
      <dgm:spPr/>
    </dgm:pt>
    <dgm:pt modelId="{A9364AC4-F732-4781-A215-C4259F1AD2D9}" type="pres">
      <dgm:prSet presAssocID="{2B0822E5-9D12-4298-AB9F-25C7CD4CE137}" presName="parentLin" presStyleCnt="0"/>
      <dgm:spPr/>
    </dgm:pt>
    <dgm:pt modelId="{2469B977-5F8B-4D9C-BBF5-4155C1BA5EE6}" type="pres">
      <dgm:prSet presAssocID="{2B0822E5-9D12-4298-AB9F-25C7CD4CE13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3E45CC4-40E4-40A2-962F-803D1959A384}" type="pres">
      <dgm:prSet presAssocID="{2B0822E5-9D12-4298-AB9F-25C7CD4CE13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683523-C1D3-4428-89BD-FC3067E5439B}" type="pres">
      <dgm:prSet presAssocID="{2B0822E5-9D12-4298-AB9F-25C7CD4CE137}" presName="negativeSpace" presStyleCnt="0"/>
      <dgm:spPr/>
    </dgm:pt>
    <dgm:pt modelId="{C4B7196E-C1E0-4BD9-A644-CCC2C38DDAC2}" type="pres">
      <dgm:prSet presAssocID="{2B0822E5-9D12-4298-AB9F-25C7CD4CE13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D16DCA-C9B1-4819-83CA-E9DC76E3EF00}" type="presOf" srcId="{F7FC6699-4050-4EBE-9384-D42E904A069A}" destId="{A9622EAD-6EF2-42CE-A2AC-8E101442D372}" srcOrd="0" destOrd="2" presId="urn:microsoft.com/office/officeart/2005/8/layout/list1"/>
    <dgm:cxn modelId="{42E18C84-A7AA-469B-8C1F-2F93CB70E2AE}" type="presOf" srcId="{BCA60811-23BD-4360-93FD-2B7A78527160}" destId="{CAFB1692-8214-49B7-9284-A8DC533FC219}" srcOrd="0" destOrd="0" presId="urn:microsoft.com/office/officeart/2005/8/layout/list1"/>
    <dgm:cxn modelId="{B13CBA63-40DD-40CF-B477-9DBC114CDD42}" srcId="{D77B7335-C0AA-4416-BB19-2B434B1B8BD7}" destId="{09AE251C-A077-4E02-8DBF-C8AB90B87F8B}" srcOrd="0" destOrd="0" parTransId="{0BC574E5-D4E7-4339-9A71-C3406071004F}" sibTransId="{0A2D8034-F158-47EE-A569-B6B35EA70A43}"/>
    <dgm:cxn modelId="{BA49BB46-A42A-4711-A09B-1B43F1A7823A}" type="presOf" srcId="{BCA60811-23BD-4360-93FD-2B7A78527160}" destId="{C61A1690-3643-421B-AAF3-767E2CC7C6AE}" srcOrd="1" destOrd="0" presId="urn:microsoft.com/office/officeart/2005/8/layout/list1"/>
    <dgm:cxn modelId="{83FA0B05-95B6-4638-82FC-15C7BB0B9188}" srcId="{BCA60811-23BD-4360-93FD-2B7A78527160}" destId="{A2B0A4CB-AB7D-4968-BDAC-D93114FF0490}" srcOrd="0" destOrd="0" parTransId="{5B123FDA-C226-478B-891E-291485BEBC01}" sibTransId="{3D7EFC07-A520-49B1-A6D0-CE6F5486722C}"/>
    <dgm:cxn modelId="{08A231E7-6891-498B-84BA-36100F0E7B8F}" srcId="{7E94BEC0-6C49-4F37-B4E5-CAF73FD0939A}" destId="{D77B7335-C0AA-4416-BB19-2B434B1B8BD7}" srcOrd="1" destOrd="0" parTransId="{EAC2A285-E2E5-4193-8716-AEB2FA20C985}" sibTransId="{D87B4E29-4567-4E2A-8F82-29E071469E7C}"/>
    <dgm:cxn modelId="{5C9CBBEC-ADEC-4969-AB33-4A403534F04B}" type="presOf" srcId="{2B0822E5-9D12-4298-AB9F-25C7CD4CE137}" destId="{2469B977-5F8B-4D9C-BBF5-4155C1BA5EE6}" srcOrd="0" destOrd="0" presId="urn:microsoft.com/office/officeart/2005/8/layout/list1"/>
    <dgm:cxn modelId="{F51A424F-4C9C-476F-B75A-7C5EAE538271}" type="presOf" srcId="{A2B0A4CB-AB7D-4968-BDAC-D93114FF0490}" destId="{A9622EAD-6EF2-42CE-A2AC-8E101442D372}" srcOrd="0" destOrd="0" presId="urn:microsoft.com/office/officeart/2005/8/layout/list1"/>
    <dgm:cxn modelId="{F7084DFF-47E6-468E-AB9B-4BD49A5B25EF}" srcId="{BCA60811-23BD-4360-93FD-2B7A78527160}" destId="{AB3EAF89-A181-467A-855C-CCB2BD6E74AF}" srcOrd="3" destOrd="0" parTransId="{55F1F7F6-729C-4E2E-B267-076085A73C5D}" sibTransId="{CB79EE6D-B789-46A0-93E9-F379D167817F}"/>
    <dgm:cxn modelId="{7CC4A391-8CF6-4C7A-8753-0BC24AC0A54B}" srcId="{BCA60811-23BD-4360-93FD-2B7A78527160}" destId="{05AE3A50-3F6A-403D-BA5F-3D016C7B17CB}" srcOrd="1" destOrd="0" parTransId="{E238765D-0FE9-45E0-ABC9-7899A90146CE}" sibTransId="{0525BD1A-AAE5-4A13-9661-729C9E1B57AD}"/>
    <dgm:cxn modelId="{11585A10-2953-46E1-98DB-411D5122B16A}" type="presOf" srcId="{AB3EAF89-A181-467A-855C-CCB2BD6E74AF}" destId="{A9622EAD-6EF2-42CE-A2AC-8E101442D372}" srcOrd="0" destOrd="3" presId="urn:microsoft.com/office/officeart/2005/8/layout/list1"/>
    <dgm:cxn modelId="{DD48F8B8-5CCA-4A25-A47F-13C310E2F90F}" type="presOf" srcId="{7E94BEC0-6C49-4F37-B4E5-CAF73FD0939A}" destId="{ABAC23F7-936E-48F2-AA6B-3D1AC8689551}" srcOrd="0" destOrd="0" presId="urn:microsoft.com/office/officeart/2005/8/layout/list1"/>
    <dgm:cxn modelId="{E56917D1-9BF9-4666-9939-0CA3154208E8}" type="presOf" srcId="{05AE3A50-3F6A-403D-BA5F-3D016C7B17CB}" destId="{A9622EAD-6EF2-42CE-A2AC-8E101442D372}" srcOrd="0" destOrd="1" presId="urn:microsoft.com/office/officeart/2005/8/layout/list1"/>
    <dgm:cxn modelId="{FDC09DB7-8111-4282-9939-4D83BF8FD5E9}" type="presOf" srcId="{D77B7335-C0AA-4416-BB19-2B434B1B8BD7}" destId="{71C86119-BCC2-4850-BF14-519C92D8E092}" srcOrd="0" destOrd="0" presId="urn:microsoft.com/office/officeart/2005/8/layout/list1"/>
    <dgm:cxn modelId="{50F4CED9-EB25-41EC-9613-7DC632D4B952}" srcId="{BCA60811-23BD-4360-93FD-2B7A78527160}" destId="{F7FC6699-4050-4EBE-9384-D42E904A069A}" srcOrd="2" destOrd="0" parTransId="{195B408A-BB8C-444F-A0EC-9608140DA66A}" sibTransId="{85EE24BF-4CB6-4147-B43C-2E3450E4EAF4}"/>
    <dgm:cxn modelId="{7E39E82E-D9DE-4BB4-A402-9B0BE671EBF3}" srcId="{7E94BEC0-6C49-4F37-B4E5-CAF73FD0939A}" destId="{BCA60811-23BD-4360-93FD-2B7A78527160}" srcOrd="0" destOrd="0" parTransId="{D33F2177-8BA2-434F-B594-70E0ABAA6472}" sibTransId="{C7196480-A6FF-4328-B793-492DCA171CB3}"/>
    <dgm:cxn modelId="{94D7A771-8FD1-4362-8DB0-9C76C153D02D}" type="presOf" srcId="{D77B7335-C0AA-4416-BB19-2B434B1B8BD7}" destId="{91CE80ED-68A4-4EBF-A857-32DBA44E9E14}" srcOrd="1" destOrd="0" presId="urn:microsoft.com/office/officeart/2005/8/layout/list1"/>
    <dgm:cxn modelId="{517BE7FE-855F-4FF6-ACE9-C01D4EE828A2}" srcId="{2B0822E5-9D12-4298-AB9F-25C7CD4CE137}" destId="{682BE0C9-A012-4941-98BC-78157AC17937}" srcOrd="0" destOrd="0" parTransId="{C0CBF4C3-8469-4416-99AC-B4BF6D833079}" sibTransId="{94543EBA-6A66-42CB-8CDA-4C1D926AFEA8}"/>
    <dgm:cxn modelId="{9DDF432B-5FDB-4955-AF05-1B151A90A164}" type="presOf" srcId="{2B0822E5-9D12-4298-AB9F-25C7CD4CE137}" destId="{93E45CC4-40E4-40A2-962F-803D1959A384}" srcOrd="1" destOrd="0" presId="urn:microsoft.com/office/officeart/2005/8/layout/list1"/>
    <dgm:cxn modelId="{F156456F-A09F-42D2-9C49-C8A62948A3A0}" type="presOf" srcId="{09AE251C-A077-4E02-8DBF-C8AB90B87F8B}" destId="{6BB8DC0C-00F4-41EB-AED0-F681637C27CF}" srcOrd="0" destOrd="0" presId="urn:microsoft.com/office/officeart/2005/8/layout/list1"/>
    <dgm:cxn modelId="{2425E8AB-A41A-447F-A981-9050FB7BD3B3}" srcId="{7E94BEC0-6C49-4F37-B4E5-CAF73FD0939A}" destId="{2B0822E5-9D12-4298-AB9F-25C7CD4CE137}" srcOrd="2" destOrd="0" parTransId="{ED2E4A86-A703-4BC2-A240-F176FBDDAC01}" sibTransId="{EB94C374-26A8-4EEA-A32C-D27497DECF74}"/>
    <dgm:cxn modelId="{7AE4BD53-57D1-4158-8F62-EB45AD9A85C6}" type="presOf" srcId="{682BE0C9-A012-4941-98BC-78157AC17937}" destId="{C4B7196E-C1E0-4BD9-A644-CCC2C38DDAC2}" srcOrd="0" destOrd="0" presId="urn:microsoft.com/office/officeart/2005/8/layout/list1"/>
    <dgm:cxn modelId="{3ADC219D-BF38-493C-9652-EDED7A9EAFC6}" type="presParOf" srcId="{ABAC23F7-936E-48F2-AA6B-3D1AC8689551}" destId="{E0DA8E41-36CE-46C5-81CA-17AA51ACC4A3}" srcOrd="0" destOrd="0" presId="urn:microsoft.com/office/officeart/2005/8/layout/list1"/>
    <dgm:cxn modelId="{71BB6374-907A-445D-9A7E-8F6D02318217}" type="presParOf" srcId="{E0DA8E41-36CE-46C5-81CA-17AA51ACC4A3}" destId="{CAFB1692-8214-49B7-9284-A8DC533FC219}" srcOrd="0" destOrd="0" presId="urn:microsoft.com/office/officeart/2005/8/layout/list1"/>
    <dgm:cxn modelId="{D6DE379A-53D0-428B-8CEB-4A0BD376985F}" type="presParOf" srcId="{E0DA8E41-36CE-46C5-81CA-17AA51ACC4A3}" destId="{C61A1690-3643-421B-AAF3-767E2CC7C6AE}" srcOrd="1" destOrd="0" presId="urn:microsoft.com/office/officeart/2005/8/layout/list1"/>
    <dgm:cxn modelId="{287402BB-E09C-4758-BEB5-F05204BA9686}" type="presParOf" srcId="{ABAC23F7-936E-48F2-AA6B-3D1AC8689551}" destId="{91C0FBB2-2C8B-45F6-BF4D-810F9C558F1D}" srcOrd="1" destOrd="0" presId="urn:microsoft.com/office/officeart/2005/8/layout/list1"/>
    <dgm:cxn modelId="{19BA1807-A6AB-4F9D-8C5C-D6E175E5DCB2}" type="presParOf" srcId="{ABAC23F7-936E-48F2-AA6B-3D1AC8689551}" destId="{A9622EAD-6EF2-42CE-A2AC-8E101442D372}" srcOrd="2" destOrd="0" presId="urn:microsoft.com/office/officeart/2005/8/layout/list1"/>
    <dgm:cxn modelId="{A0E995F4-7EB4-4C4B-B6B1-AE084F18F30B}" type="presParOf" srcId="{ABAC23F7-936E-48F2-AA6B-3D1AC8689551}" destId="{1040CF58-9AD9-4354-91D2-1A9A3335B05A}" srcOrd="3" destOrd="0" presId="urn:microsoft.com/office/officeart/2005/8/layout/list1"/>
    <dgm:cxn modelId="{FB779973-6FD5-43CF-92FB-92DB6514FB79}" type="presParOf" srcId="{ABAC23F7-936E-48F2-AA6B-3D1AC8689551}" destId="{CC48AF08-EE6B-41CB-97FB-1AD5F31F7EFD}" srcOrd="4" destOrd="0" presId="urn:microsoft.com/office/officeart/2005/8/layout/list1"/>
    <dgm:cxn modelId="{5C92D9E1-12FC-49E4-ADBF-39D49E1F96C8}" type="presParOf" srcId="{CC48AF08-EE6B-41CB-97FB-1AD5F31F7EFD}" destId="{71C86119-BCC2-4850-BF14-519C92D8E092}" srcOrd="0" destOrd="0" presId="urn:microsoft.com/office/officeart/2005/8/layout/list1"/>
    <dgm:cxn modelId="{53EF944F-AB09-4A0C-AB49-201284132DE6}" type="presParOf" srcId="{CC48AF08-EE6B-41CB-97FB-1AD5F31F7EFD}" destId="{91CE80ED-68A4-4EBF-A857-32DBA44E9E14}" srcOrd="1" destOrd="0" presId="urn:microsoft.com/office/officeart/2005/8/layout/list1"/>
    <dgm:cxn modelId="{DD6FFE64-EA14-4A17-B0F8-5500762E3555}" type="presParOf" srcId="{ABAC23F7-936E-48F2-AA6B-3D1AC8689551}" destId="{5EC38E04-287F-4357-90CC-C19E53D1339F}" srcOrd="5" destOrd="0" presId="urn:microsoft.com/office/officeart/2005/8/layout/list1"/>
    <dgm:cxn modelId="{CB06B1FF-05F4-4731-86FF-E3A1AF640839}" type="presParOf" srcId="{ABAC23F7-936E-48F2-AA6B-3D1AC8689551}" destId="{6BB8DC0C-00F4-41EB-AED0-F681637C27CF}" srcOrd="6" destOrd="0" presId="urn:microsoft.com/office/officeart/2005/8/layout/list1"/>
    <dgm:cxn modelId="{99F44D46-78A3-4EFB-9191-A25C56373C54}" type="presParOf" srcId="{ABAC23F7-936E-48F2-AA6B-3D1AC8689551}" destId="{BC3792C6-C90C-4F75-861F-72EF80558CF1}" srcOrd="7" destOrd="0" presId="urn:microsoft.com/office/officeart/2005/8/layout/list1"/>
    <dgm:cxn modelId="{86D1E98D-E0BD-4355-AD1C-C747344B5B48}" type="presParOf" srcId="{ABAC23F7-936E-48F2-AA6B-3D1AC8689551}" destId="{A9364AC4-F732-4781-A215-C4259F1AD2D9}" srcOrd="8" destOrd="0" presId="urn:microsoft.com/office/officeart/2005/8/layout/list1"/>
    <dgm:cxn modelId="{D18B050E-9063-42A5-B849-F299D244ECAC}" type="presParOf" srcId="{A9364AC4-F732-4781-A215-C4259F1AD2D9}" destId="{2469B977-5F8B-4D9C-BBF5-4155C1BA5EE6}" srcOrd="0" destOrd="0" presId="urn:microsoft.com/office/officeart/2005/8/layout/list1"/>
    <dgm:cxn modelId="{F1015586-6DA4-4B28-AF31-515684DF04B0}" type="presParOf" srcId="{A9364AC4-F732-4781-A215-C4259F1AD2D9}" destId="{93E45CC4-40E4-40A2-962F-803D1959A384}" srcOrd="1" destOrd="0" presId="urn:microsoft.com/office/officeart/2005/8/layout/list1"/>
    <dgm:cxn modelId="{37D60834-6E82-48D8-8BB5-574E27EB19DB}" type="presParOf" srcId="{ABAC23F7-936E-48F2-AA6B-3D1AC8689551}" destId="{13683523-C1D3-4428-89BD-FC3067E5439B}" srcOrd="9" destOrd="0" presId="urn:microsoft.com/office/officeart/2005/8/layout/list1"/>
    <dgm:cxn modelId="{40D2F741-33BE-452D-BBE1-56FD50C37DB0}" type="presParOf" srcId="{ABAC23F7-936E-48F2-AA6B-3D1AC8689551}" destId="{C4B7196E-C1E0-4BD9-A644-CCC2C38DDAC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8D8BDC-CC96-44EB-826A-BAC33EF9A24D}" type="doc">
      <dgm:prSet loTypeId="urn:microsoft.com/office/officeart/2005/8/layout/default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43C90E5-83CA-44D1-A1B8-DB5C3FAFB863}">
      <dgm:prSet phldrT="[Text]" custT="1"/>
      <dgm:spPr/>
      <dgm:t>
        <a:bodyPr/>
        <a:lstStyle/>
        <a:p>
          <a:r>
            <a:rPr lang="en-US" sz="2000" dirty="0"/>
            <a:t>Structural frame</a:t>
          </a:r>
        </a:p>
      </dgm:t>
    </dgm:pt>
    <dgm:pt modelId="{A2B327A3-837E-4AE1-B343-8A029640B220}" type="parTrans" cxnId="{C5656C0A-F334-445C-A667-5728ABE91571}">
      <dgm:prSet/>
      <dgm:spPr/>
      <dgm:t>
        <a:bodyPr/>
        <a:lstStyle/>
        <a:p>
          <a:endParaRPr lang="en-US"/>
        </a:p>
      </dgm:t>
    </dgm:pt>
    <dgm:pt modelId="{620FFC53-8485-4928-8D2C-DD6899822D02}" type="sibTrans" cxnId="{C5656C0A-F334-445C-A667-5728ABE91571}">
      <dgm:prSet/>
      <dgm:spPr/>
      <dgm:t>
        <a:bodyPr/>
        <a:lstStyle/>
        <a:p>
          <a:endParaRPr lang="en-US"/>
        </a:p>
      </dgm:t>
    </dgm:pt>
    <dgm:pt modelId="{E99193B5-B4D5-4CFD-AA61-C8839E150017}">
      <dgm:prSet phldrT="[Text]" custT="1"/>
      <dgm:spPr/>
      <dgm:t>
        <a:bodyPr/>
        <a:lstStyle/>
        <a:p>
          <a:r>
            <a:rPr lang="en-US" sz="2000" dirty="0"/>
            <a:t>Load-bearing walls (interior and exterior)</a:t>
          </a:r>
        </a:p>
      </dgm:t>
    </dgm:pt>
    <dgm:pt modelId="{79CBC8FC-1135-4EA7-A7F7-79B61AA78CDC}" type="parTrans" cxnId="{FB66EF19-B874-4923-A981-E4AEE780D070}">
      <dgm:prSet/>
      <dgm:spPr/>
      <dgm:t>
        <a:bodyPr/>
        <a:lstStyle/>
        <a:p>
          <a:endParaRPr lang="en-US"/>
        </a:p>
      </dgm:t>
    </dgm:pt>
    <dgm:pt modelId="{C3EE5C1D-3CFE-4AB9-A45F-FD51F8ED8563}" type="sibTrans" cxnId="{FB66EF19-B874-4923-A981-E4AEE780D070}">
      <dgm:prSet/>
      <dgm:spPr/>
      <dgm:t>
        <a:bodyPr/>
        <a:lstStyle/>
        <a:p>
          <a:endParaRPr lang="en-US"/>
        </a:p>
      </dgm:t>
    </dgm:pt>
    <dgm:pt modelId="{CC4560C1-C267-498D-A27C-FDEE65EC1E2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Roof construction</a:t>
          </a:r>
        </a:p>
      </dgm:t>
    </dgm:pt>
    <dgm:pt modelId="{D05E99DE-FBD0-49F2-9914-1FDB5E36237E}" type="parTrans" cxnId="{82D30384-89A1-47AD-841F-8E99457DF8B9}">
      <dgm:prSet/>
      <dgm:spPr/>
      <dgm:t>
        <a:bodyPr/>
        <a:lstStyle/>
        <a:p>
          <a:endParaRPr lang="en-US"/>
        </a:p>
      </dgm:t>
    </dgm:pt>
    <dgm:pt modelId="{DFA2E3EA-F30E-4C69-A6B1-026D775F1DAB}" type="sibTrans" cxnId="{82D30384-89A1-47AD-841F-8E99457DF8B9}">
      <dgm:prSet/>
      <dgm:spPr/>
      <dgm:t>
        <a:bodyPr/>
        <a:lstStyle/>
        <a:p>
          <a:endParaRPr lang="en-US"/>
        </a:p>
      </dgm:t>
    </dgm:pt>
    <dgm:pt modelId="{7EF7F4DD-8AF2-41F4-BB00-77BCA2494EF7}">
      <dgm:prSet phldrT="[Text]" custT="1"/>
      <dgm:spPr/>
      <dgm:t>
        <a:bodyPr/>
        <a:lstStyle/>
        <a:p>
          <a:r>
            <a:rPr lang="en-US" sz="2000" dirty="0"/>
            <a:t>Nonload-bearing walls and partitions (interior and exterior)</a:t>
          </a:r>
        </a:p>
      </dgm:t>
    </dgm:pt>
    <dgm:pt modelId="{993A6356-BB85-42FE-8F80-EC5C3CC190F3}" type="parTrans" cxnId="{DCA2C901-A74A-497B-9BF8-DB89E28DE1BC}">
      <dgm:prSet/>
      <dgm:spPr/>
      <dgm:t>
        <a:bodyPr/>
        <a:lstStyle/>
        <a:p>
          <a:endParaRPr lang="en-US"/>
        </a:p>
      </dgm:t>
    </dgm:pt>
    <dgm:pt modelId="{663D48A0-004E-45F3-8C45-5B354BA9386F}" type="sibTrans" cxnId="{DCA2C901-A74A-497B-9BF8-DB89E28DE1BC}">
      <dgm:prSet/>
      <dgm:spPr/>
      <dgm:t>
        <a:bodyPr/>
        <a:lstStyle/>
        <a:p>
          <a:endParaRPr lang="en-US"/>
        </a:p>
      </dgm:t>
    </dgm:pt>
    <dgm:pt modelId="{38117EB5-1E67-46C9-B26C-BDC8F67FF374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dirty="0"/>
            <a:t>Floor construction</a:t>
          </a:r>
        </a:p>
      </dgm:t>
    </dgm:pt>
    <dgm:pt modelId="{AE6B65FD-E310-45EE-83A9-3EFEE2C4ADB5}" type="parTrans" cxnId="{3D61C604-56BB-4A44-A2B1-401C7898A489}">
      <dgm:prSet/>
      <dgm:spPr/>
      <dgm:t>
        <a:bodyPr/>
        <a:lstStyle/>
        <a:p>
          <a:endParaRPr lang="en-US"/>
        </a:p>
      </dgm:t>
    </dgm:pt>
    <dgm:pt modelId="{1FCA8E25-86E8-40AF-ABCA-3AB0D775ACDF}" type="sibTrans" cxnId="{3D61C604-56BB-4A44-A2B1-401C7898A489}">
      <dgm:prSet/>
      <dgm:spPr/>
      <dgm:t>
        <a:bodyPr/>
        <a:lstStyle/>
        <a:p>
          <a:endParaRPr lang="en-US"/>
        </a:p>
      </dgm:t>
    </dgm:pt>
    <dgm:pt modelId="{D4B1F1F0-5022-488F-B34C-E57CCDDF74ED}" type="pres">
      <dgm:prSet presAssocID="{CA8D8BDC-CC96-44EB-826A-BAC33EF9A2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52BA9E-4EEF-4C6C-98D4-14B07520D3FF}" type="pres">
      <dgm:prSet presAssocID="{043C90E5-83CA-44D1-A1B8-DB5C3FAFB86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013D7-BB94-4AF9-A06B-3EBB47DB217C}" type="pres">
      <dgm:prSet presAssocID="{620FFC53-8485-4928-8D2C-DD6899822D02}" presName="sibTrans" presStyleCnt="0"/>
      <dgm:spPr/>
    </dgm:pt>
    <dgm:pt modelId="{D0EA6318-B212-46D6-BF21-B2F5C7B3FD04}" type="pres">
      <dgm:prSet presAssocID="{E99193B5-B4D5-4CFD-AA61-C8839E1500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502F0-AF61-4FCF-A9C7-FB6DDDD7EC1D}" type="pres">
      <dgm:prSet presAssocID="{C3EE5C1D-3CFE-4AB9-A45F-FD51F8ED8563}" presName="sibTrans" presStyleCnt="0"/>
      <dgm:spPr/>
    </dgm:pt>
    <dgm:pt modelId="{8C2EA277-4024-4E78-B1F4-18B1AF106082}" type="pres">
      <dgm:prSet presAssocID="{7EF7F4DD-8AF2-41F4-BB00-77BCA2494EF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BA71D-9BA5-49E1-A3B8-A3757F83F684}" type="pres">
      <dgm:prSet presAssocID="{663D48A0-004E-45F3-8C45-5B354BA9386F}" presName="sibTrans" presStyleCnt="0"/>
      <dgm:spPr/>
    </dgm:pt>
    <dgm:pt modelId="{E48A566A-89B0-44CE-9FE5-481810D999B7}" type="pres">
      <dgm:prSet presAssocID="{38117EB5-1E67-46C9-B26C-BDC8F67FF37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506E2-9A77-4D09-B5C0-77274FCBEC62}" type="pres">
      <dgm:prSet presAssocID="{1FCA8E25-86E8-40AF-ABCA-3AB0D775ACDF}" presName="sibTrans" presStyleCnt="0"/>
      <dgm:spPr/>
    </dgm:pt>
    <dgm:pt modelId="{B156727C-DB90-4400-8130-FD0B550BEEB6}" type="pres">
      <dgm:prSet presAssocID="{CC4560C1-C267-498D-A27C-FDEE65EC1E2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321A6D-8AA7-41D4-8562-D00A32C42B10}" type="presOf" srcId="{E99193B5-B4D5-4CFD-AA61-C8839E150017}" destId="{D0EA6318-B212-46D6-BF21-B2F5C7B3FD04}" srcOrd="0" destOrd="0" presId="urn:microsoft.com/office/officeart/2005/8/layout/default"/>
    <dgm:cxn modelId="{FB66EF19-B874-4923-A981-E4AEE780D070}" srcId="{CA8D8BDC-CC96-44EB-826A-BAC33EF9A24D}" destId="{E99193B5-B4D5-4CFD-AA61-C8839E150017}" srcOrd="1" destOrd="0" parTransId="{79CBC8FC-1135-4EA7-A7F7-79B61AA78CDC}" sibTransId="{C3EE5C1D-3CFE-4AB9-A45F-FD51F8ED8563}"/>
    <dgm:cxn modelId="{8E8F83C1-2423-4492-BB5D-63A9709F8BC2}" type="presOf" srcId="{38117EB5-1E67-46C9-B26C-BDC8F67FF374}" destId="{E48A566A-89B0-44CE-9FE5-481810D999B7}" srcOrd="0" destOrd="0" presId="urn:microsoft.com/office/officeart/2005/8/layout/default"/>
    <dgm:cxn modelId="{F91EC784-65E6-4057-9078-BCF88BA1C86D}" type="presOf" srcId="{CA8D8BDC-CC96-44EB-826A-BAC33EF9A24D}" destId="{D4B1F1F0-5022-488F-B34C-E57CCDDF74ED}" srcOrd="0" destOrd="0" presId="urn:microsoft.com/office/officeart/2005/8/layout/default"/>
    <dgm:cxn modelId="{82D30384-89A1-47AD-841F-8E99457DF8B9}" srcId="{CA8D8BDC-CC96-44EB-826A-BAC33EF9A24D}" destId="{CC4560C1-C267-498D-A27C-FDEE65EC1E26}" srcOrd="4" destOrd="0" parTransId="{D05E99DE-FBD0-49F2-9914-1FDB5E36237E}" sibTransId="{DFA2E3EA-F30E-4C69-A6B1-026D775F1DAB}"/>
    <dgm:cxn modelId="{E5743AA9-3A78-4060-BBE8-3D1EF8B586A4}" type="presOf" srcId="{CC4560C1-C267-498D-A27C-FDEE65EC1E26}" destId="{B156727C-DB90-4400-8130-FD0B550BEEB6}" srcOrd="0" destOrd="0" presId="urn:microsoft.com/office/officeart/2005/8/layout/default"/>
    <dgm:cxn modelId="{98C3584A-96E0-4EA4-9AAC-34DDB44081A3}" type="presOf" srcId="{043C90E5-83CA-44D1-A1B8-DB5C3FAFB863}" destId="{3852BA9E-4EEF-4C6C-98D4-14B07520D3FF}" srcOrd="0" destOrd="0" presId="urn:microsoft.com/office/officeart/2005/8/layout/default"/>
    <dgm:cxn modelId="{DA7491D8-481E-48B8-ABA5-357779F6D8D6}" type="presOf" srcId="{7EF7F4DD-8AF2-41F4-BB00-77BCA2494EF7}" destId="{8C2EA277-4024-4E78-B1F4-18B1AF106082}" srcOrd="0" destOrd="0" presId="urn:microsoft.com/office/officeart/2005/8/layout/default"/>
    <dgm:cxn modelId="{3D61C604-56BB-4A44-A2B1-401C7898A489}" srcId="{CA8D8BDC-CC96-44EB-826A-BAC33EF9A24D}" destId="{38117EB5-1E67-46C9-B26C-BDC8F67FF374}" srcOrd="3" destOrd="0" parTransId="{AE6B65FD-E310-45EE-83A9-3EFEE2C4ADB5}" sibTransId="{1FCA8E25-86E8-40AF-ABCA-3AB0D775ACDF}"/>
    <dgm:cxn modelId="{DCA2C901-A74A-497B-9BF8-DB89E28DE1BC}" srcId="{CA8D8BDC-CC96-44EB-826A-BAC33EF9A24D}" destId="{7EF7F4DD-8AF2-41F4-BB00-77BCA2494EF7}" srcOrd="2" destOrd="0" parTransId="{993A6356-BB85-42FE-8F80-EC5C3CC190F3}" sibTransId="{663D48A0-004E-45F3-8C45-5B354BA9386F}"/>
    <dgm:cxn modelId="{C5656C0A-F334-445C-A667-5728ABE91571}" srcId="{CA8D8BDC-CC96-44EB-826A-BAC33EF9A24D}" destId="{043C90E5-83CA-44D1-A1B8-DB5C3FAFB863}" srcOrd="0" destOrd="0" parTransId="{A2B327A3-837E-4AE1-B343-8A029640B220}" sibTransId="{620FFC53-8485-4928-8D2C-DD6899822D02}"/>
    <dgm:cxn modelId="{2C35CB46-FDC8-4370-8C5D-F72C539FAECF}" type="presParOf" srcId="{D4B1F1F0-5022-488F-B34C-E57CCDDF74ED}" destId="{3852BA9E-4EEF-4C6C-98D4-14B07520D3FF}" srcOrd="0" destOrd="0" presId="urn:microsoft.com/office/officeart/2005/8/layout/default"/>
    <dgm:cxn modelId="{4E1766F9-CA4D-4947-8C4C-9E23CC958307}" type="presParOf" srcId="{D4B1F1F0-5022-488F-B34C-E57CCDDF74ED}" destId="{4A1013D7-BB94-4AF9-A06B-3EBB47DB217C}" srcOrd="1" destOrd="0" presId="urn:microsoft.com/office/officeart/2005/8/layout/default"/>
    <dgm:cxn modelId="{1C5BE279-746A-4785-BA87-9C2B27C4BDC2}" type="presParOf" srcId="{D4B1F1F0-5022-488F-B34C-E57CCDDF74ED}" destId="{D0EA6318-B212-46D6-BF21-B2F5C7B3FD04}" srcOrd="2" destOrd="0" presId="urn:microsoft.com/office/officeart/2005/8/layout/default"/>
    <dgm:cxn modelId="{227A8FB4-E5ED-4640-B75F-AF58174C1962}" type="presParOf" srcId="{D4B1F1F0-5022-488F-B34C-E57CCDDF74ED}" destId="{686502F0-AF61-4FCF-A9C7-FB6DDDD7EC1D}" srcOrd="3" destOrd="0" presId="urn:microsoft.com/office/officeart/2005/8/layout/default"/>
    <dgm:cxn modelId="{181D1E41-DC62-47A4-9423-1670086F5309}" type="presParOf" srcId="{D4B1F1F0-5022-488F-B34C-E57CCDDF74ED}" destId="{8C2EA277-4024-4E78-B1F4-18B1AF106082}" srcOrd="4" destOrd="0" presId="urn:microsoft.com/office/officeart/2005/8/layout/default"/>
    <dgm:cxn modelId="{E20595F6-846E-4754-80B4-1A35F4F52D22}" type="presParOf" srcId="{D4B1F1F0-5022-488F-B34C-E57CCDDF74ED}" destId="{571BA71D-9BA5-49E1-A3B8-A3757F83F684}" srcOrd="5" destOrd="0" presId="urn:microsoft.com/office/officeart/2005/8/layout/default"/>
    <dgm:cxn modelId="{A9A988B6-A789-4102-A109-B22B019EB2BA}" type="presParOf" srcId="{D4B1F1F0-5022-488F-B34C-E57CCDDF74ED}" destId="{E48A566A-89B0-44CE-9FE5-481810D999B7}" srcOrd="6" destOrd="0" presId="urn:microsoft.com/office/officeart/2005/8/layout/default"/>
    <dgm:cxn modelId="{46CD83D3-D66F-4503-9213-4D2FD6EEFA47}" type="presParOf" srcId="{D4B1F1F0-5022-488F-B34C-E57CCDDF74ED}" destId="{D71506E2-9A77-4D09-B5C0-77274FCBEC62}" srcOrd="7" destOrd="0" presId="urn:microsoft.com/office/officeart/2005/8/layout/default"/>
    <dgm:cxn modelId="{0AC1EF96-C00D-4C61-BA68-9D88EB3BDB54}" type="presParOf" srcId="{D4B1F1F0-5022-488F-B34C-E57CCDDF74ED}" destId="{B156727C-DB90-4400-8130-FD0B550BEEB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E94BEC0-6C49-4F37-B4E5-CAF73FD0939A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CA60811-23BD-4360-93FD-2B7A78527160}">
      <dgm:prSet phldrT="[Text]" custT="1"/>
      <dgm:spPr/>
      <dgm:t>
        <a:bodyPr/>
        <a:lstStyle/>
        <a:p>
          <a:r>
            <a:rPr lang="en-US" sz="2400" dirty="0"/>
            <a:t>Staff responsibilities</a:t>
          </a:r>
        </a:p>
      </dgm:t>
    </dgm:pt>
    <dgm:pt modelId="{D33F2177-8BA2-434F-B594-70E0ABAA6472}" type="parTrans" cxnId="{7E39E82E-D9DE-4BB4-A402-9B0BE671EBF3}">
      <dgm:prSet/>
      <dgm:spPr/>
      <dgm:t>
        <a:bodyPr/>
        <a:lstStyle/>
        <a:p>
          <a:endParaRPr lang="en-US"/>
        </a:p>
      </dgm:t>
    </dgm:pt>
    <dgm:pt modelId="{C7196480-A6FF-4328-B793-492DCA171CB3}" type="sibTrans" cxnId="{7E39E82E-D9DE-4BB4-A402-9B0BE671EBF3}">
      <dgm:prSet/>
      <dgm:spPr/>
      <dgm:t>
        <a:bodyPr/>
        <a:lstStyle/>
        <a:p>
          <a:endParaRPr lang="en-US"/>
        </a:p>
      </dgm:t>
    </dgm:pt>
    <dgm:pt modelId="{71075167-4AD7-42FD-8A4B-952EE527619A}">
      <dgm:prSet phldrT="[Text]" custT="1"/>
      <dgm:spPr/>
      <dgm:t>
        <a:bodyPr/>
        <a:lstStyle/>
        <a:p>
          <a:r>
            <a:rPr lang="en-US" sz="2000" dirty="0"/>
            <a:t>Safety and welfare of the residents</a:t>
          </a:r>
        </a:p>
      </dgm:t>
    </dgm:pt>
    <dgm:pt modelId="{9D94542F-D7BE-4097-94B0-1E8C7F0C59BA}" type="parTrans" cxnId="{883FC9B9-A3B4-40B3-84F6-4082A7D772F2}">
      <dgm:prSet/>
      <dgm:spPr/>
      <dgm:t>
        <a:bodyPr/>
        <a:lstStyle/>
        <a:p>
          <a:endParaRPr lang="en-US"/>
        </a:p>
      </dgm:t>
    </dgm:pt>
    <dgm:pt modelId="{9F3EB0BD-30DB-4B90-8D8F-F6B51B8E83DC}" type="sibTrans" cxnId="{883FC9B9-A3B4-40B3-84F6-4082A7D772F2}">
      <dgm:prSet/>
      <dgm:spPr/>
      <dgm:t>
        <a:bodyPr/>
        <a:lstStyle/>
        <a:p>
          <a:endParaRPr lang="en-US"/>
        </a:p>
      </dgm:t>
    </dgm:pt>
    <dgm:pt modelId="{99A09903-1D1D-4854-947D-59CD58BBBA87}">
      <dgm:prSet phldrT="[Text]" custT="1"/>
      <dgm:spPr/>
      <dgm:t>
        <a:bodyPr/>
        <a:lstStyle/>
        <a:p>
          <a:r>
            <a:rPr lang="en-US" sz="2000" dirty="0"/>
            <a:t>Do not provide medical or nursing care</a:t>
          </a:r>
        </a:p>
      </dgm:t>
    </dgm:pt>
    <dgm:pt modelId="{1714F351-ADD3-499B-AA22-F2B7A96126F6}" type="parTrans" cxnId="{C7229D30-F5E2-4B5B-A307-64D65F2EA129}">
      <dgm:prSet/>
      <dgm:spPr/>
      <dgm:t>
        <a:bodyPr/>
        <a:lstStyle/>
        <a:p>
          <a:endParaRPr lang="en-US"/>
        </a:p>
      </dgm:t>
    </dgm:pt>
    <dgm:pt modelId="{EB814511-8753-410A-83BC-1144C8BF21BE}" type="sibTrans" cxnId="{C7229D30-F5E2-4B5B-A307-64D65F2EA129}">
      <dgm:prSet/>
      <dgm:spPr/>
      <dgm:t>
        <a:bodyPr/>
        <a:lstStyle/>
        <a:p>
          <a:endParaRPr lang="en-US"/>
        </a:p>
      </dgm:t>
    </dgm:pt>
    <dgm:pt modelId="{E86240BA-D841-4445-BA11-EA185D533C6C}">
      <dgm:prSet phldrT="[Text]" custT="1"/>
      <dgm:spPr/>
      <dgm:t>
        <a:bodyPr/>
        <a:lstStyle/>
        <a:p>
          <a:r>
            <a:rPr lang="en-US" sz="2000" dirty="0"/>
            <a:t>Provide meals</a:t>
          </a:r>
        </a:p>
      </dgm:t>
    </dgm:pt>
    <dgm:pt modelId="{DF116871-51F0-478C-8D31-C9CE763416B4}" type="parTrans" cxnId="{3F0EA65A-6EB7-4A77-86B2-747817B8C521}">
      <dgm:prSet/>
      <dgm:spPr/>
      <dgm:t>
        <a:bodyPr/>
        <a:lstStyle/>
        <a:p>
          <a:endParaRPr lang="en-US"/>
        </a:p>
      </dgm:t>
    </dgm:pt>
    <dgm:pt modelId="{B2A3B58C-D1A7-4A6A-A1ED-F2A24C4AEC32}" type="sibTrans" cxnId="{3F0EA65A-6EB7-4A77-86B2-747817B8C521}">
      <dgm:prSet/>
      <dgm:spPr/>
      <dgm:t>
        <a:bodyPr/>
        <a:lstStyle/>
        <a:p>
          <a:endParaRPr lang="en-US"/>
        </a:p>
      </dgm:t>
    </dgm:pt>
    <dgm:pt modelId="{C0A67C2E-5F7B-4596-966F-B0EAB7481006}">
      <dgm:prSet phldrT="[Text]" custT="1"/>
      <dgm:spPr/>
      <dgm:t>
        <a:bodyPr/>
        <a:lstStyle/>
        <a:p>
          <a:r>
            <a:rPr lang="en-US" sz="2000" dirty="0"/>
            <a:t>Ensure they have taken medicine</a:t>
          </a:r>
        </a:p>
      </dgm:t>
    </dgm:pt>
    <dgm:pt modelId="{2B48B8A2-892B-4F3F-80D0-FA915AFF296E}" type="parTrans" cxnId="{942B34BF-4D4F-4E13-A2F9-FA3C092BCE99}">
      <dgm:prSet/>
      <dgm:spPr/>
      <dgm:t>
        <a:bodyPr/>
        <a:lstStyle/>
        <a:p>
          <a:endParaRPr lang="en-US"/>
        </a:p>
      </dgm:t>
    </dgm:pt>
    <dgm:pt modelId="{C0E6B012-3090-4FCC-B7F8-C6C69642AA51}" type="sibTrans" cxnId="{942B34BF-4D4F-4E13-A2F9-FA3C092BCE99}">
      <dgm:prSet/>
      <dgm:spPr/>
      <dgm:t>
        <a:bodyPr/>
        <a:lstStyle/>
        <a:p>
          <a:endParaRPr lang="en-US"/>
        </a:p>
      </dgm:t>
    </dgm:pt>
    <dgm:pt modelId="{38F819A1-E587-4998-A6F0-39195B4E8F5D}">
      <dgm:prSet phldrT="[Text]" custT="1"/>
      <dgm:spPr/>
      <dgm:t>
        <a:bodyPr/>
        <a:lstStyle/>
        <a:p>
          <a:r>
            <a:rPr lang="en-US" sz="2000" dirty="0"/>
            <a:t>Monitor well-being</a:t>
          </a:r>
        </a:p>
      </dgm:t>
    </dgm:pt>
    <dgm:pt modelId="{CC01E37F-4FCC-4241-AC4C-778EA4267B9A}" type="parTrans" cxnId="{3B7F9BAD-67F1-4B34-8058-AC76580C5ACA}">
      <dgm:prSet/>
      <dgm:spPr/>
      <dgm:t>
        <a:bodyPr/>
        <a:lstStyle/>
        <a:p>
          <a:endParaRPr lang="en-US"/>
        </a:p>
      </dgm:t>
    </dgm:pt>
    <dgm:pt modelId="{99D5BEC5-76AE-47B4-B173-A447FED7A450}" type="sibTrans" cxnId="{3B7F9BAD-67F1-4B34-8058-AC76580C5ACA}">
      <dgm:prSet/>
      <dgm:spPr/>
      <dgm:t>
        <a:bodyPr/>
        <a:lstStyle/>
        <a:p>
          <a:endParaRPr lang="en-US"/>
        </a:p>
      </dgm:t>
    </dgm:pt>
    <dgm:pt modelId="{9B6EB496-50D1-4B55-968A-A7F7D08FD811}">
      <dgm:prSet phldrT="[Text]" custT="1"/>
      <dgm:spPr/>
      <dgm:t>
        <a:bodyPr/>
        <a:lstStyle/>
        <a:p>
          <a:r>
            <a:rPr lang="en-US" sz="2400" dirty="0"/>
            <a:t>Evacuation capacities</a:t>
          </a:r>
        </a:p>
      </dgm:t>
    </dgm:pt>
    <dgm:pt modelId="{EE112DB6-D027-4E34-9F76-BC4AD3AA46B1}" type="parTrans" cxnId="{63370D51-0B41-4725-A9BB-66DEFF3FE674}">
      <dgm:prSet/>
      <dgm:spPr/>
      <dgm:t>
        <a:bodyPr/>
        <a:lstStyle/>
        <a:p>
          <a:endParaRPr lang="en-US"/>
        </a:p>
      </dgm:t>
    </dgm:pt>
    <dgm:pt modelId="{FCB36B56-0768-4ABD-BADE-D6758965E927}" type="sibTrans" cxnId="{63370D51-0B41-4725-A9BB-66DEFF3FE674}">
      <dgm:prSet/>
      <dgm:spPr/>
      <dgm:t>
        <a:bodyPr/>
        <a:lstStyle/>
        <a:p>
          <a:endParaRPr lang="en-US"/>
        </a:p>
      </dgm:t>
    </dgm:pt>
    <dgm:pt modelId="{7F269C7B-AD32-481A-B192-247A2A6E1E6A}">
      <dgm:prSet phldrT="[Text]" custT="1"/>
      <dgm:spPr/>
      <dgm:t>
        <a:bodyPr/>
        <a:lstStyle/>
        <a:p>
          <a:r>
            <a:rPr lang="en-US" sz="2000" dirty="0"/>
            <a:t>Classified as slow, prompt, or impractical</a:t>
          </a:r>
        </a:p>
      </dgm:t>
    </dgm:pt>
    <dgm:pt modelId="{BC662B3A-9EA2-4495-AAC0-38E6EBB87E75}" type="parTrans" cxnId="{B10D1156-46CE-4268-A846-8C02402D5979}">
      <dgm:prSet/>
      <dgm:spPr/>
      <dgm:t>
        <a:bodyPr/>
        <a:lstStyle/>
        <a:p>
          <a:endParaRPr lang="en-US"/>
        </a:p>
      </dgm:t>
    </dgm:pt>
    <dgm:pt modelId="{6A7F9440-3DA3-4E54-980A-B078E8647F2C}" type="sibTrans" cxnId="{B10D1156-46CE-4268-A846-8C02402D5979}">
      <dgm:prSet/>
      <dgm:spPr/>
      <dgm:t>
        <a:bodyPr/>
        <a:lstStyle/>
        <a:p>
          <a:endParaRPr lang="en-US"/>
        </a:p>
      </dgm:t>
    </dgm:pt>
    <dgm:pt modelId="{24134555-2046-48E8-8F3D-36447845166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Inspector duties</a:t>
          </a:r>
        </a:p>
      </dgm:t>
    </dgm:pt>
    <dgm:pt modelId="{B160FF07-A967-48D4-8F08-D4D3BC00819B}" type="parTrans" cxnId="{882EB028-DC28-4AF9-89C0-33B0EED95250}">
      <dgm:prSet/>
      <dgm:spPr/>
      <dgm:t>
        <a:bodyPr/>
        <a:lstStyle/>
        <a:p>
          <a:endParaRPr lang="en-US"/>
        </a:p>
      </dgm:t>
    </dgm:pt>
    <dgm:pt modelId="{46B44045-789F-40A4-B438-66EEDA3CF133}" type="sibTrans" cxnId="{882EB028-DC28-4AF9-89C0-33B0EED95250}">
      <dgm:prSet/>
      <dgm:spPr/>
      <dgm:t>
        <a:bodyPr/>
        <a:lstStyle/>
        <a:p>
          <a:endParaRPr lang="en-US"/>
        </a:p>
      </dgm:t>
    </dgm:pt>
    <dgm:pt modelId="{1D1F115A-BCAB-475B-A811-FFAF7931CEFF}">
      <dgm:prSet phldrT="[Text]" custT="1"/>
      <dgm:spPr/>
      <dgm:t>
        <a:bodyPr/>
        <a:lstStyle/>
        <a:p>
          <a:r>
            <a:rPr lang="en-US" sz="2000" dirty="0"/>
            <a:t>Be familiar </a:t>
          </a:r>
          <a:r>
            <a:rPr lang="en-US" sz="2000" dirty="0" smtClean="0"/>
            <a:t>with </a:t>
          </a:r>
          <a:r>
            <a:rPr lang="en-US" sz="2000" dirty="0"/>
            <a:t>changes that may </a:t>
          </a:r>
          <a:r>
            <a:rPr lang="en-US" sz="2000" dirty="0" smtClean="0"/>
            <a:t>occur </a:t>
          </a:r>
          <a:r>
            <a:rPr lang="en-US" sz="2000" dirty="0"/>
            <a:t>regarding proper classification of occupants</a:t>
          </a:r>
        </a:p>
      </dgm:t>
    </dgm:pt>
    <dgm:pt modelId="{68AD6EF3-6EB5-4B43-8378-380D301BAE81}" type="parTrans" cxnId="{B4B472E7-D2F5-42FB-A496-CBDC64B6A30C}">
      <dgm:prSet/>
      <dgm:spPr/>
      <dgm:t>
        <a:bodyPr/>
        <a:lstStyle/>
        <a:p>
          <a:endParaRPr lang="en-US"/>
        </a:p>
      </dgm:t>
    </dgm:pt>
    <dgm:pt modelId="{64715EEA-BA94-404C-BAFE-D2B60C7DE1B1}" type="sibTrans" cxnId="{B4B472E7-D2F5-42FB-A496-CBDC64B6A30C}">
      <dgm:prSet/>
      <dgm:spPr/>
      <dgm:t>
        <a:bodyPr/>
        <a:lstStyle/>
        <a:p>
          <a:endParaRPr lang="en-US"/>
        </a:p>
      </dgm:t>
    </dgm:pt>
    <dgm:pt modelId="{ABAC23F7-936E-48F2-AA6B-3D1AC8689551}" type="pres">
      <dgm:prSet presAssocID="{7E94BEC0-6C49-4F37-B4E5-CAF73FD0939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DA8E41-36CE-46C5-81CA-17AA51ACC4A3}" type="pres">
      <dgm:prSet presAssocID="{BCA60811-23BD-4360-93FD-2B7A78527160}" presName="parentLin" presStyleCnt="0"/>
      <dgm:spPr/>
    </dgm:pt>
    <dgm:pt modelId="{CAFB1692-8214-49B7-9284-A8DC533FC219}" type="pres">
      <dgm:prSet presAssocID="{BCA60811-23BD-4360-93FD-2B7A7852716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61A1690-3643-421B-AAF3-767E2CC7C6AE}" type="pres">
      <dgm:prSet presAssocID="{BCA60811-23BD-4360-93FD-2B7A7852716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0FBB2-2C8B-45F6-BF4D-810F9C558F1D}" type="pres">
      <dgm:prSet presAssocID="{BCA60811-23BD-4360-93FD-2B7A78527160}" presName="negativeSpace" presStyleCnt="0"/>
      <dgm:spPr/>
    </dgm:pt>
    <dgm:pt modelId="{A9622EAD-6EF2-42CE-A2AC-8E101442D372}" type="pres">
      <dgm:prSet presAssocID="{BCA60811-23BD-4360-93FD-2B7A7852716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3E416-E487-415A-9DF6-3CB9C5707E69}" type="pres">
      <dgm:prSet presAssocID="{C7196480-A6FF-4328-B793-492DCA171CB3}" presName="spaceBetweenRectangles" presStyleCnt="0"/>
      <dgm:spPr/>
    </dgm:pt>
    <dgm:pt modelId="{B2DE798A-354B-430A-A371-20EE238DD42F}" type="pres">
      <dgm:prSet presAssocID="{9B6EB496-50D1-4B55-968A-A7F7D08FD811}" presName="parentLin" presStyleCnt="0"/>
      <dgm:spPr/>
    </dgm:pt>
    <dgm:pt modelId="{F3F8FB87-3489-4371-9324-5B6A7E5DEF07}" type="pres">
      <dgm:prSet presAssocID="{9B6EB496-50D1-4B55-968A-A7F7D08FD81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686BD1A-5643-4A36-A6DC-AFBDA36438E2}" type="pres">
      <dgm:prSet presAssocID="{9B6EB496-50D1-4B55-968A-A7F7D08FD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FF3A0-296B-4AFD-BBC6-565D591B72E7}" type="pres">
      <dgm:prSet presAssocID="{9B6EB496-50D1-4B55-968A-A7F7D08FD811}" presName="negativeSpace" presStyleCnt="0"/>
      <dgm:spPr/>
    </dgm:pt>
    <dgm:pt modelId="{406C4FA3-9DAE-4200-B747-605EAD6E3ECE}" type="pres">
      <dgm:prSet presAssocID="{9B6EB496-50D1-4B55-968A-A7F7D08FD811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5E37F-4110-49B2-8006-D419B88EAC20}" type="pres">
      <dgm:prSet presAssocID="{FCB36B56-0768-4ABD-BADE-D6758965E927}" presName="spaceBetweenRectangles" presStyleCnt="0"/>
      <dgm:spPr/>
    </dgm:pt>
    <dgm:pt modelId="{39B12F43-220A-4003-98F3-C92181CC0B95}" type="pres">
      <dgm:prSet presAssocID="{24134555-2046-48E8-8F3D-36447845166C}" presName="parentLin" presStyleCnt="0"/>
      <dgm:spPr/>
    </dgm:pt>
    <dgm:pt modelId="{B93ECCFB-E7E1-40D0-8469-B331B29170B6}" type="pres">
      <dgm:prSet presAssocID="{24134555-2046-48E8-8F3D-36447845166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D9AA6FBF-325C-4141-97EB-281613910C37}" type="pres">
      <dgm:prSet presAssocID="{24134555-2046-48E8-8F3D-36447845166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EC102-92D2-47D0-BCE0-FF5261418E9A}" type="pres">
      <dgm:prSet presAssocID="{24134555-2046-48E8-8F3D-36447845166C}" presName="negativeSpace" presStyleCnt="0"/>
      <dgm:spPr/>
    </dgm:pt>
    <dgm:pt modelId="{CBECC005-859A-4FAC-ABD6-604529990309}" type="pres">
      <dgm:prSet presAssocID="{24134555-2046-48E8-8F3D-36447845166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12E44E-BF03-47E8-811F-728E4377197D}" type="presOf" srcId="{9B6EB496-50D1-4B55-968A-A7F7D08FD811}" destId="{F3F8FB87-3489-4371-9324-5B6A7E5DEF07}" srcOrd="0" destOrd="0" presId="urn:microsoft.com/office/officeart/2005/8/layout/list1"/>
    <dgm:cxn modelId="{883FC9B9-A3B4-40B3-84F6-4082A7D772F2}" srcId="{BCA60811-23BD-4360-93FD-2B7A78527160}" destId="{71075167-4AD7-42FD-8A4B-952EE527619A}" srcOrd="0" destOrd="0" parTransId="{9D94542F-D7BE-4097-94B0-1E8C7F0C59BA}" sibTransId="{9F3EB0BD-30DB-4B90-8D8F-F6B51B8E83DC}"/>
    <dgm:cxn modelId="{01D2E4EF-608D-45EF-B793-761AE80A85EA}" type="presOf" srcId="{24134555-2046-48E8-8F3D-36447845166C}" destId="{D9AA6FBF-325C-4141-97EB-281613910C37}" srcOrd="1" destOrd="0" presId="urn:microsoft.com/office/officeart/2005/8/layout/list1"/>
    <dgm:cxn modelId="{5210E22D-CD08-441C-8FE9-3BA14F5A16C1}" type="presOf" srcId="{7E94BEC0-6C49-4F37-B4E5-CAF73FD0939A}" destId="{ABAC23F7-936E-48F2-AA6B-3D1AC8689551}" srcOrd="0" destOrd="0" presId="urn:microsoft.com/office/officeart/2005/8/layout/list1"/>
    <dgm:cxn modelId="{882EB028-DC28-4AF9-89C0-33B0EED95250}" srcId="{7E94BEC0-6C49-4F37-B4E5-CAF73FD0939A}" destId="{24134555-2046-48E8-8F3D-36447845166C}" srcOrd="2" destOrd="0" parTransId="{B160FF07-A967-48D4-8F08-D4D3BC00819B}" sibTransId="{46B44045-789F-40A4-B438-66EEDA3CF133}"/>
    <dgm:cxn modelId="{63370D51-0B41-4725-A9BB-66DEFF3FE674}" srcId="{7E94BEC0-6C49-4F37-B4E5-CAF73FD0939A}" destId="{9B6EB496-50D1-4B55-968A-A7F7D08FD811}" srcOrd="1" destOrd="0" parTransId="{EE112DB6-D027-4E34-9F76-BC4AD3AA46B1}" sibTransId="{FCB36B56-0768-4ABD-BADE-D6758965E927}"/>
    <dgm:cxn modelId="{0A071975-25B9-4C9A-93FE-E0548D4D7BC2}" type="presOf" srcId="{BCA60811-23BD-4360-93FD-2B7A78527160}" destId="{C61A1690-3643-421B-AAF3-767E2CC7C6AE}" srcOrd="1" destOrd="0" presId="urn:microsoft.com/office/officeart/2005/8/layout/list1"/>
    <dgm:cxn modelId="{8272347D-D96E-4B6E-87BB-85975A363DAC}" type="presOf" srcId="{71075167-4AD7-42FD-8A4B-952EE527619A}" destId="{A9622EAD-6EF2-42CE-A2AC-8E101442D372}" srcOrd="0" destOrd="0" presId="urn:microsoft.com/office/officeart/2005/8/layout/list1"/>
    <dgm:cxn modelId="{0D0AAF60-870E-4B68-B4AB-0BEA6F012A17}" type="presOf" srcId="{24134555-2046-48E8-8F3D-36447845166C}" destId="{B93ECCFB-E7E1-40D0-8469-B331B29170B6}" srcOrd="0" destOrd="0" presId="urn:microsoft.com/office/officeart/2005/8/layout/list1"/>
    <dgm:cxn modelId="{61F7990B-4FD5-4965-BABA-53BC427DBD01}" type="presOf" srcId="{BCA60811-23BD-4360-93FD-2B7A78527160}" destId="{CAFB1692-8214-49B7-9284-A8DC533FC219}" srcOrd="0" destOrd="0" presId="urn:microsoft.com/office/officeart/2005/8/layout/list1"/>
    <dgm:cxn modelId="{7E39E82E-D9DE-4BB4-A402-9B0BE671EBF3}" srcId="{7E94BEC0-6C49-4F37-B4E5-CAF73FD0939A}" destId="{BCA60811-23BD-4360-93FD-2B7A78527160}" srcOrd="0" destOrd="0" parTransId="{D33F2177-8BA2-434F-B594-70E0ABAA6472}" sibTransId="{C7196480-A6FF-4328-B793-492DCA171CB3}"/>
    <dgm:cxn modelId="{7A9306D6-7200-4B0B-837D-C998839731FF}" type="presOf" srcId="{38F819A1-E587-4998-A6F0-39195B4E8F5D}" destId="{A9622EAD-6EF2-42CE-A2AC-8E101442D372}" srcOrd="0" destOrd="4" presId="urn:microsoft.com/office/officeart/2005/8/layout/list1"/>
    <dgm:cxn modelId="{B10D1156-46CE-4268-A846-8C02402D5979}" srcId="{9B6EB496-50D1-4B55-968A-A7F7D08FD811}" destId="{7F269C7B-AD32-481A-B192-247A2A6E1E6A}" srcOrd="0" destOrd="0" parTransId="{BC662B3A-9EA2-4495-AAC0-38E6EBB87E75}" sibTransId="{6A7F9440-3DA3-4E54-980A-B078E8647F2C}"/>
    <dgm:cxn modelId="{0A0FA42A-954F-4405-A75E-96D3BC6C3041}" type="presOf" srcId="{1D1F115A-BCAB-475B-A811-FFAF7931CEFF}" destId="{CBECC005-859A-4FAC-ABD6-604529990309}" srcOrd="0" destOrd="0" presId="urn:microsoft.com/office/officeart/2005/8/layout/list1"/>
    <dgm:cxn modelId="{6E2177AC-6EA0-4714-BF4C-83433627A284}" type="presOf" srcId="{C0A67C2E-5F7B-4596-966F-B0EAB7481006}" destId="{A9622EAD-6EF2-42CE-A2AC-8E101442D372}" srcOrd="0" destOrd="3" presId="urn:microsoft.com/office/officeart/2005/8/layout/list1"/>
    <dgm:cxn modelId="{C7229D30-F5E2-4B5B-A307-64D65F2EA129}" srcId="{BCA60811-23BD-4360-93FD-2B7A78527160}" destId="{99A09903-1D1D-4854-947D-59CD58BBBA87}" srcOrd="1" destOrd="0" parTransId="{1714F351-ADD3-499B-AA22-F2B7A96126F6}" sibTransId="{EB814511-8753-410A-83BC-1144C8BF21BE}"/>
    <dgm:cxn modelId="{F05A0734-7FA6-4C99-BB82-778986F93CCC}" type="presOf" srcId="{99A09903-1D1D-4854-947D-59CD58BBBA87}" destId="{A9622EAD-6EF2-42CE-A2AC-8E101442D372}" srcOrd="0" destOrd="1" presId="urn:microsoft.com/office/officeart/2005/8/layout/list1"/>
    <dgm:cxn modelId="{E891A74B-0922-4D36-83CF-9BD99ED4426E}" type="presOf" srcId="{9B6EB496-50D1-4B55-968A-A7F7D08FD811}" destId="{7686BD1A-5643-4A36-A6DC-AFBDA36438E2}" srcOrd="1" destOrd="0" presId="urn:microsoft.com/office/officeart/2005/8/layout/list1"/>
    <dgm:cxn modelId="{3F0EA65A-6EB7-4A77-86B2-747817B8C521}" srcId="{BCA60811-23BD-4360-93FD-2B7A78527160}" destId="{E86240BA-D841-4445-BA11-EA185D533C6C}" srcOrd="2" destOrd="0" parTransId="{DF116871-51F0-478C-8D31-C9CE763416B4}" sibTransId="{B2A3B58C-D1A7-4A6A-A1ED-F2A24C4AEC32}"/>
    <dgm:cxn modelId="{3B7F9BAD-67F1-4B34-8058-AC76580C5ACA}" srcId="{BCA60811-23BD-4360-93FD-2B7A78527160}" destId="{38F819A1-E587-4998-A6F0-39195B4E8F5D}" srcOrd="4" destOrd="0" parTransId="{CC01E37F-4FCC-4241-AC4C-778EA4267B9A}" sibTransId="{99D5BEC5-76AE-47B4-B173-A447FED7A450}"/>
    <dgm:cxn modelId="{942B34BF-4D4F-4E13-A2F9-FA3C092BCE99}" srcId="{BCA60811-23BD-4360-93FD-2B7A78527160}" destId="{C0A67C2E-5F7B-4596-966F-B0EAB7481006}" srcOrd="3" destOrd="0" parTransId="{2B48B8A2-892B-4F3F-80D0-FA915AFF296E}" sibTransId="{C0E6B012-3090-4FCC-B7F8-C6C69642AA51}"/>
    <dgm:cxn modelId="{A0EA9D9F-F2A0-4230-A723-61F32EE01C84}" type="presOf" srcId="{7F269C7B-AD32-481A-B192-247A2A6E1E6A}" destId="{406C4FA3-9DAE-4200-B747-605EAD6E3ECE}" srcOrd="0" destOrd="0" presId="urn:microsoft.com/office/officeart/2005/8/layout/list1"/>
    <dgm:cxn modelId="{B4B472E7-D2F5-42FB-A496-CBDC64B6A30C}" srcId="{24134555-2046-48E8-8F3D-36447845166C}" destId="{1D1F115A-BCAB-475B-A811-FFAF7931CEFF}" srcOrd="0" destOrd="0" parTransId="{68AD6EF3-6EB5-4B43-8378-380D301BAE81}" sibTransId="{64715EEA-BA94-404C-BAFE-D2B60C7DE1B1}"/>
    <dgm:cxn modelId="{5ABCC0E5-AA0C-40E2-BB2E-E7123A936363}" type="presOf" srcId="{E86240BA-D841-4445-BA11-EA185D533C6C}" destId="{A9622EAD-6EF2-42CE-A2AC-8E101442D372}" srcOrd="0" destOrd="2" presId="urn:microsoft.com/office/officeart/2005/8/layout/list1"/>
    <dgm:cxn modelId="{C3CF00AB-75D9-44F1-8507-4E1C40663048}" type="presParOf" srcId="{ABAC23F7-936E-48F2-AA6B-3D1AC8689551}" destId="{E0DA8E41-36CE-46C5-81CA-17AA51ACC4A3}" srcOrd="0" destOrd="0" presId="urn:microsoft.com/office/officeart/2005/8/layout/list1"/>
    <dgm:cxn modelId="{BC56300A-0C81-4EF9-B1A0-DFEC3E9E74D6}" type="presParOf" srcId="{E0DA8E41-36CE-46C5-81CA-17AA51ACC4A3}" destId="{CAFB1692-8214-49B7-9284-A8DC533FC219}" srcOrd="0" destOrd="0" presId="urn:microsoft.com/office/officeart/2005/8/layout/list1"/>
    <dgm:cxn modelId="{5D886422-FEDE-481A-B681-FD7FEAE94A95}" type="presParOf" srcId="{E0DA8E41-36CE-46C5-81CA-17AA51ACC4A3}" destId="{C61A1690-3643-421B-AAF3-767E2CC7C6AE}" srcOrd="1" destOrd="0" presId="urn:microsoft.com/office/officeart/2005/8/layout/list1"/>
    <dgm:cxn modelId="{AD095C44-06CD-4308-A93C-5DECDF52170C}" type="presParOf" srcId="{ABAC23F7-936E-48F2-AA6B-3D1AC8689551}" destId="{91C0FBB2-2C8B-45F6-BF4D-810F9C558F1D}" srcOrd="1" destOrd="0" presId="urn:microsoft.com/office/officeart/2005/8/layout/list1"/>
    <dgm:cxn modelId="{75030053-7637-4FBA-9829-C3496ED07A98}" type="presParOf" srcId="{ABAC23F7-936E-48F2-AA6B-3D1AC8689551}" destId="{A9622EAD-6EF2-42CE-A2AC-8E101442D372}" srcOrd="2" destOrd="0" presId="urn:microsoft.com/office/officeart/2005/8/layout/list1"/>
    <dgm:cxn modelId="{E99A38C7-C860-436C-9C9C-BF1F9822DEEF}" type="presParOf" srcId="{ABAC23F7-936E-48F2-AA6B-3D1AC8689551}" destId="{C883E416-E487-415A-9DF6-3CB9C5707E69}" srcOrd="3" destOrd="0" presId="urn:microsoft.com/office/officeart/2005/8/layout/list1"/>
    <dgm:cxn modelId="{CDD67C98-2113-421D-85DD-82083B5FA32A}" type="presParOf" srcId="{ABAC23F7-936E-48F2-AA6B-3D1AC8689551}" destId="{B2DE798A-354B-430A-A371-20EE238DD42F}" srcOrd="4" destOrd="0" presId="urn:microsoft.com/office/officeart/2005/8/layout/list1"/>
    <dgm:cxn modelId="{A5FD74C5-0C97-4121-9B58-74FF1A379C63}" type="presParOf" srcId="{B2DE798A-354B-430A-A371-20EE238DD42F}" destId="{F3F8FB87-3489-4371-9324-5B6A7E5DEF07}" srcOrd="0" destOrd="0" presId="urn:microsoft.com/office/officeart/2005/8/layout/list1"/>
    <dgm:cxn modelId="{D9269F96-B6D9-4838-A5D6-BE274DC4946E}" type="presParOf" srcId="{B2DE798A-354B-430A-A371-20EE238DD42F}" destId="{7686BD1A-5643-4A36-A6DC-AFBDA36438E2}" srcOrd="1" destOrd="0" presId="urn:microsoft.com/office/officeart/2005/8/layout/list1"/>
    <dgm:cxn modelId="{59D69ABB-985F-4BEE-A5C4-1739D150EE3A}" type="presParOf" srcId="{ABAC23F7-936E-48F2-AA6B-3D1AC8689551}" destId="{8FCFF3A0-296B-4AFD-BBC6-565D591B72E7}" srcOrd="5" destOrd="0" presId="urn:microsoft.com/office/officeart/2005/8/layout/list1"/>
    <dgm:cxn modelId="{8DD270AB-B7DE-4741-9612-804B2161890C}" type="presParOf" srcId="{ABAC23F7-936E-48F2-AA6B-3D1AC8689551}" destId="{406C4FA3-9DAE-4200-B747-605EAD6E3ECE}" srcOrd="6" destOrd="0" presId="urn:microsoft.com/office/officeart/2005/8/layout/list1"/>
    <dgm:cxn modelId="{CA1020BE-AC0B-4D76-B773-71E984EF93FF}" type="presParOf" srcId="{ABAC23F7-936E-48F2-AA6B-3D1AC8689551}" destId="{1995E37F-4110-49B2-8006-D419B88EAC20}" srcOrd="7" destOrd="0" presId="urn:microsoft.com/office/officeart/2005/8/layout/list1"/>
    <dgm:cxn modelId="{40C2B2F4-A315-4A1D-9C08-ECD049E10BC8}" type="presParOf" srcId="{ABAC23F7-936E-48F2-AA6B-3D1AC8689551}" destId="{39B12F43-220A-4003-98F3-C92181CC0B95}" srcOrd="8" destOrd="0" presId="urn:microsoft.com/office/officeart/2005/8/layout/list1"/>
    <dgm:cxn modelId="{0E62787A-26A1-4810-AF46-3144EB4122D7}" type="presParOf" srcId="{39B12F43-220A-4003-98F3-C92181CC0B95}" destId="{B93ECCFB-E7E1-40D0-8469-B331B29170B6}" srcOrd="0" destOrd="0" presId="urn:microsoft.com/office/officeart/2005/8/layout/list1"/>
    <dgm:cxn modelId="{7B015C3A-8E3E-4BF8-BB29-D56990A5D173}" type="presParOf" srcId="{39B12F43-220A-4003-98F3-C92181CC0B95}" destId="{D9AA6FBF-325C-4141-97EB-281613910C37}" srcOrd="1" destOrd="0" presId="urn:microsoft.com/office/officeart/2005/8/layout/list1"/>
    <dgm:cxn modelId="{9E1673FB-A2B2-4EA5-9672-B002397010E7}" type="presParOf" srcId="{ABAC23F7-936E-48F2-AA6B-3D1AC8689551}" destId="{D03EC102-92D2-47D0-BCE0-FF5261418E9A}" srcOrd="9" destOrd="0" presId="urn:microsoft.com/office/officeart/2005/8/layout/list1"/>
    <dgm:cxn modelId="{85423FD9-64F6-45E1-B2E9-1902ED71AE41}" type="presParOf" srcId="{ABAC23F7-936E-48F2-AA6B-3D1AC8689551}" destId="{CBECC005-859A-4FAC-ABD6-6045299903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Provide care, maintenance, and supervision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12EE45F3-1425-4E1A-85CC-7A583FFC256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dirty="0"/>
            <a:t>Persons of any age</a:t>
          </a:r>
        </a:p>
      </dgm:t>
    </dgm:pt>
    <dgm:pt modelId="{A79E8BEC-A957-42FE-B883-6C811C447159}" type="parTrans" cxnId="{3C3CD5BD-00AF-4053-B353-922039A17C1C}">
      <dgm:prSet/>
      <dgm:spPr/>
      <dgm:t>
        <a:bodyPr/>
        <a:lstStyle/>
        <a:p>
          <a:endParaRPr lang="en-US"/>
        </a:p>
      </dgm:t>
    </dgm:pt>
    <dgm:pt modelId="{2FE6C770-F315-4C84-88C6-33A6457B8960}" type="sibTrans" cxnId="{3C3CD5BD-00AF-4053-B353-922039A17C1C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2" custLinFactY="-289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77D84C14-5A35-4483-88E8-928C9E989B6A}" type="pres">
      <dgm:prSet presAssocID="{12EE45F3-1425-4E1A-85CC-7A583FFC2569}" presName="parentText" presStyleLbl="node1" presStyleIdx="1" presStyleCnt="2" custScaleY="6376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FCF26F-4E5E-4F2C-B903-F87C3AD7626E}" type="presOf" srcId="{C99DB7B2-9B32-4A55-8063-5E2123ED6BD9}" destId="{F88DD41B-4685-4E58-8A57-B0916762773B}" srcOrd="0" destOrd="0" presId="urn:microsoft.com/office/officeart/2005/8/layout/vList2"/>
    <dgm:cxn modelId="{459AD11D-08FB-41F5-94AF-B2570C8638FE}" type="presOf" srcId="{12EE45F3-1425-4E1A-85CC-7A583FFC2569}" destId="{77D84C14-5A35-4483-88E8-928C9E989B6A}" srcOrd="0" destOrd="0" presId="urn:microsoft.com/office/officeart/2005/8/layout/vList2"/>
    <dgm:cxn modelId="{3C3CD5BD-00AF-4053-B353-922039A17C1C}" srcId="{F0DF7EEC-BB9D-499E-96DA-B9195F02188F}" destId="{12EE45F3-1425-4E1A-85CC-7A583FFC2569}" srcOrd="1" destOrd="0" parTransId="{A79E8BEC-A957-42FE-B883-6C811C447159}" sibTransId="{2FE6C770-F315-4C84-88C6-33A6457B8960}"/>
    <dgm:cxn modelId="{4FCC0E45-E668-4D51-B099-B51A488889A4}" type="presOf" srcId="{F0DF7EEC-BB9D-499E-96DA-B9195F02188F}" destId="{8D17D58B-D835-4271-8F9F-D5E3E3B2595C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367CC6BC-00F9-4ED5-B311-0B4D22EEA0E3}" type="presParOf" srcId="{8D17D58B-D835-4271-8F9F-D5E3E3B2595C}" destId="{F88DD41B-4685-4E58-8A57-B0916762773B}" srcOrd="0" destOrd="0" presId="urn:microsoft.com/office/officeart/2005/8/layout/vList2"/>
    <dgm:cxn modelId="{E90C4A79-FE9B-4133-994F-3E873FCD87D3}" type="presParOf" srcId="{8D17D58B-D835-4271-8F9F-D5E3E3B2595C}" destId="{44FD44B6-9979-4FA3-A47E-AB00C42461B5}" srcOrd="1" destOrd="0" presId="urn:microsoft.com/office/officeart/2005/8/layout/vList2"/>
    <dgm:cxn modelId="{FB88BB4D-4A9A-4F93-909A-75243CDC17EE}" type="presParOf" srcId="{8D17D58B-D835-4271-8F9F-D5E3E3B2595C}" destId="{77D84C14-5A35-4483-88E8-928C9E989B6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D61478A-4F53-40D3-A29D-74AEE469976E}">
      <dgm:prSet phldrT="[Text]" custT="1"/>
      <dgm:spPr/>
      <dgm:t>
        <a:bodyPr/>
        <a:lstStyle/>
        <a:p>
          <a:r>
            <a:rPr lang="en-US" sz="1800" dirty="0"/>
            <a:t>Less that 24 hours per day</a:t>
          </a:r>
        </a:p>
      </dgm:t>
    </dgm:pt>
    <dgm:pt modelId="{14343CC1-06D7-4666-8C82-D9337FA1E2E3}" type="parTrans" cxnId="{EA26433D-B6C8-464A-812D-CFCBE9AB45CF}">
      <dgm:prSet/>
      <dgm:spPr/>
      <dgm:t>
        <a:bodyPr/>
        <a:lstStyle/>
        <a:p>
          <a:endParaRPr lang="en-US"/>
        </a:p>
      </dgm:t>
    </dgm:pt>
    <dgm:pt modelId="{C7115ABA-B97B-49AE-BF0A-ADF544AF9A29}" type="sibTrans" cxnId="{EA26433D-B6C8-464A-812D-CFCBE9AB45CF}">
      <dgm:prSet/>
      <dgm:spPr/>
      <dgm:t>
        <a:bodyPr/>
        <a:lstStyle/>
        <a:p>
          <a:endParaRPr lang="en-US"/>
        </a:p>
      </dgm:t>
    </dgm:pt>
    <dgm:pt modelId="{4EDB6219-995D-49F6-8406-17A0D2E024C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dirty="0"/>
            <a:t>Someone other than a relative or legal guardian provides client care</a:t>
          </a:r>
        </a:p>
      </dgm:t>
    </dgm:pt>
    <dgm:pt modelId="{C94706EB-C892-48C4-813F-94357CBA5CAE}" type="parTrans" cxnId="{21D5E61A-5094-4FCE-B9A1-29E2E1BB918D}">
      <dgm:prSet/>
      <dgm:spPr/>
      <dgm:t>
        <a:bodyPr/>
        <a:lstStyle/>
        <a:p>
          <a:endParaRPr lang="en-US"/>
        </a:p>
      </dgm:t>
    </dgm:pt>
    <dgm:pt modelId="{523F86C4-71BB-4B14-8738-CEFD9212A54E}" type="sibTrans" cxnId="{21D5E61A-5094-4FCE-B9A1-29E2E1BB918D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1386B7-BC82-478A-A907-378828D11894}" type="pres">
      <dgm:prSet presAssocID="{9D61478A-4F53-40D3-A29D-74AEE469976E}" presName="parentText" presStyleLbl="node1" presStyleIdx="0" presStyleCnt="2" custScaleY="741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A1277-1D5D-45D3-B7A5-0CA17B2A3755}" type="pres">
      <dgm:prSet presAssocID="{C7115ABA-B97B-49AE-BF0A-ADF544AF9A29}" presName="spacer" presStyleCnt="0"/>
      <dgm:spPr/>
    </dgm:pt>
    <dgm:pt modelId="{952DE13F-F2E5-42C3-94BD-54B3261666F7}" type="pres">
      <dgm:prSet presAssocID="{4EDB6219-995D-49F6-8406-17A0D2E024C2}" presName="parentText" presStyleLbl="node1" presStyleIdx="1" presStyleCnt="2" custScaleY="13153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F5DE93-AB0D-4348-B821-57BDC0143A29}" type="presOf" srcId="{F0DF7EEC-BB9D-499E-96DA-B9195F02188F}" destId="{8D17D58B-D835-4271-8F9F-D5E3E3B2595C}" srcOrd="0" destOrd="0" presId="urn:microsoft.com/office/officeart/2005/8/layout/vList2"/>
    <dgm:cxn modelId="{EA26433D-B6C8-464A-812D-CFCBE9AB45CF}" srcId="{F0DF7EEC-BB9D-499E-96DA-B9195F02188F}" destId="{9D61478A-4F53-40D3-A29D-74AEE469976E}" srcOrd="0" destOrd="0" parTransId="{14343CC1-06D7-4666-8C82-D9337FA1E2E3}" sibTransId="{C7115ABA-B97B-49AE-BF0A-ADF544AF9A29}"/>
    <dgm:cxn modelId="{A5D11475-153B-49FA-92E3-C4DD18E20D16}" type="presOf" srcId="{9D61478A-4F53-40D3-A29D-74AEE469976E}" destId="{921386B7-BC82-478A-A907-378828D11894}" srcOrd="0" destOrd="0" presId="urn:microsoft.com/office/officeart/2005/8/layout/vList2"/>
    <dgm:cxn modelId="{C2F25BC9-6A4F-4ED2-807B-CFFD22E7655C}" type="presOf" srcId="{4EDB6219-995D-49F6-8406-17A0D2E024C2}" destId="{952DE13F-F2E5-42C3-94BD-54B3261666F7}" srcOrd="0" destOrd="0" presId="urn:microsoft.com/office/officeart/2005/8/layout/vList2"/>
    <dgm:cxn modelId="{21D5E61A-5094-4FCE-B9A1-29E2E1BB918D}" srcId="{F0DF7EEC-BB9D-499E-96DA-B9195F02188F}" destId="{4EDB6219-995D-49F6-8406-17A0D2E024C2}" srcOrd="1" destOrd="0" parTransId="{C94706EB-C892-48C4-813F-94357CBA5CAE}" sibTransId="{523F86C4-71BB-4B14-8738-CEFD9212A54E}"/>
    <dgm:cxn modelId="{CB4093E6-4868-4C5A-9559-5D1B97CA7DC4}" type="presParOf" srcId="{8D17D58B-D835-4271-8F9F-D5E3E3B2595C}" destId="{921386B7-BC82-478A-A907-378828D11894}" srcOrd="0" destOrd="0" presId="urn:microsoft.com/office/officeart/2005/8/layout/vList2"/>
    <dgm:cxn modelId="{A8507E4C-7E2C-4C49-A161-475FFF7FEFBD}" type="presParOf" srcId="{8D17D58B-D835-4271-8F9F-D5E3E3B2595C}" destId="{2E7A1277-1D5D-45D3-B7A5-0CA17B2A3755}" srcOrd="1" destOrd="0" presId="urn:microsoft.com/office/officeart/2005/8/layout/vList2"/>
    <dgm:cxn modelId="{4AAB3908-8E66-4250-8E08-3E2B9DA922EF}" type="presParOf" srcId="{8D17D58B-D835-4271-8F9F-D5E3E3B2595C}" destId="{952DE13F-F2E5-42C3-94BD-54B3261666F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Numbers of clients that establish these occupancies differ in each code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969F31CF-1C27-4BF7-8FE6-68E2DD5655CB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dirty="0"/>
            <a:t>Other regulating agencies may have requirements that differ from the locally adopted code</a:t>
          </a:r>
        </a:p>
      </dgm:t>
    </dgm:pt>
    <dgm:pt modelId="{25B6824D-A226-4CE9-A822-062A6953898C}" type="parTrans" cxnId="{9DAE745E-1DEF-4AE8-9D3B-94DD84D31B9D}">
      <dgm:prSet/>
      <dgm:spPr/>
      <dgm:t>
        <a:bodyPr/>
        <a:lstStyle/>
        <a:p>
          <a:endParaRPr lang="en-US"/>
        </a:p>
      </dgm:t>
    </dgm:pt>
    <dgm:pt modelId="{3ABFBC0D-E702-4F2B-935E-522358C6F985}" type="sibTrans" cxnId="{9DAE745E-1DEF-4AE8-9D3B-94DD84D31B9D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2" custLinFactY="-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8A4F5BD4-AAD4-45DD-96B7-C68716F6E312}" type="pres">
      <dgm:prSet presAssocID="{969F31CF-1C27-4BF7-8FE6-68E2DD5655C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2874BD-6FBA-4809-870D-76B8953FF807}" type="presOf" srcId="{C99DB7B2-9B32-4A55-8063-5E2123ED6BD9}" destId="{F88DD41B-4685-4E58-8A57-B0916762773B}" srcOrd="0" destOrd="0" presId="urn:microsoft.com/office/officeart/2005/8/layout/vList2"/>
    <dgm:cxn modelId="{F9CD15B8-37BC-49D6-8727-D98183D444E6}" type="presOf" srcId="{F0DF7EEC-BB9D-499E-96DA-B9195F02188F}" destId="{8D17D58B-D835-4271-8F9F-D5E3E3B2595C}" srcOrd="0" destOrd="0" presId="urn:microsoft.com/office/officeart/2005/8/layout/vList2"/>
    <dgm:cxn modelId="{862D45CB-1566-44ED-A552-79FEA2437771}" type="presOf" srcId="{969F31CF-1C27-4BF7-8FE6-68E2DD5655CB}" destId="{8A4F5BD4-AAD4-45DD-96B7-C68716F6E312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9DAE745E-1DEF-4AE8-9D3B-94DD84D31B9D}" srcId="{F0DF7EEC-BB9D-499E-96DA-B9195F02188F}" destId="{969F31CF-1C27-4BF7-8FE6-68E2DD5655CB}" srcOrd="1" destOrd="0" parTransId="{25B6824D-A226-4CE9-A822-062A6953898C}" sibTransId="{3ABFBC0D-E702-4F2B-935E-522358C6F985}"/>
    <dgm:cxn modelId="{DBCAF3F1-D32A-435F-83CD-FB68891E2933}" type="presParOf" srcId="{8D17D58B-D835-4271-8F9F-D5E3E3B2595C}" destId="{F88DD41B-4685-4E58-8A57-B0916762773B}" srcOrd="0" destOrd="0" presId="urn:microsoft.com/office/officeart/2005/8/layout/vList2"/>
    <dgm:cxn modelId="{618B830D-F6FF-4468-A2A1-70BD343DC3F5}" type="presParOf" srcId="{8D17D58B-D835-4271-8F9F-D5E3E3B2595C}" destId="{44FD44B6-9979-4FA3-A47E-AB00C42461B5}" srcOrd="1" destOrd="0" presId="urn:microsoft.com/office/officeart/2005/8/layout/vList2"/>
    <dgm:cxn modelId="{4CBE6B2D-BF31-42B8-B544-D19A9CE0B706}" type="presParOf" srcId="{8D17D58B-D835-4271-8F9F-D5E3E3B2595C}" destId="{8A4F5BD4-AAD4-45DD-96B7-C68716F6E31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2400" dirty="0"/>
            <a:t>NFPA®101®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E72A7061-5E88-4754-A259-EA7457A8A1C4}">
      <dgm:prSet phldrT="[Text]" custT="1"/>
      <dgm:spPr/>
      <dgm:t>
        <a:bodyPr/>
        <a:lstStyle/>
        <a:p>
          <a:r>
            <a:rPr lang="en-US" sz="2400" dirty="0"/>
            <a:t>Separate classification category</a:t>
          </a:r>
        </a:p>
      </dgm:t>
    </dgm:pt>
    <dgm:pt modelId="{B9BC98BF-9397-441E-B6D7-37E8485EEF4E}" type="parTrans" cxnId="{FAA27F4F-4071-49BE-BA0A-1049F126EBEA}">
      <dgm:prSet/>
      <dgm:spPr/>
      <dgm:t>
        <a:bodyPr/>
        <a:lstStyle/>
        <a:p>
          <a:endParaRPr lang="en-US"/>
        </a:p>
      </dgm:t>
    </dgm:pt>
    <dgm:pt modelId="{F209B659-2340-42B2-9EF5-26281E3D7A4B}" type="sibTrans" cxnId="{FAA27F4F-4071-49BE-BA0A-1049F126EBEA}">
      <dgm:prSet/>
      <dgm:spPr/>
      <dgm:t>
        <a:bodyPr/>
        <a:lstStyle/>
        <a:p>
          <a:endParaRPr lang="en-US"/>
        </a:p>
      </dgm:t>
    </dgm:pt>
    <dgm:pt modelId="{F0CA1850-FED8-4025-8F29-F5B5E916AEA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400" dirty="0"/>
            <a:t>ICC®</a:t>
          </a:r>
        </a:p>
      </dgm:t>
    </dgm:pt>
    <dgm:pt modelId="{2AA1FA32-6860-45C7-AD1E-446DF2BFF8EC}" type="parTrans" cxnId="{3166617B-E45A-494B-9296-6A42D9469CD0}">
      <dgm:prSet/>
      <dgm:spPr/>
      <dgm:t>
        <a:bodyPr/>
        <a:lstStyle/>
        <a:p>
          <a:endParaRPr lang="en-US"/>
        </a:p>
      </dgm:t>
    </dgm:pt>
    <dgm:pt modelId="{2850C262-96A7-4BAA-BA7F-DA48628EA7D4}" type="sibTrans" cxnId="{3166617B-E45A-494B-9296-6A42D9469CD0}">
      <dgm:prSet/>
      <dgm:spPr/>
      <dgm:t>
        <a:bodyPr/>
        <a:lstStyle/>
        <a:p>
          <a:endParaRPr lang="en-US"/>
        </a:p>
      </dgm:t>
    </dgm:pt>
    <dgm:pt modelId="{635D6F57-0EAE-411A-8F4B-EC713F61DDDB}">
      <dgm:prSet phldrT="[Text]" custT="1"/>
      <dgm:spPr/>
      <dgm:t>
        <a:bodyPr/>
        <a:lstStyle/>
        <a:p>
          <a:r>
            <a:rPr lang="en-US" sz="2400" dirty="0"/>
            <a:t>Group E Educational</a:t>
          </a:r>
        </a:p>
      </dgm:t>
    </dgm:pt>
    <dgm:pt modelId="{149FBC30-4DA0-401B-B40D-15273A351E4B}" type="parTrans" cxnId="{40C2E519-3BC0-4FC6-AB88-DEBFDFC57425}">
      <dgm:prSet/>
      <dgm:spPr/>
      <dgm:t>
        <a:bodyPr/>
        <a:lstStyle/>
        <a:p>
          <a:endParaRPr lang="en-US"/>
        </a:p>
      </dgm:t>
    </dgm:pt>
    <dgm:pt modelId="{7FC90459-9291-4A14-8E14-4A70E49AD34D}" type="sibTrans" cxnId="{40C2E519-3BC0-4FC6-AB88-DEBFDFC57425}">
      <dgm:prSet/>
      <dgm:spPr/>
      <dgm:t>
        <a:bodyPr/>
        <a:lstStyle/>
        <a:p>
          <a:endParaRPr lang="en-US"/>
        </a:p>
      </dgm:t>
    </dgm:pt>
    <dgm:pt modelId="{6085DC2C-EBED-4364-8379-479F4AFD6214}">
      <dgm:prSet phldrT="[Text]" custT="1"/>
      <dgm:spPr/>
      <dgm:t>
        <a:bodyPr/>
        <a:lstStyle/>
        <a:p>
          <a:r>
            <a:rPr lang="en-US" sz="2400" dirty="0"/>
            <a:t>Group I Institutional Subdivision I-4</a:t>
          </a:r>
        </a:p>
      </dgm:t>
    </dgm:pt>
    <dgm:pt modelId="{69CF4808-7D1A-40D6-BDFF-3192B91A572E}" type="parTrans" cxnId="{14CF2805-044E-4BAC-806D-9559310DEC59}">
      <dgm:prSet/>
      <dgm:spPr/>
      <dgm:t>
        <a:bodyPr/>
        <a:lstStyle/>
        <a:p>
          <a:endParaRPr lang="en-US"/>
        </a:p>
      </dgm:t>
    </dgm:pt>
    <dgm:pt modelId="{8B913C1B-90A4-4B70-8B9B-931707C5950A}" type="sibTrans" cxnId="{14CF2805-044E-4BAC-806D-9559310DEC59}">
      <dgm:prSet/>
      <dgm:spPr/>
      <dgm:t>
        <a:bodyPr/>
        <a:lstStyle/>
        <a:p>
          <a:endParaRPr lang="en-US"/>
        </a:p>
      </dgm:t>
    </dgm:pt>
    <dgm:pt modelId="{1F819245-1312-4EE0-A16A-08FBD43F651A}" type="pres">
      <dgm:prSet presAssocID="{F0DF7EEC-BB9D-499E-96DA-B9195F02188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B690FB-413C-483C-8635-E0FD75949140}" type="pres">
      <dgm:prSet presAssocID="{C99DB7B2-9B32-4A55-8063-5E2123ED6BD9}" presName="parentLin" presStyleCnt="0"/>
      <dgm:spPr/>
    </dgm:pt>
    <dgm:pt modelId="{4C1C64B2-2440-4CA1-910A-63849414DA41}" type="pres">
      <dgm:prSet presAssocID="{C99DB7B2-9B32-4A55-8063-5E2123ED6BD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AD199ED-A5C9-474F-9852-DBF71AB75AE1}" type="pres">
      <dgm:prSet presAssocID="{C99DB7B2-9B32-4A55-8063-5E2123ED6BD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984DB-F3A0-426D-9E11-5384950F2120}" type="pres">
      <dgm:prSet presAssocID="{C99DB7B2-9B32-4A55-8063-5E2123ED6BD9}" presName="negativeSpace" presStyleCnt="0"/>
      <dgm:spPr/>
    </dgm:pt>
    <dgm:pt modelId="{4246AE15-D879-4B00-9EF6-ECA7A8EBC4E6}" type="pres">
      <dgm:prSet presAssocID="{C99DB7B2-9B32-4A55-8063-5E2123ED6BD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C21D2-93E2-4BFA-BF99-BE39777784C4}" type="pres">
      <dgm:prSet presAssocID="{6EE7578E-9393-4BFD-8FC1-414364CD2AD5}" presName="spaceBetweenRectangles" presStyleCnt="0"/>
      <dgm:spPr/>
    </dgm:pt>
    <dgm:pt modelId="{625CBAEC-A672-4636-B07A-231F08E700A1}" type="pres">
      <dgm:prSet presAssocID="{F0CA1850-FED8-4025-8F29-F5B5E916AEAF}" presName="parentLin" presStyleCnt="0"/>
      <dgm:spPr/>
    </dgm:pt>
    <dgm:pt modelId="{F967C285-5D88-41DD-B22D-9D3854649556}" type="pres">
      <dgm:prSet presAssocID="{F0CA1850-FED8-4025-8F29-F5B5E916AEA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9A71EDC-825B-4D00-BD1F-669EDCDBE92B}" type="pres">
      <dgm:prSet presAssocID="{F0CA1850-FED8-4025-8F29-F5B5E916AEA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E3F585-31CA-4EE7-8228-A88D28BADE89}" type="pres">
      <dgm:prSet presAssocID="{F0CA1850-FED8-4025-8F29-F5B5E916AEAF}" presName="negativeSpace" presStyleCnt="0"/>
      <dgm:spPr/>
    </dgm:pt>
    <dgm:pt modelId="{007F4F1B-EBC1-4551-9EE3-268600B01FC9}" type="pres">
      <dgm:prSet presAssocID="{F0CA1850-FED8-4025-8F29-F5B5E916AEAF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DF424A-F90A-40D1-8735-89EB020201CE}" type="presOf" srcId="{C99DB7B2-9B32-4A55-8063-5E2123ED6BD9}" destId="{4C1C64B2-2440-4CA1-910A-63849414DA41}" srcOrd="0" destOrd="0" presId="urn:microsoft.com/office/officeart/2005/8/layout/list1"/>
    <dgm:cxn modelId="{40C2E519-3BC0-4FC6-AB88-DEBFDFC57425}" srcId="{F0CA1850-FED8-4025-8F29-F5B5E916AEAF}" destId="{635D6F57-0EAE-411A-8F4B-EC713F61DDDB}" srcOrd="0" destOrd="0" parTransId="{149FBC30-4DA0-401B-B40D-15273A351E4B}" sibTransId="{7FC90459-9291-4A14-8E14-4A70E49AD34D}"/>
    <dgm:cxn modelId="{83FA079D-0402-4EA3-AEC7-EF3C7E23A5E6}" type="presOf" srcId="{635D6F57-0EAE-411A-8F4B-EC713F61DDDB}" destId="{007F4F1B-EBC1-4551-9EE3-268600B01FC9}" srcOrd="0" destOrd="0" presId="urn:microsoft.com/office/officeart/2005/8/layout/list1"/>
    <dgm:cxn modelId="{11AAD0E6-45BB-4827-9C37-7ED791CBF7E0}" type="presOf" srcId="{F0DF7EEC-BB9D-499E-96DA-B9195F02188F}" destId="{1F819245-1312-4EE0-A16A-08FBD43F651A}" srcOrd="0" destOrd="0" presId="urn:microsoft.com/office/officeart/2005/8/layout/list1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4ADAD578-E4E9-4222-AF0F-A599E09A21F9}" type="presOf" srcId="{F0CA1850-FED8-4025-8F29-F5B5E916AEAF}" destId="{F9A71EDC-825B-4D00-BD1F-669EDCDBE92B}" srcOrd="1" destOrd="0" presId="urn:microsoft.com/office/officeart/2005/8/layout/list1"/>
    <dgm:cxn modelId="{FAA27F4F-4071-49BE-BA0A-1049F126EBEA}" srcId="{C99DB7B2-9B32-4A55-8063-5E2123ED6BD9}" destId="{E72A7061-5E88-4754-A259-EA7457A8A1C4}" srcOrd="0" destOrd="0" parTransId="{B9BC98BF-9397-441E-B6D7-37E8485EEF4E}" sibTransId="{F209B659-2340-42B2-9EF5-26281E3D7A4B}"/>
    <dgm:cxn modelId="{D900E443-0559-44AF-B193-3FD1DF3B97C7}" type="presOf" srcId="{E72A7061-5E88-4754-A259-EA7457A8A1C4}" destId="{4246AE15-D879-4B00-9EF6-ECA7A8EBC4E6}" srcOrd="0" destOrd="0" presId="urn:microsoft.com/office/officeart/2005/8/layout/list1"/>
    <dgm:cxn modelId="{3166617B-E45A-494B-9296-6A42D9469CD0}" srcId="{F0DF7EEC-BB9D-499E-96DA-B9195F02188F}" destId="{F0CA1850-FED8-4025-8F29-F5B5E916AEAF}" srcOrd="1" destOrd="0" parTransId="{2AA1FA32-6860-45C7-AD1E-446DF2BFF8EC}" sibTransId="{2850C262-96A7-4BAA-BA7F-DA48628EA7D4}"/>
    <dgm:cxn modelId="{14CF2805-044E-4BAC-806D-9559310DEC59}" srcId="{F0CA1850-FED8-4025-8F29-F5B5E916AEAF}" destId="{6085DC2C-EBED-4364-8379-479F4AFD6214}" srcOrd="1" destOrd="0" parTransId="{69CF4808-7D1A-40D6-BDFF-3192B91A572E}" sibTransId="{8B913C1B-90A4-4B70-8B9B-931707C5950A}"/>
    <dgm:cxn modelId="{8B4AD9D3-C918-42C3-8A00-3B8E47687AB8}" type="presOf" srcId="{C99DB7B2-9B32-4A55-8063-5E2123ED6BD9}" destId="{0AD199ED-A5C9-474F-9852-DBF71AB75AE1}" srcOrd="1" destOrd="0" presId="urn:microsoft.com/office/officeart/2005/8/layout/list1"/>
    <dgm:cxn modelId="{015224DB-D9C2-4BAE-80DD-968DF4756590}" type="presOf" srcId="{F0CA1850-FED8-4025-8F29-F5B5E916AEAF}" destId="{F967C285-5D88-41DD-B22D-9D3854649556}" srcOrd="0" destOrd="0" presId="urn:microsoft.com/office/officeart/2005/8/layout/list1"/>
    <dgm:cxn modelId="{0DDF7024-2792-428E-B393-62E56CA4D639}" type="presOf" srcId="{6085DC2C-EBED-4364-8379-479F4AFD6214}" destId="{007F4F1B-EBC1-4551-9EE3-268600B01FC9}" srcOrd="0" destOrd="1" presId="urn:microsoft.com/office/officeart/2005/8/layout/list1"/>
    <dgm:cxn modelId="{5C6EE4FA-8C9E-4D58-8F58-47A31AF55CB4}" type="presParOf" srcId="{1F819245-1312-4EE0-A16A-08FBD43F651A}" destId="{2DB690FB-413C-483C-8635-E0FD75949140}" srcOrd="0" destOrd="0" presId="urn:microsoft.com/office/officeart/2005/8/layout/list1"/>
    <dgm:cxn modelId="{B5AFE7D6-C36B-44A4-9709-0C744FD37A1A}" type="presParOf" srcId="{2DB690FB-413C-483C-8635-E0FD75949140}" destId="{4C1C64B2-2440-4CA1-910A-63849414DA41}" srcOrd="0" destOrd="0" presId="urn:microsoft.com/office/officeart/2005/8/layout/list1"/>
    <dgm:cxn modelId="{171C6941-42E5-4EF6-84AE-828D09AE2069}" type="presParOf" srcId="{2DB690FB-413C-483C-8635-E0FD75949140}" destId="{0AD199ED-A5C9-474F-9852-DBF71AB75AE1}" srcOrd="1" destOrd="0" presId="urn:microsoft.com/office/officeart/2005/8/layout/list1"/>
    <dgm:cxn modelId="{5B1403CE-EF3E-4E21-A952-FA110ECDCE82}" type="presParOf" srcId="{1F819245-1312-4EE0-A16A-08FBD43F651A}" destId="{A79984DB-F3A0-426D-9E11-5384950F2120}" srcOrd="1" destOrd="0" presId="urn:microsoft.com/office/officeart/2005/8/layout/list1"/>
    <dgm:cxn modelId="{3DD81DF4-6F28-4641-8BCB-23B927095526}" type="presParOf" srcId="{1F819245-1312-4EE0-A16A-08FBD43F651A}" destId="{4246AE15-D879-4B00-9EF6-ECA7A8EBC4E6}" srcOrd="2" destOrd="0" presId="urn:microsoft.com/office/officeart/2005/8/layout/list1"/>
    <dgm:cxn modelId="{F0B0BA84-D355-4FC9-BA24-D9D477198798}" type="presParOf" srcId="{1F819245-1312-4EE0-A16A-08FBD43F651A}" destId="{05BC21D2-93E2-4BFA-BF99-BE39777784C4}" srcOrd="3" destOrd="0" presId="urn:microsoft.com/office/officeart/2005/8/layout/list1"/>
    <dgm:cxn modelId="{A3F444F3-786E-4DD1-91D3-0444BDC2A683}" type="presParOf" srcId="{1F819245-1312-4EE0-A16A-08FBD43F651A}" destId="{625CBAEC-A672-4636-B07A-231F08E700A1}" srcOrd="4" destOrd="0" presId="urn:microsoft.com/office/officeart/2005/8/layout/list1"/>
    <dgm:cxn modelId="{74A00C37-8CE3-4EC8-9B39-9F8E6A3D6F1A}" type="presParOf" srcId="{625CBAEC-A672-4636-B07A-231F08E700A1}" destId="{F967C285-5D88-41DD-B22D-9D3854649556}" srcOrd="0" destOrd="0" presId="urn:microsoft.com/office/officeart/2005/8/layout/list1"/>
    <dgm:cxn modelId="{B7194C95-0DA7-47FA-8BF4-C4761A1C61D3}" type="presParOf" srcId="{625CBAEC-A672-4636-B07A-231F08E700A1}" destId="{F9A71EDC-825B-4D00-BD1F-669EDCDBE92B}" srcOrd="1" destOrd="0" presId="urn:microsoft.com/office/officeart/2005/8/layout/list1"/>
    <dgm:cxn modelId="{BF9C306E-7D6A-4B81-8105-2822B89BB389}" type="presParOf" srcId="{1F819245-1312-4EE0-A16A-08FBD43F651A}" destId="{1FE3F585-31CA-4EE7-8228-A88D28BADE89}" srcOrd="5" destOrd="0" presId="urn:microsoft.com/office/officeart/2005/8/layout/list1"/>
    <dgm:cxn modelId="{3F71137E-E483-4425-A97C-BF08078991FF}" type="presParOf" srcId="{1F819245-1312-4EE0-A16A-08FBD43F651A}" destId="{007F4F1B-EBC1-4551-9EE3-268600B01FC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2400" dirty="0"/>
            <a:t>Must be tailored to meet the specific needs of residents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B885E880-C926-4113-92B0-51E57142CB6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/>
            <a:t>Understand </a:t>
          </a:r>
          <a:r>
            <a:rPr lang="en-US" sz="2400" dirty="0" smtClean="0"/>
            <a:t>capabilities </a:t>
          </a:r>
          <a:r>
            <a:rPr lang="en-US" sz="2400" dirty="0"/>
            <a:t>of the occupant groups</a:t>
          </a:r>
        </a:p>
      </dgm:t>
    </dgm:pt>
    <dgm:pt modelId="{7F958CBA-234C-468C-AA12-865E4606C1B8}" type="parTrans" cxnId="{D5348460-3B50-4533-B2B7-FA62299281EA}">
      <dgm:prSet/>
      <dgm:spPr/>
      <dgm:t>
        <a:bodyPr/>
        <a:lstStyle/>
        <a:p>
          <a:endParaRPr lang="en-US"/>
        </a:p>
      </dgm:t>
    </dgm:pt>
    <dgm:pt modelId="{7460439F-918A-465D-9D51-D99DCAA54AC5}" type="sibTrans" cxnId="{D5348460-3B50-4533-B2B7-FA62299281EA}">
      <dgm:prSet/>
      <dgm:spPr/>
      <dgm:t>
        <a:bodyPr/>
        <a:lstStyle/>
        <a:p>
          <a:endParaRPr lang="en-US"/>
        </a:p>
      </dgm:t>
    </dgm:pt>
    <dgm:pt modelId="{170A7837-516E-44EA-8646-34988290E1D2}">
      <dgm:prSet phldrT="[Text]" custT="1"/>
      <dgm:spPr/>
      <dgm:t>
        <a:bodyPr/>
        <a:lstStyle/>
        <a:p>
          <a:r>
            <a:rPr lang="en-US" sz="2400" dirty="0"/>
            <a:t>Best way to observe and mitigate potential fire and life safety hazards</a:t>
          </a:r>
        </a:p>
      </dgm:t>
    </dgm:pt>
    <dgm:pt modelId="{B82B2CA4-FA0F-4A29-B721-41395D8841CC}" type="parTrans" cxnId="{5EE121B0-8AEE-4907-8AC1-A6A7ED49FBB2}">
      <dgm:prSet/>
      <dgm:spPr/>
      <dgm:t>
        <a:bodyPr/>
        <a:lstStyle/>
        <a:p>
          <a:endParaRPr lang="en-US"/>
        </a:p>
      </dgm:t>
    </dgm:pt>
    <dgm:pt modelId="{418DA439-D9C2-4C10-A9AE-FEEFD6D3FA2F}" type="sibTrans" cxnId="{5EE121B0-8AEE-4907-8AC1-A6A7ED49FBB2}">
      <dgm:prSet/>
      <dgm:spPr/>
      <dgm:t>
        <a:bodyPr/>
        <a:lstStyle/>
        <a:p>
          <a:endParaRPr lang="en-US"/>
        </a:p>
      </dgm:t>
    </dgm:pt>
    <dgm:pt modelId="{D7909AD3-9B00-4BB4-9DA1-287B01D90F13}">
      <dgm:prSet phldrT="[Text]" custT="1"/>
      <dgm:spPr/>
      <dgm:t>
        <a:bodyPr/>
        <a:lstStyle/>
        <a:p>
          <a:r>
            <a:rPr lang="en-US" sz="2400" dirty="0"/>
            <a:t>Look at age and physical condition of population</a:t>
          </a:r>
        </a:p>
      </dgm:t>
    </dgm:pt>
    <dgm:pt modelId="{FC71A07B-8903-4219-B3F2-75A13843CC8B}" type="parTrans" cxnId="{29FCE034-C0A8-4A52-8DC9-EE26F9577B41}">
      <dgm:prSet/>
      <dgm:spPr/>
      <dgm:t>
        <a:bodyPr/>
        <a:lstStyle/>
        <a:p>
          <a:endParaRPr lang="en-US"/>
        </a:p>
      </dgm:t>
    </dgm:pt>
    <dgm:pt modelId="{16B7BCF5-3698-40D3-9905-EB564C65BADD}" type="sibTrans" cxnId="{29FCE034-C0A8-4A52-8DC9-EE26F9577B41}">
      <dgm:prSet/>
      <dgm:spPr/>
      <dgm:t>
        <a:bodyPr/>
        <a:lstStyle/>
        <a:p>
          <a:endParaRPr lang="en-US"/>
        </a:p>
      </dgm:t>
    </dgm:pt>
    <dgm:pt modelId="{4B30A461-5E1A-422E-86BC-5751F46E149A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838B7D-7B87-46CF-913B-F3210007AC49}" type="pres">
      <dgm:prSet presAssocID="{C99DB7B2-9B32-4A55-8063-5E2123ED6BD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B3707-010D-4F54-9DFF-708629E953A8}" type="pres">
      <dgm:prSet presAssocID="{6EE7578E-9393-4BFD-8FC1-414364CD2AD5}" presName="spacer" presStyleCnt="0"/>
      <dgm:spPr/>
    </dgm:pt>
    <dgm:pt modelId="{4D86814F-3001-4FB2-9536-383F9C3B49F7}" type="pres">
      <dgm:prSet presAssocID="{B885E880-C926-4113-92B0-51E57142CB6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9B132-F63A-4262-B347-3FBC8D7762FC}" type="pres">
      <dgm:prSet presAssocID="{B885E880-C926-4113-92B0-51E57142CB6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E121B0-8AEE-4907-8AC1-A6A7ED49FBB2}" srcId="{B885E880-C926-4113-92B0-51E57142CB6F}" destId="{170A7837-516E-44EA-8646-34988290E1D2}" srcOrd="0" destOrd="0" parTransId="{B82B2CA4-FA0F-4A29-B721-41395D8841CC}" sibTransId="{418DA439-D9C2-4C10-A9AE-FEEFD6D3FA2F}"/>
    <dgm:cxn modelId="{E6F79CDD-EC38-43B3-8F7F-A35539E37E41}" type="presOf" srcId="{170A7837-516E-44EA-8646-34988290E1D2}" destId="{D029B132-F63A-4262-B347-3FBC8D7762FC}" srcOrd="0" destOrd="0" presId="urn:microsoft.com/office/officeart/2005/8/layout/vList2"/>
    <dgm:cxn modelId="{E6261DC8-F079-46E6-8DDB-7EB50D3E3E1F}" type="presOf" srcId="{B885E880-C926-4113-92B0-51E57142CB6F}" destId="{4D86814F-3001-4FB2-9536-383F9C3B49F7}" srcOrd="0" destOrd="0" presId="urn:microsoft.com/office/officeart/2005/8/layout/vList2"/>
    <dgm:cxn modelId="{D5348460-3B50-4533-B2B7-FA62299281EA}" srcId="{F0DF7EEC-BB9D-499E-96DA-B9195F02188F}" destId="{B885E880-C926-4113-92B0-51E57142CB6F}" srcOrd="1" destOrd="0" parTransId="{7F958CBA-234C-468C-AA12-865E4606C1B8}" sibTransId="{7460439F-918A-465D-9D51-D99DCAA54AC5}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13A1C201-1158-4793-9CA1-8AFB6301E9F4}" type="presOf" srcId="{F0DF7EEC-BB9D-499E-96DA-B9195F02188F}" destId="{4B30A461-5E1A-422E-86BC-5751F46E149A}" srcOrd="0" destOrd="0" presId="urn:microsoft.com/office/officeart/2005/8/layout/vList2"/>
    <dgm:cxn modelId="{227575BC-A4E4-43CE-84F7-185737BB27BD}" type="presOf" srcId="{D7909AD3-9B00-4BB4-9DA1-287B01D90F13}" destId="{D029B132-F63A-4262-B347-3FBC8D7762FC}" srcOrd="0" destOrd="1" presId="urn:microsoft.com/office/officeart/2005/8/layout/vList2"/>
    <dgm:cxn modelId="{29FCE034-C0A8-4A52-8DC9-EE26F9577B41}" srcId="{B885E880-C926-4113-92B0-51E57142CB6F}" destId="{D7909AD3-9B00-4BB4-9DA1-287B01D90F13}" srcOrd="1" destOrd="0" parTransId="{FC71A07B-8903-4219-B3F2-75A13843CC8B}" sibTransId="{16B7BCF5-3698-40D3-9905-EB564C65BADD}"/>
    <dgm:cxn modelId="{AB5683D3-AFC2-4568-A5A5-E8B088538BC0}" type="presOf" srcId="{C99DB7B2-9B32-4A55-8063-5E2123ED6BD9}" destId="{6A838B7D-7B87-46CF-913B-F3210007AC49}" srcOrd="0" destOrd="0" presId="urn:microsoft.com/office/officeart/2005/8/layout/vList2"/>
    <dgm:cxn modelId="{5B212324-650B-4F6D-9FA9-CD9365E779EA}" type="presParOf" srcId="{4B30A461-5E1A-422E-86BC-5751F46E149A}" destId="{6A838B7D-7B87-46CF-913B-F3210007AC49}" srcOrd="0" destOrd="0" presId="urn:microsoft.com/office/officeart/2005/8/layout/vList2"/>
    <dgm:cxn modelId="{7C1D33BF-D55D-4AA1-8691-60E89DFB606D}" type="presParOf" srcId="{4B30A461-5E1A-422E-86BC-5751F46E149A}" destId="{567B3707-010D-4F54-9DFF-708629E953A8}" srcOrd="1" destOrd="0" presId="urn:microsoft.com/office/officeart/2005/8/layout/vList2"/>
    <dgm:cxn modelId="{112B831D-B099-4CDD-A7B2-AAE7A61B1EBE}" type="presParOf" srcId="{4B30A461-5E1A-422E-86BC-5751F46E149A}" destId="{4D86814F-3001-4FB2-9536-383F9C3B49F7}" srcOrd="2" destOrd="0" presId="urn:microsoft.com/office/officeart/2005/8/layout/vList2"/>
    <dgm:cxn modelId="{F296057B-DE34-4FE4-A189-83913E44C776}" type="presParOf" srcId="{4B30A461-5E1A-422E-86BC-5751F46E149A}" destId="{D029B132-F63A-4262-B347-3FBC8D7762F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Includes department stores, pharmacies, supermarkets, shopping centers, malls, other retail locations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EDC1692A-7577-48F2-83BA-AAEAB8F2A7A8}">
      <dgm:prSet phldrT="[Text]" custT="1"/>
      <dgm:spPr/>
      <dgm:t>
        <a:bodyPr/>
        <a:lstStyle/>
        <a:p>
          <a:r>
            <a:rPr lang="en-US" sz="1800" dirty="0"/>
            <a:t>Contain large quantities of combustible materials</a:t>
          </a:r>
        </a:p>
      </dgm:t>
    </dgm:pt>
    <dgm:pt modelId="{7530D71D-3483-4EA0-9D71-EA0F7F5DD4D9}" type="parTrans" cxnId="{1F644D9F-A9A5-4A98-8D9E-8DB569274C92}">
      <dgm:prSet/>
      <dgm:spPr/>
      <dgm:t>
        <a:bodyPr/>
        <a:lstStyle/>
        <a:p>
          <a:endParaRPr lang="en-US"/>
        </a:p>
      </dgm:t>
    </dgm:pt>
    <dgm:pt modelId="{28311F17-428C-49B2-B54E-D6BF50FA4BF1}" type="sibTrans" cxnId="{1F644D9F-A9A5-4A98-8D9E-8DB569274C92}">
      <dgm:prSet/>
      <dgm:spPr/>
      <dgm:t>
        <a:bodyPr/>
        <a:lstStyle/>
        <a:p>
          <a:endParaRPr lang="en-US"/>
        </a:p>
      </dgm:t>
    </dgm:pt>
    <dgm:pt modelId="{9AAD82A8-0B8B-499F-86B3-D7DFD8DA662D}">
      <dgm:prSet phldrT="[Text]" custT="1"/>
      <dgm:spPr/>
      <dgm:t>
        <a:bodyPr/>
        <a:lstStyle/>
        <a:p>
          <a:r>
            <a:rPr lang="en-US" sz="1800" dirty="0"/>
            <a:t>Potential for high life loss</a:t>
          </a:r>
        </a:p>
      </dgm:t>
    </dgm:pt>
    <dgm:pt modelId="{873363B7-1E60-4C2F-B333-83F44EB3F161}" type="parTrans" cxnId="{D1E1CFA5-3141-4F44-B601-D9FC043D6E6B}">
      <dgm:prSet/>
      <dgm:spPr/>
      <dgm:t>
        <a:bodyPr/>
        <a:lstStyle/>
        <a:p>
          <a:endParaRPr lang="en-US"/>
        </a:p>
      </dgm:t>
    </dgm:pt>
    <dgm:pt modelId="{76FA97BD-5380-4C43-B8DB-B26CCFD7DA8D}" type="sibTrans" cxnId="{D1E1CFA5-3141-4F44-B601-D9FC043D6E6B}">
      <dgm:prSet/>
      <dgm:spPr/>
      <dgm:t>
        <a:bodyPr/>
        <a:lstStyle/>
        <a:p>
          <a:endParaRPr lang="en-US"/>
        </a:p>
      </dgm:t>
    </dgm:pt>
    <dgm:pt modelId="{84243CD2-C7B7-49CC-826A-07196873D8F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Merchandise, displayed and stored, can result in high fire loads and restrict exit access</a:t>
          </a:r>
        </a:p>
      </dgm:t>
    </dgm:pt>
    <dgm:pt modelId="{8367FAE1-2A8E-4BB8-A971-511EDB8CBEE8}" type="parTrans" cxnId="{F1BBF66B-7E4C-47BF-B5EB-2A695E7148BB}">
      <dgm:prSet/>
      <dgm:spPr/>
      <dgm:t>
        <a:bodyPr/>
        <a:lstStyle/>
        <a:p>
          <a:endParaRPr lang="en-US"/>
        </a:p>
      </dgm:t>
    </dgm:pt>
    <dgm:pt modelId="{3B5FFF28-5A48-4F8F-8F0D-8409984E9086}" type="sibTrans" cxnId="{F1BBF66B-7E4C-47BF-B5EB-2A695E7148BB}">
      <dgm:prSet/>
      <dgm:spPr/>
      <dgm:t>
        <a:bodyPr/>
        <a:lstStyle/>
        <a:p>
          <a:endParaRPr lang="en-US"/>
        </a:p>
      </dgm:t>
    </dgm:pt>
    <dgm:pt modelId="{DE0F6826-78A0-4932-8405-017AF98CE390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dirty="0"/>
            <a:t>Product displays can be moved which can alter the original automatic sprinkler discharge patterns</a:t>
          </a:r>
        </a:p>
      </dgm:t>
    </dgm:pt>
    <dgm:pt modelId="{5E0C0CF4-6C50-4312-92A4-4BE4E7B2D51D}" type="parTrans" cxnId="{D3A99B7B-B16E-473B-91F9-CA5B190FDC71}">
      <dgm:prSet/>
      <dgm:spPr/>
      <dgm:t>
        <a:bodyPr/>
        <a:lstStyle/>
        <a:p>
          <a:endParaRPr lang="en-US"/>
        </a:p>
      </dgm:t>
    </dgm:pt>
    <dgm:pt modelId="{E3083010-5F42-48AE-B756-5BF9CE4C2124}" type="sibTrans" cxnId="{D3A99B7B-B16E-473B-91F9-CA5B190FDC71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5" custLinFactNeighborY="-191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8B56B583-D5F1-4546-B269-7C9B807ACF0F}" type="pres">
      <dgm:prSet presAssocID="{EDC1692A-7577-48F2-83BA-AAEAB8F2A7A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930D73-FF60-43AA-81A4-803CCA789DB0}" type="pres">
      <dgm:prSet presAssocID="{28311F17-428C-49B2-B54E-D6BF50FA4BF1}" presName="spacer" presStyleCnt="0"/>
      <dgm:spPr/>
    </dgm:pt>
    <dgm:pt modelId="{837C0302-674E-41EB-8DE5-264390F64991}" type="pres">
      <dgm:prSet presAssocID="{9AAD82A8-0B8B-499F-86B3-D7DFD8DA662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B4E8E-E67F-4509-AF30-D8C140D2AF1A}" type="pres">
      <dgm:prSet presAssocID="{76FA97BD-5380-4C43-B8DB-B26CCFD7DA8D}" presName="spacer" presStyleCnt="0"/>
      <dgm:spPr/>
    </dgm:pt>
    <dgm:pt modelId="{FDFEED63-F0BD-4046-BB84-A25695E80BC9}" type="pres">
      <dgm:prSet presAssocID="{84243CD2-C7B7-49CC-826A-07196873D8F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2D0C8-173E-404B-AE6E-F262E097D0D2}" type="pres">
      <dgm:prSet presAssocID="{3B5FFF28-5A48-4F8F-8F0D-8409984E9086}" presName="spacer" presStyleCnt="0"/>
      <dgm:spPr/>
    </dgm:pt>
    <dgm:pt modelId="{BBF9DDD6-DB7A-4F13-91F8-7D72442F3CDE}" type="pres">
      <dgm:prSet presAssocID="{DE0F6826-78A0-4932-8405-017AF98CE39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A99B7B-B16E-473B-91F9-CA5B190FDC71}" srcId="{F0DF7EEC-BB9D-499E-96DA-B9195F02188F}" destId="{DE0F6826-78A0-4932-8405-017AF98CE390}" srcOrd="4" destOrd="0" parTransId="{5E0C0CF4-6C50-4312-92A4-4BE4E7B2D51D}" sibTransId="{E3083010-5F42-48AE-B756-5BF9CE4C2124}"/>
    <dgm:cxn modelId="{D1E1CFA5-3141-4F44-B601-D9FC043D6E6B}" srcId="{F0DF7EEC-BB9D-499E-96DA-B9195F02188F}" destId="{9AAD82A8-0B8B-499F-86B3-D7DFD8DA662D}" srcOrd="2" destOrd="0" parTransId="{873363B7-1E60-4C2F-B333-83F44EB3F161}" sibTransId="{76FA97BD-5380-4C43-B8DB-B26CCFD7DA8D}"/>
    <dgm:cxn modelId="{F1BBF66B-7E4C-47BF-B5EB-2A695E7148BB}" srcId="{F0DF7EEC-BB9D-499E-96DA-B9195F02188F}" destId="{84243CD2-C7B7-49CC-826A-07196873D8FA}" srcOrd="3" destOrd="0" parTransId="{8367FAE1-2A8E-4BB8-A971-511EDB8CBEE8}" sibTransId="{3B5FFF28-5A48-4F8F-8F0D-8409984E9086}"/>
    <dgm:cxn modelId="{642E7F68-8B0B-4E48-B90A-E852A0613442}" type="presOf" srcId="{84243CD2-C7B7-49CC-826A-07196873D8FA}" destId="{FDFEED63-F0BD-4046-BB84-A25695E80BC9}" srcOrd="0" destOrd="0" presId="urn:microsoft.com/office/officeart/2005/8/layout/vList2"/>
    <dgm:cxn modelId="{96655449-4875-41DE-9218-13D85AB1DF7A}" type="presOf" srcId="{C99DB7B2-9B32-4A55-8063-5E2123ED6BD9}" destId="{F88DD41B-4685-4E58-8A57-B0916762773B}" srcOrd="0" destOrd="0" presId="urn:microsoft.com/office/officeart/2005/8/layout/vList2"/>
    <dgm:cxn modelId="{68CF2703-3C33-44F1-83DC-FAF4BB6672A3}" type="presOf" srcId="{EDC1692A-7577-48F2-83BA-AAEAB8F2A7A8}" destId="{8B56B583-D5F1-4546-B269-7C9B807ACF0F}" srcOrd="0" destOrd="0" presId="urn:microsoft.com/office/officeart/2005/8/layout/vList2"/>
    <dgm:cxn modelId="{1F644D9F-A9A5-4A98-8D9E-8DB569274C92}" srcId="{F0DF7EEC-BB9D-499E-96DA-B9195F02188F}" destId="{EDC1692A-7577-48F2-83BA-AAEAB8F2A7A8}" srcOrd="1" destOrd="0" parTransId="{7530D71D-3483-4EA0-9D71-EA0F7F5DD4D9}" sibTransId="{28311F17-428C-49B2-B54E-D6BF50FA4BF1}"/>
    <dgm:cxn modelId="{2E6A6694-6692-49E1-8C9B-D363DA44C383}" type="presOf" srcId="{F0DF7EEC-BB9D-499E-96DA-B9195F02188F}" destId="{8D17D58B-D835-4271-8F9F-D5E3E3B2595C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14D401A6-3F76-4224-8025-3C601B6BC3DB}" type="presOf" srcId="{9AAD82A8-0B8B-499F-86B3-D7DFD8DA662D}" destId="{837C0302-674E-41EB-8DE5-264390F64991}" srcOrd="0" destOrd="0" presId="urn:microsoft.com/office/officeart/2005/8/layout/vList2"/>
    <dgm:cxn modelId="{CB9A2DE7-47D5-4593-B044-50B9BF32BD8D}" type="presOf" srcId="{DE0F6826-78A0-4932-8405-017AF98CE390}" destId="{BBF9DDD6-DB7A-4F13-91F8-7D72442F3CDE}" srcOrd="0" destOrd="0" presId="urn:microsoft.com/office/officeart/2005/8/layout/vList2"/>
    <dgm:cxn modelId="{78C4F846-EC8F-4F88-BCF9-7236D977E053}" type="presParOf" srcId="{8D17D58B-D835-4271-8F9F-D5E3E3B2595C}" destId="{F88DD41B-4685-4E58-8A57-B0916762773B}" srcOrd="0" destOrd="0" presId="urn:microsoft.com/office/officeart/2005/8/layout/vList2"/>
    <dgm:cxn modelId="{BC5538AD-50CC-4005-8E12-D04BE343C8C1}" type="presParOf" srcId="{8D17D58B-D835-4271-8F9F-D5E3E3B2595C}" destId="{44FD44B6-9979-4FA3-A47E-AB00C42461B5}" srcOrd="1" destOrd="0" presId="urn:microsoft.com/office/officeart/2005/8/layout/vList2"/>
    <dgm:cxn modelId="{7DFC61AE-C4BE-4EFC-AE48-571E4652B9D8}" type="presParOf" srcId="{8D17D58B-D835-4271-8F9F-D5E3E3B2595C}" destId="{8B56B583-D5F1-4546-B269-7C9B807ACF0F}" srcOrd="2" destOrd="0" presId="urn:microsoft.com/office/officeart/2005/8/layout/vList2"/>
    <dgm:cxn modelId="{E5A4FF1D-7E9D-4290-B2DA-AA4FDF01D5ED}" type="presParOf" srcId="{8D17D58B-D835-4271-8F9F-D5E3E3B2595C}" destId="{73930D73-FF60-43AA-81A4-803CCA789DB0}" srcOrd="3" destOrd="0" presId="urn:microsoft.com/office/officeart/2005/8/layout/vList2"/>
    <dgm:cxn modelId="{69DC8AA0-5B38-44AB-BAC1-2F336F308BD6}" type="presParOf" srcId="{8D17D58B-D835-4271-8F9F-D5E3E3B2595C}" destId="{837C0302-674E-41EB-8DE5-264390F64991}" srcOrd="4" destOrd="0" presId="urn:microsoft.com/office/officeart/2005/8/layout/vList2"/>
    <dgm:cxn modelId="{ABDEE4E5-646A-4330-B766-120B8FE6DBE7}" type="presParOf" srcId="{8D17D58B-D835-4271-8F9F-D5E3E3B2595C}" destId="{0F4B4E8E-E67F-4509-AF30-D8C140D2AF1A}" srcOrd="5" destOrd="0" presId="urn:microsoft.com/office/officeart/2005/8/layout/vList2"/>
    <dgm:cxn modelId="{7552FFD1-6047-469B-B95F-7CF220791199}" type="presParOf" srcId="{8D17D58B-D835-4271-8F9F-D5E3E3B2595C}" destId="{FDFEED63-F0BD-4046-BB84-A25695E80BC9}" srcOrd="6" destOrd="0" presId="urn:microsoft.com/office/officeart/2005/8/layout/vList2"/>
    <dgm:cxn modelId="{1A3994FF-ED62-46CE-851E-B9269999315F}" type="presParOf" srcId="{8D17D58B-D835-4271-8F9F-D5E3E3B2595C}" destId="{90D2D0C8-173E-404B-AE6E-F262E097D0D2}" srcOrd="7" destOrd="0" presId="urn:microsoft.com/office/officeart/2005/8/layout/vList2"/>
    <dgm:cxn modelId="{A1425B03-4C7B-48D6-98F0-C9972EC0CCDD}" type="presParOf" srcId="{8D17D58B-D835-4271-8F9F-D5E3E3B2595C}" destId="{BBF9DDD6-DB7A-4F13-91F8-7D72442F3C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F8C26FD9-73CC-48E3-93A7-7CA0A91819EE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0B8A31B-177F-4209-AB69-850472D5064A}">
      <dgm:prSet phldrT="[Text]" custT="1"/>
      <dgm:spPr/>
      <dgm:t>
        <a:bodyPr/>
        <a:lstStyle/>
        <a:p>
          <a:r>
            <a:rPr lang="en-US" sz="2400" dirty="0"/>
            <a:t>Definition</a:t>
          </a:r>
        </a:p>
      </dgm:t>
    </dgm:pt>
    <dgm:pt modelId="{B3043794-8B17-4FBB-9687-904920C0BD2F}" type="parTrans" cxnId="{032ABF8B-DA77-4559-A583-47E76D79C9F7}">
      <dgm:prSet/>
      <dgm:spPr/>
      <dgm:t>
        <a:bodyPr/>
        <a:lstStyle/>
        <a:p>
          <a:endParaRPr lang="en-US"/>
        </a:p>
      </dgm:t>
    </dgm:pt>
    <dgm:pt modelId="{708C8EC7-9D30-4B97-956B-67F8AC53E9F6}" type="sibTrans" cxnId="{032ABF8B-DA77-4559-A583-47E76D79C9F7}">
      <dgm:prSet/>
      <dgm:spPr/>
      <dgm:t>
        <a:bodyPr/>
        <a:lstStyle/>
        <a:p>
          <a:endParaRPr lang="en-US"/>
        </a:p>
      </dgm:t>
    </dgm:pt>
    <dgm:pt modelId="{F8F70BE0-9CE3-43EE-9598-FB1662ACC41D}">
      <dgm:prSet phldrT="[Text]" custT="1"/>
      <dgm:spPr/>
      <dgm:t>
        <a:bodyPr/>
        <a:lstStyle/>
        <a:p>
          <a:r>
            <a:rPr lang="en-US" sz="2400" dirty="0"/>
            <a:t>Requirements separate from building code</a:t>
          </a:r>
        </a:p>
      </dgm:t>
    </dgm:pt>
    <dgm:pt modelId="{ACD515A7-BAA0-4700-BF22-0360FD3A16B6}" type="parTrans" cxnId="{AA090990-E3E4-4BC1-A764-4CD9723453D6}">
      <dgm:prSet/>
      <dgm:spPr/>
      <dgm:t>
        <a:bodyPr/>
        <a:lstStyle/>
        <a:p>
          <a:endParaRPr lang="en-US"/>
        </a:p>
      </dgm:t>
    </dgm:pt>
    <dgm:pt modelId="{3FC07428-923D-42C3-BB9D-4C73F2ACA114}" type="sibTrans" cxnId="{AA090990-E3E4-4BC1-A764-4CD9723453D6}">
      <dgm:prSet/>
      <dgm:spPr/>
      <dgm:t>
        <a:bodyPr/>
        <a:lstStyle/>
        <a:p>
          <a:endParaRPr lang="en-US"/>
        </a:p>
      </dgm:t>
    </dgm:pt>
    <dgm:pt modelId="{B1557CB3-A918-4185-A680-F3463DCE8E6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/>
            <a:t>NFPA® categories</a:t>
          </a:r>
        </a:p>
      </dgm:t>
    </dgm:pt>
    <dgm:pt modelId="{47502697-C8C9-4F55-9E5D-C493C4117D27}" type="parTrans" cxnId="{EDE97F57-05E4-4BEF-8383-7A9F6C7E7A2C}">
      <dgm:prSet/>
      <dgm:spPr/>
      <dgm:t>
        <a:bodyPr/>
        <a:lstStyle/>
        <a:p>
          <a:endParaRPr lang="en-US"/>
        </a:p>
      </dgm:t>
    </dgm:pt>
    <dgm:pt modelId="{94289D80-FEAB-4B16-BFB3-63ABEEB34AA3}" type="sibTrans" cxnId="{EDE97F57-05E4-4BEF-8383-7A9F6C7E7A2C}">
      <dgm:prSet/>
      <dgm:spPr/>
      <dgm:t>
        <a:bodyPr/>
        <a:lstStyle/>
        <a:p>
          <a:endParaRPr lang="en-US"/>
        </a:p>
      </dgm:t>
    </dgm:pt>
    <dgm:pt modelId="{7AFD9B55-DEC0-45C0-A5B4-4A0D8AF64881}">
      <dgm:prSet phldrT="[Text]" custT="1"/>
      <dgm:spPr/>
      <dgm:t>
        <a:bodyPr/>
        <a:lstStyle/>
        <a:p>
          <a:r>
            <a:rPr lang="en-US" sz="2000" dirty="0"/>
            <a:t>Provide sleeping accommodations under conditions other than those defined for health care or detention facilities</a:t>
          </a:r>
        </a:p>
      </dgm:t>
    </dgm:pt>
    <dgm:pt modelId="{B5B2A211-E2C3-4A22-9EEF-DB8C74E6ECED}" type="parTrans" cxnId="{ACCB0B46-818B-4016-B6B4-F37EE42DB596}">
      <dgm:prSet/>
      <dgm:spPr/>
      <dgm:t>
        <a:bodyPr/>
        <a:lstStyle/>
        <a:p>
          <a:endParaRPr lang="en-US"/>
        </a:p>
      </dgm:t>
    </dgm:pt>
    <dgm:pt modelId="{AA35A647-9C4E-4D40-8DDA-2503D870901C}" type="sibTrans" cxnId="{ACCB0B46-818B-4016-B6B4-F37EE42DB596}">
      <dgm:prSet/>
      <dgm:spPr/>
      <dgm:t>
        <a:bodyPr/>
        <a:lstStyle/>
        <a:p>
          <a:endParaRPr lang="en-US"/>
        </a:p>
      </dgm:t>
    </dgm:pt>
    <dgm:pt modelId="{A86FF53D-7C18-4823-94D1-7D21733ABC48}">
      <dgm:prSet phldrT="[Text]" custT="1"/>
      <dgm:spPr/>
      <dgm:t>
        <a:bodyPr/>
        <a:lstStyle/>
        <a:p>
          <a:r>
            <a:rPr lang="en-US" sz="2000" dirty="0"/>
            <a:t>One- and two-family dwelling codes</a:t>
          </a:r>
        </a:p>
      </dgm:t>
    </dgm:pt>
    <dgm:pt modelId="{3F16E2C5-B238-4B5E-A759-EFB8E2B0B599}" type="parTrans" cxnId="{F0E90FAC-56D7-49B7-93AC-72F6EAECFC3F}">
      <dgm:prSet/>
      <dgm:spPr/>
      <dgm:t>
        <a:bodyPr/>
        <a:lstStyle/>
        <a:p>
          <a:endParaRPr lang="en-US"/>
        </a:p>
      </dgm:t>
    </dgm:pt>
    <dgm:pt modelId="{3C6AF287-41EB-4857-A66C-6639F9CDF2F9}" type="sibTrans" cxnId="{F0E90FAC-56D7-49B7-93AC-72F6EAECFC3F}">
      <dgm:prSet/>
      <dgm:spPr/>
      <dgm:t>
        <a:bodyPr/>
        <a:lstStyle/>
        <a:p>
          <a:endParaRPr lang="en-US"/>
        </a:p>
      </dgm:t>
    </dgm:pt>
    <dgm:pt modelId="{C12322D3-6061-4EAC-948E-FE10CA72A007}">
      <dgm:prSet phldrT="[Text]" custT="1"/>
      <dgm:spPr/>
      <dgm:t>
        <a:bodyPr/>
        <a:lstStyle/>
        <a:p>
          <a:r>
            <a:rPr lang="en-US" sz="2000" dirty="0"/>
            <a:t>One- or two-family dwelling</a:t>
          </a:r>
        </a:p>
      </dgm:t>
    </dgm:pt>
    <dgm:pt modelId="{C0DD69DD-BD90-4AEC-B588-851AA73F14C2}" type="parTrans" cxnId="{0ADEC1EB-E97A-42F5-B0D2-EA387D2FC310}">
      <dgm:prSet/>
      <dgm:spPr/>
      <dgm:t>
        <a:bodyPr/>
        <a:lstStyle/>
        <a:p>
          <a:endParaRPr lang="en-US"/>
        </a:p>
      </dgm:t>
    </dgm:pt>
    <dgm:pt modelId="{D0E48C26-4CEB-41CE-970B-5B9302C8D939}" type="sibTrans" cxnId="{0ADEC1EB-E97A-42F5-B0D2-EA387D2FC310}">
      <dgm:prSet/>
      <dgm:spPr/>
      <dgm:t>
        <a:bodyPr/>
        <a:lstStyle/>
        <a:p>
          <a:endParaRPr lang="en-US"/>
        </a:p>
      </dgm:t>
    </dgm:pt>
    <dgm:pt modelId="{B9362C1B-5BB2-43C1-A718-05E5657E934A}">
      <dgm:prSet phldrT="[Text]" custT="1"/>
      <dgm:spPr/>
      <dgm:t>
        <a:bodyPr/>
        <a:lstStyle/>
        <a:p>
          <a:r>
            <a:rPr lang="en-US" sz="2000" dirty="0"/>
            <a:t>Lodging and rooming house</a:t>
          </a:r>
        </a:p>
      </dgm:t>
    </dgm:pt>
    <dgm:pt modelId="{56E8CA7F-6859-4D81-9A23-B91041BC6110}" type="parTrans" cxnId="{8B981054-7473-4889-88ED-08807DB87F9A}">
      <dgm:prSet/>
      <dgm:spPr/>
      <dgm:t>
        <a:bodyPr/>
        <a:lstStyle/>
        <a:p>
          <a:endParaRPr lang="en-US"/>
        </a:p>
      </dgm:t>
    </dgm:pt>
    <dgm:pt modelId="{97C5C5CB-9A3C-4704-BDC8-063B66750A65}" type="sibTrans" cxnId="{8B981054-7473-4889-88ED-08807DB87F9A}">
      <dgm:prSet/>
      <dgm:spPr/>
      <dgm:t>
        <a:bodyPr/>
        <a:lstStyle/>
        <a:p>
          <a:endParaRPr lang="en-US"/>
        </a:p>
      </dgm:t>
    </dgm:pt>
    <dgm:pt modelId="{C28F170E-876E-4C28-AD62-96CC4F05EB42}">
      <dgm:prSet phldrT="[Text]" custT="1"/>
      <dgm:spPr/>
      <dgm:t>
        <a:bodyPr/>
        <a:lstStyle/>
        <a:p>
          <a:r>
            <a:rPr lang="en-US" sz="2000" dirty="0"/>
            <a:t>Hotel</a:t>
          </a:r>
        </a:p>
      </dgm:t>
    </dgm:pt>
    <dgm:pt modelId="{5D3212D6-8019-4FDF-8943-BEE57116FE58}" type="parTrans" cxnId="{30A9F51E-056E-46A3-ACAF-C6C7809AE3D9}">
      <dgm:prSet/>
      <dgm:spPr/>
      <dgm:t>
        <a:bodyPr/>
        <a:lstStyle/>
        <a:p>
          <a:endParaRPr lang="en-US"/>
        </a:p>
      </dgm:t>
    </dgm:pt>
    <dgm:pt modelId="{D747016E-73FF-42E6-8A39-C29897DCBDC9}" type="sibTrans" cxnId="{30A9F51E-056E-46A3-ACAF-C6C7809AE3D9}">
      <dgm:prSet/>
      <dgm:spPr/>
      <dgm:t>
        <a:bodyPr/>
        <a:lstStyle/>
        <a:p>
          <a:endParaRPr lang="en-US"/>
        </a:p>
      </dgm:t>
    </dgm:pt>
    <dgm:pt modelId="{35C85F36-DB0D-4E2A-94B1-E3A03101AE5E}">
      <dgm:prSet phldrT="[Text]" custT="1"/>
      <dgm:spPr/>
      <dgm:t>
        <a:bodyPr/>
        <a:lstStyle/>
        <a:p>
          <a:r>
            <a:rPr lang="en-US" sz="2000" dirty="0"/>
            <a:t>Dormitory</a:t>
          </a:r>
        </a:p>
      </dgm:t>
    </dgm:pt>
    <dgm:pt modelId="{AD31E235-41E9-44AC-ABFC-1CA6C179EF28}" type="parTrans" cxnId="{4E315CD4-2BE8-4D15-8BCC-DDE7ECF54FFA}">
      <dgm:prSet/>
      <dgm:spPr/>
      <dgm:t>
        <a:bodyPr/>
        <a:lstStyle/>
        <a:p>
          <a:endParaRPr lang="en-US"/>
        </a:p>
      </dgm:t>
    </dgm:pt>
    <dgm:pt modelId="{B1F49759-D74C-4A84-8670-C265524B2040}" type="sibTrans" cxnId="{4E315CD4-2BE8-4D15-8BCC-DDE7ECF54FFA}">
      <dgm:prSet/>
      <dgm:spPr/>
      <dgm:t>
        <a:bodyPr/>
        <a:lstStyle/>
        <a:p>
          <a:endParaRPr lang="en-US"/>
        </a:p>
      </dgm:t>
    </dgm:pt>
    <dgm:pt modelId="{379DFDE3-2642-41AA-AF2A-EBDE415922FA}">
      <dgm:prSet phldrT="[Text]" custT="1"/>
      <dgm:spPr/>
      <dgm:t>
        <a:bodyPr/>
        <a:lstStyle/>
        <a:p>
          <a:r>
            <a:rPr lang="en-US" sz="2000" dirty="0"/>
            <a:t>Apartment building</a:t>
          </a:r>
        </a:p>
      </dgm:t>
    </dgm:pt>
    <dgm:pt modelId="{A4A36A85-65C3-45EB-B99C-9040D1F5E6A1}" type="parTrans" cxnId="{576AC0AC-F74C-4A50-8A15-18F865F5341B}">
      <dgm:prSet/>
      <dgm:spPr/>
      <dgm:t>
        <a:bodyPr/>
        <a:lstStyle/>
        <a:p>
          <a:endParaRPr lang="en-US"/>
        </a:p>
      </dgm:t>
    </dgm:pt>
    <dgm:pt modelId="{A4738B9F-8130-42B4-A162-6E0D8185D5B5}" type="sibTrans" cxnId="{576AC0AC-F74C-4A50-8A15-18F865F5341B}">
      <dgm:prSet/>
      <dgm:spPr/>
      <dgm:t>
        <a:bodyPr/>
        <a:lstStyle/>
        <a:p>
          <a:endParaRPr lang="en-US"/>
        </a:p>
      </dgm:t>
    </dgm:pt>
    <dgm:pt modelId="{6EE7C96C-35EF-461C-AE27-27157EB4D0C9}" type="pres">
      <dgm:prSet presAssocID="{F8C26FD9-73CC-48E3-93A7-7CA0A91819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42A608-BC92-47FB-9375-900ACFFC723A}" type="pres">
      <dgm:prSet presAssocID="{30B8A31B-177F-4209-AB69-850472D5064A}" presName="parentLin" presStyleCnt="0"/>
      <dgm:spPr/>
    </dgm:pt>
    <dgm:pt modelId="{31988FA1-33AE-4FA6-ABDB-BB3C4299C566}" type="pres">
      <dgm:prSet presAssocID="{30B8A31B-177F-4209-AB69-850472D5064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D9670C7-3A2F-45F8-9C2D-228A020A5CD8}" type="pres">
      <dgm:prSet presAssocID="{30B8A31B-177F-4209-AB69-850472D5064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E957E-D119-4411-8227-402342CC9CBF}" type="pres">
      <dgm:prSet presAssocID="{30B8A31B-177F-4209-AB69-850472D5064A}" presName="negativeSpace" presStyleCnt="0"/>
      <dgm:spPr/>
    </dgm:pt>
    <dgm:pt modelId="{5DDE4593-BC02-48FA-8AA2-AE1ED6D3DE6E}" type="pres">
      <dgm:prSet presAssocID="{30B8A31B-177F-4209-AB69-850472D5064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DF3FD-5DF0-442D-B413-5FA9EBE4071F}" type="pres">
      <dgm:prSet presAssocID="{708C8EC7-9D30-4B97-956B-67F8AC53E9F6}" presName="spaceBetweenRectangles" presStyleCnt="0"/>
      <dgm:spPr/>
    </dgm:pt>
    <dgm:pt modelId="{2B7C6242-4C48-402B-A9F1-F4A2A2C7B546}" type="pres">
      <dgm:prSet presAssocID="{F8F70BE0-9CE3-43EE-9598-FB1662ACC41D}" presName="parentLin" presStyleCnt="0"/>
      <dgm:spPr/>
    </dgm:pt>
    <dgm:pt modelId="{469901C9-021A-40E8-B32F-62B0BB9E110C}" type="pres">
      <dgm:prSet presAssocID="{F8F70BE0-9CE3-43EE-9598-FB1662ACC41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5313C1D-EEFF-4FDD-80C2-4904A9457998}" type="pres">
      <dgm:prSet presAssocID="{F8F70BE0-9CE3-43EE-9598-FB1662ACC41D}" presName="parentText" presStyleLbl="node1" presStyleIdx="1" presStyleCnt="3" custScaleX="1251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395E02-F444-4ED8-A33B-E30FC48394A6}" type="pres">
      <dgm:prSet presAssocID="{F8F70BE0-9CE3-43EE-9598-FB1662ACC41D}" presName="negativeSpace" presStyleCnt="0"/>
      <dgm:spPr/>
    </dgm:pt>
    <dgm:pt modelId="{EE480AA8-B84E-4666-B587-92A47606E2B2}" type="pres">
      <dgm:prSet presAssocID="{F8F70BE0-9CE3-43EE-9598-FB1662ACC41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C6647-558F-4A61-9994-A4DAB7C29D3B}" type="pres">
      <dgm:prSet presAssocID="{3FC07428-923D-42C3-BB9D-4C73F2ACA114}" presName="spaceBetweenRectangles" presStyleCnt="0"/>
      <dgm:spPr/>
    </dgm:pt>
    <dgm:pt modelId="{41BB6DFE-5A45-480B-9AB5-80DBDD87DC8C}" type="pres">
      <dgm:prSet presAssocID="{B1557CB3-A918-4185-A680-F3463DCE8E60}" presName="parentLin" presStyleCnt="0"/>
      <dgm:spPr/>
    </dgm:pt>
    <dgm:pt modelId="{34982737-3FEE-4B74-88D9-C42AE77B417C}" type="pres">
      <dgm:prSet presAssocID="{B1557CB3-A918-4185-A680-F3463DCE8E60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0D6375A-7659-409D-8C80-5765CCB2D088}" type="pres">
      <dgm:prSet presAssocID="{B1557CB3-A918-4185-A680-F3463DCE8E6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5D314E-88B9-477F-82C4-76E38DEA0BEF}" type="pres">
      <dgm:prSet presAssocID="{B1557CB3-A918-4185-A680-F3463DCE8E60}" presName="negativeSpace" presStyleCnt="0"/>
      <dgm:spPr/>
    </dgm:pt>
    <dgm:pt modelId="{BDC778B3-3969-4F4A-9AC9-A6AE97D8ED82}" type="pres">
      <dgm:prSet presAssocID="{B1557CB3-A918-4185-A680-F3463DCE8E60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A6C393-D96B-4DDA-AD45-A89E8E7CC880}" type="presOf" srcId="{B1557CB3-A918-4185-A680-F3463DCE8E60}" destId="{34982737-3FEE-4B74-88D9-C42AE77B417C}" srcOrd="0" destOrd="0" presId="urn:microsoft.com/office/officeart/2005/8/layout/list1"/>
    <dgm:cxn modelId="{F185AAB5-066B-40D9-9020-04B0508774B8}" type="presOf" srcId="{F8C26FD9-73CC-48E3-93A7-7CA0A91819EE}" destId="{6EE7C96C-35EF-461C-AE27-27157EB4D0C9}" srcOrd="0" destOrd="0" presId="urn:microsoft.com/office/officeart/2005/8/layout/list1"/>
    <dgm:cxn modelId="{30A9F51E-056E-46A3-ACAF-C6C7809AE3D9}" srcId="{B1557CB3-A918-4185-A680-F3463DCE8E60}" destId="{C28F170E-876E-4C28-AD62-96CC4F05EB42}" srcOrd="2" destOrd="0" parTransId="{5D3212D6-8019-4FDF-8943-BEE57116FE58}" sibTransId="{D747016E-73FF-42E6-8A39-C29897DCBDC9}"/>
    <dgm:cxn modelId="{9701C1CF-71DE-406F-B95A-A020FA2D4C82}" type="presOf" srcId="{7AFD9B55-DEC0-45C0-A5B4-4A0D8AF64881}" destId="{5DDE4593-BC02-48FA-8AA2-AE1ED6D3DE6E}" srcOrd="0" destOrd="0" presId="urn:microsoft.com/office/officeart/2005/8/layout/list1"/>
    <dgm:cxn modelId="{63D32D55-3BCC-4442-A71E-8A1E59F435A8}" type="presOf" srcId="{C28F170E-876E-4C28-AD62-96CC4F05EB42}" destId="{BDC778B3-3969-4F4A-9AC9-A6AE97D8ED82}" srcOrd="0" destOrd="2" presId="urn:microsoft.com/office/officeart/2005/8/layout/list1"/>
    <dgm:cxn modelId="{D8024F85-524F-497D-94E5-BD649B4EB292}" type="presOf" srcId="{30B8A31B-177F-4209-AB69-850472D5064A}" destId="{AD9670C7-3A2F-45F8-9C2D-228A020A5CD8}" srcOrd="1" destOrd="0" presId="urn:microsoft.com/office/officeart/2005/8/layout/list1"/>
    <dgm:cxn modelId="{D94DE61F-67C0-4EE1-B6D7-1CF66CD897D5}" type="presOf" srcId="{30B8A31B-177F-4209-AB69-850472D5064A}" destId="{31988FA1-33AE-4FA6-ABDB-BB3C4299C566}" srcOrd="0" destOrd="0" presId="urn:microsoft.com/office/officeart/2005/8/layout/list1"/>
    <dgm:cxn modelId="{576AC0AC-F74C-4A50-8A15-18F865F5341B}" srcId="{B1557CB3-A918-4185-A680-F3463DCE8E60}" destId="{379DFDE3-2642-41AA-AF2A-EBDE415922FA}" srcOrd="4" destOrd="0" parTransId="{A4A36A85-65C3-45EB-B99C-9040D1F5E6A1}" sibTransId="{A4738B9F-8130-42B4-A162-6E0D8185D5B5}"/>
    <dgm:cxn modelId="{F29E92B0-D212-40A2-958E-227EAD5122AF}" type="presOf" srcId="{C12322D3-6061-4EAC-948E-FE10CA72A007}" destId="{BDC778B3-3969-4F4A-9AC9-A6AE97D8ED82}" srcOrd="0" destOrd="0" presId="urn:microsoft.com/office/officeart/2005/8/layout/list1"/>
    <dgm:cxn modelId="{CCF435A5-5C82-498D-BEBD-A5D25D5A68F9}" type="presOf" srcId="{A86FF53D-7C18-4823-94D1-7D21733ABC48}" destId="{EE480AA8-B84E-4666-B587-92A47606E2B2}" srcOrd="0" destOrd="0" presId="urn:microsoft.com/office/officeart/2005/8/layout/list1"/>
    <dgm:cxn modelId="{5217EF77-65FF-4D8C-8D99-9BA8E6C79B6B}" type="presOf" srcId="{35C85F36-DB0D-4E2A-94B1-E3A03101AE5E}" destId="{BDC778B3-3969-4F4A-9AC9-A6AE97D8ED82}" srcOrd="0" destOrd="3" presId="urn:microsoft.com/office/officeart/2005/8/layout/list1"/>
    <dgm:cxn modelId="{F0E90FAC-56D7-49B7-93AC-72F6EAECFC3F}" srcId="{F8F70BE0-9CE3-43EE-9598-FB1662ACC41D}" destId="{A86FF53D-7C18-4823-94D1-7D21733ABC48}" srcOrd="0" destOrd="0" parTransId="{3F16E2C5-B238-4B5E-A759-EFB8E2B0B599}" sibTransId="{3C6AF287-41EB-4857-A66C-6639F9CDF2F9}"/>
    <dgm:cxn modelId="{4E315CD4-2BE8-4D15-8BCC-DDE7ECF54FFA}" srcId="{B1557CB3-A918-4185-A680-F3463DCE8E60}" destId="{35C85F36-DB0D-4E2A-94B1-E3A03101AE5E}" srcOrd="3" destOrd="0" parTransId="{AD31E235-41E9-44AC-ABFC-1CA6C179EF28}" sibTransId="{B1F49759-D74C-4A84-8670-C265524B2040}"/>
    <dgm:cxn modelId="{EDE97F57-05E4-4BEF-8383-7A9F6C7E7A2C}" srcId="{F8C26FD9-73CC-48E3-93A7-7CA0A91819EE}" destId="{B1557CB3-A918-4185-A680-F3463DCE8E60}" srcOrd="2" destOrd="0" parTransId="{47502697-C8C9-4F55-9E5D-C493C4117D27}" sibTransId="{94289D80-FEAB-4B16-BFB3-63ABEEB34AA3}"/>
    <dgm:cxn modelId="{67706190-EF66-407D-A4FF-F4181B768168}" type="presOf" srcId="{F8F70BE0-9CE3-43EE-9598-FB1662ACC41D}" destId="{469901C9-021A-40E8-B32F-62B0BB9E110C}" srcOrd="0" destOrd="0" presId="urn:microsoft.com/office/officeart/2005/8/layout/list1"/>
    <dgm:cxn modelId="{ACCB0B46-818B-4016-B6B4-F37EE42DB596}" srcId="{30B8A31B-177F-4209-AB69-850472D5064A}" destId="{7AFD9B55-DEC0-45C0-A5B4-4A0D8AF64881}" srcOrd="0" destOrd="0" parTransId="{B5B2A211-E2C3-4A22-9EEF-DB8C74E6ECED}" sibTransId="{AA35A647-9C4E-4D40-8DDA-2503D870901C}"/>
    <dgm:cxn modelId="{AA090990-E3E4-4BC1-A764-4CD9723453D6}" srcId="{F8C26FD9-73CC-48E3-93A7-7CA0A91819EE}" destId="{F8F70BE0-9CE3-43EE-9598-FB1662ACC41D}" srcOrd="1" destOrd="0" parTransId="{ACD515A7-BAA0-4700-BF22-0360FD3A16B6}" sibTransId="{3FC07428-923D-42C3-BB9D-4C73F2ACA114}"/>
    <dgm:cxn modelId="{0ADEC1EB-E97A-42F5-B0D2-EA387D2FC310}" srcId="{B1557CB3-A918-4185-A680-F3463DCE8E60}" destId="{C12322D3-6061-4EAC-948E-FE10CA72A007}" srcOrd="0" destOrd="0" parTransId="{C0DD69DD-BD90-4AEC-B588-851AA73F14C2}" sibTransId="{D0E48C26-4CEB-41CE-970B-5B9302C8D939}"/>
    <dgm:cxn modelId="{8B981054-7473-4889-88ED-08807DB87F9A}" srcId="{B1557CB3-A918-4185-A680-F3463DCE8E60}" destId="{B9362C1B-5BB2-43C1-A718-05E5657E934A}" srcOrd="1" destOrd="0" parTransId="{56E8CA7F-6859-4D81-9A23-B91041BC6110}" sibTransId="{97C5C5CB-9A3C-4704-BDC8-063B66750A65}"/>
    <dgm:cxn modelId="{032ABF8B-DA77-4559-A583-47E76D79C9F7}" srcId="{F8C26FD9-73CC-48E3-93A7-7CA0A91819EE}" destId="{30B8A31B-177F-4209-AB69-850472D5064A}" srcOrd="0" destOrd="0" parTransId="{B3043794-8B17-4FBB-9687-904920C0BD2F}" sibTransId="{708C8EC7-9D30-4B97-956B-67F8AC53E9F6}"/>
    <dgm:cxn modelId="{1C1DBD19-C8AC-4089-9471-E93AA7C43786}" type="presOf" srcId="{379DFDE3-2642-41AA-AF2A-EBDE415922FA}" destId="{BDC778B3-3969-4F4A-9AC9-A6AE97D8ED82}" srcOrd="0" destOrd="4" presId="urn:microsoft.com/office/officeart/2005/8/layout/list1"/>
    <dgm:cxn modelId="{FB00704C-0987-48FF-BE6F-0043CFB021D4}" type="presOf" srcId="{F8F70BE0-9CE3-43EE-9598-FB1662ACC41D}" destId="{E5313C1D-EEFF-4FDD-80C2-4904A9457998}" srcOrd="1" destOrd="0" presId="urn:microsoft.com/office/officeart/2005/8/layout/list1"/>
    <dgm:cxn modelId="{1E8CBE69-F70D-4228-9057-A1855205C8A5}" type="presOf" srcId="{B1557CB3-A918-4185-A680-F3463DCE8E60}" destId="{30D6375A-7659-409D-8C80-5765CCB2D088}" srcOrd="1" destOrd="0" presId="urn:microsoft.com/office/officeart/2005/8/layout/list1"/>
    <dgm:cxn modelId="{003DA0B2-EF1D-4559-89ED-88EC33A0FF9B}" type="presOf" srcId="{B9362C1B-5BB2-43C1-A718-05E5657E934A}" destId="{BDC778B3-3969-4F4A-9AC9-A6AE97D8ED82}" srcOrd="0" destOrd="1" presId="urn:microsoft.com/office/officeart/2005/8/layout/list1"/>
    <dgm:cxn modelId="{A4653571-B0D6-4CF0-9645-86D93280AFB0}" type="presParOf" srcId="{6EE7C96C-35EF-461C-AE27-27157EB4D0C9}" destId="{A842A608-BC92-47FB-9375-900ACFFC723A}" srcOrd="0" destOrd="0" presId="urn:microsoft.com/office/officeart/2005/8/layout/list1"/>
    <dgm:cxn modelId="{53921929-8F9E-4121-A9F3-A7808973EC8B}" type="presParOf" srcId="{A842A608-BC92-47FB-9375-900ACFFC723A}" destId="{31988FA1-33AE-4FA6-ABDB-BB3C4299C566}" srcOrd="0" destOrd="0" presId="urn:microsoft.com/office/officeart/2005/8/layout/list1"/>
    <dgm:cxn modelId="{B9ADCBAF-DB05-4C20-87E8-1FA1A612A29B}" type="presParOf" srcId="{A842A608-BC92-47FB-9375-900ACFFC723A}" destId="{AD9670C7-3A2F-45F8-9C2D-228A020A5CD8}" srcOrd="1" destOrd="0" presId="urn:microsoft.com/office/officeart/2005/8/layout/list1"/>
    <dgm:cxn modelId="{440F442D-8728-47D8-95B1-5C7B4ED6B347}" type="presParOf" srcId="{6EE7C96C-35EF-461C-AE27-27157EB4D0C9}" destId="{F4FE957E-D119-4411-8227-402342CC9CBF}" srcOrd="1" destOrd="0" presId="urn:microsoft.com/office/officeart/2005/8/layout/list1"/>
    <dgm:cxn modelId="{EDB4780B-76EC-4C71-B036-287CB7BCEC67}" type="presParOf" srcId="{6EE7C96C-35EF-461C-AE27-27157EB4D0C9}" destId="{5DDE4593-BC02-48FA-8AA2-AE1ED6D3DE6E}" srcOrd="2" destOrd="0" presId="urn:microsoft.com/office/officeart/2005/8/layout/list1"/>
    <dgm:cxn modelId="{79D62EEA-B7ED-435D-8CEC-2F20C99EBE4B}" type="presParOf" srcId="{6EE7C96C-35EF-461C-AE27-27157EB4D0C9}" destId="{74DDF3FD-5DF0-442D-B413-5FA9EBE4071F}" srcOrd="3" destOrd="0" presId="urn:microsoft.com/office/officeart/2005/8/layout/list1"/>
    <dgm:cxn modelId="{8DF85835-349E-430E-8D0A-13F5459C8312}" type="presParOf" srcId="{6EE7C96C-35EF-461C-AE27-27157EB4D0C9}" destId="{2B7C6242-4C48-402B-A9F1-F4A2A2C7B546}" srcOrd="4" destOrd="0" presId="urn:microsoft.com/office/officeart/2005/8/layout/list1"/>
    <dgm:cxn modelId="{5B03EEC2-A1E0-4958-A9C9-C4179E8A47CB}" type="presParOf" srcId="{2B7C6242-4C48-402B-A9F1-F4A2A2C7B546}" destId="{469901C9-021A-40E8-B32F-62B0BB9E110C}" srcOrd="0" destOrd="0" presId="urn:microsoft.com/office/officeart/2005/8/layout/list1"/>
    <dgm:cxn modelId="{9133DCF9-6BD9-4A9A-AD5B-C5F1241049A5}" type="presParOf" srcId="{2B7C6242-4C48-402B-A9F1-F4A2A2C7B546}" destId="{E5313C1D-EEFF-4FDD-80C2-4904A9457998}" srcOrd="1" destOrd="0" presId="urn:microsoft.com/office/officeart/2005/8/layout/list1"/>
    <dgm:cxn modelId="{E599240F-2302-40F2-A6D6-F7DC21BE9F89}" type="presParOf" srcId="{6EE7C96C-35EF-461C-AE27-27157EB4D0C9}" destId="{2E395E02-F444-4ED8-A33B-E30FC48394A6}" srcOrd="5" destOrd="0" presId="urn:microsoft.com/office/officeart/2005/8/layout/list1"/>
    <dgm:cxn modelId="{FC28AC06-E05F-43CB-AADA-6E8A784BC9E1}" type="presParOf" srcId="{6EE7C96C-35EF-461C-AE27-27157EB4D0C9}" destId="{EE480AA8-B84E-4666-B587-92A47606E2B2}" srcOrd="6" destOrd="0" presId="urn:microsoft.com/office/officeart/2005/8/layout/list1"/>
    <dgm:cxn modelId="{4F23F6DE-E65B-44BA-B02C-F7FA2D15CE02}" type="presParOf" srcId="{6EE7C96C-35EF-461C-AE27-27157EB4D0C9}" destId="{0FDC6647-558F-4A61-9994-A4DAB7C29D3B}" srcOrd="7" destOrd="0" presId="urn:microsoft.com/office/officeart/2005/8/layout/list1"/>
    <dgm:cxn modelId="{57029F79-1625-4DE6-B75F-5F7EF1D05CF0}" type="presParOf" srcId="{6EE7C96C-35EF-461C-AE27-27157EB4D0C9}" destId="{41BB6DFE-5A45-480B-9AB5-80DBDD87DC8C}" srcOrd="8" destOrd="0" presId="urn:microsoft.com/office/officeart/2005/8/layout/list1"/>
    <dgm:cxn modelId="{C7CEA221-1A24-4CA6-8584-3166B9FA63BB}" type="presParOf" srcId="{41BB6DFE-5A45-480B-9AB5-80DBDD87DC8C}" destId="{34982737-3FEE-4B74-88D9-C42AE77B417C}" srcOrd="0" destOrd="0" presId="urn:microsoft.com/office/officeart/2005/8/layout/list1"/>
    <dgm:cxn modelId="{59F990E0-8819-4E92-A10D-78C543CAA04D}" type="presParOf" srcId="{41BB6DFE-5A45-480B-9AB5-80DBDD87DC8C}" destId="{30D6375A-7659-409D-8C80-5765CCB2D088}" srcOrd="1" destOrd="0" presId="urn:microsoft.com/office/officeart/2005/8/layout/list1"/>
    <dgm:cxn modelId="{540B8992-F3A9-42EF-8CA3-2BAAF783FDEE}" type="presParOf" srcId="{6EE7C96C-35EF-461C-AE27-27157EB4D0C9}" destId="{4A5D314E-88B9-477F-82C4-76E38DEA0BEF}" srcOrd="9" destOrd="0" presId="urn:microsoft.com/office/officeart/2005/8/layout/list1"/>
    <dgm:cxn modelId="{57672A8B-74CA-4D4C-A498-ECA8E0F48AA4}" type="presParOf" srcId="{6EE7C96C-35EF-461C-AE27-27157EB4D0C9}" destId="{BDC778B3-3969-4F4A-9AC9-A6AE97D8E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NFPA®1™ and NFPA® 101®: Structures that have no more than two dwelling units, including detached units, semidetached units, and duplexes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E095A096-6D83-4539-B692-0951169E8F54}">
      <dgm:prSet phldrT="[Text]" custT="1"/>
      <dgm:spPr/>
      <dgm:t>
        <a:bodyPr/>
        <a:lstStyle/>
        <a:p>
          <a:r>
            <a:rPr lang="en-US" sz="1800" dirty="0"/>
            <a:t>Occupancy classifications determined by degree of fire separation between units</a:t>
          </a:r>
        </a:p>
      </dgm:t>
    </dgm:pt>
    <dgm:pt modelId="{565FBA0D-30B7-4A93-87CC-135FAC6A5AB6}" type="parTrans" cxnId="{00D07A65-409C-48DA-BBF2-AFFC4F9A4A2B}">
      <dgm:prSet/>
      <dgm:spPr/>
      <dgm:t>
        <a:bodyPr/>
        <a:lstStyle/>
        <a:p>
          <a:endParaRPr lang="en-US"/>
        </a:p>
      </dgm:t>
    </dgm:pt>
    <dgm:pt modelId="{73EC0CB0-6F96-427B-95DC-531B0D163AC4}" type="sibTrans" cxnId="{00D07A65-409C-48DA-BBF2-AFFC4F9A4A2B}">
      <dgm:prSet/>
      <dgm:spPr/>
      <dgm:t>
        <a:bodyPr/>
        <a:lstStyle/>
        <a:p>
          <a:endParaRPr lang="en-US"/>
        </a:p>
      </dgm:t>
    </dgm:pt>
    <dgm:pt modelId="{DE7B432E-053D-4B35-8749-F8D544A4DFF1}">
      <dgm:prSet phldrT="[Text]" custT="1"/>
      <dgm:spPr/>
      <dgm:t>
        <a:bodyPr/>
        <a:lstStyle/>
        <a:p>
          <a:r>
            <a:rPr lang="en-US" sz="1800" dirty="0"/>
            <a:t>Not exempted in </a:t>
          </a:r>
          <a:r>
            <a:rPr lang="en-US" sz="1800" dirty="0" smtClean="0"/>
            <a:t>model </a:t>
          </a:r>
          <a:r>
            <a:rPr lang="en-US" sz="1800" dirty="0"/>
            <a:t>codes, however not subject to periodic inspections in most jurisdictions</a:t>
          </a:r>
        </a:p>
      </dgm:t>
    </dgm:pt>
    <dgm:pt modelId="{FA8D7810-2982-4045-9093-2C89A53EE581}" type="parTrans" cxnId="{0148E565-9D42-4204-9919-55822BB2396D}">
      <dgm:prSet/>
      <dgm:spPr/>
      <dgm:t>
        <a:bodyPr/>
        <a:lstStyle/>
        <a:p>
          <a:endParaRPr lang="en-US"/>
        </a:p>
      </dgm:t>
    </dgm:pt>
    <dgm:pt modelId="{B87DB48D-605A-487E-941E-412E744C5D56}" type="sibTrans" cxnId="{0148E565-9D42-4204-9919-55822BB2396D}">
      <dgm:prSet/>
      <dgm:spPr/>
      <dgm:t>
        <a:bodyPr/>
        <a:lstStyle/>
        <a:p>
          <a:endParaRPr lang="en-US"/>
        </a:p>
      </dgm:t>
    </dgm:pt>
    <dgm:pt modelId="{0A4558A0-6DD3-4237-B2A0-812960C596C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Homeowners may request municipal inspections</a:t>
          </a:r>
        </a:p>
      </dgm:t>
    </dgm:pt>
    <dgm:pt modelId="{403037A7-FDBE-496F-8C86-0DC5EB70C4D6}" type="parTrans" cxnId="{B8790514-4C80-4AEB-98B4-3F4FFC88CB1E}">
      <dgm:prSet/>
      <dgm:spPr/>
      <dgm:t>
        <a:bodyPr/>
        <a:lstStyle/>
        <a:p>
          <a:endParaRPr lang="en-US"/>
        </a:p>
      </dgm:t>
    </dgm:pt>
    <dgm:pt modelId="{B0B4ED11-854E-4C41-9BBE-FD5C47907D71}" type="sibTrans" cxnId="{B8790514-4C80-4AEB-98B4-3F4FFC88CB1E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4" custScaleY="142354" custLinFactNeighborY="-191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AC8F0F9A-999D-4A4B-BA4C-353B1A5C4709}" type="pres">
      <dgm:prSet presAssocID="{E095A096-6D83-4539-B692-0951169E8F5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F34DC-0A06-4718-9A4D-4DDB0EB186B5}" type="pres">
      <dgm:prSet presAssocID="{73EC0CB0-6F96-427B-95DC-531B0D163AC4}" presName="spacer" presStyleCnt="0"/>
      <dgm:spPr/>
    </dgm:pt>
    <dgm:pt modelId="{E61911B1-1C3B-4631-8303-4F3672DCFA2C}" type="pres">
      <dgm:prSet presAssocID="{DE7B432E-053D-4B35-8749-F8D544A4DFF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F4785C-A60D-4E5A-9B42-2891DC8FB365}" type="pres">
      <dgm:prSet presAssocID="{B87DB48D-605A-487E-941E-412E744C5D56}" presName="spacer" presStyleCnt="0"/>
      <dgm:spPr/>
    </dgm:pt>
    <dgm:pt modelId="{784B3847-BE21-4104-A48A-8DED26540F41}" type="pres">
      <dgm:prSet presAssocID="{0A4558A0-6DD3-4237-B2A0-812960C596C9}" presName="parentText" presStyleLbl="node1" presStyleIdx="3" presStyleCnt="4" custScaleY="673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AC5A02-D19C-47EE-87AC-7F8F4207B726}" type="presOf" srcId="{C99DB7B2-9B32-4A55-8063-5E2123ED6BD9}" destId="{F88DD41B-4685-4E58-8A57-B0916762773B}" srcOrd="0" destOrd="0" presId="urn:microsoft.com/office/officeart/2005/8/layout/vList2"/>
    <dgm:cxn modelId="{B8790514-4C80-4AEB-98B4-3F4FFC88CB1E}" srcId="{F0DF7EEC-BB9D-499E-96DA-B9195F02188F}" destId="{0A4558A0-6DD3-4237-B2A0-812960C596C9}" srcOrd="3" destOrd="0" parTransId="{403037A7-FDBE-496F-8C86-0DC5EB70C4D6}" sibTransId="{B0B4ED11-854E-4C41-9BBE-FD5C47907D71}"/>
    <dgm:cxn modelId="{21DB6932-1577-4B16-8D63-E61D717A0298}" type="presOf" srcId="{E095A096-6D83-4539-B692-0951169E8F54}" destId="{AC8F0F9A-999D-4A4B-BA4C-353B1A5C4709}" srcOrd="0" destOrd="0" presId="urn:microsoft.com/office/officeart/2005/8/layout/vList2"/>
    <dgm:cxn modelId="{7DC0B8F0-F218-404B-B661-2EB09EEFED68}" type="presOf" srcId="{F0DF7EEC-BB9D-499E-96DA-B9195F02188F}" destId="{8D17D58B-D835-4271-8F9F-D5E3E3B2595C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7EC515DA-C15E-47AD-8E2E-725F35CDB81E}" type="presOf" srcId="{DE7B432E-053D-4B35-8749-F8D544A4DFF1}" destId="{E61911B1-1C3B-4631-8303-4F3672DCFA2C}" srcOrd="0" destOrd="0" presId="urn:microsoft.com/office/officeart/2005/8/layout/vList2"/>
    <dgm:cxn modelId="{EC62F8D2-5B76-42C5-96D8-D21FE1CB7783}" type="presOf" srcId="{0A4558A0-6DD3-4237-B2A0-812960C596C9}" destId="{784B3847-BE21-4104-A48A-8DED26540F41}" srcOrd="0" destOrd="0" presId="urn:microsoft.com/office/officeart/2005/8/layout/vList2"/>
    <dgm:cxn modelId="{0148E565-9D42-4204-9919-55822BB2396D}" srcId="{F0DF7EEC-BB9D-499E-96DA-B9195F02188F}" destId="{DE7B432E-053D-4B35-8749-F8D544A4DFF1}" srcOrd="2" destOrd="0" parTransId="{FA8D7810-2982-4045-9093-2C89A53EE581}" sibTransId="{B87DB48D-605A-487E-941E-412E744C5D56}"/>
    <dgm:cxn modelId="{00D07A65-409C-48DA-BBF2-AFFC4F9A4A2B}" srcId="{F0DF7EEC-BB9D-499E-96DA-B9195F02188F}" destId="{E095A096-6D83-4539-B692-0951169E8F54}" srcOrd="1" destOrd="0" parTransId="{565FBA0D-30B7-4A93-87CC-135FAC6A5AB6}" sibTransId="{73EC0CB0-6F96-427B-95DC-531B0D163AC4}"/>
    <dgm:cxn modelId="{9E8A220D-669E-4084-A0E6-4838F52845E4}" type="presParOf" srcId="{8D17D58B-D835-4271-8F9F-D5E3E3B2595C}" destId="{F88DD41B-4685-4E58-8A57-B0916762773B}" srcOrd="0" destOrd="0" presId="urn:microsoft.com/office/officeart/2005/8/layout/vList2"/>
    <dgm:cxn modelId="{B7018689-3990-4B33-80CA-43AEB31DEB11}" type="presParOf" srcId="{8D17D58B-D835-4271-8F9F-D5E3E3B2595C}" destId="{44FD44B6-9979-4FA3-A47E-AB00C42461B5}" srcOrd="1" destOrd="0" presId="urn:microsoft.com/office/officeart/2005/8/layout/vList2"/>
    <dgm:cxn modelId="{03A05962-74EB-4BD9-A620-E989C1530D3C}" type="presParOf" srcId="{8D17D58B-D835-4271-8F9F-D5E3E3B2595C}" destId="{AC8F0F9A-999D-4A4B-BA4C-353B1A5C4709}" srcOrd="2" destOrd="0" presId="urn:microsoft.com/office/officeart/2005/8/layout/vList2"/>
    <dgm:cxn modelId="{7EA8C3A7-719D-4CF2-9781-F56DB743A347}" type="presParOf" srcId="{8D17D58B-D835-4271-8F9F-D5E3E3B2595C}" destId="{0B9F34DC-0A06-4718-9A4D-4DDB0EB186B5}" srcOrd="3" destOrd="0" presId="urn:microsoft.com/office/officeart/2005/8/layout/vList2"/>
    <dgm:cxn modelId="{07BB5292-3D81-4D82-956C-55CA8B1D94FC}" type="presParOf" srcId="{8D17D58B-D835-4271-8F9F-D5E3E3B2595C}" destId="{E61911B1-1C3B-4631-8303-4F3672DCFA2C}" srcOrd="4" destOrd="0" presId="urn:microsoft.com/office/officeart/2005/8/layout/vList2"/>
    <dgm:cxn modelId="{B8976101-DC7B-4B13-9A6C-0D9147B4B9E7}" type="presParOf" srcId="{8D17D58B-D835-4271-8F9F-D5E3E3B2595C}" destId="{76F4785C-A60D-4E5A-9B42-2891DC8FB365}" srcOrd="5" destOrd="0" presId="urn:microsoft.com/office/officeart/2005/8/layout/vList2"/>
    <dgm:cxn modelId="{0539CCBA-FD20-41D7-ADB9-735F9AF2F6A9}" type="presParOf" srcId="{8D17D58B-D835-4271-8F9F-D5E3E3B2595C}" destId="{784B3847-BE21-4104-A48A-8DED26540F4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2400" dirty="0"/>
            <a:t>NFPA® 1™ and NFPA® 101® and IFC® (International Fire Code®) definition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3B8480F0-9D40-4240-BB65-A3C39E94B590}">
      <dgm:prSet phldrT="[Text]" custT="1"/>
      <dgm:spPr/>
      <dgm:t>
        <a:bodyPr/>
        <a:lstStyle/>
        <a:p>
          <a:r>
            <a:rPr lang="en-US" sz="2000" dirty="0"/>
            <a:t>Guest houses, foster homes, bed and breakfasts</a:t>
          </a:r>
        </a:p>
      </dgm:t>
    </dgm:pt>
    <dgm:pt modelId="{71DAD292-EF10-4B0A-BBF8-38EC425BD6FF}" type="parTrans" cxnId="{2EF3588D-5D1F-4A82-9521-2CE17C03D636}">
      <dgm:prSet/>
      <dgm:spPr/>
      <dgm:t>
        <a:bodyPr/>
        <a:lstStyle/>
        <a:p>
          <a:endParaRPr lang="en-US"/>
        </a:p>
      </dgm:t>
    </dgm:pt>
    <dgm:pt modelId="{9AAF7F42-9708-4971-8A00-EFDC2D3A5F5A}" type="sibTrans" cxnId="{2EF3588D-5D1F-4A82-9521-2CE17C03D636}">
      <dgm:prSet/>
      <dgm:spPr/>
      <dgm:t>
        <a:bodyPr/>
        <a:lstStyle/>
        <a:p>
          <a:endParaRPr lang="en-US"/>
        </a:p>
      </dgm:t>
    </dgm:pt>
    <dgm:pt modelId="{A82D2B07-6FB1-41AB-BCE7-1C6940E9E69C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/>
            <a:t>ICC® and Canadian codes</a:t>
          </a:r>
        </a:p>
      </dgm:t>
    </dgm:pt>
    <dgm:pt modelId="{EC38A1D8-C51B-40C1-98BC-1809F3492012}" type="parTrans" cxnId="{9D1DA62C-D822-49A6-9713-A2CB5CDB3C69}">
      <dgm:prSet/>
      <dgm:spPr/>
      <dgm:t>
        <a:bodyPr/>
        <a:lstStyle/>
        <a:p>
          <a:endParaRPr lang="en-US"/>
        </a:p>
      </dgm:t>
    </dgm:pt>
    <dgm:pt modelId="{06CC6E25-0B16-4AF0-89BE-205D843C81BB}" type="sibTrans" cxnId="{9D1DA62C-D822-49A6-9713-A2CB5CDB3C69}">
      <dgm:prSet/>
      <dgm:spPr/>
      <dgm:t>
        <a:bodyPr/>
        <a:lstStyle/>
        <a:p>
          <a:endParaRPr lang="en-US"/>
        </a:p>
      </dgm:t>
    </dgm:pt>
    <dgm:pt modelId="{661A1927-C4BA-494E-A705-E58931910E1D}">
      <dgm:prSet phldrT="[Text]" custT="1"/>
      <dgm:spPr/>
      <dgm:t>
        <a:bodyPr/>
        <a:lstStyle/>
        <a:p>
          <a:r>
            <a:rPr lang="en-US" sz="2000" dirty="0"/>
            <a:t>Similar to those within the broader occupancy classification of Group R Residential</a:t>
          </a:r>
        </a:p>
      </dgm:t>
    </dgm:pt>
    <dgm:pt modelId="{80036141-97AE-4E04-BFAF-3954A6B04F7C}" type="parTrans" cxnId="{985FFFB5-4693-46AA-8CFE-EEE84B6A9534}">
      <dgm:prSet/>
      <dgm:spPr/>
      <dgm:t>
        <a:bodyPr/>
        <a:lstStyle/>
        <a:p>
          <a:endParaRPr lang="en-US"/>
        </a:p>
      </dgm:t>
    </dgm:pt>
    <dgm:pt modelId="{59952F4B-3CF8-4076-9B8C-A22252B523BC}" type="sibTrans" cxnId="{985FFFB5-4693-46AA-8CFE-EEE84B6A9534}">
      <dgm:prSet/>
      <dgm:spPr/>
      <dgm:t>
        <a:bodyPr/>
        <a:lstStyle/>
        <a:p>
          <a:endParaRPr lang="en-US"/>
        </a:p>
      </dgm:t>
    </dgm:pt>
    <dgm:pt modelId="{54A41ACA-A17A-4EB5-90DC-609847EE3508}">
      <dgm:prSet phldrT="[Text]" custT="1"/>
      <dgm:spPr/>
      <dgm:t>
        <a:bodyPr/>
        <a:lstStyle/>
        <a:p>
          <a:r>
            <a:rPr lang="en-US" sz="2000" dirty="0"/>
            <a:t>Guest houses</a:t>
          </a:r>
        </a:p>
      </dgm:t>
    </dgm:pt>
    <dgm:pt modelId="{70851778-33BD-4124-8831-95279153A241}" type="parTrans" cxnId="{FC2118A3-1C75-47C7-93D7-974DD0927F94}">
      <dgm:prSet/>
      <dgm:spPr/>
      <dgm:t>
        <a:bodyPr/>
        <a:lstStyle/>
        <a:p>
          <a:endParaRPr lang="en-US"/>
        </a:p>
      </dgm:t>
    </dgm:pt>
    <dgm:pt modelId="{DD3A647C-08EE-4478-A421-155D481E6EC5}" type="sibTrans" cxnId="{FC2118A3-1C75-47C7-93D7-974DD0927F94}">
      <dgm:prSet/>
      <dgm:spPr/>
      <dgm:t>
        <a:bodyPr/>
        <a:lstStyle/>
        <a:p>
          <a:endParaRPr lang="en-US"/>
        </a:p>
      </dgm:t>
    </dgm:pt>
    <dgm:pt modelId="{DBF3E655-F833-4724-BF87-BC174459A62C}">
      <dgm:prSet phldrT="[Text]" custT="1"/>
      <dgm:spPr/>
      <dgm:t>
        <a:bodyPr/>
        <a:lstStyle/>
        <a:p>
          <a:r>
            <a:rPr lang="en-US" sz="2000" dirty="0"/>
            <a:t>Foster homes</a:t>
          </a:r>
        </a:p>
      </dgm:t>
    </dgm:pt>
    <dgm:pt modelId="{847C5162-F63B-424A-A75D-BE20DB9F006D}" type="parTrans" cxnId="{289BDAEE-C763-4E51-982B-10B875F5BAA4}">
      <dgm:prSet/>
      <dgm:spPr/>
      <dgm:t>
        <a:bodyPr/>
        <a:lstStyle/>
        <a:p>
          <a:endParaRPr lang="en-US"/>
        </a:p>
      </dgm:t>
    </dgm:pt>
    <dgm:pt modelId="{1FCEE549-A388-43FC-9930-7ACE2D122298}" type="sibTrans" cxnId="{289BDAEE-C763-4E51-982B-10B875F5BAA4}">
      <dgm:prSet/>
      <dgm:spPr/>
      <dgm:t>
        <a:bodyPr/>
        <a:lstStyle/>
        <a:p>
          <a:endParaRPr lang="en-US"/>
        </a:p>
      </dgm:t>
    </dgm:pt>
    <dgm:pt modelId="{9D0E25E4-DA3E-4570-A811-2CB66166C5E2}">
      <dgm:prSet phldrT="[Text]" custT="1"/>
      <dgm:spPr/>
      <dgm:t>
        <a:bodyPr/>
        <a:lstStyle/>
        <a:p>
          <a:r>
            <a:rPr lang="en-US" sz="2000" dirty="0"/>
            <a:t>Bed and breakfasts</a:t>
          </a:r>
        </a:p>
      </dgm:t>
    </dgm:pt>
    <dgm:pt modelId="{C7076E3A-D011-4337-9FD8-47C554136B9E}" type="parTrans" cxnId="{F060463D-9CAD-4C66-B6A9-8CEF33BB1BDF}">
      <dgm:prSet/>
      <dgm:spPr/>
      <dgm:t>
        <a:bodyPr/>
        <a:lstStyle/>
        <a:p>
          <a:endParaRPr lang="en-US"/>
        </a:p>
      </dgm:t>
    </dgm:pt>
    <dgm:pt modelId="{7A36DB32-2023-45F5-AAED-CB6B7E305695}" type="sibTrans" cxnId="{F060463D-9CAD-4C66-B6A9-8CEF33BB1BDF}">
      <dgm:prSet/>
      <dgm:spPr/>
      <dgm:t>
        <a:bodyPr/>
        <a:lstStyle/>
        <a:p>
          <a:endParaRPr lang="en-US"/>
        </a:p>
      </dgm:t>
    </dgm:pt>
    <dgm:pt modelId="{D378D84D-D1C6-4458-B855-8D0DDECAB201}">
      <dgm:prSet phldrT="[Text]" custT="1"/>
      <dgm:spPr/>
      <dgm:t>
        <a:bodyPr/>
        <a:lstStyle/>
        <a:p>
          <a:r>
            <a:rPr lang="en-US" sz="2000" dirty="0"/>
            <a:t>Motels</a:t>
          </a:r>
        </a:p>
      </dgm:t>
    </dgm:pt>
    <dgm:pt modelId="{8C42568E-5925-4E84-9B3E-00A09BE34CF7}" type="parTrans" cxnId="{E9B2FB3A-4154-4A2C-88B1-BDEF5276124D}">
      <dgm:prSet/>
      <dgm:spPr/>
      <dgm:t>
        <a:bodyPr/>
        <a:lstStyle/>
        <a:p>
          <a:endParaRPr lang="en-US"/>
        </a:p>
      </dgm:t>
    </dgm:pt>
    <dgm:pt modelId="{FAABDFB9-0C96-4BD9-B434-A5BE14428D25}" type="sibTrans" cxnId="{E9B2FB3A-4154-4A2C-88B1-BDEF5276124D}">
      <dgm:prSet/>
      <dgm:spPr/>
      <dgm:t>
        <a:bodyPr/>
        <a:lstStyle/>
        <a:p>
          <a:endParaRPr lang="en-US"/>
        </a:p>
      </dgm:t>
    </dgm:pt>
    <dgm:pt modelId="{E47B37B7-2967-43B3-BD08-2427A0E63D62}">
      <dgm:prSet phldrT="[Text]" custT="1"/>
      <dgm:spPr/>
      <dgm:t>
        <a:bodyPr/>
        <a:lstStyle/>
        <a:p>
          <a:r>
            <a:rPr lang="en-US" sz="2000" dirty="0"/>
            <a:t>Motels that provide 24-hour accommodations for 16 or fewer individuals without cooking facilities</a:t>
          </a:r>
        </a:p>
      </dgm:t>
    </dgm:pt>
    <dgm:pt modelId="{B2B27A28-21F4-40EB-AA44-6113F805DB29}" type="parTrans" cxnId="{78FB6F72-7730-48BE-8BFE-95A75210863E}">
      <dgm:prSet/>
      <dgm:spPr/>
      <dgm:t>
        <a:bodyPr/>
        <a:lstStyle/>
        <a:p>
          <a:endParaRPr lang="en-US"/>
        </a:p>
      </dgm:t>
    </dgm:pt>
    <dgm:pt modelId="{CA44DE53-9033-4ED4-A3A6-7CBBE556909E}" type="sibTrans" cxnId="{78FB6F72-7730-48BE-8BFE-95A75210863E}">
      <dgm:prSet/>
      <dgm:spPr/>
      <dgm:t>
        <a:bodyPr/>
        <a:lstStyle/>
        <a:p>
          <a:endParaRPr lang="en-US"/>
        </a:p>
      </dgm:t>
    </dgm:pt>
    <dgm:pt modelId="{47D86002-8E73-4BAF-B42B-86DA60E0BB15}" type="pres">
      <dgm:prSet presAssocID="{F0DF7EEC-BB9D-499E-96DA-B9195F02188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ABD688-CF71-4AE8-A6EE-2A372C7C968B}" type="pres">
      <dgm:prSet presAssocID="{C99DB7B2-9B32-4A55-8063-5E2123ED6BD9}" presName="parentLin" presStyleCnt="0"/>
      <dgm:spPr/>
    </dgm:pt>
    <dgm:pt modelId="{D49ABA68-BAB6-4C18-8D77-A3300E00E21E}" type="pres">
      <dgm:prSet presAssocID="{C99DB7B2-9B32-4A55-8063-5E2123ED6BD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AC018FEB-DB33-4377-8C64-88525AAB04EC}" type="pres">
      <dgm:prSet presAssocID="{C99DB7B2-9B32-4A55-8063-5E2123ED6BD9}" presName="parentText" presStyleLbl="node1" presStyleIdx="0" presStyleCnt="2" custScaleX="127697" custScaleY="1574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439903-1282-4395-906C-D118341AB037}" type="pres">
      <dgm:prSet presAssocID="{C99DB7B2-9B32-4A55-8063-5E2123ED6BD9}" presName="negativeSpace" presStyleCnt="0"/>
      <dgm:spPr/>
    </dgm:pt>
    <dgm:pt modelId="{C8BBC282-375A-4FA0-9C76-BA6F9206CD46}" type="pres">
      <dgm:prSet presAssocID="{C99DB7B2-9B32-4A55-8063-5E2123ED6BD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7D150-373F-4584-BFC9-CE707347940A}" type="pres">
      <dgm:prSet presAssocID="{6EE7578E-9393-4BFD-8FC1-414364CD2AD5}" presName="spaceBetweenRectangles" presStyleCnt="0"/>
      <dgm:spPr/>
    </dgm:pt>
    <dgm:pt modelId="{8D4B430E-BC47-40EB-8C94-9AB756DD9216}" type="pres">
      <dgm:prSet presAssocID="{A82D2B07-6FB1-41AB-BCE7-1C6940E9E69C}" presName="parentLin" presStyleCnt="0"/>
      <dgm:spPr/>
    </dgm:pt>
    <dgm:pt modelId="{4BB86CDA-3CFB-4140-AE65-0F902A8BC427}" type="pres">
      <dgm:prSet presAssocID="{A82D2B07-6FB1-41AB-BCE7-1C6940E9E69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88E3BE3-8FE4-4577-A8D4-47BA5C9F4686}" type="pres">
      <dgm:prSet presAssocID="{A82D2B07-6FB1-41AB-BCE7-1C6940E9E69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8DC39F-7922-4A68-8F9C-C8D42D8424D1}" type="pres">
      <dgm:prSet presAssocID="{A82D2B07-6FB1-41AB-BCE7-1C6940E9E69C}" presName="negativeSpace" presStyleCnt="0"/>
      <dgm:spPr/>
    </dgm:pt>
    <dgm:pt modelId="{6AD8FF21-31C4-4046-B3A0-33B4DC321176}" type="pres">
      <dgm:prSet presAssocID="{A82D2B07-6FB1-41AB-BCE7-1C6940E9E69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B5E13D-E0B1-4F4B-868F-5641E1A5872D}" type="presOf" srcId="{9D0E25E4-DA3E-4570-A811-2CB66166C5E2}" destId="{6AD8FF21-31C4-4046-B3A0-33B4DC321176}" srcOrd="0" destOrd="3" presId="urn:microsoft.com/office/officeart/2005/8/layout/list1"/>
    <dgm:cxn modelId="{97C33DD0-AEC2-4B64-B640-1F54B1D98ED9}" type="presOf" srcId="{3B8480F0-9D40-4240-BB65-A3C39E94B590}" destId="{C8BBC282-375A-4FA0-9C76-BA6F9206CD46}" srcOrd="0" destOrd="0" presId="urn:microsoft.com/office/officeart/2005/8/layout/list1"/>
    <dgm:cxn modelId="{EB30196A-F970-4D88-9181-6F844EB646F1}" type="presOf" srcId="{D378D84D-D1C6-4458-B855-8D0DDECAB201}" destId="{6AD8FF21-31C4-4046-B3A0-33B4DC321176}" srcOrd="0" destOrd="4" presId="urn:microsoft.com/office/officeart/2005/8/layout/list1"/>
    <dgm:cxn modelId="{CAD39704-784F-4E72-B3C1-3BF70B3CAFAB}" type="presOf" srcId="{C99DB7B2-9B32-4A55-8063-5E2123ED6BD9}" destId="{AC018FEB-DB33-4377-8C64-88525AAB04EC}" srcOrd="1" destOrd="0" presId="urn:microsoft.com/office/officeart/2005/8/layout/list1"/>
    <dgm:cxn modelId="{FB0C18D1-6460-4162-8DE2-6B2B9FA4933D}" type="presOf" srcId="{A82D2B07-6FB1-41AB-BCE7-1C6940E9E69C}" destId="{4BB86CDA-3CFB-4140-AE65-0F902A8BC427}" srcOrd="0" destOrd="0" presId="urn:microsoft.com/office/officeart/2005/8/layout/list1"/>
    <dgm:cxn modelId="{2EF3588D-5D1F-4A82-9521-2CE17C03D636}" srcId="{C99DB7B2-9B32-4A55-8063-5E2123ED6BD9}" destId="{3B8480F0-9D40-4240-BB65-A3C39E94B590}" srcOrd="0" destOrd="0" parTransId="{71DAD292-EF10-4B0A-BBF8-38EC425BD6FF}" sibTransId="{9AAF7F42-9708-4971-8A00-EFDC2D3A5F5A}"/>
    <dgm:cxn modelId="{3DC81833-E6DE-4B57-B8DF-F113AA045B59}" type="presOf" srcId="{54A41ACA-A17A-4EB5-90DC-609847EE3508}" destId="{6AD8FF21-31C4-4046-B3A0-33B4DC321176}" srcOrd="0" destOrd="1" presId="urn:microsoft.com/office/officeart/2005/8/layout/list1"/>
    <dgm:cxn modelId="{289BDAEE-C763-4E51-982B-10B875F5BAA4}" srcId="{A82D2B07-6FB1-41AB-BCE7-1C6940E9E69C}" destId="{DBF3E655-F833-4724-BF87-BC174459A62C}" srcOrd="2" destOrd="0" parTransId="{847C5162-F63B-424A-A75D-BE20DB9F006D}" sibTransId="{1FCEE549-A388-43FC-9930-7ACE2D122298}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F060463D-9CAD-4C66-B6A9-8CEF33BB1BDF}" srcId="{A82D2B07-6FB1-41AB-BCE7-1C6940E9E69C}" destId="{9D0E25E4-DA3E-4570-A811-2CB66166C5E2}" srcOrd="3" destOrd="0" parTransId="{C7076E3A-D011-4337-9FD8-47C554136B9E}" sibTransId="{7A36DB32-2023-45F5-AAED-CB6B7E305695}"/>
    <dgm:cxn modelId="{78FB6F72-7730-48BE-8BFE-95A75210863E}" srcId="{C99DB7B2-9B32-4A55-8063-5E2123ED6BD9}" destId="{E47B37B7-2967-43B3-BD08-2427A0E63D62}" srcOrd="1" destOrd="0" parTransId="{B2B27A28-21F4-40EB-AA44-6113F805DB29}" sibTransId="{CA44DE53-9033-4ED4-A3A6-7CBBE556909E}"/>
    <dgm:cxn modelId="{2E06877C-84E9-4FBD-9ECD-A2A907D13550}" type="presOf" srcId="{A82D2B07-6FB1-41AB-BCE7-1C6940E9E69C}" destId="{288E3BE3-8FE4-4577-A8D4-47BA5C9F4686}" srcOrd="1" destOrd="0" presId="urn:microsoft.com/office/officeart/2005/8/layout/list1"/>
    <dgm:cxn modelId="{9E79AC23-2887-4AB0-84FF-10F11E2D3EA6}" type="presOf" srcId="{DBF3E655-F833-4724-BF87-BC174459A62C}" destId="{6AD8FF21-31C4-4046-B3A0-33B4DC321176}" srcOrd="0" destOrd="2" presId="urn:microsoft.com/office/officeart/2005/8/layout/list1"/>
    <dgm:cxn modelId="{9D1DA62C-D822-49A6-9713-A2CB5CDB3C69}" srcId="{F0DF7EEC-BB9D-499E-96DA-B9195F02188F}" destId="{A82D2B07-6FB1-41AB-BCE7-1C6940E9E69C}" srcOrd="1" destOrd="0" parTransId="{EC38A1D8-C51B-40C1-98BC-1809F3492012}" sibTransId="{06CC6E25-0B16-4AF0-89BE-205D843C81BB}"/>
    <dgm:cxn modelId="{1D997FA6-D29B-4FC4-B294-09B61B8F6B7E}" type="presOf" srcId="{661A1927-C4BA-494E-A705-E58931910E1D}" destId="{6AD8FF21-31C4-4046-B3A0-33B4DC321176}" srcOrd="0" destOrd="0" presId="urn:microsoft.com/office/officeart/2005/8/layout/list1"/>
    <dgm:cxn modelId="{FC2118A3-1C75-47C7-93D7-974DD0927F94}" srcId="{A82D2B07-6FB1-41AB-BCE7-1C6940E9E69C}" destId="{54A41ACA-A17A-4EB5-90DC-609847EE3508}" srcOrd="1" destOrd="0" parTransId="{70851778-33BD-4124-8831-95279153A241}" sibTransId="{DD3A647C-08EE-4478-A421-155D481E6EC5}"/>
    <dgm:cxn modelId="{E9B2FB3A-4154-4A2C-88B1-BDEF5276124D}" srcId="{A82D2B07-6FB1-41AB-BCE7-1C6940E9E69C}" destId="{D378D84D-D1C6-4458-B855-8D0DDECAB201}" srcOrd="4" destOrd="0" parTransId="{8C42568E-5925-4E84-9B3E-00A09BE34CF7}" sibTransId="{FAABDFB9-0C96-4BD9-B434-A5BE14428D25}"/>
    <dgm:cxn modelId="{985FFFB5-4693-46AA-8CFE-EEE84B6A9534}" srcId="{A82D2B07-6FB1-41AB-BCE7-1C6940E9E69C}" destId="{661A1927-C4BA-494E-A705-E58931910E1D}" srcOrd="0" destOrd="0" parTransId="{80036141-97AE-4E04-BFAF-3954A6B04F7C}" sibTransId="{59952F4B-3CF8-4076-9B8C-A22252B523BC}"/>
    <dgm:cxn modelId="{6FABB17D-DAC7-4926-9BC1-214BB5F0264E}" type="presOf" srcId="{F0DF7EEC-BB9D-499E-96DA-B9195F02188F}" destId="{47D86002-8E73-4BAF-B42B-86DA60E0BB15}" srcOrd="0" destOrd="0" presId="urn:microsoft.com/office/officeart/2005/8/layout/list1"/>
    <dgm:cxn modelId="{02E5F0B5-1950-47FD-84DE-F594F90A1D4A}" type="presOf" srcId="{C99DB7B2-9B32-4A55-8063-5E2123ED6BD9}" destId="{D49ABA68-BAB6-4C18-8D77-A3300E00E21E}" srcOrd="0" destOrd="0" presId="urn:microsoft.com/office/officeart/2005/8/layout/list1"/>
    <dgm:cxn modelId="{DB27F617-7D4F-43E1-8767-2F6D18FF18F0}" type="presOf" srcId="{E47B37B7-2967-43B3-BD08-2427A0E63D62}" destId="{C8BBC282-375A-4FA0-9C76-BA6F9206CD46}" srcOrd="0" destOrd="1" presId="urn:microsoft.com/office/officeart/2005/8/layout/list1"/>
    <dgm:cxn modelId="{7794202F-FB38-4540-A639-949494D9D97F}" type="presParOf" srcId="{47D86002-8E73-4BAF-B42B-86DA60E0BB15}" destId="{23ABD688-CF71-4AE8-A6EE-2A372C7C968B}" srcOrd="0" destOrd="0" presId="urn:microsoft.com/office/officeart/2005/8/layout/list1"/>
    <dgm:cxn modelId="{4E7FA8C9-605D-4646-B9AB-288B6D433600}" type="presParOf" srcId="{23ABD688-CF71-4AE8-A6EE-2A372C7C968B}" destId="{D49ABA68-BAB6-4C18-8D77-A3300E00E21E}" srcOrd="0" destOrd="0" presId="urn:microsoft.com/office/officeart/2005/8/layout/list1"/>
    <dgm:cxn modelId="{D0345F0A-9969-4EA4-8F21-7C250B2B5960}" type="presParOf" srcId="{23ABD688-CF71-4AE8-A6EE-2A372C7C968B}" destId="{AC018FEB-DB33-4377-8C64-88525AAB04EC}" srcOrd="1" destOrd="0" presId="urn:microsoft.com/office/officeart/2005/8/layout/list1"/>
    <dgm:cxn modelId="{0679DF49-B057-4AD4-84C8-7949216AA18E}" type="presParOf" srcId="{47D86002-8E73-4BAF-B42B-86DA60E0BB15}" destId="{15439903-1282-4395-906C-D118341AB037}" srcOrd="1" destOrd="0" presId="urn:microsoft.com/office/officeart/2005/8/layout/list1"/>
    <dgm:cxn modelId="{EEE2DE71-6705-446A-A2D6-C8AA558D0D49}" type="presParOf" srcId="{47D86002-8E73-4BAF-B42B-86DA60E0BB15}" destId="{C8BBC282-375A-4FA0-9C76-BA6F9206CD46}" srcOrd="2" destOrd="0" presId="urn:microsoft.com/office/officeart/2005/8/layout/list1"/>
    <dgm:cxn modelId="{52741EF2-4979-44BD-8A80-FE22E97BE232}" type="presParOf" srcId="{47D86002-8E73-4BAF-B42B-86DA60E0BB15}" destId="{3927D150-373F-4584-BFC9-CE707347940A}" srcOrd="3" destOrd="0" presId="urn:microsoft.com/office/officeart/2005/8/layout/list1"/>
    <dgm:cxn modelId="{6AD810E7-9A73-4FB3-9EF6-BF4C3D11463F}" type="presParOf" srcId="{47D86002-8E73-4BAF-B42B-86DA60E0BB15}" destId="{8D4B430E-BC47-40EB-8C94-9AB756DD9216}" srcOrd="4" destOrd="0" presId="urn:microsoft.com/office/officeart/2005/8/layout/list1"/>
    <dgm:cxn modelId="{B5A13A0A-031B-4CE0-BB3C-C00F87CA15F7}" type="presParOf" srcId="{8D4B430E-BC47-40EB-8C94-9AB756DD9216}" destId="{4BB86CDA-3CFB-4140-AE65-0F902A8BC427}" srcOrd="0" destOrd="0" presId="urn:microsoft.com/office/officeart/2005/8/layout/list1"/>
    <dgm:cxn modelId="{1223275F-2D48-42C3-991C-5812CD71A626}" type="presParOf" srcId="{8D4B430E-BC47-40EB-8C94-9AB756DD9216}" destId="{288E3BE3-8FE4-4577-A8D4-47BA5C9F4686}" srcOrd="1" destOrd="0" presId="urn:microsoft.com/office/officeart/2005/8/layout/list1"/>
    <dgm:cxn modelId="{75E91F5F-2DA8-402B-96BC-22D235E62F88}" type="presParOf" srcId="{47D86002-8E73-4BAF-B42B-86DA60E0BB15}" destId="{CB8DC39F-7922-4A68-8F9C-C8D42D8424D1}" srcOrd="5" destOrd="0" presId="urn:microsoft.com/office/officeart/2005/8/layout/list1"/>
    <dgm:cxn modelId="{BE613589-0B59-424A-B96A-F1343773EBBE}" type="presParOf" srcId="{47D86002-8E73-4BAF-B42B-86DA60E0BB15}" destId="{6AD8FF21-31C4-4046-B3A0-33B4DC32117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388838-1C56-4395-BCFD-70EC22F0BF80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B0C560D-96DA-44F4-A1E8-5D031B7C4123}">
      <dgm:prSet phldrT="[Text]"/>
      <dgm:spPr/>
      <dgm:t>
        <a:bodyPr/>
        <a:lstStyle/>
        <a:p>
          <a:r>
            <a:rPr lang="en-US" dirty="0"/>
            <a:t>All structural members are composed of only noncombustible materials</a:t>
          </a:r>
        </a:p>
      </dgm:t>
    </dgm:pt>
    <dgm:pt modelId="{40114351-0C19-4F57-8647-B9F565EB5E5D}" type="parTrans" cxnId="{A9B5E062-3215-43CB-8C06-0DBDE2E55B28}">
      <dgm:prSet/>
      <dgm:spPr/>
      <dgm:t>
        <a:bodyPr/>
        <a:lstStyle/>
        <a:p>
          <a:endParaRPr lang="en-US"/>
        </a:p>
      </dgm:t>
    </dgm:pt>
    <dgm:pt modelId="{7AB9553B-B758-47D5-968E-70694F66B9D6}" type="sibTrans" cxnId="{A9B5E062-3215-43CB-8C06-0DBDE2E55B28}">
      <dgm:prSet/>
      <dgm:spPr/>
      <dgm:t>
        <a:bodyPr/>
        <a:lstStyle/>
        <a:p>
          <a:endParaRPr lang="en-US"/>
        </a:p>
      </dgm:t>
    </dgm:pt>
    <dgm:pt modelId="{F6745696-9FD9-4CF1-98AE-EBB7CE9294BB}">
      <dgm:prSet phldrT="[Text]"/>
      <dgm:spPr/>
      <dgm:t>
        <a:bodyPr/>
        <a:lstStyle/>
        <a:p>
          <a:r>
            <a:rPr lang="en-US" dirty="0"/>
            <a:t>Structural members possess a high </a:t>
          </a:r>
          <a:br>
            <a:rPr lang="en-US" dirty="0"/>
          </a:br>
          <a:r>
            <a:rPr lang="en-US" dirty="0"/>
            <a:t>fire-resistance rating</a:t>
          </a:r>
        </a:p>
      </dgm:t>
    </dgm:pt>
    <dgm:pt modelId="{6E6F05EF-9DF2-4E21-9045-EA487A7C5A61}" type="parTrans" cxnId="{3567CF08-42CF-4097-84FF-71D67E368618}">
      <dgm:prSet/>
      <dgm:spPr/>
      <dgm:t>
        <a:bodyPr/>
        <a:lstStyle/>
        <a:p>
          <a:endParaRPr lang="en-US"/>
        </a:p>
      </dgm:t>
    </dgm:pt>
    <dgm:pt modelId="{F6EDD7A6-EFFA-4DA7-9D3F-DF5F695A0E29}" type="sibTrans" cxnId="{3567CF08-42CF-4097-84FF-71D67E368618}">
      <dgm:prSet/>
      <dgm:spPr/>
      <dgm:t>
        <a:bodyPr/>
        <a:lstStyle/>
        <a:p>
          <a:endParaRPr lang="en-US"/>
        </a:p>
      </dgm:t>
    </dgm:pt>
    <dgm:pt modelId="{B34580B7-E1E6-4E97-8E71-D5820611528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Expected to remain structurally stable during a fire according to fire resistance rating</a:t>
          </a:r>
        </a:p>
      </dgm:t>
    </dgm:pt>
    <dgm:pt modelId="{C8887D3D-6D1A-43C0-A907-0D488FCB91DF}" type="parTrans" cxnId="{F3EDAA58-D93E-4C0A-AE81-F7FAF368EAB9}">
      <dgm:prSet/>
      <dgm:spPr/>
      <dgm:t>
        <a:bodyPr/>
        <a:lstStyle/>
        <a:p>
          <a:endParaRPr lang="en-US"/>
        </a:p>
      </dgm:t>
    </dgm:pt>
    <dgm:pt modelId="{25652EDC-C5DD-40B8-B882-B50F91383923}" type="sibTrans" cxnId="{F3EDAA58-D93E-4C0A-AE81-F7FAF368EAB9}">
      <dgm:prSet/>
      <dgm:spPr/>
      <dgm:t>
        <a:bodyPr/>
        <a:lstStyle/>
        <a:p>
          <a:endParaRPr lang="en-US"/>
        </a:p>
      </dgm:t>
    </dgm:pt>
    <dgm:pt modelId="{713928CD-B209-4E6E-805A-C6D10621C0E4}" type="pres">
      <dgm:prSet presAssocID="{56388838-1C56-4395-BCFD-70EC22F0BF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3A6D59-8A70-4B58-8286-B6EAFDE5FCE5}" type="pres">
      <dgm:prSet presAssocID="{2B0C560D-96DA-44F4-A1E8-5D031B7C412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FA24B-E365-4933-A862-DE9C9B750C3B}" type="pres">
      <dgm:prSet presAssocID="{7AB9553B-B758-47D5-968E-70694F66B9D6}" presName="spacer" presStyleCnt="0"/>
      <dgm:spPr/>
    </dgm:pt>
    <dgm:pt modelId="{ACDC8627-A6C9-4E17-9AE8-4C48AEF1DC00}" type="pres">
      <dgm:prSet presAssocID="{F6745696-9FD9-4CF1-98AE-EBB7CE9294B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9A4503-9DE2-4855-B366-03E9E3BB143B}" type="pres">
      <dgm:prSet presAssocID="{F6EDD7A6-EFFA-4DA7-9D3F-DF5F695A0E29}" presName="spacer" presStyleCnt="0"/>
      <dgm:spPr/>
    </dgm:pt>
    <dgm:pt modelId="{28BA70E8-A5EF-4E81-9B4F-2AB710A032F3}" type="pres">
      <dgm:prSet presAssocID="{B34580B7-E1E6-4E97-8E71-D5820611528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DCBD42-B60B-4E1A-AACD-611A7B3B6475}" type="presOf" srcId="{B34580B7-E1E6-4E97-8E71-D58206115287}" destId="{28BA70E8-A5EF-4E81-9B4F-2AB710A032F3}" srcOrd="0" destOrd="0" presId="urn:microsoft.com/office/officeart/2005/8/layout/vList2"/>
    <dgm:cxn modelId="{F3EDAA58-D93E-4C0A-AE81-F7FAF368EAB9}" srcId="{56388838-1C56-4395-BCFD-70EC22F0BF80}" destId="{B34580B7-E1E6-4E97-8E71-D58206115287}" srcOrd="2" destOrd="0" parTransId="{C8887D3D-6D1A-43C0-A907-0D488FCB91DF}" sibTransId="{25652EDC-C5DD-40B8-B882-B50F91383923}"/>
    <dgm:cxn modelId="{3567CF08-42CF-4097-84FF-71D67E368618}" srcId="{56388838-1C56-4395-BCFD-70EC22F0BF80}" destId="{F6745696-9FD9-4CF1-98AE-EBB7CE9294BB}" srcOrd="1" destOrd="0" parTransId="{6E6F05EF-9DF2-4E21-9045-EA487A7C5A61}" sibTransId="{F6EDD7A6-EFFA-4DA7-9D3F-DF5F695A0E29}"/>
    <dgm:cxn modelId="{9A40EDDE-EE9B-438D-A64E-76CA88B58912}" type="presOf" srcId="{F6745696-9FD9-4CF1-98AE-EBB7CE9294BB}" destId="{ACDC8627-A6C9-4E17-9AE8-4C48AEF1DC00}" srcOrd="0" destOrd="0" presId="urn:microsoft.com/office/officeart/2005/8/layout/vList2"/>
    <dgm:cxn modelId="{622E19D2-AFDD-408A-91DA-81DBCC42F079}" type="presOf" srcId="{56388838-1C56-4395-BCFD-70EC22F0BF80}" destId="{713928CD-B209-4E6E-805A-C6D10621C0E4}" srcOrd="0" destOrd="0" presId="urn:microsoft.com/office/officeart/2005/8/layout/vList2"/>
    <dgm:cxn modelId="{08352379-B20A-4627-A071-659B96E23FBC}" type="presOf" srcId="{2B0C560D-96DA-44F4-A1E8-5D031B7C4123}" destId="{BE3A6D59-8A70-4B58-8286-B6EAFDE5FCE5}" srcOrd="0" destOrd="0" presId="urn:microsoft.com/office/officeart/2005/8/layout/vList2"/>
    <dgm:cxn modelId="{A9B5E062-3215-43CB-8C06-0DBDE2E55B28}" srcId="{56388838-1C56-4395-BCFD-70EC22F0BF80}" destId="{2B0C560D-96DA-44F4-A1E8-5D031B7C4123}" srcOrd="0" destOrd="0" parTransId="{40114351-0C19-4F57-8647-B9F565EB5E5D}" sibTransId="{7AB9553B-B758-47D5-968E-70694F66B9D6}"/>
    <dgm:cxn modelId="{41ED1ED3-0C76-40BA-9386-768A99AFC5CF}" type="presParOf" srcId="{713928CD-B209-4E6E-805A-C6D10621C0E4}" destId="{BE3A6D59-8A70-4B58-8286-B6EAFDE5FCE5}" srcOrd="0" destOrd="0" presId="urn:microsoft.com/office/officeart/2005/8/layout/vList2"/>
    <dgm:cxn modelId="{F27B8EE7-5619-46FC-A95D-FC6606B609A2}" type="presParOf" srcId="{713928CD-B209-4E6E-805A-C6D10621C0E4}" destId="{845FA24B-E365-4933-A862-DE9C9B750C3B}" srcOrd="1" destOrd="0" presId="urn:microsoft.com/office/officeart/2005/8/layout/vList2"/>
    <dgm:cxn modelId="{068246FA-4E14-4D92-859E-2CA2C16D640F}" type="presParOf" srcId="{713928CD-B209-4E6E-805A-C6D10621C0E4}" destId="{ACDC8627-A6C9-4E17-9AE8-4C48AEF1DC00}" srcOrd="2" destOrd="0" presId="urn:microsoft.com/office/officeart/2005/8/layout/vList2"/>
    <dgm:cxn modelId="{3A79F6D9-5B09-435C-8360-0ABA8DEDFAAE}" type="presParOf" srcId="{713928CD-B209-4E6E-805A-C6D10621C0E4}" destId="{A89A4503-9DE2-4855-B366-03E9E3BB143B}" srcOrd="3" destOrd="0" presId="urn:microsoft.com/office/officeart/2005/8/layout/vList2"/>
    <dgm:cxn modelId="{5D9EE5D6-5C75-46D7-AE4D-154BD53E0F11}" type="presParOf" srcId="{713928CD-B209-4E6E-805A-C6D10621C0E4}" destId="{28BA70E8-A5EF-4E81-9B4F-2AB710A032F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2400" dirty="0"/>
            <a:t>Usually a separate, distinct occupancy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103B7A4B-D628-4200-BDB2-E5ACEFF2E7A8}">
      <dgm:prSet phldrT="[Text]" custT="1"/>
      <dgm:spPr/>
      <dgm:t>
        <a:bodyPr/>
        <a:lstStyle/>
        <a:p>
          <a:r>
            <a:rPr lang="en-US" sz="2400" dirty="0"/>
            <a:t>If a building shares space, with intermingled operations, the most restrictive codes apply</a:t>
          </a:r>
        </a:p>
      </dgm:t>
    </dgm:pt>
    <dgm:pt modelId="{5AC49AF0-33F1-46EA-B818-25925F997F90}" type="parTrans" cxnId="{356D4A9E-1C4F-496C-A76B-8AF4C7AF8E0E}">
      <dgm:prSet/>
      <dgm:spPr/>
      <dgm:t>
        <a:bodyPr/>
        <a:lstStyle/>
        <a:p>
          <a:endParaRPr lang="en-US"/>
        </a:p>
      </dgm:t>
    </dgm:pt>
    <dgm:pt modelId="{5C116085-5FA1-4BB6-A23D-DB1643402AF7}" type="sibTrans" cxnId="{356D4A9E-1C4F-496C-A76B-8AF4C7AF8E0E}">
      <dgm:prSet/>
      <dgm:spPr/>
      <dgm:t>
        <a:bodyPr/>
        <a:lstStyle/>
        <a:p>
          <a:endParaRPr lang="en-US"/>
        </a:p>
      </dgm:t>
    </dgm:pt>
    <dgm:pt modelId="{655C35AB-D5E5-44D9-BB9D-EAE6558EF87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/>
            <a:t>Cannot be located above a mercantile unless it is separated by a 1-hour fire-separation barrier</a:t>
          </a:r>
        </a:p>
      </dgm:t>
    </dgm:pt>
    <dgm:pt modelId="{0444C204-CF75-43CB-9B44-C0195CB5A0AC}" type="parTrans" cxnId="{D5733183-F727-45F9-9B3A-A1348114983B}">
      <dgm:prSet/>
      <dgm:spPr/>
      <dgm:t>
        <a:bodyPr/>
        <a:lstStyle/>
        <a:p>
          <a:endParaRPr lang="en-US"/>
        </a:p>
      </dgm:t>
    </dgm:pt>
    <dgm:pt modelId="{58D1591E-5971-4782-8CE1-E86B7CA0577B}" type="sibTrans" cxnId="{D5733183-F727-45F9-9B3A-A1348114983B}">
      <dgm:prSet/>
      <dgm:spPr/>
      <dgm:t>
        <a:bodyPr/>
        <a:lstStyle/>
        <a:p>
          <a:endParaRPr lang="en-US"/>
        </a:p>
      </dgm:t>
    </dgm:pt>
    <dgm:pt modelId="{1DFD7B76-D81C-4AB5-B179-0EB24445517E}" type="pres">
      <dgm:prSet presAssocID="{F0DF7EEC-BB9D-499E-96DA-B9195F0218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8634C-2F91-4D7E-A8DB-3E289DE94A90}" type="pres">
      <dgm:prSet presAssocID="{C99DB7B2-9B32-4A55-8063-5E2123ED6B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65DB6-CD2D-4A99-8A9D-73C6C689C46E}" type="pres">
      <dgm:prSet presAssocID="{6EE7578E-9393-4BFD-8FC1-414364CD2AD5}" presName="sibTrans" presStyleCnt="0"/>
      <dgm:spPr/>
    </dgm:pt>
    <dgm:pt modelId="{FB331D81-271E-49E5-9824-FA14C4C78461}" type="pres">
      <dgm:prSet presAssocID="{103B7A4B-D628-4200-BDB2-E5ACEFF2E7A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D22E07-70B5-47B1-A140-6F9017A79276}" type="pres">
      <dgm:prSet presAssocID="{5C116085-5FA1-4BB6-A23D-DB1643402AF7}" presName="sibTrans" presStyleCnt="0"/>
      <dgm:spPr/>
    </dgm:pt>
    <dgm:pt modelId="{2DF33E5C-3D32-4832-A0B6-A639742AECAE}" type="pres">
      <dgm:prSet presAssocID="{655C35AB-D5E5-44D9-BB9D-EAE6558EF87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733183-F727-45F9-9B3A-A1348114983B}" srcId="{F0DF7EEC-BB9D-499E-96DA-B9195F02188F}" destId="{655C35AB-D5E5-44D9-BB9D-EAE6558EF87F}" srcOrd="2" destOrd="0" parTransId="{0444C204-CF75-43CB-9B44-C0195CB5A0AC}" sibTransId="{58D1591E-5971-4782-8CE1-E86B7CA0577B}"/>
    <dgm:cxn modelId="{356D4A9E-1C4F-496C-A76B-8AF4C7AF8E0E}" srcId="{F0DF7EEC-BB9D-499E-96DA-B9195F02188F}" destId="{103B7A4B-D628-4200-BDB2-E5ACEFF2E7A8}" srcOrd="1" destOrd="0" parTransId="{5AC49AF0-33F1-46EA-B818-25925F997F90}" sibTransId="{5C116085-5FA1-4BB6-A23D-DB1643402AF7}"/>
    <dgm:cxn modelId="{125288F8-7A23-43B9-82B9-DAF5B8F337B6}" type="presOf" srcId="{655C35AB-D5E5-44D9-BB9D-EAE6558EF87F}" destId="{2DF33E5C-3D32-4832-A0B6-A639742AECAE}" srcOrd="0" destOrd="0" presId="urn:microsoft.com/office/officeart/2005/8/layout/default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C7397812-5270-4277-AD3C-76A16E415ACD}" type="presOf" srcId="{F0DF7EEC-BB9D-499E-96DA-B9195F02188F}" destId="{1DFD7B76-D81C-4AB5-B179-0EB24445517E}" srcOrd="0" destOrd="0" presId="urn:microsoft.com/office/officeart/2005/8/layout/default"/>
    <dgm:cxn modelId="{25CA279E-8D01-4F82-8BAB-F35FA8E82D18}" type="presOf" srcId="{C99DB7B2-9B32-4A55-8063-5E2123ED6BD9}" destId="{8FA8634C-2F91-4D7E-A8DB-3E289DE94A90}" srcOrd="0" destOrd="0" presId="urn:microsoft.com/office/officeart/2005/8/layout/default"/>
    <dgm:cxn modelId="{7DD51C88-64BA-404D-9561-3D0CF5B22F2B}" type="presOf" srcId="{103B7A4B-D628-4200-BDB2-E5ACEFF2E7A8}" destId="{FB331D81-271E-49E5-9824-FA14C4C78461}" srcOrd="0" destOrd="0" presId="urn:microsoft.com/office/officeart/2005/8/layout/default"/>
    <dgm:cxn modelId="{99CE9134-5A30-4FAC-A590-F3DB959403F5}" type="presParOf" srcId="{1DFD7B76-D81C-4AB5-B179-0EB24445517E}" destId="{8FA8634C-2F91-4D7E-A8DB-3E289DE94A90}" srcOrd="0" destOrd="0" presId="urn:microsoft.com/office/officeart/2005/8/layout/default"/>
    <dgm:cxn modelId="{6045B0BC-E218-4FB6-94E9-BDF04C11A548}" type="presParOf" srcId="{1DFD7B76-D81C-4AB5-B179-0EB24445517E}" destId="{30165DB6-CD2D-4A99-8A9D-73C6C689C46E}" srcOrd="1" destOrd="0" presId="urn:microsoft.com/office/officeart/2005/8/layout/default"/>
    <dgm:cxn modelId="{2F18DED6-086B-43A3-B90D-C194379B8219}" type="presParOf" srcId="{1DFD7B76-D81C-4AB5-B179-0EB24445517E}" destId="{FB331D81-271E-49E5-9824-FA14C4C78461}" srcOrd="2" destOrd="0" presId="urn:microsoft.com/office/officeart/2005/8/layout/default"/>
    <dgm:cxn modelId="{AFB9BEE7-B780-4D4A-9737-D0A69F8B8105}" type="presParOf" srcId="{1DFD7B76-D81C-4AB5-B179-0EB24445517E}" destId="{F5D22E07-70B5-47B1-A140-6F9017A79276}" srcOrd="3" destOrd="0" presId="urn:microsoft.com/office/officeart/2005/8/layout/default"/>
    <dgm:cxn modelId="{7A5D6B46-C146-4AED-AF9A-4E48691C832D}" type="presParOf" srcId="{1DFD7B76-D81C-4AB5-B179-0EB24445517E}" destId="{2DF33E5C-3D32-4832-A0B6-A639742AECA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Inspector will find that exit halls have been converted to sleeping/living areas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091068BC-0B62-4C03-974F-CCD269808653}">
      <dgm:prSet phldrT="[Text]" custT="1"/>
      <dgm:spPr/>
      <dgm:t>
        <a:bodyPr/>
        <a:lstStyle/>
        <a:p>
          <a:r>
            <a:rPr lang="en-US" sz="1800" dirty="0"/>
            <a:t>Modifications may block or eliminate exit passageways</a:t>
          </a:r>
        </a:p>
      </dgm:t>
    </dgm:pt>
    <dgm:pt modelId="{CDA5E782-2C8A-4B5E-866C-C6DCB07BF324}" type="parTrans" cxnId="{EEE31F65-A398-4AF4-BEC1-0673E383701E}">
      <dgm:prSet/>
      <dgm:spPr/>
      <dgm:t>
        <a:bodyPr/>
        <a:lstStyle/>
        <a:p>
          <a:endParaRPr lang="en-US"/>
        </a:p>
      </dgm:t>
    </dgm:pt>
    <dgm:pt modelId="{57467AF9-3FCE-4AC3-A8F1-617778A1F5EB}" type="sibTrans" cxnId="{EEE31F65-A398-4AF4-BEC1-0673E383701E}">
      <dgm:prSet/>
      <dgm:spPr/>
      <dgm:t>
        <a:bodyPr/>
        <a:lstStyle/>
        <a:p>
          <a:endParaRPr lang="en-US"/>
        </a:p>
      </dgm:t>
    </dgm:pt>
    <dgm:pt modelId="{C4949FF4-938C-4BDA-8E98-FE005AA85B7A}">
      <dgm:prSet phldrT="[Text]" custT="1"/>
      <dgm:spPr/>
      <dgm:t>
        <a:bodyPr/>
        <a:lstStyle/>
        <a:p>
          <a:r>
            <a:rPr lang="en-US" sz="1800" dirty="0"/>
            <a:t>Must verify that the maximum number of residents does not exceed sixteen</a:t>
          </a:r>
          <a:r>
            <a:rPr lang="en-US" sz="1800" b="1" dirty="0"/>
            <a:t> </a:t>
          </a:r>
          <a:r>
            <a:rPr lang="en-US" sz="1800" dirty="0"/>
            <a:t>individuals</a:t>
          </a:r>
        </a:p>
      </dgm:t>
    </dgm:pt>
    <dgm:pt modelId="{2A57504C-4E9A-4776-B526-E4CB2750364B}" type="parTrans" cxnId="{284B38B4-597B-41AA-8CE3-BCA81F3FA37F}">
      <dgm:prSet/>
      <dgm:spPr/>
      <dgm:t>
        <a:bodyPr/>
        <a:lstStyle/>
        <a:p>
          <a:endParaRPr lang="en-US"/>
        </a:p>
      </dgm:t>
    </dgm:pt>
    <dgm:pt modelId="{488213F4-F2C2-4BE7-BD00-B9B74B9229F7}" type="sibTrans" cxnId="{284B38B4-597B-41AA-8CE3-BCA81F3FA37F}">
      <dgm:prSet/>
      <dgm:spPr/>
      <dgm:t>
        <a:bodyPr/>
        <a:lstStyle/>
        <a:p>
          <a:endParaRPr lang="en-US"/>
        </a:p>
      </dgm:t>
    </dgm:pt>
    <dgm:pt modelId="{3D26E42F-A3D4-4BD5-811C-546579267C0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/>
            <a:t>If temporary occupancies, remember occupants are unfamiliar with surroundings</a:t>
          </a:r>
        </a:p>
      </dgm:t>
    </dgm:pt>
    <dgm:pt modelId="{C1E7B8D4-2FCF-46A5-BE63-3705C4691E63}" type="parTrans" cxnId="{EAEF4486-4628-4CAF-8982-8F5E11A8F139}">
      <dgm:prSet/>
      <dgm:spPr/>
      <dgm:t>
        <a:bodyPr/>
        <a:lstStyle/>
        <a:p>
          <a:endParaRPr lang="en-US"/>
        </a:p>
      </dgm:t>
    </dgm:pt>
    <dgm:pt modelId="{C8E0B95F-EDB5-4C2F-95FB-1986DE359E92}" type="sibTrans" cxnId="{EAEF4486-4628-4CAF-8982-8F5E11A8F139}">
      <dgm:prSet/>
      <dgm:spPr/>
      <dgm:t>
        <a:bodyPr/>
        <a:lstStyle/>
        <a:p>
          <a:endParaRPr lang="en-US"/>
        </a:p>
      </dgm:t>
    </dgm:pt>
    <dgm:pt modelId="{D5BFB2C2-BFD1-4C72-906C-B35B0C43CFC4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dirty="0"/>
            <a:t>Additional signage, maps showing exit paths, and additional fire protection features may be needed</a:t>
          </a:r>
        </a:p>
      </dgm:t>
    </dgm:pt>
    <dgm:pt modelId="{9E812955-75D0-489A-8E23-6CD03BD3BBDE}" type="parTrans" cxnId="{0CC14AC2-86B3-4C30-8421-B58AEFD5CBFD}">
      <dgm:prSet/>
      <dgm:spPr/>
      <dgm:t>
        <a:bodyPr/>
        <a:lstStyle/>
        <a:p>
          <a:endParaRPr lang="en-US"/>
        </a:p>
      </dgm:t>
    </dgm:pt>
    <dgm:pt modelId="{2C986380-78C2-401F-AE08-914E0FF4F66A}" type="sibTrans" cxnId="{0CC14AC2-86B3-4C30-8421-B58AEFD5CBFD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5" custScaleY="98784" custLinFactNeighborY="-191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8FA57E4C-CE90-414F-8E7D-DBAF5003C568}" type="pres">
      <dgm:prSet presAssocID="{091068BC-0B62-4C03-974F-CCD269808653}" presName="parentText" presStyleLbl="node1" presStyleIdx="1" presStyleCnt="5" custScaleY="740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F995B-AC13-4633-BC59-DA6D85780A2A}" type="pres">
      <dgm:prSet presAssocID="{57467AF9-3FCE-4AC3-A8F1-617778A1F5EB}" presName="spacer" presStyleCnt="0"/>
      <dgm:spPr/>
    </dgm:pt>
    <dgm:pt modelId="{B314906E-9379-4FF6-8A22-FE9ABBEBBE6F}" type="pres">
      <dgm:prSet presAssocID="{C4949FF4-938C-4BDA-8E98-FE005AA85B7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3E6519-BB30-410B-B041-C72A2235BC29}" type="pres">
      <dgm:prSet presAssocID="{488213F4-F2C2-4BE7-BD00-B9B74B9229F7}" presName="spacer" presStyleCnt="0"/>
      <dgm:spPr/>
    </dgm:pt>
    <dgm:pt modelId="{86BDA2C0-3602-4A83-B378-7C746BA8E632}" type="pres">
      <dgm:prSet presAssocID="{3D26E42F-A3D4-4BD5-811C-546579267C0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3FF36F-AB37-4220-B3DD-BFA55F34CE73}" type="pres">
      <dgm:prSet presAssocID="{C8E0B95F-EDB5-4C2F-95FB-1986DE359E92}" presName="spacer" presStyleCnt="0"/>
      <dgm:spPr/>
    </dgm:pt>
    <dgm:pt modelId="{F7212978-60D2-4DE5-AF99-F17F37BA4B77}" type="pres">
      <dgm:prSet presAssocID="{D5BFB2C2-BFD1-4C72-906C-B35B0C43CFC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0A865-136F-4B73-B1C8-85985234B3D1}" type="presOf" srcId="{091068BC-0B62-4C03-974F-CCD269808653}" destId="{8FA57E4C-CE90-414F-8E7D-DBAF5003C568}" srcOrd="0" destOrd="0" presId="urn:microsoft.com/office/officeart/2005/8/layout/vList2"/>
    <dgm:cxn modelId="{284B38B4-597B-41AA-8CE3-BCA81F3FA37F}" srcId="{F0DF7EEC-BB9D-499E-96DA-B9195F02188F}" destId="{C4949FF4-938C-4BDA-8E98-FE005AA85B7A}" srcOrd="2" destOrd="0" parTransId="{2A57504C-4E9A-4776-B526-E4CB2750364B}" sibTransId="{488213F4-F2C2-4BE7-BD00-B9B74B9229F7}"/>
    <dgm:cxn modelId="{298055A7-52B8-4C5E-BF1A-85E3165D1E08}" type="presOf" srcId="{F0DF7EEC-BB9D-499E-96DA-B9195F02188F}" destId="{8D17D58B-D835-4271-8F9F-D5E3E3B2595C}" srcOrd="0" destOrd="0" presId="urn:microsoft.com/office/officeart/2005/8/layout/vList2"/>
    <dgm:cxn modelId="{660D3C78-DA44-4403-86C4-B67778845DB6}" type="presOf" srcId="{C99DB7B2-9B32-4A55-8063-5E2123ED6BD9}" destId="{F88DD41B-4685-4E58-8A57-B0916762773B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4C582C16-7F5D-448B-829E-D44FF2721787}" type="presOf" srcId="{D5BFB2C2-BFD1-4C72-906C-B35B0C43CFC4}" destId="{F7212978-60D2-4DE5-AF99-F17F37BA4B77}" srcOrd="0" destOrd="0" presId="urn:microsoft.com/office/officeart/2005/8/layout/vList2"/>
    <dgm:cxn modelId="{58C55B28-2D2C-431F-A184-3ED8574B6414}" type="presOf" srcId="{3D26E42F-A3D4-4BD5-811C-546579267C0A}" destId="{86BDA2C0-3602-4A83-B378-7C746BA8E632}" srcOrd="0" destOrd="0" presId="urn:microsoft.com/office/officeart/2005/8/layout/vList2"/>
    <dgm:cxn modelId="{EAEF4486-4628-4CAF-8982-8F5E11A8F139}" srcId="{F0DF7EEC-BB9D-499E-96DA-B9195F02188F}" destId="{3D26E42F-A3D4-4BD5-811C-546579267C0A}" srcOrd="3" destOrd="0" parTransId="{C1E7B8D4-2FCF-46A5-BE63-3705C4691E63}" sibTransId="{C8E0B95F-EDB5-4C2F-95FB-1986DE359E92}"/>
    <dgm:cxn modelId="{EEE31F65-A398-4AF4-BEC1-0673E383701E}" srcId="{F0DF7EEC-BB9D-499E-96DA-B9195F02188F}" destId="{091068BC-0B62-4C03-974F-CCD269808653}" srcOrd="1" destOrd="0" parTransId="{CDA5E782-2C8A-4B5E-866C-C6DCB07BF324}" sibTransId="{57467AF9-3FCE-4AC3-A8F1-617778A1F5EB}"/>
    <dgm:cxn modelId="{0CC14AC2-86B3-4C30-8421-B58AEFD5CBFD}" srcId="{F0DF7EEC-BB9D-499E-96DA-B9195F02188F}" destId="{D5BFB2C2-BFD1-4C72-906C-B35B0C43CFC4}" srcOrd="4" destOrd="0" parTransId="{9E812955-75D0-489A-8E23-6CD03BD3BBDE}" sibTransId="{2C986380-78C2-401F-AE08-914E0FF4F66A}"/>
    <dgm:cxn modelId="{3EA96D7A-647D-498A-8124-BFAA5EF2766B}" type="presOf" srcId="{C4949FF4-938C-4BDA-8E98-FE005AA85B7A}" destId="{B314906E-9379-4FF6-8A22-FE9ABBEBBE6F}" srcOrd="0" destOrd="0" presId="urn:microsoft.com/office/officeart/2005/8/layout/vList2"/>
    <dgm:cxn modelId="{BEB96798-7065-421A-B051-08CDA75671DD}" type="presParOf" srcId="{8D17D58B-D835-4271-8F9F-D5E3E3B2595C}" destId="{F88DD41B-4685-4E58-8A57-B0916762773B}" srcOrd="0" destOrd="0" presId="urn:microsoft.com/office/officeart/2005/8/layout/vList2"/>
    <dgm:cxn modelId="{A38DFF4C-5E35-4C06-88EA-9B6A679AD267}" type="presParOf" srcId="{8D17D58B-D835-4271-8F9F-D5E3E3B2595C}" destId="{44FD44B6-9979-4FA3-A47E-AB00C42461B5}" srcOrd="1" destOrd="0" presId="urn:microsoft.com/office/officeart/2005/8/layout/vList2"/>
    <dgm:cxn modelId="{8146F3E1-B9BA-4ABF-A817-E61709897A53}" type="presParOf" srcId="{8D17D58B-D835-4271-8F9F-D5E3E3B2595C}" destId="{8FA57E4C-CE90-414F-8E7D-DBAF5003C568}" srcOrd="2" destOrd="0" presId="urn:microsoft.com/office/officeart/2005/8/layout/vList2"/>
    <dgm:cxn modelId="{441391FF-D78E-4DA6-8058-B1EAA650B0C5}" type="presParOf" srcId="{8D17D58B-D835-4271-8F9F-D5E3E3B2595C}" destId="{BFAF995B-AC13-4633-BC59-DA6D85780A2A}" srcOrd="3" destOrd="0" presId="urn:microsoft.com/office/officeart/2005/8/layout/vList2"/>
    <dgm:cxn modelId="{B1D3F422-15F4-47CA-BF04-C083AFF63EE6}" type="presParOf" srcId="{8D17D58B-D835-4271-8F9F-D5E3E3B2595C}" destId="{B314906E-9379-4FF6-8A22-FE9ABBEBBE6F}" srcOrd="4" destOrd="0" presId="urn:microsoft.com/office/officeart/2005/8/layout/vList2"/>
    <dgm:cxn modelId="{D3E81428-4E4E-472E-A9E4-DAE68CB53C2B}" type="presParOf" srcId="{8D17D58B-D835-4271-8F9F-D5E3E3B2595C}" destId="{233E6519-BB30-410B-B041-C72A2235BC29}" srcOrd="5" destOrd="0" presId="urn:microsoft.com/office/officeart/2005/8/layout/vList2"/>
    <dgm:cxn modelId="{A9466F8F-E4B2-410C-A99A-0BA79716C9E0}" type="presParOf" srcId="{8D17D58B-D835-4271-8F9F-D5E3E3B2595C}" destId="{86BDA2C0-3602-4A83-B378-7C746BA8E632}" srcOrd="6" destOrd="0" presId="urn:microsoft.com/office/officeart/2005/8/layout/vList2"/>
    <dgm:cxn modelId="{C24229C4-CB35-4E76-AEA2-B7A9D669E378}" type="presParOf" srcId="{8D17D58B-D835-4271-8F9F-D5E3E3B2595C}" destId="{E43FF36F-AB37-4220-B3DD-BFA55F34CE73}" srcOrd="7" destOrd="0" presId="urn:microsoft.com/office/officeart/2005/8/layout/vList2"/>
    <dgm:cxn modelId="{5393F461-6427-4DA1-8A9F-D0E9A932D86A}" type="presParOf" srcId="{8D17D58B-D835-4271-8F9F-D5E3E3B2595C}" destId="{F7212978-60D2-4DE5-AF99-F17F37BA4B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24BA8B49-3BEB-4E97-80F3-494480CB24FB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0345099-CC41-40E0-BB0D-61989BEE24AF}">
      <dgm:prSet phldrT="[Text]" custT="1"/>
      <dgm:spPr/>
      <dgm:t>
        <a:bodyPr/>
        <a:lstStyle/>
        <a:p>
          <a:r>
            <a:rPr lang="en-US" sz="3200" dirty="0"/>
            <a:t>Model codes define a hotel as a building or group of buildings that provide sleeping rooms for transient guests</a:t>
          </a:r>
        </a:p>
      </dgm:t>
    </dgm:pt>
    <dgm:pt modelId="{1A6644CC-9FC8-4FEA-83D6-1277C95811B5}" type="parTrans" cxnId="{3C9FB386-49AB-4FCB-B79C-B5AFDA125AD4}">
      <dgm:prSet/>
      <dgm:spPr/>
      <dgm:t>
        <a:bodyPr/>
        <a:lstStyle/>
        <a:p>
          <a:endParaRPr lang="en-US"/>
        </a:p>
      </dgm:t>
    </dgm:pt>
    <dgm:pt modelId="{7F559533-09F2-427C-9F78-02C89BBD61D8}" type="sibTrans" cxnId="{3C9FB386-49AB-4FCB-B79C-B5AFDA125AD4}">
      <dgm:prSet/>
      <dgm:spPr/>
      <dgm:t>
        <a:bodyPr/>
        <a:lstStyle/>
        <a:p>
          <a:endParaRPr lang="en-US"/>
        </a:p>
      </dgm:t>
    </dgm:pt>
    <dgm:pt modelId="{D942BE42-29E1-41E2-A86E-308406AF4F74}" type="pres">
      <dgm:prSet presAssocID="{24BA8B49-3BEB-4E97-80F3-494480CB24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358A31-9A3B-4FDD-A543-D6C4A030AAC6}" type="pres">
      <dgm:prSet presAssocID="{60345099-CC41-40E0-BB0D-61989BEE24A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FB386-49AB-4FCB-B79C-B5AFDA125AD4}" srcId="{24BA8B49-3BEB-4E97-80F3-494480CB24FB}" destId="{60345099-CC41-40E0-BB0D-61989BEE24AF}" srcOrd="0" destOrd="0" parTransId="{1A6644CC-9FC8-4FEA-83D6-1277C95811B5}" sibTransId="{7F559533-09F2-427C-9F78-02C89BBD61D8}"/>
    <dgm:cxn modelId="{51450201-F00B-4A50-B13B-9CAC9A572DAD}" type="presOf" srcId="{24BA8B49-3BEB-4E97-80F3-494480CB24FB}" destId="{D942BE42-29E1-41E2-A86E-308406AF4F74}" srcOrd="0" destOrd="0" presId="urn:microsoft.com/office/officeart/2005/8/layout/default"/>
    <dgm:cxn modelId="{E9721163-F478-491A-A4C8-73FBBB7D0ECF}" type="presOf" srcId="{60345099-CC41-40E0-BB0D-61989BEE24AF}" destId="{FA358A31-9A3B-4FDD-A543-D6C4A030AAC6}" srcOrd="0" destOrd="0" presId="urn:microsoft.com/office/officeart/2005/8/layout/default"/>
    <dgm:cxn modelId="{36ABCA70-2E00-47EA-BBF8-190A7F8EA1A8}" type="presParOf" srcId="{D942BE42-29E1-41E2-A86E-308406AF4F74}" destId="{FA358A31-9A3B-4FDD-A543-D6C4A030AAC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24BA8B49-3BEB-4E97-80F3-494480CB24FB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0345099-CC41-40E0-BB0D-61989BEE24AF}">
      <dgm:prSet phldrT="[Text]" custT="1"/>
      <dgm:spPr/>
      <dgm:t>
        <a:bodyPr/>
        <a:lstStyle/>
        <a:p>
          <a:r>
            <a:rPr lang="en-US" sz="2000" dirty="0"/>
            <a:t>Meeting rooms</a:t>
          </a:r>
        </a:p>
      </dgm:t>
    </dgm:pt>
    <dgm:pt modelId="{1A6644CC-9FC8-4FEA-83D6-1277C95811B5}" type="parTrans" cxnId="{3C9FB386-49AB-4FCB-B79C-B5AFDA125AD4}">
      <dgm:prSet/>
      <dgm:spPr/>
      <dgm:t>
        <a:bodyPr/>
        <a:lstStyle/>
        <a:p>
          <a:endParaRPr lang="en-US"/>
        </a:p>
      </dgm:t>
    </dgm:pt>
    <dgm:pt modelId="{7F559533-09F2-427C-9F78-02C89BBD61D8}" type="sibTrans" cxnId="{3C9FB386-49AB-4FCB-B79C-B5AFDA125AD4}">
      <dgm:prSet/>
      <dgm:spPr/>
      <dgm:t>
        <a:bodyPr/>
        <a:lstStyle/>
        <a:p>
          <a:endParaRPr lang="en-US"/>
        </a:p>
      </dgm:t>
    </dgm:pt>
    <dgm:pt modelId="{EF33ED13-91FD-4488-9058-049648C1339A}">
      <dgm:prSet phldrT="[Text]" custT="1"/>
      <dgm:spPr/>
      <dgm:t>
        <a:bodyPr/>
        <a:lstStyle/>
        <a:p>
          <a:r>
            <a:rPr lang="en-US" sz="2000" dirty="0"/>
            <a:t>Convention areas</a:t>
          </a:r>
        </a:p>
      </dgm:t>
    </dgm:pt>
    <dgm:pt modelId="{0A6A456C-3E62-4596-BEC3-567511C9A613}" type="parTrans" cxnId="{D68D4AFA-F859-4190-AF15-D810E75425D7}">
      <dgm:prSet/>
      <dgm:spPr/>
      <dgm:t>
        <a:bodyPr/>
        <a:lstStyle/>
        <a:p>
          <a:endParaRPr lang="en-US"/>
        </a:p>
      </dgm:t>
    </dgm:pt>
    <dgm:pt modelId="{61271C62-0C39-4761-982F-F49C7FBF388E}" type="sibTrans" cxnId="{D68D4AFA-F859-4190-AF15-D810E75425D7}">
      <dgm:prSet/>
      <dgm:spPr/>
      <dgm:t>
        <a:bodyPr/>
        <a:lstStyle/>
        <a:p>
          <a:endParaRPr lang="en-US"/>
        </a:p>
      </dgm:t>
    </dgm:pt>
    <dgm:pt modelId="{2532B935-4F07-4066-A78D-93BAA010A534}">
      <dgm:prSet phldrT="[Text]" custT="1"/>
      <dgm:spPr/>
      <dgm:t>
        <a:bodyPr/>
        <a:lstStyle/>
        <a:p>
          <a:r>
            <a:rPr lang="en-US" sz="2000" dirty="0"/>
            <a:t>Casinos</a:t>
          </a:r>
        </a:p>
      </dgm:t>
    </dgm:pt>
    <dgm:pt modelId="{CD85976A-4664-4873-A51D-CE15055800E1}" type="parTrans" cxnId="{342B6FDE-A138-4448-A81E-20C042DA9EE2}">
      <dgm:prSet/>
      <dgm:spPr/>
      <dgm:t>
        <a:bodyPr/>
        <a:lstStyle/>
        <a:p>
          <a:endParaRPr lang="en-US"/>
        </a:p>
      </dgm:t>
    </dgm:pt>
    <dgm:pt modelId="{8FAABC4B-62A0-4E95-BF3B-2B50D04BFC07}" type="sibTrans" cxnId="{342B6FDE-A138-4448-A81E-20C042DA9EE2}">
      <dgm:prSet/>
      <dgm:spPr/>
      <dgm:t>
        <a:bodyPr/>
        <a:lstStyle/>
        <a:p>
          <a:endParaRPr lang="en-US"/>
        </a:p>
      </dgm:t>
    </dgm:pt>
    <dgm:pt modelId="{C72F5C25-60D9-400A-A9E1-271AEA77802E}">
      <dgm:prSet phldrT="[Text]" custT="1"/>
      <dgm:spPr/>
      <dgm:t>
        <a:bodyPr/>
        <a:lstStyle/>
        <a:p>
          <a:r>
            <a:rPr lang="en-US" sz="2000" dirty="0"/>
            <a:t>Ballrooms</a:t>
          </a:r>
        </a:p>
      </dgm:t>
    </dgm:pt>
    <dgm:pt modelId="{C9C131D3-544D-4734-9EF5-68D15047391F}" type="parTrans" cxnId="{34A6B643-6DDD-46C5-B8CB-F29036F11A4A}">
      <dgm:prSet/>
      <dgm:spPr/>
      <dgm:t>
        <a:bodyPr/>
        <a:lstStyle/>
        <a:p>
          <a:endParaRPr lang="en-US"/>
        </a:p>
      </dgm:t>
    </dgm:pt>
    <dgm:pt modelId="{0D097375-3383-4CFC-900B-5D15EDF8DE1E}" type="sibTrans" cxnId="{34A6B643-6DDD-46C5-B8CB-F29036F11A4A}">
      <dgm:prSet/>
      <dgm:spPr/>
      <dgm:t>
        <a:bodyPr/>
        <a:lstStyle/>
        <a:p>
          <a:endParaRPr lang="en-US"/>
        </a:p>
      </dgm:t>
    </dgm:pt>
    <dgm:pt modelId="{24447298-297B-4105-9D5E-808D0706E47B}">
      <dgm:prSet phldrT="[Text]" custT="1"/>
      <dgm:spPr/>
      <dgm:t>
        <a:bodyPr/>
        <a:lstStyle/>
        <a:p>
          <a:r>
            <a:rPr lang="en-US" sz="2000" dirty="0"/>
            <a:t>Theaters</a:t>
          </a:r>
        </a:p>
      </dgm:t>
    </dgm:pt>
    <dgm:pt modelId="{4CDCA5C4-2682-4BB3-BA80-1B61C60B4295}" type="parTrans" cxnId="{B7FD3922-A193-4E04-8A19-E05F011780FF}">
      <dgm:prSet/>
      <dgm:spPr/>
      <dgm:t>
        <a:bodyPr/>
        <a:lstStyle/>
        <a:p>
          <a:endParaRPr lang="en-US"/>
        </a:p>
      </dgm:t>
    </dgm:pt>
    <dgm:pt modelId="{AD49AFDB-997F-426F-AA16-849B0D7CD93D}" type="sibTrans" cxnId="{B7FD3922-A193-4E04-8A19-E05F011780FF}">
      <dgm:prSet/>
      <dgm:spPr/>
      <dgm:t>
        <a:bodyPr/>
        <a:lstStyle/>
        <a:p>
          <a:endParaRPr lang="en-US"/>
        </a:p>
      </dgm:t>
    </dgm:pt>
    <dgm:pt modelId="{9206C09C-8B1D-47F4-8AFD-A52D00450E57}">
      <dgm:prSet phldrT="[Text]" custT="1"/>
      <dgm:spPr/>
      <dgm:t>
        <a:bodyPr/>
        <a:lstStyle/>
        <a:p>
          <a:r>
            <a:rPr lang="en-US" sz="2000" dirty="0"/>
            <a:t>Restaurants and kitchens</a:t>
          </a:r>
        </a:p>
      </dgm:t>
    </dgm:pt>
    <dgm:pt modelId="{FEB0CFAC-6E06-43A9-AF3A-3AFC6FC9B081}" type="parTrans" cxnId="{248B809A-E92D-46B0-9265-7B8AEA0D889F}">
      <dgm:prSet/>
      <dgm:spPr/>
      <dgm:t>
        <a:bodyPr/>
        <a:lstStyle/>
        <a:p>
          <a:endParaRPr lang="en-US"/>
        </a:p>
      </dgm:t>
    </dgm:pt>
    <dgm:pt modelId="{DF81D5CD-E8B5-483C-9AFC-9848CF39506D}" type="sibTrans" cxnId="{248B809A-E92D-46B0-9265-7B8AEA0D889F}">
      <dgm:prSet/>
      <dgm:spPr/>
      <dgm:t>
        <a:bodyPr/>
        <a:lstStyle/>
        <a:p>
          <a:endParaRPr lang="en-US"/>
        </a:p>
      </dgm:t>
    </dgm:pt>
    <dgm:pt modelId="{DB35FAA0-3E06-46DB-B1F1-2C8A69E52F7B}">
      <dgm:prSet phldrT="[Text]" custT="1"/>
      <dgm:spPr/>
      <dgm:t>
        <a:bodyPr/>
        <a:lstStyle/>
        <a:p>
          <a:r>
            <a:rPr lang="en-US" sz="2000" dirty="0"/>
            <a:t>Bars and lounges</a:t>
          </a:r>
        </a:p>
      </dgm:t>
    </dgm:pt>
    <dgm:pt modelId="{5073EE9E-3E70-42EC-B9EB-1FD759E9C361}" type="parTrans" cxnId="{8143F1D3-7DD6-4165-A813-FA7B2F88AA16}">
      <dgm:prSet/>
      <dgm:spPr/>
      <dgm:t>
        <a:bodyPr/>
        <a:lstStyle/>
        <a:p>
          <a:endParaRPr lang="en-US"/>
        </a:p>
      </dgm:t>
    </dgm:pt>
    <dgm:pt modelId="{0304F582-61A1-453E-A9BE-9ECC6D0424A7}" type="sibTrans" cxnId="{8143F1D3-7DD6-4165-A813-FA7B2F88AA16}">
      <dgm:prSet/>
      <dgm:spPr/>
      <dgm:t>
        <a:bodyPr/>
        <a:lstStyle/>
        <a:p>
          <a:endParaRPr lang="en-US"/>
        </a:p>
      </dgm:t>
    </dgm:pt>
    <dgm:pt modelId="{E3848C60-14A2-4E75-A6EE-604819F8C7AC}">
      <dgm:prSet phldrT="[Text]" custT="1"/>
      <dgm:spPr/>
      <dgm:t>
        <a:bodyPr/>
        <a:lstStyle/>
        <a:p>
          <a:r>
            <a:rPr lang="en-US" sz="2000" dirty="0"/>
            <a:t>Storage areas</a:t>
          </a:r>
        </a:p>
      </dgm:t>
    </dgm:pt>
    <dgm:pt modelId="{866E49D5-2E44-45D2-9FD7-FF16AEF9AA9E}" type="parTrans" cxnId="{023CB5BD-40E3-4871-BC04-BCA98642E7DA}">
      <dgm:prSet/>
      <dgm:spPr/>
      <dgm:t>
        <a:bodyPr/>
        <a:lstStyle/>
        <a:p>
          <a:endParaRPr lang="en-US"/>
        </a:p>
      </dgm:t>
    </dgm:pt>
    <dgm:pt modelId="{4E8E8F34-3670-4468-9652-CF3BF5855194}" type="sibTrans" cxnId="{023CB5BD-40E3-4871-BC04-BCA98642E7DA}">
      <dgm:prSet/>
      <dgm:spPr/>
      <dgm:t>
        <a:bodyPr/>
        <a:lstStyle/>
        <a:p>
          <a:endParaRPr lang="en-US"/>
        </a:p>
      </dgm:t>
    </dgm:pt>
    <dgm:pt modelId="{FB02605E-1ECC-4FCC-B8FA-152DE9445033}">
      <dgm:prSet phldrT="[Text]" custT="1"/>
      <dgm:spPr/>
      <dgm:t>
        <a:bodyPr/>
        <a:lstStyle/>
        <a:p>
          <a:r>
            <a:rPr lang="en-US" sz="2000" dirty="0"/>
            <a:t>Swimming pools</a:t>
          </a:r>
        </a:p>
      </dgm:t>
    </dgm:pt>
    <dgm:pt modelId="{77B301AB-685B-4087-8B69-6E9348F6EF02}" type="parTrans" cxnId="{CD864503-4D01-4540-B72E-1CE27D32EF87}">
      <dgm:prSet/>
      <dgm:spPr/>
      <dgm:t>
        <a:bodyPr/>
        <a:lstStyle/>
        <a:p>
          <a:endParaRPr lang="en-US"/>
        </a:p>
      </dgm:t>
    </dgm:pt>
    <dgm:pt modelId="{8A151E1D-E7AB-4142-8E82-5D39797E26AA}" type="sibTrans" cxnId="{CD864503-4D01-4540-B72E-1CE27D32EF87}">
      <dgm:prSet/>
      <dgm:spPr/>
      <dgm:t>
        <a:bodyPr/>
        <a:lstStyle/>
        <a:p>
          <a:endParaRPr lang="en-US"/>
        </a:p>
      </dgm:t>
    </dgm:pt>
    <dgm:pt modelId="{6548C7CF-8143-4A57-A60E-8C38BF84BBEF}">
      <dgm:prSet phldrT="[Text]" custT="1"/>
      <dgm:spPr/>
      <dgm:t>
        <a:bodyPr/>
        <a:lstStyle/>
        <a:p>
          <a:r>
            <a:rPr lang="en-US" sz="2000" dirty="0"/>
            <a:t>Physical fitness centers</a:t>
          </a:r>
        </a:p>
      </dgm:t>
    </dgm:pt>
    <dgm:pt modelId="{1EE8E1C7-420D-4858-A168-87B985072406}" type="parTrans" cxnId="{49688B32-C474-4936-ABDC-356CEDF907DE}">
      <dgm:prSet/>
      <dgm:spPr/>
      <dgm:t>
        <a:bodyPr/>
        <a:lstStyle/>
        <a:p>
          <a:endParaRPr lang="en-US"/>
        </a:p>
      </dgm:t>
    </dgm:pt>
    <dgm:pt modelId="{4A7FBC25-BCCB-4476-B85B-BC017D84A70E}" type="sibTrans" cxnId="{49688B32-C474-4936-ABDC-356CEDF907DE}">
      <dgm:prSet/>
      <dgm:spPr/>
      <dgm:t>
        <a:bodyPr/>
        <a:lstStyle/>
        <a:p>
          <a:endParaRPr lang="en-US"/>
        </a:p>
      </dgm:t>
    </dgm:pt>
    <dgm:pt modelId="{BDD44D5C-7360-4A69-89FB-96A65104B3A1}">
      <dgm:prSet phldrT="[Text]" custT="1"/>
      <dgm:spPr/>
      <dgm:t>
        <a:bodyPr/>
        <a:lstStyle/>
        <a:p>
          <a:r>
            <a:rPr lang="en-US" sz="2000" dirty="0"/>
            <a:t>Boutique retail shops</a:t>
          </a:r>
        </a:p>
      </dgm:t>
    </dgm:pt>
    <dgm:pt modelId="{312E68DB-A537-44ED-B30C-238F9B799FB7}" type="parTrans" cxnId="{DEB4F524-766F-498B-813E-B54D5754E98B}">
      <dgm:prSet/>
      <dgm:spPr/>
      <dgm:t>
        <a:bodyPr/>
        <a:lstStyle/>
        <a:p>
          <a:endParaRPr lang="en-US"/>
        </a:p>
      </dgm:t>
    </dgm:pt>
    <dgm:pt modelId="{99229EC1-0ABA-4BB9-B2A3-4EFD7EE8ECAF}" type="sibTrans" cxnId="{DEB4F524-766F-498B-813E-B54D5754E98B}">
      <dgm:prSet/>
      <dgm:spPr/>
      <dgm:t>
        <a:bodyPr/>
        <a:lstStyle/>
        <a:p>
          <a:endParaRPr lang="en-US"/>
        </a:p>
      </dgm:t>
    </dgm:pt>
    <dgm:pt modelId="{2FA3D26D-AC03-42F2-A15A-ABDF93180EE8}">
      <dgm:prSet phldrT="[Text]" custT="1"/>
      <dgm:spPr/>
      <dgm:t>
        <a:bodyPr/>
        <a:lstStyle/>
        <a:p>
          <a:r>
            <a:rPr lang="en-US" sz="2000" dirty="0"/>
            <a:t>Business offices</a:t>
          </a:r>
        </a:p>
      </dgm:t>
    </dgm:pt>
    <dgm:pt modelId="{09644C54-B977-47E2-A207-4BF005452066}" type="parTrans" cxnId="{F4CBF60A-F908-4F25-B265-BD30CCB14307}">
      <dgm:prSet/>
      <dgm:spPr/>
      <dgm:t>
        <a:bodyPr/>
        <a:lstStyle/>
        <a:p>
          <a:endParaRPr lang="en-US"/>
        </a:p>
      </dgm:t>
    </dgm:pt>
    <dgm:pt modelId="{D9A47B89-E57C-46F0-B528-47817CF5E4E7}" type="sibTrans" cxnId="{F4CBF60A-F908-4F25-B265-BD30CCB14307}">
      <dgm:prSet/>
      <dgm:spPr/>
      <dgm:t>
        <a:bodyPr/>
        <a:lstStyle/>
        <a:p>
          <a:endParaRPr lang="en-US"/>
        </a:p>
      </dgm:t>
    </dgm:pt>
    <dgm:pt modelId="{11D2E7E9-ED36-4EDF-A31D-DD9EB9194600}">
      <dgm:prSet phldrT="[Text]" custT="1"/>
      <dgm:spPr/>
      <dgm:t>
        <a:bodyPr/>
        <a:lstStyle/>
        <a:p>
          <a:r>
            <a:rPr lang="en-US" sz="2000" dirty="0"/>
            <a:t>Parking garages</a:t>
          </a:r>
        </a:p>
      </dgm:t>
    </dgm:pt>
    <dgm:pt modelId="{A7CC64A2-C7F0-4A39-ACF1-E043170B5B0D}" type="parTrans" cxnId="{7E6EAC47-32B1-45EB-92D9-D18783E743EB}">
      <dgm:prSet/>
      <dgm:spPr/>
      <dgm:t>
        <a:bodyPr/>
        <a:lstStyle/>
        <a:p>
          <a:endParaRPr lang="en-US"/>
        </a:p>
      </dgm:t>
    </dgm:pt>
    <dgm:pt modelId="{4BDA143F-D19A-4540-9ED0-5FFAC47DD98B}" type="sibTrans" cxnId="{7E6EAC47-32B1-45EB-92D9-D18783E743EB}">
      <dgm:prSet/>
      <dgm:spPr/>
      <dgm:t>
        <a:bodyPr/>
        <a:lstStyle/>
        <a:p>
          <a:endParaRPr lang="en-US"/>
        </a:p>
      </dgm:t>
    </dgm:pt>
    <dgm:pt modelId="{B50586B6-2F4B-46A2-AFC7-2F01DE9DB1D0}">
      <dgm:prSet phldrT="[Text]" custT="1"/>
      <dgm:spPr/>
      <dgm:t>
        <a:bodyPr/>
        <a:lstStyle/>
        <a:p>
          <a:r>
            <a:rPr lang="en-US" sz="2000" dirty="0"/>
            <a:t>Mechanical spaces</a:t>
          </a:r>
        </a:p>
      </dgm:t>
    </dgm:pt>
    <dgm:pt modelId="{696BCF75-935E-43F1-A19E-9B17ABBA9699}" type="parTrans" cxnId="{B5354091-31A2-4F60-820B-E7EF1E4FDF26}">
      <dgm:prSet/>
      <dgm:spPr/>
      <dgm:t>
        <a:bodyPr/>
        <a:lstStyle/>
        <a:p>
          <a:endParaRPr lang="en-US"/>
        </a:p>
      </dgm:t>
    </dgm:pt>
    <dgm:pt modelId="{249F6F2B-0A56-42EE-9825-B65DB3F0B72B}" type="sibTrans" cxnId="{B5354091-31A2-4F60-820B-E7EF1E4FDF26}">
      <dgm:prSet/>
      <dgm:spPr/>
      <dgm:t>
        <a:bodyPr/>
        <a:lstStyle/>
        <a:p>
          <a:endParaRPr lang="en-US"/>
        </a:p>
      </dgm:t>
    </dgm:pt>
    <dgm:pt modelId="{D942BE42-29E1-41E2-A86E-308406AF4F74}" type="pres">
      <dgm:prSet presAssocID="{24BA8B49-3BEB-4E97-80F3-494480CB24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358A31-9A3B-4FDD-A543-D6C4A030AAC6}" type="pres">
      <dgm:prSet presAssocID="{60345099-CC41-40E0-BB0D-61989BEE24AF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D44D69-CBC4-491F-90A9-85C78EB8B4B9}" type="pres">
      <dgm:prSet presAssocID="{7F559533-09F2-427C-9F78-02C89BBD61D8}" presName="sibTrans" presStyleCnt="0"/>
      <dgm:spPr/>
      <dgm:t>
        <a:bodyPr/>
        <a:lstStyle/>
        <a:p>
          <a:endParaRPr lang="en-US"/>
        </a:p>
      </dgm:t>
    </dgm:pt>
    <dgm:pt modelId="{E9CD82BF-16F7-43C6-AE88-B0B17DA03456}" type="pres">
      <dgm:prSet presAssocID="{EF33ED13-91FD-4488-9058-049648C1339A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0E5DA-CEEB-402C-9CB9-76A9F996A069}" type="pres">
      <dgm:prSet presAssocID="{61271C62-0C39-4761-982F-F49C7FBF388E}" presName="sibTrans" presStyleCnt="0"/>
      <dgm:spPr/>
      <dgm:t>
        <a:bodyPr/>
        <a:lstStyle/>
        <a:p>
          <a:endParaRPr lang="en-US"/>
        </a:p>
      </dgm:t>
    </dgm:pt>
    <dgm:pt modelId="{EF18F97C-D457-4221-ABC9-01D370BC49C9}" type="pres">
      <dgm:prSet presAssocID="{2532B935-4F07-4066-A78D-93BAA010A534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EDF942-F981-4E9D-9AEF-B03A1D2DB3B2}" type="pres">
      <dgm:prSet presAssocID="{8FAABC4B-62A0-4E95-BF3B-2B50D04BFC07}" presName="sibTrans" presStyleCnt="0"/>
      <dgm:spPr/>
      <dgm:t>
        <a:bodyPr/>
        <a:lstStyle/>
        <a:p>
          <a:endParaRPr lang="en-US"/>
        </a:p>
      </dgm:t>
    </dgm:pt>
    <dgm:pt modelId="{E882202F-27FA-43B2-9AE7-6AD1773C6B71}" type="pres">
      <dgm:prSet presAssocID="{C72F5C25-60D9-400A-A9E1-271AEA77802E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15273-1DB0-4ED6-B0CA-269C0E92C915}" type="pres">
      <dgm:prSet presAssocID="{0D097375-3383-4CFC-900B-5D15EDF8DE1E}" presName="sibTrans" presStyleCnt="0"/>
      <dgm:spPr/>
      <dgm:t>
        <a:bodyPr/>
        <a:lstStyle/>
        <a:p>
          <a:endParaRPr lang="en-US"/>
        </a:p>
      </dgm:t>
    </dgm:pt>
    <dgm:pt modelId="{AED99D32-A2BE-4747-8342-45BB254BF58A}" type="pres">
      <dgm:prSet presAssocID="{24447298-297B-4105-9D5E-808D0706E47B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14999C-84E1-4D2A-BA22-564FCB5EC0DD}" type="pres">
      <dgm:prSet presAssocID="{AD49AFDB-997F-426F-AA16-849B0D7CD93D}" presName="sibTrans" presStyleCnt="0"/>
      <dgm:spPr/>
      <dgm:t>
        <a:bodyPr/>
        <a:lstStyle/>
        <a:p>
          <a:endParaRPr lang="en-US"/>
        </a:p>
      </dgm:t>
    </dgm:pt>
    <dgm:pt modelId="{447D6A19-C843-4185-B5A9-E43593B1F0CF}" type="pres">
      <dgm:prSet presAssocID="{9206C09C-8B1D-47F4-8AFD-A52D00450E57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E6FF3-C3EB-44DF-8AF4-E7C591C66A2E}" type="pres">
      <dgm:prSet presAssocID="{DF81D5CD-E8B5-483C-9AFC-9848CF39506D}" presName="sibTrans" presStyleCnt="0"/>
      <dgm:spPr/>
      <dgm:t>
        <a:bodyPr/>
        <a:lstStyle/>
        <a:p>
          <a:endParaRPr lang="en-US"/>
        </a:p>
      </dgm:t>
    </dgm:pt>
    <dgm:pt modelId="{0CD858D2-5FCF-47FC-9AC4-97B40A801FA1}" type="pres">
      <dgm:prSet presAssocID="{DB35FAA0-3E06-46DB-B1F1-2C8A69E52F7B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22AA5-D7BF-44BF-8908-CD7B67F5BBAF}" type="pres">
      <dgm:prSet presAssocID="{0304F582-61A1-453E-A9BE-9ECC6D0424A7}" presName="sibTrans" presStyleCnt="0"/>
      <dgm:spPr/>
      <dgm:t>
        <a:bodyPr/>
        <a:lstStyle/>
        <a:p>
          <a:endParaRPr lang="en-US"/>
        </a:p>
      </dgm:t>
    </dgm:pt>
    <dgm:pt modelId="{01D5F2D7-93C9-4CB5-BA3B-C52A0BB93E50}" type="pres">
      <dgm:prSet presAssocID="{E3848C60-14A2-4E75-A6EE-604819F8C7AC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0FABC2-73FC-420E-BC67-9C65CE73CBC1}" type="pres">
      <dgm:prSet presAssocID="{4E8E8F34-3670-4468-9652-CF3BF5855194}" presName="sibTrans" presStyleCnt="0"/>
      <dgm:spPr/>
      <dgm:t>
        <a:bodyPr/>
        <a:lstStyle/>
        <a:p>
          <a:endParaRPr lang="en-US"/>
        </a:p>
      </dgm:t>
    </dgm:pt>
    <dgm:pt modelId="{D91A36DF-E7D9-40F7-B16F-4D89718E8FEC}" type="pres">
      <dgm:prSet presAssocID="{FB02605E-1ECC-4FCC-B8FA-152DE9445033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7345D-BE9A-46C1-8CF5-D8B07C669CBB}" type="pres">
      <dgm:prSet presAssocID="{8A151E1D-E7AB-4142-8E82-5D39797E26AA}" presName="sibTrans" presStyleCnt="0"/>
      <dgm:spPr/>
      <dgm:t>
        <a:bodyPr/>
        <a:lstStyle/>
        <a:p>
          <a:endParaRPr lang="en-US"/>
        </a:p>
      </dgm:t>
    </dgm:pt>
    <dgm:pt modelId="{A47222F8-7183-4F5E-B3ED-8E1A74D3FDF3}" type="pres">
      <dgm:prSet presAssocID="{6548C7CF-8143-4A57-A60E-8C38BF84BBEF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46992-8C37-4BBC-8414-8F7A93B2E4AC}" type="pres">
      <dgm:prSet presAssocID="{4A7FBC25-BCCB-4476-B85B-BC017D84A70E}" presName="sibTrans" presStyleCnt="0"/>
      <dgm:spPr/>
      <dgm:t>
        <a:bodyPr/>
        <a:lstStyle/>
        <a:p>
          <a:endParaRPr lang="en-US"/>
        </a:p>
      </dgm:t>
    </dgm:pt>
    <dgm:pt modelId="{08DEAC22-2860-4925-8055-7CAA6518DAB7}" type="pres">
      <dgm:prSet presAssocID="{BDD44D5C-7360-4A69-89FB-96A65104B3A1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7C17D-CF7A-4976-A6ED-A439E867B26E}" type="pres">
      <dgm:prSet presAssocID="{99229EC1-0ABA-4BB9-B2A3-4EFD7EE8ECAF}" presName="sibTrans" presStyleCnt="0"/>
      <dgm:spPr/>
      <dgm:t>
        <a:bodyPr/>
        <a:lstStyle/>
        <a:p>
          <a:endParaRPr lang="en-US"/>
        </a:p>
      </dgm:t>
    </dgm:pt>
    <dgm:pt modelId="{20A9B259-487C-4A20-947B-6F214BB4FC0A}" type="pres">
      <dgm:prSet presAssocID="{2FA3D26D-AC03-42F2-A15A-ABDF93180EE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F407E-D358-47D9-8418-861570E9370C}" type="pres">
      <dgm:prSet presAssocID="{D9A47B89-E57C-46F0-B528-47817CF5E4E7}" presName="sibTrans" presStyleCnt="0"/>
      <dgm:spPr/>
      <dgm:t>
        <a:bodyPr/>
        <a:lstStyle/>
        <a:p>
          <a:endParaRPr lang="en-US"/>
        </a:p>
      </dgm:t>
    </dgm:pt>
    <dgm:pt modelId="{88B14A75-B7C4-4EDB-B1E4-2A220258D1E9}" type="pres">
      <dgm:prSet presAssocID="{11D2E7E9-ED36-4EDF-A31D-DD9EB9194600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EAA87-401C-44A7-82C5-32983F25B537}" type="pres">
      <dgm:prSet presAssocID="{4BDA143F-D19A-4540-9ED0-5FFAC47DD98B}" presName="sibTrans" presStyleCnt="0"/>
      <dgm:spPr/>
      <dgm:t>
        <a:bodyPr/>
        <a:lstStyle/>
        <a:p>
          <a:endParaRPr lang="en-US"/>
        </a:p>
      </dgm:t>
    </dgm:pt>
    <dgm:pt modelId="{1B94F6E0-EE66-40D6-892E-797E9606E648}" type="pres">
      <dgm:prSet presAssocID="{B50586B6-2F4B-46A2-AFC7-2F01DE9DB1D0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FC0851-9377-44E3-9C9B-277478710ECD}" type="presOf" srcId="{C72F5C25-60D9-400A-A9E1-271AEA77802E}" destId="{E882202F-27FA-43B2-9AE7-6AD1773C6B71}" srcOrd="0" destOrd="0" presId="urn:microsoft.com/office/officeart/2005/8/layout/default"/>
    <dgm:cxn modelId="{F4CBF60A-F908-4F25-B265-BD30CCB14307}" srcId="{24BA8B49-3BEB-4E97-80F3-494480CB24FB}" destId="{2FA3D26D-AC03-42F2-A15A-ABDF93180EE8}" srcOrd="11" destOrd="0" parTransId="{09644C54-B977-47E2-A207-4BF005452066}" sibTransId="{D9A47B89-E57C-46F0-B528-47817CF5E4E7}"/>
    <dgm:cxn modelId="{3C9FB386-49AB-4FCB-B79C-B5AFDA125AD4}" srcId="{24BA8B49-3BEB-4E97-80F3-494480CB24FB}" destId="{60345099-CC41-40E0-BB0D-61989BEE24AF}" srcOrd="0" destOrd="0" parTransId="{1A6644CC-9FC8-4FEA-83D6-1277C95811B5}" sibTransId="{7F559533-09F2-427C-9F78-02C89BBD61D8}"/>
    <dgm:cxn modelId="{9B6C92F4-E6E6-4613-B961-00FC468DB6AE}" type="presOf" srcId="{B50586B6-2F4B-46A2-AFC7-2F01DE9DB1D0}" destId="{1B94F6E0-EE66-40D6-892E-797E9606E648}" srcOrd="0" destOrd="0" presId="urn:microsoft.com/office/officeart/2005/8/layout/default"/>
    <dgm:cxn modelId="{848883DF-1C86-46EF-8B39-29D60676423B}" type="presOf" srcId="{DB35FAA0-3E06-46DB-B1F1-2C8A69E52F7B}" destId="{0CD858D2-5FCF-47FC-9AC4-97B40A801FA1}" srcOrd="0" destOrd="0" presId="urn:microsoft.com/office/officeart/2005/8/layout/default"/>
    <dgm:cxn modelId="{AAB84E0F-F3D4-4BAB-B783-BD6B51A735FC}" type="presOf" srcId="{11D2E7E9-ED36-4EDF-A31D-DD9EB9194600}" destId="{88B14A75-B7C4-4EDB-B1E4-2A220258D1E9}" srcOrd="0" destOrd="0" presId="urn:microsoft.com/office/officeart/2005/8/layout/default"/>
    <dgm:cxn modelId="{D68D4AFA-F859-4190-AF15-D810E75425D7}" srcId="{24BA8B49-3BEB-4E97-80F3-494480CB24FB}" destId="{EF33ED13-91FD-4488-9058-049648C1339A}" srcOrd="1" destOrd="0" parTransId="{0A6A456C-3E62-4596-BEC3-567511C9A613}" sibTransId="{61271C62-0C39-4761-982F-F49C7FBF388E}"/>
    <dgm:cxn modelId="{8143F1D3-7DD6-4165-A813-FA7B2F88AA16}" srcId="{24BA8B49-3BEB-4E97-80F3-494480CB24FB}" destId="{DB35FAA0-3E06-46DB-B1F1-2C8A69E52F7B}" srcOrd="6" destOrd="0" parTransId="{5073EE9E-3E70-42EC-B9EB-1FD759E9C361}" sibTransId="{0304F582-61A1-453E-A9BE-9ECC6D0424A7}"/>
    <dgm:cxn modelId="{B7FD3922-A193-4E04-8A19-E05F011780FF}" srcId="{24BA8B49-3BEB-4E97-80F3-494480CB24FB}" destId="{24447298-297B-4105-9D5E-808D0706E47B}" srcOrd="4" destOrd="0" parTransId="{4CDCA5C4-2682-4BB3-BA80-1B61C60B4295}" sibTransId="{AD49AFDB-997F-426F-AA16-849B0D7CD93D}"/>
    <dgm:cxn modelId="{B5730AFB-8159-4B32-87D2-405844D07582}" type="presOf" srcId="{24BA8B49-3BEB-4E97-80F3-494480CB24FB}" destId="{D942BE42-29E1-41E2-A86E-308406AF4F74}" srcOrd="0" destOrd="0" presId="urn:microsoft.com/office/officeart/2005/8/layout/default"/>
    <dgm:cxn modelId="{CA04D59A-8E20-43DC-AEBF-81C97715AB74}" type="presOf" srcId="{FB02605E-1ECC-4FCC-B8FA-152DE9445033}" destId="{D91A36DF-E7D9-40F7-B16F-4D89718E8FEC}" srcOrd="0" destOrd="0" presId="urn:microsoft.com/office/officeart/2005/8/layout/default"/>
    <dgm:cxn modelId="{C1F20994-7D8A-45EC-948C-0D64E6998989}" type="presOf" srcId="{6548C7CF-8143-4A57-A60E-8C38BF84BBEF}" destId="{A47222F8-7183-4F5E-B3ED-8E1A74D3FDF3}" srcOrd="0" destOrd="0" presId="urn:microsoft.com/office/officeart/2005/8/layout/default"/>
    <dgm:cxn modelId="{023CB5BD-40E3-4871-BC04-BCA98642E7DA}" srcId="{24BA8B49-3BEB-4E97-80F3-494480CB24FB}" destId="{E3848C60-14A2-4E75-A6EE-604819F8C7AC}" srcOrd="7" destOrd="0" parTransId="{866E49D5-2E44-45D2-9FD7-FF16AEF9AA9E}" sibTransId="{4E8E8F34-3670-4468-9652-CF3BF5855194}"/>
    <dgm:cxn modelId="{7EFC52E5-CE05-4AD0-AC8A-9BA1753844AA}" type="presOf" srcId="{24447298-297B-4105-9D5E-808D0706E47B}" destId="{AED99D32-A2BE-4747-8342-45BB254BF58A}" srcOrd="0" destOrd="0" presId="urn:microsoft.com/office/officeart/2005/8/layout/default"/>
    <dgm:cxn modelId="{342B6FDE-A138-4448-A81E-20C042DA9EE2}" srcId="{24BA8B49-3BEB-4E97-80F3-494480CB24FB}" destId="{2532B935-4F07-4066-A78D-93BAA010A534}" srcOrd="2" destOrd="0" parTransId="{CD85976A-4664-4873-A51D-CE15055800E1}" sibTransId="{8FAABC4B-62A0-4E95-BF3B-2B50D04BFC07}"/>
    <dgm:cxn modelId="{34A6B643-6DDD-46C5-B8CB-F29036F11A4A}" srcId="{24BA8B49-3BEB-4E97-80F3-494480CB24FB}" destId="{C72F5C25-60D9-400A-A9E1-271AEA77802E}" srcOrd="3" destOrd="0" parTransId="{C9C131D3-544D-4734-9EF5-68D15047391F}" sibTransId="{0D097375-3383-4CFC-900B-5D15EDF8DE1E}"/>
    <dgm:cxn modelId="{850C3B39-51C3-42DE-A844-7AC5A53B6B04}" type="presOf" srcId="{2FA3D26D-AC03-42F2-A15A-ABDF93180EE8}" destId="{20A9B259-487C-4A20-947B-6F214BB4FC0A}" srcOrd="0" destOrd="0" presId="urn:microsoft.com/office/officeart/2005/8/layout/default"/>
    <dgm:cxn modelId="{7E6EAC47-32B1-45EB-92D9-D18783E743EB}" srcId="{24BA8B49-3BEB-4E97-80F3-494480CB24FB}" destId="{11D2E7E9-ED36-4EDF-A31D-DD9EB9194600}" srcOrd="12" destOrd="0" parTransId="{A7CC64A2-C7F0-4A39-ACF1-E043170B5B0D}" sibTransId="{4BDA143F-D19A-4540-9ED0-5FFAC47DD98B}"/>
    <dgm:cxn modelId="{35555F60-423C-4323-B9DB-720B3CF38FF6}" type="presOf" srcId="{BDD44D5C-7360-4A69-89FB-96A65104B3A1}" destId="{08DEAC22-2860-4925-8055-7CAA6518DAB7}" srcOrd="0" destOrd="0" presId="urn:microsoft.com/office/officeart/2005/8/layout/default"/>
    <dgm:cxn modelId="{DEB4F524-766F-498B-813E-B54D5754E98B}" srcId="{24BA8B49-3BEB-4E97-80F3-494480CB24FB}" destId="{BDD44D5C-7360-4A69-89FB-96A65104B3A1}" srcOrd="10" destOrd="0" parTransId="{312E68DB-A537-44ED-B30C-238F9B799FB7}" sibTransId="{99229EC1-0ABA-4BB9-B2A3-4EFD7EE8ECAF}"/>
    <dgm:cxn modelId="{2AC0F73C-29D5-4A48-AAF8-D88C73B9BC57}" type="presOf" srcId="{9206C09C-8B1D-47F4-8AFD-A52D00450E57}" destId="{447D6A19-C843-4185-B5A9-E43593B1F0CF}" srcOrd="0" destOrd="0" presId="urn:microsoft.com/office/officeart/2005/8/layout/default"/>
    <dgm:cxn modelId="{6A6204C1-51A5-40C2-80D8-E22EC77BB0CB}" type="presOf" srcId="{2532B935-4F07-4066-A78D-93BAA010A534}" destId="{EF18F97C-D457-4221-ABC9-01D370BC49C9}" srcOrd="0" destOrd="0" presId="urn:microsoft.com/office/officeart/2005/8/layout/default"/>
    <dgm:cxn modelId="{B5354091-31A2-4F60-820B-E7EF1E4FDF26}" srcId="{24BA8B49-3BEB-4E97-80F3-494480CB24FB}" destId="{B50586B6-2F4B-46A2-AFC7-2F01DE9DB1D0}" srcOrd="13" destOrd="0" parTransId="{696BCF75-935E-43F1-A19E-9B17ABBA9699}" sibTransId="{249F6F2B-0A56-42EE-9825-B65DB3F0B72B}"/>
    <dgm:cxn modelId="{3FF9F37D-D1D0-40C2-B636-AE8CC2933BA8}" type="presOf" srcId="{EF33ED13-91FD-4488-9058-049648C1339A}" destId="{E9CD82BF-16F7-43C6-AE88-B0B17DA03456}" srcOrd="0" destOrd="0" presId="urn:microsoft.com/office/officeart/2005/8/layout/default"/>
    <dgm:cxn modelId="{49688B32-C474-4936-ABDC-356CEDF907DE}" srcId="{24BA8B49-3BEB-4E97-80F3-494480CB24FB}" destId="{6548C7CF-8143-4A57-A60E-8C38BF84BBEF}" srcOrd="9" destOrd="0" parTransId="{1EE8E1C7-420D-4858-A168-87B985072406}" sibTransId="{4A7FBC25-BCCB-4476-B85B-BC017D84A70E}"/>
    <dgm:cxn modelId="{252F4617-3BB7-48BE-922D-26CED5345120}" type="presOf" srcId="{E3848C60-14A2-4E75-A6EE-604819F8C7AC}" destId="{01D5F2D7-93C9-4CB5-BA3B-C52A0BB93E50}" srcOrd="0" destOrd="0" presId="urn:microsoft.com/office/officeart/2005/8/layout/default"/>
    <dgm:cxn modelId="{78B8608D-2172-4387-A930-5B23964116BF}" type="presOf" srcId="{60345099-CC41-40E0-BB0D-61989BEE24AF}" destId="{FA358A31-9A3B-4FDD-A543-D6C4A030AAC6}" srcOrd="0" destOrd="0" presId="urn:microsoft.com/office/officeart/2005/8/layout/default"/>
    <dgm:cxn modelId="{CD864503-4D01-4540-B72E-1CE27D32EF87}" srcId="{24BA8B49-3BEB-4E97-80F3-494480CB24FB}" destId="{FB02605E-1ECC-4FCC-B8FA-152DE9445033}" srcOrd="8" destOrd="0" parTransId="{77B301AB-685B-4087-8B69-6E9348F6EF02}" sibTransId="{8A151E1D-E7AB-4142-8E82-5D39797E26AA}"/>
    <dgm:cxn modelId="{248B809A-E92D-46B0-9265-7B8AEA0D889F}" srcId="{24BA8B49-3BEB-4E97-80F3-494480CB24FB}" destId="{9206C09C-8B1D-47F4-8AFD-A52D00450E57}" srcOrd="5" destOrd="0" parTransId="{FEB0CFAC-6E06-43A9-AF3A-3AFC6FC9B081}" sibTransId="{DF81D5CD-E8B5-483C-9AFC-9848CF39506D}"/>
    <dgm:cxn modelId="{33A32E25-CE14-4CCC-8ACC-CE81DEDAE986}" type="presParOf" srcId="{D942BE42-29E1-41E2-A86E-308406AF4F74}" destId="{FA358A31-9A3B-4FDD-A543-D6C4A030AAC6}" srcOrd="0" destOrd="0" presId="urn:microsoft.com/office/officeart/2005/8/layout/default"/>
    <dgm:cxn modelId="{10F31B4C-DCF3-4DC1-90B1-052CD64D45E8}" type="presParOf" srcId="{D942BE42-29E1-41E2-A86E-308406AF4F74}" destId="{4CD44D69-CBC4-491F-90A9-85C78EB8B4B9}" srcOrd="1" destOrd="0" presId="urn:microsoft.com/office/officeart/2005/8/layout/default"/>
    <dgm:cxn modelId="{E72FE6F5-E49E-4082-9F93-96E707C930AA}" type="presParOf" srcId="{D942BE42-29E1-41E2-A86E-308406AF4F74}" destId="{E9CD82BF-16F7-43C6-AE88-B0B17DA03456}" srcOrd="2" destOrd="0" presId="urn:microsoft.com/office/officeart/2005/8/layout/default"/>
    <dgm:cxn modelId="{1AE3EC80-B2CC-41DD-88EA-F98CB7343DA6}" type="presParOf" srcId="{D942BE42-29E1-41E2-A86E-308406AF4F74}" destId="{6B40E5DA-CEEB-402C-9CB9-76A9F996A069}" srcOrd="3" destOrd="0" presId="urn:microsoft.com/office/officeart/2005/8/layout/default"/>
    <dgm:cxn modelId="{71DE1067-E511-458B-A7C3-D8AD2B53D437}" type="presParOf" srcId="{D942BE42-29E1-41E2-A86E-308406AF4F74}" destId="{EF18F97C-D457-4221-ABC9-01D370BC49C9}" srcOrd="4" destOrd="0" presId="urn:microsoft.com/office/officeart/2005/8/layout/default"/>
    <dgm:cxn modelId="{6B895EA2-4434-4AFE-8F5A-CCF7E743CBDD}" type="presParOf" srcId="{D942BE42-29E1-41E2-A86E-308406AF4F74}" destId="{F6EDF942-F981-4E9D-9AEF-B03A1D2DB3B2}" srcOrd="5" destOrd="0" presId="urn:microsoft.com/office/officeart/2005/8/layout/default"/>
    <dgm:cxn modelId="{AC084FB8-9209-44D1-94AF-61B24ED525DC}" type="presParOf" srcId="{D942BE42-29E1-41E2-A86E-308406AF4F74}" destId="{E882202F-27FA-43B2-9AE7-6AD1773C6B71}" srcOrd="6" destOrd="0" presId="urn:microsoft.com/office/officeart/2005/8/layout/default"/>
    <dgm:cxn modelId="{9A24248B-11FA-4333-999A-CB85F1E56265}" type="presParOf" srcId="{D942BE42-29E1-41E2-A86E-308406AF4F74}" destId="{D6915273-1DB0-4ED6-B0CA-269C0E92C915}" srcOrd="7" destOrd="0" presId="urn:microsoft.com/office/officeart/2005/8/layout/default"/>
    <dgm:cxn modelId="{F154903E-746D-45B6-A6E9-BE4DD509AFD5}" type="presParOf" srcId="{D942BE42-29E1-41E2-A86E-308406AF4F74}" destId="{AED99D32-A2BE-4747-8342-45BB254BF58A}" srcOrd="8" destOrd="0" presId="urn:microsoft.com/office/officeart/2005/8/layout/default"/>
    <dgm:cxn modelId="{B15002DB-8E1B-4C23-BC61-1F7710E3F078}" type="presParOf" srcId="{D942BE42-29E1-41E2-A86E-308406AF4F74}" destId="{ED14999C-84E1-4D2A-BA22-564FCB5EC0DD}" srcOrd="9" destOrd="0" presId="urn:microsoft.com/office/officeart/2005/8/layout/default"/>
    <dgm:cxn modelId="{18BF7C6F-612C-4462-8BEF-9176ACC5027B}" type="presParOf" srcId="{D942BE42-29E1-41E2-A86E-308406AF4F74}" destId="{447D6A19-C843-4185-B5A9-E43593B1F0CF}" srcOrd="10" destOrd="0" presId="urn:microsoft.com/office/officeart/2005/8/layout/default"/>
    <dgm:cxn modelId="{19266685-CE69-46B4-8D31-A35679C45EDA}" type="presParOf" srcId="{D942BE42-29E1-41E2-A86E-308406AF4F74}" destId="{EA5E6FF3-C3EB-44DF-8AF4-E7C591C66A2E}" srcOrd="11" destOrd="0" presId="urn:microsoft.com/office/officeart/2005/8/layout/default"/>
    <dgm:cxn modelId="{3C424C52-C5D9-4566-9830-E54503C193D3}" type="presParOf" srcId="{D942BE42-29E1-41E2-A86E-308406AF4F74}" destId="{0CD858D2-5FCF-47FC-9AC4-97B40A801FA1}" srcOrd="12" destOrd="0" presId="urn:microsoft.com/office/officeart/2005/8/layout/default"/>
    <dgm:cxn modelId="{E07AFEED-D08F-4770-9886-723E52764995}" type="presParOf" srcId="{D942BE42-29E1-41E2-A86E-308406AF4F74}" destId="{52522AA5-D7BF-44BF-8908-CD7B67F5BBAF}" srcOrd="13" destOrd="0" presId="urn:microsoft.com/office/officeart/2005/8/layout/default"/>
    <dgm:cxn modelId="{DD6910AB-CF6D-4007-95EF-FD13537A64FF}" type="presParOf" srcId="{D942BE42-29E1-41E2-A86E-308406AF4F74}" destId="{01D5F2D7-93C9-4CB5-BA3B-C52A0BB93E50}" srcOrd="14" destOrd="0" presId="urn:microsoft.com/office/officeart/2005/8/layout/default"/>
    <dgm:cxn modelId="{91378374-05E3-41AF-A896-7CF90D80E890}" type="presParOf" srcId="{D942BE42-29E1-41E2-A86E-308406AF4F74}" destId="{B40FABC2-73FC-420E-BC67-9C65CE73CBC1}" srcOrd="15" destOrd="0" presId="urn:microsoft.com/office/officeart/2005/8/layout/default"/>
    <dgm:cxn modelId="{E2D63236-EA9C-40B5-9ABA-731E4F6B6285}" type="presParOf" srcId="{D942BE42-29E1-41E2-A86E-308406AF4F74}" destId="{D91A36DF-E7D9-40F7-B16F-4D89718E8FEC}" srcOrd="16" destOrd="0" presId="urn:microsoft.com/office/officeart/2005/8/layout/default"/>
    <dgm:cxn modelId="{FEB7D491-F840-4DDE-8E7C-857AE8966BF0}" type="presParOf" srcId="{D942BE42-29E1-41E2-A86E-308406AF4F74}" destId="{4447345D-BE9A-46C1-8CF5-D8B07C669CBB}" srcOrd="17" destOrd="0" presId="urn:microsoft.com/office/officeart/2005/8/layout/default"/>
    <dgm:cxn modelId="{817592EF-CC82-46C9-B0D7-7585F94BAC12}" type="presParOf" srcId="{D942BE42-29E1-41E2-A86E-308406AF4F74}" destId="{A47222F8-7183-4F5E-B3ED-8E1A74D3FDF3}" srcOrd="18" destOrd="0" presId="urn:microsoft.com/office/officeart/2005/8/layout/default"/>
    <dgm:cxn modelId="{126EE533-9299-4F06-A3E1-4952D2580BFB}" type="presParOf" srcId="{D942BE42-29E1-41E2-A86E-308406AF4F74}" destId="{18046992-8C37-4BBC-8414-8F7A93B2E4AC}" srcOrd="19" destOrd="0" presId="urn:microsoft.com/office/officeart/2005/8/layout/default"/>
    <dgm:cxn modelId="{46EA588F-826F-4ABA-B5F4-C87C31B118A6}" type="presParOf" srcId="{D942BE42-29E1-41E2-A86E-308406AF4F74}" destId="{08DEAC22-2860-4925-8055-7CAA6518DAB7}" srcOrd="20" destOrd="0" presId="urn:microsoft.com/office/officeart/2005/8/layout/default"/>
    <dgm:cxn modelId="{05DB37BB-CCFB-4050-A9EA-258858ECAF04}" type="presParOf" srcId="{D942BE42-29E1-41E2-A86E-308406AF4F74}" destId="{CF77C17D-CF7A-4976-A6ED-A439E867B26E}" srcOrd="21" destOrd="0" presId="urn:microsoft.com/office/officeart/2005/8/layout/default"/>
    <dgm:cxn modelId="{0DE00104-B651-41AC-A758-B68AA22C79A9}" type="presParOf" srcId="{D942BE42-29E1-41E2-A86E-308406AF4F74}" destId="{20A9B259-487C-4A20-947B-6F214BB4FC0A}" srcOrd="22" destOrd="0" presId="urn:microsoft.com/office/officeart/2005/8/layout/default"/>
    <dgm:cxn modelId="{1468318F-AB67-4178-B0BE-757814710503}" type="presParOf" srcId="{D942BE42-29E1-41E2-A86E-308406AF4F74}" destId="{D2DF407E-D358-47D9-8418-861570E9370C}" srcOrd="23" destOrd="0" presId="urn:microsoft.com/office/officeart/2005/8/layout/default"/>
    <dgm:cxn modelId="{A02BEBEC-4217-48C8-BF94-2F50C2AFEAE0}" type="presParOf" srcId="{D942BE42-29E1-41E2-A86E-308406AF4F74}" destId="{88B14A75-B7C4-4EDB-B1E4-2A220258D1E9}" srcOrd="24" destOrd="0" presId="urn:microsoft.com/office/officeart/2005/8/layout/default"/>
    <dgm:cxn modelId="{5B00586E-6CF4-4029-BBAC-EC2C6E737EA6}" type="presParOf" srcId="{D942BE42-29E1-41E2-A86E-308406AF4F74}" destId="{879EAA87-401C-44A7-82C5-32983F25B537}" srcOrd="25" destOrd="0" presId="urn:microsoft.com/office/officeart/2005/8/layout/default"/>
    <dgm:cxn modelId="{97E36359-EB9E-4279-A57D-0B18FF323AAE}" type="presParOf" srcId="{D942BE42-29E1-41E2-A86E-308406AF4F74}" destId="{1B94F6E0-EE66-40D6-892E-797E9606E648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24BA8B49-3BEB-4E97-80F3-494480CB24FB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0345099-CC41-40E0-BB0D-61989BEE24AF}">
      <dgm:prSet phldrT="[Text]" custT="1"/>
      <dgm:spPr/>
      <dgm:t>
        <a:bodyPr/>
        <a:lstStyle/>
        <a:p>
          <a:r>
            <a:rPr lang="en-US" sz="2400" dirty="0"/>
            <a:t>Inspection considerations</a:t>
          </a:r>
        </a:p>
      </dgm:t>
    </dgm:pt>
    <dgm:pt modelId="{1A6644CC-9FC8-4FEA-83D6-1277C95811B5}" type="parTrans" cxnId="{3C9FB386-49AB-4FCB-B79C-B5AFDA125AD4}">
      <dgm:prSet/>
      <dgm:spPr/>
      <dgm:t>
        <a:bodyPr/>
        <a:lstStyle/>
        <a:p>
          <a:endParaRPr lang="en-US"/>
        </a:p>
      </dgm:t>
    </dgm:pt>
    <dgm:pt modelId="{7F559533-09F2-427C-9F78-02C89BBD61D8}" type="sibTrans" cxnId="{3C9FB386-49AB-4FCB-B79C-B5AFDA125AD4}">
      <dgm:prSet/>
      <dgm:spPr/>
      <dgm:t>
        <a:bodyPr/>
        <a:lstStyle/>
        <a:p>
          <a:endParaRPr lang="en-US"/>
        </a:p>
      </dgm:t>
    </dgm:pt>
    <dgm:pt modelId="{1BCA8DF1-E65A-40FF-8C57-076DDD91C503}">
      <dgm:prSet phldrT="[Text]" custT="1"/>
      <dgm:spPr/>
      <dgm:t>
        <a:bodyPr/>
        <a:lstStyle/>
        <a:p>
          <a:r>
            <a:rPr lang="en-US" sz="2000" dirty="0"/>
            <a:t>Requirements and challenges that each occupancy classification or use poses to the rest of the facility</a:t>
          </a:r>
        </a:p>
      </dgm:t>
    </dgm:pt>
    <dgm:pt modelId="{7CAEB48B-D314-4773-BFF0-BA3185A4805C}" type="parTrans" cxnId="{8A68FE73-B9DE-4A9C-8EEC-F1F7770292A5}">
      <dgm:prSet/>
      <dgm:spPr/>
      <dgm:t>
        <a:bodyPr/>
        <a:lstStyle/>
        <a:p>
          <a:endParaRPr lang="en-US"/>
        </a:p>
      </dgm:t>
    </dgm:pt>
    <dgm:pt modelId="{68829819-CA65-4F9F-81D2-A83822F28C3A}" type="sibTrans" cxnId="{8A68FE73-B9DE-4A9C-8EEC-F1F7770292A5}">
      <dgm:prSet/>
      <dgm:spPr/>
      <dgm:t>
        <a:bodyPr/>
        <a:lstStyle/>
        <a:p>
          <a:endParaRPr lang="en-US"/>
        </a:p>
      </dgm:t>
    </dgm:pt>
    <dgm:pt modelId="{025DDE0C-AABD-49AE-A687-ABEC03398224}">
      <dgm:prSet phldrT="[Text]" custT="1"/>
      <dgm:spPr/>
      <dgm:t>
        <a:bodyPr/>
        <a:lstStyle/>
        <a:p>
          <a:r>
            <a:rPr lang="en-US" sz="2000" dirty="0"/>
            <a:t>Only applicable when occupancies are not separated from other elements</a:t>
          </a:r>
        </a:p>
      </dgm:t>
    </dgm:pt>
    <dgm:pt modelId="{DD3A0B22-A639-4521-A02D-9CE46E67D049}" type="parTrans" cxnId="{5E55F0FD-8563-47C7-811D-5BE2D405D247}">
      <dgm:prSet/>
      <dgm:spPr/>
      <dgm:t>
        <a:bodyPr/>
        <a:lstStyle/>
        <a:p>
          <a:endParaRPr lang="en-US"/>
        </a:p>
      </dgm:t>
    </dgm:pt>
    <dgm:pt modelId="{CB393ED1-2C43-421A-ABC0-0038CB22ABFB}" type="sibTrans" cxnId="{5E55F0FD-8563-47C7-811D-5BE2D405D247}">
      <dgm:prSet/>
      <dgm:spPr/>
      <dgm:t>
        <a:bodyPr/>
        <a:lstStyle/>
        <a:p>
          <a:endParaRPr lang="en-US"/>
        </a:p>
      </dgm:t>
    </dgm:pt>
    <dgm:pt modelId="{3949819B-5EB3-4773-8D68-A77ED9D81F85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dirty="0"/>
            <a:t>ICC® and Canadian codes</a:t>
          </a:r>
        </a:p>
      </dgm:t>
    </dgm:pt>
    <dgm:pt modelId="{26321340-8B39-4863-B845-C8A18D016F46}" type="parTrans" cxnId="{6EB43574-A3FB-43ED-A5D3-CE9A8BA5ED66}">
      <dgm:prSet/>
      <dgm:spPr/>
      <dgm:t>
        <a:bodyPr/>
        <a:lstStyle/>
        <a:p>
          <a:endParaRPr lang="en-US"/>
        </a:p>
      </dgm:t>
    </dgm:pt>
    <dgm:pt modelId="{FB7416F0-22A2-4C8D-A86F-BA5781B0CDF0}" type="sibTrans" cxnId="{6EB43574-A3FB-43ED-A5D3-CE9A8BA5ED66}">
      <dgm:prSet/>
      <dgm:spPr/>
      <dgm:t>
        <a:bodyPr/>
        <a:lstStyle/>
        <a:p>
          <a:endParaRPr lang="en-US"/>
        </a:p>
      </dgm:t>
    </dgm:pt>
    <dgm:pt modelId="{02BA512A-0F78-47B7-8F7F-027AAF366108}">
      <dgm:prSet phldrT="[Text]" custT="1"/>
      <dgm:spPr/>
      <dgm:t>
        <a:bodyPr/>
        <a:lstStyle/>
        <a:p>
          <a:r>
            <a:rPr lang="en-US" sz="2000" dirty="0"/>
            <a:t>Do not have occupancy categories that differentiate hotel uses</a:t>
          </a:r>
        </a:p>
      </dgm:t>
    </dgm:pt>
    <dgm:pt modelId="{A92BF322-CF3D-4BAA-8749-6AC25397F0CA}" type="parTrans" cxnId="{21F69C75-6782-4975-9FC9-725008CBCCD6}">
      <dgm:prSet/>
      <dgm:spPr/>
      <dgm:t>
        <a:bodyPr/>
        <a:lstStyle/>
        <a:p>
          <a:endParaRPr lang="en-US"/>
        </a:p>
      </dgm:t>
    </dgm:pt>
    <dgm:pt modelId="{743EE29A-2356-45B5-9307-D529B8BDAF11}" type="sibTrans" cxnId="{21F69C75-6782-4975-9FC9-725008CBCCD6}">
      <dgm:prSet/>
      <dgm:spPr/>
      <dgm:t>
        <a:bodyPr/>
        <a:lstStyle/>
        <a:p>
          <a:endParaRPr lang="en-US"/>
        </a:p>
      </dgm:t>
    </dgm:pt>
    <dgm:pt modelId="{E894D24C-DE44-4AF4-BB0D-F489E12E41D3}">
      <dgm:prSet phldrT="[Text]" custT="1"/>
      <dgm:spPr/>
      <dgm:t>
        <a:bodyPr/>
        <a:lstStyle/>
        <a:p>
          <a:r>
            <a:rPr lang="en-US" sz="2000" dirty="0"/>
            <a:t>Each code describes these occupancies within the broader residential group classification</a:t>
          </a:r>
        </a:p>
      </dgm:t>
    </dgm:pt>
    <dgm:pt modelId="{FB912BD1-C2A7-405E-ADA6-5696F861F5B5}" type="parTrans" cxnId="{64F26801-76EB-4EEE-872E-FDE41BE3B671}">
      <dgm:prSet/>
      <dgm:spPr/>
      <dgm:t>
        <a:bodyPr/>
        <a:lstStyle/>
        <a:p>
          <a:endParaRPr lang="en-US"/>
        </a:p>
      </dgm:t>
    </dgm:pt>
    <dgm:pt modelId="{3200A59E-F70A-48C0-B41F-FF003E5EB4F6}" type="sibTrans" cxnId="{64F26801-76EB-4EEE-872E-FDE41BE3B671}">
      <dgm:prSet/>
      <dgm:spPr/>
      <dgm:t>
        <a:bodyPr/>
        <a:lstStyle/>
        <a:p>
          <a:endParaRPr lang="en-US"/>
        </a:p>
      </dgm:t>
    </dgm:pt>
    <dgm:pt modelId="{A48D18A2-E19A-4D71-A54A-85CD66680FA5}">
      <dgm:prSet phldrT="[Text]" custT="1"/>
      <dgm:spPr/>
      <dgm:t>
        <a:bodyPr/>
        <a:lstStyle/>
        <a:p>
          <a:r>
            <a:rPr lang="en-US" sz="2000" dirty="0"/>
            <a:t>ICC®: Group R Residential Occupancies</a:t>
          </a:r>
        </a:p>
      </dgm:t>
    </dgm:pt>
    <dgm:pt modelId="{7FF17F52-811E-4731-B291-83B9DD0C8816}" type="parTrans" cxnId="{04347E38-1BB6-4212-8019-CE9E22E14BB0}">
      <dgm:prSet/>
      <dgm:spPr/>
      <dgm:t>
        <a:bodyPr/>
        <a:lstStyle/>
        <a:p>
          <a:endParaRPr lang="en-US"/>
        </a:p>
      </dgm:t>
    </dgm:pt>
    <dgm:pt modelId="{8902E1ED-7138-4147-AE15-17F09F43DFF2}" type="sibTrans" cxnId="{04347E38-1BB6-4212-8019-CE9E22E14BB0}">
      <dgm:prSet/>
      <dgm:spPr/>
      <dgm:t>
        <a:bodyPr/>
        <a:lstStyle/>
        <a:p>
          <a:endParaRPr lang="en-US"/>
        </a:p>
      </dgm:t>
    </dgm:pt>
    <dgm:pt modelId="{E7F93DD6-D10C-4D6C-A7D3-7C5A606A3D2A}">
      <dgm:prSet phldrT="[Text]" custT="1"/>
      <dgm:spPr/>
      <dgm:t>
        <a:bodyPr/>
        <a:lstStyle/>
        <a:p>
          <a:r>
            <a:rPr lang="en-US" sz="2000" dirty="0"/>
            <a:t>Canadian: Group C Residential Occupancies</a:t>
          </a:r>
        </a:p>
      </dgm:t>
    </dgm:pt>
    <dgm:pt modelId="{40864145-D459-4909-91A3-1AB1C68972CF}" type="parTrans" cxnId="{47B30C71-8F53-47B7-A64B-B3BAF619708A}">
      <dgm:prSet/>
      <dgm:spPr/>
      <dgm:t>
        <a:bodyPr/>
        <a:lstStyle/>
        <a:p>
          <a:endParaRPr lang="en-US"/>
        </a:p>
      </dgm:t>
    </dgm:pt>
    <dgm:pt modelId="{F3D99F99-B04F-46F8-9845-9F9F2F83118A}" type="sibTrans" cxnId="{47B30C71-8F53-47B7-A64B-B3BAF619708A}">
      <dgm:prSet/>
      <dgm:spPr/>
      <dgm:t>
        <a:bodyPr/>
        <a:lstStyle/>
        <a:p>
          <a:endParaRPr lang="en-US"/>
        </a:p>
      </dgm:t>
    </dgm:pt>
    <dgm:pt modelId="{73542142-6910-4AAB-8A8A-22F9666AC1A8}" type="pres">
      <dgm:prSet presAssocID="{24BA8B49-3BEB-4E97-80F3-494480CB24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108EC3-C408-44AD-8DA5-1EFC7C64C833}" type="pres">
      <dgm:prSet presAssocID="{60345099-CC41-40E0-BB0D-61989BEE24AF}" presName="parentLin" presStyleCnt="0"/>
      <dgm:spPr/>
    </dgm:pt>
    <dgm:pt modelId="{6A8A74DA-6E81-4A5B-A1E9-51C86BB3006E}" type="pres">
      <dgm:prSet presAssocID="{60345099-CC41-40E0-BB0D-61989BEE24A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068217B-A954-4038-83E1-D507EDAA3B3D}" type="pres">
      <dgm:prSet presAssocID="{60345099-CC41-40E0-BB0D-61989BEE24A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1ED00-F873-41E1-ABCF-48F17CFA6225}" type="pres">
      <dgm:prSet presAssocID="{60345099-CC41-40E0-BB0D-61989BEE24AF}" presName="negativeSpace" presStyleCnt="0"/>
      <dgm:spPr/>
    </dgm:pt>
    <dgm:pt modelId="{4128993E-47D9-4BA1-AB7F-D3F3D50CD81F}" type="pres">
      <dgm:prSet presAssocID="{60345099-CC41-40E0-BB0D-61989BEE24AF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E5FFB2-8788-4823-9071-2F860B148385}" type="pres">
      <dgm:prSet presAssocID="{7F559533-09F2-427C-9F78-02C89BBD61D8}" presName="spaceBetweenRectangles" presStyleCnt="0"/>
      <dgm:spPr/>
    </dgm:pt>
    <dgm:pt modelId="{5998915E-DE34-4998-9457-E657C918F14F}" type="pres">
      <dgm:prSet presAssocID="{3949819B-5EB3-4773-8D68-A77ED9D81F85}" presName="parentLin" presStyleCnt="0"/>
      <dgm:spPr/>
    </dgm:pt>
    <dgm:pt modelId="{89E57C4F-025B-482E-A141-83F16A914E40}" type="pres">
      <dgm:prSet presAssocID="{3949819B-5EB3-4773-8D68-A77ED9D81F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331EF73-AE32-4822-BBA6-0A1FA5F37BCA}" type="pres">
      <dgm:prSet presAssocID="{3949819B-5EB3-4773-8D68-A77ED9D81F8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C67AC1-BB63-4FAA-804C-E20056D313E2}" type="pres">
      <dgm:prSet presAssocID="{3949819B-5EB3-4773-8D68-A77ED9D81F85}" presName="negativeSpace" presStyleCnt="0"/>
      <dgm:spPr/>
    </dgm:pt>
    <dgm:pt modelId="{20FF7348-44F5-46CC-8134-7C9C7BE83747}" type="pres">
      <dgm:prSet presAssocID="{3949819B-5EB3-4773-8D68-A77ED9D81F8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493E1B-5B2F-4208-BF08-E68EBE9D9140}" type="presOf" srcId="{A48D18A2-E19A-4D71-A54A-85CD66680FA5}" destId="{20FF7348-44F5-46CC-8134-7C9C7BE83747}" srcOrd="0" destOrd="2" presId="urn:microsoft.com/office/officeart/2005/8/layout/list1"/>
    <dgm:cxn modelId="{64F26801-76EB-4EEE-872E-FDE41BE3B671}" srcId="{3949819B-5EB3-4773-8D68-A77ED9D81F85}" destId="{E894D24C-DE44-4AF4-BB0D-F489E12E41D3}" srcOrd="1" destOrd="0" parTransId="{FB912BD1-C2A7-405E-ADA6-5696F861F5B5}" sibTransId="{3200A59E-F70A-48C0-B41F-FF003E5EB4F6}"/>
    <dgm:cxn modelId="{5E55F0FD-8563-47C7-811D-5BE2D405D247}" srcId="{60345099-CC41-40E0-BB0D-61989BEE24AF}" destId="{025DDE0C-AABD-49AE-A687-ABEC03398224}" srcOrd="1" destOrd="0" parTransId="{DD3A0B22-A639-4521-A02D-9CE46E67D049}" sibTransId="{CB393ED1-2C43-421A-ABC0-0038CB22ABFB}"/>
    <dgm:cxn modelId="{21F69C75-6782-4975-9FC9-725008CBCCD6}" srcId="{3949819B-5EB3-4773-8D68-A77ED9D81F85}" destId="{02BA512A-0F78-47B7-8F7F-027AAF366108}" srcOrd="0" destOrd="0" parTransId="{A92BF322-CF3D-4BAA-8749-6AC25397F0CA}" sibTransId="{743EE29A-2356-45B5-9307-D529B8BDAF11}"/>
    <dgm:cxn modelId="{A2F209E5-F068-4601-B210-1E93892B7BE8}" type="presOf" srcId="{02BA512A-0F78-47B7-8F7F-027AAF366108}" destId="{20FF7348-44F5-46CC-8134-7C9C7BE83747}" srcOrd="0" destOrd="0" presId="urn:microsoft.com/office/officeart/2005/8/layout/list1"/>
    <dgm:cxn modelId="{95068B52-971A-4EC2-8555-A6ABED2ABE21}" type="presOf" srcId="{3949819B-5EB3-4773-8D68-A77ED9D81F85}" destId="{89E57C4F-025B-482E-A141-83F16A914E40}" srcOrd="0" destOrd="0" presId="urn:microsoft.com/office/officeart/2005/8/layout/list1"/>
    <dgm:cxn modelId="{D1BD0479-7EED-4495-8D79-81B999FEFC29}" type="presOf" srcId="{E894D24C-DE44-4AF4-BB0D-F489E12E41D3}" destId="{20FF7348-44F5-46CC-8134-7C9C7BE83747}" srcOrd="0" destOrd="1" presId="urn:microsoft.com/office/officeart/2005/8/layout/list1"/>
    <dgm:cxn modelId="{3C9FB386-49AB-4FCB-B79C-B5AFDA125AD4}" srcId="{24BA8B49-3BEB-4E97-80F3-494480CB24FB}" destId="{60345099-CC41-40E0-BB0D-61989BEE24AF}" srcOrd="0" destOrd="0" parTransId="{1A6644CC-9FC8-4FEA-83D6-1277C95811B5}" sibTransId="{7F559533-09F2-427C-9F78-02C89BBD61D8}"/>
    <dgm:cxn modelId="{9BF98E9F-6AED-4A08-8B0B-0A3759F52766}" type="presOf" srcId="{1BCA8DF1-E65A-40FF-8C57-076DDD91C503}" destId="{4128993E-47D9-4BA1-AB7F-D3F3D50CD81F}" srcOrd="0" destOrd="0" presId="urn:microsoft.com/office/officeart/2005/8/layout/list1"/>
    <dgm:cxn modelId="{47B30C71-8F53-47B7-A64B-B3BAF619708A}" srcId="{3949819B-5EB3-4773-8D68-A77ED9D81F85}" destId="{E7F93DD6-D10C-4D6C-A7D3-7C5A606A3D2A}" srcOrd="3" destOrd="0" parTransId="{40864145-D459-4909-91A3-1AB1C68972CF}" sibTransId="{F3D99F99-B04F-46F8-9845-9F9F2F83118A}"/>
    <dgm:cxn modelId="{6EB43574-A3FB-43ED-A5D3-CE9A8BA5ED66}" srcId="{24BA8B49-3BEB-4E97-80F3-494480CB24FB}" destId="{3949819B-5EB3-4773-8D68-A77ED9D81F85}" srcOrd="1" destOrd="0" parTransId="{26321340-8B39-4863-B845-C8A18D016F46}" sibTransId="{FB7416F0-22A2-4C8D-A86F-BA5781B0CDF0}"/>
    <dgm:cxn modelId="{04347E38-1BB6-4212-8019-CE9E22E14BB0}" srcId="{3949819B-5EB3-4773-8D68-A77ED9D81F85}" destId="{A48D18A2-E19A-4D71-A54A-85CD66680FA5}" srcOrd="2" destOrd="0" parTransId="{7FF17F52-811E-4731-B291-83B9DD0C8816}" sibTransId="{8902E1ED-7138-4147-AE15-17F09F43DFF2}"/>
    <dgm:cxn modelId="{7A51D774-FC7E-49DD-9C2C-AB0BA99387B4}" type="presOf" srcId="{E7F93DD6-D10C-4D6C-A7D3-7C5A606A3D2A}" destId="{20FF7348-44F5-46CC-8134-7C9C7BE83747}" srcOrd="0" destOrd="3" presId="urn:microsoft.com/office/officeart/2005/8/layout/list1"/>
    <dgm:cxn modelId="{20416ABF-CBAA-4320-9E21-20AC535BEAE8}" type="presOf" srcId="{025DDE0C-AABD-49AE-A687-ABEC03398224}" destId="{4128993E-47D9-4BA1-AB7F-D3F3D50CD81F}" srcOrd="0" destOrd="1" presId="urn:microsoft.com/office/officeart/2005/8/layout/list1"/>
    <dgm:cxn modelId="{C7A9104A-56DF-4AEB-B4A5-07CCEBE21AB3}" type="presOf" srcId="{60345099-CC41-40E0-BB0D-61989BEE24AF}" destId="{6A8A74DA-6E81-4A5B-A1E9-51C86BB3006E}" srcOrd="0" destOrd="0" presId="urn:microsoft.com/office/officeart/2005/8/layout/list1"/>
    <dgm:cxn modelId="{3EFBAF5C-42D0-437B-9145-5CF2A60D4CB4}" type="presOf" srcId="{24BA8B49-3BEB-4E97-80F3-494480CB24FB}" destId="{73542142-6910-4AAB-8A8A-22F9666AC1A8}" srcOrd="0" destOrd="0" presId="urn:microsoft.com/office/officeart/2005/8/layout/list1"/>
    <dgm:cxn modelId="{8A68FE73-B9DE-4A9C-8EEC-F1F7770292A5}" srcId="{60345099-CC41-40E0-BB0D-61989BEE24AF}" destId="{1BCA8DF1-E65A-40FF-8C57-076DDD91C503}" srcOrd="0" destOrd="0" parTransId="{7CAEB48B-D314-4773-BFF0-BA3185A4805C}" sibTransId="{68829819-CA65-4F9F-81D2-A83822F28C3A}"/>
    <dgm:cxn modelId="{3EF40680-A3AD-41DA-A127-077199DB9BCD}" type="presOf" srcId="{3949819B-5EB3-4773-8D68-A77ED9D81F85}" destId="{0331EF73-AE32-4822-BBA6-0A1FA5F37BCA}" srcOrd="1" destOrd="0" presId="urn:microsoft.com/office/officeart/2005/8/layout/list1"/>
    <dgm:cxn modelId="{258D2264-4A6F-456D-922C-839B13F49507}" type="presOf" srcId="{60345099-CC41-40E0-BB0D-61989BEE24AF}" destId="{8068217B-A954-4038-83E1-D507EDAA3B3D}" srcOrd="1" destOrd="0" presId="urn:microsoft.com/office/officeart/2005/8/layout/list1"/>
    <dgm:cxn modelId="{E9784028-3377-4450-BB18-B9E80F4C4C65}" type="presParOf" srcId="{73542142-6910-4AAB-8A8A-22F9666AC1A8}" destId="{40108EC3-C408-44AD-8DA5-1EFC7C64C833}" srcOrd="0" destOrd="0" presId="urn:microsoft.com/office/officeart/2005/8/layout/list1"/>
    <dgm:cxn modelId="{65D221ED-3C21-441E-9EFB-34B73611FC10}" type="presParOf" srcId="{40108EC3-C408-44AD-8DA5-1EFC7C64C833}" destId="{6A8A74DA-6E81-4A5B-A1E9-51C86BB3006E}" srcOrd="0" destOrd="0" presId="urn:microsoft.com/office/officeart/2005/8/layout/list1"/>
    <dgm:cxn modelId="{7EB25275-0093-42E0-8D8E-9FBF637D2FEE}" type="presParOf" srcId="{40108EC3-C408-44AD-8DA5-1EFC7C64C833}" destId="{8068217B-A954-4038-83E1-D507EDAA3B3D}" srcOrd="1" destOrd="0" presId="urn:microsoft.com/office/officeart/2005/8/layout/list1"/>
    <dgm:cxn modelId="{A6C70C8D-B855-4A84-ABA1-177911C28C6E}" type="presParOf" srcId="{73542142-6910-4AAB-8A8A-22F9666AC1A8}" destId="{54E1ED00-F873-41E1-ABCF-48F17CFA6225}" srcOrd="1" destOrd="0" presId="urn:microsoft.com/office/officeart/2005/8/layout/list1"/>
    <dgm:cxn modelId="{FEDE3A94-9E42-42BE-A468-D55973E497B9}" type="presParOf" srcId="{73542142-6910-4AAB-8A8A-22F9666AC1A8}" destId="{4128993E-47D9-4BA1-AB7F-D3F3D50CD81F}" srcOrd="2" destOrd="0" presId="urn:microsoft.com/office/officeart/2005/8/layout/list1"/>
    <dgm:cxn modelId="{B0781CC3-9D91-4F85-91C8-03FE5315F643}" type="presParOf" srcId="{73542142-6910-4AAB-8A8A-22F9666AC1A8}" destId="{FFE5FFB2-8788-4823-9071-2F860B148385}" srcOrd="3" destOrd="0" presId="urn:microsoft.com/office/officeart/2005/8/layout/list1"/>
    <dgm:cxn modelId="{16E8F46B-D74E-4C50-A3E8-E134492FF7AF}" type="presParOf" srcId="{73542142-6910-4AAB-8A8A-22F9666AC1A8}" destId="{5998915E-DE34-4998-9457-E657C918F14F}" srcOrd="4" destOrd="0" presId="urn:microsoft.com/office/officeart/2005/8/layout/list1"/>
    <dgm:cxn modelId="{BEAAD8A5-AB7A-465A-A269-E2E5BD6D3FA8}" type="presParOf" srcId="{5998915E-DE34-4998-9457-E657C918F14F}" destId="{89E57C4F-025B-482E-A141-83F16A914E40}" srcOrd="0" destOrd="0" presId="urn:microsoft.com/office/officeart/2005/8/layout/list1"/>
    <dgm:cxn modelId="{188DC540-2AA3-4713-8C15-3E72D9DB2206}" type="presParOf" srcId="{5998915E-DE34-4998-9457-E657C918F14F}" destId="{0331EF73-AE32-4822-BBA6-0A1FA5F37BCA}" srcOrd="1" destOrd="0" presId="urn:microsoft.com/office/officeart/2005/8/layout/list1"/>
    <dgm:cxn modelId="{CA10BCDC-F097-4CDD-AC0D-3920111CEE6C}" type="presParOf" srcId="{73542142-6910-4AAB-8A8A-22F9666AC1A8}" destId="{3EC67AC1-BB63-4FAA-804C-E20056D313E2}" srcOrd="5" destOrd="0" presId="urn:microsoft.com/office/officeart/2005/8/layout/list1"/>
    <dgm:cxn modelId="{65BE61F7-F9F7-4A5C-80EE-E775CC0A469C}" type="presParOf" srcId="{73542142-6910-4AAB-8A8A-22F9666AC1A8}" destId="{20FF7348-44F5-46CC-8134-7C9C7BE8374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Building or portion of a building that provides sleeping accommodations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3439F1F3-3E4E-476F-9A56-41C2F1A24747}">
      <dgm:prSet phldrT="[Text]" custT="1"/>
      <dgm:spPr/>
      <dgm:t>
        <a:bodyPr/>
        <a:lstStyle/>
        <a:p>
          <a:r>
            <a:rPr lang="en-US" sz="1800" dirty="0"/>
            <a:t>16 or more persons who are not related</a:t>
          </a:r>
        </a:p>
      </dgm:t>
    </dgm:pt>
    <dgm:pt modelId="{918E0010-2C2F-42CA-8FCC-E162B66C6CB0}" type="parTrans" cxnId="{565A14A6-C0AB-40F4-92FD-1C9292499CE5}">
      <dgm:prSet/>
      <dgm:spPr/>
      <dgm:t>
        <a:bodyPr/>
        <a:lstStyle/>
        <a:p>
          <a:endParaRPr lang="en-US"/>
        </a:p>
      </dgm:t>
    </dgm:pt>
    <dgm:pt modelId="{0ADDF75E-5630-4DE9-A492-AE7CAA189418}" type="sibTrans" cxnId="{565A14A6-C0AB-40F4-92FD-1C9292499CE5}">
      <dgm:prSet/>
      <dgm:spPr/>
      <dgm:t>
        <a:bodyPr/>
        <a:lstStyle/>
        <a:p>
          <a:endParaRPr lang="en-US"/>
        </a:p>
      </dgm:t>
    </dgm:pt>
    <dgm:pt modelId="{9EB1F72A-C0F4-4919-ACFE-E4FDA3621B39}">
      <dgm:prSet phldrT="[Text]" custT="1"/>
      <dgm:spPr/>
      <dgm:t>
        <a:bodyPr/>
        <a:lstStyle/>
        <a:p>
          <a:r>
            <a:rPr lang="en-US" sz="1800" dirty="0"/>
            <a:t>Sleeping accommodations may be in one room </a:t>
          </a:r>
          <a:r>
            <a:rPr lang="en-US" sz="1800" dirty="0" smtClean="0"/>
            <a:t>or </a:t>
          </a:r>
          <a:r>
            <a:rPr lang="en-US" sz="1800" dirty="0"/>
            <a:t>series of smaller rooms</a:t>
          </a:r>
        </a:p>
      </dgm:t>
    </dgm:pt>
    <dgm:pt modelId="{21280262-519D-4949-9DEC-AC612EDC50AB}" type="parTrans" cxnId="{03E182AA-5CBD-4145-837E-43DB569C15C4}">
      <dgm:prSet/>
      <dgm:spPr/>
      <dgm:t>
        <a:bodyPr/>
        <a:lstStyle/>
        <a:p>
          <a:endParaRPr lang="en-US"/>
        </a:p>
      </dgm:t>
    </dgm:pt>
    <dgm:pt modelId="{8E3E1849-D320-4008-AD39-88484BF36BAC}" type="sibTrans" cxnId="{03E182AA-5CBD-4145-837E-43DB569C15C4}">
      <dgm:prSet/>
      <dgm:spPr/>
      <dgm:t>
        <a:bodyPr/>
        <a:lstStyle/>
        <a:p>
          <a:endParaRPr lang="en-US"/>
        </a:p>
      </dgm:t>
    </dgm:pt>
    <dgm:pt modelId="{C620A28B-3185-42FA-A9F3-0E008A4F28D3}">
      <dgm:prSet phldrT="[Text]" custT="1"/>
      <dgm:spPr/>
      <dgm:t>
        <a:bodyPr/>
        <a:lstStyle/>
        <a:p>
          <a:r>
            <a:rPr lang="en-US" sz="1800" dirty="0"/>
            <a:t>Individual cooking </a:t>
          </a:r>
          <a:r>
            <a:rPr lang="en-US" sz="1800" dirty="0" smtClean="0"/>
            <a:t>facilities </a:t>
          </a:r>
          <a:r>
            <a:rPr lang="en-US" sz="1800" dirty="0"/>
            <a:t>not provided</a:t>
          </a:r>
        </a:p>
      </dgm:t>
    </dgm:pt>
    <dgm:pt modelId="{37300367-D4A2-4F4B-A934-FCFFBA1C7E2E}" type="parTrans" cxnId="{FEDCCA4C-E210-4148-92F9-8374FD5F1427}">
      <dgm:prSet/>
      <dgm:spPr/>
      <dgm:t>
        <a:bodyPr/>
        <a:lstStyle/>
        <a:p>
          <a:endParaRPr lang="en-US"/>
        </a:p>
      </dgm:t>
    </dgm:pt>
    <dgm:pt modelId="{1616BF40-FF73-4F2F-86D5-6AB2ED5D074E}" type="sibTrans" cxnId="{FEDCCA4C-E210-4148-92F9-8374FD5F1427}">
      <dgm:prSet/>
      <dgm:spPr/>
      <dgm:t>
        <a:bodyPr/>
        <a:lstStyle/>
        <a:p>
          <a:endParaRPr lang="en-US"/>
        </a:p>
      </dgm:t>
    </dgm:pt>
    <dgm:pt modelId="{A976D79E-86E4-4803-9367-45A195F0296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Cafeteria or dining hall may be present</a:t>
          </a:r>
        </a:p>
      </dgm:t>
    </dgm:pt>
    <dgm:pt modelId="{15C3525D-11FD-49C5-A9D2-6C9B3484167B}" type="parTrans" cxnId="{D434F9F5-F149-4E4A-8E93-2FAAF9454B03}">
      <dgm:prSet/>
      <dgm:spPr/>
      <dgm:t>
        <a:bodyPr/>
        <a:lstStyle/>
        <a:p>
          <a:endParaRPr lang="en-US"/>
        </a:p>
      </dgm:t>
    </dgm:pt>
    <dgm:pt modelId="{02D426E3-E116-4440-B6DC-4D2BFE6D2E1D}" type="sibTrans" cxnId="{D434F9F5-F149-4E4A-8E93-2FAAF9454B03}">
      <dgm:prSet/>
      <dgm:spPr/>
      <dgm:t>
        <a:bodyPr/>
        <a:lstStyle/>
        <a:p>
          <a:endParaRPr lang="en-US"/>
        </a:p>
      </dgm:t>
    </dgm:pt>
    <dgm:pt modelId="{83CFAF4A-EC58-4C0F-B184-1CB43FCF79C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Residential fraternity houses may fall into this category according to the ICC®</a:t>
          </a:r>
        </a:p>
      </dgm:t>
    </dgm:pt>
    <dgm:pt modelId="{9E0F83A7-E07B-41CA-9B3A-11FDE9DD3C1E}" type="parTrans" cxnId="{A08E521E-2EB2-4AEC-9511-C34CB58EFAB6}">
      <dgm:prSet/>
      <dgm:spPr/>
      <dgm:t>
        <a:bodyPr/>
        <a:lstStyle/>
        <a:p>
          <a:endParaRPr lang="en-US"/>
        </a:p>
      </dgm:t>
    </dgm:pt>
    <dgm:pt modelId="{6973712A-0BEC-4ABF-933B-91679ACEB027}" type="sibTrans" cxnId="{A08E521E-2EB2-4AEC-9511-C34CB58EFAB6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6" custScaleY="98784" custLinFactNeighborY="-191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19B06C1F-09BE-4710-9C3C-B4FFEE0C7D5A}" type="pres">
      <dgm:prSet presAssocID="{3439F1F3-3E4E-476F-9A56-41C2F1A2474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EBDC5-54C1-4E16-9D56-E0DAA769AB37}" type="pres">
      <dgm:prSet presAssocID="{0ADDF75E-5630-4DE9-A492-AE7CAA189418}" presName="spacer" presStyleCnt="0"/>
      <dgm:spPr/>
    </dgm:pt>
    <dgm:pt modelId="{19860851-2964-4E74-89FB-1E1D9F505ED8}" type="pres">
      <dgm:prSet presAssocID="{9EB1F72A-C0F4-4919-ACFE-E4FDA3621B3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9D74DC-1BE2-45D5-AADD-46727F664235}" type="pres">
      <dgm:prSet presAssocID="{8E3E1849-D320-4008-AD39-88484BF36BAC}" presName="spacer" presStyleCnt="0"/>
      <dgm:spPr/>
    </dgm:pt>
    <dgm:pt modelId="{9F80376D-7788-4A44-924F-C637B95B7F9B}" type="pres">
      <dgm:prSet presAssocID="{C620A28B-3185-42FA-A9F3-0E008A4F28D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F4699-1E23-4672-957C-3816218337BE}" type="pres">
      <dgm:prSet presAssocID="{1616BF40-FF73-4F2F-86D5-6AB2ED5D074E}" presName="spacer" presStyleCnt="0"/>
      <dgm:spPr/>
    </dgm:pt>
    <dgm:pt modelId="{E977D2B5-CDFD-480A-9530-A8ED98C19622}" type="pres">
      <dgm:prSet presAssocID="{A976D79E-86E4-4803-9367-45A195F0296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157057-E34E-4A63-88C8-43FE970C1104}" type="pres">
      <dgm:prSet presAssocID="{02D426E3-E116-4440-B6DC-4D2BFE6D2E1D}" presName="spacer" presStyleCnt="0"/>
      <dgm:spPr/>
    </dgm:pt>
    <dgm:pt modelId="{D2F57BA2-2E61-44A2-A55B-29A042C4CBD8}" type="pres">
      <dgm:prSet presAssocID="{83CFAF4A-EC58-4C0F-B184-1CB43FCF79C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9A998D-F726-46F5-93DD-AB924E03342E}" type="presOf" srcId="{9EB1F72A-C0F4-4919-ACFE-E4FDA3621B39}" destId="{19860851-2964-4E74-89FB-1E1D9F505ED8}" srcOrd="0" destOrd="0" presId="urn:microsoft.com/office/officeart/2005/8/layout/vList2"/>
    <dgm:cxn modelId="{01E80CDF-73B7-4884-8F5B-A63B66440C17}" type="presOf" srcId="{A976D79E-86E4-4803-9367-45A195F0296E}" destId="{E977D2B5-CDFD-480A-9530-A8ED98C19622}" srcOrd="0" destOrd="0" presId="urn:microsoft.com/office/officeart/2005/8/layout/vList2"/>
    <dgm:cxn modelId="{BAF01BC5-9531-4EBE-A677-5D39FE5896BB}" type="presOf" srcId="{3439F1F3-3E4E-476F-9A56-41C2F1A24747}" destId="{19B06C1F-09BE-4710-9C3C-B4FFEE0C7D5A}" srcOrd="0" destOrd="0" presId="urn:microsoft.com/office/officeart/2005/8/layout/vList2"/>
    <dgm:cxn modelId="{B1984152-5B02-4037-B544-826F024844F0}" type="presOf" srcId="{C99DB7B2-9B32-4A55-8063-5E2123ED6BD9}" destId="{F88DD41B-4685-4E58-8A57-B0916762773B}" srcOrd="0" destOrd="0" presId="urn:microsoft.com/office/officeart/2005/8/layout/vList2"/>
    <dgm:cxn modelId="{0478F765-B412-413F-A3BB-5C2E1A419F47}" type="presOf" srcId="{83CFAF4A-EC58-4C0F-B184-1CB43FCF79CA}" destId="{D2F57BA2-2E61-44A2-A55B-29A042C4CBD8}" srcOrd="0" destOrd="0" presId="urn:microsoft.com/office/officeart/2005/8/layout/vList2"/>
    <dgm:cxn modelId="{03E182AA-5CBD-4145-837E-43DB569C15C4}" srcId="{F0DF7EEC-BB9D-499E-96DA-B9195F02188F}" destId="{9EB1F72A-C0F4-4919-ACFE-E4FDA3621B39}" srcOrd="2" destOrd="0" parTransId="{21280262-519D-4949-9DEC-AC612EDC50AB}" sibTransId="{8E3E1849-D320-4008-AD39-88484BF36BAC}"/>
    <dgm:cxn modelId="{565A14A6-C0AB-40F4-92FD-1C9292499CE5}" srcId="{F0DF7EEC-BB9D-499E-96DA-B9195F02188F}" destId="{3439F1F3-3E4E-476F-9A56-41C2F1A24747}" srcOrd="1" destOrd="0" parTransId="{918E0010-2C2F-42CA-8FCC-E162B66C6CB0}" sibTransId="{0ADDF75E-5630-4DE9-A492-AE7CAA189418}"/>
    <dgm:cxn modelId="{A08E521E-2EB2-4AEC-9511-C34CB58EFAB6}" srcId="{F0DF7EEC-BB9D-499E-96DA-B9195F02188F}" destId="{83CFAF4A-EC58-4C0F-B184-1CB43FCF79CA}" srcOrd="5" destOrd="0" parTransId="{9E0F83A7-E07B-41CA-9B3A-11FDE9DD3C1E}" sibTransId="{6973712A-0BEC-4ABF-933B-91679ACEB027}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FA2BF893-862E-4A6D-94E5-1989965E5E56}" type="presOf" srcId="{F0DF7EEC-BB9D-499E-96DA-B9195F02188F}" destId="{8D17D58B-D835-4271-8F9F-D5E3E3B2595C}" srcOrd="0" destOrd="0" presId="urn:microsoft.com/office/officeart/2005/8/layout/vList2"/>
    <dgm:cxn modelId="{D434F9F5-F149-4E4A-8E93-2FAAF9454B03}" srcId="{F0DF7EEC-BB9D-499E-96DA-B9195F02188F}" destId="{A976D79E-86E4-4803-9367-45A195F0296E}" srcOrd="4" destOrd="0" parTransId="{15C3525D-11FD-49C5-A9D2-6C9B3484167B}" sibTransId="{02D426E3-E116-4440-B6DC-4D2BFE6D2E1D}"/>
    <dgm:cxn modelId="{FEDCCA4C-E210-4148-92F9-8374FD5F1427}" srcId="{F0DF7EEC-BB9D-499E-96DA-B9195F02188F}" destId="{C620A28B-3185-42FA-A9F3-0E008A4F28D3}" srcOrd="3" destOrd="0" parTransId="{37300367-D4A2-4F4B-A934-FCFFBA1C7E2E}" sibTransId="{1616BF40-FF73-4F2F-86D5-6AB2ED5D074E}"/>
    <dgm:cxn modelId="{B99F6702-858C-484B-9DB8-592C5A148525}" type="presOf" srcId="{C620A28B-3185-42FA-A9F3-0E008A4F28D3}" destId="{9F80376D-7788-4A44-924F-C637B95B7F9B}" srcOrd="0" destOrd="0" presId="urn:microsoft.com/office/officeart/2005/8/layout/vList2"/>
    <dgm:cxn modelId="{E1F70617-6BAA-4193-B3D4-67592DB09CFD}" type="presParOf" srcId="{8D17D58B-D835-4271-8F9F-D5E3E3B2595C}" destId="{F88DD41B-4685-4E58-8A57-B0916762773B}" srcOrd="0" destOrd="0" presId="urn:microsoft.com/office/officeart/2005/8/layout/vList2"/>
    <dgm:cxn modelId="{48C50454-3D83-4150-98B0-7302790F6057}" type="presParOf" srcId="{8D17D58B-D835-4271-8F9F-D5E3E3B2595C}" destId="{44FD44B6-9979-4FA3-A47E-AB00C42461B5}" srcOrd="1" destOrd="0" presId="urn:microsoft.com/office/officeart/2005/8/layout/vList2"/>
    <dgm:cxn modelId="{6FBF0372-6EA0-4686-9AF4-6CFA7E8E0010}" type="presParOf" srcId="{8D17D58B-D835-4271-8F9F-D5E3E3B2595C}" destId="{19B06C1F-09BE-4710-9C3C-B4FFEE0C7D5A}" srcOrd="2" destOrd="0" presId="urn:microsoft.com/office/officeart/2005/8/layout/vList2"/>
    <dgm:cxn modelId="{65B3FC14-13F4-42F0-8ED2-8AF4C407856B}" type="presParOf" srcId="{8D17D58B-D835-4271-8F9F-D5E3E3B2595C}" destId="{044EBDC5-54C1-4E16-9D56-E0DAA769AB37}" srcOrd="3" destOrd="0" presId="urn:microsoft.com/office/officeart/2005/8/layout/vList2"/>
    <dgm:cxn modelId="{7780C6E9-ABDF-44B5-BB00-10135B7F8E74}" type="presParOf" srcId="{8D17D58B-D835-4271-8F9F-D5E3E3B2595C}" destId="{19860851-2964-4E74-89FB-1E1D9F505ED8}" srcOrd="4" destOrd="0" presId="urn:microsoft.com/office/officeart/2005/8/layout/vList2"/>
    <dgm:cxn modelId="{040E3C1D-E497-410D-AD99-EF7F488B3780}" type="presParOf" srcId="{8D17D58B-D835-4271-8F9F-D5E3E3B2595C}" destId="{4F9D74DC-1BE2-45D5-AADD-46727F664235}" srcOrd="5" destOrd="0" presId="urn:microsoft.com/office/officeart/2005/8/layout/vList2"/>
    <dgm:cxn modelId="{D2E9F39A-0172-4AB7-BD2D-2255F6786E8C}" type="presParOf" srcId="{8D17D58B-D835-4271-8F9F-D5E3E3B2595C}" destId="{9F80376D-7788-4A44-924F-C637B95B7F9B}" srcOrd="6" destOrd="0" presId="urn:microsoft.com/office/officeart/2005/8/layout/vList2"/>
    <dgm:cxn modelId="{4E936368-1C51-4FE9-8C8A-245CA4D864B3}" type="presParOf" srcId="{8D17D58B-D835-4271-8F9F-D5E3E3B2595C}" destId="{B5EF4699-1E23-4672-957C-3816218337BE}" srcOrd="7" destOrd="0" presId="urn:microsoft.com/office/officeart/2005/8/layout/vList2"/>
    <dgm:cxn modelId="{27FBCE1E-2525-401D-ADA6-5C2CCC65027E}" type="presParOf" srcId="{8D17D58B-D835-4271-8F9F-D5E3E3B2595C}" destId="{E977D2B5-CDFD-480A-9530-A8ED98C19622}" srcOrd="8" destOrd="0" presId="urn:microsoft.com/office/officeart/2005/8/layout/vList2"/>
    <dgm:cxn modelId="{6D5A3C09-4E9D-4324-95F7-B1D035D04A7D}" type="presParOf" srcId="{8D17D58B-D835-4271-8F9F-D5E3E3B2595C}" destId="{A9157057-E34E-4A63-88C8-43FE970C1104}" srcOrd="9" destOrd="0" presId="urn:microsoft.com/office/officeart/2005/8/layout/vList2"/>
    <dgm:cxn modelId="{FD26AC33-5C39-4398-92C4-2069B1239AED}" type="presParOf" srcId="{8D17D58B-D835-4271-8F9F-D5E3E3B2595C}" destId="{D2F57BA2-2E61-44A2-A55B-29A042C4CBD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May be single or multistory structures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8BD2FB74-F079-4135-B2CF-97981D2F9401}">
      <dgm:prSet phldrT="[Text]" custT="1"/>
      <dgm:spPr/>
      <dgm:t>
        <a:bodyPr/>
        <a:lstStyle/>
        <a:p>
          <a:r>
            <a:rPr lang="en-US" sz="1800" dirty="0"/>
            <a:t>Contain three or more independent dwelling units</a:t>
          </a:r>
        </a:p>
      </dgm:t>
    </dgm:pt>
    <dgm:pt modelId="{D3830D3E-358A-4C9D-A731-D3E7326D9D86}" type="parTrans" cxnId="{1FE7F029-33EA-4629-914F-3DAE9D3C875C}">
      <dgm:prSet/>
      <dgm:spPr/>
      <dgm:t>
        <a:bodyPr/>
        <a:lstStyle/>
        <a:p>
          <a:endParaRPr lang="en-US"/>
        </a:p>
      </dgm:t>
    </dgm:pt>
    <dgm:pt modelId="{2714B8DD-D7CE-4EAA-836F-30516987D0DC}" type="sibTrans" cxnId="{1FE7F029-33EA-4629-914F-3DAE9D3C875C}">
      <dgm:prSet/>
      <dgm:spPr/>
      <dgm:t>
        <a:bodyPr/>
        <a:lstStyle/>
        <a:p>
          <a:endParaRPr lang="en-US"/>
        </a:p>
      </dgm:t>
    </dgm:pt>
    <dgm:pt modelId="{D8F5EE93-50B3-434B-AD7B-D2AA7F1E7D67}">
      <dgm:prSet phldrT="[Text]" custT="1"/>
      <dgm:spPr/>
      <dgm:t>
        <a:bodyPr/>
        <a:lstStyle/>
        <a:p>
          <a:r>
            <a:rPr lang="en-US" sz="1800" dirty="0"/>
            <a:t>Equipped with cooking and bathroom facilities</a:t>
          </a:r>
        </a:p>
      </dgm:t>
    </dgm:pt>
    <dgm:pt modelId="{4396E122-1159-4B9A-9380-D3AACD1F0656}" type="parTrans" cxnId="{83B82655-8F5C-4613-BF18-8318919D5616}">
      <dgm:prSet/>
      <dgm:spPr/>
      <dgm:t>
        <a:bodyPr/>
        <a:lstStyle/>
        <a:p>
          <a:endParaRPr lang="en-US"/>
        </a:p>
      </dgm:t>
    </dgm:pt>
    <dgm:pt modelId="{955A02E0-066B-43BD-AAC6-F5EF23930930}" type="sibTrans" cxnId="{83B82655-8F5C-4613-BF18-8318919D5616}">
      <dgm:prSet/>
      <dgm:spPr/>
      <dgm:t>
        <a:bodyPr/>
        <a:lstStyle/>
        <a:p>
          <a:endParaRPr lang="en-US"/>
        </a:p>
      </dgm:t>
    </dgm:pt>
    <dgm:pt modelId="{855B99AA-576A-4EF6-BA1F-57F483A650D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Units may have direct access to </a:t>
          </a:r>
          <a:r>
            <a:rPr lang="en-US" sz="1800" dirty="0" smtClean="0"/>
            <a:t>exterior </a:t>
          </a:r>
          <a:r>
            <a:rPr lang="en-US" sz="1800" dirty="0"/>
            <a:t>or interior corridors that lead to protected or unprotected stairways</a:t>
          </a:r>
        </a:p>
      </dgm:t>
    </dgm:pt>
    <dgm:pt modelId="{FBC8B8EC-1CB3-4CAE-A5C0-25D51C964447}" type="parTrans" cxnId="{C7329235-A57D-40EF-BC9B-27FA8E8D8F6E}">
      <dgm:prSet/>
      <dgm:spPr/>
      <dgm:t>
        <a:bodyPr/>
        <a:lstStyle/>
        <a:p>
          <a:endParaRPr lang="en-US"/>
        </a:p>
      </dgm:t>
    </dgm:pt>
    <dgm:pt modelId="{6743FD44-1855-45C0-B005-33047127B119}" type="sibTrans" cxnId="{C7329235-A57D-40EF-BC9B-27FA8E8D8F6E}">
      <dgm:prSet/>
      <dgm:spPr/>
      <dgm:t>
        <a:bodyPr/>
        <a:lstStyle/>
        <a:p>
          <a:endParaRPr lang="en-US"/>
        </a:p>
      </dgm:t>
    </dgm:pt>
    <dgm:pt modelId="{5EB92A87-5234-4EC3-AEA3-5AD2541E9655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dirty="0"/>
            <a:t>More than seven</a:t>
          </a:r>
          <a:r>
            <a:rPr lang="en-US" sz="1800" b="1" dirty="0"/>
            <a:t> </a:t>
          </a:r>
          <a:r>
            <a:rPr lang="en-US" sz="1800" dirty="0"/>
            <a:t>stories may be considered high-rise structure; require higher levels of protection</a:t>
          </a:r>
        </a:p>
      </dgm:t>
    </dgm:pt>
    <dgm:pt modelId="{421C2FE6-87DC-4255-8D0F-CB8927348343}" type="parTrans" cxnId="{5676C628-03B7-4E95-985C-DB98CDFAAF4B}">
      <dgm:prSet/>
      <dgm:spPr/>
      <dgm:t>
        <a:bodyPr/>
        <a:lstStyle/>
        <a:p>
          <a:endParaRPr lang="en-US"/>
        </a:p>
      </dgm:t>
    </dgm:pt>
    <dgm:pt modelId="{66702ECA-10BD-4DB1-966D-498108926462}" type="sibTrans" cxnId="{5676C628-03B7-4E95-985C-DB98CDFAAF4B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5" custScaleY="83725" custLinFactNeighborY="-191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8A674EF9-F3D7-4F33-8FC2-479043604848}" type="pres">
      <dgm:prSet presAssocID="{8BD2FB74-F079-4135-B2CF-97981D2F9401}" presName="parentText" presStyleLbl="node1" presStyleIdx="1" presStyleCnt="5" custScaleY="813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D153D-E271-4E81-83D5-6EC685FFBB58}" type="pres">
      <dgm:prSet presAssocID="{2714B8DD-D7CE-4EAA-836F-30516987D0DC}" presName="spacer" presStyleCnt="0"/>
      <dgm:spPr/>
    </dgm:pt>
    <dgm:pt modelId="{63F520E8-9645-48E6-9D0A-70F3B465E5E5}" type="pres">
      <dgm:prSet presAssocID="{D8F5EE93-50B3-434B-AD7B-D2AA7F1E7D67}" presName="parentText" presStyleLbl="node1" presStyleIdx="2" presStyleCnt="5" custScaleY="771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E5AFC-E8E9-484A-9BBB-34D3AC760FFE}" type="pres">
      <dgm:prSet presAssocID="{955A02E0-066B-43BD-AAC6-F5EF23930930}" presName="spacer" presStyleCnt="0"/>
      <dgm:spPr/>
    </dgm:pt>
    <dgm:pt modelId="{0487A663-E6BB-41E4-85E7-B6C5ED8E7F11}" type="pres">
      <dgm:prSet presAssocID="{855B99AA-576A-4EF6-BA1F-57F483A650D7}" presName="parentText" presStyleLbl="node1" presStyleIdx="3" presStyleCnt="5" custScaleY="1345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4B8EC-2F21-4A28-991F-59C181A08F22}" type="pres">
      <dgm:prSet presAssocID="{6743FD44-1855-45C0-B005-33047127B119}" presName="spacer" presStyleCnt="0"/>
      <dgm:spPr/>
    </dgm:pt>
    <dgm:pt modelId="{2F18EE7B-6593-4271-ACE5-01E4898731FE}" type="pres">
      <dgm:prSet presAssocID="{5EB92A87-5234-4EC3-AEA3-5AD2541E965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329235-A57D-40EF-BC9B-27FA8E8D8F6E}" srcId="{F0DF7EEC-BB9D-499E-96DA-B9195F02188F}" destId="{855B99AA-576A-4EF6-BA1F-57F483A650D7}" srcOrd="3" destOrd="0" parTransId="{FBC8B8EC-1CB3-4CAE-A5C0-25D51C964447}" sibTransId="{6743FD44-1855-45C0-B005-33047127B119}"/>
    <dgm:cxn modelId="{22DCEE06-6A52-47A9-9275-1B265109583A}" type="presOf" srcId="{855B99AA-576A-4EF6-BA1F-57F483A650D7}" destId="{0487A663-E6BB-41E4-85E7-B6C5ED8E7F11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7B28B503-C662-4AA1-B190-5406E32403A6}" type="presOf" srcId="{D8F5EE93-50B3-434B-AD7B-D2AA7F1E7D67}" destId="{63F520E8-9645-48E6-9D0A-70F3B465E5E5}" srcOrd="0" destOrd="0" presId="urn:microsoft.com/office/officeart/2005/8/layout/vList2"/>
    <dgm:cxn modelId="{1FE7F029-33EA-4629-914F-3DAE9D3C875C}" srcId="{F0DF7EEC-BB9D-499E-96DA-B9195F02188F}" destId="{8BD2FB74-F079-4135-B2CF-97981D2F9401}" srcOrd="1" destOrd="0" parTransId="{D3830D3E-358A-4C9D-A731-D3E7326D9D86}" sibTransId="{2714B8DD-D7CE-4EAA-836F-30516987D0DC}"/>
    <dgm:cxn modelId="{9B374B21-F1F2-451C-9E1A-0D0CB294758F}" type="presOf" srcId="{8BD2FB74-F079-4135-B2CF-97981D2F9401}" destId="{8A674EF9-F3D7-4F33-8FC2-479043604848}" srcOrd="0" destOrd="0" presId="urn:microsoft.com/office/officeart/2005/8/layout/vList2"/>
    <dgm:cxn modelId="{9EA6A93E-D7B0-40C5-9DBE-99C0DF7778E7}" type="presOf" srcId="{5EB92A87-5234-4EC3-AEA3-5AD2541E9655}" destId="{2F18EE7B-6593-4271-ACE5-01E4898731FE}" srcOrd="0" destOrd="0" presId="urn:microsoft.com/office/officeart/2005/8/layout/vList2"/>
    <dgm:cxn modelId="{5676C628-03B7-4E95-985C-DB98CDFAAF4B}" srcId="{F0DF7EEC-BB9D-499E-96DA-B9195F02188F}" destId="{5EB92A87-5234-4EC3-AEA3-5AD2541E9655}" srcOrd="4" destOrd="0" parTransId="{421C2FE6-87DC-4255-8D0F-CB8927348343}" sibTransId="{66702ECA-10BD-4DB1-966D-498108926462}"/>
    <dgm:cxn modelId="{DE0A19E5-D51C-4FBD-BEF6-7EA5E375FCF8}" type="presOf" srcId="{C99DB7B2-9B32-4A55-8063-5E2123ED6BD9}" destId="{F88DD41B-4685-4E58-8A57-B0916762773B}" srcOrd="0" destOrd="0" presId="urn:microsoft.com/office/officeart/2005/8/layout/vList2"/>
    <dgm:cxn modelId="{0E4CD6BA-BA05-4F21-BCF3-69184C667A11}" type="presOf" srcId="{F0DF7EEC-BB9D-499E-96DA-B9195F02188F}" destId="{8D17D58B-D835-4271-8F9F-D5E3E3B2595C}" srcOrd="0" destOrd="0" presId="urn:microsoft.com/office/officeart/2005/8/layout/vList2"/>
    <dgm:cxn modelId="{83B82655-8F5C-4613-BF18-8318919D5616}" srcId="{F0DF7EEC-BB9D-499E-96DA-B9195F02188F}" destId="{D8F5EE93-50B3-434B-AD7B-D2AA7F1E7D67}" srcOrd="2" destOrd="0" parTransId="{4396E122-1159-4B9A-9380-D3AACD1F0656}" sibTransId="{955A02E0-066B-43BD-AAC6-F5EF23930930}"/>
    <dgm:cxn modelId="{398475CE-209E-447D-8E42-C2D142455290}" type="presParOf" srcId="{8D17D58B-D835-4271-8F9F-D5E3E3B2595C}" destId="{F88DD41B-4685-4E58-8A57-B0916762773B}" srcOrd="0" destOrd="0" presId="urn:microsoft.com/office/officeart/2005/8/layout/vList2"/>
    <dgm:cxn modelId="{7EA12B9B-9E44-4C3C-93CA-6E7882BAF1B5}" type="presParOf" srcId="{8D17D58B-D835-4271-8F9F-D5E3E3B2595C}" destId="{44FD44B6-9979-4FA3-A47E-AB00C42461B5}" srcOrd="1" destOrd="0" presId="urn:microsoft.com/office/officeart/2005/8/layout/vList2"/>
    <dgm:cxn modelId="{905F4AE2-78E4-444F-8F3B-EE34851B7063}" type="presParOf" srcId="{8D17D58B-D835-4271-8F9F-D5E3E3B2595C}" destId="{8A674EF9-F3D7-4F33-8FC2-479043604848}" srcOrd="2" destOrd="0" presId="urn:microsoft.com/office/officeart/2005/8/layout/vList2"/>
    <dgm:cxn modelId="{86F61CDA-1B86-4826-8A81-D4028966A53F}" type="presParOf" srcId="{8D17D58B-D835-4271-8F9F-D5E3E3B2595C}" destId="{AC5D153D-E271-4E81-83D5-6EC685FFBB58}" srcOrd="3" destOrd="0" presId="urn:microsoft.com/office/officeart/2005/8/layout/vList2"/>
    <dgm:cxn modelId="{BE52C6FE-54AB-4990-AA13-EC54B2F8B963}" type="presParOf" srcId="{8D17D58B-D835-4271-8F9F-D5E3E3B2595C}" destId="{63F520E8-9645-48E6-9D0A-70F3B465E5E5}" srcOrd="4" destOrd="0" presId="urn:microsoft.com/office/officeart/2005/8/layout/vList2"/>
    <dgm:cxn modelId="{7BF5AB4E-8086-4C2A-B824-3B8013F39177}" type="presParOf" srcId="{8D17D58B-D835-4271-8F9F-D5E3E3B2595C}" destId="{ABFE5AFC-E8E9-484A-9BBB-34D3AC760FFE}" srcOrd="5" destOrd="0" presId="urn:microsoft.com/office/officeart/2005/8/layout/vList2"/>
    <dgm:cxn modelId="{83A5D462-12CC-4BC1-84C1-22B929BD0131}" type="presParOf" srcId="{8D17D58B-D835-4271-8F9F-D5E3E3B2595C}" destId="{0487A663-E6BB-41E4-85E7-B6C5ED8E7F11}" srcOrd="6" destOrd="0" presId="urn:microsoft.com/office/officeart/2005/8/layout/vList2"/>
    <dgm:cxn modelId="{5310066A-72EA-4E09-A22C-9D458D3CD862}" type="presParOf" srcId="{8D17D58B-D835-4271-8F9F-D5E3E3B2595C}" destId="{B464B8EC-2F21-4A28-991F-59C181A08F22}" srcOrd="7" destOrd="0" presId="urn:microsoft.com/office/officeart/2005/8/layout/vList2"/>
    <dgm:cxn modelId="{A5D1F537-A2B5-4E83-84A5-5D0A029721EE}" type="presParOf" srcId="{8D17D58B-D835-4271-8F9F-D5E3E3B2595C}" destId="{2F18EE7B-6593-4271-ACE5-01E4898731F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CF6A4386-75B5-4FDE-91F6-43E4743B7CDF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FFE6CAC-6129-4BE3-A7C1-5205BE60747C}">
      <dgm:prSet phldrT="[Text]" custT="1"/>
      <dgm:spPr/>
      <dgm:t>
        <a:bodyPr/>
        <a:lstStyle/>
        <a:p>
          <a:r>
            <a:rPr lang="en-US" sz="2400" dirty="0"/>
            <a:t>Unique issues</a:t>
          </a:r>
        </a:p>
      </dgm:t>
    </dgm:pt>
    <dgm:pt modelId="{F2EDD4A7-C98D-46D2-9E13-1A316E666994}" type="parTrans" cxnId="{912AD99D-DF59-44A6-88DC-0AF624A6A673}">
      <dgm:prSet/>
      <dgm:spPr/>
      <dgm:t>
        <a:bodyPr/>
        <a:lstStyle/>
        <a:p>
          <a:endParaRPr lang="en-US"/>
        </a:p>
      </dgm:t>
    </dgm:pt>
    <dgm:pt modelId="{09F9DB1C-4564-466E-A405-8336DBCC1AC3}" type="sibTrans" cxnId="{912AD99D-DF59-44A6-88DC-0AF624A6A673}">
      <dgm:prSet/>
      <dgm:spPr/>
      <dgm:t>
        <a:bodyPr/>
        <a:lstStyle/>
        <a:p>
          <a:endParaRPr lang="en-US"/>
        </a:p>
      </dgm:t>
    </dgm:pt>
    <dgm:pt modelId="{3CC241DC-F42C-46F0-BA51-DBFF245BEDC5}">
      <dgm:prSet phldrT="[Text]" custT="1"/>
      <dgm:spPr/>
      <dgm:t>
        <a:bodyPr/>
        <a:lstStyle/>
        <a:p>
          <a:r>
            <a:rPr lang="en-US" sz="2400" dirty="0"/>
            <a:t>Building features</a:t>
          </a:r>
        </a:p>
      </dgm:t>
    </dgm:pt>
    <dgm:pt modelId="{ABF3BCC3-4F77-4DA1-9128-6C1E693C4EF4}" type="parTrans" cxnId="{1D9C0796-9CA6-4923-BFE7-88F155C74458}">
      <dgm:prSet/>
      <dgm:spPr/>
      <dgm:t>
        <a:bodyPr/>
        <a:lstStyle/>
        <a:p>
          <a:endParaRPr lang="en-US"/>
        </a:p>
      </dgm:t>
    </dgm:pt>
    <dgm:pt modelId="{9BEF8CA1-812D-4495-9B37-4EA2F41D5395}" type="sibTrans" cxnId="{1D9C0796-9CA6-4923-BFE7-88F155C74458}">
      <dgm:prSet/>
      <dgm:spPr/>
      <dgm:t>
        <a:bodyPr/>
        <a:lstStyle/>
        <a:p>
          <a:endParaRPr lang="en-US"/>
        </a:p>
      </dgm:t>
    </dgm:pt>
    <dgm:pt modelId="{8D2063D3-DECF-43D0-BE7B-CC1A4D0CA7C7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dirty="0"/>
            <a:t>Inspection concerns</a:t>
          </a:r>
        </a:p>
      </dgm:t>
    </dgm:pt>
    <dgm:pt modelId="{0D9D2D1E-A87C-499A-8F7D-A910D8B09522}" type="parTrans" cxnId="{9E2F37FA-3CFA-4374-995B-2351E2492338}">
      <dgm:prSet/>
      <dgm:spPr/>
      <dgm:t>
        <a:bodyPr/>
        <a:lstStyle/>
        <a:p>
          <a:endParaRPr lang="en-US"/>
        </a:p>
      </dgm:t>
    </dgm:pt>
    <dgm:pt modelId="{2BB77A04-D14C-44EB-AC2E-FBB79E1C3587}" type="sibTrans" cxnId="{9E2F37FA-3CFA-4374-995B-2351E2492338}">
      <dgm:prSet/>
      <dgm:spPr/>
      <dgm:t>
        <a:bodyPr/>
        <a:lstStyle/>
        <a:p>
          <a:endParaRPr lang="en-US"/>
        </a:p>
      </dgm:t>
    </dgm:pt>
    <dgm:pt modelId="{E62AB98D-186A-47C2-ACF8-2EF62B078516}">
      <dgm:prSet phldrT="[Text]" custT="1"/>
      <dgm:spPr/>
      <dgm:t>
        <a:bodyPr/>
        <a:lstStyle/>
        <a:p>
          <a:r>
            <a:rPr lang="en-US" sz="2000" dirty="0"/>
            <a:t>Location</a:t>
          </a:r>
        </a:p>
      </dgm:t>
    </dgm:pt>
    <dgm:pt modelId="{1209BF8F-49F7-445D-9D85-C03713EF65CE}" type="parTrans" cxnId="{838B0AEE-6D92-4A77-BA29-192CF93A86D9}">
      <dgm:prSet/>
      <dgm:spPr/>
      <dgm:t>
        <a:bodyPr/>
        <a:lstStyle/>
        <a:p>
          <a:endParaRPr lang="en-US"/>
        </a:p>
      </dgm:t>
    </dgm:pt>
    <dgm:pt modelId="{C7324FA8-E7F3-40DF-8E1D-E66E70B47303}" type="sibTrans" cxnId="{838B0AEE-6D92-4A77-BA29-192CF93A86D9}">
      <dgm:prSet/>
      <dgm:spPr/>
      <dgm:t>
        <a:bodyPr/>
        <a:lstStyle/>
        <a:p>
          <a:endParaRPr lang="en-US"/>
        </a:p>
      </dgm:t>
    </dgm:pt>
    <dgm:pt modelId="{F75698F3-36BB-499C-BE37-289D7E556B5C}">
      <dgm:prSet phldrT="[Text]" custT="1"/>
      <dgm:spPr/>
      <dgm:t>
        <a:bodyPr/>
        <a:lstStyle/>
        <a:p>
          <a:r>
            <a:rPr lang="en-US" sz="2000" dirty="0"/>
            <a:t>Structure age</a:t>
          </a:r>
        </a:p>
      </dgm:t>
    </dgm:pt>
    <dgm:pt modelId="{6BC36137-769D-4C1F-B27B-D81A88A98152}" type="parTrans" cxnId="{5557CE48-0B84-487F-B2FE-19EDA494D2F6}">
      <dgm:prSet/>
      <dgm:spPr/>
      <dgm:t>
        <a:bodyPr/>
        <a:lstStyle/>
        <a:p>
          <a:endParaRPr lang="en-US"/>
        </a:p>
      </dgm:t>
    </dgm:pt>
    <dgm:pt modelId="{060D3319-2A12-4847-9015-F0058341CF38}" type="sibTrans" cxnId="{5557CE48-0B84-487F-B2FE-19EDA494D2F6}">
      <dgm:prSet/>
      <dgm:spPr/>
      <dgm:t>
        <a:bodyPr/>
        <a:lstStyle/>
        <a:p>
          <a:endParaRPr lang="en-US"/>
        </a:p>
      </dgm:t>
    </dgm:pt>
    <dgm:pt modelId="{79D948CC-DC11-4A09-94CE-2CE0EFF81473}">
      <dgm:prSet phldrT="[Text]" custT="1"/>
      <dgm:spPr/>
      <dgm:t>
        <a:bodyPr/>
        <a:lstStyle/>
        <a:p>
          <a:r>
            <a:rPr lang="en-US" sz="2000" dirty="0"/>
            <a:t>Age and economic status of the occupants</a:t>
          </a:r>
        </a:p>
      </dgm:t>
    </dgm:pt>
    <dgm:pt modelId="{406F21F7-0D2B-4F1A-A60D-5B005218942F}" type="parTrans" cxnId="{5D46F5BD-ADDF-4328-9B4B-E411D4555A2D}">
      <dgm:prSet/>
      <dgm:spPr/>
      <dgm:t>
        <a:bodyPr/>
        <a:lstStyle/>
        <a:p>
          <a:endParaRPr lang="en-US"/>
        </a:p>
      </dgm:t>
    </dgm:pt>
    <dgm:pt modelId="{7A20E14B-3B2D-4A5E-858F-F1604C1EDE39}" type="sibTrans" cxnId="{5D46F5BD-ADDF-4328-9B4B-E411D4555A2D}">
      <dgm:prSet/>
      <dgm:spPr/>
      <dgm:t>
        <a:bodyPr/>
        <a:lstStyle/>
        <a:p>
          <a:endParaRPr lang="en-US"/>
        </a:p>
      </dgm:t>
    </dgm:pt>
    <dgm:pt modelId="{39F54E26-F108-42E8-A189-33FEC7E6FCAE}">
      <dgm:prSet phldrT="[Text]" custT="1"/>
      <dgm:spPr/>
      <dgm:t>
        <a:bodyPr/>
        <a:lstStyle/>
        <a:p>
          <a:r>
            <a:rPr lang="en-US" sz="2000" dirty="0"/>
            <a:t>Fire protection features must be evaluated based upon risk levels in each building</a:t>
          </a:r>
        </a:p>
      </dgm:t>
    </dgm:pt>
    <dgm:pt modelId="{A7DD8897-9362-4B39-B5CB-35745C04F5E9}" type="parTrans" cxnId="{A1A91E96-DFA7-49E7-92F4-C52930CCF273}">
      <dgm:prSet/>
      <dgm:spPr/>
      <dgm:t>
        <a:bodyPr/>
        <a:lstStyle/>
        <a:p>
          <a:endParaRPr lang="en-US"/>
        </a:p>
      </dgm:t>
    </dgm:pt>
    <dgm:pt modelId="{393CF09C-2E32-4D05-9F33-641C0F979149}" type="sibTrans" cxnId="{A1A91E96-DFA7-49E7-92F4-C52930CCF273}">
      <dgm:prSet/>
      <dgm:spPr/>
      <dgm:t>
        <a:bodyPr/>
        <a:lstStyle/>
        <a:p>
          <a:endParaRPr lang="en-US"/>
        </a:p>
      </dgm:t>
    </dgm:pt>
    <dgm:pt modelId="{F1BB96D9-D9E0-4AB4-A86F-44B3E9E918F8}">
      <dgm:prSet phldrT="[Text]" custT="1"/>
      <dgm:spPr/>
      <dgm:t>
        <a:bodyPr/>
        <a:lstStyle/>
        <a:p>
          <a:r>
            <a:rPr lang="en-US" sz="2000" dirty="0"/>
            <a:t>Design features must be maintained </a:t>
          </a:r>
        </a:p>
      </dgm:t>
    </dgm:pt>
    <dgm:pt modelId="{1FC47AD0-96F2-404B-9DB9-548475225AFB}" type="parTrans" cxnId="{2697409D-AD0D-43B1-941E-72C40499097F}">
      <dgm:prSet/>
      <dgm:spPr/>
      <dgm:t>
        <a:bodyPr/>
        <a:lstStyle/>
        <a:p>
          <a:endParaRPr lang="en-US"/>
        </a:p>
      </dgm:t>
    </dgm:pt>
    <dgm:pt modelId="{9C97A055-2070-41D8-B4DC-1ACAACBE0CB2}" type="sibTrans" cxnId="{2697409D-AD0D-43B1-941E-72C40499097F}">
      <dgm:prSet/>
      <dgm:spPr/>
      <dgm:t>
        <a:bodyPr/>
        <a:lstStyle/>
        <a:p>
          <a:endParaRPr lang="en-US"/>
        </a:p>
      </dgm:t>
    </dgm:pt>
    <dgm:pt modelId="{D5C125FF-7F15-4235-9FDF-5E1DB3960A75}">
      <dgm:prSet phldrT="[Text]" custT="1"/>
      <dgm:spPr/>
      <dgm:t>
        <a:bodyPr/>
        <a:lstStyle/>
        <a:p>
          <a:r>
            <a:rPr lang="en-US" sz="2000" dirty="0"/>
            <a:t>Keep records to use as reference for all inspections</a:t>
          </a:r>
        </a:p>
      </dgm:t>
    </dgm:pt>
    <dgm:pt modelId="{C4B56813-FD5B-4224-BC82-14880EF1364C}" type="parTrans" cxnId="{F39B4890-636B-4E27-AA1D-B3318EA8E0A9}">
      <dgm:prSet/>
      <dgm:spPr/>
      <dgm:t>
        <a:bodyPr/>
        <a:lstStyle/>
        <a:p>
          <a:endParaRPr lang="en-US"/>
        </a:p>
      </dgm:t>
    </dgm:pt>
    <dgm:pt modelId="{AD5D2877-A9B2-4E9B-9EC5-ACCB904BBA7C}" type="sibTrans" cxnId="{F39B4890-636B-4E27-AA1D-B3318EA8E0A9}">
      <dgm:prSet/>
      <dgm:spPr/>
      <dgm:t>
        <a:bodyPr/>
        <a:lstStyle/>
        <a:p>
          <a:endParaRPr lang="en-US"/>
        </a:p>
      </dgm:t>
    </dgm:pt>
    <dgm:pt modelId="{4791D924-0169-450F-9A61-DD1E31E1742A}">
      <dgm:prSet phldrT="[Text]" custT="1"/>
      <dgm:spPr/>
      <dgm:t>
        <a:bodyPr/>
        <a:lstStyle/>
        <a:p>
          <a:r>
            <a:rPr lang="en-US" sz="2000" dirty="0"/>
            <a:t>Additions to the building; verify proper fire separations</a:t>
          </a:r>
        </a:p>
      </dgm:t>
    </dgm:pt>
    <dgm:pt modelId="{6F77A9A0-FA03-4D38-8DFC-79EBFA93969C}" type="parTrans" cxnId="{72FAB4F5-E775-41ED-9403-753A19CB43C8}">
      <dgm:prSet/>
      <dgm:spPr/>
      <dgm:t>
        <a:bodyPr/>
        <a:lstStyle/>
        <a:p>
          <a:endParaRPr lang="en-US"/>
        </a:p>
      </dgm:t>
    </dgm:pt>
    <dgm:pt modelId="{39A48FC6-A07A-42F9-AA0F-95030411E663}" type="sibTrans" cxnId="{72FAB4F5-E775-41ED-9403-753A19CB43C8}">
      <dgm:prSet/>
      <dgm:spPr/>
      <dgm:t>
        <a:bodyPr/>
        <a:lstStyle/>
        <a:p>
          <a:endParaRPr lang="en-US"/>
        </a:p>
      </dgm:t>
    </dgm:pt>
    <dgm:pt modelId="{CA72B798-4F84-49BC-8A0F-14C3BCF141A4}">
      <dgm:prSet phldrT="[Text]" custT="1"/>
      <dgm:spPr/>
      <dgm:t>
        <a:bodyPr/>
        <a:lstStyle/>
        <a:p>
          <a:r>
            <a:rPr lang="en-US" sz="2000" dirty="0"/>
            <a:t>Changes in use; usually require increased fire and life safety requirements</a:t>
          </a:r>
        </a:p>
      </dgm:t>
    </dgm:pt>
    <dgm:pt modelId="{B07D6519-8275-4103-A7A5-A8809580D210}" type="parTrans" cxnId="{42982A32-7E97-4327-A7B1-BC44410E28F8}">
      <dgm:prSet/>
      <dgm:spPr/>
      <dgm:t>
        <a:bodyPr/>
        <a:lstStyle/>
        <a:p>
          <a:endParaRPr lang="en-US"/>
        </a:p>
      </dgm:t>
    </dgm:pt>
    <dgm:pt modelId="{D70AB903-DCF3-4FE6-B537-6E62DC883312}" type="sibTrans" cxnId="{42982A32-7E97-4327-A7B1-BC44410E28F8}">
      <dgm:prSet/>
      <dgm:spPr/>
      <dgm:t>
        <a:bodyPr/>
        <a:lstStyle/>
        <a:p>
          <a:endParaRPr lang="en-US"/>
        </a:p>
      </dgm:t>
    </dgm:pt>
    <dgm:pt modelId="{B9DF6914-1C1A-482A-8E9B-F542F82098B7}" type="pres">
      <dgm:prSet presAssocID="{CF6A4386-75B5-4FDE-91F6-43E4743B7C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231DFC-671B-4A6A-A5FA-A48B38BC9C74}" type="pres">
      <dgm:prSet presAssocID="{7FFE6CAC-6129-4BE3-A7C1-5205BE60747C}" presName="parentLin" presStyleCnt="0"/>
      <dgm:spPr/>
    </dgm:pt>
    <dgm:pt modelId="{B03DFAA1-8C22-423E-9F0B-0EF6F5E41147}" type="pres">
      <dgm:prSet presAssocID="{7FFE6CAC-6129-4BE3-A7C1-5205BE60747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6BAC656-21D4-41B4-A548-0E5F52FD3341}" type="pres">
      <dgm:prSet presAssocID="{7FFE6CAC-6129-4BE3-A7C1-5205BE60747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E5367-3208-4BB9-8CB7-3EDA8C0B8ADA}" type="pres">
      <dgm:prSet presAssocID="{7FFE6CAC-6129-4BE3-A7C1-5205BE60747C}" presName="negativeSpace" presStyleCnt="0"/>
      <dgm:spPr/>
    </dgm:pt>
    <dgm:pt modelId="{1C50D3FD-EF7A-4A5C-A07E-FE4E03C9B906}" type="pres">
      <dgm:prSet presAssocID="{7FFE6CAC-6129-4BE3-A7C1-5205BE60747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04BFE-C1FC-45AF-A839-BD904568B21B}" type="pres">
      <dgm:prSet presAssocID="{09F9DB1C-4564-466E-A405-8336DBCC1AC3}" presName="spaceBetweenRectangles" presStyleCnt="0"/>
      <dgm:spPr/>
    </dgm:pt>
    <dgm:pt modelId="{CB410154-6114-4868-B91F-ECFC51DAD6D3}" type="pres">
      <dgm:prSet presAssocID="{3CC241DC-F42C-46F0-BA51-DBFF245BEDC5}" presName="parentLin" presStyleCnt="0"/>
      <dgm:spPr/>
    </dgm:pt>
    <dgm:pt modelId="{1D690E79-59E4-4FFB-97F8-B6F084381CD9}" type="pres">
      <dgm:prSet presAssocID="{3CC241DC-F42C-46F0-BA51-DBFF245BEDC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30DE1FE-B5E5-4DFB-9678-0E07CF434D73}" type="pres">
      <dgm:prSet presAssocID="{3CC241DC-F42C-46F0-BA51-DBFF245BEDC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0BF9B-F549-4D45-9B4A-D3AB11769592}" type="pres">
      <dgm:prSet presAssocID="{3CC241DC-F42C-46F0-BA51-DBFF245BEDC5}" presName="negativeSpace" presStyleCnt="0"/>
      <dgm:spPr/>
    </dgm:pt>
    <dgm:pt modelId="{604B85D9-C44A-43D9-955B-31DFEEE7A22F}" type="pres">
      <dgm:prSet presAssocID="{3CC241DC-F42C-46F0-BA51-DBFF245BEDC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44641-E9D6-4A34-AB78-CED0FF214EF9}" type="pres">
      <dgm:prSet presAssocID="{9BEF8CA1-812D-4495-9B37-4EA2F41D5395}" presName="spaceBetweenRectangles" presStyleCnt="0"/>
      <dgm:spPr/>
    </dgm:pt>
    <dgm:pt modelId="{F854EBA1-7354-4A78-A3D5-11259594B456}" type="pres">
      <dgm:prSet presAssocID="{8D2063D3-DECF-43D0-BE7B-CC1A4D0CA7C7}" presName="parentLin" presStyleCnt="0"/>
      <dgm:spPr/>
    </dgm:pt>
    <dgm:pt modelId="{85C54DB3-6F68-46CD-951E-9797D7168F8D}" type="pres">
      <dgm:prSet presAssocID="{8D2063D3-DECF-43D0-BE7B-CC1A4D0CA7C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1E687A14-6F00-4133-B124-AC14528F8107}" type="pres">
      <dgm:prSet presAssocID="{8D2063D3-DECF-43D0-BE7B-CC1A4D0CA7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5988BF-CA76-44A7-A765-D1E9F0A4E080}" type="pres">
      <dgm:prSet presAssocID="{8D2063D3-DECF-43D0-BE7B-CC1A4D0CA7C7}" presName="negativeSpace" presStyleCnt="0"/>
      <dgm:spPr/>
    </dgm:pt>
    <dgm:pt modelId="{C7184254-55CA-4A70-9F90-2F807432B872}" type="pres">
      <dgm:prSet presAssocID="{8D2063D3-DECF-43D0-BE7B-CC1A4D0CA7C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41D2E9-C64F-42E4-8965-228C1D280C93}" type="presOf" srcId="{F75698F3-36BB-499C-BE37-289D7E556B5C}" destId="{1C50D3FD-EF7A-4A5C-A07E-FE4E03C9B906}" srcOrd="0" destOrd="1" presId="urn:microsoft.com/office/officeart/2005/8/layout/list1"/>
    <dgm:cxn modelId="{47C55C91-3F72-45D7-8BB1-52B3150BF3FE}" type="presOf" srcId="{7FFE6CAC-6129-4BE3-A7C1-5205BE60747C}" destId="{B03DFAA1-8C22-423E-9F0B-0EF6F5E41147}" srcOrd="0" destOrd="0" presId="urn:microsoft.com/office/officeart/2005/8/layout/list1"/>
    <dgm:cxn modelId="{72FAB4F5-E775-41ED-9403-753A19CB43C8}" srcId="{8D2063D3-DECF-43D0-BE7B-CC1A4D0CA7C7}" destId="{4791D924-0169-450F-9A61-DD1E31E1742A}" srcOrd="1" destOrd="0" parTransId="{6F77A9A0-FA03-4D38-8DFC-79EBFA93969C}" sibTransId="{39A48FC6-A07A-42F9-AA0F-95030411E663}"/>
    <dgm:cxn modelId="{8396E481-2A93-4AFF-8707-E3C37CDB04A0}" type="presOf" srcId="{3CC241DC-F42C-46F0-BA51-DBFF245BEDC5}" destId="{1D690E79-59E4-4FFB-97F8-B6F084381CD9}" srcOrd="0" destOrd="0" presId="urn:microsoft.com/office/officeart/2005/8/layout/list1"/>
    <dgm:cxn modelId="{838B0AEE-6D92-4A77-BA29-192CF93A86D9}" srcId="{7FFE6CAC-6129-4BE3-A7C1-5205BE60747C}" destId="{E62AB98D-186A-47C2-ACF8-2EF62B078516}" srcOrd="0" destOrd="0" parTransId="{1209BF8F-49F7-445D-9D85-C03713EF65CE}" sibTransId="{C7324FA8-E7F3-40DF-8E1D-E66E70B47303}"/>
    <dgm:cxn modelId="{356FF044-970B-4AEF-B2A0-BD26D554F04E}" type="presOf" srcId="{F1BB96D9-D9E0-4AB4-A86F-44B3E9E918F8}" destId="{604B85D9-C44A-43D9-955B-31DFEEE7A22F}" srcOrd="0" destOrd="1" presId="urn:microsoft.com/office/officeart/2005/8/layout/list1"/>
    <dgm:cxn modelId="{EDE00E80-9558-46DA-B097-66B75E87AC30}" type="presOf" srcId="{3CC241DC-F42C-46F0-BA51-DBFF245BEDC5}" destId="{830DE1FE-B5E5-4DFB-9678-0E07CF434D73}" srcOrd="1" destOrd="0" presId="urn:microsoft.com/office/officeart/2005/8/layout/list1"/>
    <dgm:cxn modelId="{2697409D-AD0D-43B1-941E-72C40499097F}" srcId="{3CC241DC-F42C-46F0-BA51-DBFF245BEDC5}" destId="{F1BB96D9-D9E0-4AB4-A86F-44B3E9E918F8}" srcOrd="1" destOrd="0" parTransId="{1FC47AD0-96F2-404B-9DB9-548475225AFB}" sibTransId="{9C97A055-2070-41D8-B4DC-1ACAACBE0CB2}"/>
    <dgm:cxn modelId="{8264EB2F-26AE-48B8-AE02-39F82B7713EB}" type="presOf" srcId="{8D2063D3-DECF-43D0-BE7B-CC1A4D0CA7C7}" destId="{85C54DB3-6F68-46CD-951E-9797D7168F8D}" srcOrd="0" destOrd="0" presId="urn:microsoft.com/office/officeart/2005/8/layout/list1"/>
    <dgm:cxn modelId="{A87392CE-337C-47C6-A66C-1120DEF0D4DD}" type="presOf" srcId="{7FFE6CAC-6129-4BE3-A7C1-5205BE60747C}" destId="{B6BAC656-21D4-41B4-A548-0E5F52FD3341}" srcOrd="1" destOrd="0" presId="urn:microsoft.com/office/officeart/2005/8/layout/list1"/>
    <dgm:cxn modelId="{A1CCD708-A4A9-4092-891E-E50005B15CE9}" type="presOf" srcId="{4791D924-0169-450F-9A61-DD1E31E1742A}" destId="{C7184254-55CA-4A70-9F90-2F807432B872}" srcOrd="0" destOrd="1" presId="urn:microsoft.com/office/officeart/2005/8/layout/list1"/>
    <dgm:cxn modelId="{42982A32-7E97-4327-A7B1-BC44410E28F8}" srcId="{8D2063D3-DECF-43D0-BE7B-CC1A4D0CA7C7}" destId="{CA72B798-4F84-49BC-8A0F-14C3BCF141A4}" srcOrd="2" destOrd="0" parTransId="{B07D6519-8275-4103-A7A5-A8809580D210}" sibTransId="{D70AB903-DCF3-4FE6-B537-6E62DC883312}"/>
    <dgm:cxn modelId="{60D7D050-AB2E-4EA2-9E7A-5FD17D8A6D6F}" type="presOf" srcId="{79D948CC-DC11-4A09-94CE-2CE0EFF81473}" destId="{1C50D3FD-EF7A-4A5C-A07E-FE4E03C9B906}" srcOrd="0" destOrd="2" presId="urn:microsoft.com/office/officeart/2005/8/layout/list1"/>
    <dgm:cxn modelId="{1D9C0796-9CA6-4923-BFE7-88F155C74458}" srcId="{CF6A4386-75B5-4FDE-91F6-43E4743B7CDF}" destId="{3CC241DC-F42C-46F0-BA51-DBFF245BEDC5}" srcOrd="1" destOrd="0" parTransId="{ABF3BCC3-4F77-4DA1-9128-6C1E693C4EF4}" sibTransId="{9BEF8CA1-812D-4495-9B37-4EA2F41D5395}"/>
    <dgm:cxn modelId="{6C6D78DE-D50E-4CB5-946C-2870A642EE3D}" type="presOf" srcId="{CF6A4386-75B5-4FDE-91F6-43E4743B7CDF}" destId="{B9DF6914-1C1A-482A-8E9B-F542F82098B7}" srcOrd="0" destOrd="0" presId="urn:microsoft.com/office/officeart/2005/8/layout/list1"/>
    <dgm:cxn modelId="{F39B4890-636B-4E27-AA1D-B3318EA8E0A9}" srcId="{8D2063D3-DECF-43D0-BE7B-CC1A4D0CA7C7}" destId="{D5C125FF-7F15-4235-9FDF-5E1DB3960A75}" srcOrd="0" destOrd="0" parTransId="{C4B56813-FD5B-4224-BC82-14880EF1364C}" sibTransId="{AD5D2877-A9B2-4E9B-9EC5-ACCB904BBA7C}"/>
    <dgm:cxn modelId="{807BD589-A57B-4DC9-BD0A-45A2959D9846}" type="presOf" srcId="{D5C125FF-7F15-4235-9FDF-5E1DB3960A75}" destId="{C7184254-55CA-4A70-9F90-2F807432B872}" srcOrd="0" destOrd="0" presId="urn:microsoft.com/office/officeart/2005/8/layout/list1"/>
    <dgm:cxn modelId="{FE45E4E7-8333-4447-908D-26EDCA4FB5B3}" type="presOf" srcId="{E62AB98D-186A-47C2-ACF8-2EF62B078516}" destId="{1C50D3FD-EF7A-4A5C-A07E-FE4E03C9B906}" srcOrd="0" destOrd="0" presId="urn:microsoft.com/office/officeart/2005/8/layout/list1"/>
    <dgm:cxn modelId="{2E4FA9B1-91E4-4B5F-A3DF-95C5228705AB}" type="presOf" srcId="{CA72B798-4F84-49BC-8A0F-14C3BCF141A4}" destId="{C7184254-55CA-4A70-9F90-2F807432B872}" srcOrd="0" destOrd="2" presId="urn:microsoft.com/office/officeart/2005/8/layout/list1"/>
    <dgm:cxn modelId="{E7BC1991-E931-431C-B348-0623A313CB50}" type="presOf" srcId="{8D2063D3-DECF-43D0-BE7B-CC1A4D0CA7C7}" destId="{1E687A14-6F00-4133-B124-AC14528F8107}" srcOrd="1" destOrd="0" presId="urn:microsoft.com/office/officeart/2005/8/layout/list1"/>
    <dgm:cxn modelId="{912AD99D-DF59-44A6-88DC-0AF624A6A673}" srcId="{CF6A4386-75B5-4FDE-91F6-43E4743B7CDF}" destId="{7FFE6CAC-6129-4BE3-A7C1-5205BE60747C}" srcOrd="0" destOrd="0" parTransId="{F2EDD4A7-C98D-46D2-9E13-1A316E666994}" sibTransId="{09F9DB1C-4564-466E-A405-8336DBCC1AC3}"/>
    <dgm:cxn modelId="{9E2F37FA-3CFA-4374-995B-2351E2492338}" srcId="{CF6A4386-75B5-4FDE-91F6-43E4743B7CDF}" destId="{8D2063D3-DECF-43D0-BE7B-CC1A4D0CA7C7}" srcOrd="2" destOrd="0" parTransId="{0D9D2D1E-A87C-499A-8F7D-A910D8B09522}" sibTransId="{2BB77A04-D14C-44EB-AC2E-FBB79E1C3587}"/>
    <dgm:cxn modelId="{5557CE48-0B84-487F-B2FE-19EDA494D2F6}" srcId="{7FFE6CAC-6129-4BE3-A7C1-5205BE60747C}" destId="{F75698F3-36BB-499C-BE37-289D7E556B5C}" srcOrd="1" destOrd="0" parTransId="{6BC36137-769D-4C1F-B27B-D81A88A98152}" sibTransId="{060D3319-2A12-4847-9015-F0058341CF38}"/>
    <dgm:cxn modelId="{BA780EF4-6130-45BC-8CB1-DE8FC0FDFC10}" type="presOf" srcId="{39F54E26-F108-42E8-A189-33FEC7E6FCAE}" destId="{604B85D9-C44A-43D9-955B-31DFEEE7A22F}" srcOrd="0" destOrd="0" presId="urn:microsoft.com/office/officeart/2005/8/layout/list1"/>
    <dgm:cxn modelId="{A1A91E96-DFA7-49E7-92F4-C52930CCF273}" srcId="{3CC241DC-F42C-46F0-BA51-DBFF245BEDC5}" destId="{39F54E26-F108-42E8-A189-33FEC7E6FCAE}" srcOrd="0" destOrd="0" parTransId="{A7DD8897-9362-4B39-B5CB-35745C04F5E9}" sibTransId="{393CF09C-2E32-4D05-9F33-641C0F979149}"/>
    <dgm:cxn modelId="{5D46F5BD-ADDF-4328-9B4B-E411D4555A2D}" srcId="{7FFE6CAC-6129-4BE3-A7C1-5205BE60747C}" destId="{79D948CC-DC11-4A09-94CE-2CE0EFF81473}" srcOrd="2" destOrd="0" parTransId="{406F21F7-0D2B-4F1A-A60D-5B005218942F}" sibTransId="{7A20E14B-3B2D-4A5E-858F-F1604C1EDE39}"/>
    <dgm:cxn modelId="{55CC8955-0404-4971-891E-A7D3FA9B0633}" type="presParOf" srcId="{B9DF6914-1C1A-482A-8E9B-F542F82098B7}" destId="{D7231DFC-671B-4A6A-A5FA-A48B38BC9C74}" srcOrd="0" destOrd="0" presId="urn:microsoft.com/office/officeart/2005/8/layout/list1"/>
    <dgm:cxn modelId="{54A81C2C-B4E7-4A20-9494-E367213B3867}" type="presParOf" srcId="{D7231DFC-671B-4A6A-A5FA-A48B38BC9C74}" destId="{B03DFAA1-8C22-423E-9F0B-0EF6F5E41147}" srcOrd="0" destOrd="0" presId="urn:microsoft.com/office/officeart/2005/8/layout/list1"/>
    <dgm:cxn modelId="{82A33D31-6DEF-4EB6-AFCE-DA6833135B9A}" type="presParOf" srcId="{D7231DFC-671B-4A6A-A5FA-A48B38BC9C74}" destId="{B6BAC656-21D4-41B4-A548-0E5F52FD3341}" srcOrd="1" destOrd="0" presId="urn:microsoft.com/office/officeart/2005/8/layout/list1"/>
    <dgm:cxn modelId="{95587311-E53C-4CC1-904A-FAB0F1F94CA3}" type="presParOf" srcId="{B9DF6914-1C1A-482A-8E9B-F542F82098B7}" destId="{544E5367-3208-4BB9-8CB7-3EDA8C0B8ADA}" srcOrd="1" destOrd="0" presId="urn:microsoft.com/office/officeart/2005/8/layout/list1"/>
    <dgm:cxn modelId="{25744EA8-2F3E-45D9-8AA7-2380D99E3E7E}" type="presParOf" srcId="{B9DF6914-1C1A-482A-8E9B-F542F82098B7}" destId="{1C50D3FD-EF7A-4A5C-A07E-FE4E03C9B906}" srcOrd="2" destOrd="0" presId="urn:microsoft.com/office/officeart/2005/8/layout/list1"/>
    <dgm:cxn modelId="{97B52BED-117A-43A1-8F0F-E12FDD0F99E2}" type="presParOf" srcId="{B9DF6914-1C1A-482A-8E9B-F542F82098B7}" destId="{FD504BFE-C1FC-45AF-A839-BD904568B21B}" srcOrd="3" destOrd="0" presId="urn:microsoft.com/office/officeart/2005/8/layout/list1"/>
    <dgm:cxn modelId="{35D57856-27E5-4C08-989A-470F8449A00B}" type="presParOf" srcId="{B9DF6914-1C1A-482A-8E9B-F542F82098B7}" destId="{CB410154-6114-4868-B91F-ECFC51DAD6D3}" srcOrd="4" destOrd="0" presId="urn:microsoft.com/office/officeart/2005/8/layout/list1"/>
    <dgm:cxn modelId="{836C1D96-B5D3-4985-8DE5-E2809861B0A2}" type="presParOf" srcId="{CB410154-6114-4868-B91F-ECFC51DAD6D3}" destId="{1D690E79-59E4-4FFB-97F8-B6F084381CD9}" srcOrd="0" destOrd="0" presId="urn:microsoft.com/office/officeart/2005/8/layout/list1"/>
    <dgm:cxn modelId="{581EA2A4-EE67-45B5-B37E-54576C260C50}" type="presParOf" srcId="{CB410154-6114-4868-B91F-ECFC51DAD6D3}" destId="{830DE1FE-B5E5-4DFB-9678-0E07CF434D73}" srcOrd="1" destOrd="0" presId="urn:microsoft.com/office/officeart/2005/8/layout/list1"/>
    <dgm:cxn modelId="{07843CB5-64C5-4AB1-843E-50A12BE3C0B6}" type="presParOf" srcId="{B9DF6914-1C1A-482A-8E9B-F542F82098B7}" destId="{45C0BF9B-F549-4D45-9B4A-D3AB11769592}" srcOrd="5" destOrd="0" presId="urn:microsoft.com/office/officeart/2005/8/layout/list1"/>
    <dgm:cxn modelId="{C395D4FE-3C3B-44F1-98C3-5D0E2DED21E3}" type="presParOf" srcId="{B9DF6914-1C1A-482A-8E9B-F542F82098B7}" destId="{604B85D9-C44A-43D9-955B-31DFEEE7A22F}" srcOrd="6" destOrd="0" presId="urn:microsoft.com/office/officeart/2005/8/layout/list1"/>
    <dgm:cxn modelId="{44830B3F-26F5-4174-AFBE-FADFA90E224C}" type="presParOf" srcId="{B9DF6914-1C1A-482A-8E9B-F542F82098B7}" destId="{23644641-E9D6-4A34-AB78-CED0FF214EF9}" srcOrd="7" destOrd="0" presId="urn:microsoft.com/office/officeart/2005/8/layout/list1"/>
    <dgm:cxn modelId="{321DF7E9-27A6-41BE-AC68-465175D12319}" type="presParOf" srcId="{B9DF6914-1C1A-482A-8E9B-F542F82098B7}" destId="{F854EBA1-7354-4A78-A3D5-11259594B456}" srcOrd="8" destOrd="0" presId="urn:microsoft.com/office/officeart/2005/8/layout/list1"/>
    <dgm:cxn modelId="{B28216AB-5DD9-4163-84EA-F06B86A0616E}" type="presParOf" srcId="{F854EBA1-7354-4A78-A3D5-11259594B456}" destId="{85C54DB3-6F68-46CD-951E-9797D7168F8D}" srcOrd="0" destOrd="0" presId="urn:microsoft.com/office/officeart/2005/8/layout/list1"/>
    <dgm:cxn modelId="{889BDB19-7E15-4A5C-A6A7-F413EB6B8CD0}" type="presParOf" srcId="{F854EBA1-7354-4A78-A3D5-11259594B456}" destId="{1E687A14-6F00-4133-B124-AC14528F8107}" srcOrd="1" destOrd="0" presId="urn:microsoft.com/office/officeart/2005/8/layout/list1"/>
    <dgm:cxn modelId="{E6E7F162-46CA-4829-B423-0A9D6073DC69}" type="presParOf" srcId="{B9DF6914-1C1A-482A-8E9B-F542F82098B7}" destId="{C15988BF-CA76-44A7-A765-D1E9F0A4E080}" srcOrd="9" destOrd="0" presId="urn:microsoft.com/office/officeart/2005/8/layout/list1"/>
    <dgm:cxn modelId="{9044F41E-42F6-4AE2-B3DB-C1B5F76485FC}" type="presParOf" srcId="{B9DF6914-1C1A-482A-8E9B-F542F82098B7}" destId="{C7184254-55CA-4A70-9F90-2F807432B8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F0DF7EEC-BB9D-499E-96DA-B9195F02188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99DB7B2-9B32-4A55-8063-5E2123ED6BD9}">
      <dgm:prSet phldrT="[Text]" custT="1"/>
      <dgm:spPr/>
      <dgm:t>
        <a:bodyPr/>
        <a:lstStyle/>
        <a:p>
          <a:r>
            <a:rPr lang="en-US" sz="1800" dirty="0"/>
            <a:t>Generally structures used to store goods, merchandise, vehicles, or animals</a:t>
          </a:r>
        </a:p>
      </dgm:t>
    </dgm:pt>
    <dgm:pt modelId="{D5A702B3-E6AB-4C26-93AA-58FD48DE5DD3}" type="parTrans" cxnId="{4F7DF957-B6B8-4148-9F83-96EB4598E2AB}">
      <dgm:prSet/>
      <dgm:spPr/>
      <dgm:t>
        <a:bodyPr/>
        <a:lstStyle/>
        <a:p>
          <a:endParaRPr lang="en-US"/>
        </a:p>
      </dgm:t>
    </dgm:pt>
    <dgm:pt modelId="{6EE7578E-9393-4BFD-8FC1-414364CD2AD5}" type="sibTrans" cxnId="{4F7DF957-B6B8-4148-9F83-96EB4598E2AB}">
      <dgm:prSet/>
      <dgm:spPr/>
      <dgm:t>
        <a:bodyPr/>
        <a:lstStyle/>
        <a:p>
          <a:endParaRPr lang="en-US"/>
        </a:p>
      </dgm:t>
    </dgm:pt>
    <dgm:pt modelId="{19EC6E32-2D5E-4714-97A8-911483F39E8D}">
      <dgm:prSet phldrT="[Text]" custT="1"/>
      <dgm:spPr/>
      <dgm:t>
        <a:bodyPr/>
        <a:lstStyle/>
        <a:p>
          <a:r>
            <a:rPr lang="en-US" sz="1800" dirty="0"/>
            <a:t>NFPA® uses a broad approach that includes warehouses, storage units, freight terminals, aircraft hangars, grain elevators, barns, stables</a:t>
          </a:r>
        </a:p>
      </dgm:t>
    </dgm:pt>
    <dgm:pt modelId="{A6A21C91-F228-46B5-9ECA-95D6438932E8}" type="parTrans" cxnId="{7561C601-7A65-4AC1-B1F3-5F4444A18FA7}">
      <dgm:prSet/>
      <dgm:spPr/>
      <dgm:t>
        <a:bodyPr/>
        <a:lstStyle/>
        <a:p>
          <a:endParaRPr lang="en-US"/>
        </a:p>
      </dgm:t>
    </dgm:pt>
    <dgm:pt modelId="{FAD852FF-CB52-4137-BB2F-7436E0F113DD}" type="sibTrans" cxnId="{7561C601-7A65-4AC1-B1F3-5F4444A18FA7}">
      <dgm:prSet/>
      <dgm:spPr/>
      <dgm:t>
        <a:bodyPr/>
        <a:lstStyle/>
        <a:p>
          <a:endParaRPr lang="en-US"/>
        </a:p>
      </dgm:t>
    </dgm:pt>
    <dgm:pt modelId="{B2FF7E1F-3074-4200-B609-777493F9087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/>
            <a:t>ICC® codes describe storage within several occupancy classifications; Group S Storage and Group H Hazardous classification</a:t>
          </a:r>
        </a:p>
      </dgm:t>
    </dgm:pt>
    <dgm:pt modelId="{32DCCF8B-5227-4C20-AF8A-38A2A0216E03}" type="parTrans" cxnId="{5BE72358-5555-4350-A89A-C6DC1C7DF439}">
      <dgm:prSet/>
      <dgm:spPr/>
      <dgm:t>
        <a:bodyPr/>
        <a:lstStyle/>
        <a:p>
          <a:endParaRPr lang="en-US"/>
        </a:p>
      </dgm:t>
    </dgm:pt>
    <dgm:pt modelId="{63377075-7710-4718-8E2C-3EAE9D1DBB03}" type="sibTrans" cxnId="{5BE72358-5555-4350-A89A-C6DC1C7DF439}">
      <dgm:prSet/>
      <dgm:spPr/>
      <dgm:t>
        <a:bodyPr/>
        <a:lstStyle/>
        <a:p>
          <a:endParaRPr lang="en-US"/>
        </a:p>
      </dgm:t>
    </dgm:pt>
    <dgm:pt modelId="{CEBD8832-F172-4BBA-A07B-F11C26E2226A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dirty="0"/>
            <a:t>Must be familiar </a:t>
          </a:r>
          <a:r>
            <a:rPr lang="en-US" sz="1800" dirty="0" smtClean="0"/>
            <a:t>with </a:t>
          </a:r>
          <a:r>
            <a:rPr lang="en-US" sz="1800" dirty="0"/>
            <a:t>locally adopted code and amendments to adequately conduct an inspection</a:t>
          </a:r>
        </a:p>
      </dgm:t>
    </dgm:pt>
    <dgm:pt modelId="{2D2985B6-9331-44B7-B80A-5B246166DDD6}" type="parTrans" cxnId="{DCADD327-F7CC-4E5E-9D65-980EE1678AA0}">
      <dgm:prSet/>
      <dgm:spPr/>
      <dgm:t>
        <a:bodyPr/>
        <a:lstStyle/>
        <a:p>
          <a:endParaRPr lang="en-US"/>
        </a:p>
      </dgm:t>
    </dgm:pt>
    <dgm:pt modelId="{65961B75-DC5D-4607-9487-FA5600D9756D}" type="sibTrans" cxnId="{DCADD327-F7CC-4E5E-9D65-980EE1678AA0}">
      <dgm:prSet/>
      <dgm:spPr/>
      <dgm:t>
        <a:bodyPr/>
        <a:lstStyle/>
        <a:p>
          <a:endParaRPr lang="en-US"/>
        </a:p>
      </dgm:t>
    </dgm:pt>
    <dgm:pt modelId="{8D17D58B-D835-4271-8F9F-D5E3E3B2595C}" type="pres">
      <dgm:prSet presAssocID="{F0DF7EEC-BB9D-499E-96DA-B9195F02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DD41B-4685-4E58-8A57-B0916762773B}" type="pres">
      <dgm:prSet presAssocID="{C99DB7B2-9B32-4A55-8063-5E2123ED6BD9}" presName="parentText" presStyleLbl="node1" presStyleIdx="0" presStyleCnt="4" custScaleY="83725" custLinFactNeighborY="-191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D44B6-9979-4FA3-A47E-AB00C42461B5}" type="pres">
      <dgm:prSet presAssocID="{6EE7578E-9393-4BFD-8FC1-414364CD2AD5}" presName="spacer" presStyleCnt="0"/>
      <dgm:spPr/>
    </dgm:pt>
    <dgm:pt modelId="{341BD8AE-D04E-48E4-9FE3-C28E4211FB6C}" type="pres">
      <dgm:prSet presAssocID="{19EC6E32-2D5E-4714-97A8-911483F39E8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CAE68-449E-49E0-A6BB-EAF25BE56E08}" type="pres">
      <dgm:prSet presAssocID="{FAD852FF-CB52-4137-BB2F-7436E0F113DD}" presName="spacer" presStyleCnt="0"/>
      <dgm:spPr/>
    </dgm:pt>
    <dgm:pt modelId="{A8741DD4-67B4-4FA2-83C0-2D07E8B3ECBA}" type="pres">
      <dgm:prSet presAssocID="{B2FF7E1F-3074-4200-B609-777493F9087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C9859B-60D3-4508-9E07-DA6783627478}" type="pres">
      <dgm:prSet presAssocID="{63377075-7710-4718-8E2C-3EAE9D1DBB03}" presName="spacer" presStyleCnt="0"/>
      <dgm:spPr/>
    </dgm:pt>
    <dgm:pt modelId="{0A067280-AEB8-4933-A42A-1CECC3C4A847}" type="pres">
      <dgm:prSet presAssocID="{CEBD8832-F172-4BBA-A07B-F11C26E2226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61C601-7A65-4AC1-B1F3-5F4444A18FA7}" srcId="{F0DF7EEC-BB9D-499E-96DA-B9195F02188F}" destId="{19EC6E32-2D5E-4714-97A8-911483F39E8D}" srcOrd="1" destOrd="0" parTransId="{A6A21C91-F228-46B5-9ECA-95D6438932E8}" sibTransId="{FAD852FF-CB52-4137-BB2F-7436E0F113DD}"/>
    <dgm:cxn modelId="{13ED1FB2-CC82-449D-911A-D8574747C984}" type="presOf" srcId="{19EC6E32-2D5E-4714-97A8-911483F39E8D}" destId="{341BD8AE-D04E-48E4-9FE3-C28E4211FB6C}" srcOrd="0" destOrd="0" presId="urn:microsoft.com/office/officeart/2005/8/layout/vList2"/>
    <dgm:cxn modelId="{DCADD327-F7CC-4E5E-9D65-980EE1678AA0}" srcId="{F0DF7EEC-BB9D-499E-96DA-B9195F02188F}" destId="{CEBD8832-F172-4BBA-A07B-F11C26E2226A}" srcOrd="3" destOrd="0" parTransId="{2D2985B6-9331-44B7-B80A-5B246166DDD6}" sibTransId="{65961B75-DC5D-4607-9487-FA5600D9756D}"/>
    <dgm:cxn modelId="{CF09585A-BE77-4F35-AC76-E4F877E4DB2E}" type="presOf" srcId="{CEBD8832-F172-4BBA-A07B-F11C26E2226A}" destId="{0A067280-AEB8-4933-A42A-1CECC3C4A847}" srcOrd="0" destOrd="0" presId="urn:microsoft.com/office/officeart/2005/8/layout/vList2"/>
    <dgm:cxn modelId="{4F7DF957-B6B8-4148-9F83-96EB4598E2AB}" srcId="{F0DF7EEC-BB9D-499E-96DA-B9195F02188F}" destId="{C99DB7B2-9B32-4A55-8063-5E2123ED6BD9}" srcOrd="0" destOrd="0" parTransId="{D5A702B3-E6AB-4C26-93AA-58FD48DE5DD3}" sibTransId="{6EE7578E-9393-4BFD-8FC1-414364CD2AD5}"/>
    <dgm:cxn modelId="{B82049DD-C15A-4082-B7BC-0039C9E5F2FF}" type="presOf" srcId="{F0DF7EEC-BB9D-499E-96DA-B9195F02188F}" destId="{8D17D58B-D835-4271-8F9F-D5E3E3B2595C}" srcOrd="0" destOrd="0" presId="urn:microsoft.com/office/officeart/2005/8/layout/vList2"/>
    <dgm:cxn modelId="{18F20F6E-501A-4349-BBFC-769A9AE756E5}" type="presOf" srcId="{C99DB7B2-9B32-4A55-8063-5E2123ED6BD9}" destId="{F88DD41B-4685-4E58-8A57-B0916762773B}" srcOrd="0" destOrd="0" presId="urn:microsoft.com/office/officeart/2005/8/layout/vList2"/>
    <dgm:cxn modelId="{2865D756-4EB8-4118-9883-210BFE03C451}" type="presOf" srcId="{B2FF7E1F-3074-4200-B609-777493F9087C}" destId="{A8741DD4-67B4-4FA2-83C0-2D07E8B3ECBA}" srcOrd="0" destOrd="0" presId="urn:microsoft.com/office/officeart/2005/8/layout/vList2"/>
    <dgm:cxn modelId="{5BE72358-5555-4350-A89A-C6DC1C7DF439}" srcId="{F0DF7EEC-BB9D-499E-96DA-B9195F02188F}" destId="{B2FF7E1F-3074-4200-B609-777493F9087C}" srcOrd="2" destOrd="0" parTransId="{32DCCF8B-5227-4C20-AF8A-38A2A0216E03}" sibTransId="{63377075-7710-4718-8E2C-3EAE9D1DBB03}"/>
    <dgm:cxn modelId="{7D6D8DBE-189F-442E-A42E-AA019C22220B}" type="presParOf" srcId="{8D17D58B-D835-4271-8F9F-D5E3E3B2595C}" destId="{F88DD41B-4685-4E58-8A57-B0916762773B}" srcOrd="0" destOrd="0" presId="urn:microsoft.com/office/officeart/2005/8/layout/vList2"/>
    <dgm:cxn modelId="{C262D265-DD51-4A1C-9F5E-8822CB156FF7}" type="presParOf" srcId="{8D17D58B-D835-4271-8F9F-D5E3E3B2595C}" destId="{44FD44B6-9979-4FA3-A47E-AB00C42461B5}" srcOrd="1" destOrd="0" presId="urn:microsoft.com/office/officeart/2005/8/layout/vList2"/>
    <dgm:cxn modelId="{E15C422D-6179-4986-969E-938E5CF93B9B}" type="presParOf" srcId="{8D17D58B-D835-4271-8F9F-D5E3E3B2595C}" destId="{341BD8AE-D04E-48E4-9FE3-C28E4211FB6C}" srcOrd="2" destOrd="0" presId="urn:microsoft.com/office/officeart/2005/8/layout/vList2"/>
    <dgm:cxn modelId="{18D060FA-D052-4E22-9AF0-139E6AF53A9F}" type="presParOf" srcId="{8D17D58B-D835-4271-8F9F-D5E3E3B2595C}" destId="{C88CAE68-449E-49E0-A6BB-EAF25BE56E08}" srcOrd="3" destOrd="0" presId="urn:microsoft.com/office/officeart/2005/8/layout/vList2"/>
    <dgm:cxn modelId="{5CC357A9-A751-42FC-A051-AB469E24BB4A}" type="presParOf" srcId="{8D17D58B-D835-4271-8F9F-D5E3E3B2595C}" destId="{A8741DD4-67B4-4FA2-83C0-2D07E8B3ECBA}" srcOrd="4" destOrd="0" presId="urn:microsoft.com/office/officeart/2005/8/layout/vList2"/>
    <dgm:cxn modelId="{E4CA92F1-0DC8-4F45-9046-B5459D57A6ED}" type="presParOf" srcId="{8D17D58B-D835-4271-8F9F-D5E3E3B2595C}" destId="{E9C9859B-60D3-4508-9E07-DA6783627478}" srcOrd="5" destOrd="0" presId="urn:microsoft.com/office/officeart/2005/8/layout/vList2"/>
    <dgm:cxn modelId="{E4F2D4A3-C448-46DA-BB51-6B99A8192A18}" type="presParOf" srcId="{8D17D58B-D835-4271-8F9F-D5E3E3B2595C}" destId="{0A067280-AEB8-4933-A42A-1CECC3C4A8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01D94020-C7EA-41E1-9CC7-94E7CB7B3D68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537D3B7-7FE7-40DD-92EA-68BEBFFE5571}">
      <dgm:prSet phldrT="[Text]" custT="1"/>
      <dgm:spPr/>
      <dgm:t>
        <a:bodyPr/>
        <a:lstStyle/>
        <a:p>
          <a:r>
            <a:rPr lang="en-US" sz="2400" dirty="0"/>
            <a:t>Classifications</a:t>
          </a:r>
        </a:p>
      </dgm:t>
    </dgm:pt>
    <dgm:pt modelId="{A7BF09A9-8C3E-4565-ABBE-8D914E60FC37}" type="parTrans" cxnId="{D6D5F3EF-5D0D-4D97-A94E-31900C584520}">
      <dgm:prSet/>
      <dgm:spPr/>
      <dgm:t>
        <a:bodyPr/>
        <a:lstStyle/>
        <a:p>
          <a:endParaRPr lang="en-US"/>
        </a:p>
      </dgm:t>
    </dgm:pt>
    <dgm:pt modelId="{58FA0E4E-3294-438F-B56C-63364DFD253C}" type="sibTrans" cxnId="{D6D5F3EF-5D0D-4D97-A94E-31900C584520}">
      <dgm:prSet/>
      <dgm:spPr/>
      <dgm:t>
        <a:bodyPr/>
        <a:lstStyle/>
        <a:p>
          <a:endParaRPr lang="en-US"/>
        </a:p>
      </dgm:t>
    </dgm:pt>
    <dgm:pt modelId="{C8A64849-1432-42FD-B5CB-FA00F0492A6D}">
      <dgm:prSet phldrT="[Text]" custT="1"/>
      <dgm:spPr/>
      <dgm:t>
        <a:bodyPr/>
        <a:lstStyle/>
        <a:p>
          <a:r>
            <a:rPr lang="en-US" sz="2000" dirty="0"/>
            <a:t>Method of storage employed also considered</a:t>
          </a:r>
        </a:p>
      </dgm:t>
    </dgm:pt>
    <dgm:pt modelId="{4A2FE6B6-4898-4701-8993-E69A5156BEE9}" type="parTrans" cxnId="{2D2E9A11-99D7-449C-A100-9DF1D908E0AE}">
      <dgm:prSet/>
      <dgm:spPr/>
      <dgm:t>
        <a:bodyPr/>
        <a:lstStyle/>
        <a:p>
          <a:endParaRPr lang="en-US"/>
        </a:p>
      </dgm:t>
    </dgm:pt>
    <dgm:pt modelId="{3168B9B3-5129-415D-B4BC-C47A61EA9301}" type="sibTrans" cxnId="{2D2E9A11-99D7-449C-A100-9DF1D908E0AE}">
      <dgm:prSet/>
      <dgm:spPr/>
      <dgm:t>
        <a:bodyPr/>
        <a:lstStyle/>
        <a:p>
          <a:endParaRPr lang="en-US"/>
        </a:p>
      </dgm:t>
    </dgm:pt>
    <dgm:pt modelId="{FE81ECB6-6ACD-4081-888A-46FE1DBF7B03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dirty="0"/>
            <a:t>Inspection</a:t>
          </a:r>
        </a:p>
      </dgm:t>
    </dgm:pt>
    <dgm:pt modelId="{D92BD585-DC77-4093-B2CF-96308F1152D9}" type="parTrans" cxnId="{2E4D91B5-1323-42F5-8585-D46C76BD5594}">
      <dgm:prSet/>
      <dgm:spPr/>
      <dgm:t>
        <a:bodyPr/>
        <a:lstStyle/>
        <a:p>
          <a:endParaRPr lang="en-US"/>
        </a:p>
      </dgm:t>
    </dgm:pt>
    <dgm:pt modelId="{A10D582C-964A-4829-A16E-1FCFACD2A664}" type="sibTrans" cxnId="{2E4D91B5-1323-42F5-8585-D46C76BD5594}">
      <dgm:prSet/>
      <dgm:spPr/>
      <dgm:t>
        <a:bodyPr/>
        <a:lstStyle/>
        <a:p>
          <a:endParaRPr lang="en-US"/>
        </a:p>
      </dgm:t>
    </dgm:pt>
    <dgm:pt modelId="{46C50A63-F43E-45A9-8760-9827319C65A2}">
      <dgm:prSet phldrT="[Text]" custT="1"/>
      <dgm:spPr/>
      <dgm:t>
        <a:bodyPr/>
        <a:lstStyle/>
        <a:p>
          <a:r>
            <a:rPr lang="en-US" sz="2000" dirty="0"/>
            <a:t>Combustibility or flammability of contents inside a storage facility usually used</a:t>
          </a:r>
        </a:p>
      </dgm:t>
    </dgm:pt>
    <dgm:pt modelId="{F8F5CED8-FEBB-4AC8-BC41-F1E2692EAE70}" type="parTrans" cxnId="{3CE332D7-3CDD-4329-8452-36C392FD3E9C}">
      <dgm:prSet/>
      <dgm:spPr/>
      <dgm:t>
        <a:bodyPr/>
        <a:lstStyle/>
        <a:p>
          <a:endParaRPr lang="en-US"/>
        </a:p>
      </dgm:t>
    </dgm:pt>
    <dgm:pt modelId="{B0B8EFD0-870E-45A5-953F-6F2D08CBBC0D}" type="sibTrans" cxnId="{3CE332D7-3CDD-4329-8452-36C392FD3E9C}">
      <dgm:prSet/>
      <dgm:spPr/>
      <dgm:t>
        <a:bodyPr/>
        <a:lstStyle/>
        <a:p>
          <a:endParaRPr lang="en-US"/>
        </a:p>
      </dgm:t>
    </dgm:pt>
    <dgm:pt modelId="{8CD26D4A-DB84-43C0-8124-EDD3C03D4EF6}">
      <dgm:prSet phldrT="[Text]" custT="1"/>
      <dgm:spPr/>
      <dgm:t>
        <a:bodyPr/>
        <a:lstStyle/>
        <a:p>
          <a:r>
            <a:rPr lang="en-US" sz="2000" dirty="0"/>
            <a:t>Evaluate a change to more combustible contents or storage methods</a:t>
          </a:r>
        </a:p>
      </dgm:t>
    </dgm:pt>
    <dgm:pt modelId="{4897F9A3-89FE-47E8-9D99-59C48CC9BE47}" type="parTrans" cxnId="{4D796788-85B3-47FF-A792-C9101F1F711F}">
      <dgm:prSet/>
      <dgm:spPr/>
      <dgm:t>
        <a:bodyPr/>
        <a:lstStyle/>
        <a:p>
          <a:endParaRPr lang="en-US"/>
        </a:p>
      </dgm:t>
    </dgm:pt>
    <dgm:pt modelId="{76ECDB11-7499-4F1C-958C-8F9C9EBD67C7}" type="sibTrans" cxnId="{4D796788-85B3-47FF-A792-C9101F1F711F}">
      <dgm:prSet/>
      <dgm:spPr/>
      <dgm:t>
        <a:bodyPr/>
        <a:lstStyle/>
        <a:p>
          <a:endParaRPr lang="en-US"/>
        </a:p>
      </dgm:t>
    </dgm:pt>
    <dgm:pt modelId="{B9131DA2-B30F-4E8D-926E-0E0B3D04A25F}">
      <dgm:prSet phldrT="[Text]" custT="1"/>
      <dgm:spPr/>
      <dgm:t>
        <a:bodyPr/>
        <a:lstStyle/>
        <a:p>
          <a:r>
            <a:rPr lang="en-US" sz="2000" dirty="0"/>
            <a:t>Make sure the fire sprinkler system and other protection features are adequate for changes</a:t>
          </a:r>
        </a:p>
      </dgm:t>
    </dgm:pt>
    <dgm:pt modelId="{88A5B051-9790-4CB8-98F1-6835DD78D042}" type="parTrans" cxnId="{18F363A4-8AD7-474E-B88A-2763AE2356A8}">
      <dgm:prSet/>
      <dgm:spPr/>
      <dgm:t>
        <a:bodyPr/>
        <a:lstStyle/>
        <a:p>
          <a:endParaRPr lang="en-US"/>
        </a:p>
      </dgm:t>
    </dgm:pt>
    <dgm:pt modelId="{DA2DD1FF-5827-44F3-B476-B0FB94A763E0}" type="sibTrans" cxnId="{18F363A4-8AD7-474E-B88A-2763AE2356A8}">
      <dgm:prSet/>
      <dgm:spPr/>
      <dgm:t>
        <a:bodyPr/>
        <a:lstStyle/>
        <a:p>
          <a:endParaRPr lang="en-US"/>
        </a:p>
      </dgm:t>
    </dgm:pt>
    <dgm:pt modelId="{92784768-9344-4A86-A716-CBFF12721737}" type="pres">
      <dgm:prSet presAssocID="{01D94020-C7EA-41E1-9CC7-94E7CB7B3D6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C236C5-D7E6-4590-ABD9-E29DA3BBC8C9}" type="pres">
      <dgm:prSet presAssocID="{3537D3B7-7FE7-40DD-92EA-68BEBFFE5571}" presName="parentLin" presStyleCnt="0"/>
      <dgm:spPr/>
    </dgm:pt>
    <dgm:pt modelId="{48062BD8-CD85-4190-B9A1-E5994909174F}" type="pres">
      <dgm:prSet presAssocID="{3537D3B7-7FE7-40DD-92EA-68BEBFFE557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93BF04-F9FD-40C3-A59A-1BEE718AB1A0}" type="pres">
      <dgm:prSet presAssocID="{3537D3B7-7FE7-40DD-92EA-68BEBFFE557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4FF58-A5A1-4253-A4C4-25A4904AE126}" type="pres">
      <dgm:prSet presAssocID="{3537D3B7-7FE7-40DD-92EA-68BEBFFE5571}" presName="negativeSpace" presStyleCnt="0"/>
      <dgm:spPr/>
    </dgm:pt>
    <dgm:pt modelId="{8F026707-1ACB-4DC0-A6FA-1D4CEB8D5052}" type="pres">
      <dgm:prSet presAssocID="{3537D3B7-7FE7-40DD-92EA-68BEBFFE5571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68BE3E-0D25-4931-89EB-716498F02060}" type="pres">
      <dgm:prSet presAssocID="{58FA0E4E-3294-438F-B56C-63364DFD253C}" presName="spaceBetweenRectangles" presStyleCnt="0"/>
      <dgm:spPr/>
    </dgm:pt>
    <dgm:pt modelId="{D7062316-47D8-4ECC-94DB-B49CD0B3B21D}" type="pres">
      <dgm:prSet presAssocID="{FE81ECB6-6ACD-4081-888A-46FE1DBF7B03}" presName="parentLin" presStyleCnt="0"/>
      <dgm:spPr/>
    </dgm:pt>
    <dgm:pt modelId="{67F3ABEC-0545-4D3E-BC7A-27A09C7EBB2A}" type="pres">
      <dgm:prSet presAssocID="{FE81ECB6-6ACD-4081-888A-46FE1DBF7B03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D5DE2BB5-4360-46BA-B6DF-969395F6353B}" type="pres">
      <dgm:prSet presAssocID="{FE81ECB6-6ACD-4081-888A-46FE1DBF7B0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B179E-3422-4B9A-A311-0FE445F7E3F3}" type="pres">
      <dgm:prSet presAssocID="{FE81ECB6-6ACD-4081-888A-46FE1DBF7B03}" presName="negativeSpace" presStyleCnt="0"/>
      <dgm:spPr/>
    </dgm:pt>
    <dgm:pt modelId="{E3AA261A-5C26-43D0-83D1-03DB463BFBF8}" type="pres">
      <dgm:prSet presAssocID="{FE81ECB6-6ACD-4081-888A-46FE1DBF7B0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8048CB-888B-48F2-8520-F745D9881857}" type="presOf" srcId="{46C50A63-F43E-45A9-8760-9827319C65A2}" destId="{8F026707-1ACB-4DC0-A6FA-1D4CEB8D5052}" srcOrd="0" destOrd="0" presId="urn:microsoft.com/office/officeart/2005/8/layout/list1"/>
    <dgm:cxn modelId="{5B60A0E1-7204-4E3E-94D0-FA63545C6226}" type="presOf" srcId="{C8A64849-1432-42FD-B5CB-FA00F0492A6D}" destId="{8F026707-1ACB-4DC0-A6FA-1D4CEB8D5052}" srcOrd="0" destOrd="1" presId="urn:microsoft.com/office/officeart/2005/8/layout/list1"/>
    <dgm:cxn modelId="{A6A70E88-9537-4AAB-AE97-D90BC3330401}" type="presOf" srcId="{8CD26D4A-DB84-43C0-8124-EDD3C03D4EF6}" destId="{E3AA261A-5C26-43D0-83D1-03DB463BFBF8}" srcOrd="0" destOrd="0" presId="urn:microsoft.com/office/officeart/2005/8/layout/list1"/>
    <dgm:cxn modelId="{33B572E8-7B42-4FA6-8C87-247FEC92859B}" type="presOf" srcId="{FE81ECB6-6ACD-4081-888A-46FE1DBF7B03}" destId="{67F3ABEC-0545-4D3E-BC7A-27A09C7EBB2A}" srcOrd="0" destOrd="0" presId="urn:microsoft.com/office/officeart/2005/8/layout/list1"/>
    <dgm:cxn modelId="{61B54C23-6886-46A7-83C5-FA62F528CBD6}" type="presOf" srcId="{FE81ECB6-6ACD-4081-888A-46FE1DBF7B03}" destId="{D5DE2BB5-4360-46BA-B6DF-969395F6353B}" srcOrd="1" destOrd="0" presId="urn:microsoft.com/office/officeart/2005/8/layout/list1"/>
    <dgm:cxn modelId="{3CE332D7-3CDD-4329-8452-36C392FD3E9C}" srcId="{3537D3B7-7FE7-40DD-92EA-68BEBFFE5571}" destId="{46C50A63-F43E-45A9-8760-9827319C65A2}" srcOrd="0" destOrd="0" parTransId="{F8F5CED8-FEBB-4AC8-BC41-F1E2692EAE70}" sibTransId="{B0B8EFD0-870E-45A5-953F-6F2D08CBBC0D}"/>
    <dgm:cxn modelId="{D6D5F3EF-5D0D-4D97-A94E-31900C584520}" srcId="{01D94020-C7EA-41E1-9CC7-94E7CB7B3D68}" destId="{3537D3B7-7FE7-40DD-92EA-68BEBFFE5571}" srcOrd="0" destOrd="0" parTransId="{A7BF09A9-8C3E-4565-ABBE-8D914E60FC37}" sibTransId="{58FA0E4E-3294-438F-B56C-63364DFD253C}"/>
    <dgm:cxn modelId="{3BDDED81-9C39-47AD-8CD4-CE83703F3A7B}" type="presOf" srcId="{3537D3B7-7FE7-40DD-92EA-68BEBFFE5571}" destId="{3793BF04-F9FD-40C3-A59A-1BEE718AB1A0}" srcOrd="1" destOrd="0" presId="urn:microsoft.com/office/officeart/2005/8/layout/list1"/>
    <dgm:cxn modelId="{2D2E9A11-99D7-449C-A100-9DF1D908E0AE}" srcId="{3537D3B7-7FE7-40DD-92EA-68BEBFFE5571}" destId="{C8A64849-1432-42FD-B5CB-FA00F0492A6D}" srcOrd="1" destOrd="0" parTransId="{4A2FE6B6-4898-4701-8993-E69A5156BEE9}" sibTransId="{3168B9B3-5129-415D-B4BC-C47A61EA9301}"/>
    <dgm:cxn modelId="{18F363A4-8AD7-474E-B88A-2763AE2356A8}" srcId="{FE81ECB6-6ACD-4081-888A-46FE1DBF7B03}" destId="{B9131DA2-B30F-4E8D-926E-0E0B3D04A25F}" srcOrd="1" destOrd="0" parTransId="{88A5B051-9790-4CB8-98F1-6835DD78D042}" sibTransId="{DA2DD1FF-5827-44F3-B476-B0FB94A763E0}"/>
    <dgm:cxn modelId="{C0068CA5-6B48-416E-84A6-8A30A59968DE}" type="presOf" srcId="{3537D3B7-7FE7-40DD-92EA-68BEBFFE5571}" destId="{48062BD8-CD85-4190-B9A1-E5994909174F}" srcOrd="0" destOrd="0" presId="urn:microsoft.com/office/officeart/2005/8/layout/list1"/>
    <dgm:cxn modelId="{2E4D91B5-1323-42F5-8585-D46C76BD5594}" srcId="{01D94020-C7EA-41E1-9CC7-94E7CB7B3D68}" destId="{FE81ECB6-6ACD-4081-888A-46FE1DBF7B03}" srcOrd="1" destOrd="0" parTransId="{D92BD585-DC77-4093-B2CF-96308F1152D9}" sibTransId="{A10D582C-964A-4829-A16E-1FCFACD2A664}"/>
    <dgm:cxn modelId="{82F782F0-F42E-4FF1-ADEA-856414F34ED7}" type="presOf" srcId="{B9131DA2-B30F-4E8D-926E-0E0B3D04A25F}" destId="{E3AA261A-5C26-43D0-83D1-03DB463BFBF8}" srcOrd="0" destOrd="1" presId="urn:microsoft.com/office/officeart/2005/8/layout/list1"/>
    <dgm:cxn modelId="{E0BF86FC-2411-453C-9FA5-29F8B8DD3100}" type="presOf" srcId="{01D94020-C7EA-41E1-9CC7-94E7CB7B3D68}" destId="{92784768-9344-4A86-A716-CBFF12721737}" srcOrd="0" destOrd="0" presId="urn:microsoft.com/office/officeart/2005/8/layout/list1"/>
    <dgm:cxn modelId="{4D796788-85B3-47FF-A792-C9101F1F711F}" srcId="{FE81ECB6-6ACD-4081-888A-46FE1DBF7B03}" destId="{8CD26D4A-DB84-43C0-8124-EDD3C03D4EF6}" srcOrd="0" destOrd="0" parTransId="{4897F9A3-89FE-47E8-9D99-59C48CC9BE47}" sibTransId="{76ECDB11-7499-4F1C-958C-8F9C9EBD67C7}"/>
    <dgm:cxn modelId="{EFA61DF7-59D0-4733-B276-2D6C4BF7DD1E}" type="presParOf" srcId="{92784768-9344-4A86-A716-CBFF12721737}" destId="{05C236C5-D7E6-4590-ABD9-E29DA3BBC8C9}" srcOrd="0" destOrd="0" presId="urn:microsoft.com/office/officeart/2005/8/layout/list1"/>
    <dgm:cxn modelId="{ED170B52-5BE2-4A4A-B9E0-219242F7E147}" type="presParOf" srcId="{05C236C5-D7E6-4590-ABD9-E29DA3BBC8C9}" destId="{48062BD8-CD85-4190-B9A1-E5994909174F}" srcOrd="0" destOrd="0" presId="urn:microsoft.com/office/officeart/2005/8/layout/list1"/>
    <dgm:cxn modelId="{C1C28B78-377F-49ED-B5BC-A7594B26AE6C}" type="presParOf" srcId="{05C236C5-D7E6-4590-ABD9-E29DA3BBC8C9}" destId="{3793BF04-F9FD-40C3-A59A-1BEE718AB1A0}" srcOrd="1" destOrd="0" presId="urn:microsoft.com/office/officeart/2005/8/layout/list1"/>
    <dgm:cxn modelId="{6F4089E0-1E5C-4A58-8964-A923FC8C6837}" type="presParOf" srcId="{92784768-9344-4A86-A716-CBFF12721737}" destId="{B704FF58-A5A1-4253-A4C4-25A4904AE126}" srcOrd="1" destOrd="0" presId="urn:microsoft.com/office/officeart/2005/8/layout/list1"/>
    <dgm:cxn modelId="{657DB5CD-B84E-41C0-9F65-3593A9313C92}" type="presParOf" srcId="{92784768-9344-4A86-A716-CBFF12721737}" destId="{8F026707-1ACB-4DC0-A6FA-1D4CEB8D5052}" srcOrd="2" destOrd="0" presId="urn:microsoft.com/office/officeart/2005/8/layout/list1"/>
    <dgm:cxn modelId="{B806F556-D117-4101-9A78-BFAC353B9EE8}" type="presParOf" srcId="{92784768-9344-4A86-A716-CBFF12721737}" destId="{4268BE3E-0D25-4931-89EB-716498F02060}" srcOrd="3" destOrd="0" presId="urn:microsoft.com/office/officeart/2005/8/layout/list1"/>
    <dgm:cxn modelId="{B6173EF4-0A1C-48A9-A4EC-E0E4ED5119E3}" type="presParOf" srcId="{92784768-9344-4A86-A716-CBFF12721737}" destId="{D7062316-47D8-4ECC-94DB-B49CD0B3B21D}" srcOrd="4" destOrd="0" presId="urn:microsoft.com/office/officeart/2005/8/layout/list1"/>
    <dgm:cxn modelId="{FBB44511-523F-40FD-B30E-BDC19CCF5293}" type="presParOf" srcId="{D7062316-47D8-4ECC-94DB-B49CD0B3B21D}" destId="{67F3ABEC-0545-4D3E-BC7A-27A09C7EBB2A}" srcOrd="0" destOrd="0" presId="urn:microsoft.com/office/officeart/2005/8/layout/list1"/>
    <dgm:cxn modelId="{9BFB7C24-3B67-401E-8F30-4281F4588E9F}" type="presParOf" srcId="{D7062316-47D8-4ECC-94DB-B49CD0B3B21D}" destId="{D5DE2BB5-4360-46BA-B6DF-969395F6353B}" srcOrd="1" destOrd="0" presId="urn:microsoft.com/office/officeart/2005/8/layout/list1"/>
    <dgm:cxn modelId="{29686EB3-9575-4501-A5B7-5C3D00AD6915}" type="presParOf" srcId="{92784768-9344-4A86-A716-CBFF12721737}" destId="{C3FB179E-3422-4B9A-A311-0FE445F7E3F3}" srcOrd="5" destOrd="0" presId="urn:microsoft.com/office/officeart/2005/8/layout/list1"/>
    <dgm:cxn modelId="{FB7ED739-DFA6-408B-BB47-60C97111FB8B}" type="presParOf" srcId="{92784768-9344-4A86-A716-CBFF12721737}" destId="{E3AA261A-5C26-43D0-83D1-03DB463BFBF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388838-1C56-4395-BCFD-70EC22F0BF80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B0C560D-96DA-44F4-A1E8-5D031B7C4123}">
      <dgm:prSet phldrT="[Text]" custT="1"/>
      <dgm:spPr/>
      <dgm:t>
        <a:bodyPr/>
        <a:lstStyle/>
        <a:p>
          <a:r>
            <a:rPr lang="en-US" sz="2400" dirty="0"/>
            <a:t>Reinforced and precast concrete</a:t>
          </a:r>
        </a:p>
      </dgm:t>
    </dgm:pt>
    <dgm:pt modelId="{40114351-0C19-4F57-8647-B9F565EB5E5D}" type="parTrans" cxnId="{A9B5E062-3215-43CB-8C06-0DBDE2E55B28}">
      <dgm:prSet/>
      <dgm:spPr/>
      <dgm:t>
        <a:bodyPr/>
        <a:lstStyle/>
        <a:p>
          <a:endParaRPr lang="en-US"/>
        </a:p>
      </dgm:t>
    </dgm:pt>
    <dgm:pt modelId="{7AB9553B-B758-47D5-968E-70694F66B9D6}" type="sibTrans" cxnId="{A9B5E062-3215-43CB-8C06-0DBDE2E55B28}">
      <dgm:prSet/>
      <dgm:spPr/>
      <dgm:t>
        <a:bodyPr/>
        <a:lstStyle/>
        <a:p>
          <a:endParaRPr lang="en-US"/>
        </a:p>
      </dgm:t>
    </dgm:pt>
    <dgm:pt modelId="{B31992AD-B891-4189-9295-DFA77909CD10}">
      <dgm:prSet phldrT="[Text]" custT="1"/>
      <dgm:spPr/>
      <dgm:t>
        <a:bodyPr/>
        <a:lstStyle/>
        <a:p>
          <a:r>
            <a:rPr lang="en-US" sz="2400" dirty="0"/>
            <a:t>Masonry</a:t>
          </a:r>
        </a:p>
      </dgm:t>
    </dgm:pt>
    <dgm:pt modelId="{4B1D8745-1A8C-4A7A-BB75-A0951D36225C}" type="parTrans" cxnId="{68DE5F88-0F04-488B-99C8-2AB88D54F99D}">
      <dgm:prSet/>
      <dgm:spPr/>
      <dgm:t>
        <a:bodyPr/>
        <a:lstStyle/>
        <a:p>
          <a:endParaRPr lang="en-US"/>
        </a:p>
      </dgm:t>
    </dgm:pt>
    <dgm:pt modelId="{869EE1D2-99D2-4E24-B6A8-C1DA2B169E6B}" type="sibTrans" cxnId="{68DE5F88-0F04-488B-99C8-2AB88D54F99D}">
      <dgm:prSet/>
      <dgm:spPr/>
      <dgm:t>
        <a:bodyPr/>
        <a:lstStyle/>
        <a:p>
          <a:endParaRPr lang="en-US"/>
        </a:p>
      </dgm:t>
    </dgm:pt>
    <dgm:pt modelId="{32608EE0-FE5D-473D-9F76-9E4B3B283DC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Protected steel-frame</a:t>
          </a:r>
        </a:p>
      </dgm:t>
    </dgm:pt>
    <dgm:pt modelId="{484359B2-E59D-4FA5-BDDD-5B856397B60C}" type="parTrans" cxnId="{B5D084FC-9F90-404D-BE48-633CD0163261}">
      <dgm:prSet/>
      <dgm:spPr/>
      <dgm:t>
        <a:bodyPr/>
        <a:lstStyle/>
        <a:p>
          <a:endParaRPr lang="en-US"/>
        </a:p>
      </dgm:t>
    </dgm:pt>
    <dgm:pt modelId="{CEF5ECB5-E218-4702-BAA4-57EDD9B2F15E}" type="sibTrans" cxnId="{B5D084FC-9F90-404D-BE48-633CD0163261}">
      <dgm:prSet/>
      <dgm:spPr/>
      <dgm:t>
        <a:bodyPr/>
        <a:lstStyle/>
        <a:p>
          <a:endParaRPr lang="en-US"/>
        </a:p>
      </dgm:t>
    </dgm:pt>
    <dgm:pt modelId="{713928CD-B209-4E6E-805A-C6D10621C0E4}" type="pres">
      <dgm:prSet presAssocID="{56388838-1C56-4395-BCFD-70EC22F0BF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3A6D59-8A70-4B58-8286-B6EAFDE5FCE5}" type="pres">
      <dgm:prSet presAssocID="{2B0C560D-96DA-44F4-A1E8-5D031B7C412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FA24B-E365-4933-A862-DE9C9B750C3B}" type="pres">
      <dgm:prSet presAssocID="{7AB9553B-B758-47D5-968E-70694F66B9D6}" presName="spacer" presStyleCnt="0"/>
      <dgm:spPr/>
    </dgm:pt>
    <dgm:pt modelId="{E338CE14-4527-42BD-ADCA-63C147D16D92}" type="pres">
      <dgm:prSet presAssocID="{B31992AD-B891-4189-9295-DFA77909CD1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35960-F081-47E7-8436-8CF54E46EA47}" type="pres">
      <dgm:prSet presAssocID="{869EE1D2-99D2-4E24-B6A8-C1DA2B169E6B}" presName="spacer" presStyleCnt="0"/>
      <dgm:spPr/>
    </dgm:pt>
    <dgm:pt modelId="{298BB62C-25E3-4CBA-B9F2-B6E7D6F046DD}" type="pres">
      <dgm:prSet presAssocID="{32608EE0-FE5D-473D-9F76-9E4B3B283DC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DE5F88-0F04-488B-99C8-2AB88D54F99D}" srcId="{56388838-1C56-4395-BCFD-70EC22F0BF80}" destId="{B31992AD-B891-4189-9295-DFA77909CD10}" srcOrd="1" destOrd="0" parTransId="{4B1D8745-1A8C-4A7A-BB75-A0951D36225C}" sibTransId="{869EE1D2-99D2-4E24-B6A8-C1DA2B169E6B}"/>
    <dgm:cxn modelId="{BFBAD47C-1699-428E-9E1C-937DD97B6552}" type="presOf" srcId="{2B0C560D-96DA-44F4-A1E8-5D031B7C4123}" destId="{BE3A6D59-8A70-4B58-8286-B6EAFDE5FCE5}" srcOrd="0" destOrd="0" presId="urn:microsoft.com/office/officeart/2005/8/layout/vList2"/>
    <dgm:cxn modelId="{59D70130-5C75-41DC-BB31-843C9D5A28B8}" type="presOf" srcId="{56388838-1C56-4395-BCFD-70EC22F0BF80}" destId="{713928CD-B209-4E6E-805A-C6D10621C0E4}" srcOrd="0" destOrd="0" presId="urn:microsoft.com/office/officeart/2005/8/layout/vList2"/>
    <dgm:cxn modelId="{5DDA017B-4EA5-476B-83E6-EBB8636F9DB7}" type="presOf" srcId="{32608EE0-FE5D-473D-9F76-9E4B3B283DCA}" destId="{298BB62C-25E3-4CBA-B9F2-B6E7D6F046DD}" srcOrd="0" destOrd="0" presId="urn:microsoft.com/office/officeart/2005/8/layout/vList2"/>
    <dgm:cxn modelId="{B5D084FC-9F90-404D-BE48-633CD0163261}" srcId="{56388838-1C56-4395-BCFD-70EC22F0BF80}" destId="{32608EE0-FE5D-473D-9F76-9E4B3B283DCA}" srcOrd="2" destOrd="0" parTransId="{484359B2-E59D-4FA5-BDDD-5B856397B60C}" sibTransId="{CEF5ECB5-E218-4702-BAA4-57EDD9B2F15E}"/>
    <dgm:cxn modelId="{B0349F84-705D-4878-88CB-1BD6377B8497}" type="presOf" srcId="{B31992AD-B891-4189-9295-DFA77909CD10}" destId="{E338CE14-4527-42BD-ADCA-63C147D16D92}" srcOrd="0" destOrd="0" presId="urn:microsoft.com/office/officeart/2005/8/layout/vList2"/>
    <dgm:cxn modelId="{A9B5E062-3215-43CB-8C06-0DBDE2E55B28}" srcId="{56388838-1C56-4395-BCFD-70EC22F0BF80}" destId="{2B0C560D-96DA-44F4-A1E8-5D031B7C4123}" srcOrd="0" destOrd="0" parTransId="{40114351-0C19-4F57-8647-B9F565EB5E5D}" sibTransId="{7AB9553B-B758-47D5-968E-70694F66B9D6}"/>
    <dgm:cxn modelId="{D8A4CEB2-EEE7-41FF-9BBB-E9B67D8A32DA}" type="presParOf" srcId="{713928CD-B209-4E6E-805A-C6D10621C0E4}" destId="{BE3A6D59-8A70-4B58-8286-B6EAFDE5FCE5}" srcOrd="0" destOrd="0" presId="urn:microsoft.com/office/officeart/2005/8/layout/vList2"/>
    <dgm:cxn modelId="{A6FA6520-6D8C-4A1E-8C7D-DBBEAE125375}" type="presParOf" srcId="{713928CD-B209-4E6E-805A-C6D10621C0E4}" destId="{845FA24B-E365-4933-A862-DE9C9B750C3B}" srcOrd="1" destOrd="0" presId="urn:microsoft.com/office/officeart/2005/8/layout/vList2"/>
    <dgm:cxn modelId="{7529C9B5-C4BA-4375-B703-D31F3A6D62D9}" type="presParOf" srcId="{713928CD-B209-4E6E-805A-C6D10621C0E4}" destId="{E338CE14-4527-42BD-ADCA-63C147D16D92}" srcOrd="2" destOrd="0" presId="urn:microsoft.com/office/officeart/2005/8/layout/vList2"/>
    <dgm:cxn modelId="{2432586B-323F-48BF-BCB3-D67A01FECABC}" type="presParOf" srcId="{713928CD-B209-4E6E-805A-C6D10621C0E4}" destId="{BC835960-F081-47E7-8436-8CF54E46EA47}" srcOrd="3" destOrd="0" presId="urn:microsoft.com/office/officeart/2005/8/layout/vList2"/>
    <dgm:cxn modelId="{D448B3A2-8B87-44DB-9693-A3B1D2C6372E}" type="presParOf" srcId="{713928CD-B209-4E6E-805A-C6D10621C0E4}" destId="{298BB62C-25E3-4CBA-B9F2-B6E7D6F046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01D94020-C7EA-41E1-9CC7-94E7CB7B3D68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537D3B7-7FE7-40DD-92EA-68BEBFFE5571}">
      <dgm:prSet phldrT="[Text]" custT="1"/>
      <dgm:spPr/>
      <dgm:t>
        <a:bodyPr/>
        <a:lstStyle/>
        <a:p>
          <a:r>
            <a:rPr lang="en-US" sz="1800" dirty="0"/>
            <a:t>Only recognized by ICC®</a:t>
          </a:r>
        </a:p>
      </dgm:t>
    </dgm:pt>
    <dgm:pt modelId="{A7BF09A9-8C3E-4565-ABBE-8D914E60FC37}" type="parTrans" cxnId="{D6D5F3EF-5D0D-4D97-A94E-31900C584520}">
      <dgm:prSet/>
      <dgm:spPr/>
      <dgm:t>
        <a:bodyPr/>
        <a:lstStyle/>
        <a:p>
          <a:endParaRPr lang="en-US"/>
        </a:p>
      </dgm:t>
    </dgm:pt>
    <dgm:pt modelId="{58FA0E4E-3294-438F-B56C-63364DFD253C}" type="sibTrans" cxnId="{D6D5F3EF-5D0D-4D97-A94E-31900C584520}">
      <dgm:prSet/>
      <dgm:spPr/>
      <dgm:t>
        <a:bodyPr/>
        <a:lstStyle/>
        <a:p>
          <a:endParaRPr lang="en-US"/>
        </a:p>
      </dgm:t>
    </dgm:pt>
    <dgm:pt modelId="{E4173E59-49A5-446A-BA75-54227EC7868B}">
      <dgm:prSet phldrT="[Text]" custT="1"/>
      <dgm:spPr/>
      <dgm:t>
        <a:bodyPr/>
        <a:lstStyle/>
        <a:p>
          <a:r>
            <a:rPr lang="en-US" sz="1800" dirty="0"/>
            <a:t>Generally, incidental structures to primary occupancy</a:t>
          </a:r>
        </a:p>
      </dgm:t>
    </dgm:pt>
    <dgm:pt modelId="{88EDFA55-5BD3-4EEB-8079-7F1ED9866E82}" type="parTrans" cxnId="{34C1E94D-2183-4357-83D6-308C9E0961B6}">
      <dgm:prSet/>
      <dgm:spPr/>
      <dgm:t>
        <a:bodyPr/>
        <a:lstStyle/>
        <a:p>
          <a:endParaRPr lang="en-US"/>
        </a:p>
      </dgm:t>
    </dgm:pt>
    <dgm:pt modelId="{54599B59-C5A8-4992-8C89-3846E29971E5}" type="sibTrans" cxnId="{34C1E94D-2183-4357-83D6-308C9E0961B6}">
      <dgm:prSet/>
      <dgm:spPr/>
      <dgm:t>
        <a:bodyPr/>
        <a:lstStyle/>
        <a:p>
          <a:endParaRPr lang="en-US"/>
        </a:p>
      </dgm:t>
    </dgm:pt>
    <dgm:pt modelId="{9B813F8C-63B2-49F4-8E0D-C3A974A182A1}">
      <dgm:prSet phldrT="[Text]" custT="1"/>
      <dgm:spPr/>
      <dgm:t>
        <a:bodyPr/>
        <a:lstStyle/>
        <a:p>
          <a:r>
            <a:rPr lang="en-US" sz="1800" dirty="0"/>
            <a:t>May not pose a hazard</a:t>
          </a:r>
        </a:p>
      </dgm:t>
    </dgm:pt>
    <dgm:pt modelId="{64D7ECA9-8765-47AB-BED6-8A8E9BFB0E68}" type="parTrans" cxnId="{5B9BB207-0B50-46DD-AE8D-21A1D0BC2398}">
      <dgm:prSet/>
      <dgm:spPr/>
      <dgm:t>
        <a:bodyPr/>
        <a:lstStyle/>
        <a:p>
          <a:endParaRPr lang="en-US"/>
        </a:p>
      </dgm:t>
    </dgm:pt>
    <dgm:pt modelId="{2FD11A26-B7B9-4831-A2C3-536AD3B30C1D}" type="sibTrans" cxnId="{5B9BB207-0B50-46DD-AE8D-21A1D0BC2398}">
      <dgm:prSet/>
      <dgm:spPr/>
      <dgm:t>
        <a:bodyPr/>
        <a:lstStyle/>
        <a:p>
          <a:endParaRPr lang="en-US"/>
        </a:p>
      </dgm:t>
    </dgm:pt>
    <dgm:pt modelId="{BE21EF4C-9851-4BA9-A929-58F0924A69F6}">
      <dgm:prSet phldrT="[Text]" custT="1"/>
      <dgm:spPr/>
      <dgm:t>
        <a:bodyPr/>
        <a:lstStyle/>
        <a:p>
          <a:r>
            <a:rPr lang="en-US" sz="1800" dirty="0"/>
            <a:t>Barns</a:t>
          </a:r>
        </a:p>
      </dgm:t>
    </dgm:pt>
    <dgm:pt modelId="{9C5F46A3-CBF9-4C72-9134-109051B4F329}" type="parTrans" cxnId="{2DCE6474-C80A-403B-A7B7-68DFAE78904D}">
      <dgm:prSet/>
      <dgm:spPr/>
      <dgm:t>
        <a:bodyPr/>
        <a:lstStyle/>
        <a:p>
          <a:endParaRPr lang="en-US"/>
        </a:p>
      </dgm:t>
    </dgm:pt>
    <dgm:pt modelId="{D5A4076B-3DAD-44D3-B06C-710FC398C19E}" type="sibTrans" cxnId="{2DCE6474-C80A-403B-A7B7-68DFAE78904D}">
      <dgm:prSet/>
      <dgm:spPr/>
      <dgm:t>
        <a:bodyPr/>
        <a:lstStyle/>
        <a:p>
          <a:endParaRPr lang="en-US"/>
        </a:p>
      </dgm:t>
    </dgm:pt>
    <dgm:pt modelId="{693CC0B4-BA8B-4254-8450-E5659670B8F5}">
      <dgm:prSet phldrT="[Text]" custT="1"/>
      <dgm:spPr/>
      <dgm:t>
        <a:bodyPr/>
        <a:lstStyle/>
        <a:p>
          <a:r>
            <a:rPr lang="en-US" sz="1800" dirty="0"/>
            <a:t>Livestock shelters</a:t>
          </a:r>
        </a:p>
      </dgm:t>
    </dgm:pt>
    <dgm:pt modelId="{EC0CAAE0-144C-49FE-9B66-ACFB6B3585D5}" type="parTrans" cxnId="{3434CBD4-0AE5-4114-8B8E-CCCD4DD6811E}">
      <dgm:prSet/>
      <dgm:spPr/>
      <dgm:t>
        <a:bodyPr/>
        <a:lstStyle/>
        <a:p>
          <a:endParaRPr lang="en-US"/>
        </a:p>
      </dgm:t>
    </dgm:pt>
    <dgm:pt modelId="{6C89A6BD-9993-4B0A-A36F-E6E5EE67283D}" type="sibTrans" cxnId="{3434CBD4-0AE5-4114-8B8E-CCCD4DD6811E}">
      <dgm:prSet/>
      <dgm:spPr/>
      <dgm:t>
        <a:bodyPr/>
        <a:lstStyle/>
        <a:p>
          <a:endParaRPr lang="en-US"/>
        </a:p>
      </dgm:t>
    </dgm:pt>
    <dgm:pt modelId="{649B550C-49E1-4455-A0FE-CD3B4D8E033B}">
      <dgm:prSet phldrT="[Text]" custT="1"/>
      <dgm:spPr/>
      <dgm:t>
        <a:bodyPr/>
        <a:lstStyle/>
        <a:p>
          <a:r>
            <a:rPr lang="en-US" sz="1800" dirty="0"/>
            <a:t>Carports</a:t>
          </a:r>
        </a:p>
      </dgm:t>
    </dgm:pt>
    <dgm:pt modelId="{22D3E504-40FE-4034-AC26-089BB9D364C0}" type="parTrans" cxnId="{D6958F49-5385-4822-B7B2-3CFB796EB846}">
      <dgm:prSet/>
      <dgm:spPr/>
      <dgm:t>
        <a:bodyPr/>
        <a:lstStyle/>
        <a:p>
          <a:endParaRPr lang="en-US"/>
        </a:p>
      </dgm:t>
    </dgm:pt>
    <dgm:pt modelId="{35BCFB4A-8E7E-493C-B906-E8374D9E9FF0}" type="sibTrans" cxnId="{D6958F49-5385-4822-B7B2-3CFB796EB846}">
      <dgm:prSet/>
      <dgm:spPr/>
      <dgm:t>
        <a:bodyPr/>
        <a:lstStyle/>
        <a:p>
          <a:endParaRPr lang="en-US"/>
        </a:p>
      </dgm:t>
    </dgm:pt>
    <dgm:pt modelId="{641F5CDC-64B2-41EA-AF1E-77A6BD78C3B5}">
      <dgm:prSet phldrT="[Text]" custT="1"/>
      <dgm:spPr/>
      <dgm:t>
        <a:bodyPr/>
        <a:lstStyle/>
        <a:p>
          <a:r>
            <a:rPr lang="en-US" sz="1800" dirty="0"/>
            <a:t>Towers</a:t>
          </a:r>
        </a:p>
      </dgm:t>
    </dgm:pt>
    <dgm:pt modelId="{32C46A81-7CFC-410B-A473-DC9CC62E537F}" type="parTrans" cxnId="{D46BAC8F-D7C0-4507-A9C2-3405F8352B9A}">
      <dgm:prSet/>
      <dgm:spPr/>
      <dgm:t>
        <a:bodyPr/>
        <a:lstStyle/>
        <a:p>
          <a:endParaRPr lang="en-US"/>
        </a:p>
      </dgm:t>
    </dgm:pt>
    <dgm:pt modelId="{EE716439-DA2A-466D-AF3B-46282A5929B2}" type="sibTrans" cxnId="{D46BAC8F-D7C0-4507-A9C2-3405F8352B9A}">
      <dgm:prSet/>
      <dgm:spPr/>
      <dgm:t>
        <a:bodyPr/>
        <a:lstStyle/>
        <a:p>
          <a:endParaRPr lang="en-US"/>
        </a:p>
      </dgm:t>
    </dgm:pt>
    <dgm:pt modelId="{102DC2B1-B41F-4A3B-A87C-AFA943993B48}">
      <dgm:prSet phldrT="[Text]" custT="1"/>
      <dgm:spPr/>
      <dgm:t>
        <a:bodyPr/>
        <a:lstStyle/>
        <a:p>
          <a:r>
            <a:rPr lang="en-US" sz="1800" dirty="0"/>
            <a:t>Sheds</a:t>
          </a:r>
        </a:p>
      </dgm:t>
    </dgm:pt>
    <dgm:pt modelId="{5E8294D2-C2FD-46C8-8D33-027F597A74BD}" type="parTrans" cxnId="{C518963F-360C-4E18-BF2B-7D7D20F0E610}">
      <dgm:prSet/>
      <dgm:spPr/>
      <dgm:t>
        <a:bodyPr/>
        <a:lstStyle/>
        <a:p>
          <a:endParaRPr lang="en-US"/>
        </a:p>
      </dgm:t>
    </dgm:pt>
    <dgm:pt modelId="{736E13E9-FB5E-4D21-8372-49E0DB70CC1E}" type="sibTrans" cxnId="{C518963F-360C-4E18-BF2B-7D7D20F0E610}">
      <dgm:prSet/>
      <dgm:spPr/>
      <dgm:t>
        <a:bodyPr/>
        <a:lstStyle/>
        <a:p>
          <a:endParaRPr lang="en-US"/>
        </a:p>
      </dgm:t>
    </dgm:pt>
    <dgm:pt modelId="{A9A87EE7-FEE7-4F5A-A18A-2AAF5E69AB9D}">
      <dgm:prSet phldrT="[Text]" custT="1"/>
      <dgm:spPr/>
      <dgm:t>
        <a:bodyPr/>
        <a:lstStyle/>
        <a:p>
          <a:r>
            <a:rPr lang="en-US" sz="1800" dirty="0"/>
            <a:t>Fences over 6 feet (1.8 m) in height</a:t>
          </a:r>
        </a:p>
      </dgm:t>
    </dgm:pt>
    <dgm:pt modelId="{48FF4878-C711-4EA0-93BA-BA6AEDD63261}" type="parTrans" cxnId="{94B9245E-A60D-45AF-AAC2-15BBBBECC6D1}">
      <dgm:prSet/>
      <dgm:spPr/>
      <dgm:t>
        <a:bodyPr/>
        <a:lstStyle/>
        <a:p>
          <a:endParaRPr lang="en-US"/>
        </a:p>
      </dgm:t>
    </dgm:pt>
    <dgm:pt modelId="{4084C0D5-407B-4EB9-8A5B-C1DC091AB132}" type="sibTrans" cxnId="{94B9245E-A60D-45AF-AAC2-15BBBBECC6D1}">
      <dgm:prSet/>
      <dgm:spPr/>
      <dgm:t>
        <a:bodyPr/>
        <a:lstStyle/>
        <a:p>
          <a:endParaRPr lang="en-US"/>
        </a:p>
      </dgm:t>
    </dgm:pt>
    <dgm:pt modelId="{2C24E48A-0C68-42F5-897B-9509AB68B29A}">
      <dgm:prSet phldrT="[Text]" custT="1"/>
      <dgm:spPr/>
      <dgm:t>
        <a:bodyPr/>
        <a:lstStyle/>
        <a:p>
          <a:r>
            <a:rPr lang="en-US" sz="1800" dirty="0"/>
            <a:t>Retaining walls</a:t>
          </a:r>
        </a:p>
      </dgm:t>
    </dgm:pt>
    <dgm:pt modelId="{26AF715C-E757-4E72-98B8-ED3039CD618A}" type="parTrans" cxnId="{DB8B9719-BCF3-46AD-9154-056C41F89DB0}">
      <dgm:prSet/>
      <dgm:spPr/>
      <dgm:t>
        <a:bodyPr/>
        <a:lstStyle/>
        <a:p>
          <a:endParaRPr lang="en-US"/>
        </a:p>
      </dgm:t>
    </dgm:pt>
    <dgm:pt modelId="{511F9851-6BBA-4296-8F61-CA0EAC86C8DC}" type="sibTrans" cxnId="{DB8B9719-BCF3-46AD-9154-056C41F89DB0}">
      <dgm:prSet/>
      <dgm:spPr/>
      <dgm:t>
        <a:bodyPr/>
        <a:lstStyle/>
        <a:p>
          <a:endParaRPr lang="en-US"/>
        </a:p>
      </dgm:t>
    </dgm:pt>
    <dgm:pt modelId="{AF0218C6-7622-48D3-9870-6433F1E1775E}" type="pres">
      <dgm:prSet presAssocID="{01D94020-C7EA-41E1-9CC7-94E7CB7B3D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67615B-DEEC-471B-8012-66F1A5D80719}" type="pres">
      <dgm:prSet presAssocID="{3537D3B7-7FE7-40DD-92EA-68BEBFFE5571}" presName="node" presStyleLbl="node1" presStyleIdx="0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540715-7856-4D40-9011-931E652569FD}" type="pres">
      <dgm:prSet presAssocID="{58FA0E4E-3294-438F-B56C-63364DFD253C}" presName="sibTrans" presStyleCnt="0"/>
      <dgm:spPr/>
      <dgm:t>
        <a:bodyPr/>
        <a:lstStyle/>
        <a:p>
          <a:endParaRPr lang="en-US"/>
        </a:p>
      </dgm:t>
    </dgm:pt>
    <dgm:pt modelId="{1C13F201-46A2-4839-85B7-9EBA4270DB06}" type="pres">
      <dgm:prSet presAssocID="{E4173E59-49A5-446A-BA75-54227EC7868B}" presName="node" presStyleLbl="node1" presStyleIdx="1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1CA0F-A51B-4A9E-B597-6EAC29EE93C7}" type="pres">
      <dgm:prSet presAssocID="{54599B59-C5A8-4992-8C89-3846E29971E5}" presName="sibTrans" presStyleCnt="0"/>
      <dgm:spPr/>
      <dgm:t>
        <a:bodyPr/>
        <a:lstStyle/>
        <a:p>
          <a:endParaRPr lang="en-US"/>
        </a:p>
      </dgm:t>
    </dgm:pt>
    <dgm:pt modelId="{37452DC4-4BDA-4AD1-B2AF-6B38EA89FE7F}" type="pres">
      <dgm:prSet presAssocID="{9B813F8C-63B2-49F4-8E0D-C3A974A182A1}" presName="node" presStyleLbl="node1" presStyleIdx="2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42EFAF-B30B-433B-8D01-C1332FF2FF83}" type="pres">
      <dgm:prSet presAssocID="{2FD11A26-B7B9-4831-A2C3-536AD3B30C1D}" presName="sibTrans" presStyleCnt="0"/>
      <dgm:spPr/>
      <dgm:t>
        <a:bodyPr/>
        <a:lstStyle/>
        <a:p>
          <a:endParaRPr lang="en-US"/>
        </a:p>
      </dgm:t>
    </dgm:pt>
    <dgm:pt modelId="{9FCF1E23-EF92-4649-8E2D-B2A87323694A}" type="pres">
      <dgm:prSet presAssocID="{BE21EF4C-9851-4BA9-A929-58F0924A69F6}" presName="node" presStyleLbl="node1" presStyleIdx="3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4400A-3334-48EC-8E0F-18B26267D6DD}" type="pres">
      <dgm:prSet presAssocID="{D5A4076B-3DAD-44D3-B06C-710FC398C19E}" presName="sibTrans" presStyleCnt="0"/>
      <dgm:spPr/>
      <dgm:t>
        <a:bodyPr/>
        <a:lstStyle/>
        <a:p>
          <a:endParaRPr lang="en-US"/>
        </a:p>
      </dgm:t>
    </dgm:pt>
    <dgm:pt modelId="{671A906D-1F13-447A-862B-6C68E430D5AB}" type="pres">
      <dgm:prSet presAssocID="{693CC0B4-BA8B-4254-8450-E5659670B8F5}" presName="node" presStyleLbl="node1" presStyleIdx="4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EFF79-F044-40A1-B261-F0C0AF45E465}" type="pres">
      <dgm:prSet presAssocID="{6C89A6BD-9993-4B0A-A36F-E6E5EE67283D}" presName="sibTrans" presStyleCnt="0"/>
      <dgm:spPr/>
      <dgm:t>
        <a:bodyPr/>
        <a:lstStyle/>
        <a:p>
          <a:endParaRPr lang="en-US"/>
        </a:p>
      </dgm:t>
    </dgm:pt>
    <dgm:pt modelId="{5C1ABD60-0FF0-4A79-B3AC-2EB1F99FE080}" type="pres">
      <dgm:prSet presAssocID="{649B550C-49E1-4455-A0FE-CD3B4D8E033B}" presName="node" presStyleLbl="node1" presStyleIdx="5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6AD42-49CA-4207-81E8-B9B9816159BF}" type="pres">
      <dgm:prSet presAssocID="{35BCFB4A-8E7E-493C-B906-E8374D9E9FF0}" presName="sibTrans" presStyleCnt="0"/>
      <dgm:spPr/>
      <dgm:t>
        <a:bodyPr/>
        <a:lstStyle/>
        <a:p>
          <a:endParaRPr lang="en-US"/>
        </a:p>
      </dgm:t>
    </dgm:pt>
    <dgm:pt modelId="{BBEBA2E4-FB6F-46E9-85AC-6BD2A137EF80}" type="pres">
      <dgm:prSet presAssocID="{641F5CDC-64B2-41EA-AF1E-77A6BD78C3B5}" presName="node" presStyleLbl="node1" presStyleIdx="6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ADD1A-E0E6-4DB1-92F0-AB5E179D11A9}" type="pres">
      <dgm:prSet presAssocID="{EE716439-DA2A-466D-AF3B-46282A5929B2}" presName="sibTrans" presStyleCnt="0"/>
      <dgm:spPr/>
      <dgm:t>
        <a:bodyPr/>
        <a:lstStyle/>
        <a:p>
          <a:endParaRPr lang="en-US"/>
        </a:p>
      </dgm:t>
    </dgm:pt>
    <dgm:pt modelId="{F0CF0176-BD2E-44DF-BBDC-7A9E5828836F}" type="pres">
      <dgm:prSet presAssocID="{102DC2B1-B41F-4A3B-A87C-AFA943993B48}" presName="node" presStyleLbl="node1" presStyleIdx="7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F92ED-4618-4164-AE8F-D29E6ACBDA92}" type="pres">
      <dgm:prSet presAssocID="{736E13E9-FB5E-4D21-8372-49E0DB70CC1E}" presName="sibTrans" presStyleCnt="0"/>
      <dgm:spPr/>
      <dgm:t>
        <a:bodyPr/>
        <a:lstStyle/>
        <a:p>
          <a:endParaRPr lang="en-US"/>
        </a:p>
      </dgm:t>
    </dgm:pt>
    <dgm:pt modelId="{A9D981BC-1A5B-4534-86D8-84513E647EC7}" type="pres">
      <dgm:prSet presAssocID="{A9A87EE7-FEE7-4F5A-A18A-2AAF5E69AB9D}" presName="node" presStyleLbl="node1" presStyleIdx="8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E5599E-A1D5-474E-9E62-327810AE64B6}" type="pres">
      <dgm:prSet presAssocID="{4084C0D5-407B-4EB9-8A5B-C1DC091AB132}" presName="sibTrans" presStyleCnt="0"/>
      <dgm:spPr/>
      <dgm:t>
        <a:bodyPr/>
        <a:lstStyle/>
        <a:p>
          <a:endParaRPr lang="en-US"/>
        </a:p>
      </dgm:t>
    </dgm:pt>
    <dgm:pt modelId="{FF2AD1AA-771C-4ED1-B6A2-21E5C768B8F4}" type="pres">
      <dgm:prSet presAssocID="{2C24E48A-0C68-42F5-897B-9509AB68B29A}" presName="node" presStyleLbl="node1" presStyleIdx="9" presStyleCnt="10" custScaleY="11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B9245E-A60D-45AF-AAC2-15BBBBECC6D1}" srcId="{01D94020-C7EA-41E1-9CC7-94E7CB7B3D68}" destId="{A9A87EE7-FEE7-4F5A-A18A-2AAF5E69AB9D}" srcOrd="8" destOrd="0" parTransId="{48FF4878-C711-4EA0-93BA-BA6AEDD63261}" sibTransId="{4084C0D5-407B-4EB9-8A5B-C1DC091AB132}"/>
    <dgm:cxn modelId="{DB8B9719-BCF3-46AD-9154-056C41F89DB0}" srcId="{01D94020-C7EA-41E1-9CC7-94E7CB7B3D68}" destId="{2C24E48A-0C68-42F5-897B-9509AB68B29A}" srcOrd="9" destOrd="0" parTransId="{26AF715C-E757-4E72-98B8-ED3039CD618A}" sibTransId="{511F9851-6BBA-4296-8F61-CA0EAC86C8DC}"/>
    <dgm:cxn modelId="{5B9BB207-0B50-46DD-AE8D-21A1D0BC2398}" srcId="{01D94020-C7EA-41E1-9CC7-94E7CB7B3D68}" destId="{9B813F8C-63B2-49F4-8E0D-C3A974A182A1}" srcOrd="2" destOrd="0" parTransId="{64D7ECA9-8765-47AB-BED6-8A8E9BFB0E68}" sibTransId="{2FD11A26-B7B9-4831-A2C3-536AD3B30C1D}"/>
    <dgm:cxn modelId="{8A31AEE6-CA02-4C15-BE2E-649A8BCD6A57}" type="presOf" srcId="{693CC0B4-BA8B-4254-8450-E5659670B8F5}" destId="{671A906D-1F13-447A-862B-6C68E430D5AB}" srcOrd="0" destOrd="0" presId="urn:microsoft.com/office/officeart/2005/8/layout/default"/>
    <dgm:cxn modelId="{3DCF351D-9F6F-44B1-923C-0D9DFE89F83E}" type="presOf" srcId="{BE21EF4C-9851-4BA9-A929-58F0924A69F6}" destId="{9FCF1E23-EF92-4649-8E2D-B2A87323694A}" srcOrd="0" destOrd="0" presId="urn:microsoft.com/office/officeart/2005/8/layout/default"/>
    <dgm:cxn modelId="{D6958F49-5385-4822-B7B2-3CFB796EB846}" srcId="{01D94020-C7EA-41E1-9CC7-94E7CB7B3D68}" destId="{649B550C-49E1-4455-A0FE-CD3B4D8E033B}" srcOrd="5" destOrd="0" parTransId="{22D3E504-40FE-4034-AC26-089BB9D364C0}" sibTransId="{35BCFB4A-8E7E-493C-B906-E8374D9E9FF0}"/>
    <dgm:cxn modelId="{614B90A7-DB75-44D1-9E67-1187A6A4385F}" type="presOf" srcId="{E4173E59-49A5-446A-BA75-54227EC7868B}" destId="{1C13F201-46A2-4839-85B7-9EBA4270DB06}" srcOrd="0" destOrd="0" presId="urn:microsoft.com/office/officeart/2005/8/layout/default"/>
    <dgm:cxn modelId="{7786D18D-D22E-47A7-978E-FCAD2F0BF58C}" type="presOf" srcId="{649B550C-49E1-4455-A0FE-CD3B4D8E033B}" destId="{5C1ABD60-0FF0-4A79-B3AC-2EB1F99FE080}" srcOrd="0" destOrd="0" presId="urn:microsoft.com/office/officeart/2005/8/layout/default"/>
    <dgm:cxn modelId="{7D6B99E0-793F-4C40-B035-BF23576AB479}" type="presOf" srcId="{102DC2B1-B41F-4A3B-A87C-AFA943993B48}" destId="{F0CF0176-BD2E-44DF-BBDC-7A9E5828836F}" srcOrd="0" destOrd="0" presId="urn:microsoft.com/office/officeart/2005/8/layout/default"/>
    <dgm:cxn modelId="{D46BAC8F-D7C0-4507-A9C2-3405F8352B9A}" srcId="{01D94020-C7EA-41E1-9CC7-94E7CB7B3D68}" destId="{641F5CDC-64B2-41EA-AF1E-77A6BD78C3B5}" srcOrd="6" destOrd="0" parTransId="{32C46A81-7CFC-410B-A473-DC9CC62E537F}" sibTransId="{EE716439-DA2A-466D-AF3B-46282A5929B2}"/>
    <dgm:cxn modelId="{C518963F-360C-4E18-BF2B-7D7D20F0E610}" srcId="{01D94020-C7EA-41E1-9CC7-94E7CB7B3D68}" destId="{102DC2B1-B41F-4A3B-A87C-AFA943993B48}" srcOrd="7" destOrd="0" parTransId="{5E8294D2-C2FD-46C8-8D33-027F597A74BD}" sibTransId="{736E13E9-FB5E-4D21-8372-49E0DB70CC1E}"/>
    <dgm:cxn modelId="{58E8FF90-59EB-4CEA-9990-16A02E70F08C}" type="presOf" srcId="{A9A87EE7-FEE7-4F5A-A18A-2AAF5E69AB9D}" destId="{A9D981BC-1A5B-4534-86D8-84513E647EC7}" srcOrd="0" destOrd="0" presId="urn:microsoft.com/office/officeart/2005/8/layout/default"/>
    <dgm:cxn modelId="{34C1E94D-2183-4357-83D6-308C9E0961B6}" srcId="{01D94020-C7EA-41E1-9CC7-94E7CB7B3D68}" destId="{E4173E59-49A5-446A-BA75-54227EC7868B}" srcOrd="1" destOrd="0" parTransId="{88EDFA55-5BD3-4EEB-8079-7F1ED9866E82}" sibTransId="{54599B59-C5A8-4992-8C89-3846E29971E5}"/>
    <dgm:cxn modelId="{34DC2BB6-FE69-4DCA-A701-2FDE5B73D2E4}" type="presOf" srcId="{01D94020-C7EA-41E1-9CC7-94E7CB7B3D68}" destId="{AF0218C6-7622-48D3-9870-6433F1E1775E}" srcOrd="0" destOrd="0" presId="urn:microsoft.com/office/officeart/2005/8/layout/default"/>
    <dgm:cxn modelId="{63C916C9-11FE-4CCC-8899-18BF7C983780}" type="presOf" srcId="{9B813F8C-63B2-49F4-8E0D-C3A974A182A1}" destId="{37452DC4-4BDA-4AD1-B2AF-6B38EA89FE7F}" srcOrd="0" destOrd="0" presId="urn:microsoft.com/office/officeart/2005/8/layout/default"/>
    <dgm:cxn modelId="{D415D24C-4FD6-4B53-B206-2E3739148722}" type="presOf" srcId="{3537D3B7-7FE7-40DD-92EA-68BEBFFE5571}" destId="{6167615B-DEEC-471B-8012-66F1A5D80719}" srcOrd="0" destOrd="0" presId="urn:microsoft.com/office/officeart/2005/8/layout/default"/>
    <dgm:cxn modelId="{D6D5F3EF-5D0D-4D97-A94E-31900C584520}" srcId="{01D94020-C7EA-41E1-9CC7-94E7CB7B3D68}" destId="{3537D3B7-7FE7-40DD-92EA-68BEBFFE5571}" srcOrd="0" destOrd="0" parTransId="{A7BF09A9-8C3E-4565-ABBE-8D914E60FC37}" sibTransId="{58FA0E4E-3294-438F-B56C-63364DFD253C}"/>
    <dgm:cxn modelId="{2DCE6474-C80A-403B-A7B7-68DFAE78904D}" srcId="{01D94020-C7EA-41E1-9CC7-94E7CB7B3D68}" destId="{BE21EF4C-9851-4BA9-A929-58F0924A69F6}" srcOrd="3" destOrd="0" parTransId="{9C5F46A3-CBF9-4C72-9134-109051B4F329}" sibTransId="{D5A4076B-3DAD-44D3-B06C-710FC398C19E}"/>
    <dgm:cxn modelId="{3434CBD4-0AE5-4114-8B8E-CCCD4DD6811E}" srcId="{01D94020-C7EA-41E1-9CC7-94E7CB7B3D68}" destId="{693CC0B4-BA8B-4254-8450-E5659670B8F5}" srcOrd="4" destOrd="0" parTransId="{EC0CAAE0-144C-49FE-9B66-ACFB6B3585D5}" sibTransId="{6C89A6BD-9993-4B0A-A36F-E6E5EE67283D}"/>
    <dgm:cxn modelId="{49B6A2B4-5F23-4902-9BC1-3E827F2E33D7}" type="presOf" srcId="{641F5CDC-64B2-41EA-AF1E-77A6BD78C3B5}" destId="{BBEBA2E4-FB6F-46E9-85AC-6BD2A137EF80}" srcOrd="0" destOrd="0" presId="urn:microsoft.com/office/officeart/2005/8/layout/default"/>
    <dgm:cxn modelId="{3FCD5724-AB49-484B-8052-557EC5AACD21}" type="presOf" srcId="{2C24E48A-0C68-42F5-897B-9509AB68B29A}" destId="{FF2AD1AA-771C-4ED1-B6A2-21E5C768B8F4}" srcOrd="0" destOrd="0" presId="urn:microsoft.com/office/officeart/2005/8/layout/default"/>
    <dgm:cxn modelId="{E7497485-D922-412A-87C5-1BA1C213DD34}" type="presParOf" srcId="{AF0218C6-7622-48D3-9870-6433F1E1775E}" destId="{6167615B-DEEC-471B-8012-66F1A5D80719}" srcOrd="0" destOrd="0" presId="urn:microsoft.com/office/officeart/2005/8/layout/default"/>
    <dgm:cxn modelId="{C43F395E-31F6-4D96-8D41-16C0A8A9F0BF}" type="presParOf" srcId="{AF0218C6-7622-48D3-9870-6433F1E1775E}" destId="{87540715-7856-4D40-9011-931E652569FD}" srcOrd="1" destOrd="0" presId="urn:microsoft.com/office/officeart/2005/8/layout/default"/>
    <dgm:cxn modelId="{5EA647E5-F164-435D-A7DB-FF753337180F}" type="presParOf" srcId="{AF0218C6-7622-48D3-9870-6433F1E1775E}" destId="{1C13F201-46A2-4839-85B7-9EBA4270DB06}" srcOrd="2" destOrd="0" presId="urn:microsoft.com/office/officeart/2005/8/layout/default"/>
    <dgm:cxn modelId="{C2A9A174-A884-45A2-B155-C4CE2997CE24}" type="presParOf" srcId="{AF0218C6-7622-48D3-9870-6433F1E1775E}" destId="{74F1CA0F-A51B-4A9E-B597-6EAC29EE93C7}" srcOrd="3" destOrd="0" presId="urn:microsoft.com/office/officeart/2005/8/layout/default"/>
    <dgm:cxn modelId="{FFDC52F4-FD66-41B8-A6C8-0B68CDE2B983}" type="presParOf" srcId="{AF0218C6-7622-48D3-9870-6433F1E1775E}" destId="{37452DC4-4BDA-4AD1-B2AF-6B38EA89FE7F}" srcOrd="4" destOrd="0" presId="urn:microsoft.com/office/officeart/2005/8/layout/default"/>
    <dgm:cxn modelId="{7CA6A733-33BC-4E59-8D76-4FF9EA953EB1}" type="presParOf" srcId="{AF0218C6-7622-48D3-9870-6433F1E1775E}" destId="{F342EFAF-B30B-433B-8D01-C1332FF2FF83}" srcOrd="5" destOrd="0" presId="urn:microsoft.com/office/officeart/2005/8/layout/default"/>
    <dgm:cxn modelId="{AC068111-161B-45EB-8081-7FE915055053}" type="presParOf" srcId="{AF0218C6-7622-48D3-9870-6433F1E1775E}" destId="{9FCF1E23-EF92-4649-8E2D-B2A87323694A}" srcOrd="6" destOrd="0" presId="urn:microsoft.com/office/officeart/2005/8/layout/default"/>
    <dgm:cxn modelId="{F5183177-139E-4467-836C-5A02A76B9D5B}" type="presParOf" srcId="{AF0218C6-7622-48D3-9870-6433F1E1775E}" destId="{5E84400A-3334-48EC-8E0F-18B26267D6DD}" srcOrd="7" destOrd="0" presId="urn:microsoft.com/office/officeart/2005/8/layout/default"/>
    <dgm:cxn modelId="{1EE6A53C-42B6-4AC7-8655-37F21900E3BD}" type="presParOf" srcId="{AF0218C6-7622-48D3-9870-6433F1E1775E}" destId="{671A906D-1F13-447A-862B-6C68E430D5AB}" srcOrd="8" destOrd="0" presId="urn:microsoft.com/office/officeart/2005/8/layout/default"/>
    <dgm:cxn modelId="{E087BFC2-82B7-4760-A193-BDC33EB7F07E}" type="presParOf" srcId="{AF0218C6-7622-48D3-9870-6433F1E1775E}" destId="{72DEFF79-F044-40A1-B261-F0C0AF45E465}" srcOrd="9" destOrd="0" presId="urn:microsoft.com/office/officeart/2005/8/layout/default"/>
    <dgm:cxn modelId="{EEAC53D2-14EF-4BA4-A328-1B797E5D9105}" type="presParOf" srcId="{AF0218C6-7622-48D3-9870-6433F1E1775E}" destId="{5C1ABD60-0FF0-4A79-B3AC-2EB1F99FE080}" srcOrd="10" destOrd="0" presId="urn:microsoft.com/office/officeart/2005/8/layout/default"/>
    <dgm:cxn modelId="{27E15C5A-5EF5-4690-9273-769F7CD82433}" type="presParOf" srcId="{AF0218C6-7622-48D3-9870-6433F1E1775E}" destId="{EA16AD42-49CA-4207-81E8-B9B9816159BF}" srcOrd="11" destOrd="0" presId="urn:microsoft.com/office/officeart/2005/8/layout/default"/>
    <dgm:cxn modelId="{BFC303EB-D76D-4294-AA5A-256C01F6E975}" type="presParOf" srcId="{AF0218C6-7622-48D3-9870-6433F1E1775E}" destId="{BBEBA2E4-FB6F-46E9-85AC-6BD2A137EF80}" srcOrd="12" destOrd="0" presId="urn:microsoft.com/office/officeart/2005/8/layout/default"/>
    <dgm:cxn modelId="{C07E8A09-24F3-4049-ABEB-4D1CEC54A7BC}" type="presParOf" srcId="{AF0218C6-7622-48D3-9870-6433F1E1775E}" destId="{41FADD1A-E0E6-4DB1-92F0-AB5E179D11A9}" srcOrd="13" destOrd="0" presId="urn:microsoft.com/office/officeart/2005/8/layout/default"/>
    <dgm:cxn modelId="{90C06E18-552F-4C4E-95C2-AB9814AAD0CB}" type="presParOf" srcId="{AF0218C6-7622-48D3-9870-6433F1E1775E}" destId="{F0CF0176-BD2E-44DF-BBDC-7A9E5828836F}" srcOrd="14" destOrd="0" presId="urn:microsoft.com/office/officeart/2005/8/layout/default"/>
    <dgm:cxn modelId="{A085AD23-CE47-46C1-A46E-E79C1F3A6F3B}" type="presParOf" srcId="{AF0218C6-7622-48D3-9870-6433F1E1775E}" destId="{768F92ED-4618-4164-AE8F-D29E6ACBDA92}" srcOrd="15" destOrd="0" presId="urn:microsoft.com/office/officeart/2005/8/layout/default"/>
    <dgm:cxn modelId="{7B654CDF-CF0E-4D96-9CFC-D2603E7A9D03}" type="presParOf" srcId="{AF0218C6-7622-48D3-9870-6433F1E1775E}" destId="{A9D981BC-1A5B-4534-86D8-84513E647EC7}" srcOrd="16" destOrd="0" presId="urn:microsoft.com/office/officeart/2005/8/layout/default"/>
    <dgm:cxn modelId="{A8C8A779-0585-49EF-AF1D-F7BF37113343}" type="presParOf" srcId="{AF0218C6-7622-48D3-9870-6433F1E1775E}" destId="{79E5599E-A1D5-474E-9E62-327810AE64B6}" srcOrd="17" destOrd="0" presId="urn:microsoft.com/office/officeart/2005/8/layout/default"/>
    <dgm:cxn modelId="{7D5EFE03-A8C7-426A-846F-A0EDDAFF8C7C}" type="presParOf" srcId="{AF0218C6-7622-48D3-9870-6433F1E1775E}" destId="{FF2AD1AA-771C-4ED1-B6A2-21E5C768B8F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BE929D-B5A5-4225-84D8-7D614F098E26}" type="doc">
      <dgm:prSet loTypeId="urn:microsoft.com/office/officeart/2008/layout/LinedLis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8FC1BEC-AE83-44F0-A927-F6CCCE5129B0}">
      <dgm:prSet phldrT="[Text]" custT="1"/>
      <dgm:spPr/>
      <dgm:t>
        <a:bodyPr/>
        <a:lstStyle/>
        <a:p>
          <a:r>
            <a:rPr lang="en-US" sz="2800" dirty="0"/>
            <a:t>Roof coverings</a:t>
          </a:r>
        </a:p>
      </dgm:t>
    </dgm:pt>
    <dgm:pt modelId="{C79E31AC-6E29-4087-B95A-9FAC8184A8C6}" type="parTrans" cxnId="{9E398AA9-8AC8-4A03-AEEB-669EBD9B53BB}">
      <dgm:prSet/>
      <dgm:spPr/>
      <dgm:t>
        <a:bodyPr/>
        <a:lstStyle/>
        <a:p>
          <a:endParaRPr lang="en-US"/>
        </a:p>
      </dgm:t>
    </dgm:pt>
    <dgm:pt modelId="{46204DDA-1AF0-4D5B-9877-C53D336933D3}" type="sibTrans" cxnId="{9E398AA9-8AC8-4A03-AEEB-669EBD9B53BB}">
      <dgm:prSet/>
      <dgm:spPr/>
      <dgm:t>
        <a:bodyPr/>
        <a:lstStyle/>
        <a:p>
          <a:endParaRPr lang="en-US"/>
        </a:p>
      </dgm:t>
    </dgm:pt>
    <dgm:pt modelId="{06DF36DF-8C29-4905-947A-F00701CEC8EB}">
      <dgm:prSet phldrT="[Text]" custT="1"/>
      <dgm:spPr/>
      <dgm:t>
        <a:bodyPr/>
        <a:lstStyle/>
        <a:p>
          <a:r>
            <a:rPr lang="en-US" sz="2800" dirty="0"/>
            <a:t>Wood trim</a:t>
          </a:r>
        </a:p>
      </dgm:t>
    </dgm:pt>
    <dgm:pt modelId="{751FE285-B742-4542-A751-150D15D63CD0}" type="parTrans" cxnId="{17F6F507-02AC-4036-A5B2-A9E8B4F475C1}">
      <dgm:prSet/>
      <dgm:spPr/>
      <dgm:t>
        <a:bodyPr/>
        <a:lstStyle/>
        <a:p>
          <a:endParaRPr lang="en-US"/>
        </a:p>
      </dgm:t>
    </dgm:pt>
    <dgm:pt modelId="{5DDB20F0-AC46-4F33-A768-EB6F2FC89E23}" type="sibTrans" cxnId="{17F6F507-02AC-4036-A5B2-A9E8B4F475C1}">
      <dgm:prSet/>
      <dgm:spPr/>
      <dgm:t>
        <a:bodyPr/>
        <a:lstStyle/>
        <a:p>
          <a:endParaRPr lang="en-US"/>
        </a:p>
      </dgm:t>
    </dgm:pt>
    <dgm:pt modelId="{D162F704-C6FE-42AD-82DE-ED2B4E0EB212}">
      <dgm:prSet phldrT="[Text]" custT="1"/>
      <dgm:spPr/>
      <dgm:t>
        <a:bodyPr/>
        <a:lstStyle/>
        <a:p>
          <a:r>
            <a:rPr lang="en-US" sz="2800" dirty="0"/>
            <a:t>Finished flooring</a:t>
          </a:r>
        </a:p>
      </dgm:t>
    </dgm:pt>
    <dgm:pt modelId="{4EE7C351-E5BD-4A30-B78C-F6089765A392}" type="parTrans" cxnId="{2C8D9AB0-E2A0-415C-AAA0-88017816059A}">
      <dgm:prSet/>
      <dgm:spPr/>
      <dgm:t>
        <a:bodyPr/>
        <a:lstStyle/>
        <a:p>
          <a:endParaRPr lang="en-US"/>
        </a:p>
      </dgm:t>
    </dgm:pt>
    <dgm:pt modelId="{79BB989C-892D-4A48-8268-0D82402430A8}" type="sibTrans" cxnId="{2C8D9AB0-E2A0-415C-AAA0-88017816059A}">
      <dgm:prSet/>
      <dgm:spPr/>
      <dgm:t>
        <a:bodyPr/>
        <a:lstStyle/>
        <a:p>
          <a:endParaRPr lang="en-US"/>
        </a:p>
      </dgm:t>
    </dgm:pt>
    <dgm:pt modelId="{473F15A4-E47D-45C7-8AB6-77DDC8CA0DFE}">
      <dgm:prSet phldrT="[Text]" custT="1"/>
      <dgm:spPr/>
      <dgm:t>
        <a:bodyPr/>
        <a:lstStyle/>
        <a:p>
          <a:r>
            <a:rPr lang="en-US" sz="2800" dirty="0"/>
            <a:t>Wall coverings</a:t>
          </a:r>
        </a:p>
      </dgm:t>
    </dgm:pt>
    <dgm:pt modelId="{E4B6F031-070F-4FDB-925C-96F496FCC7C8}" type="parTrans" cxnId="{56FACDCA-C5E3-45AA-8647-8E6A295169DB}">
      <dgm:prSet/>
      <dgm:spPr/>
      <dgm:t>
        <a:bodyPr/>
        <a:lstStyle/>
        <a:p>
          <a:endParaRPr lang="en-US"/>
        </a:p>
      </dgm:t>
    </dgm:pt>
    <dgm:pt modelId="{9872AD2C-EE75-4DEF-B8E0-7F0FFE57A103}" type="sibTrans" cxnId="{56FACDCA-C5E3-45AA-8647-8E6A295169DB}">
      <dgm:prSet/>
      <dgm:spPr/>
      <dgm:t>
        <a:bodyPr/>
        <a:lstStyle/>
        <a:p>
          <a:endParaRPr lang="en-US"/>
        </a:p>
      </dgm:t>
    </dgm:pt>
    <dgm:pt modelId="{8FE4EDBE-BC5D-4108-A796-16AF8978CB91}">
      <dgm:prSet phldrT="[Text]" custT="1"/>
      <dgm:spPr/>
      <dgm:t>
        <a:bodyPr/>
        <a:lstStyle/>
        <a:p>
          <a:r>
            <a:rPr lang="en-US" sz="2800" dirty="0"/>
            <a:t>Look for examples of exceptions in model building codes</a:t>
          </a:r>
        </a:p>
      </dgm:t>
    </dgm:pt>
    <dgm:pt modelId="{D3B35E3C-B7D1-4EC0-95CC-9D9DDF37ED85}" type="parTrans" cxnId="{114F9723-048A-4B6C-9A05-6CE94F1DDE12}">
      <dgm:prSet/>
      <dgm:spPr/>
      <dgm:t>
        <a:bodyPr/>
        <a:lstStyle/>
        <a:p>
          <a:endParaRPr lang="en-US"/>
        </a:p>
      </dgm:t>
    </dgm:pt>
    <dgm:pt modelId="{CB512EB1-C05F-4695-A6FB-898BDA753727}" type="sibTrans" cxnId="{114F9723-048A-4B6C-9A05-6CE94F1DDE12}">
      <dgm:prSet/>
      <dgm:spPr/>
      <dgm:t>
        <a:bodyPr/>
        <a:lstStyle/>
        <a:p>
          <a:endParaRPr lang="en-US"/>
        </a:p>
      </dgm:t>
    </dgm:pt>
    <dgm:pt modelId="{AD5989D3-B31A-4B73-928B-39B4F789A573}" type="pres">
      <dgm:prSet presAssocID="{1CBE929D-B5A5-4225-84D8-7D614F098E2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E532D26-5D75-4F27-A987-7380D87774C4}" type="pres">
      <dgm:prSet presAssocID="{C8FC1BEC-AE83-44F0-A927-F6CCCE5129B0}" presName="thickLine" presStyleLbl="alignNode1" presStyleIdx="0" presStyleCnt="5"/>
      <dgm:spPr/>
    </dgm:pt>
    <dgm:pt modelId="{2B9C6651-6B95-4E60-930D-793B5B486A1F}" type="pres">
      <dgm:prSet presAssocID="{C8FC1BEC-AE83-44F0-A927-F6CCCE5129B0}" presName="horz1" presStyleCnt="0"/>
      <dgm:spPr/>
    </dgm:pt>
    <dgm:pt modelId="{5495B73A-3753-4F23-957B-4134DDF74381}" type="pres">
      <dgm:prSet presAssocID="{C8FC1BEC-AE83-44F0-A927-F6CCCE5129B0}" presName="tx1" presStyleLbl="revTx" presStyleIdx="0" presStyleCnt="5"/>
      <dgm:spPr/>
      <dgm:t>
        <a:bodyPr/>
        <a:lstStyle/>
        <a:p>
          <a:endParaRPr lang="en-US"/>
        </a:p>
      </dgm:t>
    </dgm:pt>
    <dgm:pt modelId="{B555AD6E-3581-4F7D-AA78-19BE8B0895A6}" type="pres">
      <dgm:prSet presAssocID="{C8FC1BEC-AE83-44F0-A927-F6CCCE5129B0}" presName="vert1" presStyleCnt="0"/>
      <dgm:spPr/>
    </dgm:pt>
    <dgm:pt modelId="{ECCC9BE5-EC5E-4A78-B402-D59EFB55D42F}" type="pres">
      <dgm:prSet presAssocID="{06DF36DF-8C29-4905-947A-F00701CEC8EB}" presName="thickLine" presStyleLbl="alignNode1" presStyleIdx="1" presStyleCnt="5"/>
      <dgm:spPr/>
    </dgm:pt>
    <dgm:pt modelId="{111D5E96-D2E4-4DC6-A9C5-4C010137AE52}" type="pres">
      <dgm:prSet presAssocID="{06DF36DF-8C29-4905-947A-F00701CEC8EB}" presName="horz1" presStyleCnt="0"/>
      <dgm:spPr/>
    </dgm:pt>
    <dgm:pt modelId="{C82ED5AC-246D-4151-9550-0834E374B8FF}" type="pres">
      <dgm:prSet presAssocID="{06DF36DF-8C29-4905-947A-F00701CEC8EB}" presName="tx1" presStyleLbl="revTx" presStyleIdx="1" presStyleCnt="5"/>
      <dgm:spPr/>
      <dgm:t>
        <a:bodyPr/>
        <a:lstStyle/>
        <a:p>
          <a:endParaRPr lang="en-US"/>
        </a:p>
      </dgm:t>
    </dgm:pt>
    <dgm:pt modelId="{97B2E667-7F81-49D5-9FBC-FCE722715949}" type="pres">
      <dgm:prSet presAssocID="{06DF36DF-8C29-4905-947A-F00701CEC8EB}" presName="vert1" presStyleCnt="0"/>
      <dgm:spPr/>
    </dgm:pt>
    <dgm:pt modelId="{A7A1C045-2EF1-47F7-86B0-53010EC77E93}" type="pres">
      <dgm:prSet presAssocID="{D162F704-C6FE-42AD-82DE-ED2B4E0EB212}" presName="thickLine" presStyleLbl="alignNode1" presStyleIdx="2" presStyleCnt="5"/>
      <dgm:spPr/>
    </dgm:pt>
    <dgm:pt modelId="{7E54B1CC-A50F-43F5-AB1C-5EDB3CE48130}" type="pres">
      <dgm:prSet presAssocID="{D162F704-C6FE-42AD-82DE-ED2B4E0EB212}" presName="horz1" presStyleCnt="0"/>
      <dgm:spPr/>
    </dgm:pt>
    <dgm:pt modelId="{A2375752-2FDB-4CE6-BFAE-CD57873632DD}" type="pres">
      <dgm:prSet presAssocID="{D162F704-C6FE-42AD-82DE-ED2B4E0EB212}" presName="tx1" presStyleLbl="revTx" presStyleIdx="2" presStyleCnt="5"/>
      <dgm:spPr/>
      <dgm:t>
        <a:bodyPr/>
        <a:lstStyle/>
        <a:p>
          <a:endParaRPr lang="en-US"/>
        </a:p>
      </dgm:t>
    </dgm:pt>
    <dgm:pt modelId="{20ED6B1D-65AB-43D4-A132-F5124B77A7F2}" type="pres">
      <dgm:prSet presAssocID="{D162F704-C6FE-42AD-82DE-ED2B4E0EB212}" presName="vert1" presStyleCnt="0"/>
      <dgm:spPr/>
    </dgm:pt>
    <dgm:pt modelId="{DE44464F-D48A-4F24-B531-E8A6B757FE12}" type="pres">
      <dgm:prSet presAssocID="{473F15A4-E47D-45C7-8AB6-77DDC8CA0DFE}" presName="thickLine" presStyleLbl="alignNode1" presStyleIdx="3" presStyleCnt="5"/>
      <dgm:spPr/>
    </dgm:pt>
    <dgm:pt modelId="{3D0FD323-5D00-4691-9EFC-018CD691BFEA}" type="pres">
      <dgm:prSet presAssocID="{473F15A4-E47D-45C7-8AB6-77DDC8CA0DFE}" presName="horz1" presStyleCnt="0"/>
      <dgm:spPr/>
    </dgm:pt>
    <dgm:pt modelId="{034041BA-F0A3-449B-BD93-CDFBB946F54B}" type="pres">
      <dgm:prSet presAssocID="{473F15A4-E47D-45C7-8AB6-77DDC8CA0DFE}" presName="tx1" presStyleLbl="revTx" presStyleIdx="3" presStyleCnt="5"/>
      <dgm:spPr/>
      <dgm:t>
        <a:bodyPr/>
        <a:lstStyle/>
        <a:p>
          <a:endParaRPr lang="en-US"/>
        </a:p>
      </dgm:t>
    </dgm:pt>
    <dgm:pt modelId="{0420D10C-9B60-443C-A21A-5096FFCF5B1E}" type="pres">
      <dgm:prSet presAssocID="{473F15A4-E47D-45C7-8AB6-77DDC8CA0DFE}" presName="vert1" presStyleCnt="0"/>
      <dgm:spPr/>
    </dgm:pt>
    <dgm:pt modelId="{970A5A81-CD9B-4BC0-8441-AB8AD948D0DB}" type="pres">
      <dgm:prSet presAssocID="{8FE4EDBE-BC5D-4108-A796-16AF8978CB91}" presName="thickLine" presStyleLbl="alignNode1" presStyleIdx="4" presStyleCnt="5"/>
      <dgm:spPr/>
    </dgm:pt>
    <dgm:pt modelId="{563C9324-E5B3-4799-B231-1CAC3F45293C}" type="pres">
      <dgm:prSet presAssocID="{8FE4EDBE-BC5D-4108-A796-16AF8978CB91}" presName="horz1" presStyleCnt="0"/>
      <dgm:spPr/>
    </dgm:pt>
    <dgm:pt modelId="{C3A11284-22D8-4DEE-BA66-9014F1EC3711}" type="pres">
      <dgm:prSet presAssocID="{8FE4EDBE-BC5D-4108-A796-16AF8978CB91}" presName="tx1" presStyleLbl="revTx" presStyleIdx="4" presStyleCnt="5"/>
      <dgm:spPr/>
      <dgm:t>
        <a:bodyPr/>
        <a:lstStyle/>
        <a:p>
          <a:endParaRPr lang="en-US"/>
        </a:p>
      </dgm:t>
    </dgm:pt>
    <dgm:pt modelId="{A1B3A242-5135-44A2-ADF6-E82634FA63A0}" type="pres">
      <dgm:prSet presAssocID="{8FE4EDBE-BC5D-4108-A796-16AF8978CB91}" presName="vert1" presStyleCnt="0"/>
      <dgm:spPr/>
    </dgm:pt>
  </dgm:ptLst>
  <dgm:cxnLst>
    <dgm:cxn modelId="{E8FD2819-BF4E-43D3-A1CD-667F06DFDAE0}" type="presOf" srcId="{C8FC1BEC-AE83-44F0-A927-F6CCCE5129B0}" destId="{5495B73A-3753-4F23-957B-4134DDF74381}" srcOrd="0" destOrd="0" presId="urn:microsoft.com/office/officeart/2008/layout/LinedList"/>
    <dgm:cxn modelId="{9C3A4E0F-7F87-49C9-BBAA-6E5201D37C36}" type="presOf" srcId="{D162F704-C6FE-42AD-82DE-ED2B4E0EB212}" destId="{A2375752-2FDB-4CE6-BFAE-CD57873632DD}" srcOrd="0" destOrd="0" presId="urn:microsoft.com/office/officeart/2008/layout/LinedList"/>
    <dgm:cxn modelId="{84668D4B-5A53-440C-8D24-C71EF1E6067C}" type="presOf" srcId="{473F15A4-E47D-45C7-8AB6-77DDC8CA0DFE}" destId="{034041BA-F0A3-449B-BD93-CDFBB946F54B}" srcOrd="0" destOrd="0" presId="urn:microsoft.com/office/officeart/2008/layout/LinedList"/>
    <dgm:cxn modelId="{6F36F795-D124-42DA-B7E9-F4D81485D2FB}" type="presOf" srcId="{06DF36DF-8C29-4905-947A-F00701CEC8EB}" destId="{C82ED5AC-246D-4151-9550-0834E374B8FF}" srcOrd="0" destOrd="0" presId="urn:microsoft.com/office/officeart/2008/layout/LinedList"/>
    <dgm:cxn modelId="{17F6F507-02AC-4036-A5B2-A9E8B4F475C1}" srcId="{1CBE929D-B5A5-4225-84D8-7D614F098E26}" destId="{06DF36DF-8C29-4905-947A-F00701CEC8EB}" srcOrd="1" destOrd="0" parTransId="{751FE285-B742-4542-A751-150D15D63CD0}" sibTransId="{5DDB20F0-AC46-4F33-A768-EB6F2FC89E23}"/>
    <dgm:cxn modelId="{9E398AA9-8AC8-4A03-AEEB-669EBD9B53BB}" srcId="{1CBE929D-B5A5-4225-84D8-7D614F098E26}" destId="{C8FC1BEC-AE83-44F0-A927-F6CCCE5129B0}" srcOrd="0" destOrd="0" parTransId="{C79E31AC-6E29-4087-B95A-9FAC8184A8C6}" sibTransId="{46204DDA-1AF0-4D5B-9877-C53D336933D3}"/>
    <dgm:cxn modelId="{56FACDCA-C5E3-45AA-8647-8E6A295169DB}" srcId="{1CBE929D-B5A5-4225-84D8-7D614F098E26}" destId="{473F15A4-E47D-45C7-8AB6-77DDC8CA0DFE}" srcOrd="3" destOrd="0" parTransId="{E4B6F031-070F-4FDB-925C-96F496FCC7C8}" sibTransId="{9872AD2C-EE75-4DEF-B8E0-7F0FFE57A103}"/>
    <dgm:cxn modelId="{2C8D9AB0-E2A0-415C-AAA0-88017816059A}" srcId="{1CBE929D-B5A5-4225-84D8-7D614F098E26}" destId="{D162F704-C6FE-42AD-82DE-ED2B4E0EB212}" srcOrd="2" destOrd="0" parTransId="{4EE7C351-E5BD-4A30-B78C-F6089765A392}" sibTransId="{79BB989C-892D-4A48-8268-0D82402430A8}"/>
    <dgm:cxn modelId="{00C69CF8-D513-4AD3-8A69-1539F30EA60D}" type="presOf" srcId="{8FE4EDBE-BC5D-4108-A796-16AF8978CB91}" destId="{C3A11284-22D8-4DEE-BA66-9014F1EC3711}" srcOrd="0" destOrd="0" presId="urn:microsoft.com/office/officeart/2008/layout/LinedList"/>
    <dgm:cxn modelId="{4BBF771D-495B-45E8-AD70-4083B178A6AC}" type="presOf" srcId="{1CBE929D-B5A5-4225-84D8-7D614F098E26}" destId="{AD5989D3-B31A-4B73-928B-39B4F789A573}" srcOrd="0" destOrd="0" presId="urn:microsoft.com/office/officeart/2008/layout/LinedList"/>
    <dgm:cxn modelId="{114F9723-048A-4B6C-9A05-6CE94F1DDE12}" srcId="{1CBE929D-B5A5-4225-84D8-7D614F098E26}" destId="{8FE4EDBE-BC5D-4108-A796-16AF8978CB91}" srcOrd="4" destOrd="0" parTransId="{D3B35E3C-B7D1-4EC0-95CC-9D9DDF37ED85}" sibTransId="{CB512EB1-C05F-4695-A6FB-898BDA753727}"/>
    <dgm:cxn modelId="{9826EA39-50F9-4431-95C9-E087561B3849}" type="presParOf" srcId="{AD5989D3-B31A-4B73-928B-39B4F789A573}" destId="{FE532D26-5D75-4F27-A987-7380D87774C4}" srcOrd="0" destOrd="0" presId="urn:microsoft.com/office/officeart/2008/layout/LinedList"/>
    <dgm:cxn modelId="{B4150177-23E8-44FE-B7FF-5C6DD047D7F6}" type="presParOf" srcId="{AD5989D3-B31A-4B73-928B-39B4F789A573}" destId="{2B9C6651-6B95-4E60-930D-793B5B486A1F}" srcOrd="1" destOrd="0" presId="urn:microsoft.com/office/officeart/2008/layout/LinedList"/>
    <dgm:cxn modelId="{7EB8C0BC-FE9B-4F83-906D-856B38AB3372}" type="presParOf" srcId="{2B9C6651-6B95-4E60-930D-793B5B486A1F}" destId="{5495B73A-3753-4F23-957B-4134DDF74381}" srcOrd="0" destOrd="0" presId="urn:microsoft.com/office/officeart/2008/layout/LinedList"/>
    <dgm:cxn modelId="{F3A2402C-ED78-4156-8879-116BD452B036}" type="presParOf" srcId="{2B9C6651-6B95-4E60-930D-793B5B486A1F}" destId="{B555AD6E-3581-4F7D-AA78-19BE8B0895A6}" srcOrd="1" destOrd="0" presId="urn:microsoft.com/office/officeart/2008/layout/LinedList"/>
    <dgm:cxn modelId="{4A00C5F9-F73D-47E1-9916-464876FECCE4}" type="presParOf" srcId="{AD5989D3-B31A-4B73-928B-39B4F789A573}" destId="{ECCC9BE5-EC5E-4A78-B402-D59EFB55D42F}" srcOrd="2" destOrd="0" presId="urn:microsoft.com/office/officeart/2008/layout/LinedList"/>
    <dgm:cxn modelId="{E10D51ED-BADE-4F63-B6EF-224FC77BEF7A}" type="presParOf" srcId="{AD5989D3-B31A-4B73-928B-39B4F789A573}" destId="{111D5E96-D2E4-4DC6-A9C5-4C010137AE52}" srcOrd="3" destOrd="0" presId="urn:microsoft.com/office/officeart/2008/layout/LinedList"/>
    <dgm:cxn modelId="{61E6EAF3-01D6-4A9D-A532-3D7AA32034BB}" type="presParOf" srcId="{111D5E96-D2E4-4DC6-A9C5-4C010137AE52}" destId="{C82ED5AC-246D-4151-9550-0834E374B8FF}" srcOrd="0" destOrd="0" presId="urn:microsoft.com/office/officeart/2008/layout/LinedList"/>
    <dgm:cxn modelId="{18F9835F-0267-497F-982D-33D0B3512FD4}" type="presParOf" srcId="{111D5E96-D2E4-4DC6-A9C5-4C010137AE52}" destId="{97B2E667-7F81-49D5-9FBC-FCE722715949}" srcOrd="1" destOrd="0" presId="urn:microsoft.com/office/officeart/2008/layout/LinedList"/>
    <dgm:cxn modelId="{4F362D74-DB58-4D0D-A2D5-76F1B6137833}" type="presParOf" srcId="{AD5989D3-B31A-4B73-928B-39B4F789A573}" destId="{A7A1C045-2EF1-47F7-86B0-53010EC77E93}" srcOrd="4" destOrd="0" presId="urn:microsoft.com/office/officeart/2008/layout/LinedList"/>
    <dgm:cxn modelId="{C32A9923-6A37-4EBF-B81C-72624ED8E5FF}" type="presParOf" srcId="{AD5989D3-B31A-4B73-928B-39B4F789A573}" destId="{7E54B1CC-A50F-43F5-AB1C-5EDB3CE48130}" srcOrd="5" destOrd="0" presId="urn:microsoft.com/office/officeart/2008/layout/LinedList"/>
    <dgm:cxn modelId="{87353A18-54DB-453E-991A-85A1062604CD}" type="presParOf" srcId="{7E54B1CC-A50F-43F5-AB1C-5EDB3CE48130}" destId="{A2375752-2FDB-4CE6-BFAE-CD57873632DD}" srcOrd="0" destOrd="0" presId="urn:microsoft.com/office/officeart/2008/layout/LinedList"/>
    <dgm:cxn modelId="{28828FD9-A631-4254-A42F-E6FFB9195776}" type="presParOf" srcId="{7E54B1CC-A50F-43F5-AB1C-5EDB3CE48130}" destId="{20ED6B1D-65AB-43D4-A132-F5124B77A7F2}" srcOrd="1" destOrd="0" presId="urn:microsoft.com/office/officeart/2008/layout/LinedList"/>
    <dgm:cxn modelId="{260DF51A-1F97-4B53-8B6A-609981E48EDA}" type="presParOf" srcId="{AD5989D3-B31A-4B73-928B-39B4F789A573}" destId="{DE44464F-D48A-4F24-B531-E8A6B757FE12}" srcOrd="6" destOrd="0" presId="urn:microsoft.com/office/officeart/2008/layout/LinedList"/>
    <dgm:cxn modelId="{630EB082-E8A3-4F74-AF63-8C21D31EE7C2}" type="presParOf" srcId="{AD5989D3-B31A-4B73-928B-39B4F789A573}" destId="{3D0FD323-5D00-4691-9EFC-018CD691BFEA}" srcOrd="7" destOrd="0" presId="urn:microsoft.com/office/officeart/2008/layout/LinedList"/>
    <dgm:cxn modelId="{B5A409E1-2901-4C3F-B712-7AF25AD6FF30}" type="presParOf" srcId="{3D0FD323-5D00-4691-9EFC-018CD691BFEA}" destId="{034041BA-F0A3-449B-BD93-CDFBB946F54B}" srcOrd="0" destOrd="0" presId="urn:microsoft.com/office/officeart/2008/layout/LinedList"/>
    <dgm:cxn modelId="{E5BB1AE2-F040-425E-BE00-275E2156FC27}" type="presParOf" srcId="{3D0FD323-5D00-4691-9EFC-018CD691BFEA}" destId="{0420D10C-9B60-443C-A21A-5096FFCF5B1E}" srcOrd="1" destOrd="0" presId="urn:microsoft.com/office/officeart/2008/layout/LinedList"/>
    <dgm:cxn modelId="{8015921C-3EDB-4393-823A-23DB3901A7CB}" type="presParOf" srcId="{AD5989D3-B31A-4B73-928B-39B4F789A573}" destId="{970A5A81-CD9B-4BC0-8441-AB8AD948D0DB}" srcOrd="8" destOrd="0" presId="urn:microsoft.com/office/officeart/2008/layout/LinedList"/>
    <dgm:cxn modelId="{BD71651D-DBD1-4EA9-BFC9-C458A8997130}" type="presParOf" srcId="{AD5989D3-B31A-4B73-928B-39B4F789A573}" destId="{563C9324-E5B3-4799-B231-1CAC3F45293C}" srcOrd="9" destOrd="0" presId="urn:microsoft.com/office/officeart/2008/layout/LinedList"/>
    <dgm:cxn modelId="{F92FB074-C5A4-4AE6-BC88-368A6C49DD9D}" type="presParOf" srcId="{563C9324-E5B3-4799-B231-1CAC3F45293C}" destId="{C3A11284-22D8-4DEE-BA66-9014F1EC3711}" srcOrd="0" destOrd="0" presId="urn:microsoft.com/office/officeart/2008/layout/LinedList"/>
    <dgm:cxn modelId="{BF0B92B1-C3DF-4289-AE2E-02F2A15DD353}" type="presParOf" srcId="{563C9324-E5B3-4799-B231-1CAC3F45293C}" destId="{A1B3A242-5135-44A2-ADF6-E82634FA63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DE0F8A-1085-4325-95A6-C06AF9010D57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482DF62-41C4-4358-AF03-255750DB05C7}">
      <dgm:prSet phldrT="[Text]"/>
      <dgm:spPr/>
      <dgm:t>
        <a:bodyPr/>
        <a:lstStyle/>
        <a:p>
          <a:r>
            <a:rPr lang="en-US" dirty="0"/>
            <a:t>Owner/occupant may install greater amounts of these combustible materials</a:t>
          </a:r>
        </a:p>
      </dgm:t>
    </dgm:pt>
    <dgm:pt modelId="{2C88B4F9-B999-4A8B-A447-0B10083099BE}" type="parTrans" cxnId="{87EC2EA1-581D-4B84-A64F-0E51C96E3910}">
      <dgm:prSet/>
      <dgm:spPr/>
      <dgm:t>
        <a:bodyPr/>
        <a:lstStyle/>
        <a:p>
          <a:endParaRPr lang="en-US"/>
        </a:p>
      </dgm:t>
    </dgm:pt>
    <dgm:pt modelId="{F96560F1-7FFB-4048-94E5-8BF3CF311FF9}" type="sibTrans" cxnId="{87EC2EA1-581D-4B84-A64F-0E51C96E3910}">
      <dgm:prSet/>
      <dgm:spPr/>
      <dgm:t>
        <a:bodyPr/>
        <a:lstStyle/>
        <a:p>
          <a:endParaRPr lang="en-US"/>
        </a:p>
      </dgm:t>
    </dgm:pt>
    <dgm:pt modelId="{DAB5A9CC-36B5-4E4F-9420-0E4E12FA8B9A}">
      <dgm:prSet phldrT="[Text]"/>
      <dgm:spPr/>
      <dgm:t>
        <a:bodyPr/>
        <a:lstStyle/>
        <a:p>
          <a:r>
            <a:rPr lang="en-US" dirty="0"/>
            <a:t>Unregulated use of certain materials may be prohibited</a:t>
          </a:r>
        </a:p>
      </dgm:t>
    </dgm:pt>
    <dgm:pt modelId="{85848A9C-179A-403B-8E43-3C74646F1B21}" type="parTrans" cxnId="{749B1222-DBAC-48C7-92DC-0CE5472C52C8}">
      <dgm:prSet/>
      <dgm:spPr/>
      <dgm:t>
        <a:bodyPr/>
        <a:lstStyle/>
        <a:p>
          <a:endParaRPr lang="en-US"/>
        </a:p>
      </dgm:t>
    </dgm:pt>
    <dgm:pt modelId="{6DC1DBF3-4FF6-416F-8145-59B382D99A34}" type="sibTrans" cxnId="{749B1222-DBAC-48C7-92DC-0CE5472C52C8}">
      <dgm:prSet/>
      <dgm:spPr/>
      <dgm:t>
        <a:bodyPr/>
        <a:lstStyle/>
        <a:p>
          <a:endParaRPr lang="en-US"/>
        </a:p>
      </dgm:t>
    </dgm:pt>
    <dgm:pt modelId="{FF9F4F42-1157-4CA1-8FD9-1ED2EF3A55C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Some materials contribute to an unacceptable increase in risk</a:t>
          </a:r>
        </a:p>
      </dgm:t>
    </dgm:pt>
    <dgm:pt modelId="{C06A4CF6-6469-486A-9F77-34126549189E}" type="parTrans" cxnId="{EF640653-4D6B-40EE-A4BF-8E80759D51FE}">
      <dgm:prSet/>
      <dgm:spPr/>
      <dgm:t>
        <a:bodyPr/>
        <a:lstStyle/>
        <a:p>
          <a:endParaRPr lang="en-US"/>
        </a:p>
      </dgm:t>
    </dgm:pt>
    <dgm:pt modelId="{EE89E4E6-FBE7-4974-88C2-AAE84EB2A5A2}" type="sibTrans" cxnId="{EF640653-4D6B-40EE-A4BF-8E80759D51FE}">
      <dgm:prSet/>
      <dgm:spPr/>
      <dgm:t>
        <a:bodyPr/>
        <a:lstStyle/>
        <a:p>
          <a:endParaRPr lang="en-US"/>
        </a:p>
      </dgm:t>
    </dgm:pt>
    <dgm:pt modelId="{F50BBF21-173B-4A37-9CED-99BB5D64687B}" type="pres">
      <dgm:prSet presAssocID="{E5DE0F8A-1085-4325-95A6-C06AF9010D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3349DD-67AB-4444-9D46-B301A89B66A5}" type="pres">
      <dgm:prSet presAssocID="{C482DF62-41C4-4358-AF03-255750DB05C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C9FC4-7792-4AA3-AC2B-7BD9851F4310}" type="pres">
      <dgm:prSet presAssocID="{F96560F1-7FFB-4048-94E5-8BF3CF311FF9}" presName="spacer" presStyleCnt="0"/>
      <dgm:spPr/>
    </dgm:pt>
    <dgm:pt modelId="{0BFD2FDC-1DFF-4B8A-9638-1644D7B86495}" type="pres">
      <dgm:prSet presAssocID="{DAB5A9CC-36B5-4E4F-9420-0E4E12FA8B9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D8A1A7-D651-45B5-9832-AA47BDBF2E67}" type="pres">
      <dgm:prSet presAssocID="{6DC1DBF3-4FF6-416F-8145-59B382D99A34}" presName="spacer" presStyleCnt="0"/>
      <dgm:spPr/>
    </dgm:pt>
    <dgm:pt modelId="{2FE87956-67E3-4E39-A29E-36E8D99E6CA6}" type="pres">
      <dgm:prSet presAssocID="{FF9F4F42-1157-4CA1-8FD9-1ED2EF3A55C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9B1222-DBAC-48C7-92DC-0CE5472C52C8}" srcId="{E5DE0F8A-1085-4325-95A6-C06AF9010D57}" destId="{DAB5A9CC-36B5-4E4F-9420-0E4E12FA8B9A}" srcOrd="1" destOrd="0" parTransId="{85848A9C-179A-403B-8E43-3C74646F1B21}" sibTransId="{6DC1DBF3-4FF6-416F-8145-59B382D99A34}"/>
    <dgm:cxn modelId="{87EC2EA1-581D-4B84-A64F-0E51C96E3910}" srcId="{E5DE0F8A-1085-4325-95A6-C06AF9010D57}" destId="{C482DF62-41C4-4358-AF03-255750DB05C7}" srcOrd="0" destOrd="0" parTransId="{2C88B4F9-B999-4A8B-A447-0B10083099BE}" sibTransId="{F96560F1-7FFB-4048-94E5-8BF3CF311FF9}"/>
    <dgm:cxn modelId="{EF640653-4D6B-40EE-A4BF-8E80759D51FE}" srcId="{E5DE0F8A-1085-4325-95A6-C06AF9010D57}" destId="{FF9F4F42-1157-4CA1-8FD9-1ED2EF3A55C6}" srcOrd="2" destOrd="0" parTransId="{C06A4CF6-6469-486A-9F77-34126549189E}" sibTransId="{EE89E4E6-FBE7-4974-88C2-AAE84EB2A5A2}"/>
    <dgm:cxn modelId="{767A0995-40BF-45F6-AD4B-67635936357B}" type="presOf" srcId="{FF9F4F42-1157-4CA1-8FD9-1ED2EF3A55C6}" destId="{2FE87956-67E3-4E39-A29E-36E8D99E6CA6}" srcOrd="0" destOrd="0" presId="urn:microsoft.com/office/officeart/2005/8/layout/vList2"/>
    <dgm:cxn modelId="{1B0747FA-E15A-45E9-9958-B9B3CB840602}" type="presOf" srcId="{DAB5A9CC-36B5-4E4F-9420-0E4E12FA8B9A}" destId="{0BFD2FDC-1DFF-4B8A-9638-1644D7B86495}" srcOrd="0" destOrd="0" presId="urn:microsoft.com/office/officeart/2005/8/layout/vList2"/>
    <dgm:cxn modelId="{266431C7-FE3E-4530-9930-D01CFBB493BF}" type="presOf" srcId="{E5DE0F8A-1085-4325-95A6-C06AF9010D57}" destId="{F50BBF21-173B-4A37-9CED-99BB5D64687B}" srcOrd="0" destOrd="0" presId="urn:microsoft.com/office/officeart/2005/8/layout/vList2"/>
    <dgm:cxn modelId="{4F4CCC02-0ADB-4E22-939C-E3AB36B6D085}" type="presOf" srcId="{C482DF62-41C4-4358-AF03-255750DB05C7}" destId="{7D3349DD-67AB-4444-9D46-B301A89B66A5}" srcOrd="0" destOrd="0" presId="urn:microsoft.com/office/officeart/2005/8/layout/vList2"/>
    <dgm:cxn modelId="{90B89829-6A2D-498A-BE69-E8DFFB867F4E}" type="presParOf" srcId="{F50BBF21-173B-4A37-9CED-99BB5D64687B}" destId="{7D3349DD-67AB-4444-9D46-B301A89B66A5}" srcOrd="0" destOrd="0" presId="urn:microsoft.com/office/officeart/2005/8/layout/vList2"/>
    <dgm:cxn modelId="{C6B98945-1184-4B44-91C3-29223D6FCBB3}" type="presParOf" srcId="{F50BBF21-173B-4A37-9CED-99BB5D64687B}" destId="{F7DC9FC4-7792-4AA3-AC2B-7BD9851F4310}" srcOrd="1" destOrd="0" presId="urn:microsoft.com/office/officeart/2005/8/layout/vList2"/>
    <dgm:cxn modelId="{81951980-9DBA-43F4-ABE0-785139BD8192}" type="presParOf" srcId="{F50BBF21-173B-4A37-9CED-99BB5D64687B}" destId="{0BFD2FDC-1DFF-4B8A-9638-1644D7B86495}" srcOrd="2" destOrd="0" presId="urn:microsoft.com/office/officeart/2005/8/layout/vList2"/>
    <dgm:cxn modelId="{04191673-0669-413D-A1A7-9668C864E45D}" type="presParOf" srcId="{F50BBF21-173B-4A37-9CED-99BB5D64687B}" destId="{98D8A1A7-D651-45B5-9832-AA47BDBF2E67}" srcOrd="3" destOrd="0" presId="urn:microsoft.com/office/officeart/2005/8/layout/vList2"/>
    <dgm:cxn modelId="{A6C8D99A-EC6E-4825-A4B0-5AFFE4D7B886}" type="presParOf" srcId="{F50BBF21-173B-4A37-9CED-99BB5D64687B}" destId="{2FE87956-67E3-4E39-A29E-36E8D99E6CA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2BA9E-4EEF-4C6C-98D4-14B07520D3FF}">
      <dsp:nvSpPr>
        <dsp:cNvPr id="0" name=""/>
        <dsp:cNvSpPr/>
      </dsp:nvSpPr>
      <dsp:spPr>
        <a:xfrm>
          <a:off x="379511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National </a:t>
          </a:r>
          <a:br>
            <a:rPr lang="en-US" sz="3100" kern="1200" dirty="0"/>
          </a:br>
          <a:r>
            <a:rPr lang="en-US" sz="3100" kern="1200" dirty="0"/>
            <a:t>Fire Protection Association® (NFPA®)</a:t>
          </a:r>
        </a:p>
      </dsp:txBody>
      <dsp:txXfrm>
        <a:off x="379511" y="892"/>
        <a:ext cx="3339703" cy="2003821"/>
      </dsp:txXfrm>
    </dsp:sp>
    <dsp:sp modelId="{E4C32FCB-0BCA-406A-9226-BE002BDCB187}">
      <dsp:nvSpPr>
        <dsp:cNvPr id="0" name=""/>
        <dsp:cNvSpPr/>
      </dsp:nvSpPr>
      <dsp:spPr>
        <a:xfrm>
          <a:off x="4053185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International Code Council® (ICC®)</a:t>
          </a:r>
        </a:p>
      </dsp:txBody>
      <dsp:txXfrm>
        <a:off x="4053185" y="892"/>
        <a:ext cx="3339703" cy="2003821"/>
      </dsp:txXfrm>
    </dsp:sp>
    <dsp:sp modelId="{E85DC7E9-7A4D-4B44-B3D9-FA6C14491516}">
      <dsp:nvSpPr>
        <dsp:cNvPr id="0" name=""/>
        <dsp:cNvSpPr/>
      </dsp:nvSpPr>
      <dsp:spPr>
        <a:xfrm>
          <a:off x="2216348" y="2338685"/>
          <a:ext cx="3339703" cy="2003821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Canadian Commission on Building and Fire Codes®</a:t>
          </a:r>
        </a:p>
      </dsp:txBody>
      <dsp:txXfrm>
        <a:off x="2216348" y="2338685"/>
        <a:ext cx="3339703" cy="20038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BDC89-B8F8-4A64-A171-5C0CCB9605D0}">
      <dsp:nvSpPr>
        <dsp:cNvPr id="0" name=""/>
        <dsp:cNvSpPr/>
      </dsp:nvSpPr>
      <dsp:spPr>
        <a:xfrm>
          <a:off x="0" y="57270"/>
          <a:ext cx="3429000" cy="13127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Noncombustible does not mean fireproof</a:t>
          </a:r>
        </a:p>
      </dsp:txBody>
      <dsp:txXfrm>
        <a:off x="64083" y="121353"/>
        <a:ext cx="3300834" cy="1184573"/>
      </dsp:txXfrm>
    </dsp:sp>
    <dsp:sp modelId="{04E6322E-E18F-4588-AF67-A3D93805A501}">
      <dsp:nvSpPr>
        <dsp:cNvPr id="0" name=""/>
        <dsp:cNvSpPr/>
      </dsp:nvSpPr>
      <dsp:spPr>
        <a:xfrm>
          <a:off x="0" y="1439130"/>
          <a:ext cx="3429000" cy="13127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Incorrect characteristic used to justify reduction in sprinklers</a:t>
          </a:r>
        </a:p>
      </dsp:txBody>
      <dsp:txXfrm>
        <a:off x="64083" y="1503213"/>
        <a:ext cx="3300834" cy="1184573"/>
      </dsp:txXfrm>
    </dsp:sp>
    <dsp:sp modelId="{DA4FC75B-190D-4C99-82C8-1DBFBBD365B6}">
      <dsp:nvSpPr>
        <dsp:cNvPr id="0" name=""/>
        <dsp:cNvSpPr/>
      </dsp:nvSpPr>
      <dsp:spPr>
        <a:xfrm>
          <a:off x="0" y="2820990"/>
          <a:ext cx="3429000" cy="1312739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May not, by itself, offer greater life safety or loss reduction</a:t>
          </a:r>
        </a:p>
      </dsp:txBody>
      <dsp:txXfrm>
        <a:off x="64083" y="2885073"/>
        <a:ext cx="3300834" cy="11845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BDC89-B8F8-4A64-A171-5C0CCB9605D0}">
      <dsp:nvSpPr>
        <dsp:cNvPr id="0" name=""/>
        <dsp:cNvSpPr/>
      </dsp:nvSpPr>
      <dsp:spPr>
        <a:xfrm>
          <a:off x="0" y="63630"/>
          <a:ext cx="3505200" cy="9898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Noncombustible materials that do not meet the stricter requirements for Type I</a:t>
          </a:r>
        </a:p>
      </dsp:txBody>
      <dsp:txXfrm>
        <a:off x="48319" y="111949"/>
        <a:ext cx="3408562" cy="893182"/>
      </dsp:txXfrm>
    </dsp:sp>
    <dsp:sp modelId="{011CF2F3-416B-4E7A-8E3D-F2D4096FC281}">
      <dsp:nvSpPr>
        <dsp:cNvPr id="0" name=""/>
        <dsp:cNvSpPr/>
      </dsp:nvSpPr>
      <dsp:spPr>
        <a:xfrm>
          <a:off x="0" y="1105290"/>
          <a:ext cx="3505200" cy="9898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Used when fire risk is low</a:t>
          </a:r>
        </a:p>
      </dsp:txBody>
      <dsp:txXfrm>
        <a:off x="48319" y="1153609"/>
        <a:ext cx="3408562" cy="893182"/>
      </dsp:txXfrm>
    </dsp:sp>
    <dsp:sp modelId="{C713DF17-6781-408F-84FD-8854B0106171}">
      <dsp:nvSpPr>
        <dsp:cNvPr id="0" name=""/>
        <dsp:cNvSpPr/>
      </dsp:nvSpPr>
      <dsp:spPr>
        <a:xfrm>
          <a:off x="0" y="2146950"/>
          <a:ext cx="3505200" cy="9898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Used when fire suppression and detection system designed to meet the hazard load</a:t>
          </a:r>
        </a:p>
      </dsp:txBody>
      <dsp:txXfrm>
        <a:off x="48319" y="2195269"/>
        <a:ext cx="3408562" cy="8931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349DD-67AB-4444-9D46-B301A89B66A5}">
      <dsp:nvSpPr>
        <dsp:cNvPr id="0" name=""/>
        <dsp:cNvSpPr/>
      </dsp:nvSpPr>
      <dsp:spPr>
        <a:xfrm>
          <a:off x="0" y="159299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The term </a:t>
          </a:r>
          <a:r>
            <a:rPr lang="en-US" sz="2400" i="1" kern="1200" dirty="0"/>
            <a:t>noncombustible</a:t>
          </a:r>
          <a:r>
            <a:rPr lang="en-US" sz="2400" kern="1200" dirty="0"/>
            <a:t> does not reflect the true nature of the structure</a:t>
          </a:r>
        </a:p>
      </dsp:txBody>
      <dsp:txXfrm>
        <a:off x="59399" y="218698"/>
        <a:ext cx="7653602" cy="1098002"/>
      </dsp:txXfrm>
    </dsp:sp>
    <dsp:sp modelId="{D222B19D-D920-47E4-85C7-5E6B2CEC67B0}">
      <dsp:nvSpPr>
        <dsp:cNvPr id="0" name=""/>
        <dsp:cNvSpPr/>
      </dsp:nvSpPr>
      <dsp:spPr>
        <a:xfrm>
          <a:off x="0" y="1563300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Noncombustible buildings often incorporate combustible materials</a:t>
          </a:r>
        </a:p>
      </dsp:txBody>
      <dsp:txXfrm>
        <a:off x="59399" y="1622699"/>
        <a:ext cx="7653602" cy="1098002"/>
      </dsp:txXfrm>
    </dsp:sp>
    <dsp:sp modelId="{46017E1C-A048-4881-9357-2F573D05B722}">
      <dsp:nvSpPr>
        <dsp:cNvPr id="0" name=""/>
        <dsp:cNvSpPr/>
      </dsp:nvSpPr>
      <dsp:spPr>
        <a:xfrm>
          <a:off x="0" y="2967300"/>
          <a:ext cx="7772400" cy="121680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Combustible features can be exterior, like balconies or wall coverings</a:t>
          </a:r>
        </a:p>
      </dsp:txBody>
      <dsp:txXfrm>
        <a:off x="59399" y="3026699"/>
        <a:ext cx="7653602" cy="10980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7968-C69D-404C-A8E3-F6062F75EF7D}">
      <dsp:nvSpPr>
        <dsp:cNvPr id="0" name=""/>
        <dsp:cNvSpPr/>
      </dsp:nvSpPr>
      <dsp:spPr>
        <a:xfrm>
          <a:off x="0" y="7584"/>
          <a:ext cx="5257800" cy="7449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Requires exterior walls be constructed of noncombustible materials</a:t>
          </a:r>
        </a:p>
      </dsp:txBody>
      <dsp:txXfrm>
        <a:off x="36363" y="43947"/>
        <a:ext cx="5185074" cy="672179"/>
      </dsp:txXfrm>
    </dsp:sp>
    <dsp:sp modelId="{DCFFEA61-6F64-4293-A779-87E9E9F5379A}">
      <dsp:nvSpPr>
        <dsp:cNvPr id="0" name=""/>
        <dsp:cNvSpPr/>
      </dsp:nvSpPr>
      <dsp:spPr>
        <a:xfrm>
          <a:off x="0" y="909835"/>
          <a:ext cx="5257800" cy="76656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Interior elements determined by adopted code</a:t>
          </a:r>
        </a:p>
      </dsp:txBody>
      <dsp:txXfrm>
        <a:off x="37421" y="947256"/>
        <a:ext cx="5182958" cy="6917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ADDF4-B99C-487E-A79F-7C4D31370905}">
      <dsp:nvSpPr>
        <dsp:cNvPr id="0" name=""/>
        <dsp:cNvSpPr/>
      </dsp:nvSpPr>
      <dsp:spPr>
        <a:xfrm>
          <a:off x="0" y="218835"/>
          <a:ext cx="807720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880" tIns="229108" rIns="626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Brick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Concrete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Reinforced concrete</a:t>
          </a:r>
        </a:p>
      </dsp:txBody>
      <dsp:txXfrm>
        <a:off x="0" y="218835"/>
        <a:ext cx="8077200" cy="1212750"/>
      </dsp:txXfrm>
    </dsp:sp>
    <dsp:sp modelId="{202D74EF-899B-4454-BB55-7D203D1878D5}">
      <dsp:nvSpPr>
        <dsp:cNvPr id="0" name=""/>
        <dsp:cNvSpPr/>
      </dsp:nvSpPr>
      <dsp:spPr>
        <a:xfrm>
          <a:off x="387295" y="56475"/>
          <a:ext cx="7687450" cy="3247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Exterior walls and interior nonbearing walls</a:t>
          </a:r>
        </a:p>
      </dsp:txBody>
      <dsp:txXfrm>
        <a:off x="403147" y="72327"/>
        <a:ext cx="7655746" cy="293016"/>
      </dsp:txXfrm>
    </dsp:sp>
    <dsp:sp modelId="{032C0327-1F5E-4C65-AD9B-3A72FF37EEF0}">
      <dsp:nvSpPr>
        <dsp:cNvPr id="0" name=""/>
        <dsp:cNvSpPr/>
      </dsp:nvSpPr>
      <dsp:spPr>
        <a:xfrm>
          <a:off x="0" y="1653345"/>
          <a:ext cx="8077200" cy="606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2770"/>
              <a:lumOff val="71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880" tIns="229108" rIns="626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Small-dimension wood or metal stud systems</a:t>
          </a:r>
        </a:p>
      </dsp:txBody>
      <dsp:txXfrm>
        <a:off x="0" y="1653345"/>
        <a:ext cx="8077200" cy="606375"/>
      </dsp:txXfrm>
    </dsp:sp>
    <dsp:sp modelId="{8C424472-69A4-4FAE-B8CD-13BA19936B0D}">
      <dsp:nvSpPr>
        <dsp:cNvPr id="0" name=""/>
        <dsp:cNvSpPr/>
      </dsp:nvSpPr>
      <dsp:spPr>
        <a:xfrm>
          <a:off x="394394" y="1490985"/>
          <a:ext cx="7679555" cy="3247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Floors, roofs, interior nonbearing framing, partitions</a:t>
          </a:r>
        </a:p>
      </dsp:txBody>
      <dsp:txXfrm>
        <a:off x="410246" y="1506837"/>
        <a:ext cx="7647851" cy="293016"/>
      </dsp:txXfrm>
    </dsp:sp>
    <dsp:sp modelId="{03A78CF8-50AA-422D-856D-22E077423431}">
      <dsp:nvSpPr>
        <dsp:cNvPr id="0" name=""/>
        <dsp:cNvSpPr/>
      </dsp:nvSpPr>
      <dsp:spPr>
        <a:xfrm>
          <a:off x="0" y="2481480"/>
          <a:ext cx="8077200" cy="606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880" tIns="229108" rIns="626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Unprotected steel and aluminum</a:t>
          </a:r>
        </a:p>
      </dsp:txBody>
      <dsp:txXfrm>
        <a:off x="0" y="2481480"/>
        <a:ext cx="8077200" cy="606375"/>
      </dsp:txXfrm>
    </dsp:sp>
    <dsp:sp modelId="{7F2D127F-8757-4D28-8B52-BF4AF8CD63DB}">
      <dsp:nvSpPr>
        <dsp:cNvPr id="0" name=""/>
        <dsp:cNvSpPr/>
      </dsp:nvSpPr>
      <dsp:spPr>
        <a:xfrm>
          <a:off x="403860" y="2319120"/>
          <a:ext cx="5654040" cy="3247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Nonbearing wall framing members</a:t>
          </a:r>
        </a:p>
      </dsp:txBody>
      <dsp:txXfrm>
        <a:off x="419712" y="2334972"/>
        <a:ext cx="5622336" cy="293016"/>
      </dsp:txXfrm>
    </dsp:sp>
    <dsp:sp modelId="{0FBD1D65-CA52-404D-87DD-71E88B20FC6F}">
      <dsp:nvSpPr>
        <dsp:cNvPr id="0" name=""/>
        <dsp:cNvSpPr/>
      </dsp:nvSpPr>
      <dsp:spPr>
        <a:xfrm>
          <a:off x="0" y="3309615"/>
          <a:ext cx="8077200" cy="606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8311"/>
              <a:lumOff val="213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880" tIns="229108" rIns="626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Wood or steel trusses</a:t>
          </a:r>
        </a:p>
      </dsp:txBody>
      <dsp:txXfrm>
        <a:off x="0" y="3309615"/>
        <a:ext cx="8077200" cy="606375"/>
      </dsp:txXfrm>
    </dsp:sp>
    <dsp:sp modelId="{35405505-DAAA-4268-8E7B-BD92B2031F5F}">
      <dsp:nvSpPr>
        <dsp:cNvPr id="0" name=""/>
        <dsp:cNvSpPr/>
      </dsp:nvSpPr>
      <dsp:spPr>
        <a:xfrm>
          <a:off x="403860" y="3147255"/>
          <a:ext cx="5654040" cy="32472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Older buildings</a:t>
          </a:r>
        </a:p>
      </dsp:txBody>
      <dsp:txXfrm>
        <a:off x="419712" y="3163107"/>
        <a:ext cx="5622336" cy="293016"/>
      </dsp:txXfrm>
    </dsp:sp>
    <dsp:sp modelId="{55A4FDC6-4A16-456E-B2F5-2AF996F21B5F}">
      <dsp:nvSpPr>
        <dsp:cNvPr id="0" name=""/>
        <dsp:cNvSpPr/>
      </dsp:nvSpPr>
      <dsp:spPr>
        <a:xfrm>
          <a:off x="0" y="4137750"/>
          <a:ext cx="8077200" cy="606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880" tIns="229108" rIns="626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Wood trusses and floor joist systems</a:t>
          </a:r>
        </a:p>
      </dsp:txBody>
      <dsp:txXfrm>
        <a:off x="0" y="4137750"/>
        <a:ext cx="8077200" cy="606375"/>
      </dsp:txXfrm>
    </dsp:sp>
    <dsp:sp modelId="{ABB47B19-31FF-4A58-BB3C-4CEF5F366ECA}">
      <dsp:nvSpPr>
        <dsp:cNvPr id="0" name=""/>
        <dsp:cNvSpPr/>
      </dsp:nvSpPr>
      <dsp:spPr>
        <a:xfrm>
          <a:off x="403860" y="3975390"/>
          <a:ext cx="5654040" cy="32472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New buildings</a:t>
          </a:r>
        </a:p>
      </dsp:txBody>
      <dsp:txXfrm>
        <a:off x="419712" y="3991242"/>
        <a:ext cx="5622336" cy="2930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45FB-0406-4157-9E70-2F4A0A1CD1D6}">
      <dsp:nvSpPr>
        <dsp:cNvPr id="0" name=""/>
        <dsp:cNvSpPr/>
      </dsp:nvSpPr>
      <dsp:spPr>
        <a:xfrm>
          <a:off x="0" y="450488"/>
          <a:ext cx="7924800" cy="69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12420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Allows fire to spread unless proper fire-stopping is applied</a:t>
          </a:r>
        </a:p>
      </dsp:txBody>
      <dsp:txXfrm>
        <a:off x="0" y="450488"/>
        <a:ext cx="7924800" cy="696937"/>
      </dsp:txXfrm>
    </dsp:sp>
    <dsp:sp modelId="{8E483CAF-5DC0-49B5-8826-E4378CB705EF}">
      <dsp:nvSpPr>
        <dsp:cNvPr id="0" name=""/>
        <dsp:cNvSpPr/>
      </dsp:nvSpPr>
      <dsp:spPr>
        <a:xfrm>
          <a:off x="396240" y="82836"/>
          <a:ext cx="5547360" cy="58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Voids exist inside wooden channels created by roof and truss systems</a:t>
          </a:r>
        </a:p>
      </dsp:txBody>
      <dsp:txXfrm>
        <a:off x="424995" y="111591"/>
        <a:ext cx="5489850" cy="531542"/>
      </dsp:txXfrm>
    </dsp:sp>
    <dsp:sp modelId="{9D34D034-547F-4079-808E-B80242697139}">
      <dsp:nvSpPr>
        <dsp:cNvPr id="0" name=""/>
        <dsp:cNvSpPr/>
      </dsp:nvSpPr>
      <dsp:spPr>
        <a:xfrm>
          <a:off x="0" y="1449826"/>
          <a:ext cx="7924800" cy="69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3694"/>
              <a:lumOff val="94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12420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Creation of large voids above ceilings and below floors</a:t>
          </a:r>
        </a:p>
      </dsp:txBody>
      <dsp:txXfrm>
        <a:off x="0" y="1449826"/>
        <a:ext cx="7924800" cy="696937"/>
      </dsp:txXfrm>
    </dsp:sp>
    <dsp:sp modelId="{5E33D569-D204-4078-92DA-D6D5B834336C}">
      <dsp:nvSpPr>
        <dsp:cNvPr id="0" name=""/>
        <dsp:cNvSpPr/>
      </dsp:nvSpPr>
      <dsp:spPr>
        <a:xfrm>
          <a:off x="396240" y="1228426"/>
          <a:ext cx="5547360" cy="442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Renovated older structures </a:t>
          </a:r>
        </a:p>
      </dsp:txBody>
      <dsp:txXfrm>
        <a:off x="417856" y="1250042"/>
        <a:ext cx="5504128" cy="399568"/>
      </dsp:txXfrm>
    </dsp:sp>
    <dsp:sp modelId="{F1104EAB-0E70-463D-BF5D-9C80588CB65C}">
      <dsp:nvSpPr>
        <dsp:cNvPr id="0" name=""/>
        <dsp:cNvSpPr/>
      </dsp:nvSpPr>
      <dsp:spPr>
        <a:xfrm>
          <a:off x="0" y="2449163"/>
          <a:ext cx="7924800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7387"/>
              <a:lumOff val="189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12420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May result in reducing the load-carrying capacity of the supporting structural member</a:t>
          </a:r>
        </a:p>
      </dsp:txBody>
      <dsp:txXfrm>
        <a:off x="0" y="2449163"/>
        <a:ext cx="7924800" cy="945000"/>
      </dsp:txXfrm>
    </dsp:sp>
    <dsp:sp modelId="{E12E9E44-EC04-4E33-8D9F-716F74BEBAB4}">
      <dsp:nvSpPr>
        <dsp:cNvPr id="0" name=""/>
        <dsp:cNvSpPr/>
      </dsp:nvSpPr>
      <dsp:spPr>
        <a:xfrm>
          <a:off x="396240" y="2227763"/>
          <a:ext cx="5547360" cy="4428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New construction materials</a:t>
          </a:r>
        </a:p>
      </dsp:txBody>
      <dsp:txXfrm>
        <a:off x="417856" y="2249379"/>
        <a:ext cx="5504128" cy="399568"/>
      </dsp:txXfrm>
    </dsp:sp>
    <dsp:sp modelId="{53757B83-5537-4F06-A6EF-B4879A0F8CED}">
      <dsp:nvSpPr>
        <dsp:cNvPr id="0" name=""/>
        <dsp:cNvSpPr/>
      </dsp:nvSpPr>
      <dsp:spPr>
        <a:xfrm>
          <a:off x="0" y="3696563"/>
          <a:ext cx="7924800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12420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Original use may have changed to one that requires a greater load-carrying capacity</a:t>
          </a:r>
        </a:p>
      </dsp:txBody>
      <dsp:txXfrm>
        <a:off x="0" y="3696563"/>
        <a:ext cx="7924800" cy="945000"/>
      </dsp:txXfrm>
    </dsp:sp>
    <dsp:sp modelId="{3DA9898D-2176-4F56-97A0-EF107D07EFA6}">
      <dsp:nvSpPr>
        <dsp:cNvPr id="0" name=""/>
        <dsp:cNvSpPr/>
      </dsp:nvSpPr>
      <dsp:spPr>
        <a:xfrm>
          <a:off x="396240" y="3475163"/>
          <a:ext cx="5547360" cy="4428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Change of use</a:t>
          </a:r>
        </a:p>
      </dsp:txBody>
      <dsp:txXfrm>
        <a:off x="417856" y="3496779"/>
        <a:ext cx="5504128" cy="3995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7968-C69D-404C-A8E3-F6062F75EF7D}">
      <dsp:nvSpPr>
        <dsp:cNvPr id="0" name=""/>
        <dsp:cNvSpPr/>
      </dsp:nvSpPr>
      <dsp:spPr>
        <a:xfrm>
          <a:off x="0" y="54095"/>
          <a:ext cx="6652260" cy="649273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Use of large-dimension timber, greater than 4 inches (100 mm) for all structural elements</a:t>
          </a:r>
        </a:p>
      </dsp:txBody>
      <dsp:txXfrm>
        <a:off x="31695" y="85790"/>
        <a:ext cx="6588870" cy="585883"/>
      </dsp:txXfrm>
    </dsp:sp>
    <dsp:sp modelId="{DCFFEA61-6F64-4293-A779-87E9E9F5379A}">
      <dsp:nvSpPr>
        <dsp:cNvPr id="0" name=""/>
        <dsp:cNvSpPr/>
      </dsp:nvSpPr>
      <dsp:spPr>
        <a:xfrm>
          <a:off x="0" y="769404"/>
          <a:ext cx="6652260" cy="906995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Dimensions of all structural elements must adhere to minimum dimension sizing: columns, beams, joists, girders, roof sheathing</a:t>
          </a:r>
        </a:p>
      </dsp:txBody>
      <dsp:txXfrm>
        <a:off x="44276" y="813680"/>
        <a:ext cx="6563708" cy="8184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38A2F-1A66-4D62-B800-C7AA8162A098}">
      <dsp:nvSpPr>
        <dsp:cNvPr id="0" name=""/>
        <dsp:cNvSpPr/>
      </dsp:nvSpPr>
      <dsp:spPr>
        <a:xfrm>
          <a:off x="0" y="426242"/>
          <a:ext cx="2428875" cy="162401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Exterior </a:t>
          </a:r>
          <a:r>
            <a:rPr lang="en-US" sz="2000" kern="1200" dirty="0" smtClean="0"/>
            <a:t>walls </a:t>
          </a:r>
          <a:r>
            <a:rPr lang="en-US" sz="2000" kern="1200" dirty="0"/>
            <a:t>constructed of noncombustible materials</a:t>
          </a:r>
        </a:p>
      </dsp:txBody>
      <dsp:txXfrm>
        <a:off x="0" y="426242"/>
        <a:ext cx="2428875" cy="1624013"/>
      </dsp:txXfrm>
    </dsp:sp>
    <dsp:sp modelId="{3413DB35-25DF-4EF9-ABAE-D3903BE6AE21}">
      <dsp:nvSpPr>
        <dsp:cNvPr id="0" name=""/>
        <dsp:cNvSpPr/>
      </dsp:nvSpPr>
      <dsp:spPr>
        <a:xfrm>
          <a:off x="2671762" y="426242"/>
          <a:ext cx="2428875" cy="162401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Interior elements are solid or laminated wood; no concealed spaces</a:t>
          </a:r>
        </a:p>
      </dsp:txBody>
      <dsp:txXfrm>
        <a:off x="2671762" y="426242"/>
        <a:ext cx="2428875" cy="1624013"/>
      </dsp:txXfrm>
    </dsp:sp>
    <dsp:sp modelId="{82774413-38D1-4CDB-A60A-78E1C92ACDA6}">
      <dsp:nvSpPr>
        <dsp:cNvPr id="0" name=""/>
        <dsp:cNvSpPr/>
      </dsp:nvSpPr>
      <dsp:spPr>
        <a:xfrm>
          <a:off x="5343525" y="426242"/>
          <a:ext cx="2428875" cy="162401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Fire-retardant-treated wood framing is permitted within interior wall assemblies</a:t>
          </a:r>
        </a:p>
      </dsp:txBody>
      <dsp:txXfrm>
        <a:off x="5343525" y="426242"/>
        <a:ext cx="2428875" cy="1624013"/>
      </dsp:txXfrm>
    </dsp:sp>
    <dsp:sp modelId="{E37E09C6-1FF9-40EB-82FB-0122254DC10D}">
      <dsp:nvSpPr>
        <dsp:cNvPr id="0" name=""/>
        <dsp:cNvSpPr/>
      </dsp:nvSpPr>
      <dsp:spPr>
        <a:xfrm>
          <a:off x="1335881" y="2293143"/>
          <a:ext cx="2428875" cy="162401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Floors and roofs are constructed of wood; generally have no voids</a:t>
          </a:r>
        </a:p>
      </dsp:txBody>
      <dsp:txXfrm>
        <a:off x="1335881" y="2293143"/>
        <a:ext cx="2428875" cy="1624013"/>
      </dsp:txXfrm>
    </dsp:sp>
    <dsp:sp modelId="{AE93D65F-819E-4962-A93E-E167EE307F41}">
      <dsp:nvSpPr>
        <dsp:cNvPr id="0" name=""/>
        <dsp:cNvSpPr/>
      </dsp:nvSpPr>
      <dsp:spPr>
        <a:xfrm>
          <a:off x="4007643" y="2293143"/>
          <a:ext cx="2428875" cy="1624013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All non-wood materials must have </a:t>
          </a:r>
          <a:r>
            <a:rPr lang="en-US" sz="2000" kern="1200" dirty="0" smtClean="0"/>
            <a:t> </a:t>
          </a:r>
          <a:r>
            <a:rPr lang="en-US" sz="2000" kern="1200" dirty="0"/>
            <a:t>fire-resistance rating of at least 1 hour</a:t>
          </a:r>
        </a:p>
      </dsp:txBody>
      <dsp:txXfrm>
        <a:off x="4007643" y="2293143"/>
        <a:ext cx="2428875" cy="162401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0146C-91C1-4D6C-A7AE-AD4DB5B0EE23}">
      <dsp:nvSpPr>
        <dsp:cNvPr id="0" name=""/>
        <dsp:cNvSpPr/>
      </dsp:nvSpPr>
      <dsp:spPr>
        <a:xfrm>
          <a:off x="0" y="719100"/>
          <a:ext cx="777240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999744" rIns="60322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Derived from the timbers’ own char</a:t>
          </a:r>
        </a:p>
      </dsp:txBody>
      <dsp:txXfrm>
        <a:off x="0" y="719100"/>
        <a:ext cx="7772400" cy="1436400"/>
      </dsp:txXfrm>
    </dsp:sp>
    <dsp:sp modelId="{89EBAE93-0BFB-4214-B886-E420F36EE8F7}">
      <dsp:nvSpPr>
        <dsp:cNvPr id="0" name=""/>
        <dsp:cNvSpPr/>
      </dsp:nvSpPr>
      <dsp:spPr>
        <a:xfrm>
          <a:off x="388620" y="10620"/>
          <a:ext cx="5440680" cy="14169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Heavy-timber structural elements form an insulating effect</a:t>
          </a:r>
        </a:p>
      </dsp:txBody>
      <dsp:txXfrm>
        <a:off x="457790" y="79790"/>
        <a:ext cx="5302340" cy="1278620"/>
      </dsp:txXfrm>
    </dsp:sp>
    <dsp:sp modelId="{F87EBEB1-BA8E-4F1A-A060-DC80E3CA6111}">
      <dsp:nvSpPr>
        <dsp:cNvPr id="0" name=""/>
        <dsp:cNvSpPr/>
      </dsp:nvSpPr>
      <dsp:spPr>
        <a:xfrm>
          <a:off x="0" y="3123180"/>
          <a:ext cx="777240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7EFFBF-2F06-472E-90F2-6C041A1BE5CB}">
      <dsp:nvSpPr>
        <dsp:cNvPr id="0" name=""/>
        <dsp:cNvSpPr/>
      </dsp:nvSpPr>
      <dsp:spPr>
        <a:xfrm>
          <a:off x="388620" y="2414700"/>
          <a:ext cx="5440680" cy="14169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Reduces heat penetration to the inside of the beam</a:t>
          </a:r>
        </a:p>
      </dsp:txBody>
      <dsp:txXfrm>
        <a:off x="457790" y="2483870"/>
        <a:ext cx="5302340" cy="127862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CAEB3-E2FA-4324-80DA-7D14D1C2779A}">
      <dsp:nvSpPr>
        <dsp:cNvPr id="0" name=""/>
        <dsp:cNvSpPr/>
      </dsp:nvSpPr>
      <dsp:spPr>
        <a:xfrm>
          <a:off x="0" y="462954"/>
          <a:ext cx="3962400" cy="34994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7526" tIns="999744" rIns="30752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Smaller-dimension lumber that is glued together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Strong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Exhibit the same or improved fire performance characteristics as older solid-sawn beams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Most often used in churches, auditoriums, and other large, vaulted facilities</a:t>
          </a:r>
        </a:p>
      </dsp:txBody>
      <dsp:txXfrm>
        <a:off x="0" y="462954"/>
        <a:ext cx="3962400" cy="3499453"/>
      </dsp:txXfrm>
    </dsp:sp>
    <dsp:sp modelId="{2AFC4FDF-C06A-4237-B6F3-9635D13B64A8}">
      <dsp:nvSpPr>
        <dsp:cNvPr id="0" name=""/>
        <dsp:cNvSpPr/>
      </dsp:nvSpPr>
      <dsp:spPr>
        <a:xfrm>
          <a:off x="0" y="408675"/>
          <a:ext cx="3905806" cy="95040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4839" tIns="0" rIns="1048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May include glued-laminated beam</a:t>
          </a:r>
        </a:p>
      </dsp:txBody>
      <dsp:txXfrm>
        <a:off x="46395" y="455070"/>
        <a:ext cx="3813016" cy="857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2BA9E-4EEF-4C6C-98D4-14B07520D3FF}">
      <dsp:nvSpPr>
        <dsp:cNvPr id="0" name=""/>
        <dsp:cNvSpPr/>
      </dsp:nvSpPr>
      <dsp:spPr>
        <a:xfrm>
          <a:off x="948" y="1061628"/>
          <a:ext cx="3700239" cy="222014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Review plans</a:t>
          </a:r>
        </a:p>
      </dsp:txBody>
      <dsp:txXfrm>
        <a:off x="948" y="1061628"/>
        <a:ext cx="3700239" cy="2220143"/>
      </dsp:txXfrm>
    </dsp:sp>
    <dsp:sp modelId="{D1C72552-45F8-4005-9BF6-6CAC0B2E0E96}">
      <dsp:nvSpPr>
        <dsp:cNvPr id="0" name=""/>
        <dsp:cNvSpPr/>
      </dsp:nvSpPr>
      <dsp:spPr>
        <a:xfrm>
          <a:off x="4071211" y="1061628"/>
          <a:ext cx="3700239" cy="222014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Conduct inspections</a:t>
          </a:r>
        </a:p>
      </dsp:txBody>
      <dsp:txXfrm>
        <a:off x="4071211" y="1061628"/>
        <a:ext cx="3700239" cy="222014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0146C-91C1-4D6C-A7AE-AD4DB5B0EE23}">
      <dsp:nvSpPr>
        <dsp:cNvPr id="0" name=""/>
        <dsp:cNvSpPr/>
      </dsp:nvSpPr>
      <dsp:spPr>
        <a:xfrm>
          <a:off x="0" y="539603"/>
          <a:ext cx="4267200" cy="29870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1182" tIns="1020572" rIns="33118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Brick or stone veneer may be constructed over wood framing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Veneer offers the appearance of masonry-type construction; provides little additional fire protection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Single-family home</a:t>
          </a:r>
        </a:p>
      </dsp:txBody>
      <dsp:txXfrm>
        <a:off x="0" y="539603"/>
        <a:ext cx="4267200" cy="2987073"/>
      </dsp:txXfrm>
    </dsp:sp>
    <dsp:sp modelId="{89EBAE93-0BFB-4214-B886-E420F36EE8F7}">
      <dsp:nvSpPr>
        <dsp:cNvPr id="0" name=""/>
        <dsp:cNvSpPr/>
      </dsp:nvSpPr>
      <dsp:spPr>
        <a:xfrm>
          <a:off x="228600" y="304803"/>
          <a:ext cx="3749033" cy="12009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903" tIns="0" rIns="11290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Exterior bearing walls may be composed of wood and other combustible materials</a:t>
          </a:r>
        </a:p>
      </dsp:txBody>
      <dsp:txXfrm>
        <a:off x="287224" y="363427"/>
        <a:ext cx="3631785" cy="10836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0146C-91C1-4D6C-A7AE-AD4DB5B0EE23}">
      <dsp:nvSpPr>
        <dsp:cNvPr id="0" name=""/>
        <dsp:cNvSpPr/>
      </dsp:nvSpPr>
      <dsp:spPr>
        <a:xfrm>
          <a:off x="0" y="190671"/>
          <a:ext cx="7924800" cy="15387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1145540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Wood 2x4-inch (50 mm by 100 mm) studs or wood sill plates</a:t>
          </a:r>
        </a:p>
      </dsp:txBody>
      <dsp:txXfrm>
        <a:off x="0" y="190671"/>
        <a:ext cx="7924800" cy="1538795"/>
      </dsp:txXfrm>
    </dsp:sp>
    <dsp:sp modelId="{89EBAE93-0BFB-4214-B886-E420F36EE8F7}">
      <dsp:nvSpPr>
        <dsp:cNvPr id="0" name=""/>
        <dsp:cNvSpPr/>
      </dsp:nvSpPr>
      <dsp:spPr>
        <a:xfrm>
          <a:off x="0" y="171419"/>
          <a:ext cx="6962491" cy="96389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Most often consists of framing materials</a:t>
          </a:r>
        </a:p>
      </dsp:txBody>
      <dsp:txXfrm>
        <a:off x="47053" y="218472"/>
        <a:ext cx="6868385" cy="869785"/>
      </dsp:txXfrm>
    </dsp:sp>
    <dsp:sp modelId="{0AABAC5C-E09E-4D96-A946-E94AEA9F071C}">
      <dsp:nvSpPr>
        <dsp:cNvPr id="0" name=""/>
        <dsp:cNvSpPr/>
      </dsp:nvSpPr>
      <dsp:spPr>
        <a:xfrm>
          <a:off x="0" y="1932180"/>
          <a:ext cx="7924800" cy="262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1145540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Wooden boards or plywood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Oriented strand board (OSB)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Rigid insulation boards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Any combination of these</a:t>
          </a:r>
        </a:p>
      </dsp:txBody>
      <dsp:txXfrm>
        <a:off x="0" y="1932180"/>
        <a:ext cx="7924800" cy="2620800"/>
      </dsp:txXfrm>
    </dsp:sp>
    <dsp:sp modelId="{BCE7823F-0987-4E2C-ABB9-74764628072D}">
      <dsp:nvSpPr>
        <dsp:cNvPr id="0" name=""/>
        <dsp:cNvSpPr/>
      </dsp:nvSpPr>
      <dsp:spPr>
        <a:xfrm>
          <a:off x="0" y="2050695"/>
          <a:ext cx="6921884" cy="801753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Sheathing is applied directly to the stud face</a:t>
          </a:r>
        </a:p>
      </dsp:txBody>
      <dsp:txXfrm>
        <a:off x="39138" y="2089833"/>
        <a:ext cx="6843608" cy="72347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08CAF-2917-4237-9FB3-7222942A06F2}">
      <dsp:nvSpPr>
        <dsp:cNvPr id="0" name=""/>
        <dsp:cNvSpPr/>
      </dsp:nvSpPr>
      <dsp:spPr>
        <a:xfrm>
          <a:off x="0" y="277555"/>
          <a:ext cx="7924800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12420" rIns="61505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Siding: nails, screws, or glue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Stucco: spread over screen lattice attached to studs</a:t>
          </a:r>
        </a:p>
      </dsp:txBody>
      <dsp:txXfrm>
        <a:off x="0" y="277555"/>
        <a:ext cx="7924800" cy="1063125"/>
      </dsp:txXfrm>
    </dsp:sp>
    <dsp:sp modelId="{0BDDFFAC-313D-4338-93EB-B17AE424ACDA}">
      <dsp:nvSpPr>
        <dsp:cNvPr id="0" name=""/>
        <dsp:cNvSpPr/>
      </dsp:nvSpPr>
      <dsp:spPr>
        <a:xfrm>
          <a:off x="396240" y="56155"/>
          <a:ext cx="6156959" cy="442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Exteriors are attached in various ways</a:t>
          </a:r>
        </a:p>
      </dsp:txBody>
      <dsp:txXfrm>
        <a:off x="417856" y="77771"/>
        <a:ext cx="6113727" cy="399568"/>
      </dsp:txXfrm>
    </dsp:sp>
    <dsp:sp modelId="{4B1A6AF7-22C0-49AE-AC1F-70D63E54D874}">
      <dsp:nvSpPr>
        <dsp:cNvPr id="0" name=""/>
        <dsp:cNvSpPr/>
      </dsp:nvSpPr>
      <dsp:spPr>
        <a:xfrm>
          <a:off x="0" y="1643080"/>
          <a:ext cx="7924800" cy="1015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12420" rIns="61505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Lightweight engineered lumber systems support both roof and floor loads</a:t>
          </a:r>
        </a:p>
      </dsp:txBody>
      <dsp:txXfrm>
        <a:off x="0" y="1643080"/>
        <a:ext cx="7924800" cy="1015875"/>
      </dsp:txXfrm>
    </dsp:sp>
    <dsp:sp modelId="{A19D450F-D779-4D98-A9E7-4F99FE4C261B}">
      <dsp:nvSpPr>
        <dsp:cNvPr id="0" name=""/>
        <dsp:cNvSpPr/>
      </dsp:nvSpPr>
      <dsp:spPr>
        <a:xfrm>
          <a:off x="396240" y="1421680"/>
          <a:ext cx="6156959" cy="442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Supports have evolved</a:t>
          </a:r>
        </a:p>
      </dsp:txBody>
      <dsp:txXfrm>
        <a:off x="417856" y="1443296"/>
        <a:ext cx="6113727" cy="399568"/>
      </dsp:txXfrm>
    </dsp:sp>
    <dsp:sp modelId="{69D6428B-E09C-403F-8260-5F985AE77D71}">
      <dsp:nvSpPr>
        <dsp:cNvPr id="0" name=""/>
        <dsp:cNvSpPr/>
      </dsp:nvSpPr>
      <dsp:spPr>
        <a:xfrm>
          <a:off x="0" y="3198169"/>
          <a:ext cx="7924800" cy="1393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12420" rIns="61505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Typically use a triangular configuration for stability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Efficient use of lumber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Provide open areas to install other systems</a:t>
          </a:r>
        </a:p>
      </dsp:txBody>
      <dsp:txXfrm>
        <a:off x="0" y="3198169"/>
        <a:ext cx="7924800" cy="1393875"/>
      </dsp:txXfrm>
    </dsp:sp>
    <dsp:sp modelId="{108989FF-16FB-4B71-AA33-E6E2F900B5D4}">
      <dsp:nvSpPr>
        <dsp:cNvPr id="0" name=""/>
        <dsp:cNvSpPr/>
      </dsp:nvSpPr>
      <dsp:spPr>
        <a:xfrm>
          <a:off x="396240" y="2739955"/>
          <a:ext cx="6461786" cy="679613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Lightweight wood trusses can be assembled in many configurations</a:t>
          </a:r>
        </a:p>
      </dsp:txBody>
      <dsp:txXfrm>
        <a:off x="429416" y="2773131"/>
        <a:ext cx="6395434" cy="61326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8EC5F-9FDF-4A08-9299-E4B321AC43BB}">
      <dsp:nvSpPr>
        <dsp:cNvPr id="0" name=""/>
        <dsp:cNvSpPr/>
      </dsp:nvSpPr>
      <dsp:spPr>
        <a:xfrm>
          <a:off x="410572" y="163"/>
          <a:ext cx="3164978" cy="18989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Structural redundancy is reduced</a:t>
          </a:r>
        </a:p>
      </dsp:txBody>
      <dsp:txXfrm>
        <a:off x="410572" y="163"/>
        <a:ext cx="3164978" cy="1898987"/>
      </dsp:txXfrm>
    </dsp:sp>
    <dsp:sp modelId="{0F83EE10-FA3A-40E0-859A-AAB494467DBA}">
      <dsp:nvSpPr>
        <dsp:cNvPr id="0" name=""/>
        <dsp:cNvSpPr/>
      </dsp:nvSpPr>
      <dsp:spPr>
        <a:xfrm>
          <a:off x="3892048" y="163"/>
          <a:ext cx="3164978" cy="18989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All truss members are critical to maintain the strength and stability of the truss</a:t>
          </a:r>
        </a:p>
      </dsp:txBody>
      <dsp:txXfrm>
        <a:off x="3892048" y="163"/>
        <a:ext cx="3164978" cy="1898987"/>
      </dsp:txXfrm>
    </dsp:sp>
    <dsp:sp modelId="{7F05628D-ED96-44C7-90F7-B6894AF71D40}">
      <dsp:nvSpPr>
        <dsp:cNvPr id="0" name=""/>
        <dsp:cNvSpPr/>
      </dsp:nvSpPr>
      <dsp:spPr>
        <a:xfrm>
          <a:off x="2151310" y="2215648"/>
          <a:ext cx="3164978" cy="1898987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Loss of any member can be catastrophic</a:t>
          </a:r>
        </a:p>
      </dsp:txBody>
      <dsp:txXfrm>
        <a:off x="2151310" y="2215648"/>
        <a:ext cx="3164978" cy="189898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A1C1A-3F76-43F2-BC11-1A4C7D483902}">
      <dsp:nvSpPr>
        <dsp:cNvPr id="0" name=""/>
        <dsp:cNvSpPr/>
      </dsp:nvSpPr>
      <dsp:spPr>
        <a:xfrm>
          <a:off x="0" y="44999"/>
          <a:ext cx="74676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Assembly of two wood flanges connected by a wooden web</a:t>
          </a:r>
        </a:p>
      </dsp:txBody>
      <dsp:txXfrm>
        <a:off x="59399" y="104398"/>
        <a:ext cx="7348802" cy="1098002"/>
      </dsp:txXfrm>
    </dsp:sp>
    <dsp:sp modelId="{4C998877-9CAA-4D97-A5D1-16FC149E852A}">
      <dsp:nvSpPr>
        <dsp:cNvPr id="0" name=""/>
        <dsp:cNvSpPr/>
      </dsp:nvSpPr>
      <dsp:spPr>
        <a:xfrm>
          <a:off x="0" y="1449000"/>
          <a:ext cx="74676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Web was originally plywood; OSB has become more common</a:t>
          </a:r>
        </a:p>
      </dsp:txBody>
      <dsp:txXfrm>
        <a:off x="59399" y="1508399"/>
        <a:ext cx="7348802" cy="1098002"/>
      </dsp:txXfrm>
    </dsp:sp>
    <dsp:sp modelId="{29E5E29A-4D37-4881-BDA6-3B173B62352A}">
      <dsp:nvSpPr>
        <dsp:cNvPr id="0" name=""/>
        <dsp:cNvSpPr/>
      </dsp:nvSpPr>
      <dsp:spPr>
        <a:xfrm>
          <a:off x="0" y="2853000"/>
          <a:ext cx="7467600" cy="121680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Made of either solid-sawn dimension lumber or engineered wood product such as laminated veneer</a:t>
          </a:r>
        </a:p>
      </dsp:txBody>
      <dsp:txXfrm>
        <a:off x="59399" y="2912399"/>
        <a:ext cx="7348802" cy="109800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8EC5F-9FDF-4A08-9299-E4B321AC43BB}">
      <dsp:nvSpPr>
        <dsp:cNvPr id="0" name=""/>
        <dsp:cNvSpPr/>
      </dsp:nvSpPr>
      <dsp:spPr>
        <a:xfrm>
          <a:off x="410572" y="163"/>
          <a:ext cx="3164978" cy="18989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Structural member is light </a:t>
          </a:r>
        </a:p>
      </dsp:txBody>
      <dsp:txXfrm>
        <a:off x="410572" y="163"/>
        <a:ext cx="3164978" cy="1898987"/>
      </dsp:txXfrm>
    </dsp:sp>
    <dsp:sp modelId="{B0D9664D-39F6-490F-8B41-D21E5348FACA}">
      <dsp:nvSpPr>
        <dsp:cNvPr id="0" name=""/>
        <dsp:cNvSpPr/>
      </dsp:nvSpPr>
      <dsp:spPr>
        <a:xfrm>
          <a:off x="3892048" y="163"/>
          <a:ext cx="3164978" cy="18989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Susceptible to fire damage</a:t>
          </a:r>
        </a:p>
      </dsp:txBody>
      <dsp:txXfrm>
        <a:off x="3892048" y="163"/>
        <a:ext cx="3164978" cy="1898987"/>
      </dsp:txXfrm>
    </dsp:sp>
    <dsp:sp modelId="{7D6D49D6-0D7D-4E8E-93A6-2D3826DDED21}">
      <dsp:nvSpPr>
        <dsp:cNvPr id="0" name=""/>
        <dsp:cNvSpPr/>
      </dsp:nvSpPr>
      <dsp:spPr>
        <a:xfrm>
          <a:off x="2151310" y="2215648"/>
          <a:ext cx="3164978" cy="1898987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 many cases, web will burn prior to the floor sheathing; results in floor system collapse </a:t>
          </a:r>
        </a:p>
      </dsp:txBody>
      <dsp:txXfrm>
        <a:off x="2151310" y="2215648"/>
        <a:ext cx="3164978" cy="189898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82863-EB42-4D69-B34A-F967C0AB24D4}">
      <dsp:nvSpPr>
        <dsp:cNvPr id="0" name=""/>
        <dsp:cNvSpPr/>
      </dsp:nvSpPr>
      <dsp:spPr>
        <a:xfrm>
          <a:off x="0" y="499102"/>
          <a:ext cx="7772400" cy="822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18745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Does not meet the acceptable criteria for noncombustible construction</a:t>
          </a:r>
        </a:p>
      </dsp:txBody>
      <dsp:txXfrm>
        <a:off x="0" y="499102"/>
        <a:ext cx="7772400" cy="822150"/>
      </dsp:txXfrm>
    </dsp:sp>
    <dsp:sp modelId="{7171D692-4A66-4C1D-954A-A9018EF0A0C7}">
      <dsp:nvSpPr>
        <dsp:cNvPr id="0" name=""/>
        <dsp:cNvSpPr/>
      </dsp:nvSpPr>
      <dsp:spPr>
        <a:xfrm>
          <a:off x="388620" y="55725"/>
          <a:ext cx="5440680" cy="57621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Combustible construction</a:t>
          </a:r>
        </a:p>
      </dsp:txBody>
      <dsp:txXfrm>
        <a:off x="416749" y="83854"/>
        <a:ext cx="5384422" cy="519959"/>
      </dsp:txXfrm>
    </dsp:sp>
    <dsp:sp modelId="{5C4CC629-C6C3-4A64-97CC-EA5D01BA3784}">
      <dsp:nvSpPr>
        <dsp:cNvPr id="0" name=""/>
        <dsp:cNvSpPr/>
      </dsp:nvSpPr>
      <dsp:spPr>
        <a:xfrm>
          <a:off x="0" y="1794435"/>
          <a:ext cx="7772400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18745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Degree of fire safety is attained by the use of noncombustible materials for structural members and other building assemblies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Avoids concealed spaces under floors and roofs</a:t>
          </a:r>
        </a:p>
      </dsp:txBody>
      <dsp:txXfrm>
        <a:off x="0" y="1794435"/>
        <a:ext cx="7772400" cy="1105650"/>
      </dsp:txXfrm>
    </dsp:sp>
    <dsp:sp modelId="{265A76C8-69E0-4BB7-B002-141C39B006C9}">
      <dsp:nvSpPr>
        <dsp:cNvPr id="0" name=""/>
        <dsp:cNvSpPr/>
      </dsp:nvSpPr>
      <dsp:spPr>
        <a:xfrm>
          <a:off x="388620" y="1369852"/>
          <a:ext cx="5440680" cy="557423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Noncombustible construction</a:t>
          </a:r>
        </a:p>
      </dsp:txBody>
      <dsp:txXfrm>
        <a:off x="415831" y="1397063"/>
        <a:ext cx="5386258" cy="503001"/>
      </dsp:txXfrm>
    </dsp:sp>
    <dsp:sp modelId="{45823153-347B-466D-9648-62B6DA0A0627}">
      <dsp:nvSpPr>
        <dsp:cNvPr id="0" name=""/>
        <dsp:cNvSpPr/>
      </dsp:nvSpPr>
      <dsp:spPr>
        <a:xfrm>
          <a:off x="0" y="3307874"/>
          <a:ext cx="7772400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18745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Degree of fire safety attained through limitations on sizes of wood structural members and thickness and composition of wood floors, roofs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Avoids concealed spaces under floors and roofs</a:t>
          </a:r>
        </a:p>
      </dsp:txBody>
      <dsp:txXfrm>
        <a:off x="0" y="3307874"/>
        <a:ext cx="7772400" cy="1360800"/>
      </dsp:txXfrm>
    </dsp:sp>
    <dsp:sp modelId="{6C07A796-C377-497E-A15B-244AC2D4566C}">
      <dsp:nvSpPr>
        <dsp:cNvPr id="0" name=""/>
        <dsp:cNvSpPr/>
      </dsp:nvSpPr>
      <dsp:spPr>
        <a:xfrm>
          <a:off x="388620" y="2948685"/>
          <a:ext cx="5440680" cy="49202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Heavy-timber construction</a:t>
          </a:r>
        </a:p>
      </dsp:txBody>
      <dsp:txXfrm>
        <a:off x="412639" y="2972704"/>
        <a:ext cx="5392642" cy="44399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0423A-DE23-46C4-90C0-A5E80F145D05}">
      <dsp:nvSpPr>
        <dsp:cNvPr id="0" name=""/>
        <dsp:cNvSpPr/>
      </dsp:nvSpPr>
      <dsp:spPr>
        <a:xfrm>
          <a:off x="0" y="21239"/>
          <a:ext cx="6858000" cy="16128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National Building Code of Canada (NBC</a:t>
          </a:r>
          <a:r>
            <a:rPr lang="en-US" sz="2300" kern="1200" dirty="0"/>
            <a:t>)</a:t>
          </a:r>
        </a:p>
      </dsp:txBody>
      <dsp:txXfrm>
        <a:off x="0" y="21239"/>
        <a:ext cx="6858000" cy="1612800"/>
      </dsp:txXfrm>
    </dsp:sp>
    <dsp:sp modelId="{B5A76B2B-C0DD-46F3-BD3D-31DDE0B63FA4}">
      <dsp:nvSpPr>
        <dsp:cNvPr id="0" name=""/>
        <dsp:cNvSpPr/>
      </dsp:nvSpPr>
      <dsp:spPr>
        <a:xfrm>
          <a:off x="0" y="1634040"/>
          <a:ext cx="6858000" cy="245951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Specifies requirements and limitations on materials used for each 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Lists requirements in table formats 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Occupancy classifications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Construction types</a:t>
          </a:r>
        </a:p>
      </dsp:txBody>
      <dsp:txXfrm>
        <a:off x="0" y="1634040"/>
        <a:ext cx="6858000" cy="245951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19B24-0057-4D51-9136-80319C2B6A1F}">
      <dsp:nvSpPr>
        <dsp:cNvPr id="0" name=""/>
        <dsp:cNvSpPr/>
      </dsp:nvSpPr>
      <dsp:spPr>
        <a:xfrm>
          <a:off x="103941" y="3050"/>
          <a:ext cx="2244849" cy="134690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Some occupancies have higher fire loads</a:t>
          </a:r>
        </a:p>
      </dsp:txBody>
      <dsp:txXfrm>
        <a:off x="103941" y="3050"/>
        <a:ext cx="2244849" cy="1346909"/>
      </dsp:txXfrm>
    </dsp:sp>
    <dsp:sp modelId="{5F530B7B-8B92-48D5-9C7E-1E0B4FB3AE52}">
      <dsp:nvSpPr>
        <dsp:cNvPr id="0" name=""/>
        <dsp:cNvSpPr/>
      </dsp:nvSpPr>
      <dsp:spPr>
        <a:xfrm>
          <a:off x="2573275" y="3050"/>
          <a:ext cx="2244849" cy="134690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847"/>
                <a:lumOff val="474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847"/>
                <a:lumOff val="474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847"/>
                <a:lumOff val="4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Some occupancies have a greater number of occupants</a:t>
          </a:r>
        </a:p>
      </dsp:txBody>
      <dsp:txXfrm>
        <a:off x="2573275" y="3050"/>
        <a:ext cx="2244849" cy="1346909"/>
      </dsp:txXfrm>
    </dsp:sp>
    <dsp:sp modelId="{099830A3-4EFB-4A96-8780-D48DEA37D192}">
      <dsp:nvSpPr>
        <dsp:cNvPr id="0" name=""/>
        <dsp:cNvSpPr/>
      </dsp:nvSpPr>
      <dsp:spPr>
        <a:xfrm>
          <a:off x="5042609" y="3050"/>
          <a:ext cx="2244849" cy="134690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Helps inspection personnel get an idea of hazard level</a:t>
          </a:r>
        </a:p>
      </dsp:txBody>
      <dsp:txXfrm>
        <a:off x="5042609" y="3050"/>
        <a:ext cx="2244849" cy="1346909"/>
      </dsp:txXfrm>
    </dsp:sp>
    <dsp:sp modelId="{E2F00E9A-A547-4B20-AA35-74350AD44192}">
      <dsp:nvSpPr>
        <dsp:cNvPr id="0" name=""/>
        <dsp:cNvSpPr/>
      </dsp:nvSpPr>
      <dsp:spPr>
        <a:xfrm>
          <a:off x="103941" y="1574445"/>
          <a:ext cx="2244849" cy="134690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Developed by model code organizations</a:t>
          </a:r>
        </a:p>
      </dsp:txBody>
      <dsp:txXfrm>
        <a:off x="103941" y="1574445"/>
        <a:ext cx="2244849" cy="1346909"/>
      </dsp:txXfrm>
    </dsp:sp>
    <dsp:sp modelId="{F8B28485-833F-44C5-8425-B8AA2C6427BF}">
      <dsp:nvSpPr>
        <dsp:cNvPr id="0" name=""/>
        <dsp:cNvSpPr/>
      </dsp:nvSpPr>
      <dsp:spPr>
        <a:xfrm>
          <a:off x="2573275" y="1574445"/>
          <a:ext cx="2244849" cy="134690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Separates occupancies into risk categories</a:t>
          </a:r>
        </a:p>
      </dsp:txBody>
      <dsp:txXfrm>
        <a:off x="2573275" y="1574445"/>
        <a:ext cx="2244849" cy="1346909"/>
      </dsp:txXfrm>
    </dsp:sp>
    <dsp:sp modelId="{DE22508A-A655-4354-9718-4DA2247A7877}">
      <dsp:nvSpPr>
        <dsp:cNvPr id="0" name=""/>
        <dsp:cNvSpPr/>
      </dsp:nvSpPr>
      <dsp:spPr>
        <a:xfrm>
          <a:off x="5042609" y="1574445"/>
          <a:ext cx="2244849" cy="134690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9234"/>
                <a:lumOff val="2370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9234"/>
                <a:lumOff val="2370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9234"/>
                <a:lumOff val="237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Based on the use of the structure</a:t>
          </a:r>
        </a:p>
      </dsp:txBody>
      <dsp:txXfrm>
        <a:off x="5042609" y="1574445"/>
        <a:ext cx="2244849" cy="1346909"/>
      </dsp:txXfrm>
    </dsp:sp>
    <dsp:sp modelId="{CDC1C590-18C6-4E30-9DCC-D58C45784634}">
      <dsp:nvSpPr>
        <dsp:cNvPr id="0" name=""/>
        <dsp:cNvSpPr/>
      </dsp:nvSpPr>
      <dsp:spPr>
        <a:xfrm>
          <a:off x="2573275" y="3145839"/>
          <a:ext cx="2244849" cy="1346909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Some model codes are similar, but inspectors need to understand the differences</a:t>
          </a:r>
        </a:p>
      </dsp:txBody>
      <dsp:txXfrm>
        <a:off x="2573275" y="3145839"/>
        <a:ext cx="2244849" cy="134690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8898E-8FA8-438A-B5FA-EBE0E697A78A}">
      <dsp:nvSpPr>
        <dsp:cNvPr id="0" name=""/>
        <dsp:cNvSpPr/>
      </dsp:nvSpPr>
      <dsp:spPr>
        <a:xfrm>
          <a:off x="609616" y="25230"/>
          <a:ext cx="6172198" cy="4750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Assembly</a:t>
          </a:r>
        </a:p>
      </dsp:txBody>
      <dsp:txXfrm>
        <a:off x="632805" y="48419"/>
        <a:ext cx="6125820" cy="428642"/>
      </dsp:txXfrm>
    </dsp:sp>
    <dsp:sp modelId="{7B707E7B-0448-4C1B-A7F2-801A8A462A69}">
      <dsp:nvSpPr>
        <dsp:cNvPr id="0" name=""/>
        <dsp:cNvSpPr/>
      </dsp:nvSpPr>
      <dsp:spPr>
        <a:xfrm>
          <a:off x="609616" y="540570"/>
          <a:ext cx="6172198" cy="4750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385"/>
                <a:lumOff val="355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385"/>
                <a:lumOff val="355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385"/>
                <a:lumOff val="35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Business</a:t>
          </a:r>
        </a:p>
      </dsp:txBody>
      <dsp:txXfrm>
        <a:off x="632805" y="563759"/>
        <a:ext cx="6125820" cy="428642"/>
      </dsp:txXfrm>
    </dsp:sp>
    <dsp:sp modelId="{99820B19-E1C2-40B5-B595-D9B3FE95FF28}">
      <dsp:nvSpPr>
        <dsp:cNvPr id="0" name=""/>
        <dsp:cNvSpPr/>
      </dsp:nvSpPr>
      <dsp:spPr>
        <a:xfrm>
          <a:off x="609616" y="1055910"/>
          <a:ext cx="6172198" cy="4750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Educational</a:t>
          </a:r>
        </a:p>
      </dsp:txBody>
      <dsp:txXfrm>
        <a:off x="632805" y="1079099"/>
        <a:ext cx="6125820" cy="428642"/>
      </dsp:txXfrm>
    </dsp:sp>
    <dsp:sp modelId="{96F01509-2B58-4A34-8022-EEF53FD8F69A}">
      <dsp:nvSpPr>
        <dsp:cNvPr id="0" name=""/>
        <dsp:cNvSpPr/>
      </dsp:nvSpPr>
      <dsp:spPr>
        <a:xfrm>
          <a:off x="609616" y="1571250"/>
          <a:ext cx="6172198" cy="4750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155"/>
                <a:lumOff val="10668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155"/>
                <a:lumOff val="10668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155"/>
                <a:lumOff val="106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Factory/Industrial</a:t>
          </a:r>
        </a:p>
      </dsp:txBody>
      <dsp:txXfrm>
        <a:off x="632805" y="1594439"/>
        <a:ext cx="6125820" cy="428642"/>
      </dsp:txXfrm>
    </dsp:sp>
    <dsp:sp modelId="{B301D845-60D1-4E71-969D-27F8AA819C56}">
      <dsp:nvSpPr>
        <dsp:cNvPr id="0" name=""/>
        <dsp:cNvSpPr/>
      </dsp:nvSpPr>
      <dsp:spPr>
        <a:xfrm>
          <a:off x="609616" y="2086590"/>
          <a:ext cx="6172198" cy="4750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Institutional</a:t>
          </a:r>
        </a:p>
      </dsp:txBody>
      <dsp:txXfrm>
        <a:off x="632805" y="2109779"/>
        <a:ext cx="6125820" cy="428642"/>
      </dsp:txXfrm>
    </dsp:sp>
    <dsp:sp modelId="{89EC0278-D2A2-4F91-8956-12E22439AC72}">
      <dsp:nvSpPr>
        <dsp:cNvPr id="0" name=""/>
        <dsp:cNvSpPr/>
      </dsp:nvSpPr>
      <dsp:spPr>
        <a:xfrm>
          <a:off x="609616" y="2601930"/>
          <a:ext cx="6172198" cy="4750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926"/>
                <a:lumOff val="1778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926"/>
                <a:lumOff val="1778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926"/>
                <a:lumOff val="177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Mercantile</a:t>
          </a:r>
        </a:p>
      </dsp:txBody>
      <dsp:txXfrm>
        <a:off x="632805" y="2625119"/>
        <a:ext cx="6125820" cy="428642"/>
      </dsp:txXfrm>
    </dsp:sp>
    <dsp:sp modelId="{D1B36564-322B-4826-8E94-3DC637F621FC}">
      <dsp:nvSpPr>
        <dsp:cNvPr id="0" name=""/>
        <dsp:cNvSpPr/>
      </dsp:nvSpPr>
      <dsp:spPr>
        <a:xfrm>
          <a:off x="609616" y="3117270"/>
          <a:ext cx="6172198" cy="475020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Residential</a:t>
          </a:r>
        </a:p>
      </dsp:txBody>
      <dsp:txXfrm>
        <a:off x="632805" y="3140459"/>
        <a:ext cx="6125820" cy="428642"/>
      </dsp:txXfrm>
    </dsp:sp>
    <dsp:sp modelId="{7BAC007D-BFB0-4791-A8A3-16C973A6ACC1}">
      <dsp:nvSpPr>
        <dsp:cNvPr id="0" name=""/>
        <dsp:cNvSpPr/>
      </dsp:nvSpPr>
      <dsp:spPr>
        <a:xfrm>
          <a:off x="609616" y="3632610"/>
          <a:ext cx="6172198" cy="47502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Storage</a:t>
          </a:r>
        </a:p>
      </dsp:txBody>
      <dsp:txXfrm>
        <a:off x="632805" y="3655799"/>
        <a:ext cx="6125820" cy="428642"/>
      </dsp:txXfrm>
    </dsp:sp>
    <dsp:sp modelId="{8A5D7766-4906-4E24-A7BA-BB07EFF2C8F3}">
      <dsp:nvSpPr>
        <dsp:cNvPr id="0" name=""/>
        <dsp:cNvSpPr/>
      </dsp:nvSpPr>
      <dsp:spPr>
        <a:xfrm>
          <a:off x="609616" y="4147950"/>
          <a:ext cx="6172198" cy="47502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Utility/Misc.</a:t>
          </a:r>
        </a:p>
      </dsp:txBody>
      <dsp:txXfrm>
        <a:off x="632805" y="4171139"/>
        <a:ext cx="6125820" cy="428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2BA9E-4EEF-4C6C-98D4-14B07520D3FF}">
      <dsp:nvSpPr>
        <dsp:cNvPr id="0" name=""/>
        <dsp:cNvSpPr/>
      </dsp:nvSpPr>
      <dsp:spPr>
        <a:xfrm>
          <a:off x="412908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Occupancy type</a:t>
          </a:r>
        </a:p>
      </dsp:txBody>
      <dsp:txXfrm>
        <a:off x="412908" y="892"/>
        <a:ext cx="2170807" cy="1302484"/>
      </dsp:txXfrm>
    </dsp:sp>
    <dsp:sp modelId="{6D1BA4B7-20AC-448D-8321-5CE4B227FF23}">
      <dsp:nvSpPr>
        <dsp:cNvPr id="0" name=""/>
        <dsp:cNvSpPr/>
      </dsp:nvSpPr>
      <dsp:spPr>
        <a:xfrm>
          <a:off x="2800796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583"/>
                <a:lumOff val="406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583"/>
                <a:lumOff val="406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583"/>
                <a:lumOff val="406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Building size</a:t>
          </a:r>
        </a:p>
      </dsp:txBody>
      <dsp:txXfrm>
        <a:off x="2800796" y="892"/>
        <a:ext cx="2170807" cy="1302484"/>
      </dsp:txXfrm>
    </dsp:sp>
    <dsp:sp modelId="{BCCD7B00-94AF-4136-8821-67AA1799D759}">
      <dsp:nvSpPr>
        <dsp:cNvPr id="0" name=""/>
        <dsp:cNvSpPr/>
      </dsp:nvSpPr>
      <dsp:spPr>
        <a:xfrm>
          <a:off x="5188684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166"/>
                <a:lumOff val="8128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166"/>
                <a:lumOff val="8128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166"/>
                <a:lumOff val="81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Automatic sprinkler systems</a:t>
          </a:r>
        </a:p>
      </dsp:txBody>
      <dsp:txXfrm>
        <a:off x="5188684" y="892"/>
        <a:ext cx="2170807" cy="1302484"/>
      </dsp:txXfrm>
    </dsp:sp>
    <dsp:sp modelId="{E7AA63EF-C828-417D-9AA9-8CD63344EFBC}">
      <dsp:nvSpPr>
        <dsp:cNvPr id="0" name=""/>
        <dsp:cNvSpPr/>
      </dsp:nvSpPr>
      <dsp:spPr>
        <a:xfrm>
          <a:off x="412908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749"/>
                <a:lumOff val="1219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749"/>
                <a:lumOff val="1219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749"/>
                <a:lumOff val="121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Materials used</a:t>
          </a:r>
        </a:p>
      </dsp:txBody>
      <dsp:txXfrm>
        <a:off x="412908" y="1520457"/>
        <a:ext cx="2170807" cy="1302484"/>
      </dsp:txXfrm>
    </dsp:sp>
    <dsp:sp modelId="{3EC861DC-D922-46F6-921A-8776C43AD68B}">
      <dsp:nvSpPr>
        <dsp:cNvPr id="0" name=""/>
        <dsp:cNvSpPr/>
      </dsp:nvSpPr>
      <dsp:spPr>
        <a:xfrm>
          <a:off x="2800796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332"/>
                <a:lumOff val="1625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332"/>
                <a:lumOff val="1625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332"/>
                <a:lumOff val="162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Material fire resistance</a:t>
          </a:r>
        </a:p>
      </dsp:txBody>
      <dsp:txXfrm>
        <a:off x="2800796" y="1520457"/>
        <a:ext cx="2170807" cy="1302484"/>
      </dsp:txXfrm>
    </dsp:sp>
    <dsp:sp modelId="{255A4629-3FE6-4490-8570-967BE45DB48C}">
      <dsp:nvSpPr>
        <dsp:cNvPr id="0" name=""/>
        <dsp:cNvSpPr/>
      </dsp:nvSpPr>
      <dsp:spPr>
        <a:xfrm>
          <a:off x="5188684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915"/>
                <a:lumOff val="2032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915"/>
                <a:lumOff val="2032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915"/>
                <a:lumOff val="2032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 Owner cost</a:t>
          </a:r>
        </a:p>
      </dsp:txBody>
      <dsp:txXfrm>
        <a:off x="5188684" y="1520457"/>
        <a:ext cx="2170807" cy="1302484"/>
      </dsp:txXfrm>
    </dsp:sp>
    <dsp:sp modelId="{B4397BA6-0EFF-46A9-AC09-BF7538E69F74}">
      <dsp:nvSpPr>
        <dsp:cNvPr id="0" name=""/>
        <dsp:cNvSpPr/>
      </dsp:nvSpPr>
      <dsp:spPr>
        <a:xfrm>
          <a:off x="1606852" y="3040022"/>
          <a:ext cx="2170807" cy="130248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Other factors</a:t>
          </a:r>
        </a:p>
      </dsp:txBody>
      <dsp:txXfrm>
        <a:off x="1606852" y="3040022"/>
        <a:ext cx="2170807" cy="1302484"/>
      </dsp:txXfrm>
    </dsp:sp>
    <dsp:sp modelId="{D3DE8CE0-78C5-4190-85B1-988B20D2D78D}">
      <dsp:nvSpPr>
        <dsp:cNvPr id="0" name=""/>
        <dsp:cNvSpPr/>
      </dsp:nvSpPr>
      <dsp:spPr>
        <a:xfrm>
          <a:off x="3994740" y="3040022"/>
          <a:ext cx="2170807" cy="1302484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Local definitions</a:t>
          </a:r>
        </a:p>
      </dsp:txBody>
      <dsp:txXfrm>
        <a:off x="3994740" y="3040022"/>
        <a:ext cx="2170807" cy="130248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7968-C69D-404C-A8E3-F6062F75EF7D}">
      <dsp:nvSpPr>
        <dsp:cNvPr id="0" name=""/>
        <dsp:cNvSpPr/>
      </dsp:nvSpPr>
      <dsp:spPr>
        <a:xfrm>
          <a:off x="0" y="9672"/>
          <a:ext cx="4572000" cy="7162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For example, a warehouse or storage area converted to loft apartments</a:t>
          </a:r>
        </a:p>
      </dsp:txBody>
      <dsp:txXfrm>
        <a:off x="34965" y="44637"/>
        <a:ext cx="4502070" cy="646325"/>
      </dsp:txXfrm>
    </dsp:sp>
    <dsp:sp modelId="{51B7B412-9FD5-4459-AC80-09915E4B1B60}">
      <dsp:nvSpPr>
        <dsp:cNvPr id="0" name=""/>
        <dsp:cNvSpPr/>
      </dsp:nvSpPr>
      <dsp:spPr>
        <a:xfrm>
          <a:off x="0" y="869927"/>
          <a:ext cx="4572000" cy="9360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Original fire protection systems no longer adequate</a:t>
          </a:r>
        </a:p>
      </dsp:txBody>
      <dsp:txXfrm>
        <a:off x="45692" y="915619"/>
        <a:ext cx="4480616" cy="844616"/>
      </dsp:txXfrm>
    </dsp:sp>
    <dsp:sp modelId="{6A1B00A4-F82A-4E2E-9497-C20CF864CE45}">
      <dsp:nvSpPr>
        <dsp:cNvPr id="0" name=""/>
        <dsp:cNvSpPr/>
      </dsp:nvSpPr>
      <dsp:spPr>
        <a:xfrm>
          <a:off x="0" y="1949927"/>
          <a:ext cx="4572000" cy="93600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Exit requirements may need to be upgraded to meet higher requirements</a:t>
          </a:r>
        </a:p>
      </dsp:txBody>
      <dsp:txXfrm>
        <a:off x="45692" y="1995619"/>
        <a:ext cx="4480616" cy="84461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1A83B-E813-48D9-A413-6F0657BA7AED}">
      <dsp:nvSpPr>
        <dsp:cNvPr id="0" name=""/>
        <dsp:cNvSpPr/>
      </dsp:nvSpPr>
      <dsp:spPr>
        <a:xfrm>
          <a:off x="0" y="202375"/>
          <a:ext cx="6781800" cy="104469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Storage occupancy issues are a frequent cause of substantial loss</a:t>
          </a:r>
        </a:p>
      </dsp:txBody>
      <dsp:txXfrm>
        <a:off x="0" y="202375"/>
        <a:ext cx="6781800" cy="1044690"/>
      </dsp:txXfrm>
    </dsp:sp>
    <dsp:sp modelId="{62D2E9E4-CC88-4906-9EB7-B7ABCB54DD94}">
      <dsp:nvSpPr>
        <dsp:cNvPr id="0" name=""/>
        <dsp:cNvSpPr/>
      </dsp:nvSpPr>
      <dsp:spPr>
        <a:xfrm>
          <a:off x="0" y="1247065"/>
          <a:ext cx="6781800" cy="276695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Occurs when there is more combustible content than originally used in the building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Design of the fire sprinkler system and other protection features may be inadequate for the additional contents</a:t>
          </a:r>
        </a:p>
      </dsp:txBody>
      <dsp:txXfrm>
        <a:off x="0" y="1247065"/>
        <a:ext cx="6781800" cy="276695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D498B-98DB-4B6F-B78F-3C63B000063A}">
      <dsp:nvSpPr>
        <dsp:cNvPr id="0" name=""/>
        <dsp:cNvSpPr/>
      </dsp:nvSpPr>
      <dsp:spPr>
        <a:xfrm>
          <a:off x="0" y="683724"/>
          <a:ext cx="6781800" cy="133087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Have the construction materials or the building’s purpose changed since the last inspection?</a:t>
          </a:r>
        </a:p>
      </dsp:txBody>
      <dsp:txXfrm>
        <a:off x="64968" y="748692"/>
        <a:ext cx="6651864" cy="1200939"/>
      </dsp:txXfrm>
    </dsp:sp>
    <dsp:sp modelId="{D61DBD15-0152-4619-ABA1-C7A3891614F6}">
      <dsp:nvSpPr>
        <dsp:cNvPr id="0" name=""/>
        <dsp:cNvSpPr/>
      </dsp:nvSpPr>
      <dsp:spPr>
        <a:xfrm>
          <a:off x="0" y="2201800"/>
          <a:ext cx="6781800" cy="133087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What effect will those changes have on the fire and life safety provisions for the structure?</a:t>
          </a:r>
        </a:p>
      </dsp:txBody>
      <dsp:txXfrm>
        <a:off x="64968" y="2266768"/>
        <a:ext cx="6651864" cy="1200939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5762B-3D6E-4D4A-9372-02B3C5143E4B}">
      <dsp:nvSpPr>
        <dsp:cNvPr id="0" name=""/>
        <dsp:cNvSpPr/>
      </dsp:nvSpPr>
      <dsp:spPr>
        <a:xfrm>
          <a:off x="0" y="206928"/>
          <a:ext cx="4572000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4838" tIns="249936" rIns="35483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Houses of worship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Theaters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Restaurants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Arenas</a:t>
          </a:r>
        </a:p>
      </dsp:txBody>
      <dsp:txXfrm>
        <a:off x="0" y="206928"/>
        <a:ext cx="4572000" cy="1512000"/>
      </dsp:txXfrm>
    </dsp:sp>
    <dsp:sp modelId="{69871EDC-4CD5-4C87-9D79-0DB49B023B44}">
      <dsp:nvSpPr>
        <dsp:cNvPr id="0" name=""/>
        <dsp:cNvSpPr/>
      </dsp:nvSpPr>
      <dsp:spPr>
        <a:xfrm>
          <a:off x="228600" y="82047"/>
          <a:ext cx="3200400" cy="3542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Wide variety of uses</a:t>
          </a:r>
        </a:p>
      </dsp:txBody>
      <dsp:txXfrm>
        <a:off x="245893" y="99340"/>
        <a:ext cx="3165814" cy="319654"/>
      </dsp:txXfrm>
    </dsp:sp>
    <dsp:sp modelId="{7CF9E17C-6206-48EC-A797-F9D3B6A6EE3F}">
      <dsp:nvSpPr>
        <dsp:cNvPr id="0" name=""/>
        <dsp:cNvSpPr/>
      </dsp:nvSpPr>
      <dsp:spPr>
        <a:xfrm>
          <a:off x="0" y="2465714"/>
          <a:ext cx="4572000" cy="117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4838" tIns="249936" rIns="35483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Type of activities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Perceived hazard associated with activities</a:t>
          </a:r>
        </a:p>
      </dsp:txBody>
      <dsp:txXfrm>
        <a:off x="0" y="2465714"/>
        <a:ext cx="4572000" cy="1171800"/>
      </dsp:txXfrm>
    </dsp:sp>
    <dsp:sp modelId="{7F68B821-6DB4-4076-BCC1-2D5519435F13}">
      <dsp:nvSpPr>
        <dsp:cNvPr id="0" name=""/>
        <dsp:cNvSpPr/>
      </dsp:nvSpPr>
      <dsp:spPr>
        <a:xfrm>
          <a:off x="228600" y="1835967"/>
          <a:ext cx="3810012" cy="80686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Divided into subclassifications based on</a:t>
          </a:r>
        </a:p>
      </dsp:txBody>
      <dsp:txXfrm>
        <a:off x="267988" y="1875355"/>
        <a:ext cx="3731236" cy="728090"/>
      </dsp:txXfrm>
    </dsp:sp>
    <dsp:sp modelId="{F42F4060-06DA-48A5-8880-60A4A2199AD5}">
      <dsp:nvSpPr>
        <dsp:cNvPr id="0" name=""/>
        <dsp:cNvSpPr/>
      </dsp:nvSpPr>
      <dsp:spPr>
        <a:xfrm>
          <a:off x="0" y="4009752"/>
          <a:ext cx="45720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4838" tIns="249936" rIns="35483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0" y="4009752"/>
        <a:ext cx="4572000" cy="302400"/>
      </dsp:txXfrm>
    </dsp:sp>
    <dsp:sp modelId="{CD3A3FCD-E72B-475E-AF1D-32B75A64A227}">
      <dsp:nvSpPr>
        <dsp:cNvPr id="0" name=""/>
        <dsp:cNvSpPr/>
      </dsp:nvSpPr>
      <dsp:spPr>
        <a:xfrm>
          <a:off x="228600" y="3702314"/>
          <a:ext cx="4114786" cy="48455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Exception used by the NFPA®</a:t>
          </a:r>
        </a:p>
      </dsp:txBody>
      <dsp:txXfrm>
        <a:off x="252254" y="3725968"/>
        <a:ext cx="4067478" cy="43724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C09BA-6F25-4B9B-8497-E6819EA00548}">
      <dsp:nvSpPr>
        <dsp:cNvPr id="0" name=""/>
        <dsp:cNvSpPr/>
      </dsp:nvSpPr>
      <dsp:spPr>
        <a:xfrm>
          <a:off x="17502" y="1413"/>
          <a:ext cx="2322686" cy="139361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General offices</a:t>
          </a:r>
        </a:p>
      </dsp:txBody>
      <dsp:txXfrm>
        <a:off x="17502" y="1413"/>
        <a:ext cx="2322686" cy="1393611"/>
      </dsp:txXfrm>
    </dsp:sp>
    <dsp:sp modelId="{9912A27C-0986-44BE-AF6D-164257542C51}">
      <dsp:nvSpPr>
        <dsp:cNvPr id="0" name=""/>
        <dsp:cNvSpPr/>
      </dsp:nvSpPr>
      <dsp:spPr>
        <a:xfrm>
          <a:off x="2572456" y="1413"/>
          <a:ext cx="2322686" cy="139361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847"/>
                <a:lumOff val="474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847"/>
                <a:lumOff val="474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847"/>
                <a:lumOff val="4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Medical offices</a:t>
          </a:r>
        </a:p>
      </dsp:txBody>
      <dsp:txXfrm>
        <a:off x="2572456" y="1413"/>
        <a:ext cx="2322686" cy="1393611"/>
      </dsp:txXfrm>
    </dsp:sp>
    <dsp:sp modelId="{821C9208-8CA8-4407-A7C3-10BF12EC14AE}">
      <dsp:nvSpPr>
        <dsp:cNvPr id="0" name=""/>
        <dsp:cNvSpPr/>
      </dsp:nvSpPr>
      <dsp:spPr>
        <a:xfrm>
          <a:off x="5127411" y="1413"/>
          <a:ext cx="2322686" cy="139361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Air traffic control towers</a:t>
          </a:r>
        </a:p>
      </dsp:txBody>
      <dsp:txXfrm>
        <a:off x="5127411" y="1413"/>
        <a:ext cx="2322686" cy="1393611"/>
      </dsp:txXfrm>
    </dsp:sp>
    <dsp:sp modelId="{CC32E5B5-7883-4A09-A958-DDCFBA992276}">
      <dsp:nvSpPr>
        <dsp:cNvPr id="0" name=""/>
        <dsp:cNvSpPr/>
      </dsp:nvSpPr>
      <dsp:spPr>
        <a:xfrm>
          <a:off x="17502" y="1627294"/>
          <a:ext cx="2322686" cy="139361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Municipal buildings</a:t>
          </a:r>
        </a:p>
      </dsp:txBody>
      <dsp:txXfrm>
        <a:off x="17502" y="1627294"/>
        <a:ext cx="2322686" cy="1393611"/>
      </dsp:txXfrm>
    </dsp:sp>
    <dsp:sp modelId="{463064F5-D63D-42FD-987E-1FC91671DC40}">
      <dsp:nvSpPr>
        <dsp:cNvPr id="0" name=""/>
        <dsp:cNvSpPr/>
      </dsp:nvSpPr>
      <dsp:spPr>
        <a:xfrm>
          <a:off x="2572456" y="1627294"/>
          <a:ext cx="2322686" cy="139361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College and university instructional buildings</a:t>
          </a:r>
        </a:p>
      </dsp:txBody>
      <dsp:txXfrm>
        <a:off x="2572456" y="1627294"/>
        <a:ext cx="2322686" cy="1393611"/>
      </dsp:txXfrm>
    </dsp:sp>
    <dsp:sp modelId="{E0714E59-2806-4437-ADCC-7CB49289DFF0}">
      <dsp:nvSpPr>
        <dsp:cNvPr id="0" name=""/>
        <dsp:cNvSpPr/>
      </dsp:nvSpPr>
      <dsp:spPr>
        <a:xfrm>
          <a:off x="5127411" y="1627294"/>
          <a:ext cx="2322686" cy="139361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9234"/>
                <a:lumOff val="2370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9234"/>
                <a:lumOff val="2370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9234"/>
                <a:lumOff val="237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Dry cleaning and laundry facilities</a:t>
          </a:r>
        </a:p>
      </dsp:txBody>
      <dsp:txXfrm>
        <a:off x="5127411" y="1627294"/>
        <a:ext cx="2322686" cy="1393611"/>
      </dsp:txXfrm>
    </dsp:sp>
    <dsp:sp modelId="{50F7C97B-11DA-4491-9EFA-37600F79DD5A}">
      <dsp:nvSpPr>
        <dsp:cNvPr id="0" name=""/>
        <dsp:cNvSpPr/>
      </dsp:nvSpPr>
      <dsp:spPr>
        <a:xfrm>
          <a:off x="2572456" y="3253174"/>
          <a:ext cx="2322686" cy="1393611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Barber and beauty shops</a:t>
          </a:r>
        </a:p>
      </dsp:txBody>
      <dsp:txXfrm>
        <a:off x="2572456" y="3253174"/>
        <a:ext cx="2322686" cy="139361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0D000-59B2-4573-A868-2EEA207AE55C}">
      <dsp:nvSpPr>
        <dsp:cNvPr id="0" name=""/>
        <dsp:cNvSpPr/>
      </dsp:nvSpPr>
      <dsp:spPr>
        <a:xfrm>
          <a:off x="32" y="38819"/>
          <a:ext cx="3097820" cy="806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ICC®</a:t>
          </a:r>
        </a:p>
      </dsp:txBody>
      <dsp:txXfrm>
        <a:off x="32" y="38819"/>
        <a:ext cx="3097820" cy="806400"/>
      </dsp:txXfrm>
    </dsp:sp>
    <dsp:sp modelId="{2A051248-8F00-419E-9A64-2BF16EF1BB9B}">
      <dsp:nvSpPr>
        <dsp:cNvPr id="0" name=""/>
        <dsp:cNvSpPr/>
      </dsp:nvSpPr>
      <dsp:spPr>
        <a:xfrm>
          <a:off x="32" y="845220"/>
          <a:ext cx="3097820" cy="353556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Includes outpatient clinics where patients are ambulatory and not incapacitated by anesthetic</a:t>
          </a:r>
        </a:p>
      </dsp:txBody>
      <dsp:txXfrm>
        <a:off x="32" y="845220"/>
        <a:ext cx="3097820" cy="3535560"/>
      </dsp:txXfrm>
    </dsp:sp>
    <dsp:sp modelId="{17E13230-A613-4157-951F-550078DF52BF}">
      <dsp:nvSpPr>
        <dsp:cNvPr id="0" name=""/>
        <dsp:cNvSpPr/>
      </dsp:nvSpPr>
      <dsp:spPr>
        <a:xfrm>
          <a:off x="3531547" y="38819"/>
          <a:ext cx="3097820" cy="806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NFPA®</a:t>
          </a:r>
        </a:p>
      </dsp:txBody>
      <dsp:txXfrm>
        <a:off x="3531547" y="38819"/>
        <a:ext cx="3097820" cy="806400"/>
      </dsp:txXfrm>
    </dsp:sp>
    <dsp:sp modelId="{D36FD176-4205-4917-94F7-A8EAB8BF9D35}">
      <dsp:nvSpPr>
        <dsp:cNvPr id="0" name=""/>
        <dsp:cNvSpPr/>
      </dsp:nvSpPr>
      <dsp:spPr>
        <a:xfrm>
          <a:off x="3531547" y="845220"/>
          <a:ext cx="3097820" cy="353556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Classifies outpatient clinics as ambulatory health care occupancies</a:t>
          </a:r>
        </a:p>
      </dsp:txBody>
      <dsp:txXfrm>
        <a:off x="3531547" y="845220"/>
        <a:ext cx="3097820" cy="353556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27328-F969-4A2C-B84D-BFD618C48BF3}">
      <dsp:nvSpPr>
        <dsp:cNvPr id="0" name=""/>
        <dsp:cNvSpPr/>
      </dsp:nvSpPr>
      <dsp:spPr>
        <a:xfrm>
          <a:off x="0" y="548456"/>
          <a:ext cx="6629400" cy="1429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515" tIns="687324" rIns="51451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Compartmentalized large spaces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Separates it into fire and smoke zones</a:t>
          </a:r>
        </a:p>
      </dsp:txBody>
      <dsp:txXfrm>
        <a:off x="0" y="548456"/>
        <a:ext cx="6629400" cy="1429312"/>
      </dsp:txXfrm>
    </dsp:sp>
    <dsp:sp modelId="{7425AA0D-4D43-4427-A809-D252195410CC}">
      <dsp:nvSpPr>
        <dsp:cNvPr id="0" name=""/>
        <dsp:cNvSpPr/>
      </dsp:nvSpPr>
      <dsp:spPr>
        <a:xfrm>
          <a:off x="331470" y="61376"/>
          <a:ext cx="4640580" cy="9741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403" tIns="0" rIns="17540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Positive effect</a:t>
          </a:r>
        </a:p>
      </dsp:txBody>
      <dsp:txXfrm>
        <a:off x="379025" y="108931"/>
        <a:ext cx="4545470" cy="879050"/>
      </dsp:txXfrm>
    </dsp:sp>
    <dsp:sp modelId="{382F8F67-6BEF-4D38-8850-D5C8EE18D5F3}">
      <dsp:nvSpPr>
        <dsp:cNvPr id="0" name=""/>
        <dsp:cNvSpPr/>
      </dsp:nvSpPr>
      <dsp:spPr>
        <a:xfrm>
          <a:off x="0" y="2643048"/>
          <a:ext cx="6629400" cy="1715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515" tIns="687324" rIns="51451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Lose the positive effect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Allows fire and smoke to move unimpeded throughout </a:t>
          </a:r>
        </a:p>
      </dsp:txBody>
      <dsp:txXfrm>
        <a:off x="0" y="2643048"/>
        <a:ext cx="6629400" cy="1715175"/>
      </dsp:txXfrm>
    </dsp:sp>
    <dsp:sp modelId="{7A576CC8-2F11-4C4A-A1B3-F3A4AD797A74}">
      <dsp:nvSpPr>
        <dsp:cNvPr id="0" name=""/>
        <dsp:cNvSpPr/>
      </dsp:nvSpPr>
      <dsp:spPr>
        <a:xfrm>
          <a:off x="331470" y="2155968"/>
          <a:ext cx="4640580" cy="9741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403" tIns="0" rIns="17540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Open-plan office spaces</a:t>
          </a:r>
        </a:p>
      </dsp:txBody>
      <dsp:txXfrm>
        <a:off x="379025" y="2203523"/>
        <a:ext cx="4545470" cy="87905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C19AE-E0D3-4852-AD1F-990C5E190932}">
      <dsp:nvSpPr>
        <dsp:cNvPr id="0" name=""/>
        <dsp:cNvSpPr/>
      </dsp:nvSpPr>
      <dsp:spPr>
        <a:xfrm>
          <a:off x="0" y="286520"/>
          <a:ext cx="3810000" cy="715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Six or more persons</a:t>
          </a:r>
        </a:p>
      </dsp:txBody>
      <dsp:txXfrm>
        <a:off x="34906" y="321426"/>
        <a:ext cx="3740188" cy="645240"/>
      </dsp:txXfrm>
    </dsp:sp>
    <dsp:sp modelId="{D49296DA-12EB-43AF-A09B-C766F06701D5}">
      <dsp:nvSpPr>
        <dsp:cNvPr id="0" name=""/>
        <dsp:cNvSpPr/>
      </dsp:nvSpPr>
      <dsp:spPr>
        <a:xfrm>
          <a:off x="0" y="1052173"/>
          <a:ext cx="3810000" cy="715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Through the 12</a:t>
          </a:r>
          <a:r>
            <a:rPr lang="en-US" sz="1800" kern="1200" baseline="30000" dirty="0"/>
            <a:t>th</a:t>
          </a:r>
          <a:r>
            <a:rPr lang="en-US" sz="1800" kern="1200" dirty="0"/>
            <a:t> grade</a:t>
          </a:r>
        </a:p>
      </dsp:txBody>
      <dsp:txXfrm>
        <a:off x="34906" y="1087079"/>
        <a:ext cx="3740188" cy="645240"/>
      </dsp:txXfrm>
    </dsp:sp>
    <dsp:sp modelId="{D6B6BAEB-3F2E-4842-95D4-E8C169E22B08}">
      <dsp:nvSpPr>
        <dsp:cNvPr id="0" name=""/>
        <dsp:cNvSpPr/>
      </dsp:nvSpPr>
      <dsp:spPr>
        <a:xfrm>
          <a:off x="0" y="1819066"/>
          <a:ext cx="3810000" cy="715052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Meet for 4 or more hours in a day or more than 12 hours in a week</a:t>
          </a:r>
        </a:p>
      </dsp:txBody>
      <dsp:txXfrm>
        <a:off x="34906" y="1853972"/>
        <a:ext cx="3740188" cy="64524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DD8F4-D595-4B1C-A880-474101646F12}">
      <dsp:nvSpPr>
        <dsp:cNvPr id="0" name=""/>
        <dsp:cNvSpPr/>
      </dsp:nvSpPr>
      <dsp:spPr>
        <a:xfrm>
          <a:off x="0" y="531018"/>
          <a:ext cx="2524125" cy="151447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Wide </a:t>
          </a:r>
          <a:r>
            <a:rPr lang="en-US" sz="2000" kern="1200" dirty="0"/>
            <a:t>variety of uses</a:t>
          </a:r>
        </a:p>
      </dsp:txBody>
      <dsp:txXfrm>
        <a:off x="0" y="531018"/>
        <a:ext cx="2524125" cy="1514475"/>
      </dsp:txXfrm>
    </dsp:sp>
    <dsp:sp modelId="{4F3AC9B6-DD1B-4311-A0B9-7DE46254C549}">
      <dsp:nvSpPr>
        <dsp:cNvPr id="0" name=""/>
        <dsp:cNvSpPr/>
      </dsp:nvSpPr>
      <dsp:spPr>
        <a:xfrm>
          <a:off x="2776537" y="531018"/>
          <a:ext cx="2524125" cy="151447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216"/>
                <a:lumOff val="569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216"/>
                <a:lumOff val="569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216"/>
                <a:lumOff val="56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Age and capabilities can vary widely</a:t>
          </a:r>
        </a:p>
      </dsp:txBody>
      <dsp:txXfrm>
        <a:off x="2776537" y="531018"/>
        <a:ext cx="2524125" cy="1514475"/>
      </dsp:txXfrm>
    </dsp:sp>
    <dsp:sp modelId="{19C9A120-5DA3-4BFF-B835-B68D704FE30E}">
      <dsp:nvSpPr>
        <dsp:cNvPr id="0" name=""/>
        <dsp:cNvSpPr/>
      </dsp:nvSpPr>
      <dsp:spPr>
        <a:xfrm>
          <a:off x="5553075" y="531018"/>
          <a:ext cx="2524125" cy="151447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432"/>
                <a:lumOff val="113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432"/>
                <a:lumOff val="113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432"/>
                <a:lumOff val="113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Classrooms: 1 person for every 20 square feet (1.85m</a:t>
          </a:r>
          <a:r>
            <a:rPr lang="en-US" sz="2000" kern="1200" baseline="30000" dirty="0"/>
            <a:t>2</a:t>
          </a:r>
          <a:r>
            <a:rPr lang="en-US" sz="2000" kern="1200" baseline="0" dirty="0"/>
            <a:t>)</a:t>
          </a:r>
        </a:p>
      </dsp:txBody>
      <dsp:txXfrm>
        <a:off x="5553075" y="531018"/>
        <a:ext cx="2524125" cy="1514475"/>
      </dsp:txXfrm>
    </dsp:sp>
    <dsp:sp modelId="{DB16CFD1-3CF2-4BCD-8CF9-72E76FDB04D9}">
      <dsp:nvSpPr>
        <dsp:cNvPr id="0" name=""/>
        <dsp:cNvSpPr/>
      </dsp:nvSpPr>
      <dsp:spPr>
        <a:xfrm>
          <a:off x="0" y="2297906"/>
          <a:ext cx="2524125" cy="151447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649"/>
                <a:lumOff val="1706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649"/>
                <a:lumOff val="1706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649"/>
                <a:lumOff val="170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Labs/Shops: 1 person for every 50 square feet (4.5m</a:t>
          </a:r>
          <a:r>
            <a:rPr lang="en-US" sz="2000" kern="1200" baseline="30000" dirty="0"/>
            <a:t>2</a:t>
          </a:r>
          <a:r>
            <a:rPr lang="en-US" sz="2000" kern="1200" dirty="0"/>
            <a:t>)</a:t>
          </a:r>
        </a:p>
      </dsp:txBody>
      <dsp:txXfrm>
        <a:off x="0" y="2297906"/>
        <a:ext cx="2524125" cy="1514475"/>
      </dsp:txXfrm>
    </dsp:sp>
    <dsp:sp modelId="{9E50EAC6-1BE0-4F65-BFFD-7286CC7D0F05}">
      <dsp:nvSpPr>
        <dsp:cNvPr id="0" name=""/>
        <dsp:cNvSpPr/>
      </dsp:nvSpPr>
      <dsp:spPr>
        <a:xfrm>
          <a:off x="2776537" y="2297906"/>
          <a:ext cx="2524125" cy="1514475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Gyms/Lecture Halls/Dining: Follow requirements for assemblies</a:t>
          </a:r>
        </a:p>
      </dsp:txBody>
      <dsp:txXfrm>
        <a:off x="2776537" y="2297906"/>
        <a:ext cx="2524125" cy="1514475"/>
      </dsp:txXfrm>
    </dsp:sp>
    <dsp:sp modelId="{93AFC67A-2AF2-4DD7-A5B6-F329FC0248DF}">
      <dsp:nvSpPr>
        <dsp:cNvPr id="0" name=""/>
        <dsp:cNvSpPr/>
      </dsp:nvSpPr>
      <dsp:spPr>
        <a:xfrm>
          <a:off x="5553075" y="2297906"/>
          <a:ext cx="2524125" cy="1514475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Also applies to day care facilities that care for 6 or more children older than 2½</a:t>
          </a:r>
        </a:p>
      </dsp:txBody>
      <dsp:txXfrm>
        <a:off x="5553075" y="2297906"/>
        <a:ext cx="2524125" cy="1514475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DD8F4-D595-4B1C-A880-474101646F12}">
      <dsp:nvSpPr>
        <dsp:cNvPr id="0" name=""/>
        <dsp:cNvSpPr/>
      </dsp:nvSpPr>
      <dsp:spPr>
        <a:xfrm>
          <a:off x="0" y="283380"/>
          <a:ext cx="2428875" cy="1728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Maintenance and other personnel may be in the buildings after hours</a:t>
          </a:r>
        </a:p>
      </dsp:txBody>
      <dsp:txXfrm>
        <a:off x="0" y="283380"/>
        <a:ext cx="2428875" cy="1728780"/>
      </dsp:txXfrm>
    </dsp:sp>
    <dsp:sp modelId="{3341FCAE-FCCC-4D7D-82FF-720365262BD1}">
      <dsp:nvSpPr>
        <dsp:cNvPr id="0" name=""/>
        <dsp:cNvSpPr/>
      </dsp:nvSpPr>
      <dsp:spPr>
        <a:xfrm>
          <a:off x="2660613" y="283380"/>
          <a:ext cx="2428875" cy="1728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Risk of fire considered low to moderate</a:t>
          </a:r>
        </a:p>
      </dsp:txBody>
      <dsp:txXfrm>
        <a:off x="2660613" y="283380"/>
        <a:ext cx="2428875" cy="1728780"/>
      </dsp:txXfrm>
    </dsp:sp>
    <dsp:sp modelId="{9BD7F4AA-2040-45CC-9F1D-DD9398A5E72E}">
      <dsp:nvSpPr>
        <dsp:cNvPr id="0" name=""/>
        <dsp:cNvSpPr/>
      </dsp:nvSpPr>
      <dsp:spPr>
        <a:xfrm>
          <a:off x="5332376" y="283380"/>
          <a:ext cx="2428875" cy="1728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Pose hazards due to their high occupant loads and wide variety of uses</a:t>
          </a:r>
        </a:p>
      </dsp:txBody>
      <dsp:txXfrm>
        <a:off x="5332376" y="283380"/>
        <a:ext cx="2428875" cy="1728780"/>
      </dsp:txXfrm>
    </dsp:sp>
    <dsp:sp modelId="{315DFD04-5CF9-4CBA-826A-F53BFD5A5335}">
      <dsp:nvSpPr>
        <dsp:cNvPr id="0" name=""/>
        <dsp:cNvSpPr/>
      </dsp:nvSpPr>
      <dsp:spPr>
        <a:xfrm>
          <a:off x="1324732" y="2255049"/>
          <a:ext cx="2428875" cy="1728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Each code describes facilities differently</a:t>
          </a:r>
        </a:p>
      </dsp:txBody>
      <dsp:txXfrm>
        <a:off x="1324732" y="2255049"/>
        <a:ext cx="2428875" cy="1728780"/>
      </dsp:txXfrm>
    </dsp:sp>
    <dsp:sp modelId="{038A832A-1670-49A6-9470-A72BB29F1CE0}">
      <dsp:nvSpPr>
        <dsp:cNvPr id="0" name=""/>
        <dsp:cNvSpPr/>
      </dsp:nvSpPr>
      <dsp:spPr>
        <a:xfrm>
          <a:off x="3996495" y="2255049"/>
          <a:ext cx="2428875" cy="1728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Must be familiar with AHJ’s adopted codes; crucial when determining occupancy loads</a:t>
          </a:r>
        </a:p>
      </dsp:txBody>
      <dsp:txXfrm>
        <a:off x="3996495" y="2255049"/>
        <a:ext cx="2428875" cy="1728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25943-92BA-4C9E-A509-C95E3B64D2A8}">
      <dsp:nvSpPr>
        <dsp:cNvPr id="0" name=""/>
        <dsp:cNvSpPr/>
      </dsp:nvSpPr>
      <dsp:spPr>
        <a:xfrm>
          <a:off x="0" y="861299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International Building Code® and NFPA® recognize 5 types of construction</a:t>
          </a:r>
        </a:p>
      </dsp:txBody>
      <dsp:txXfrm>
        <a:off x="59399" y="920698"/>
        <a:ext cx="7653602" cy="1098002"/>
      </dsp:txXfrm>
    </dsp:sp>
    <dsp:sp modelId="{D5CAF5A5-8FB0-4AD6-A4DD-4920F28BE2AA}">
      <dsp:nvSpPr>
        <dsp:cNvPr id="0" name=""/>
        <dsp:cNvSpPr/>
      </dsp:nvSpPr>
      <dsp:spPr>
        <a:xfrm>
          <a:off x="0" y="2265300"/>
          <a:ext cx="7772400" cy="12168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Each type has subcategories, depending on the code and construction type</a:t>
          </a:r>
        </a:p>
      </dsp:txBody>
      <dsp:txXfrm>
        <a:off x="59399" y="2324699"/>
        <a:ext cx="7653602" cy="109800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DD8F4-D595-4B1C-A880-474101646F12}">
      <dsp:nvSpPr>
        <dsp:cNvPr id="0" name=""/>
        <dsp:cNvSpPr/>
      </dsp:nvSpPr>
      <dsp:spPr>
        <a:xfrm>
          <a:off x="379511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Grouped with Group A Assembly occupancies</a:t>
          </a:r>
        </a:p>
      </dsp:txBody>
      <dsp:txXfrm>
        <a:off x="379511" y="892"/>
        <a:ext cx="3339703" cy="2003821"/>
      </dsp:txXfrm>
    </dsp:sp>
    <dsp:sp modelId="{92EBE84E-B1E6-43D0-8EE0-0DBC8F50EF2A}">
      <dsp:nvSpPr>
        <dsp:cNvPr id="0" name=""/>
        <dsp:cNvSpPr/>
      </dsp:nvSpPr>
      <dsp:spPr>
        <a:xfrm>
          <a:off x="4053185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Requirements limiting occupant loads are similar to U.S.</a:t>
          </a:r>
        </a:p>
      </dsp:txBody>
      <dsp:txXfrm>
        <a:off x="4053185" y="892"/>
        <a:ext cx="3339703" cy="2003821"/>
      </dsp:txXfrm>
    </dsp:sp>
    <dsp:sp modelId="{16C193AE-0594-4176-899A-12C094BC60B6}">
      <dsp:nvSpPr>
        <dsp:cNvPr id="0" name=""/>
        <dsp:cNvSpPr/>
      </dsp:nvSpPr>
      <dsp:spPr>
        <a:xfrm>
          <a:off x="2216348" y="2338685"/>
          <a:ext cx="3339703" cy="2003821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Vocational training facilities require almost double the space per person than the ICC® or NFPA®</a:t>
          </a:r>
        </a:p>
      </dsp:txBody>
      <dsp:txXfrm>
        <a:off x="2216348" y="2338685"/>
        <a:ext cx="3339703" cy="2003821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7853-BCE6-453C-98DA-9E003A4F993E}">
      <dsp:nvSpPr>
        <dsp:cNvPr id="0" name=""/>
        <dsp:cNvSpPr/>
      </dsp:nvSpPr>
      <dsp:spPr>
        <a:xfrm>
          <a:off x="33" y="410564"/>
          <a:ext cx="3240248" cy="691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NFPA®</a:t>
          </a:r>
        </a:p>
      </dsp:txBody>
      <dsp:txXfrm>
        <a:off x="33" y="410564"/>
        <a:ext cx="3240248" cy="691200"/>
      </dsp:txXfrm>
    </dsp:sp>
    <dsp:sp modelId="{286DD70D-02A2-4681-B15E-0235B39C29CA}">
      <dsp:nvSpPr>
        <dsp:cNvPr id="0" name=""/>
        <dsp:cNvSpPr/>
      </dsp:nvSpPr>
      <dsp:spPr>
        <a:xfrm>
          <a:off x="33" y="1101764"/>
          <a:ext cx="3240248" cy="199287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General Purpose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Special Purpose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High Hazard</a:t>
          </a:r>
        </a:p>
      </dsp:txBody>
      <dsp:txXfrm>
        <a:off x="33" y="1101764"/>
        <a:ext cx="3240248" cy="1992870"/>
      </dsp:txXfrm>
    </dsp:sp>
    <dsp:sp modelId="{9BA45B11-AF14-402A-9864-EAA0C4051150}">
      <dsp:nvSpPr>
        <dsp:cNvPr id="0" name=""/>
        <dsp:cNvSpPr/>
      </dsp:nvSpPr>
      <dsp:spPr>
        <a:xfrm>
          <a:off x="3693917" y="410564"/>
          <a:ext cx="3240248" cy="691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ICC®</a:t>
          </a:r>
        </a:p>
      </dsp:txBody>
      <dsp:txXfrm>
        <a:off x="3693917" y="410564"/>
        <a:ext cx="3240248" cy="691200"/>
      </dsp:txXfrm>
    </dsp:sp>
    <dsp:sp modelId="{565DBC48-F068-432D-AC1C-D810A9F8EC47}">
      <dsp:nvSpPr>
        <dsp:cNvPr id="0" name=""/>
        <dsp:cNvSpPr/>
      </dsp:nvSpPr>
      <dsp:spPr>
        <a:xfrm>
          <a:off x="3693917" y="1101764"/>
          <a:ext cx="3240248" cy="199287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Hazardous materials/processes not included; may be classified as high-hazard</a:t>
          </a:r>
        </a:p>
      </dsp:txBody>
      <dsp:txXfrm>
        <a:off x="3693917" y="1101764"/>
        <a:ext cx="3240248" cy="199287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D4E4C-930F-4E82-9996-20DF3502E690}">
      <dsp:nvSpPr>
        <dsp:cNvPr id="0" name=""/>
        <dsp:cNvSpPr/>
      </dsp:nvSpPr>
      <dsp:spPr>
        <a:xfrm>
          <a:off x="0" y="390147"/>
          <a:ext cx="60960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Evaluate these structures based upon requirements that pertain to primary use</a:t>
          </a:r>
        </a:p>
      </dsp:txBody>
      <dsp:txXfrm>
        <a:off x="59399" y="449546"/>
        <a:ext cx="5977202" cy="109800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ECAF2-A3C6-48A3-A273-2C04565800C2}">
      <dsp:nvSpPr>
        <dsp:cNvPr id="0" name=""/>
        <dsp:cNvSpPr/>
      </dsp:nvSpPr>
      <dsp:spPr>
        <a:xfrm>
          <a:off x="0" y="238499"/>
          <a:ext cx="7772400" cy="171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33248" rIns="60322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Group I Institutional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Occupancies that provide care or medical treatment to people with physical limitations due to health or 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Includes penal or correctional facilities</a:t>
          </a:r>
        </a:p>
      </dsp:txBody>
      <dsp:txXfrm>
        <a:off x="0" y="238499"/>
        <a:ext cx="7772400" cy="1713600"/>
      </dsp:txXfrm>
    </dsp:sp>
    <dsp:sp modelId="{659BF536-91B7-4022-821C-49B8BB9629F9}">
      <dsp:nvSpPr>
        <dsp:cNvPr id="0" name=""/>
        <dsp:cNvSpPr/>
      </dsp:nvSpPr>
      <dsp:spPr>
        <a:xfrm>
          <a:off x="388620" y="2339"/>
          <a:ext cx="5440680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ICC®</a:t>
          </a:r>
        </a:p>
      </dsp:txBody>
      <dsp:txXfrm>
        <a:off x="411677" y="25396"/>
        <a:ext cx="5394566" cy="426206"/>
      </dsp:txXfrm>
    </dsp:sp>
    <dsp:sp modelId="{1354BC19-BCFA-4040-893D-415444D63C72}">
      <dsp:nvSpPr>
        <dsp:cNvPr id="0" name=""/>
        <dsp:cNvSpPr/>
      </dsp:nvSpPr>
      <dsp:spPr>
        <a:xfrm>
          <a:off x="0" y="2274660"/>
          <a:ext cx="7772400" cy="206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33248" rIns="60322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Health Care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Ambulatory Health Care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Detention and Correctional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Residential Board and Care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Day Care (portions of the occupancy requirements)</a:t>
          </a:r>
        </a:p>
      </dsp:txBody>
      <dsp:txXfrm>
        <a:off x="0" y="2274660"/>
        <a:ext cx="7772400" cy="2066400"/>
      </dsp:txXfrm>
    </dsp:sp>
    <dsp:sp modelId="{EAEA01DC-3311-4338-934B-F0A28032E68F}">
      <dsp:nvSpPr>
        <dsp:cNvPr id="0" name=""/>
        <dsp:cNvSpPr/>
      </dsp:nvSpPr>
      <dsp:spPr>
        <a:xfrm>
          <a:off x="388620" y="2038500"/>
          <a:ext cx="5440680" cy="47232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NFPA® 1™ and NFPA® 101®</a:t>
          </a:r>
        </a:p>
      </dsp:txBody>
      <dsp:txXfrm>
        <a:off x="411677" y="2061557"/>
        <a:ext cx="5394566" cy="426206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19922"/>
          <a:ext cx="4343400" cy="97972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Identified only in NFPA®1™ and NFPA®101®</a:t>
          </a:r>
        </a:p>
      </dsp:txBody>
      <dsp:txXfrm>
        <a:off x="47826" y="67748"/>
        <a:ext cx="4247748" cy="884076"/>
      </dsp:txXfrm>
    </dsp:sp>
    <dsp:sp modelId="{3722EB6A-5D61-456E-BE85-4B0F9033E9FB}">
      <dsp:nvSpPr>
        <dsp:cNvPr id="0" name=""/>
        <dsp:cNvSpPr/>
      </dsp:nvSpPr>
      <dsp:spPr>
        <a:xfrm>
          <a:off x="0" y="1060131"/>
          <a:ext cx="4343400" cy="97972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ICC® codes include similar requirements included as part of Group I Institutional I-2, a subclassification</a:t>
          </a:r>
        </a:p>
      </dsp:txBody>
      <dsp:txXfrm>
        <a:off x="47826" y="1107957"/>
        <a:ext cx="4247748" cy="884076"/>
      </dsp:txXfrm>
    </dsp:sp>
    <dsp:sp modelId="{7BBF4F23-13E2-4397-854B-63608BEA4B0E}">
      <dsp:nvSpPr>
        <dsp:cNvPr id="0" name=""/>
        <dsp:cNvSpPr/>
      </dsp:nvSpPr>
      <dsp:spPr>
        <a:xfrm>
          <a:off x="0" y="2100340"/>
          <a:ext cx="4343400" cy="979728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Canadian codes include similar provisions within </a:t>
          </a:r>
          <a:r>
            <a:rPr lang="en-US" sz="1800" kern="1200" dirty="0" smtClean="0"/>
            <a:t>Group </a:t>
          </a:r>
          <a:r>
            <a:rPr lang="en-US" sz="1800" kern="1200" dirty="0"/>
            <a:t>B Care of Detention Occupancies</a:t>
          </a:r>
          <a:r>
            <a:rPr lang="en-US" sz="1800" b="1" kern="1200" dirty="0"/>
            <a:t> </a:t>
          </a:r>
          <a:r>
            <a:rPr lang="en-US" sz="1800" kern="1200" dirty="0"/>
            <a:t>classification</a:t>
          </a:r>
        </a:p>
      </dsp:txBody>
      <dsp:txXfrm>
        <a:off x="47826" y="2148166"/>
        <a:ext cx="4247748" cy="884076"/>
      </dsp:txXfrm>
    </dsp:sp>
    <dsp:sp modelId="{4DBAC7C6-DCE8-4B82-8348-DF677079DB56}">
      <dsp:nvSpPr>
        <dsp:cNvPr id="0" name=""/>
        <dsp:cNvSpPr/>
      </dsp:nvSpPr>
      <dsp:spPr>
        <a:xfrm>
          <a:off x="0" y="3140548"/>
          <a:ext cx="4343400" cy="979728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Differences </a:t>
          </a:r>
          <a:r>
            <a:rPr lang="en-US" sz="1800" kern="1200" dirty="0"/>
            <a:t>among the various codes</a:t>
          </a:r>
        </a:p>
      </dsp:txBody>
      <dsp:txXfrm>
        <a:off x="47826" y="3188374"/>
        <a:ext cx="4247748" cy="884076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3FCC3-4323-4AF2-A7B7-6015C9110990}">
      <dsp:nvSpPr>
        <dsp:cNvPr id="0" name=""/>
        <dsp:cNvSpPr/>
      </dsp:nvSpPr>
      <dsp:spPr>
        <a:xfrm>
          <a:off x="379511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Adopted local code may apply to the design of the building</a:t>
          </a:r>
        </a:p>
      </dsp:txBody>
      <dsp:txXfrm>
        <a:off x="379511" y="892"/>
        <a:ext cx="3339703" cy="2003821"/>
      </dsp:txXfrm>
    </dsp:sp>
    <dsp:sp modelId="{D3C35686-8D74-4AC1-ACAC-205830061E38}">
      <dsp:nvSpPr>
        <dsp:cNvPr id="0" name=""/>
        <dsp:cNvSpPr/>
      </dsp:nvSpPr>
      <dsp:spPr>
        <a:xfrm>
          <a:off x="4053185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NFPA® 101® may pertain to areas such as long-term care in order to obtain Medicare certification</a:t>
          </a:r>
        </a:p>
      </dsp:txBody>
      <dsp:txXfrm>
        <a:off x="4053185" y="892"/>
        <a:ext cx="3339703" cy="2003821"/>
      </dsp:txXfrm>
    </dsp:sp>
    <dsp:sp modelId="{86D1D453-5B2D-46ED-B387-42A00E220A9A}">
      <dsp:nvSpPr>
        <dsp:cNvPr id="0" name=""/>
        <dsp:cNvSpPr/>
      </dsp:nvSpPr>
      <dsp:spPr>
        <a:xfrm>
          <a:off x="2216348" y="2338685"/>
          <a:ext cx="3339703" cy="2003821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Multiple code documents are used to ensure all requirements are met</a:t>
          </a:r>
        </a:p>
      </dsp:txBody>
      <dsp:txXfrm>
        <a:off x="2216348" y="2338685"/>
        <a:ext cx="3339703" cy="2003821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820"/>
          <a:ext cx="4800600" cy="9827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Buildings or portions of buildings that provide medical services to four or more patients on an outpatient basis</a:t>
          </a:r>
        </a:p>
      </dsp:txBody>
      <dsp:txXfrm>
        <a:off x="47976" y="48796"/>
        <a:ext cx="4704648" cy="886847"/>
      </dsp:txXfrm>
    </dsp:sp>
    <dsp:sp modelId="{114D6DF5-E7C6-492B-B1DE-76A39AE45F13}">
      <dsp:nvSpPr>
        <dsp:cNvPr id="0" name=""/>
        <dsp:cNvSpPr/>
      </dsp:nvSpPr>
      <dsp:spPr>
        <a:xfrm>
          <a:off x="0" y="1052740"/>
          <a:ext cx="4800600" cy="9827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Patients </a:t>
          </a:r>
          <a:r>
            <a:rPr lang="en-US" sz="1800" kern="1200" dirty="0" smtClean="0"/>
            <a:t>may </a:t>
          </a:r>
          <a:r>
            <a:rPr lang="en-US" sz="1800" kern="1200" dirty="0"/>
            <a:t>be incapable of self-preservation due to anesthesia or medication</a:t>
          </a:r>
        </a:p>
      </dsp:txBody>
      <dsp:txXfrm>
        <a:off x="47976" y="1100716"/>
        <a:ext cx="4704648" cy="886847"/>
      </dsp:txXfrm>
    </dsp:sp>
    <dsp:sp modelId="{6AA2B5BD-C832-4AE9-A437-0E46BEC5C544}">
      <dsp:nvSpPr>
        <dsp:cNvPr id="0" name=""/>
        <dsp:cNvSpPr/>
      </dsp:nvSpPr>
      <dsp:spPr>
        <a:xfrm>
          <a:off x="0" y="2104660"/>
          <a:ext cx="4800600" cy="9827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Urgent care facilities are included in this category</a:t>
          </a:r>
        </a:p>
      </dsp:txBody>
      <dsp:txXfrm>
        <a:off x="47976" y="2152636"/>
        <a:ext cx="4704648" cy="886847"/>
      </dsp:txXfrm>
    </dsp:sp>
    <dsp:sp modelId="{ACD4A0D3-C422-4C1F-B56E-8897EDEECBFE}">
      <dsp:nvSpPr>
        <dsp:cNvPr id="0" name=""/>
        <dsp:cNvSpPr/>
      </dsp:nvSpPr>
      <dsp:spPr>
        <a:xfrm>
          <a:off x="0" y="3156579"/>
          <a:ext cx="4800600" cy="982799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ICC® codes classify outpatient care facilities as Group B Business Occupancies</a:t>
          </a:r>
        </a:p>
      </dsp:txBody>
      <dsp:txXfrm>
        <a:off x="47976" y="3204555"/>
        <a:ext cx="4704648" cy="88684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B570D-A551-4FDD-8113-7D19D278678B}">
      <dsp:nvSpPr>
        <dsp:cNvPr id="0" name=""/>
        <dsp:cNvSpPr/>
      </dsp:nvSpPr>
      <dsp:spPr>
        <a:xfrm>
          <a:off x="0" y="159299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One-and two-family dwellings are being used as residential care</a:t>
          </a:r>
        </a:p>
      </dsp:txBody>
      <dsp:txXfrm>
        <a:off x="59399" y="218698"/>
        <a:ext cx="7653602" cy="1098002"/>
      </dsp:txXfrm>
    </dsp:sp>
    <dsp:sp modelId="{965DCA7D-D102-43BE-ACB4-F8D2510E6BDB}">
      <dsp:nvSpPr>
        <dsp:cNvPr id="0" name=""/>
        <dsp:cNvSpPr/>
      </dsp:nvSpPr>
      <dsp:spPr>
        <a:xfrm>
          <a:off x="0" y="1563300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States may regulate only dwellings with four or more residents</a:t>
          </a:r>
        </a:p>
      </dsp:txBody>
      <dsp:txXfrm>
        <a:off x="59399" y="1622699"/>
        <a:ext cx="7653602" cy="1098002"/>
      </dsp:txXfrm>
    </dsp:sp>
    <dsp:sp modelId="{48041885-F120-41C4-9772-EE725DB16087}">
      <dsp:nvSpPr>
        <dsp:cNvPr id="0" name=""/>
        <dsp:cNvSpPr/>
      </dsp:nvSpPr>
      <dsp:spPr>
        <a:xfrm>
          <a:off x="0" y="2967300"/>
          <a:ext cx="7772400" cy="121680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Become familiar with state/provincial legislation for authority</a:t>
          </a:r>
        </a:p>
      </dsp:txBody>
      <dsp:txXfrm>
        <a:off x="59399" y="3026699"/>
        <a:ext cx="7653602" cy="1098002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313227"/>
          <a:ext cx="3810000" cy="8629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As defined in NFPA®1™ and NFPA®101®</a:t>
          </a:r>
        </a:p>
      </dsp:txBody>
      <dsp:txXfrm>
        <a:off x="42126" y="355353"/>
        <a:ext cx="3725748" cy="778703"/>
      </dsp:txXfrm>
    </dsp:sp>
    <dsp:sp modelId="{2BA28901-7524-4941-8334-9F378A1C8AB3}">
      <dsp:nvSpPr>
        <dsp:cNvPr id="0" name=""/>
        <dsp:cNvSpPr/>
      </dsp:nvSpPr>
      <dsp:spPr>
        <a:xfrm>
          <a:off x="0" y="1189859"/>
          <a:ext cx="3810000" cy="101304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 emergency situations, the occupants are prevented from taking anything but limited life-preservation actions</a:t>
          </a:r>
        </a:p>
      </dsp:txBody>
      <dsp:txXfrm>
        <a:off x="49453" y="1239312"/>
        <a:ext cx="3711094" cy="914143"/>
      </dsp:txXfrm>
    </dsp:sp>
    <dsp:sp modelId="{5509CEF5-53C2-4D26-85A3-F9025A862022}">
      <dsp:nvSpPr>
        <dsp:cNvPr id="0" name=""/>
        <dsp:cNvSpPr/>
      </dsp:nvSpPr>
      <dsp:spPr>
        <a:xfrm>
          <a:off x="0" y="2214384"/>
          <a:ext cx="3810000" cy="8629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Require direct assistance from staff personnel</a:t>
          </a:r>
        </a:p>
      </dsp:txBody>
      <dsp:txXfrm>
        <a:off x="42126" y="2256510"/>
        <a:ext cx="3725748" cy="778703"/>
      </dsp:txXfrm>
    </dsp:sp>
    <dsp:sp modelId="{A0E14606-133D-4C8D-B2ED-2AFDAF87DAB4}">
      <dsp:nvSpPr>
        <dsp:cNvPr id="0" name=""/>
        <dsp:cNvSpPr/>
      </dsp:nvSpPr>
      <dsp:spPr>
        <a:xfrm>
          <a:off x="0" y="3088815"/>
          <a:ext cx="3810000" cy="86295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ICC® codes include these facilities within the classification of Group I Institutional Subdivision</a:t>
          </a:r>
          <a:r>
            <a:rPr lang="en-US" sz="1800" b="1" kern="1200" dirty="0"/>
            <a:t> </a:t>
          </a:r>
          <a:r>
            <a:rPr lang="en-US" sz="1800" kern="1200" dirty="0"/>
            <a:t>I-3</a:t>
          </a:r>
        </a:p>
      </dsp:txBody>
      <dsp:txXfrm>
        <a:off x="42126" y="3130941"/>
        <a:ext cx="3725748" cy="778703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22EAD-6EF2-42CE-A2AC-8E101442D372}">
      <dsp:nvSpPr>
        <dsp:cNvPr id="0" name=""/>
        <dsp:cNvSpPr/>
      </dsp:nvSpPr>
      <dsp:spPr>
        <a:xfrm>
          <a:off x="0" y="233309"/>
          <a:ext cx="7924800" cy="204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270764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Locations where lodging, boarding, and personal care are provided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Four or more residents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Unrelated to the owner or operator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Differentiates these occupancies through the delivery of personal care services to the residents</a:t>
          </a:r>
        </a:p>
      </dsp:txBody>
      <dsp:txXfrm>
        <a:off x="0" y="233309"/>
        <a:ext cx="7924800" cy="2047500"/>
      </dsp:txXfrm>
    </dsp:sp>
    <dsp:sp modelId="{C61A1690-3643-421B-AAF3-767E2CC7C6AE}">
      <dsp:nvSpPr>
        <dsp:cNvPr id="0" name=""/>
        <dsp:cNvSpPr/>
      </dsp:nvSpPr>
      <dsp:spPr>
        <a:xfrm>
          <a:off x="396240" y="41429"/>
          <a:ext cx="5547360" cy="3837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NFPA® 1™ and NFPA® 101®</a:t>
          </a:r>
        </a:p>
      </dsp:txBody>
      <dsp:txXfrm>
        <a:off x="414974" y="60163"/>
        <a:ext cx="5509892" cy="346292"/>
      </dsp:txXfrm>
    </dsp:sp>
    <dsp:sp modelId="{6BB8DC0C-00F4-41EB-AED0-F681637C27CF}">
      <dsp:nvSpPr>
        <dsp:cNvPr id="0" name=""/>
        <dsp:cNvSpPr/>
      </dsp:nvSpPr>
      <dsp:spPr>
        <a:xfrm>
          <a:off x="0" y="2542889"/>
          <a:ext cx="7924800" cy="90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270764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Classify similar occupancies within Group I Institutional or Group R Residential</a:t>
          </a:r>
        </a:p>
      </dsp:txBody>
      <dsp:txXfrm>
        <a:off x="0" y="2542889"/>
        <a:ext cx="7924800" cy="900900"/>
      </dsp:txXfrm>
    </dsp:sp>
    <dsp:sp modelId="{91CE80ED-68A4-4EBF-A857-32DBA44E9E14}">
      <dsp:nvSpPr>
        <dsp:cNvPr id="0" name=""/>
        <dsp:cNvSpPr/>
      </dsp:nvSpPr>
      <dsp:spPr>
        <a:xfrm>
          <a:off x="396240" y="2351010"/>
          <a:ext cx="5547360" cy="3837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ICC®</a:t>
          </a:r>
        </a:p>
      </dsp:txBody>
      <dsp:txXfrm>
        <a:off x="414974" y="2369744"/>
        <a:ext cx="5509892" cy="346292"/>
      </dsp:txXfrm>
    </dsp:sp>
    <dsp:sp modelId="{C4B7196E-C1E0-4BD9-A644-CCC2C38DDAC2}">
      <dsp:nvSpPr>
        <dsp:cNvPr id="0" name=""/>
        <dsp:cNvSpPr/>
      </dsp:nvSpPr>
      <dsp:spPr>
        <a:xfrm>
          <a:off x="0" y="3705870"/>
          <a:ext cx="7924800" cy="90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270764" rIns="61505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Employ either the Group B Care or Detention Occupancies or Group C Residential Occupancies</a:t>
          </a:r>
        </a:p>
      </dsp:txBody>
      <dsp:txXfrm>
        <a:off x="0" y="3705870"/>
        <a:ext cx="7924800" cy="900900"/>
      </dsp:txXfrm>
    </dsp:sp>
    <dsp:sp modelId="{93E45CC4-40E4-40A2-962F-803D1959A384}">
      <dsp:nvSpPr>
        <dsp:cNvPr id="0" name=""/>
        <dsp:cNvSpPr/>
      </dsp:nvSpPr>
      <dsp:spPr>
        <a:xfrm>
          <a:off x="396240" y="3513990"/>
          <a:ext cx="5547360" cy="3837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Canadian</a:t>
          </a:r>
        </a:p>
      </dsp:txBody>
      <dsp:txXfrm>
        <a:off x="414974" y="3532724"/>
        <a:ext cx="5509892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2BA9E-4EEF-4C6C-98D4-14B07520D3FF}">
      <dsp:nvSpPr>
        <dsp:cNvPr id="0" name=""/>
        <dsp:cNvSpPr/>
      </dsp:nvSpPr>
      <dsp:spPr>
        <a:xfrm>
          <a:off x="0" y="592931"/>
          <a:ext cx="2428875" cy="145732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Structural frame</a:t>
          </a:r>
        </a:p>
      </dsp:txBody>
      <dsp:txXfrm>
        <a:off x="0" y="592931"/>
        <a:ext cx="2428875" cy="1457324"/>
      </dsp:txXfrm>
    </dsp:sp>
    <dsp:sp modelId="{D0EA6318-B212-46D6-BF21-B2F5C7B3FD04}">
      <dsp:nvSpPr>
        <dsp:cNvPr id="0" name=""/>
        <dsp:cNvSpPr/>
      </dsp:nvSpPr>
      <dsp:spPr>
        <a:xfrm>
          <a:off x="2671762" y="592931"/>
          <a:ext cx="2428875" cy="145732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Load-bearing walls (interior and exterior)</a:t>
          </a:r>
        </a:p>
      </dsp:txBody>
      <dsp:txXfrm>
        <a:off x="2671762" y="592931"/>
        <a:ext cx="2428875" cy="1457324"/>
      </dsp:txXfrm>
    </dsp:sp>
    <dsp:sp modelId="{8C2EA277-4024-4E78-B1F4-18B1AF106082}">
      <dsp:nvSpPr>
        <dsp:cNvPr id="0" name=""/>
        <dsp:cNvSpPr/>
      </dsp:nvSpPr>
      <dsp:spPr>
        <a:xfrm>
          <a:off x="5343525" y="592931"/>
          <a:ext cx="2428875" cy="145732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Nonload-bearing walls and partitions (interior and exterior)</a:t>
          </a:r>
        </a:p>
      </dsp:txBody>
      <dsp:txXfrm>
        <a:off x="5343525" y="592931"/>
        <a:ext cx="2428875" cy="1457324"/>
      </dsp:txXfrm>
    </dsp:sp>
    <dsp:sp modelId="{E48A566A-89B0-44CE-9FE5-481810D999B7}">
      <dsp:nvSpPr>
        <dsp:cNvPr id="0" name=""/>
        <dsp:cNvSpPr/>
      </dsp:nvSpPr>
      <dsp:spPr>
        <a:xfrm>
          <a:off x="1335881" y="2293143"/>
          <a:ext cx="2428875" cy="1457324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Floor construction</a:t>
          </a:r>
        </a:p>
      </dsp:txBody>
      <dsp:txXfrm>
        <a:off x="1335881" y="2293143"/>
        <a:ext cx="2428875" cy="1457324"/>
      </dsp:txXfrm>
    </dsp:sp>
    <dsp:sp modelId="{B156727C-DB90-4400-8130-FD0B550BEEB6}">
      <dsp:nvSpPr>
        <dsp:cNvPr id="0" name=""/>
        <dsp:cNvSpPr/>
      </dsp:nvSpPr>
      <dsp:spPr>
        <a:xfrm>
          <a:off x="4007643" y="2293143"/>
          <a:ext cx="2428875" cy="14573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Roof construction</a:t>
          </a:r>
        </a:p>
      </dsp:txBody>
      <dsp:txXfrm>
        <a:off x="4007643" y="2293143"/>
        <a:ext cx="2428875" cy="145732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22EAD-6EF2-42CE-A2AC-8E101442D372}">
      <dsp:nvSpPr>
        <dsp:cNvPr id="0" name=""/>
        <dsp:cNvSpPr/>
      </dsp:nvSpPr>
      <dsp:spPr>
        <a:xfrm>
          <a:off x="0" y="222840"/>
          <a:ext cx="8153400" cy="196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2794" tIns="249936" rIns="63279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Safety and welfare of the residents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Do not provide medical or nursing care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Provide meals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Ensure they have taken medicine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Monitor well-being</a:t>
          </a:r>
        </a:p>
      </dsp:txBody>
      <dsp:txXfrm>
        <a:off x="0" y="222840"/>
        <a:ext cx="8153400" cy="1965600"/>
      </dsp:txXfrm>
    </dsp:sp>
    <dsp:sp modelId="{C61A1690-3643-421B-AAF3-767E2CC7C6AE}">
      <dsp:nvSpPr>
        <dsp:cNvPr id="0" name=""/>
        <dsp:cNvSpPr/>
      </dsp:nvSpPr>
      <dsp:spPr>
        <a:xfrm>
          <a:off x="407670" y="45720"/>
          <a:ext cx="5707380" cy="3542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Staff responsibilities</a:t>
          </a:r>
        </a:p>
      </dsp:txBody>
      <dsp:txXfrm>
        <a:off x="424963" y="63013"/>
        <a:ext cx="5672794" cy="319654"/>
      </dsp:txXfrm>
    </dsp:sp>
    <dsp:sp modelId="{406C4FA3-9DAE-4200-B747-605EAD6E3ECE}">
      <dsp:nvSpPr>
        <dsp:cNvPr id="0" name=""/>
        <dsp:cNvSpPr/>
      </dsp:nvSpPr>
      <dsp:spPr>
        <a:xfrm>
          <a:off x="0" y="2430359"/>
          <a:ext cx="81534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2794" tIns="249936" rIns="63279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Classified as slow, prompt, or impractical</a:t>
          </a:r>
        </a:p>
      </dsp:txBody>
      <dsp:txXfrm>
        <a:off x="0" y="2430359"/>
        <a:ext cx="8153400" cy="680400"/>
      </dsp:txXfrm>
    </dsp:sp>
    <dsp:sp modelId="{7686BD1A-5643-4A36-A6DC-AFBDA36438E2}">
      <dsp:nvSpPr>
        <dsp:cNvPr id="0" name=""/>
        <dsp:cNvSpPr/>
      </dsp:nvSpPr>
      <dsp:spPr>
        <a:xfrm>
          <a:off x="407670" y="2253240"/>
          <a:ext cx="5707380" cy="3542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Evacuation capacities</a:t>
          </a:r>
        </a:p>
      </dsp:txBody>
      <dsp:txXfrm>
        <a:off x="424963" y="2270533"/>
        <a:ext cx="5672794" cy="319654"/>
      </dsp:txXfrm>
    </dsp:sp>
    <dsp:sp modelId="{CBECC005-859A-4FAC-ABD6-604529990309}">
      <dsp:nvSpPr>
        <dsp:cNvPr id="0" name=""/>
        <dsp:cNvSpPr/>
      </dsp:nvSpPr>
      <dsp:spPr>
        <a:xfrm>
          <a:off x="0" y="3352680"/>
          <a:ext cx="8153400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2794" tIns="249936" rIns="63279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Be familiar </a:t>
          </a:r>
          <a:r>
            <a:rPr lang="en-US" sz="2000" kern="1200" dirty="0" smtClean="0"/>
            <a:t>with </a:t>
          </a:r>
          <a:r>
            <a:rPr lang="en-US" sz="2000" kern="1200" dirty="0"/>
            <a:t>changes that may </a:t>
          </a:r>
          <a:r>
            <a:rPr lang="en-US" sz="2000" kern="1200" dirty="0" smtClean="0"/>
            <a:t>occur </a:t>
          </a:r>
          <a:r>
            <a:rPr lang="en-US" sz="2000" kern="1200" dirty="0"/>
            <a:t>regarding proper classification of occupants</a:t>
          </a:r>
        </a:p>
      </dsp:txBody>
      <dsp:txXfrm>
        <a:off x="0" y="3352680"/>
        <a:ext cx="8153400" cy="945000"/>
      </dsp:txXfrm>
    </dsp:sp>
    <dsp:sp modelId="{D9AA6FBF-325C-4141-97EB-281613910C37}">
      <dsp:nvSpPr>
        <dsp:cNvPr id="0" name=""/>
        <dsp:cNvSpPr/>
      </dsp:nvSpPr>
      <dsp:spPr>
        <a:xfrm>
          <a:off x="407670" y="3175560"/>
          <a:ext cx="5707380" cy="35424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Inspector duties</a:t>
          </a:r>
        </a:p>
      </dsp:txBody>
      <dsp:txXfrm>
        <a:off x="424963" y="3192853"/>
        <a:ext cx="5672794" cy="319654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0"/>
          <a:ext cx="2819400" cy="71443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Provide care, maintenance, and supervision</a:t>
          </a:r>
        </a:p>
      </dsp:txBody>
      <dsp:txXfrm>
        <a:off x="34876" y="34876"/>
        <a:ext cx="2749648" cy="644682"/>
      </dsp:txXfrm>
    </dsp:sp>
    <dsp:sp modelId="{77D84C14-5A35-4483-88E8-928C9E989B6A}">
      <dsp:nvSpPr>
        <dsp:cNvPr id="0" name=""/>
        <dsp:cNvSpPr/>
      </dsp:nvSpPr>
      <dsp:spPr>
        <a:xfrm>
          <a:off x="0" y="721610"/>
          <a:ext cx="2819400" cy="455523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Persons of any age</a:t>
          </a:r>
        </a:p>
      </dsp:txBody>
      <dsp:txXfrm>
        <a:off x="22237" y="743847"/>
        <a:ext cx="2774926" cy="411049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386B7-BC82-478A-A907-378828D11894}">
      <dsp:nvSpPr>
        <dsp:cNvPr id="0" name=""/>
        <dsp:cNvSpPr/>
      </dsp:nvSpPr>
      <dsp:spPr>
        <a:xfrm>
          <a:off x="0" y="217952"/>
          <a:ext cx="2895600" cy="49740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Less that 24 hours per day</a:t>
          </a:r>
        </a:p>
      </dsp:txBody>
      <dsp:txXfrm>
        <a:off x="24281" y="242233"/>
        <a:ext cx="2847038" cy="448844"/>
      </dsp:txXfrm>
    </dsp:sp>
    <dsp:sp modelId="{952DE13F-F2E5-42C3-94BD-54B3261666F7}">
      <dsp:nvSpPr>
        <dsp:cNvPr id="0" name=""/>
        <dsp:cNvSpPr/>
      </dsp:nvSpPr>
      <dsp:spPr>
        <a:xfrm>
          <a:off x="0" y="728057"/>
          <a:ext cx="2895600" cy="882789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Someone other than a relative or legal guardian provides client care</a:t>
          </a:r>
        </a:p>
      </dsp:txBody>
      <dsp:txXfrm>
        <a:off x="43094" y="771151"/>
        <a:ext cx="2809412" cy="796601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0"/>
          <a:ext cx="3048000" cy="115099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Numbers of clients that establish these occupancies differ in each code</a:t>
          </a:r>
        </a:p>
      </dsp:txBody>
      <dsp:txXfrm>
        <a:off x="56187" y="56187"/>
        <a:ext cx="2935626" cy="1038624"/>
      </dsp:txXfrm>
    </dsp:sp>
    <dsp:sp modelId="{8A4F5BD4-AAD4-45DD-96B7-C68716F6E312}">
      <dsp:nvSpPr>
        <dsp:cNvPr id="0" name=""/>
        <dsp:cNvSpPr/>
      </dsp:nvSpPr>
      <dsp:spPr>
        <a:xfrm>
          <a:off x="0" y="1165167"/>
          <a:ext cx="3048000" cy="1150998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Other regulating agencies may have requirements that differ from the locally adopted code</a:t>
          </a:r>
        </a:p>
      </dsp:txBody>
      <dsp:txXfrm>
        <a:off x="56187" y="1221354"/>
        <a:ext cx="2935626" cy="1038624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6AE15-D879-4B00-9EF6-ECA7A8EBC4E6}">
      <dsp:nvSpPr>
        <dsp:cNvPr id="0" name=""/>
        <dsp:cNvSpPr/>
      </dsp:nvSpPr>
      <dsp:spPr>
        <a:xfrm>
          <a:off x="0" y="244499"/>
          <a:ext cx="76200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1397" tIns="333248" rIns="59139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Separate classification category</a:t>
          </a:r>
        </a:p>
      </dsp:txBody>
      <dsp:txXfrm>
        <a:off x="0" y="244499"/>
        <a:ext cx="7620000" cy="856800"/>
      </dsp:txXfrm>
    </dsp:sp>
    <dsp:sp modelId="{0AD199ED-A5C9-474F-9852-DBF71AB75AE1}">
      <dsp:nvSpPr>
        <dsp:cNvPr id="0" name=""/>
        <dsp:cNvSpPr/>
      </dsp:nvSpPr>
      <dsp:spPr>
        <a:xfrm>
          <a:off x="381000" y="8339"/>
          <a:ext cx="5334000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NFPA®101®</a:t>
          </a:r>
        </a:p>
      </dsp:txBody>
      <dsp:txXfrm>
        <a:off x="404057" y="31396"/>
        <a:ext cx="5287886" cy="426206"/>
      </dsp:txXfrm>
    </dsp:sp>
    <dsp:sp modelId="{007F4F1B-EBC1-4551-9EE3-268600B01FC9}">
      <dsp:nvSpPr>
        <dsp:cNvPr id="0" name=""/>
        <dsp:cNvSpPr/>
      </dsp:nvSpPr>
      <dsp:spPr>
        <a:xfrm>
          <a:off x="0" y="1423859"/>
          <a:ext cx="7620000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1397" tIns="333248" rIns="59139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Group E Educational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Group I Institutional Subdivision I-4</a:t>
          </a:r>
        </a:p>
      </dsp:txBody>
      <dsp:txXfrm>
        <a:off x="0" y="1423859"/>
        <a:ext cx="7620000" cy="1234800"/>
      </dsp:txXfrm>
    </dsp:sp>
    <dsp:sp modelId="{F9A71EDC-825B-4D00-BD1F-669EDCDBE92B}">
      <dsp:nvSpPr>
        <dsp:cNvPr id="0" name=""/>
        <dsp:cNvSpPr/>
      </dsp:nvSpPr>
      <dsp:spPr>
        <a:xfrm>
          <a:off x="381000" y="1187699"/>
          <a:ext cx="5334000" cy="472320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ICC®</a:t>
          </a:r>
        </a:p>
      </dsp:txBody>
      <dsp:txXfrm>
        <a:off x="404057" y="1210756"/>
        <a:ext cx="5287886" cy="426206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38B7D-7B87-46CF-913B-F3210007AC49}">
      <dsp:nvSpPr>
        <dsp:cNvPr id="0" name=""/>
        <dsp:cNvSpPr/>
      </dsp:nvSpPr>
      <dsp:spPr>
        <a:xfrm>
          <a:off x="0" y="175162"/>
          <a:ext cx="76200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Must be tailored to meet the specific needs of residents</a:t>
          </a:r>
        </a:p>
      </dsp:txBody>
      <dsp:txXfrm>
        <a:off x="59399" y="234561"/>
        <a:ext cx="7501202" cy="1098002"/>
      </dsp:txXfrm>
    </dsp:sp>
    <dsp:sp modelId="{4D86814F-3001-4FB2-9536-383F9C3B49F7}">
      <dsp:nvSpPr>
        <dsp:cNvPr id="0" name=""/>
        <dsp:cNvSpPr/>
      </dsp:nvSpPr>
      <dsp:spPr>
        <a:xfrm>
          <a:off x="0" y="1579162"/>
          <a:ext cx="7620000" cy="121680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Understand </a:t>
          </a:r>
          <a:r>
            <a:rPr lang="en-US" sz="2400" kern="1200" dirty="0" smtClean="0"/>
            <a:t>capabilities </a:t>
          </a:r>
          <a:r>
            <a:rPr lang="en-US" sz="2400" kern="1200" dirty="0"/>
            <a:t>of the occupant groups</a:t>
          </a:r>
        </a:p>
      </dsp:txBody>
      <dsp:txXfrm>
        <a:off x="59399" y="1638561"/>
        <a:ext cx="7501202" cy="1098002"/>
      </dsp:txXfrm>
    </dsp:sp>
    <dsp:sp modelId="{D029B132-F63A-4262-B347-3FBC8D7762FC}">
      <dsp:nvSpPr>
        <dsp:cNvPr id="0" name=""/>
        <dsp:cNvSpPr/>
      </dsp:nvSpPr>
      <dsp:spPr>
        <a:xfrm>
          <a:off x="0" y="2795962"/>
          <a:ext cx="7620000" cy="114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35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Best way to observe and mitigate potential fire and life safety hazards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Look at age and physical condition of population</a:t>
          </a:r>
        </a:p>
      </dsp:txBody>
      <dsp:txXfrm>
        <a:off x="0" y="2795962"/>
        <a:ext cx="7620000" cy="1143675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0"/>
          <a:ext cx="4114800" cy="84267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Includes department stores, pharmacies, supermarkets, shopping centers, malls, other retail locations</a:t>
          </a:r>
        </a:p>
      </dsp:txBody>
      <dsp:txXfrm>
        <a:off x="41136" y="41136"/>
        <a:ext cx="4032528" cy="760402"/>
      </dsp:txXfrm>
    </dsp:sp>
    <dsp:sp modelId="{8B56B583-D5F1-4546-B269-7C9B807ACF0F}">
      <dsp:nvSpPr>
        <dsp:cNvPr id="0" name=""/>
        <dsp:cNvSpPr/>
      </dsp:nvSpPr>
      <dsp:spPr>
        <a:xfrm>
          <a:off x="0" y="857241"/>
          <a:ext cx="4114800" cy="84267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Contain large quantities of combustible materials</a:t>
          </a:r>
        </a:p>
      </dsp:txBody>
      <dsp:txXfrm>
        <a:off x="41136" y="898377"/>
        <a:ext cx="4032528" cy="760402"/>
      </dsp:txXfrm>
    </dsp:sp>
    <dsp:sp modelId="{837C0302-674E-41EB-8DE5-264390F64991}">
      <dsp:nvSpPr>
        <dsp:cNvPr id="0" name=""/>
        <dsp:cNvSpPr/>
      </dsp:nvSpPr>
      <dsp:spPr>
        <a:xfrm>
          <a:off x="0" y="1712262"/>
          <a:ext cx="4114800" cy="84267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Potential for high life loss</a:t>
          </a:r>
        </a:p>
      </dsp:txBody>
      <dsp:txXfrm>
        <a:off x="41136" y="1753398"/>
        <a:ext cx="4032528" cy="760402"/>
      </dsp:txXfrm>
    </dsp:sp>
    <dsp:sp modelId="{FDFEED63-F0BD-4046-BB84-A25695E80BC9}">
      <dsp:nvSpPr>
        <dsp:cNvPr id="0" name=""/>
        <dsp:cNvSpPr/>
      </dsp:nvSpPr>
      <dsp:spPr>
        <a:xfrm>
          <a:off x="0" y="2567283"/>
          <a:ext cx="4114800" cy="842674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Merchandise, displayed and stored, can result in high fire loads and restrict exit access</a:t>
          </a:r>
        </a:p>
      </dsp:txBody>
      <dsp:txXfrm>
        <a:off x="41136" y="2608419"/>
        <a:ext cx="4032528" cy="760402"/>
      </dsp:txXfrm>
    </dsp:sp>
    <dsp:sp modelId="{BBF9DDD6-DB7A-4F13-91F8-7D72442F3CDE}">
      <dsp:nvSpPr>
        <dsp:cNvPr id="0" name=""/>
        <dsp:cNvSpPr/>
      </dsp:nvSpPr>
      <dsp:spPr>
        <a:xfrm>
          <a:off x="0" y="3422305"/>
          <a:ext cx="4114800" cy="84267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Product displays can be moved which can alter the original automatic sprinkler discharge patterns</a:t>
          </a:r>
        </a:p>
      </dsp:txBody>
      <dsp:txXfrm>
        <a:off x="41136" y="3463441"/>
        <a:ext cx="4032528" cy="760402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E4593-BC02-48FA-8AA2-AE1ED6D3DE6E}">
      <dsp:nvSpPr>
        <dsp:cNvPr id="0" name=""/>
        <dsp:cNvSpPr/>
      </dsp:nvSpPr>
      <dsp:spPr>
        <a:xfrm>
          <a:off x="0" y="242399"/>
          <a:ext cx="8001000" cy="1015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0967" tIns="312420" rIns="6209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Provide sleeping accommodations under conditions other than those defined for health care or detention facilities</a:t>
          </a:r>
        </a:p>
      </dsp:txBody>
      <dsp:txXfrm>
        <a:off x="0" y="242399"/>
        <a:ext cx="8001000" cy="1015875"/>
      </dsp:txXfrm>
    </dsp:sp>
    <dsp:sp modelId="{AD9670C7-3A2F-45F8-9C2D-228A020A5CD8}">
      <dsp:nvSpPr>
        <dsp:cNvPr id="0" name=""/>
        <dsp:cNvSpPr/>
      </dsp:nvSpPr>
      <dsp:spPr>
        <a:xfrm>
          <a:off x="400050" y="20999"/>
          <a:ext cx="5600700" cy="442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693" tIns="0" rIns="2116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Definition</a:t>
          </a:r>
        </a:p>
      </dsp:txBody>
      <dsp:txXfrm>
        <a:off x="421666" y="42615"/>
        <a:ext cx="5557468" cy="399568"/>
      </dsp:txXfrm>
    </dsp:sp>
    <dsp:sp modelId="{EE480AA8-B84E-4666-B587-92A47606E2B2}">
      <dsp:nvSpPr>
        <dsp:cNvPr id="0" name=""/>
        <dsp:cNvSpPr/>
      </dsp:nvSpPr>
      <dsp:spPr>
        <a:xfrm>
          <a:off x="0" y="1560675"/>
          <a:ext cx="8001000" cy="732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0967" tIns="312420" rIns="6209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One- and two-family dwelling codes</a:t>
          </a:r>
        </a:p>
      </dsp:txBody>
      <dsp:txXfrm>
        <a:off x="0" y="1560675"/>
        <a:ext cx="8001000" cy="732375"/>
      </dsp:txXfrm>
    </dsp:sp>
    <dsp:sp modelId="{E5313C1D-EEFF-4FDD-80C2-4904A9457998}">
      <dsp:nvSpPr>
        <dsp:cNvPr id="0" name=""/>
        <dsp:cNvSpPr/>
      </dsp:nvSpPr>
      <dsp:spPr>
        <a:xfrm>
          <a:off x="400050" y="1339275"/>
          <a:ext cx="7010396" cy="442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693" tIns="0" rIns="2116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Requirements separate from building code</a:t>
          </a:r>
        </a:p>
      </dsp:txBody>
      <dsp:txXfrm>
        <a:off x="421666" y="1360891"/>
        <a:ext cx="6967164" cy="399568"/>
      </dsp:txXfrm>
    </dsp:sp>
    <dsp:sp modelId="{BDC778B3-3969-4F4A-9AC9-A6AE97D8ED82}">
      <dsp:nvSpPr>
        <dsp:cNvPr id="0" name=""/>
        <dsp:cNvSpPr/>
      </dsp:nvSpPr>
      <dsp:spPr>
        <a:xfrm>
          <a:off x="0" y="2595450"/>
          <a:ext cx="8001000" cy="2031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0967" tIns="312420" rIns="6209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One- or two-family dwelling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Lodging and rooming house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Hotel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Dormitory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Apartment building</a:t>
          </a:r>
        </a:p>
      </dsp:txBody>
      <dsp:txXfrm>
        <a:off x="0" y="2595450"/>
        <a:ext cx="8001000" cy="2031750"/>
      </dsp:txXfrm>
    </dsp:sp>
    <dsp:sp modelId="{30D6375A-7659-409D-8C80-5765CCB2D088}">
      <dsp:nvSpPr>
        <dsp:cNvPr id="0" name=""/>
        <dsp:cNvSpPr/>
      </dsp:nvSpPr>
      <dsp:spPr>
        <a:xfrm>
          <a:off x="400050" y="2374050"/>
          <a:ext cx="5600700" cy="44280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693" tIns="0" rIns="2116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NFPA® categories</a:t>
          </a:r>
        </a:p>
      </dsp:txBody>
      <dsp:txXfrm>
        <a:off x="421666" y="2395666"/>
        <a:ext cx="5557468" cy="399568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0"/>
          <a:ext cx="4114800" cy="158085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NFPA®1™ and NFPA® 101®: Structures that have no more than two dwelling units, including detached units, semidetached units, and duplexes</a:t>
          </a:r>
        </a:p>
      </dsp:txBody>
      <dsp:txXfrm>
        <a:off x="77171" y="77171"/>
        <a:ext cx="3960458" cy="1426509"/>
      </dsp:txXfrm>
    </dsp:sp>
    <dsp:sp modelId="{AC8F0F9A-999D-4A4B-BA4C-353B1A5C4709}">
      <dsp:nvSpPr>
        <dsp:cNvPr id="0" name=""/>
        <dsp:cNvSpPr/>
      </dsp:nvSpPr>
      <dsp:spPr>
        <a:xfrm>
          <a:off x="0" y="1588378"/>
          <a:ext cx="4114800" cy="111050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Occupancy classifications determined by degree of fire separation between units</a:t>
          </a:r>
        </a:p>
      </dsp:txBody>
      <dsp:txXfrm>
        <a:off x="54210" y="1642588"/>
        <a:ext cx="4006380" cy="1002086"/>
      </dsp:txXfrm>
    </dsp:sp>
    <dsp:sp modelId="{E61911B1-1C3B-4631-8303-4F3672DCFA2C}">
      <dsp:nvSpPr>
        <dsp:cNvPr id="0" name=""/>
        <dsp:cNvSpPr/>
      </dsp:nvSpPr>
      <dsp:spPr>
        <a:xfrm>
          <a:off x="0" y="2705861"/>
          <a:ext cx="4114800" cy="111050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Not exempted in </a:t>
          </a:r>
          <a:r>
            <a:rPr lang="en-US" sz="1800" kern="1200" dirty="0" smtClean="0"/>
            <a:t>model </a:t>
          </a:r>
          <a:r>
            <a:rPr lang="en-US" sz="1800" kern="1200" dirty="0"/>
            <a:t>codes, however not subject to periodic inspections in most jurisdictions</a:t>
          </a:r>
        </a:p>
      </dsp:txBody>
      <dsp:txXfrm>
        <a:off x="54210" y="2760071"/>
        <a:ext cx="4006380" cy="1002086"/>
      </dsp:txXfrm>
    </dsp:sp>
    <dsp:sp modelId="{784B3847-BE21-4104-A48A-8DED26540F41}">
      <dsp:nvSpPr>
        <dsp:cNvPr id="0" name=""/>
        <dsp:cNvSpPr/>
      </dsp:nvSpPr>
      <dsp:spPr>
        <a:xfrm>
          <a:off x="0" y="3823343"/>
          <a:ext cx="4114800" cy="748104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Homeowners may request municipal inspections</a:t>
          </a:r>
        </a:p>
      </dsp:txBody>
      <dsp:txXfrm>
        <a:off x="36519" y="3859862"/>
        <a:ext cx="4041762" cy="675066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BC282-375A-4FA0-9C76-BA6F9206CD46}">
      <dsp:nvSpPr>
        <dsp:cNvPr id="0" name=""/>
        <dsp:cNvSpPr/>
      </dsp:nvSpPr>
      <dsp:spPr>
        <a:xfrm>
          <a:off x="0" y="586211"/>
          <a:ext cx="7467600" cy="139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9569" tIns="354076" rIns="57956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Guest houses, foster homes, bed and breakfasts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Motels that provide 24-hour accommodations for 16 or fewer individuals without cooking facilities</a:t>
          </a:r>
        </a:p>
      </dsp:txBody>
      <dsp:txXfrm>
        <a:off x="0" y="586211"/>
        <a:ext cx="7467600" cy="1392300"/>
      </dsp:txXfrm>
    </dsp:sp>
    <dsp:sp modelId="{AC018FEB-DB33-4377-8C64-88525AAB04EC}">
      <dsp:nvSpPr>
        <dsp:cNvPr id="0" name=""/>
        <dsp:cNvSpPr/>
      </dsp:nvSpPr>
      <dsp:spPr>
        <a:xfrm>
          <a:off x="373380" y="46968"/>
          <a:ext cx="6675130" cy="7901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NFPA® 1™ and NFPA® 101® and IFC® (International Fire Code®) definition</a:t>
          </a:r>
        </a:p>
      </dsp:txBody>
      <dsp:txXfrm>
        <a:off x="411953" y="85541"/>
        <a:ext cx="6597984" cy="713016"/>
      </dsp:txXfrm>
    </dsp:sp>
    <dsp:sp modelId="{6AD8FF21-31C4-4046-B3A0-33B4DC321176}">
      <dsp:nvSpPr>
        <dsp:cNvPr id="0" name=""/>
        <dsp:cNvSpPr/>
      </dsp:nvSpPr>
      <dsp:spPr>
        <a:xfrm>
          <a:off x="0" y="2321231"/>
          <a:ext cx="7467600" cy="235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9569" tIns="354076" rIns="57956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Similar to those within the broader occupancy classification of Group R 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Guest houses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Foster homes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Bed and breakfasts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Motels</a:t>
          </a:r>
        </a:p>
      </dsp:txBody>
      <dsp:txXfrm>
        <a:off x="0" y="2321231"/>
        <a:ext cx="7467600" cy="2356200"/>
      </dsp:txXfrm>
    </dsp:sp>
    <dsp:sp modelId="{288E3BE3-8FE4-4577-A8D4-47BA5C9F4686}">
      <dsp:nvSpPr>
        <dsp:cNvPr id="0" name=""/>
        <dsp:cNvSpPr/>
      </dsp:nvSpPr>
      <dsp:spPr>
        <a:xfrm>
          <a:off x="373380" y="2070311"/>
          <a:ext cx="5227320" cy="50184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ICC® and Canadian codes</a:t>
          </a:r>
        </a:p>
      </dsp:txBody>
      <dsp:txXfrm>
        <a:off x="397878" y="2094809"/>
        <a:ext cx="5178324" cy="452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A6D59-8A70-4B58-8286-B6EAFDE5FCE5}">
      <dsp:nvSpPr>
        <dsp:cNvPr id="0" name=""/>
        <dsp:cNvSpPr/>
      </dsp:nvSpPr>
      <dsp:spPr>
        <a:xfrm>
          <a:off x="0" y="357750"/>
          <a:ext cx="7772400" cy="11536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All structural members are composed of only noncombustible materials</a:t>
          </a:r>
        </a:p>
      </dsp:txBody>
      <dsp:txXfrm>
        <a:off x="56315" y="414065"/>
        <a:ext cx="7659770" cy="1040990"/>
      </dsp:txXfrm>
    </dsp:sp>
    <dsp:sp modelId="{ACDC8627-A6C9-4E17-9AE8-4C48AEF1DC00}">
      <dsp:nvSpPr>
        <dsp:cNvPr id="0" name=""/>
        <dsp:cNvSpPr/>
      </dsp:nvSpPr>
      <dsp:spPr>
        <a:xfrm>
          <a:off x="0" y="1594890"/>
          <a:ext cx="7772400" cy="11536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Structural members possess a high </a:t>
          </a:r>
          <a:br>
            <a:rPr lang="en-US" sz="2900" kern="1200" dirty="0"/>
          </a:br>
          <a:r>
            <a:rPr lang="en-US" sz="2900" kern="1200" dirty="0"/>
            <a:t>fire-resistance rating</a:t>
          </a:r>
        </a:p>
      </dsp:txBody>
      <dsp:txXfrm>
        <a:off x="56315" y="1651205"/>
        <a:ext cx="7659770" cy="1040990"/>
      </dsp:txXfrm>
    </dsp:sp>
    <dsp:sp modelId="{28BA70E8-A5EF-4E81-9B4F-2AB710A032F3}">
      <dsp:nvSpPr>
        <dsp:cNvPr id="0" name=""/>
        <dsp:cNvSpPr/>
      </dsp:nvSpPr>
      <dsp:spPr>
        <a:xfrm>
          <a:off x="0" y="2832029"/>
          <a:ext cx="7772400" cy="115362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Expected to remain structurally stable during a fire according to fire resistance rating</a:t>
          </a:r>
        </a:p>
      </dsp:txBody>
      <dsp:txXfrm>
        <a:off x="56315" y="2888344"/>
        <a:ext cx="7659770" cy="104099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8634C-2F91-4D7E-A8DB-3E289DE94A90}">
      <dsp:nvSpPr>
        <dsp:cNvPr id="0" name=""/>
        <dsp:cNvSpPr/>
      </dsp:nvSpPr>
      <dsp:spPr>
        <a:xfrm>
          <a:off x="837" y="49503"/>
          <a:ext cx="3264916" cy="195895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Usually a separate, distinct occupancy</a:t>
          </a:r>
        </a:p>
      </dsp:txBody>
      <dsp:txXfrm>
        <a:off x="837" y="49503"/>
        <a:ext cx="3264916" cy="1958950"/>
      </dsp:txXfrm>
    </dsp:sp>
    <dsp:sp modelId="{FB331D81-271E-49E5-9824-FA14C4C78461}">
      <dsp:nvSpPr>
        <dsp:cNvPr id="0" name=""/>
        <dsp:cNvSpPr/>
      </dsp:nvSpPr>
      <dsp:spPr>
        <a:xfrm>
          <a:off x="3592245" y="49503"/>
          <a:ext cx="3264916" cy="195895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If a building shares space, with intermingled operations, the most restrictive codes apply</a:t>
          </a:r>
        </a:p>
      </dsp:txBody>
      <dsp:txXfrm>
        <a:off x="3592245" y="49503"/>
        <a:ext cx="3264916" cy="1958950"/>
      </dsp:txXfrm>
    </dsp:sp>
    <dsp:sp modelId="{2DF33E5C-3D32-4832-A0B6-A639742AECAE}">
      <dsp:nvSpPr>
        <dsp:cNvPr id="0" name=""/>
        <dsp:cNvSpPr/>
      </dsp:nvSpPr>
      <dsp:spPr>
        <a:xfrm>
          <a:off x="1796541" y="2334945"/>
          <a:ext cx="3264916" cy="195895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Cannot be located above a mercantile unless it is separated by a 1-hour fire-separation barrier</a:t>
          </a:r>
        </a:p>
      </dsp:txBody>
      <dsp:txXfrm>
        <a:off x="1796541" y="2334945"/>
        <a:ext cx="3264916" cy="1958950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229"/>
          <a:ext cx="4495800" cy="96134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Inspector will find that exit halls have been converted to sleeping/living areas</a:t>
          </a:r>
        </a:p>
      </dsp:txBody>
      <dsp:txXfrm>
        <a:off x="46929" y="47158"/>
        <a:ext cx="4401942" cy="867487"/>
      </dsp:txXfrm>
    </dsp:sp>
    <dsp:sp modelId="{8FA57E4C-CE90-414F-8E7D-DBAF5003C568}">
      <dsp:nvSpPr>
        <dsp:cNvPr id="0" name=""/>
        <dsp:cNvSpPr/>
      </dsp:nvSpPr>
      <dsp:spPr>
        <a:xfrm>
          <a:off x="0" y="974175"/>
          <a:ext cx="4495800" cy="72051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Modifications may block or eliminate exit passageways</a:t>
          </a:r>
        </a:p>
      </dsp:txBody>
      <dsp:txXfrm>
        <a:off x="35172" y="1009347"/>
        <a:ext cx="4425456" cy="650168"/>
      </dsp:txXfrm>
    </dsp:sp>
    <dsp:sp modelId="{B314906E-9379-4FF6-8A22-FE9ABBEBBE6F}">
      <dsp:nvSpPr>
        <dsp:cNvPr id="0" name=""/>
        <dsp:cNvSpPr/>
      </dsp:nvSpPr>
      <dsp:spPr>
        <a:xfrm>
          <a:off x="0" y="1705260"/>
          <a:ext cx="4495800" cy="97317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Must verify that the maximum number of residents does not exceed sixteen</a:t>
          </a:r>
          <a:r>
            <a:rPr lang="en-US" sz="1800" b="1" kern="1200" dirty="0"/>
            <a:t> </a:t>
          </a:r>
          <a:r>
            <a:rPr lang="en-US" sz="1800" kern="1200" dirty="0"/>
            <a:t>individuals</a:t>
          </a:r>
        </a:p>
      </dsp:txBody>
      <dsp:txXfrm>
        <a:off x="47507" y="1752767"/>
        <a:ext cx="4400786" cy="878164"/>
      </dsp:txXfrm>
    </dsp:sp>
    <dsp:sp modelId="{86BDA2C0-3602-4A83-B378-7C746BA8E632}">
      <dsp:nvSpPr>
        <dsp:cNvPr id="0" name=""/>
        <dsp:cNvSpPr/>
      </dsp:nvSpPr>
      <dsp:spPr>
        <a:xfrm>
          <a:off x="0" y="2689012"/>
          <a:ext cx="4495800" cy="973178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If temporary occupancies, remember occupants are unfamiliar with surroundings</a:t>
          </a:r>
        </a:p>
      </dsp:txBody>
      <dsp:txXfrm>
        <a:off x="47507" y="2736519"/>
        <a:ext cx="4400786" cy="878164"/>
      </dsp:txXfrm>
    </dsp:sp>
    <dsp:sp modelId="{F7212978-60D2-4DE5-AF99-F17F37BA4B77}">
      <dsp:nvSpPr>
        <dsp:cNvPr id="0" name=""/>
        <dsp:cNvSpPr/>
      </dsp:nvSpPr>
      <dsp:spPr>
        <a:xfrm>
          <a:off x="0" y="3672763"/>
          <a:ext cx="4495800" cy="973178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Additional signage, maps showing exit paths, and additional fire protection features may be needed</a:t>
          </a:r>
        </a:p>
      </dsp:txBody>
      <dsp:txXfrm>
        <a:off x="47507" y="3720270"/>
        <a:ext cx="4400786" cy="878164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58A31-9A3B-4FDD-A543-D6C4A030AAC6}">
      <dsp:nvSpPr>
        <dsp:cNvPr id="0" name=""/>
        <dsp:cNvSpPr/>
      </dsp:nvSpPr>
      <dsp:spPr>
        <a:xfrm>
          <a:off x="0" y="203199"/>
          <a:ext cx="6096000" cy="36576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Model codes define a hotel as a building or group of buildings that provide sleeping rooms for transient guests</a:t>
          </a:r>
        </a:p>
      </dsp:txBody>
      <dsp:txXfrm>
        <a:off x="0" y="203199"/>
        <a:ext cx="6096000" cy="3657600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58A31-9A3B-4FDD-A543-D6C4A030AAC6}">
      <dsp:nvSpPr>
        <dsp:cNvPr id="0" name=""/>
        <dsp:cNvSpPr/>
      </dsp:nvSpPr>
      <dsp:spPr>
        <a:xfrm>
          <a:off x="322622" y="558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Meeting rooms</a:t>
          </a:r>
        </a:p>
      </dsp:txBody>
      <dsp:txXfrm>
        <a:off x="322622" y="558"/>
        <a:ext cx="1692919" cy="1015751"/>
      </dsp:txXfrm>
    </dsp:sp>
    <dsp:sp modelId="{E9CD82BF-16F7-43C6-AE88-B0B17DA03456}">
      <dsp:nvSpPr>
        <dsp:cNvPr id="0" name=""/>
        <dsp:cNvSpPr/>
      </dsp:nvSpPr>
      <dsp:spPr>
        <a:xfrm>
          <a:off x="2184834" y="558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Convention areas</a:t>
          </a:r>
        </a:p>
      </dsp:txBody>
      <dsp:txXfrm>
        <a:off x="2184834" y="558"/>
        <a:ext cx="1692919" cy="1015751"/>
      </dsp:txXfrm>
    </dsp:sp>
    <dsp:sp modelId="{EF18F97C-D457-4221-ABC9-01D370BC49C9}">
      <dsp:nvSpPr>
        <dsp:cNvPr id="0" name=""/>
        <dsp:cNvSpPr/>
      </dsp:nvSpPr>
      <dsp:spPr>
        <a:xfrm>
          <a:off x="4047045" y="558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Casinos</a:t>
          </a:r>
        </a:p>
      </dsp:txBody>
      <dsp:txXfrm>
        <a:off x="4047045" y="558"/>
        <a:ext cx="1692919" cy="1015751"/>
      </dsp:txXfrm>
    </dsp:sp>
    <dsp:sp modelId="{E882202F-27FA-43B2-9AE7-6AD1773C6B71}">
      <dsp:nvSpPr>
        <dsp:cNvPr id="0" name=""/>
        <dsp:cNvSpPr/>
      </dsp:nvSpPr>
      <dsp:spPr>
        <a:xfrm>
          <a:off x="5909257" y="558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Ballrooms</a:t>
          </a:r>
        </a:p>
      </dsp:txBody>
      <dsp:txXfrm>
        <a:off x="5909257" y="558"/>
        <a:ext cx="1692919" cy="1015751"/>
      </dsp:txXfrm>
    </dsp:sp>
    <dsp:sp modelId="{AED99D32-A2BE-4747-8342-45BB254BF58A}">
      <dsp:nvSpPr>
        <dsp:cNvPr id="0" name=""/>
        <dsp:cNvSpPr/>
      </dsp:nvSpPr>
      <dsp:spPr>
        <a:xfrm>
          <a:off x="322622" y="1185602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Theaters</a:t>
          </a:r>
        </a:p>
      </dsp:txBody>
      <dsp:txXfrm>
        <a:off x="322622" y="1185602"/>
        <a:ext cx="1692919" cy="1015751"/>
      </dsp:txXfrm>
    </dsp:sp>
    <dsp:sp modelId="{447D6A19-C843-4185-B5A9-E43593B1F0CF}">
      <dsp:nvSpPr>
        <dsp:cNvPr id="0" name=""/>
        <dsp:cNvSpPr/>
      </dsp:nvSpPr>
      <dsp:spPr>
        <a:xfrm>
          <a:off x="2184834" y="1185602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Restaurants and kitchens</a:t>
          </a:r>
        </a:p>
      </dsp:txBody>
      <dsp:txXfrm>
        <a:off x="2184834" y="1185602"/>
        <a:ext cx="1692919" cy="1015751"/>
      </dsp:txXfrm>
    </dsp:sp>
    <dsp:sp modelId="{0CD858D2-5FCF-47FC-9AC4-97B40A801FA1}">
      <dsp:nvSpPr>
        <dsp:cNvPr id="0" name=""/>
        <dsp:cNvSpPr/>
      </dsp:nvSpPr>
      <dsp:spPr>
        <a:xfrm>
          <a:off x="4047045" y="1185602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Bars and lounges</a:t>
          </a:r>
        </a:p>
      </dsp:txBody>
      <dsp:txXfrm>
        <a:off x="4047045" y="1185602"/>
        <a:ext cx="1692919" cy="1015751"/>
      </dsp:txXfrm>
    </dsp:sp>
    <dsp:sp modelId="{01D5F2D7-93C9-4CB5-BA3B-C52A0BB93E50}">
      <dsp:nvSpPr>
        <dsp:cNvPr id="0" name=""/>
        <dsp:cNvSpPr/>
      </dsp:nvSpPr>
      <dsp:spPr>
        <a:xfrm>
          <a:off x="5909257" y="1185602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Storage areas</a:t>
          </a:r>
        </a:p>
      </dsp:txBody>
      <dsp:txXfrm>
        <a:off x="5909257" y="1185602"/>
        <a:ext cx="1692919" cy="1015751"/>
      </dsp:txXfrm>
    </dsp:sp>
    <dsp:sp modelId="{D91A36DF-E7D9-40F7-B16F-4D89718E8FEC}">
      <dsp:nvSpPr>
        <dsp:cNvPr id="0" name=""/>
        <dsp:cNvSpPr/>
      </dsp:nvSpPr>
      <dsp:spPr>
        <a:xfrm>
          <a:off x="322622" y="2370645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Swimming pools</a:t>
          </a:r>
        </a:p>
      </dsp:txBody>
      <dsp:txXfrm>
        <a:off x="322622" y="2370645"/>
        <a:ext cx="1692919" cy="1015751"/>
      </dsp:txXfrm>
    </dsp:sp>
    <dsp:sp modelId="{A47222F8-7183-4F5E-B3ED-8E1A74D3FDF3}">
      <dsp:nvSpPr>
        <dsp:cNvPr id="0" name=""/>
        <dsp:cNvSpPr/>
      </dsp:nvSpPr>
      <dsp:spPr>
        <a:xfrm>
          <a:off x="2184834" y="2370645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Physical fitness centers</a:t>
          </a:r>
        </a:p>
      </dsp:txBody>
      <dsp:txXfrm>
        <a:off x="2184834" y="2370645"/>
        <a:ext cx="1692919" cy="1015751"/>
      </dsp:txXfrm>
    </dsp:sp>
    <dsp:sp modelId="{08DEAC22-2860-4925-8055-7CAA6518DAB7}">
      <dsp:nvSpPr>
        <dsp:cNvPr id="0" name=""/>
        <dsp:cNvSpPr/>
      </dsp:nvSpPr>
      <dsp:spPr>
        <a:xfrm>
          <a:off x="4047045" y="2370645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Boutique retail shops</a:t>
          </a:r>
        </a:p>
      </dsp:txBody>
      <dsp:txXfrm>
        <a:off x="4047045" y="2370645"/>
        <a:ext cx="1692919" cy="1015751"/>
      </dsp:txXfrm>
    </dsp:sp>
    <dsp:sp modelId="{20A9B259-487C-4A20-947B-6F214BB4FC0A}">
      <dsp:nvSpPr>
        <dsp:cNvPr id="0" name=""/>
        <dsp:cNvSpPr/>
      </dsp:nvSpPr>
      <dsp:spPr>
        <a:xfrm>
          <a:off x="5909257" y="2370645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Business offices</a:t>
          </a:r>
        </a:p>
      </dsp:txBody>
      <dsp:txXfrm>
        <a:off x="5909257" y="2370645"/>
        <a:ext cx="1692919" cy="1015751"/>
      </dsp:txXfrm>
    </dsp:sp>
    <dsp:sp modelId="{88B14A75-B7C4-4EDB-B1E4-2A220258D1E9}">
      <dsp:nvSpPr>
        <dsp:cNvPr id="0" name=""/>
        <dsp:cNvSpPr/>
      </dsp:nvSpPr>
      <dsp:spPr>
        <a:xfrm>
          <a:off x="2184834" y="3555689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Parking garages</a:t>
          </a:r>
        </a:p>
      </dsp:txBody>
      <dsp:txXfrm>
        <a:off x="2184834" y="3555689"/>
        <a:ext cx="1692919" cy="1015751"/>
      </dsp:txXfrm>
    </dsp:sp>
    <dsp:sp modelId="{1B94F6E0-EE66-40D6-892E-797E9606E648}">
      <dsp:nvSpPr>
        <dsp:cNvPr id="0" name=""/>
        <dsp:cNvSpPr/>
      </dsp:nvSpPr>
      <dsp:spPr>
        <a:xfrm>
          <a:off x="4047045" y="3555689"/>
          <a:ext cx="1692919" cy="1015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Mechanical spaces</a:t>
          </a:r>
        </a:p>
      </dsp:txBody>
      <dsp:txXfrm>
        <a:off x="4047045" y="3555689"/>
        <a:ext cx="1692919" cy="1015751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8993E-47D9-4BA1-AB7F-D3F3D50CD81F}">
      <dsp:nvSpPr>
        <dsp:cNvPr id="0" name=""/>
        <dsp:cNvSpPr/>
      </dsp:nvSpPr>
      <dsp:spPr>
        <a:xfrm>
          <a:off x="0" y="258750"/>
          <a:ext cx="7924800" cy="1660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54076" rIns="61505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Requirements and challenges that each occupancy classification or use poses to the rest of the facility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Only applicable when occupancies are not separated from other elements</a:t>
          </a:r>
        </a:p>
      </dsp:txBody>
      <dsp:txXfrm>
        <a:off x="0" y="258750"/>
        <a:ext cx="7924800" cy="1660050"/>
      </dsp:txXfrm>
    </dsp:sp>
    <dsp:sp modelId="{8068217B-A954-4038-83E1-D507EDAA3B3D}">
      <dsp:nvSpPr>
        <dsp:cNvPr id="0" name=""/>
        <dsp:cNvSpPr/>
      </dsp:nvSpPr>
      <dsp:spPr>
        <a:xfrm>
          <a:off x="396240" y="7830"/>
          <a:ext cx="5547360" cy="5018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Inspection considerations</a:t>
          </a:r>
        </a:p>
      </dsp:txBody>
      <dsp:txXfrm>
        <a:off x="420738" y="32328"/>
        <a:ext cx="5498364" cy="452844"/>
      </dsp:txXfrm>
    </dsp:sp>
    <dsp:sp modelId="{20FF7348-44F5-46CC-8134-7C9C7BE83747}">
      <dsp:nvSpPr>
        <dsp:cNvPr id="0" name=""/>
        <dsp:cNvSpPr/>
      </dsp:nvSpPr>
      <dsp:spPr>
        <a:xfrm>
          <a:off x="0" y="2261520"/>
          <a:ext cx="7924800" cy="2302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053" tIns="354076" rIns="61505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Do not have occupancy categories that differentiate hotel uses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Each code describes these occupancies within the broader residential group classification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ICC®: Group R Residential Occupancies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Canadian: Group C Residential Occupancies</a:t>
          </a:r>
        </a:p>
      </dsp:txBody>
      <dsp:txXfrm>
        <a:off x="0" y="2261520"/>
        <a:ext cx="7924800" cy="2302650"/>
      </dsp:txXfrm>
    </dsp:sp>
    <dsp:sp modelId="{0331EF73-AE32-4822-BBA6-0A1FA5F37BCA}">
      <dsp:nvSpPr>
        <dsp:cNvPr id="0" name=""/>
        <dsp:cNvSpPr/>
      </dsp:nvSpPr>
      <dsp:spPr>
        <a:xfrm>
          <a:off x="396240" y="2010600"/>
          <a:ext cx="5547360" cy="50184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ICC® and Canadian codes</a:t>
          </a:r>
        </a:p>
      </dsp:txBody>
      <dsp:txXfrm>
        <a:off x="420738" y="2035098"/>
        <a:ext cx="5498364" cy="452844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0"/>
          <a:ext cx="3733800" cy="74269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Building or portion of a building that provides sleeping accommodations</a:t>
          </a:r>
        </a:p>
      </dsp:txBody>
      <dsp:txXfrm>
        <a:off x="36255" y="36255"/>
        <a:ext cx="3661290" cy="670186"/>
      </dsp:txXfrm>
    </dsp:sp>
    <dsp:sp modelId="{19B06C1F-09BE-4710-9C3C-B4FFEE0C7D5A}">
      <dsp:nvSpPr>
        <dsp:cNvPr id="0" name=""/>
        <dsp:cNvSpPr/>
      </dsp:nvSpPr>
      <dsp:spPr>
        <a:xfrm>
          <a:off x="0" y="756719"/>
          <a:ext cx="3733800" cy="7518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216"/>
                <a:lumOff val="569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216"/>
                <a:lumOff val="569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216"/>
                <a:lumOff val="56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16 or more persons who are not related</a:t>
          </a:r>
        </a:p>
      </dsp:txBody>
      <dsp:txXfrm>
        <a:off x="36702" y="793421"/>
        <a:ext cx="3660396" cy="678435"/>
      </dsp:txXfrm>
    </dsp:sp>
    <dsp:sp modelId="{19860851-2964-4E74-89FB-1E1D9F505ED8}">
      <dsp:nvSpPr>
        <dsp:cNvPr id="0" name=""/>
        <dsp:cNvSpPr/>
      </dsp:nvSpPr>
      <dsp:spPr>
        <a:xfrm>
          <a:off x="0" y="1522579"/>
          <a:ext cx="3733800" cy="7518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432"/>
                <a:lumOff val="113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432"/>
                <a:lumOff val="113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432"/>
                <a:lumOff val="113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Sleeping accommodations may be in one room </a:t>
          </a:r>
          <a:r>
            <a:rPr lang="en-US" sz="1800" kern="1200" dirty="0" smtClean="0"/>
            <a:t>or </a:t>
          </a:r>
          <a:r>
            <a:rPr lang="en-US" sz="1800" kern="1200" dirty="0"/>
            <a:t>series of smaller rooms</a:t>
          </a:r>
        </a:p>
      </dsp:txBody>
      <dsp:txXfrm>
        <a:off x="36702" y="1559281"/>
        <a:ext cx="3660396" cy="678435"/>
      </dsp:txXfrm>
    </dsp:sp>
    <dsp:sp modelId="{9F80376D-7788-4A44-924F-C637B95B7F9B}">
      <dsp:nvSpPr>
        <dsp:cNvPr id="0" name=""/>
        <dsp:cNvSpPr/>
      </dsp:nvSpPr>
      <dsp:spPr>
        <a:xfrm>
          <a:off x="0" y="2288438"/>
          <a:ext cx="3733800" cy="7518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649"/>
                <a:lumOff val="1706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649"/>
                <a:lumOff val="1706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649"/>
                <a:lumOff val="170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Individual cooking </a:t>
          </a:r>
          <a:r>
            <a:rPr lang="en-US" sz="1800" kern="1200" dirty="0" smtClean="0"/>
            <a:t>facilities </a:t>
          </a:r>
          <a:r>
            <a:rPr lang="en-US" sz="1800" kern="1200" dirty="0"/>
            <a:t>not provided</a:t>
          </a:r>
        </a:p>
      </dsp:txBody>
      <dsp:txXfrm>
        <a:off x="36702" y="2325140"/>
        <a:ext cx="3660396" cy="678435"/>
      </dsp:txXfrm>
    </dsp:sp>
    <dsp:sp modelId="{E977D2B5-CDFD-480A-9530-A8ED98C19622}">
      <dsp:nvSpPr>
        <dsp:cNvPr id="0" name=""/>
        <dsp:cNvSpPr/>
      </dsp:nvSpPr>
      <dsp:spPr>
        <a:xfrm>
          <a:off x="0" y="3054298"/>
          <a:ext cx="3733800" cy="751839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Cafeteria or dining hall may be present</a:t>
          </a:r>
        </a:p>
      </dsp:txBody>
      <dsp:txXfrm>
        <a:off x="36702" y="3091000"/>
        <a:ext cx="3660396" cy="678435"/>
      </dsp:txXfrm>
    </dsp:sp>
    <dsp:sp modelId="{D2F57BA2-2E61-44A2-A55B-29A042C4CBD8}">
      <dsp:nvSpPr>
        <dsp:cNvPr id="0" name=""/>
        <dsp:cNvSpPr/>
      </dsp:nvSpPr>
      <dsp:spPr>
        <a:xfrm>
          <a:off x="0" y="3820158"/>
          <a:ext cx="3733800" cy="751839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Residential fraternity houses may fall into this category according to the ICC®</a:t>
          </a:r>
        </a:p>
      </dsp:txBody>
      <dsp:txXfrm>
        <a:off x="36702" y="3856860"/>
        <a:ext cx="3660396" cy="678435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0"/>
          <a:ext cx="3733800" cy="79622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May be single or multistory structures</a:t>
          </a:r>
        </a:p>
      </dsp:txBody>
      <dsp:txXfrm>
        <a:off x="38869" y="38869"/>
        <a:ext cx="3656062" cy="718488"/>
      </dsp:txXfrm>
    </dsp:sp>
    <dsp:sp modelId="{8A674EF9-F3D7-4F33-8FC2-479043604848}">
      <dsp:nvSpPr>
        <dsp:cNvPr id="0" name=""/>
        <dsp:cNvSpPr/>
      </dsp:nvSpPr>
      <dsp:spPr>
        <a:xfrm>
          <a:off x="0" y="805545"/>
          <a:ext cx="3733800" cy="77382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Contain three or more independent dwelling units</a:t>
          </a:r>
        </a:p>
      </dsp:txBody>
      <dsp:txXfrm>
        <a:off x="37775" y="843320"/>
        <a:ext cx="3658250" cy="698271"/>
      </dsp:txXfrm>
    </dsp:sp>
    <dsp:sp modelId="{63F520E8-9645-48E6-9D0A-70F3B465E5E5}">
      <dsp:nvSpPr>
        <dsp:cNvPr id="0" name=""/>
        <dsp:cNvSpPr/>
      </dsp:nvSpPr>
      <dsp:spPr>
        <a:xfrm>
          <a:off x="0" y="1588473"/>
          <a:ext cx="3733800" cy="73414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Equipped with cooking and bathroom facilities</a:t>
          </a:r>
        </a:p>
      </dsp:txBody>
      <dsp:txXfrm>
        <a:off x="35838" y="1624311"/>
        <a:ext cx="3662124" cy="662469"/>
      </dsp:txXfrm>
    </dsp:sp>
    <dsp:sp modelId="{0487A663-E6BB-41E4-85E7-B6C5ED8E7F11}">
      <dsp:nvSpPr>
        <dsp:cNvPr id="0" name=""/>
        <dsp:cNvSpPr/>
      </dsp:nvSpPr>
      <dsp:spPr>
        <a:xfrm>
          <a:off x="0" y="2331725"/>
          <a:ext cx="3733800" cy="127995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Units may have direct access to </a:t>
          </a:r>
          <a:r>
            <a:rPr lang="en-US" sz="1800" kern="1200" dirty="0" smtClean="0"/>
            <a:t>exterior </a:t>
          </a:r>
          <a:r>
            <a:rPr lang="en-US" sz="1800" kern="1200" dirty="0"/>
            <a:t>or interior corridors that lead to protected or unprotected stairways</a:t>
          </a:r>
        </a:p>
      </dsp:txBody>
      <dsp:txXfrm>
        <a:off x="62482" y="2394207"/>
        <a:ext cx="3608836" cy="1154989"/>
      </dsp:txXfrm>
    </dsp:sp>
    <dsp:sp modelId="{2F18EE7B-6593-4271-ACE5-01E4898731FE}">
      <dsp:nvSpPr>
        <dsp:cNvPr id="0" name=""/>
        <dsp:cNvSpPr/>
      </dsp:nvSpPr>
      <dsp:spPr>
        <a:xfrm>
          <a:off x="0" y="3620786"/>
          <a:ext cx="3733800" cy="951002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More than seven</a:t>
          </a:r>
          <a:r>
            <a:rPr lang="en-US" sz="1800" b="1" kern="1200" dirty="0"/>
            <a:t> </a:t>
          </a:r>
          <a:r>
            <a:rPr lang="en-US" sz="1800" kern="1200" dirty="0"/>
            <a:t>stories may be considered high-rise structure; require higher levels of protection</a:t>
          </a:r>
        </a:p>
      </dsp:txBody>
      <dsp:txXfrm>
        <a:off x="46424" y="3667210"/>
        <a:ext cx="3640952" cy="858154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0D3FD-EF7A-4A5C-A07E-FE4E03C9B906}">
      <dsp:nvSpPr>
        <dsp:cNvPr id="0" name=""/>
        <dsp:cNvSpPr/>
      </dsp:nvSpPr>
      <dsp:spPr>
        <a:xfrm>
          <a:off x="0" y="186899"/>
          <a:ext cx="8001000" cy="129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0967" tIns="208280" rIns="6209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Location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Structure 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Age and economic status of the occupants</a:t>
          </a:r>
        </a:p>
      </dsp:txBody>
      <dsp:txXfrm>
        <a:off x="0" y="186899"/>
        <a:ext cx="8001000" cy="1291500"/>
      </dsp:txXfrm>
    </dsp:sp>
    <dsp:sp modelId="{B6BAC656-21D4-41B4-A548-0E5F52FD3341}">
      <dsp:nvSpPr>
        <dsp:cNvPr id="0" name=""/>
        <dsp:cNvSpPr/>
      </dsp:nvSpPr>
      <dsp:spPr>
        <a:xfrm>
          <a:off x="400050" y="39299"/>
          <a:ext cx="5600700" cy="2952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693" tIns="0" rIns="2116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Unique issues</a:t>
          </a:r>
        </a:p>
      </dsp:txBody>
      <dsp:txXfrm>
        <a:off x="414460" y="53709"/>
        <a:ext cx="5571880" cy="266380"/>
      </dsp:txXfrm>
    </dsp:sp>
    <dsp:sp modelId="{604B85D9-C44A-43D9-955B-31DFEEE7A22F}">
      <dsp:nvSpPr>
        <dsp:cNvPr id="0" name=""/>
        <dsp:cNvSpPr/>
      </dsp:nvSpPr>
      <dsp:spPr>
        <a:xfrm>
          <a:off x="0" y="1679999"/>
          <a:ext cx="8001000" cy="122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0967" tIns="208280" rIns="6209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Fire protection features must be evaluated based upon risk levels in each building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Design features must be maintained </a:t>
          </a:r>
        </a:p>
      </dsp:txBody>
      <dsp:txXfrm>
        <a:off x="0" y="1679999"/>
        <a:ext cx="8001000" cy="1228500"/>
      </dsp:txXfrm>
    </dsp:sp>
    <dsp:sp modelId="{830DE1FE-B5E5-4DFB-9678-0E07CF434D73}">
      <dsp:nvSpPr>
        <dsp:cNvPr id="0" name=""/>
        <dsp:cNvSpPr/>
      </dsp:nvSpPr>
      <dsp:spPr>
        <a:xfrm>
          <a:off x="400050" y="1532399"/>
          <a:ext cx="5600700" cy="2952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693" tIns="0" rIns="2116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Building features</a:t>
          </a:r>
        </a:p>
      </dsp:txBody>
      <dsp:txXfrm>
        <a:off x="414460" y="1546809"/>
        <a:ext cx="5571880" cy="266380"/>
      </dsp:txXfrm>
    </dsp:sp>
    <dsp:sp modelId="{C7184254-55CA-4A70-9F90-2F807432B872}">
      <dsp:nvSpPr>
        <dsp:cNvPr id="0" name=""/>
        <dsp:cNvSpPr/>
      </dsp:nvSpPr>
      <dsp:spPr>
        <a:xfrm>
          <a:off x="0" y="3110100"/>
          <a:ext cx="8001000" cy="157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0967" tIns="208280" rIns="6209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Keep records to use as reference for all inspections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Additions to the building; verify proper fire separations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Changes in use; usually require increased fire and life safety requirements</a:t>
          </a:r>
        </a:p>
      </dsp:txBody>
      <dsp:txXfrm>
        <a:off x="0" y="3110100"/>
        <a:ext cx="8001000" cy="1575000"/>
      </dsp:txXfrm>
    </dsp:sp>
    <dsp:sp modelId="{1E687A14-6F00-4133-B124-AC14528F8107}">
      <dsp:nvSpPr>
        <dsp:cNvPr id="0" name=""/>
        <dsp:cNvSpPr/>
      </dsp:nvSpPr>
      <dsp:spPr>
        <a:xfrm>
          <a:off x="400050" y="2962499"/>
          <a:ext cx="5600700" cy="29520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693" tIns="0" rIns="2116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Inspection concerns</a:t>
          </a:r>
        </a:p>
      </dsp:txBody>
      <dsp:txXfrm>
        <a:off x="414460" y="2976909"/>
        <a:ext cx="5571880" cy="266380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D41B-4685-4E58-8A57-B0916762773B}">
      <dsp:nvSpPr>
        <dsp:cNvPr id="0" name=""/>
        <dsp:cNvSpPr/>
      </dsp:nvSpPr>
      <dsp:spPr>
        <a:xfrm>
          <a:off x="0" y="0"/>
          <a:ext cx="4648200" cy="100441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Generally structures used to store goods, merchandise, vehicles, or animals</a:t>
          </a:r>
        </a:p>
      </dsp:txBody>
      <dsp:txXfrm>
        <a:off x="49032" y="49032"/>
        <a:ext cx="4550136" cy="906354"/>
      </dsp:txXfrm>
    </dsp:sp>
    <dsp:sp modelId="{341BD8AE-D04E-48E4-9FE3-C28E4211FB6C}">
      <dsp:nvSpPr>
        <dsp:cNvPr id="0" name=""/>
        <dsp:cNvSpPr/>
      </dsp:nvSpPr>
      <dsp:spPr>
        <a:xfrm>
          <a:off x="0" y="1019641"/>
          <a:ext cx="4648200" cy="119966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NFPA® uses a broad approach that includes warehouses, storage units, freight terminals, aircraft hangars, grain elevators, barns, stables</a:t>
          </a:r>
        </a:p>
      </dsp:txBody>
      <dsp:txXfrm>
        <a:off x="58563" y="1078204"/>
        <a:ext cx="4531074" cy="1082538"/>
      </dsp:txXfrm>
    </dsp:sp>
    <dsp:sp modelId="{A8741DD4-67B4-4FA2-83C0-2D07E8B3ECBA}">
      <dsp:nvSpPr>
        <dsp:cNvPr id="0" name=""/>
        <dsp:cNvSpPr/>
      </dsp:nvSpPr>
      <dsp:spPr>
        <a:xfrm>
          <a:off x="0" y="2233649"/>
          <a:ext cx="4648200" cy="119966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ICC® codes describe storage within several occupancy classifications; Group S Storage and Group H Hazardous classification</a:t>
          </a:r>
        </a:p>
      </dsp:txBody>
      <dsp:txXfrm>
        <a:off x="58563" y="2292212"/>
        <a:ext cx="4531074" cy="1082538"/>
      </dsp:txXfrm>
    </dsp:sp>
    <dsp:sp modelId="{0A067280-AEB8-4933-A42A-1CECC3C4A847}">
      <dsp:nvSpPr>
        <dsp:cNvPr id="0" name=""/>
        <dsp:cNvSpPr/>
      </dsp:nvSpPr>
      <dsp:spPr>
        <a:xfrm>
          <a:off x="0" y="3447657"/>
          <a:ext cx="4648200" cy="1199664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Must be familiar </a:t>
          </a:r>
          <a:r>
            <a:rPr lang="en-US" sz="1800" kern="1200" dirty="0" smtClean="0"/>
            <a:t>with </a:t>
          </a:r>
          <a:r>
            <a:rPr lang="en-US" sz="1800" kern="1200" dirty="0"/>
            <a:t>locally adopted code and amendments to adequately conduct an inspection</a:t>
          </a:r>
        </a:p>
      </dsp:txBody>
      <dsp:txXfrm>
        <a:off x="58563" y="3506220"/>
        <a:ext cx="4531074" cy="1082538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26707-1ACB-4DC0-A6FA-1D4CEB8D5052}">
      <dsp:nvSpPr>
        <dsp:cNvPr id="0" name=""/>
        <dsp:cNvSpPr/>
      </dsp:nvSpPr>
      <dsp:spPr>
        <a:xfrm>
          <a:off x="0" y="391387"/>
          <a:ext cx="7772400" cy="157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520700" rIns="60322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Combustibility or flammability of contents inside a storage facility usually used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Method of storage employed also considered</a:t>
          </a:r>
        </a:p>
      </dsp:txBody>
      <dsp:txXfrm>
        <a:off x="0" y="391387"/>
        <a:ext cx="7772400" cy="1575000"/>
      </dsp:txXfrm>
    </dsp:sp>
    <dsp:sp modelId="{3793BF04-F9FD-40C3-A59A-1BEE718AB1A0}">
      <dsp:nvSpPr>
        <dsp:cNvPr id="0" name=""/>
        <dsp:cNvSpPr/>
      </dsp:nvSpPr>
      <dsp:spPr>
        <a:xfrm>
          <a:off x="388620" y="22387"/>
          <a:ext cx="5440680" cy="7380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Classifications</a:t>
          </a:r>
        </a:p>
      </dsp:txBody>
      <dsp:txXfrm>
        <a:off x="424646" y="58413"/>
        <a:ext cx="5368628" cy="665948"/>
      </dsp:txXfrm>
    </dsp:sp>
    <dsp:sp modelId="{E3AA261A-5C26-43D0-83D1-03DB463BFBF8}">
      <dsp:nvSpPr>
        <dsp:cNvPr id="0" name=""/>
        <dsp:cNvSpPr/>
      </dsp:nvSpPr>
      <dsp:spPr>
        <a:xfrm>
          <a:off x="0" y="2470387"/>
          <a:ext cx="7772400" cy="1850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520700" rIns="60322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Evaluate a change to more combustible contents or storage methods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Make sure the fire sprinkler system and other protection features are adequate for changes</a:t>
          </a:r>
        </a:p>
      </dsp:txBody>
      <dsp:txXfrm>
        <a:off x="0" y="2470387"/>
        <a:ext cx="7772400" cy="1850625"/>
      </dsp:txXfrm>
    </dsp:sp>
    <dsp:sp modelId="{D5DE2BB5-4360-46BA-B6DF-969395F6353B}">
      <dsp:nvSpPr>
        <dsp:cNvPr id="0" name=""/>
        <dsp:cNvSpPr/>
      </dsp:nvSpPr>
      <dsp:spPr>
        <a:xfrm>
          <a:off x="388620" y="2101387"/>
          <a:ext cx="5440680" cy="73800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Inspection</a:t>
          </a:r>
        </a:p>
      </dsp:txBody>
      <dsp:txXfrm>
        <a:off x="424646" y="2137413"/>
        <a:ext cx="5368628" cy="665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A6D59-8A70-4B58-8286-B6EAFDE5FCE5}">
      <dsp:nvSpPr>
        <dsp:cNvPr id="0" name=""/>
        <dsp:cNvSpPr/>
      </dsp:nvSpPr>
      <dsp:spPr>
        <a:xfrm>
          <a:off x="0" y="10425"/>
          <a:ext cx="3886200" cy="94184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Reinforced and precast concrete</a:t>
          </a:r>
        </a:p>
      </dsp:txBody>
      <dsp:txXfrm>
        <a:off x="45977" y="56402"/>
        <a:ext cx="3794246" cy="849895"/>
      </dsp:txXfrm>
    </dsp:sp>
    <dsp:sp modelId="{E338CE14-4527-42BD-ADCA-63C147D16D92}">
      <dsp:nvSpPr>
        <dsp:cNvPr id="0" name=""/>
        <dsp:cNvSpPr/>
      </dsp:nvSpPr>
      <dsp:spPr>
        <a:xfrm>
          <a:off x="0" y="1053075"/>
          <a:ext cx="3886200" cy="94184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Masonry</a:t>
          </a:r>
        </a:p>
      </dsp:txBody>
      <dsp:txXfrm>
        <a:off x="45977" y="1099052"/>
        <a:ext cx="3794246" cy="849895"/>
      </dsp:txXfrm>
    </dsp:sp>
    <dsp:sp modelId="{298BB62C-25E3-4CBA-B9F2-B6E7D6F046DD}">
      <dsp:nvSpPr>
        <dsp:cNvPr id="0" name=""/>
        <dsp:cNvSpPr/>
      </dsp:nvSpPr>
      <dsp:spPr>
        <a:xfrm>
          <a:off x="0" y="2095725"/>
          <a:ext cx="3886200" cy="941849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Protected steel-frame</a:t>
          </a:r>
        </a:p>
      </dsp:txBody>
      <dsp:txXfrm>
        <a:off x="45977" y="2141702"/>
        <a:ext cx="3794246" cy="849895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7615B-DEEC-471B-8012-66F1A5D80719}">
      <dsp:nvSpPr>
        <dsp:cNvPr id="0" name=""/>
        <dsp:cNvSpPr/>
      </dsp:nvSpPr>
      <dsp:spPr>
        <a:xfrm>
          <a:off x="2344" y="366414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Only recognized by ICC®</a:t>
          </a:r>
        </a:p>
      </dsp:txBody>
      <dsp:txXfrm>
        <a:off x="2344" y="366414"/>
        <a:ext cx="1859607" cy="1282749"/>
      </dsp:txXfrm>
    </dsp:sp>
    <dsp:sp modelId="{1C13F201-46A2-4839-85B7-9EBA4270DB06}">
      <dsp:nvSpPr>
        <dsp:cNvPr id="0" name=""/>
        <dsp:cNvSpPr/>
      </dsp:nvSpPr>
      <dsp:spPr>
        <a:xfrm>
          <a:off x="2047912" y="366414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Generally, incidental structures to primary occupancy</a:t>
          </a:r>
        </a:p>
      </dsp:txBody>
      <dsp:txXfrm>
        <a:off x="2047912" y="366414"/>
        <a:ext cx="1859607" cy="1282749"/>
      </dsp:txXfrm>
    </dsp:sp>
    <dsp:sp modelId="{37452DC4-4BDA-4AD1-B2AF-6B38EA89FE7F}">
      <dsp:nvSpPr>
        <dsp:cNvPr id="0" name=""/>
        <dsp:cNvSpPr/>
      </dsp:nvSpPr>
      <dsp:spPr>
        <a:xfrm>
          <a:off x="4093480" y="366414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May not pose a hazard</a:t>
          </a:r>
        </a:p>
      </dsp:txBody>
      <dsp:txXfrm>
        <a:off x="4093480" y="366414"/>
        <a:ext cx="1859607" cy="1282749"/>
      </dsp:txXfrm>
    </dsp:sp>
    <dsp:sp modelId="{9FCF1E23-EF92-4649-8E2D-B2A87323694A}">
      <dsp:nvSpPr>
        <dsp:cNvPr id="0" name=""/>
        <dsp:cNvSpPr/>
      </dsp:nvSpPr>
      <dsp:spPr>
        <a:xfrm>
          <a:off x="6139048" y="366414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Barns</a:t>
          </a:r>
        </a:p>
      </dsp:txBody>
      <dsp:txXfrm>
        <a:off x="6139048" y="366414"/>
        <a:ext cx="1859607" cy="1282749"/>
      </dsp:txXfrm>
    </dsp:sp>
    <dsp:sp modelId="{671A906D-1F13-447A-862B-6C68E430D5AB}">
      <dsp:nvSpPr>
        <dsp:cNvPr id="0" name=""/>
        <dsp:cNvSpPr/>
      </dsp:nvSpPr>
      <dsp:spPr>
        <a:xfrm>
          <a:off x="2344" y="1835125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Livestock shelters</a:t>
          </a:r>
        </a:p>
      </dsp:txBody>
      <dsp:txXfrm>
        <a:off x="2344" y="1835125"/>
        <a:ext cx="1859607" cy="1282749"/>
      </dsp:txXfrm>
    </dsp:sp>
    <dsp:sp modelId="{5C1ABD60-0FF0-4A79-B3AC-2EB1F99FE080}">
      <dsp:nvSpPr>
        <dsp:cNvPr id="0" name=""/>
        <dsp:cNvSpPr/>
      </dsp:nvSpPr>
      <dsp:spPr>
        <a:xfrm>
          <a:off x="2047912" y="1835125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Carports</a:t>
          </a:r>
        </a:p>
      </dsp:txBody>
      <dsp:txXfrm>
        <a:off x="2047912" y="1835125"/>
        <a:ext cx="1859607" cy="1282749"/>
      </dsp:txXfrm>
    </dsp:sp>
    <dsp:sp modelId="{BBEBA2E4-FB6F-46E9-85AC-6BD2A137EF80}">
      <dsp:nvSpPr>
        <dsp:cNvPr id="0" name=""/>
        <dsp:cNvSpPr/>
      </dsp:nvSpPr>
      <dsp:spPr>
        <a:xfrm>
          <a:off x="4093480" y="1835125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Towers</a:t>
          </a:r>
        </a:p>
      </dsp:txBody>
      <dsp:txXfrm>
        <a:off x="4093480" y="1835125"/>
        <a:ext cx="1859607" cy="1282749"/>
      </dsp:txXfrm>
    </dsp:sp>
    <dsp:sp modelId="{F0CF0176-BD2E-44DF-BBDC-7A9E5828836F}">
      <dsp:nvSpPr>
        <dsp:cNvPr id="0" name=""/>
        <dsp:cNvSpPr/>
      </dsp:nvSpPr>
      <dsp:spPr>
        <a:xfrm>
          <a:off x="6139048" y="1835125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Sheds</a:t>
          </a:r>
        </a:p>
      </dsp:txBody>
      <dsp:txXfrm>
        <a:off x="6139048" y="1835125"/>
        <a:ext cx="1859607" cy="1282749"/>
      </dsp:txXfrm>
    </dsp:sp>
    <dsp:sp modelId="{A9D981BC-1A5B-4534-86D8-84513E647EC7}">
      <dsp:nvSpPr>
        <dsp:cNvPr id="0" name=""/>
        <dsp:cNvSpPr/>
      </dsp:nvSpPr>
      <dsp:spPr>
        <a:xfrm>
          <a:off x="2047912" y="3303835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Fences over 6 feet (1.8 m) in height</a:t>
          </a:r>
        </a:p>
      </dsp:txBody>
      <dsp:txXfrm>
        <a:off x="2047912" y="3303835"/>
        <a:ext cx="1859607" cy="1282749"/>
      </dsp:txXfrm>
    </dsp:sp>
    <dsp:sp modelId="{FF2AD1AA-771C-4ED1-B6A2-21E5C768B8F4}">
      <dsp:nvSpPr>
        <dsp:cNvPr id="0" name=""/>
        <dsp:cNvSpPr/>
      </dsp:nvSpPr>
      <dsp:spPr>
        <a:xfrm>
          <a:off x="4093480" y="3303835"/>
          <a:ext cx="1859607" cy="1282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Retaining walls</a:t>
          </a:r>
        </a:p>
      </dsp:txBody>
      <dsp:txXfrm>
        <a:off x="4093480" y="3303835"/>
        <a:ext cx="1859607" cy="12827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32D26-5D75-4F27-A987-7380D87774C4}">
      <dsp:nvSpPr>
        <dsp:cNvPr id="0" name=""/>
        <dsp:cNvSpPr/>
      </dsp:nvSpPr>
      <dsp:spPr>
        <a:xfrm>
          <a:off x="0" y="465"/>
          <a:ext cx="6781800" cy="0"/>
        </a:xfrm>
        <a:prstGeom prst="lin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95B73A-3753-4F23-957B-4134DDF74381}">
      <dsp:nvSpPr>
        <dsp:cNvPr id="0" name=""/>
        <dsp:cNvSpPr/>
      </dsp:nvSpPr>
      <dsp:spPr>
        <a:xfrm>
          <a:off x="0" y="465"/>
          <a:ext cx="6781800" cy="761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Roof coverings</a:t>
          </a:r>
        </a:p>
      </dsp:txBody>
      <dsp:txXfrm>
        <a:off x="0" y="465"/>
        <a:ext cx="6781800" cy="761813"/>
      </dsp:txXfrm>
    </dsp:sp>
    <dsp:sp modelId="{ECCC9BE5-EC5E-4A78-B402-D59EFB55D42F}">
      <dsp:nvSpPr>
        <dsp:cNvPr id="0" name=""/>
        <dsp:cNvSpPr/>
      </dsp:nvSpPr>
      <dsp:spPr>
        <a:xfrm>
          <a:off x="0" y="762279"/>
          <a:ext cx="6781800" cy="0"/>
        </a:xfrm>
        <a:prstGeom prst="lin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-2770"/>
              <a:lumOff val="71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2ED5AC-246D-4151-9550-0834E374B8FF}">
      <dsp:nvSpPr>
        <dsp:cNvPr id="0" name=""/>
        <dsp:cNvSpPr/>
      </dsp:nvSpPr>
      <dsp:spPr>
        <a:xfrm>
          <a:off x="0" y="762279"/>
          <a:ext cx="6781800" cy="761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Wood trim</a:t>
          </a:r>
        </a:p>
      </dsp:txBody>
      <dsp:txXfrm>
        <a:off x="0" y="762279"/>
        <a:ext cx="6781800" cy="761813"/>
      </dsp:txXfrm>
    </dsp:sp>
    <dsp:sp modelId="{A7A1C045-2EF1-47F7-86B0-53010EC77E93}">
      <dsp:nvSpPr>
        <dsp:cNvPr id="0" name=""/>
        <dsp:cNvSpPr/>
      </dsp:nvSpPr>
      <dsp:spPr>
        <a:xfrm>
          <a:off x="0" y="1524093"/>
          <a:ext cx="6781800" cy="0"/>
        </a:xfrm>
        <a:prstGeom prst="lin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375752-2FDB-4CE6-BFAE-CD57873632DD}">
      <dsp:nvSpPr>
        <dsp:cNvPr id="0" name=""/>
        <dsp:cNvSpPr/>
      </dsp:nvSpPr>
      <dsp:spPr>
        <a:xfrm>
          <a:off x="0" y="1524093"/>
          <a:ext cx="6781800" cy="761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Finished flooring</a:t>
          </a:r>
        </a:p>
      </dsp:txBody>
      <dsp:txXfrm>
        <a:off x="0" y="1524093"/>
        <a:ext cx="6781800" cy="761813"/>
      </dsp:txXfrm>
    </dsp:sp>
    <dsp:sp modelId="{DE44464F-D48A-4F24-B531-E8A6B757FE12}">
      <dsp:nvSpPr>
        <dsp:cNvPr id="0" name=""/>
        <dsp:cNvSpPr/>
      </dsp:nvSpPr>
      <dsp:spPr>
        <a:xfrm>
          <a:off x="0" y="2285906"/>
          <a:ext cx="6781800" cy="0"/>
        </a:xfrm>
        <a:prstGeom prst="lin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8311"/>
                <a:lumOff val="2133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8311"/>
                <a:lumOff val="2133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8311"/>
                <a:lumOff val="213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-8311"/>
              <a:lumOff val="213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4041BA-F0A3-449B-BD93-CDFBB946F54B}">
      <dsp:nvSpPr>
        <dsp:cNvPr id="0" name=""/>
        <dsp:cNvSpPr/>
      </dsp:nvSpPr>
      <dsp:spPr>
        <a:xfrm>
          <a:off x="0" y="2285906"/>
          <a:ext cx="6781800" cy="761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Wall coverings</a:t>
          </a:r>
        </a:p>
      </dsp:txBody>
      <dsp:txXfrm>
        <a:off x="0" y="2285906"/>
        <a:ext cx="6781800" cy="761813"/>
      </dsp:txXfrm>
    </dsp:sp>
    <dsp:sp modelId="{970A5A81-CD9B-4BC0-8441-AB8AD948D0DB}">
      <dsp:nvSpPr>
        <dsp:cNvPr id="0" name=""/>
        <dsp:cNvSpPr/>
      </dsp:nvSpPr>
      <dsp:spPr>
        <a:xfrm>
          <a:off x="0" y="3047720"/>
          <a:ext cx="6781800" cy="0"/>
        </a:xfrm>
        <a:prstGeom prst="lin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A11284-22D8-4DEE-BA66-9014F1EC3711}">
      <dsp:nvSpPr>
        <dsp:cNvPr id="0" name=""/>
        <dsp:cNvSpPr/>
      </dsp:nvSpPr>
      <dsp:spPr>
        <a:xfrm>
          <a:off x="0" y="3047720"/>
          <a:ext cx="6781800" cy="761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Look for examples of exceptions in model building codes</a:t>
          </a:r>
        </a:p>
      </dsp:txBody>
      <dsp:txXfrm>
        <a:off x="0" y="3047720"/>
        <a:ext cx="6781800" cy="7618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349DD-67AB-4444-9D46-B301A89B66A5}">
      <dsp:nvSpPr>
        <dsp:cNvPr id="0" name=""/>
        <dsp:cNvSpPr/>
      </dsp:nvSpPr>
      <dsp:spPr>
        <a:xfrm>
          <a:off x="0" y="170100"/>
          <a:ext cx="7772400" cy="12729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Owner/occupant may install greater amounts of these combustible materials</a:t>
          </a:r>
        </a:p>
      </dsp:txBody>
      <dsp:txXfrm>
        <a:off x="62141" y="232241"/>
        <a:ext cx="7648118" cy="1148678"/>
      </dsp:txXfrm>
    </dsp:sp>
    <dsp:sp modelId="{0BFD2FDC-1DFF-4B8A-9638-1644D7B86495}">
      <dsp:nvSpPr>
        <dsp:cNvPr id="0" name=""/>
        <dsp:cNvSpPr/>
      </dsp:nvSpPr>
      <dsp:spPr>
        <a:xfrm>
          <a:off x="0" y="1535220"/>
          <a:ext cx="7772400" cy="12729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Unregulated use of certain materials may be prohibited</a:t>
          </a:r>
        </a:p>
      </dsp:txBody>
      <dsp:txXfrm>
        <a:off x="62141" y="1597361"/>
        <a:ext cx="7648118" cy="1148678"/>
      </dsp:txXfrm>
    </dsp:sp>
    <dsp:sp modelId="{2FE87956-67E3-4E39-A29E-36E8D99E6CA6}">
      <dsp:nvSpPr>
        <dsp:cNvPr id="0" name=""/>
        <dsp:cNvSpPr/>
      </dsp:nvSpPr>
      <dsp:spPr>
        <a:xfrm>
          <a:off x="0" y="2900340"/>
          <a:ext cx="7772400" cy="12729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Some materials contribute to an unacceptable increase in risk</a:t>
          </a:r>
        </a:p>
      </dsp:txBody>
      <dsp:txXfrm>
        <a:off x="62141" y="2962481"/>
        <a:ext cx="7648118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C343B3F9-2D95-3D41-87B6-B2B8D9E3CD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4FA0F9F9-2726-FA4F-A243-EED860EADE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DE98E1DF-2C29-4949-8A5C-C0A5B697022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1D21C1E4-73C9-2748-93E1-3427D7DFDAD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933107D9-75A2-F74C-8803-2FB6653871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2C027C3-060F-314E-B13B-C5E4CA7817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E345D8-453C-D749-AAF0-E4E161DEDDA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A70141E9-EBC6-2D41-8AA2-7E302F23F51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0621721B-E2F9-164D-982E-DB18C45EBBB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8BC4E151-38CD-C34F-8FEE-5CF860850E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283193FA-C1CD-3C4E-91E4-7461F9CE12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FEC9D8BC-6506-4E4F-BB90-FCD850F27FF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9D8BC-6506-4E4F-BB90-FCD850F27FF7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67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25F6285-0F6C-9D4B-9463-73A87F043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636963"/>
            <a:ext cx="739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en-US" altLang="en-US" i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" name="Line 14">
            <a:extLst>
              <a:ext uri="{FF2B5EF4-FFF2-40B4-BE49-F238E27FC236}">
                <a16:creationId xmlns:a16="http://schemas.microsoft.com/office/drawing/2014/main" id="{7B837613-8DC4-D142-BDA5-E951142B8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685800"/>
            <a:ext cx="0" cy="1600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5">
            <a:extLst>
              <a:ext uri="{FF2B5EF4-FFF2-40B4-BE49-F238E27FC236}">
                <a16:creationId xmlns:a16="http://schemas.microsoft.com/office/drawing/2014/main" id="{F2A4A2ED-868C-F749-A39B-252B33300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990600"/>
            <a:ext cx="7848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743ACA9-BE06-0B45-B116-AE6A49032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29200"/>
            <a:ext cx="7543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295400"/>
            <a:ext cx="7010400" cy="1524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 i="1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89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0668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B3E6AC-9460-F84B-B564-ECA533D9E6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B0C03C37-9020-A64C-9891-25A0DB5E4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70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Question">
    <p:bg>
      <p:bgPr>
        <a:solidFill>
          <a:srgbClr val="0033CC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Cj04348590000[1]">
            <a:extLst>
              <a:ext uri="{FF2B5EF4-FFF2-40B4-BE49-F238E27FC236}">
                <a16:creationId xmlns:a16="http://schemas.microsoft.com/office/drawing/2014/main" id="{3A4CDBEC-F0A3-A440-ABEE-23A5E8A4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5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85800" y="1752600"/>
            <a:ext cx="7772400" cy="419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6F3D0FF-0A5E-4647-9D6D-2B4E383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33E89F0A-B343-6B4A-A36F-18980CCAF8B6}" type="slidenum">
              <a:rPr lang="en-US" altLang="en-US"/>
              <a:pPr/>
              <a:t>‹#›</a:t>
            </a:fld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41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Ques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Cj04348590000[1]">
            <a:extLst>
              <a:ext uri="{FF2B5EF4-FFF2-40B4-BE49-F238E27FC236}">
                <a16:creationId xmlns:a16="http://schemas.microsoft.com/office/drawing/2014/main" id="{01605FEA-9AF3-914E-A4DC-83FBD529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693420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600200"/>
            <a:ext cx="7315200" cy="4114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7D85A2-69B0-D046-BC4F-2EF29436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D6917F32-075B-D943-AF3B-9782AE7C7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67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 or Cau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86600" cy="731838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1" dirty="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0" y="1676400"/>
            <a:ext cx="7467600" cy="403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483AACA-7A63-0441-A398-220D6507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20F3181B-E7FD-A447-859B-D678235ED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46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60A8B87-CE91-F94E-8BA7-5F506131D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6280150"/>
            <a:ext cx="1638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9">
            <a:extLst>
              <a:ext uri="{FF2B5EF4-FFF2-40B4-BE49-F238E27FC236}">
                <a16:creationId xmlns:a16="http://schemas.microsoft.com/office/drawing/2014/main" id="{FDF3008F-CB91-424D-9298-3C678DCB0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04800"/>
            <a:ext cx="0" cy="1371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0">
            <a:extLst>
              <a:ext uri="{FF2B5EF4-FFF2-40B4-BE49-F238E27FC236}">
                <a16:creationId xmlns:a16="http://schemas.microsoft.com/office/drawing/2014/main" id="{E01DE574-7C85-E443-81BD-CB67CBED6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07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</p:sldLayoutIdLst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110000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2.xml"/><Relationship Id="rId3" Type="http://schemas.openxmlformats.org/officeDocument/2006/relationships/diagramLayout" Target="../diagrams/layout41.xml"/><Relationship Id="rId7" Type="http://schemas.openxmlformats.org/officeDocument/2006/relationships/diagramData" Target="../diagrams/data42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11" Type="http://schemas.microsoft.com/office/2007/relationships/diagramDrawing" Target="../diagrams/drawing42.xml"/><Relationship Id="rId5" Type="http://schemas.openxmlformats.org/officeDocument/2006/relationships/diagramColors" Target="../diagrams/colors41.xml"/><Relationship Id="rId10" Type="http://schemas.openxmlformats.org/officeDocument/2006/relationships/diagramColors" Target="../diagrams/colors42.xml"/><Relationship Id="rId4" Type="http://schemas.openxmlformats.org/officeDocument/2006/relationships/diagramQuickStyle" Target="../diagrams/quickStyle41.xml"/><Relationship Id="rId9" Type="http://schemas.openxmlformats.org/officeDocument/2006/relationships/diagramQuickStyle" Target="../diagrams/quickStyl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2.xml"/><Relationship Id="rId13" Type="http://schemas.openxmlformats.org/officeDocument/2006/relationships/diagramData" Target="../diagrams/data53.xml"/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12" Type="http://schemas.microsoft.com/office/2007/relationships/diagramDrawing" Target="../diagrams/drawing52.xml"/><Relationship Id="rId17" Type="http://schemas.microsoft.com/office/2007/relationships/diagramDrawing" Target="../diagrams/drawing53.xml"/><Relationship Id="rId2" Type="http://schemas.openxmlformats.org/officeDocument/2006/relationships/image" Target="../media/image22.jpeg"/><Relationship Id="rId16" Type="http://schemas.openxmlformats.org/officeDocument/2006/relationships/diagramColors" Target="../diagrams/colors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11" Type="http://schemas.openxmlformats.org/officeDocument/2006/relationships/diagramColors" Target="../diagrams/colors52.xml"/><Relationship Id="rId5" Type="http://schemas.openxmlformats.org/officeDocument/2006/relationships/diagramQuickStyle" Target="../diagrams/quickStyle51.xml"/><Relationship Id="rId15" Type="http://schemas.openxmlformats.org/officeDocument/2006/relationships/diagramQuickStyle" Target="../diagrams/quickStyle53.xml"/><Relationship Id="rId10" Type="http://schemas.openxmlformats.org/officeDocument/2006/relationships/diagramQuickStyle" Target="../diagrams/quickStyle52.xml"/><Relationship Id="rId4" Type="http://schemas.openxmlformats.org/officeDocument/2006/relationships/diagramLayout" Target="../diagrams/layout51.xml"/><Relationship Id="rId9" Type="http://schemas.openxmlformats.org/officeDocument/2006/relationships/diagramLayout" Target="../diagrams/layout52.xml"/><Relationship Id="rId14" Type="http://schemas.openxmlformats.org/officeDocument/2006/relationships/diagramLayout" Target="../diagrams/layout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4.xml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5" Type="http://schemas.openxmlformats.org/officeDocument/2006/relationships/diagramColors" Target="../diagrams/colors54.xml"/><Relationship Id="rId4" Type="http://schemas.openxmlformats.org/officeDocument/2006/relationships/diagramQuickStyle" Target="../diagrams/quickStyle5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6.xml"/><Relationship Id="rId5" Type="http://schemas.openxmlformats.org/officeDocument/2006/relationships/diagramQuickStyle" Target="../diagrams/quickStyle56.xml"/><Relationship Id="rId4" Type="http://schemas.openxmlformats.org/officeDocument/2006/relationships/diagramLayout" Target="../diagrams/layout5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8.xml"/><Relationship Id="rId7" Type="http://schemas.microsoft.com/office/2007/relationships/diagramDrawing" Target="../diagrams/drawing5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8.xml"/><Relationship Id="rId5" Type="http://schemas.openxmlformats.org/officeDocument/2006/relationships/diagramQuickStyle" Target="../diagrams/quickStyle58.xml"/><Relationship Id="rId4" Type="http://schemas.openxmlformats.org/officeDocument/2006/relationships/diagramLayout" Target="../diagrams/layout5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0.xml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1.xml"/><Relationship Id="rId7" Type="http://schemas.microsoft.com/office/2007/relationships/diagramDrawing" Target="../diagrams/drawing6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1.xml"/><Relationship Id="rId5" Type="http://schemas.openxmlformats.org/officeDocument/2006/relationships/diagramQuickStyle" Target="../diagrams/quickStyle61.xml"/><Relationship Id="rId4" Type="http://schemas.openxmlformats.org/officeDocument/2006/relationships/diagramLayout" Target="../diagrams/layout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4.xml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64.xml"/><Relationship Id="rId4" Type="http://schemas.openxmlformats.org/officeDocument/2006/relationships/diagramQuickStyle" Target="../diagrams/quickStyle6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5.xml"/><Relationship Id="rId7" Type="http://schemas.microsoft.com/office/2007/relationships/diagramDrawing" Target="../diagrams/drawing6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5.xml"/><Relationship Id="rId5" Type="http://schemas.openxmlformats.org/officeDocument/2006/relationships/diagramQuickStyle" Target="../diagrams/quickStyle65.xml"/><Relationship Id="rId4" Type="http://schemas.openxmlformats.org/officeDocument/2006/relationships/diagramLayout" Target="../diagrams/layout65.xm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6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6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6.xml"/><Relationship Id="rId5" Type="http://schemas.openxmlformats.org/officeDocument/2006/relationships/diagramLayout" Target="../diagrams/layout66.xml"/><Relationship Id="rId4" Type="http://schemas.openxmlformats.org/officeDocument/2006/relationships/diagramData" Target="../diagrams/data6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7.xml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7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8.xml"/><Relationship Id="rId7" Type="http://schemas.microsoft.com/office/2007/relationships/diagramDrawing" Target="../diagrams/drawing6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8.xml"/><Relationship Id="rId5" Type="http://schemas.openxmlformats.org/officeDocument/2006/relationships/diagramQuickStyle" Target="../diagrams/quickStyle68.xml"/><Relationship Id="rId4" Type="http://schemas.openxmlformats.org/officeDocument/2006/relationships/diagramLayout" Target="../diagrams/layout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9.xml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9.xml"/><Relationship Id="rId5" Type="http://schemas.openxmlformats.org/officeDocument/2006/relationships/diagramColors" Target="../diagrams/colors69.xml"/><Relationship Id="rId4" Type="http://schemas.openxmlformats.org/officeDocument/2006/relationships/diagramQuickStyle" Target="../diagrams/quickStyle6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>
            <a:extLst>
              <a:ext uri="{FF2B5EF4-FFF2-40B4-BE49-F238E27FC236}">
                <a16:creationId xmlns:a16="http://schemas.microsoft.com/office/drawing/2014/main" id="{F928B0FE-D65A-D746-8EB3-9E3B0197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95400"/>
            <a:ext cx="701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 dirty="0">
                <a:latin typeface="Tahoma" panose="020B0604030504040204" pitchFamily="34" charset="0"/>
              </a:rPr>
              <a:t>Fire Inspection and </a:t>
            </a:r>
            <a:br>
              <a:rPr lang="en-US" altLang="en-US" sz="3600" i="1" dirty="0">
                <a:latin typeface="Tahoma" panose="020B0604030504040204" pitchFamily="34" charset="0"/>
              </a:rPr>
            </a:br>
            <a:r>
              <a:rPr lang="en-US" altLang="en-US" sz="3600" i="1" dirty="0">
                <a:latin typeface="Tahoma" panose="020B0604030504040204" pitchFamily="34" charset="0"/>
              </a:rPr>
              <a:t>Code Enforcement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 dirty="0">
                <a:latin typeface="Tahoma" panose="020B0604030504040204" pitchFamily="34" charset="0"/>
              </a:rPr>
              <a:t>8th Edition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2400" i="1" dirty="0">
                <a:latin typeface="Tahoma" panose="020B0604030504040204" pitchFamily="34" charset="0"/>
              </a:rPr>
              <a:t>Inspector I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endParaRPr lang="en-US" altLang="en-US" sz="3600" i="1" dirty="0">
              <a:latin typeface="Tahoma" panose="020B0604030504040204" pitchFamily="34" charset="0"/>
            </a:endParaRPr>
          </a:p>
          <a:p>
            <a:pPr eaLnBrk="1" hangingPunct="1">
              <a:buClr>
                <a:srgbClr val="A50021"/>
              </a:buClr>
            </a:pPr>
            <a:endParaRPr lang="en-US" altLang="en-US" dirty="0">
              <a:latin typeface="Tahoma" panose="020B0604030504040204" pitchFamily="34" charset="0"/>
            </a:endParaRPr>
          </a:p>
          <a:p>
            <a:pPr eaLnBrk="1" hangingPunct="1">
              <a:buClr>
                <a:srgbClr val="A50021"/>
              </a:buClr>
            </a:pPr>
            <a:endParaRPr lang="en-US" altLang="en-US" dirty="0">
              <a:latin typeface="Tahoma" panose="020B0604030504040204" pitchFamily="34" charset="0"/>
            </a:endParaRPr>
          </a:p>
        </p:txBody>
      </p:sp>
      <p:sp>
        <p:nvSpPr>
          <p:cNvPr id="7171" name="Rectangle 1030">
            <a:extLst>
              <a:ext uri="{FF2B5EF4-FFF2-40B4-BE49-F238E27FC236}">
                <a16:creationId xmlns:a16="http://schemas.microsoft.com/office/drawing/2014/main" id="{AD5F8B79-85B1-4646-84B0-5E744A43E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832225"/>
            <a:ext cx="73914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1" dirty="0">
                <a:latin typeface="Tahoma" panose="020B0604030504040204" pitchFamily="34" charset="0"/>
              </a:rPr>
              <a:t>Chapter 4 — Construction Types and Occupancy Classifications</a:t>
            </a:r>
          </a:p>
          <a:p>
            <a:pPr algn="ctr" eaLnBrk="1" hangingPunct="1">
              <a:buFontTx/>
              <a:buNone/>
            </a:pPr>
            <a:endParaRPr lang="en-US" altLang="en-US" sz="1200" i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DA454-4168-E242-8713-2DB48C04D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BBCD54E6-729C-BB49-9EFA-4DDC6F3CC0A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6386" name="Title 2">
            <a:extLst>
              <a:ext uri="{FF2B5EF4-FFF2-40B4-BE49-F238E27FC236}">
                <a16:creationId xmlns:a16="http://schemas.microsoft.com/office/drawing/2014/main" id="{440905AB-D5D2-BD42-A4C3-BBD120AD9F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746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characteristics of Type I construction.</a:t>
            </a:r>
          </a:p>
        </p:txBody>
      </p:sp>
      <p:graphicFrame>
        <p:nvGraphicFramePr>
          <p:cNvPr id="3" name="Content Placeholder 2" descr="All structural members are composed of only noncombustible materials&#10;Structural members possess a high &#10;fire-resistance rating&#10;Expected to remain structurally stable during a fire according to fire resistance rating&#10;">
            <a:extLst>
              <a:ext uri="{FF2B5EF4-FFF2-40B4-BE49-F238E27FC236}">
                <a16:creationId xmlns:a16="http://schemas.microsoft.com/office/drawing/2014/main" id="{D9BF2025-2EF2-D84E-B317-3312A2490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620728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8" name="Text Box 7">
            <a:extLst>
              <a:ext uri="{FF2B5EF4-FFF2-40B4-BE49-F238E27FC236}">
                <a16:creationId xmlns:a16="http://schemas.microsoft.com/office/drawing/2014/main" id="{F4CC7E96-E70C-364D-93B6-7A201A10E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811E1-D232-6F48-AD35-362A084828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EA90354F-DC13-334A-94DB-4FAAE93B1C5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7410" name="Title 2">
            <a:extLst>
              <a:ext uri="{FF2B5EF4-FFF2-40B4-BE49-F238E27FC236}">
                <a16:creationId xmlns:a16="http://schemas.microsoft.com/office/drawing/2014/main" id="{912831D5-1490-FE49-954E-C2643BFD13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746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characteristics of Type I construction.</a:t>
            </a:r>
          </a:p>
        </p:txBody>
      </p:sp>
      <p:pic>
        <p:nvPicPr>
          <p:cNvPr id="17412" name="Picture 1" descr="construction site with reinforced concrete building being built">
            <a:extLst>
              <a:ext uri="{FF2B5EF4-FFF2-40B4-BE49-F238E27FC236}">
                <a16:creationId xmlns:a16="http://schemas.microsoft.com/office/drawing/2014/main" id="{9CC2841E-1448-C84D-A709-97F0C18F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50292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ontent Placeholder 2" descr="Reinforced and precast concrete&#10;Masonry&#10;Protected steel-frame&#10;">
            <a:extLst>
              <a:ext uri="{FF2B5EF4-FFF2-40B4-BE49-F238E27FC236}">
                <a16:creationId xmlns:a16="http://schemas.microsoft.com/office/drawing/2014/main" id="{57B2AD9F-EDD6-0446-996B-EF46655A82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258806"/>
              </p:ext>
            </p:extLst>
          </p:nvPr>
        </p:nvGraphicFramePr>
        <p:xfrm>
          <a:off x="4953000" y="2895600"/>
          <a:ext cx="38862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4" name="Rectangle 5">
            <a:extLst>
              <a:ext uri="{FF2B5EF4-FFF2-40B4-BE49-F238E27FC236}">
                <a16:creationId xmlns:a16="http://schemas.microsoft.com/office/drawing/2014/main" id="{975EAA61-AAE4-C34D-AC00-DDE14EF7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21275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 and McKinney (TX) Fire Department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81433-95B8-804B-ABF0-BA313EB38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17FE390-1ADF-0242-A3E1-45A1A14D4F3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8434" name="Title 2">
            <a:extLst>
              <a:ext uri="{FF2B5EF4-FFF2-40B4-BE49-F238E27FC236}">
                <a16:creationId xmlns:a16="http://schemas.microsoft.com/office/drawing/2014/main" id="{6B8D4150-2B39-4644-B755-F09732D4F1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Specific combustible materials in small quantities are occasionally allowed for use in Type I structures.</a:t>
            </a:r>
          </a:p>
        </p:txBody>
      </p:sp>
      <p:graphicFrame>
        <p:nvGraphicFramePr>
          <p:cNvPr id="6" name="Content Placeholder 5" descr="Roof coverings&#10;Wood trim&#10;Finished flooring&#10;Wall coverings&#10;Look for examples of exceptions in model building codes&#10;">
            <a:extLst>
              <a:ext uri="{FF2B5EF4-FFF2-40B4-BE49-F238E27FC236}">
                <a16:creationId xmlns:a16="http://schemas.microsoft.com/office/drawing/2014/main" id="{B184771D-7DEF-4648-8B85-61FD9E8A3F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595723"/>
              </p:ext>
            </p:extLst>
          </p:nvPr>
        </p:nvGraphicFramePr>
        <p:xfrm>
          <a:off x="1066800" y="1815147"/>
          <a:ext cx="67818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28CEA-FE32-4D46-B3C1-586EEABA9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E1A97E96-CF7F-4548-9CD9-7929F90F19C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9458" name="Title 2">
            <a:extLst>
              <a:ext uri="{FF2B5EF4-FFF2-40B4-BE49-F238E27FC236}">
                <a16:creationId xmlns:a16="http://schemas.microsoft.com/office/drawing/2014/main" id="{192794B7-441C-D544-8433-3E5FDC976D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have specific concerns regarding Type I construction.</a:t>
            </a:r>
          </a:p>
        </p:txBody>
      </p:sp>
      <p:graphicFrame>
        <p:nvGraphicFramePr>
          <p:cNvPr id="9" name="Content Placeholder 8" descr="Owner/occupant may install greater amounts of these combustible materials&#10;Unregulated use of certain materials may be prohibited&#10;Some materials contribute to an unacceptable increase in risk&#10;">
            <a:extLst>
              <a:ext uri="{FF2B5EF4-FFF2-40B4-BE49-F238E27FC236}">
                <a16:creationId xmlns:a16="http://schemas.microsoft.com/office/drawing/2014/main" id="{2C6A92C8-BDF2-314E-81E5-1E90F089F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258220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11730-23FA-C746-BD32-F0CA7C9E4B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64AB75F9-A308-9A4A-A7FE-FE7618F2B23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0482" name="Title 2">
            <a:extLst>
              <a:ext uri="{FF2B5EF4-FFF2-40B4-BE49-F238E27FC236}">
                <a16:creationId xmlns:a16="http://schemas.microsoft.com/office/drawing/2014/main" id="{BF00B848-894B-7145-81E0-4AA2D415B8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84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It is incorrect to refer to Type I construction as </a:t>
            </a:r>
            <a:r>
              <a:rPr lang="en-US" altLang="en-US" i="1" dirty="0"/>
              <a:t>fireproof</a:t>
            </a:r>
            <a:r>
              <a:rPr lang="en-US" altLang="en-US" dirty="0"/>
              <a:t>.</a:t>
            </a:r>
          </a:p>
        </p:txBody>
      </p:sp>
      <p:pic>
        <p:nvPicPr>
          <p:cNvPr id="20484" name="Picture 4" descr="office building with rows of cubicles ">
            <a:extLst>
              <a:ext uri="{FF2B5EF4-FFF2-40B4-BE49-F238E27FC236}">
                <a16:creationId xmlns:a16="http://schemas.microsoft.com/office/drawing/2014/main" id="{5FAE8C02-52C1-894A-9227-A6FBE98AD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286000"/>
            <a:ext cx="609600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7">
            <a:extLst>
              <a:ext uri="{FF2B5EF4-FFF2-40B4-BE49-F238E27FC236}">
                <a16:creationId xmlns:a16="http://schemas.microsoft.com/office/drawing/2014/main" id="{D0B5DA14-03CE-434D-9336-24238E1A6171}"/>
              </a:ext>
            </a:extLst>
          </p:cNvPr>
          <p:cNvGrpSpPr>
            <a:grpSpLocks/>
          </p:cNvGrpSpPr>
          <p:nvPr/>
        </p:nvGrpSpPr>
        <p:grpSpPr bwMode="auto">
          <a:xfrm>
            <a:off x="442912" y="1769269"/>
            <a:ext cx="4891087" cy="984250"/>
            <a:chOff x="0" y="3206445"/>
            <a:chExt cx="3429000" cy="984555"/>
          </a:xfrm>
          <a:solidFill>
            <a:schemeClr val="accent2"/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53F3199-C779-9C4F-ABAC-9874A56AE97B}"/>
                </a:ext>
              </a:extLst>
            </p:cNvPr>
            <p:cNvSpPr/>
            <p:nvPr/>
          </p:nvSpPr>
          <p:spPr>
            <a:xfrm>
              <a:off x="0" y="3206445"/>
              <a:ext cx="3429000" cy="98455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0"/>
                <a:satOff val="-11081"/>
                <a:lumOff val="28449"/>
                <a:alphaOff val="0"/>
              </a:schemeClr>
            </a:fillRef>
            <a:effectRef idx="3">
              <a:schemeClr val="accent2">
                <a:shade val="80000"/>
                <a:hueOff val="0"/>
                <a:satOff val="-11081"/>
                <a:lumOff val="284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2EA66722-C60A-5646-B780-9D11A0D938BA}"/>
                </a:ext>
              </a:extLst>
            </p:cNvPr>
            <p:cNvSpPr/>
            <p:nvPr/>
          </p:nvSpPr>
          <p:spPr>
            <a:xfrm>
              <a:off x="48016" y="3254085"/>
              <a:ext cx="3332969" cy="889275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r>
                <a:rPr lang="en-US" sz="2000" b="0" dirty="0"/>
                <a:t>Amount of combustible materials in the structure may compromise fire resistance</a:t>
              </a:r>
            </a:p>
          </p:txBody>
        </p:sp>
      </p:grpSp>
      <p:graphicFrame>
        <p:nvGraphicFramePr>
          <p:cNvPr id="3" name="Content Placeholder 2" descr="Noncombustible does not mean fireproof&#10;Incorrect characteristic used to justify reduction in sprinklers&#10;May not, by itself, offer greater life safety or loss reduction&#10;">
            <a:extLst>
              <a:ext uri="{FF2B5EF4-FFF2-40B4-BE49-F238E27FC236}">
                <a16:creationId xmlns:a16="http://schemas.microsoft.com/office/drawing/2014/main" id="{58840435-3251-954B-B9CF-458319E502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417982"/>
              </p:ext>
            </p:extLst>
          </p:nvPr>
        </p:nvGraphicFramePr>
        <p:xfrm>
          <a:off x="5486400" y="1828800"/>
          <a:ext cx="34290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8">
            <a:extLst>
              <a:ext uri="{FF2B5EF4-FFF2-40B4-BE49-F238E27FC236}">
                <a16:creationId xmlns:a16="http://schemas.microsoft.com/office/drawing/2014/main" id="{44158A20-EBB6-1B4F-9AC0-CB052CD2B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6429375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Strassburg</a:t>
            </a:r>
            <a:endParaRPr lang="en-US" altLang="en-US" sz="1200" b="0"/>
          </a:p>
        </p:txBody>
      </p:sp>
      <p:pic>
        <p:nvPicPr>
          <p:cNvPr id="21506" name="Picture 1" descr="construction site where metal framing members are being assembled for a type 2 structure">
            <a:extLst>
              <a:ext uri="{FF2B5EF4-FFF2-40B4-BE49-F238E27FC236}">
                <a16:creationId xmlns:a16="http://schemas.microsoft.com/office/drawing/2014/main" id="{3122B79B-140F-AC4D-B259-D5C57A5E4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28800"/>
            <a:ext cx="53736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0" name="Group 11">
            <a:extLst>
              <a:ext uri="{FF2B5EF4-FFF2-40B4-BE49-F238E27FC236}">
                <a16:creationId xmlns:a16="http://schemas.microsoft.com/office/drawing/2014/main" id="{8698D290-132C-BF43-92E8-6FBF47BE709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286375"/>
            <a:ext cx="5792788" cy="1114425"/>
            <a:chOff x="0" y="3206445"/>
            <a:chExt cx="3429000" cy="984555"/>
          </a:xfrm>
          <a:solidFill>
            <a:schemeClr val="accent2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23D280E-33C7-D445-BAB3-06E0FD20C206}"/>
                </a:ext>
              </a:extLst>
            </p:cNvPr>
            <p:cNvSpPr/>
            <p:nvPr/>
          </p:nvSpPr>
          <p:spPr>
            <a:xfrm>
              <a:off x="0" y="3206445"/>
              <a:ext cx="3429000" cy="98455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0"/>
                <a:satOff val="-11081"/>
                <a:lumOff val="28449"/>
                <a:alphaOff val="0"/>
              </a:schemeClr>
            </a:fillRef>
            <a:effectRef idx="3">
              <a:schemeClr val="accent2">
                <a:shade val="80000"/>
                <a:hueOff val="0"/>
                <a:satOff val="-11081"/>
                <a:lumOff val="284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729437ED-4E6D-724A-A119-C067C93F7C26}"/>
                </a:ext>
              </a:extLst>
            </p:cNvPr>
            <p:cNvSpPr/>
            <p:nvPr/>
          </p:nvSpPr>
          <p:spPr>
            <a:xfrm>
              <a:off x="47997" y="3254130"/>
              <a:ext cx="3333006" cy="8891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r>
                <a:rPr lang="en-US" sz="1800" b="0" dirty="0"/>
                <a:t>Feature metal framing members, metal cladding, or concrete block walls with metal deck roofs supported by unprotected open-web steel joists</a:t>
              </a:r>
            </a:p>
          </p:txBody>
        </p:sp>
      </p:grpSp>
      <p:graphicFrame>
        <p:nvGraphicFramePr>
          <p:cNvPr id="3" name="Content Placeholder 2" descr="Noncombustible materials that do not meet the stricter requirements for Type I&#10;Used when fire risk is low&#10;Used when fire suppression and detection system designed to meet the hazard load&#10;">
            <a:extLst>
              <a:ext uri="{FF2B5EF4-FFF2-40B4-BE49-F238E27FC236}">
                <a16:creationId xmlns:a16="http://schemas.microsoft.com/office/drawing/2014/main" id="{8D496340-C6E4-A14D-A77B-872C10844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533275"/>
              </p:ext>
            </p:extLst>
          </p:nvPr>
        </p:nvGraphicFramePr>
        <p:xfrm>
          <a:off x="5486400" y="1981200"/>
          <a:ext cx="35052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507" name="Title 2">
            <a:extLst>
              <a:ext uri="{FF2B5EF4-FFF2-40B4-BE49-F238E27FC236}">
                <a16:creationId xmlns:a16="http://schemas.microsoft.com/office/drawing/2014/main" id="{CC550691-38AE-854B-B064-94782E2BD5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Type II structures are composed of materials that will not contribute to fire development or spread.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DD783-C4E2-2C42-BB90-D6ABB1638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CB531FCB-0F98-C64B-9885-A8B92945233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5C795-4631-1941-BFF9-D3B35378D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A781094-E009-5942-83FC-900BFAA3163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2530" name="Title 2">
            <a:extLst>
              <a:ext uri="{FF2B5EF4-FFF2-40B4-BE49-F238E27FC236}">
                <a16:creationId xmlns:a16="http://schemas.microsoft.com/office/drawing/2014/main" id="{33D7AB2F-D436-6E4D-9743-A3C5379AD8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have specific concerns regarding Type II construction.</a:t>
            </a:r>
          </a:p>
        </p:txBody>
      </p:sp>
      <p:graphicFrame>
        <p:nvGraphicFramePr>
          <p:cNvPr id="9" name="Content Placeholder 8" descr="The term noncombustible does not reflect the true nature of the structure&#10;Noncombustible buildings often incorporate combustible materials&#10;Combustible features can be exterior, like balconies or wall coverings&#10;">
            <a:extLst>
              <a:ext uri="{FF2B5EF4-FFF2-40B4-BE49-F238E27FC236}">
                <a16:creationId xmlns:a16="http://schemas.microsoft.com/office/drawing/2014/main" id="{72A69986-8823-E84D-97C8-2A54C6976A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85258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24FE7-09F7-1B49-9589-4532EEB21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B6290621-DC17-C143-94D4-AF80B0862D3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Title 2">
            <a:extLst>
              <a:ext uri="{FF2B5EF4-FFF2-40B4-BE49-F238E27FC236}">
                <a16:creationId xmlns:a16="http://schemas.microsoft.com/office/drawing/2014/main" id="{AFE7F2D5-814A-1743-887F-C82A8053ED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352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Type III construction is common in churches, schools, apartment buildings, and mercantile structures.</a:t>
            </a:r>
          </a:p>
        </p:txBody>
      </p:sp>
      <p:pic>
        <p:nvPicPr>
          <p:cNvPr id="23556" name="Content Placeholder 2" descr="construction site for type 3 building, exterior walls are being constructed from metal while interior walls have wooden frames">
            <a:extLst>
              <a:ext uri="{FF2B5EF4-FFF2-40B4-BE49-F238E27FC236}">
                <a16:creationId xmlns:a16="http://schemas.microsoft.com/office/drawing/2014/main" id="{BF3D3C9F-60F5-A843-A3A1-67F1B98E3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524000"/>
            <a:ext cx="6740525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 descr="Requires exterior walls be constructed of noncombustible materials&#10;Interior elements determined by adopted code&#10;">
            <a:extLst>
              <a:ext uri="{FF2B5EF4-FFF2-40B4-BE49-F238E27FC236}">
                <a16:creationId xmlns:a16="http://schemas.microsoft.com/office/drawing/2014/main" id="{40A3A46A-05C9-814C-8A0E-123B8423AD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95883"/>
              </p:ext>
            </p:extLst>
          </p:nvPr>
        </p:nvGraphicFramePr>
        <p:xfrm>
          <a:off x="228600" y="4724400"/>
          <a:ext cx="52578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C1FAA-E80B-9748-97D7-0777AA050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A37AE56D-1DD3-A34A-9C01-935CC89D070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4578" name="Title 2">
            <a:extLst>
              <a:ext uri="{FF2B5EF4-FFF2-40B4-BE49-F238E27FC236}">
                <a16:creationId xmlns:a16="http://schemas.microsoft.com/office/drawing/2014/main" id="{060698E1-4D54-F241-91BF-6047463E92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common materials used in Type III construction.</a:t>
            </a:r>
          </a:p>
        </p:txBody>
      </p:sp>
      <p:graphicFrame>
        <p:nvGraphicFramePr>
          <p:cNvPr id="6" name="Content Placeholder 5" descr="Exterior walls and interior nonbearing walls&#10; Brick&#10; Concrete&#10; Reinforced concrete&#10;Floors, roofs, interior nonbearing framing, partitions&#10; Small-dimension wood or metal stud systems&#10;Nonbearing wall framing members&#10; Unprotected steel and aluminum&#10;Older buildings&#10; Wood or steel trusses&#10;New buildings&#10; Wood trusses and floor joist systems&#10;">
            <a:extLst>
              <a:ext uri="{FF2B5EF4-FFF2-40B4-BE49-F238E27FC236}">
                <a16:creationId xmlns:a16="http://schemas.microsoft.com/office/drawing/2014/main" id="{572BDB10-63C7-0B48-A898-D31321EB6D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4753226"/>
              </p:ext>
            </p:extLst>
          </p:nvPr>
        </p:nvGraphicFramePr>
        <p:xfrm>
          <a:off x="685800" y="1447800"/>
          <a:ext cx="8077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60376-BCEF-BA48-93A3-360D4886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63BE9C01-6759-7247-8418-68DC89B6299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5602" name="Title 2">
            <a:extLst>
              <a:ext uri="{FF2B5EF4-FFF2-40B4-BE49-F238E27FC236}">
                <a16:creationId xmlns:a16="http://schemas.microsoft.com/office/drawing/2014/main" id="{207A9D93-E8C3-4646-86FC-609CC013BB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have specific concerns regarding Type III construction.</a:t>
            </a:r>
          </a:p>
        </p:txBody>
      </p:sp>
      <p:graphicFrame>
        <p:nvGraphicFramePr>
          <p:cNvPr id="9" name="Content Placeholder 8" descr="Voids exist inside wooden channels created by roof and truss systems&#10; Allows fire to spread unless proper fire-stopping is applied&#10;Renovated older structures &#10; Creation of large voids above ceilings and below floors&#10;New construction materials&#10; May result in reducing the load-carrying capacity of the supporting structural member&#10;Change of use&#10; Original use may have changed to one that requires a greater load-carrying capacity&#10;">
            <a:extLst>
              <a:ext uri="{FF2B5EF4-FFF2-40B4-BE49-F238E27FC236}">
                <a16:creationId xmlns:a16="http://schemas.microsoft.com/office/drawing/2014/main" id="{5D444550-86BA-8746-9100-870CE42ED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259042"/>
              </p:ext>
            </p:extLst>
          </p:nvPr>
        </p:nvGraphicFramePr>
        <p:xfrm>
          <a:off x="685800" y="1447800"/>
          <a:ext cx="7924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64DD5-E229-8A45-9E43-F06547AEF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416077C9-8E44-5A48-9CB9-F84C55C159B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195" name="Title 2">
            <a:extLst>
              <a:ext uri="{FF2B5EF4-FFF2-40B4-BE49-F238E27FC236}">
                <a16:creationId xmlns:a16="http://schemas.microsoft.com/office/drawing/2014/main" id="{2A05B1A9-00EE-0E40-80A5-046CB2A9B4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1</a:t>
            </a:r>
          </a:p>
        </p:txBody>
      </p:sp>
      <p:sp>
        <p:nvSpPr>
          <p:cNvPr id="8194" name="Content Placeholder 1">
            <a:extLst>
              <a:ext uri="{FF2B5EF4-FFF2-40B4-BE49-F238E27FC236}">
                <a16:creationId xmlns:a16="http://schemas.microsoft.com/office/drawing/2014/main" id="{78AB10D7-73F0-3242-81A6-CF05DF9B790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Identify construction types.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C47FA-9AE0-8E4C-8266-966D0DFC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97ECDBDF-3B69-5347-882B-BC29B7A4B25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E90CC767-369F-E64A-9796-313F81A244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53BCCED0-CD1A-8B4F-8B1C-7EB40E965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 dirty="0"/>
              <a:t>Fire-stopping is required for all construction with vertical or horizontal penetrations.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FDBEF-3F35-6449-953B-220893563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D1A43A85-AF43-6C40-B6C1-9CE27E7D158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7650" name="Title 2">
            <a:extLst>
              <a:ext uri="{FF2B5EF4-FFF2-40B4-BE49-F238E27FC236}">
                <a16:creationId xmlns:a16="http://schemas.microsoft.com/office/drawing/2014/main" id="{29423AAC-8574-C74F-BFAC-FABB2C3255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Type IV construction is often referred to as heavy-timber construction.</a:t>
            </a:r>
          </a:p>
        </p:txBody>
      </p:sp>
      <p:pic>
        <p:nvPicPr>
          <p:cNvPr id="27652" name="Content Placeholder 2" descr="interior view of roof constructed with large-dimension timber">
            <a:extLst>
              <a:ext uri="{FF2B5EF4-FFF2-40B4-BE49-F238E27FC236}">
                <a16:creationId xmlns:a16="http://schemas.microsoft.com/office/drawing/2014/main" id="{04489CDA-23C7-0546-A638-C3FE2D021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78915"/>
            <a:ext cx="5808663" cy="3871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 descr="Use of large-dimension timber, greater than 4 inches (100 mm) for all structural elements&#10;Dimensions of all structural elements must adhere to minimum dimension sizing: columns, beams, joists, girders, roof sheathing&#10;">
            <a:extLst>
              <a:ext uri="{FF2B5EF4-FFF2-40B4-BE49-F238E27FC236}">
                <a16:creationId xmlns:a16="http://schemas.microsoft.com/office/drawing/2014/main" id="{F9374D7C-534A-D441-9317-B88EBAFAF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710263"/>
              </p:ext>
            </p:extLst>
          </p:nvPr>
        </p:nvGraphicFramePr>
        <p:xfrm>
          <a:off x="205740" y="4481512"/>
          <a:ext cx="665226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654" name="Rectangle 5">
            <a:extLst>
              <a:ext uri="{FF2B5EF4-FFF2-40B4-BE49-F238E27FC236}">
                <a16:creationId xmlns:a16="http://schemas.microsoft.com/office/drawing/2014/main" id="{C01D9156-0D6C-7046-942C-7CB1667E3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019800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altLang="en-US" sz="1200" b="0" i="1"/>
              <a:t>Courtesy of Dave Coombs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FAA4-F2F0-CC4D-8D32-74BD1A7FC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942EC0E4-619F-0146-B94A-8FAA964E0B5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8674" name="Title 2">
            <a:extLst>
              <a:ext uri="{FF2B5EF4-FFF2-40B4-BE49-F238E27FC236}">
                <a16:creationId xmlns:a16="http://schemas.microsoft.com/office/drawing/2014/main" id="{3FC42AA7-0E29-9C4B-BF2D-A5633BC904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 familiar with characteristics of Type IV construction.</a:t>
            </a:r>
          </a:p>
        </p:txBody>
      </p:sp>
      <p:graphicFrame>
        <p:nvGraphicFramePr>
          <p:cNvPr id="6" name="Content Placeholder 5" descr="Exterior walls are constructed of noncombustible materials&#10;Interior elements are solid or laminated wood; no concealed spaces&#10;Fire-retardant-treated wood framing is permitted within interior wall assemblies&#10;Floors and roofs are constructed of wood; generally have no voids&#10;All non-wood materials must have a fire-resistance rating of at least 1 hour&#10;">
            <a:extLst>
              <a:ext uri="{FF2B5EF4-FFF2-40B4-BE49-F238E27FC236}">
                <a16:creationId xmlns:a16="http://schemas.microsoft.com/office/drawing/2014/main" id="{E59B6F26-7CDE-0249-9E19-509B828251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402913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B73CC-A87C-6B40-A8E0-F1E364309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EB47B768-EFC8-C043-8FA3-C3CB8C0FF25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698" name="Title 2">
            <a:extLst>
              <a:ext uri="{FF2B5EF4-FFF2-40B4-BE49-F238E27FC236}">
                <a16:creationId xmlns:a16="http://schemas.microsoft.com/office/drawing/2014/main" id="{76A0EE0C-B8F1-334D-968A-10AC36949A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Type IV structures are more resistant to collapse due to effects of fire.</a:t>
            </a:r>
          </a:p>
        </p:txBody>
      </p:sp>
      <p:graphicFrame>
        <p:nvGraphicFramePr>
          <p:cNvPr id="6" name="Content Placeholder 5" descr="Heavy-timber structural elements form an insulating effect&#10; Derived from the timbers’ own char&#10;Reduces heat penetration to the inside of the beam&#10;">
            <a:extLst>
              <a:ext uri="{FF2B5EF4-FFF2-40B4-BE49-F238E27FC236}">
                <a16:creationId xmlns:a16="http://schemas.microsoft.com/office/drawing/2014/main" id="{7A469EAD-162E-114D-A021-0C4BDBF01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48055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2FEA8-14BE-2248-B55F-DB44B37A7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90C96BFC-2A9B-2446-B5D1-800337C520C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0723" name="Title 2">
            <a:extLst>
              <a:ext uri="{FF2B5EF4-FFF2-40B4-BE49-F238E27FC236}">
                <a16:creationId xmlns:a16="http://schemas.microsoft.com/office/drawing/2014/main" id="{4DB66A37-024C-D440-98BF-3B72FDA11C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modern Type IV construction materials.</a:t>
            </a:r>
          </a:p>
        </p:txBody>
      </p:sp>
      <p:pic>
        <p:nvPicPr>
          <p:cNvPr id="30722" name="Picture 1" descr="vaulted ceiling from modern type 4 construction ">
            <a:extLst>
              <a:ext uri="{FF2B5EF4-FFF2-40B4-BE49-F238E27FC236}">
                <a16:creationId xmlns:a16="http://schemas.microsoft.com/office/drawing/2014/main" id="{799BA3CF-7D2A-E747-A07F-C47499BFE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57150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5" descr="May include glued-laminated beam&#10; Smaller-dimension lumber that is glued together&#10; Strong&#10; Exhibit the same or improved fire performance characteristics as older solid-sawn beams&#10; Most often used in churches, auditoriums, and other large, vaulted facilities&#10;">
            <a:extLst>
              <a:ext uri="{FF2B5EF4-FFF2-40B4-BE49-F238E27FC236}">
                <a16:creationId xmlns:a16="http://schemas.microsoft.com/office/drawing/2014/main" id="{DAF7EAF1-250C-9D42-A4D7-2A217E05D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5462"/>
              </p:ext>
            </p:extLst>
          </p:nvPr>
        </p:nvGraphicFramePr>
        <p:xfrm>
          <a:off x="152400" y="2434590"/>
          <a:ext cx="3962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8AB73-ECF0-7549-B5A4-A678B8B15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E56E62A8-1AE2-F149-BA1F-4519B26C2F5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1747" name="Title 2">
            <a:extLst>
              <a:ext uri="{FF2B5EF4-FFF2-40B4-BE49-F238E27FC236}">
                <a16:creationId xmlns:a16="http://schemas.microsoft.com/office/drawing/2014/main" id="{0E8B059E-C654-EE4C-8441-B54B8C5DA2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Type V construction is commonly known as </a:t>
            </a:r>
            <a:r>
              <a:rPr lang="en-US" altLang="en-US" sz="3000" i="1"/>
              <a:t>wood frame</a:t>
            </a:r>
            <a:r>
              <a:rPr lang="en-US" altLang="en-US" sz="3000"/>
              <a:t> or </a:t>
            </a:r>
            <a:r>
              <a:rPr lang="en-US" altLang="en-US" sz="3000" i="1"/>
              <a:t>frame </a:t>
            </a:r>
            <a:r>
              <a:rPr lang="en-US" altLang="en-US" sz="3000"/>
              <a:t>construction.</a:t>
            </a:r>
          </a:p>
        </p:txBody>
      </p:sp>
      <p:pic>
        <p:nvPicPr>
          <p:cNvPr id="31746" name="Picture 1" descr="wood frame construction framing">
            <a:extLst>
              <a:ext uri="{FF2B5EF4-FFF2-40B4-BE49-F238E27FC236}">
                <a16:creationId xmlns:a16="http://schemas.microsoft.com/office/drawing/2014/main" id="{2EED6C4F-B9A0-3D40-A277-281E2191E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38542"/>
            <a:ext cx="57150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7">
            <a:extLst>
              <a:ext uri="{FF2B5EF4-FFF2-40B4-BE49-F238E27FC236}">
                <a16:creationId xmlns:a16="http://schemas.microsoft.com/office/drawing/2014/main" id="{50D58CE3-7872-2E4F-B1DC-9D6D983C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  <p:graphicFrame>
        <p:nvGraphicFramePr>
          <p:cNvPr id="6" name="Content Placeholder 5" descr="Exterior bearing walls may be composed of wood and other combustible materials&#10; Brick or stone veneer may be constructed over wood framing&#10; Veneer offers the appearance of masonry-type construction; provides little additional fire protection&#10; Single-family home&#10;">
            <a:extLst>
              <a:ext uri="{FF2B5EF4-FFF2-40B4-BE49-F238E27FC236}">
                <a16:creationId xmlns:a16="http://schemas.microsoft.com/office/drawing/2014/main" id="{74EAC821-AE31-7D4F-B7F9-2772D5546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962643"/>
              </p:ext>
            </p:extLst>
          </p:nvPr>
        </p:nvGraphicFramePr>
        <p:xfrm>
          <a:off x="304800" y="2895600"/>
          <a:ext cx="42672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51" name="Rectangle 6">
            <a:extLst>
              <a:ext uri="{FF2B5EF4-FFF2-40B4-BE49-F238E27FC236}">
                <a16:creationId xmlns:a16="http://schemas.microsoft.com/office/drawing/2014/main" id="{5BB6B5F5-8702-2C4C-91E6-AD245B6F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351463"/>
            <a:ext cx="3810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altLang="en-US" sz="1200" b="0" i="1"/>
              <a:t>Courtesy of Walt Schneider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0913-082C-414B-AFF0-0D61F5E62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DBBDBD9C-D99E-1949-B1CA-73E592724D3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2770" name="Title 2">
            <a:extLst>
              <a:ext uri="{FF2B5EF4-FFF2-40B4-BE49-F238E27FC236}">
                <a16:creationId xmlns:a16="http://schemas.microsoft.com/office/drawing/2014/main" id="{4370F415-A732-2747-B739-A835A127A0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Type V construction is commonly known as </a:t>
            </a:r>
            <a:r>
              <a:rPr lang="en-US" altLang="en-US" sz="3000" i="1"/>
              <a:t>wood frame</a:t>
            </a:r>
            <a:r>
              <a:rPr lang="en-US" altLang="en-US" sz="3000"/>
              <a:t> or </a:t>
            </a:r>
            <a:r>
              <a:rPr lang="en-US" altLang="en-US" sz="3000" i="1"/>
              <a:t>frame </a:t>
            </a:r>
            <a:r>
              <a:rPr lang="en-US" altLang="en-US" sz="3000"/>
              <a:t>construction.</a:t>
            </a:r>
          </a:p>
        </p:txBody>
      </p:sp>
      <p:graphicFrame>
        <p:nvGraphicFramePr>
          <p:cNvPr id="6" name="Content Placeholder 5" descr="Most often consists of framing materials&#10; Wood 2x4-inch (50 mm by 100 mm) studs or wood sill plates&#10;Sheathing is applied directly to the stud face&#10; Wooden boards or plywood&#10; Oriented strand board (OSB)&#10; Rigid insulation boards&#10; Any combination of these&#10;">
            <a:extLst>
              <a:ext uri="{FF2B5EF4-FFF2-40B4-BE49-F238E27FC236}">
                <a16:creationId xmlns:a16="http://schemas.microsoft.com/office/drawing/2014/main" id="{EB8E94FC-511F-8442-8F4D-0AD27E8F41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089455"/>
              </p:ext>
            </p:extLst>
          </p:nvPr>
        </p:nvGraphicFramePr>
        <p:xfrm>
          <a:off x="838200" y="1447800"/>
          <a:ext cx="7924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3" name="Text Box 7">
            <a:extLst>
              <a:ext uri="{FF2B5EF4-FFF2-40B4-BE49-F238E27FC236}">
                <a16:creationId xmlns:a16="http://schemas.microsoft.com/office/drawing/2014/main" id="{074486B6-6386-594F-98F6-E074C1F3E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A46E4-6658-D44C-BA41-23BB9AB2A5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44C739D-D37D-8244-BF56-3867A9426D9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3794" name="Title 2">
            <a:extLst>
              <a:ext uri="{FF2B5EF4-FFF2-40B4-BE49-F238E27FC236}">
                <a16:creationId xmlns:a16="http://schemas.microsoft.com/office/drawing/2014/main" id="{900BA633-DBD4-3345-945B-FFD4B2F07B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Type V construction is commonly known as </a:t>
            </a:r>
            <a:r>
              <a:rPr lang="en-US" altLang="en-US" sz="3000" i="1"/>
              <a:t>wood frame</a:t>
            </a:r>
            <a:r>
              <a:rPr lang="en-US" altLang="en-US" sz="3000"/>
              <a:t> or </a:t>
            </a:r>
            <a:r>
              <a:rPr lang="en-US" altLang="en-US" sz="3000" i="1"/>
              <a:t>frame </a:t>
            </a:r>
            <a:r>
              <a:rPr lang="en-US" altLang="en-US" sz="3000"/>
              <a:t>construction.</a:t>
            </a:r>
          </a:p>
        </p:txBody>
      </p:sp>
      <p:graphicFrame>
        <p:nvGraphicFramePr>
          <p:cNvPr id="3" name="Content Placeholder 2" descr="Exteriors are attached in various ways&#10; Siding: nails, screws, or glue&#10; Stucco: spread over screen lattice attached to studs&#10;Supports have evolved&#10; Lightweight engineered lumber systems support both roof and floor loads&#10;Lightweight wood trusses can be assembled in many configurations&#10; Typically use a triangular configuration for stability&#10; Efficient use of lumber&#10; Provide open areas to install other systems&#10;">
            <a:extLst>
              <a:ext uri="{FF2B5EF4-FFF2-40B4-BE49-F238E27FC236}">
                <a16:creationId xmlns:a16="http://schemas.microsoft.com/office/drawing/2014/main" id="{45C8EEEC-0AB9-4140-B859-2D6AAFEF65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747039"/>
              </p:ext>
            </p:extLst>
          </p:nvPr>
        </p:nvGraphicFramePr>
        <p:xfrm>
          <a:off x="685800" y="1447800"/>
          <a:ext cx="7924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F4C5C-57AC-C44E-888C-9C7321FB4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0A856877-4ECA-8A4D-9962-7CAE99859B5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4818" name="Title 2">
            <a:extLst>
              <a:ext uri="{FF2B5EF4-FFF2-40B4-BE49-F238E27FC236}">
                <a16:creationId xmlns:a16="http://schemas.microsoft.com/office/drawing/2014/main" id="{CB6F3C70-196C-DB42-AA42-25261538BB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Know the disadvantages of truss construction.</a:t>
            </a:r>
          </a:p>
        </p:txBody>
      </p:sp>
      <p:graphicFrame>
        <p:nvGraphicFramePr>
          <p:cNvPr id="3" name="Content Placeholder 2" descr="Structural redundancy is reduced&#10;All truss members are critical to maintain the strength and stability of the truss&#10;Loss of any member can be catastrophic&#10;">
            <a:extLst>
              <a:ext uri="{FF2B5EF4-FFF2-40B4-BE49-F238E27FC236}">
                <a16:creationId xmlns:a16="http://schemas.microsoft.com/office/drawing/2014/main" id="{88AFBB51-A80A-6D45-96E5-FF24FBBF1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452114"/>
              </p:ext>
            </p:extLst>
          </p:nvPr>
        </p:nvGraphicFramePr>
        <p:xfrm>
          <a:off x="914400" y="1981200"/>
          <a:ext cx="7467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ABD7-2ABF-E346-8EBB-9CE77196E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ABDD7F4-7FF6-774B-A846-8210787A97D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5842" name="Title 2">
            <a:extLst>
              <a:ext uri="{FF2B5EF4-FFF2-40B4-BE49-F238E27FC236}">
                <a16:creationId xmlns:a16="http://schemas.microsoft.com/office/drawing/2014/main" id="{89718C75-9326-F44F-B6C5-43898E6BD8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/>
              <a:t>Wood I-joists are efficient at spanning large distances with little material</a:t>
            </a:r>
            <a:r>
              <a:rPr lang="en-US" altLang="en-US" sz="3000"/>
              <a:t>.</a:t>
            </a:r>
          </a:p>
        </p:txBody>
      </p:sp>
      <p:graphicFrame>
        <p:nvGraphicFramePr>
          <p:cNvPr id="3" name="Content Placeholder 2" descr="Assembly of two wood flanges connected by a wooden web&#10;Web was originally plywood; OSB has become more common&#10;Made of either solid-sawn dimension lumber or engineered wood product such as laminated veneer&#10;">
            <a:extLst>
              <a:ext uri="{FF2B5EF4-FFF2-40B4-BE49-F238E27FC236}">
                <a16:creationId xmlns:a16="http://schemas.microsoft.com/office/drawing/2014/main" id="{D19FEE54-DDAE-144A-B1E3-C7C8C7CE0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980835"/>
              </p:ext>
            </p:extLst>
          </p:nvPr>
        </p:nvGraphicFramePr>
        <p:xfrm>
          <a:off x="914400" y="1676400"/>
          <a:ext cx="7467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29A20-ABFE-A441-B857-FBAA40AD0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6434D36C-ADF8-804D-8612-5E791B4299F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219" name="Title 2">
            <a:extLst>
              <a:ext uri="{FF2B5EF4-FFF2-40B4-BE49-F238E27FC236}">
                <a16:creationId xmlns:a16="http://schemas.microsoft.com/office/drawing/2014/main" id="{36E507F1-8BC0-D74A-B543-76C7298F10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12763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what AHJ building codes are based upon.</a:t>
            </a:r>
          </a:p>
        </p:txBody>
      </p:sp>
      <p:graphicFrame>
        <p:nvGraphicFramePr>
          <p:cNvPr id="2" name="Content Placeholder 1" descr="National &#10;Fire Protection Association® (NFPA®)&#10;International Code Council® (ICC®)&#10;Canadian Commission on Building and Fire Codes®&#10;">
            <a:extLst>
              <a:ext uri="{FF2B5EF4-FFF2-40B4-BE49-F238E27FC236}">
                <a16:creationId xmlns:a16="http://schemas.microsoft.com/office/drawing/2014/main" id="{54105B15-A924-5D4B-BAD3-8D2D5F6BB7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809782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DCDF6-85AA-9F48-9472-7604CA15C6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166D117A-865C-234A-8A67-9637CF50700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6866" name="Title 2">
            <a:extLst>
              <a:ext uri="{FF2B5EF4-FFF2-40B4-BE49-F238E27FC236}">
                <a16:creationId xmlns:a16="http://schemas.microsoft.com/office/drawing/2014/main" id="{E672C854-A239-E540-BB6A-E12CE36B85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the disadvantages of wood I-joists.</a:t>
            </a:r>
          </a:p>
        </p:txBody>
      </p:sp>
      <p:graphicFrame>
        <p:nvGraphicFramePr>
          <p:cNvPr id="3" name="Content Placeholder 2" descr="Structural member is light &#10;Susceptible to fire damage&#10;In many cases, web will burn prior to the floor sheathing; results in floor system collapse &#10;">
            <a:extLst>
              <a:ext uri="{FF2B5EF4-FFF2-40B4-BE49-F238E27FC236}">
                <a16:creationId xmlns:a16="http://schemas.microsoft.com/office/drawing/2014/main" id="{565EAB27-78DC-674D-A74A-69A55AAE6F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493122"/>
              </p:ext>
            </p:extLst>
          </p:nvPr>
        </p:nvGraphicFramePr>
        <p:xfrm>
          <a:off x="914400" y="1981200"/>
          <a:ext cx="7467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0E7A-65B4-9F47-986E-86D7AB667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358806DA-1914-BE4B-BDCC-FAE4969928E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7890" name="Title 2">
            <a:extLst>
              <a:ext uri="{FF2B5EF4-FFF2-40B4-BE49-F238E27FC236}">
                <a16:creationId xmlns:a16="http://schemas.microsoft.com/office/drawing/2014/main" id="{307D2792-0206-114C-8447-C461A20B82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the three types of Canadian construction.</a:t>
            </a:r>
          </a:p>
        </p:txBody>
      </p:sp>
      <p:graphicFrame>
        <p:nvGraphicFramePr>
          <p:cNvPr id="3" name="Content Placeholder 2" descr="Combustible construction&#10; Does not meet the acceptable criteria for noncombustible construction&#10;Noncombustible construction&#10; Degree of fire safety is attained by the use of noncombustible materials for structural members and other building assemblies&#10; Avoids concealed spaces under floors and roofs&#10;Heavy-timber construction&#10; Degree of fire safety attained through limitations on sizes of wood structural members and thickness and composition of wood floors, roofs&#10; Avoids concealed spaces under floors and roofs&#10;">
            <a:extLst>
              <a:ext uri="{FF2B5EF4-FFF2-40B4-BE49-F238E27FC236}">
                <a16:creationId xmlns:a16="http://schemas.microsoft.com/office/drawing/2014/main" id="{09B0CF84-409D-3F42-A4FC-574821176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083035"/>
              </p:ext>
            </p:extLst>
          </p:nvPr>
        </p:nvGraphicFramePr>
        <p:xfrm>
          <a:off x="914400" y="1524000"/>
          <a:ext cx="7772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F99DA-A0C2-834D-BAE6-E32E21AB97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31304FD1-3D3F-0F4C-9780-8A8604108B8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8914" name="Title 2">
            <a:extLst>
              <a:ext uri="{FF2B5EF4-FFF2-40B4-BE49-F238E27FC236}">
                <a16:creationId xmlns:a16="http://schemas.microsoft.com/office/drawing/2014/main" id="{F0D560E7-142D-7F4F-ACF8-5A00340E9E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where to find information on the Canadian definitions.</a:t>
            </a:r>
          </a:p>
        </p:txBody>
      </p:sp>
      <p:graphicFrame>
        <p:nvGraphicFramePr>
          <p:cNvPr id="3" name="Content Placeholder 2" descr="National Building Code of Canada (NBC)&#10; Specifies requirements and limitations on materials used for each type&#10; Lists requirements in table formats &#10;  Occupancy classifications&#10;  Construction types&#10;">
            <a:extLst>
              <a:ext uri="{FF2B5EF4-FFF2-40B4-BE49-F238E27FC236}">
                <a16:creationId xmlns:a16="http://schemas.microsoft.com/office/drawing/2014/main" id="{0F1D8A89-A31A-6945-ACC1-215FB09AB5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02571"/>
              </p:ext>
            </p:extLst>
          </p:nvPr>
        </p:nvGraphicFramePr>
        <p:xfrm>
          <a:off x="1219200" y="1752600"/>
          <a:ext cx="6858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10347-E934-8E46-97CE-7668415F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085ED952-08B2-A14D-83C4-0C6CFC32626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32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9938" name="Title 1">
            <a:extLst>
              <a:ext uri="{FF2B5EF4-FFF2-40B4-BE49-F238E27FC236}">
                <a16:creationId xmlns:a16="http://schemas.microsoft.com/office/drawing/2014/main" id="{32342D50-601D-EF4C-AA49-E061F958F1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6691A545-585E-CA4B-9FAC-0780CD4ECB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How many types of construction are recognized by both the </a:t>
            </a:r>
            <a:r>
              <a:rPr lang="en-US" altLang="en-US" i="1"/>
              <a:t>International Building Code</a:t>
            </a:r>
            <a:r>
              <a:rPr lang="en-US" altLang="en-US"/>
              <a:t>® and the NFPA®?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5DAD-ACC7-1E47-A056-86435BBDE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B04E60AB-8DA0-224E-B038-25647B39AF3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0963" name="Title 2">
            <a:extLst>
              <a:ext uri="{FF2B5EF4-FFF2-40B4-BE49-F238E27FC236}">
                <a16:creationId xmlns:a16="http://schemas.microsoft.com/office/drawing/2014/main" id="{3DAC791F-4634-6B4B-BAC5-11BB8F424D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2</a:t>
            </a:r>
          </a:p>
        </p:txBody>
      </p:sp>
      <p:sp>
        <p:nvSpPr>
          <p:cNvPr id="40962" name="Content Placeholder 1">
            <a:extLst>
              <a:ext uri="{FF2B5EF4-FFF2-40B4-BE49-F238E27FC236}">
                <a16:creationId xmlns:a16="http://schemas.microsoft.com/office/drawing/2014/main" id="{F774368B-730C-D948-928E-BA3283D8A68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752600"/>
            <a:ext cx="83058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Identify single-use occupancy classifications.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BA90C-0642-F04B-BFCF-B75059505B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793190E8-479B-B34D-AC32-43B1F7A509A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1986" name="Title 2">
            <a:extLst>
              <a:ext uri="{FF2B5EF4-FFF2-40B4-BE49-F238E27FC236}">
                <a16:creationId xmlns:a16="http://schemas.microsoft.com/office/drawing/2014/main" id="{C6478E23-C4FE-124E-869F-0C8FF1B2E4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68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An occupancy classification can be defined as the use of all or a portion of a building or structure.</a:t>
            </a:r>
          </a:p>
        </p:txBody>
      </p:sp>
      <p:graphicFrame>
        <p:nvGraphicFramePr>
          <p:cNvPr id="14" name="Diagram 13" descr="Some occupancies have higher fire loads&#10;Some occupancies have a greater number of occupants&#10;Helps inspection personnel get an idea of hazard level&#10;Developed by model code organizations&#10;Separates occupancies into risk categories&#10;Based on the use of the structure&#10;Some model codes are similar, but inspectors need to understand the differences&#10;">
            <a:extLst>
              <a:ext uri="{FF2B5EF4-FFF2-40B4-BE49-F238E27FC236}">
                <a16:creationId xmlns:a16="http://schemas.microsoft.com/office/drawing/2014/main" id="{12E8D0D0-1FBE-0447-AD34-AB0A117C98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520232"/>
              </p:ext>
            </p:extLst>
          </p:nvPr>
        </p:nvGraphicFramePr>
        <p:xfrm>
          <a:off x="914400" y="1600200"/>
          <a:ext cx="7391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CB8ED-9420-E147-B63D-0AB16C030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DCF85021-E242-A947-A09C-6CFA3244701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3010" name="Title 2">
            <a:extLst>
              <a:ext uri="{FF2B5EF4-FFF2-40B4-BE49-F238E27FC236}">
                <a16:creationId xmlns:a16="http://schemas.microsoft.com/office/drawing/2014/main" id="{239C4814-FB9C-674E-AB1B-2E61EFC703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Model codes are grouped according to general descriptions.</a:t>
            </a:r>
          </a:p>
        </p:txBody>
      </p:sp>
      <p:graphicFrame>
        <p:nvGraphicFramePr>
          <p:cNvPr id="14" name="Diagram 13" descr="Assembly&#10;Business&#10;Educational&#10;Factory/Industrial&#10;Institutional&#10;Mercantile&#10;Residential&#10;Storage&#10;Utility/Misc.&#10;">
            <a:extLst>
              <a:ext uri="{FF2B5EF4-FFF2-40B4-BE49-F238E27FC236}">
                <a16:creationId xmlns:a16="http://schemas.microsoft.com/office/drawing/2014/main" id="{2C08F482-B171-584F-81D7-2BCDC2E32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472225"/>
              </p:ext>
            </p:extLst>
          </p:nvPr>
        </p:nvGraphicFramePr>
        <p:xfrm>
          <a:off x="838200" y="1524000"/>
          <a:ext cx="7696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CED88-FD13-B948-9641-FDA3CBFB82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E2B25352-20DC-F64C-9D06-DD8B24CFFEE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4034" name="Title 2">
            <a:extLst>
              <a:ext uri="{FF2B5EF4-FFF2-40B4-BE49-F238E27FC236}">
                <a16:creationId xmlns:a16="http://schemas.microsoft.com/office/drawing/2014/main" id="{C4AA7D8D-CBD7-A241-837E-C57B04647B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should be aware that building conditions rarely remain the same.</a:t>
            </a:r>
          </a:p>
        </p:txBody>
      </p:sp>
      <p:pic>
        <p:nvPicPr>
          <p:cNvPr id="44036" name="Picture 1" descr="street view of a store with loft apartments above the store">
            <a:extLst>
              <a:ext uri="{FF2B5EF4-FFF2-40B4-BE49-F238E27FC236}">
                <a16:creationId xmlns:a16="http://schemas.microsoft.com/office/drawing/2014/main" id="{075FBD1B-591B-3F49-A44D-291C65C59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b="3789"/>
          <a:stretch>
            <a:fillRect/>
          </a:stretch>
        </p:blipFill>
        <p:spPr bwMode="auto">
          <a:xfrm>
            <a:off x="395177" y="1771185"/>
            <a:ext cx="425302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For example, a warehouse or storage area converted to loft apartments&#10;Original fire protection systems no longer adequate&#10;Exit requirements may need to be upgraded to meet higher requirements&#10;">
            <a:extLst>
              <a:ext uri="{FF2B5EF4-FFF2-40B4-BE49-F238E27FC236}">
                <a16:creationId xmlns:a16="http://schemas.microsoft.com/office/drawing/2014/main" id="{E685CF1C-6B85-E542-A6A1-9BAEF12EC1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3617348"/>
              </p:ext>
            </p:extLst>
          </p:nvPr>
        </p:nvGraphicFramePr>
        <p:xfrm>
          <a:off x="4495800" y="3048000"/>
          <a:ext cx="45720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038" name="Text Box 7">
            <a:extLst>
              <a:ext uri="{FF2B5EF4-FFF2-40B4-BE49-F238E27FC236}">
                <a16:creationId xmlns:a16="http://schemas.microsoft.com/office/drawing/2014/main" id="{C31EAF39-27D7-0241-AFB5-5A2A0831E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6F0C8-AA9D-AA4D-BCFC-3330BE994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EDC34F7E-375D-F74D-A7C1-BE19BDBCF77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5058" name="Title 2">
            <a:extLst>
              <a:ext uri="{FF2B5EF4-FFF2-40B4-BE49-F238E27FC236}">
                <a16:creationId xmlns:a16="http://schemas.microsoft.com/office/drawing/2014/main" id="{B27106BE-F533-C34A-9157-6E7ACF11CD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should be aware that building conditions rarely remain the same.</a:t>
            </a:r>
          </a:p>
        </p:txBody>
      </p:sp>
      <p:graphicFrame>
        <p:nvGraphicFramePr>
          <p:cNvPr id="3" name="Diagram 2" descr="Storage occupancy issues are a frequent cause of substantial loss&#10; Occurs when there is more combustible content than originally used in the building&#10; Design of the fire sprinkler system and other protection features may be inadequate for the additional contents&#10;">
            <a:extLst>
              <a:ext uri="{FF2B5EF4-FFF2-40B4-BE49-F238E27FC236}">
                <a16:creationId xmlns:a16="http://schemas.microsoft.com/office/drawing/2014/main" id="{169FB217-5FAF-9144-8D40-157E006817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41034"/>
              </p:ext>
            </p:extLst>
          </p:nvPr>
        </p:nvGraphicFramePr>
        <p:xfrm>
          <a:off x="1143000" y="1676400"/>
          <a:ext cx="67818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DEEBB-7100-064D-839C-7919F39082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528A4DDE-DD0B-2B45-A6F1-3261C2E3A59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6082" name="Title 2">
            <a:extLst>
              <a:ext uri="{FF2B5EF4-FFF2-40B4-BE49-F238E27FC236}">
                <a16:creationId xmlns:a16="http://schemas.microsoft.com/office/drawing/2014/main" id="{94FD090C-5660-AB43-AD74-991CC3C692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7963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When reviewing renovation plans, an inspector needs to answer two questions.</a:t>
            </a:r>
          </a:p>
        </p:txBody>
      </p:sp>
      <p:graphicFrame>
        <p:nvGraphicFramePr>
          <p:cNvPr id="3" name="Diagram 2" descr="Have the construction materials or the building’s purpose changed since the last inspection?&#10;What effect will those changes have on the fire and life safety provisions for the structure?&#10;">
            <a:extLst>
              <a:ext uri="{FF2B5EF4-FFF2-40B4-BE49-F238E27FC236}">
                <a16:creationId xmlns:a16="http://schemas.microsoft.com/office/drawing/2014/main" id="{FEE5970A-2914-AB4C-99B1-33E33F7348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484996"/>
              </p:ext>
            </p:extLst>
          </p:nvPr>
        </p:nvGraphicFramePr>
        <p:xfrm>
          <a:off x="1143000" y="1676400"/>
          <a:ext cx="67818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EA4CE-2DD3-D948-8059-F9661D7A1C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C16882A-9D8B-A048-AC12-BAFA8A6E064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0243" name="Title 2">
            <a:extLst>
              <a:ext uri="{FF2B5EF4-FFF2-40B4-BE49-F238E27FC236}">
                <a16:creationId xmlns:a16="http://schemas.microsoft.com/office/drawing/2014/main" id="{AE22342F-1025-5F47-8656-38109A7557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12763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be aware of job duties related to building codes.</a:t>
            </a:r>
          </a:p>
        </p:txBody>
      </p:sp>
      <p:graphicFrame>
        <p:nvGraphicFramePr>
          <p:cNvPr id="2" name="Content Placeholder 1" descr="Review plans&#10;Conduct inspections&#10;">
            <a:extLst>
              <a:ext uri="{FF2B5EF4-FFF2-40B4-BE49-F238E27FC236}">
                <a16:creationId xmlns:a16="http://schemas.microsoft.com/office/drawing/2014/main" id="{5BA405F5-A2E5-CE48-9FD1-20F52EA216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554829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1" descr="outside view of a church building">
            <a:extLst>
              <a:ext uri="{FF2B5EF4-FFF2-40B4-BE49-F238E27FC236}">
                <a16:creationId xmlns:a16="http://schemas.microsoft.com/office/drawing/2014/main" id="{DA3DCEAF-3B00-674A-B833-EF5749A63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5562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Wide variety of uses&#10; Houses of worship&#10; Theaters&#10; Restaurants&#10; Arenas&#10;Divided into subclassifications based on&#10; Type of activities&#10; Perceived hazard associated with activities&#10;Exception used by the NFPA®&#10;">
            <a:extLst>
              <a:ext uri="{FF2B5EF4-FFF2-40B4-BE49-F238E27FC236}">
                <a16:creationId xmlns:a16="http://schemas.microsoft.com/office/drawing/2014/main" id="{AC28AA0C-2B8B-F842-BEAC-06438C3A3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882509"/>
              </p:ext>
            </p:extLst>
          </p:nvPr>
        </p:nvGraphicFramePr>
        <p:xfrm>
          <a:off x="4191000" y="1828800"/>
          <a:ext cx="4572000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106" name="Title 2">
            <a:extLst>
              <a:ext uri="{FF2B5EF4-FFF2-40B4-BE49-F238E27FC236}">
                <a16:creationId xmlns:a16="http://schemas.microsoft.com/office/drawing/2014/main" id="{35ED789C-AD80-0841-9657-53E0B09339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7963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An assembly occupancy is any structure or room that is used for the gathering of 50 or more persons.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5284B-4A25-8243-A86F-C0361C97A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C1AFD007-1E75-DF47-B49C-F17FFE8AE72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C50A8-A01B-054F-8BC9-E35C1E3DA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F262EAEC-1AFF-7144-ADFC-3C537682CCE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8130" name="Title 2">
            <a:extLst>
              <a:ext uri="{FF2B5EF4-FFF2-40B4-BE49-F238E27FC236}">
                <a16:creationId xmlns:a16="http://schemas.microsoft.com/office/drawing/2014/main" id="{80365B4F-EF82-304A-9F8D-2C1AB55D0E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03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Business occupancies</a:t>
            </a:r>
            <a:r>
              <a:rPr lang="en-US" altLang="en-US" sz="3000" i="1"/>
              <a:t> </a:t>
            </a:r>
            <a:r>
              <a:rPr lang="en-US" altLang="en-US" sz="3000"/>
              <a:t>provide a working place for large numbers of occupants in an office environment.</a:t>
            </a:r>
          </a:p>
        </p:txBody>
      </p:sp>
      <p:graphicFrame>
        <p:nvGraphicFramePr>
          <p:cNvPr id="3" name="Diagram 2" descr="General offices&#10;Medical offices&#10;Air traffic control towers&#10;Municipal buildings&#10;College and university instructional buildings&#10;Dry cleaning and laundry facilities&#10;Barber and beauty shops&#10;">
            <a:extLst>
              <a:ext uri="{FF2B5EF4-FFF2-40B4-BE49-F238E27FC236}">
                <a16:creationId xmlns:a16="http://schemas.microsoft.com/office/drawing/2014/main" id="{C996E9ED-A0E1-5F48-BF41-F52A4EE0C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974555"/>
              </p:ext>
            </p:extLst>
          </p:nvPr>
        </p:nvGraphicFramePr>
        <p:xfrm>
          <a:off x="838200" y="1600200"/>
          <a:ext cx="7467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7A656-F820-8349-BC3E-0D96C71BC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03E285B3-352F-974C-B8EA-B1F2053DEFD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9154" name="Title 2">
            <a:extLst>
              <a:ext uri="{FF2B5EF4-FFF2-40B4-BE49-F238E27FC236}">
                <a16:creationId xmlns:a16="http://schemas.microsoft.com/office/drawing/2014/main" id="{697E1938-22E2-B14C-9387-0C0702F931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889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The ICC® and the NFPA® differ slightly on outpatient clinics.</a:t>
            </a:r>
          </a:p>
        </p:txBody>
      </p:sp>
      <p:graphicFrame>
        <p:nvGraphicFramePr>
          <p:cNvPr id="3" name="Diagram 2" descr="ICC®&#10; Includes outpatient clinics where patients are ambulatory and not incapacitated by anesthetic&#10;NFPA®&#10; Classifies outpatient clinics as ambulatory health care occupancies&#10;">
            <a:extLst>
              <a:ext uri="{FF2B5EF4-FFF2-40B4-BE49-F238E27FC236}">
                <a16:creationId xmlns:a16="http://schemas.microsoft.com/office/drawing/2014/main" id="{DA268660-DFF3-A94B-8C27-AE5D28249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141310"/>
              </p:ext>
            </p:extLst>
          </p:nvPr>
        </p:nvGraphicFramePr>
        <p:xfrm>
          <a:off x="1371600" y="1600200"/>
          <a:ext cx="6629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CB792-F983-3B4F-A219-7E0C81F098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57431220-343B-E949-94B7-4E919FCD4CB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0178" name="Title 2">
            <a:extLst>
              <a:ext uri="{FF2B5EF4-FFF2-40B4-BE49-F238E27FC236}">
                <a16:creationId xmlns:a16="http://schemas.microsoft.com/office/drawing/2014/main" id="{7CA8F8A7-A8C8-AC4A-B49D-F00DE5011C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Business occupancies are normally divided into group areas and individual working spaces.</a:t>
            </a:r>
          </a:p>
        </p:txBody>
      </p:sp>
      <p:graphicFrame>
        <p:nvGraphicFramePr>
          <p:cNvPr id="3" name="Diagram 2" descr="Positive effect&#10; Compartmentalized large spaces&#10; Separates it into fire and smoke zones&#10;Open-plan office spaces&#10; Lose the positive effect&#10; Allows fire and smoke to move unimpeded throughout &#10;">
            <a:extLst>
              <a:ext uri="{FF2B5EF4-FFF2-40B4-BE49-F238E27FC236}">
                <a16:creationId xmlns:a16="http://schemas.microsoft.com/office/drawing/2014/main" id="{8BEA383D-4080-544D-96B6-95A3E0A55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6731837"/>
              </p:ext>
            </p:extLst>
          </p:nvPr>
        </p:nvGraphicFramePr>
        <p:xfrm>
          <a:off x="1371600" y="1600200"/>
          <a:ext cx="6629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9C54A-BDA6-2D40-838F-7F0DAFEFA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2C2619F-04DD-1640-A9D9-62CB28B6A45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1203" name="Title 2">
            <a:extLst>
              <a:ext uri="{FF2B5EF4-FFF2-40B4-BE49-F238E27FC236}">
                <a16:creationId xmlns:a16="http://schemas.microsoft.com/office/drawing/2014/main" id="{BA8713E5-CFA1-7843-89A6-E627881065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characteristics of an educational occupancy.</a:t>
            </a:r>
          </a:p>
        </p:txBody>
      </p:sp>
      <p:pic>
        <p:nvPicPr>
          <p:cNvPr id="51202" name="Content Placeholder 1" descr="outside view of a school building">
            <a:extLst>
              <a:ext uri="{FF2B5EF4-FFF2-40B4-BE49-F238E27FC236}">
                <a16:creationId xmlns:a16="http://schemas.microsoft.com/office/drawing/2014/main" id="{4E254E76-E825-E644-8C21-BC6920AC1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5562600" cy="3675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 descr="Six or more persons&#10;Through the 12th grade&#10;Meet for 4 or more hours in a day or more than 12 hours in a week&#10;">
            <a:extLst>
              <a:ext uri="{FF2B5EF4-FFF2-40B4-BE49-F238E27FC236}">
                <a16:creationId xmlns:a16="http://schemas.microsoft.com/office/drawing/2014/main" id="{789F691C-435A-114E-8014-524C28AE9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526207"/>
              </p:ext>
            </p:extLst>
          </p:nvPr>
        </p:nvGraphicFramePr>
        <p:xfrm>
          <a:off x="5105400" y="3657600"/>
          <a:ext cx="38100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95B4-80D1-2D4F-81B6-7E2C2E86F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BFF9871A-DD24-CE48-8ABF-DCE818FD429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2226" name="Title 2">
            <a:extLst>
              <a:ext uri="{FF2B5EF4-FFF2-40B4-BE49-F238E27FC236}">
                <a16:creationId xmlns:a16="http://schemas.microsoft.com/office/drawing/2014/main" id="{5EDFD97C-A1E9-A549-A43F-A0DA5EF8EE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Inspecting educational occupancies present significant challenges.</a:t>
            </a:r>
          </a:p>
        </p:txBody>
      </p:sp>
      <p:graphicFrame>
        <p:nvGraphicFramePr>
          <p:cNvPr id="6" name="Content Placeholder 5" descr="Facilities have a wide variety of uses&#10;Age and capabilities can vary widely&#10;Classrooms: 1 person for every 20 square feet (1.85m2)&#10;Labs/Shops: 1 person for every 50 square feet (4.5m2)&#10;Gyms/Lecture Halls/Dining: Follow requirements for assemblies&#10;Also applies to day care facilities that care for 6 or more children older than 2½&#10;">
            <a:extLst>
              <a:ext uri="{FF2B5EF4-FFF2-40B4-BE49-F238E27FC236}">
                <a16:creationId xmlns:a16="http://schemas.microsoft.com/office/drawing/2014/main" id="{05715FBB-1411-D846-A629-F477CDAEE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035225"/>
              </p:ext>
            </p:extLst>
          </p:nvPr>
        </p:nvGraphicFramePr>
        <p:xfrm>
          <a:off x="533400" y="1600200"/>
          <a:ext cx="8077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9" name="Text Box 7">
            <a:extLst>
              <a:ext uri="{FF2B5EF4-FFF2-40B4-BE49-F238E27FC236}">
                <a16:creationId xmlns:a16="http://schemas.microsoft.com/office/drawing/2014/main" id="{FD688F6E-A782-064F-A3F4-04DAF8374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F791A-03BC-0142-8442-4E7232BB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972DF9DC-C79F-C643-B9C5-65368EFF3A6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3250" name="Title 1">
            <a:extLst>
              <a:ext uri="{FF2B5EF4-FFF2-40B4-BE49-F238E27FC236}">
                <a16:creationId xmlns:a16="http://schemas.microsoft.com/office/drawing/2014/main" id="{27F74066-5CF0-4D49-B707-A40BEABD26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53251" name="Text Placeholder 2">
            <a:extLst>
              <a:ext uri="{FF2B5EF4-FFF2-40B4-BE49-F238E27FC236}">
                <a16:creationId xmlns:a16="http://schemas.microsoft.com/office/drawing/2014/main" id="{E1BADEA4-4643-CF49-BEB3-9D79DD163D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/>
              <a:t>Religious educational rooms and auditoriums associated with a church that have occupant loads of less than 100 are classified with assembly occupancies.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CCD82-5F73-954C-ADD8-B9D2A39BFC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0B1257D5-9B4A-B449-AB55-609A51B4E7F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4274" name="Title 2">
            <a:extLst>
              <a:ext uri="{FF2B5EF4-FFF2-40B4-BE49-F238E27FC236}">
                <a16:creationId xmlns:a16="http://schemas.microsoft.com/office/drawing/2014/main" id="{9D500791-6ED1-424D-A7F0-FE224D3027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Inspecting educational occupancies present significant challenges.</a:t>
            </a:r>
          </a:p>
        </p:txBody>
      </p:sp>
      <p:graphicFrame>
        <p:nvGraphicFramePr>
          <p:cNvPr id="6" name="Content Placeholder 5" descr="Maintenance and other personnel may be in the buildings after hours&#10;Risk of fire considered low to moderate&#10;Pose hazards due to their high occupant loads and wide variety of uses&#10;Each code describes facilities differently&#10;Must be familiar with AHJ’s adopted codes; crucial when determining occupancy loads&#10;">
            <a:extLst>
              <a:ext uri="{FF2B5EF4-FFF2-40B4-BE49-F238E27FC236}">
                <a16:creationId xmlns:a16="http://schemas.microsoft.com/office/drawing/2014/main" id="{88F45876-5BC3-D149-9E40-14382ADE3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7048913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5BDB5-D67F-F841-82C6-FEA9C33FF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4C524C1D-696F-9243-A06C-3D0936511DA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5298" name="Title 2">
            <a:extLst>
              <a:ext uri="{FF2B5EF4-FFF2-40B4-BE49-F238E27FC236}">
                <a16:creationId xmlns:a16="http://schemas.microsoft.com/office/drawing/2014/main" id="{19F657FB-0C16-FD42-8157-C8667662874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Canadian codes do not classify educational facilities separately.</a:t>
            </a:r>
          </a:p>
        </p:txBody>
      </p:sp>
      <p:graphicFrame>
        <p:nvGraphicFramePr>
          <p:cNvPr id="6" name="Content Placeholder 5" descr="Grouped with Group A Assembly occupancies&#10;Requirements limiting occupant loads are similar to U.S.&#10;Vocational training facilities require almost double the space per person than the ICC® or NFPA®&#10;">
            <a:extLst>
              <a:ext uri="{FF2B5EF4-FFF2-40B4-BE49-F238E27FC236}">
                <a16:creationId xmlns:a16="http://schemas.microsoft.com/office/drawing/2014/main" id="{611CCE61-DFB4-BD40-85CF-6DA5CFF887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904261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A127-2EBF-2142-A583-911D39B476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88DE680A-7D9F-1547-A33D-752A531A1F6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6322" name="Title 2">
            <a:extLst>
              <a:ext uri="{FF2B5EF4-FFF2-40B4-BE49-F238E27FC236}">
                <a16:creationId xmlns:a16="http://schemas.microsoft.com/office/drawing/2014/main" id="{32332602-AC73-6B42-A6B7-646094792F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Each model code classifies manufacturing and processing facilities differently.</a:t>
            </a:r>
          </a:p>
        </p:txBody>
      </p:sp>
      <p:graphicFrame>
        <p:nvGraphicFramePr>
          <p:cNvPr id="6" name="Content Placeholder 5" descr="NFPA®&#10; General Purpose&#10; Special Purpose&#10; High Hazard&#10;ICC®&#10; Hazardous materials/processes not included; may be classified as high-hazard&#10;">
            <a:extLst>
              <a:ext uri="{FF2B5EF4-FFF2-40B4-BE49-F238E27FC236}">
                <a16:creationId xmlns:a16="http://schemas.microsoft.com/office/drawing/2014/main" id="{F96C5855-6169-144E-9E85-ACC58C1CD6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316629"/>
              </p:ext>
            </p:extLst>
          </p:nvPr>
        </p:nvGraphicFramePr>
        <p:xfrm>
          <a:off x="1066800" y="1219200"/>
          <a:ext cx="69342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 1" descr="Evaluate these structures based upon requirements that pertain to primary use&#10;">
            <a:extLst>
              <a:ext uri="{FF2B5EF4-FFF2-40B4-BE49-F238E27FC236}">
                <a16:creationId xmlns:a16="http://schemas.microsoft.com/office/drawing/2014/main" id="{4E3D0600-1C65-DD4A-92D3-2E46DD5EF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601048"/>
              </p:ext>
            </p:extLst>
          </p:nvPr>
        </p:nvGraphicFramePr>
        <p:xfrm>
          <a:off x="1447800" y="4343400"/>
          <a:ext cx="6096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CC3B1-7733-EA4A-8717-265711E42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FB2B11A-E25B-D14B-B372-CAE452B9D9C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1267" name="Title 2">
            <a:extLst>
              <a:ext uri="{FF2B5EF4-FFF2-40B4-BE49-F238E27FC236}">
                <a16:creationId xmlns:a16="http://schemas.microsoft.com/office/drawing/2014/main" id="{D16C1383-D9DC-E24F-9EA6-351434AF53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035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Know the types of construction determined by architects or design professionals.</a:t>
            </a:r>
          </a:p>
        </p:txBody>
      </p:sp>
      <p:graphicFrame>
        <p:nvGraphicFramePr>
          <p:cNvPr id="2" name="Content Placeholder 1" descr="Occupancy type&#10;Building size&#10;Automatic sprinkler systems&#10;Materials used&#10;Material fire resistance&#10; Owner cost&#10;Other factors&#10;Local definitions&#10;">
            <a:extLst>
              <a:ext uri="{FF2B5EF4-FFF2-40B4-BE49-F238E27FC236}">
                <a16:creationId xmlns:a16="http://schemas.microsoft.com/office/drawing/2014/main" id="{EB42B3EA-DF1D-4842-86FF-43161B5E99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36480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44958-4DD0-324D-988F-09A8701CAA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9CB9A549-B3BB-874F-AB24-59B9F4770BA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7346" name="Title 2">
            <a:extLst>
              <a:ext uri="{FF2B5EF4-FFF2-40B4-BE49-F238E27FC236}">
                <a16:creationId xmlns:a16="http://schemas.microsoft.com/office/drawing/2014/main" id="{9EFB3027-84CA-2F4D-8920-1325C9A76D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Canadian codes divide factory and manufacturing facilities into three subdivisions.</a:t>
            </a:r>
          </a:p>
        </p:txBody>
      </p:sp>
      <p:pic>
        <p:nvPicPr>
          <p:cNvPr id="57348" name="Picture 2" descr="table detailing canadian codes for factory and industrial occupancies, see instructor for more information">
            <a:extLst>
              <a:ext uri="{FF2B5EF4-FFF2-40B4-BE49-F238E27FC236}">
                <a16:creationId xmlns:a16="http://schemas.microsoft.com/office/drawing/2014/main" id="{40ADA862-320A-A94A-A248-BE82D44C4B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54380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F7861-683F-204B-8010-1E5B1E7F0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AE023CEF-358B-3D48-B6E6-5E623BBFCB5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8370" name="Title 2">
            <a:extLst>
              <a:ext uri="{FF2B5EF4-FFF2-40B4-BE49-F238E27FC236}">
                <a16:creationId xmlns:a16="http://schemas.microsoft.com/office/drawing/2014/main" id="{AEFBE7C2-B9FE-7D41-B50A-27808C43C5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 familiar with the different codes regarding institutional occupancies.</a:t>
            </a:r>
          </a:p>
        </p:txBody>
      </p:sp>
      <p:graphicFrame>
        <p:nvGraphicFramePr>
          <p:cNvPr id="3" name="Content Placeholder 2" descr="ICC®&#10; Group I Institutional&#10; Occupancies that provide care or medical treatment to people with physical limitations due to health or age&#10; Includes penal or correctional facilities&#10;NFPA® 1™ and NFPA® 101®&#10; Health Care&#10; Ambulatory Health Care&#10; Detention and Correctional&#10; Residential Board and Care&#10; Day Care (portions of the occupancy requirements)&#10;">
            <a:extLst>
              <a:ext uri="{FF2B5EF4-FFF2-40B4-BE49-F238E27FC236}">
                <a16:creationId xmlns:a16="http://schemas.microsoft.com/office/drawing/2014/main" id="{B06C7C5F-EDA0-C54C-8025-782EDBE15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172835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7F129-4473-B844-86FB-1EC5B2294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6D7D668-787F-E44B-8D5D-737C2109624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9394" name="Title 2">
            <a:extLst>
              <a:ext uri="{FF2B5EF4-FFF2-40B4-BE49-F238E27FC236}">
                <a16:creationId xmlns:a16="http://schemas.microsoft.com/office/drawing/2014/main" id="{800D17D3-0EB2-7F42-9FFA-C03BC805D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95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 familiar with Canadian codes for institutional occupancies.</a:t>
            </a:r>
          </a:p>
        </p:txBody>
      </p:sp>
      <p:pic>
        <p:nvPicPr>
          <p:cNvPr id="59396" name="Picture 2" descr="table detailing canadian codes for industrial occupancies, see instructor for more information">
            <a:extLst>
              <a:ext uri="{FF2B5EF4-FFF2-40B4-BE49-F238E27FC236}">
                <a16:creationId xmlns:a16="http://schemas.microsoft.com/office/drawing/2014/main" id="{69DCF623-0868-CC42-8460-E6EDB7C88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19760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E7AF0-0EA3-744B-BD17-FF1F8F1E7D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074911A5-98ED-FA42-9D65-A097FF8A387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0418" name="Title 2">
            <a:extLst>
              <a:ext uri="{FF2B5EF4-FFF2-40B4-BE49-F238E27FC236}">
                <a16:creationId xmlns:a16="http://schemas.microsoft.com/office/drawing/2014/main" id="{E31A3260-1727-CD4C-8AC2-C66820C308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Health care occupancies provide services to people who cannot evacuate without assistance.</a:t>
            </a:r>
          </a:p>
        </p:txBody>
      </p:sp>
      <p:pic>
        <p:nvPicPr>
          <p:cNvPr id="60420" name="Content Placeholder 2" descr="street view of a hospital building">
            <a:extLst>
              <a:ext uri="{FF2B5EF4-FFF2-40B4-BE49-F238E27FC236}">
                <a16:creationId xmlns:a16="http://schemas.microsoft.com/office/drawing/2014/main" id="{3D142C54-6BBD-8648-B00F-962020140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" b="5010"/>
          <a:stretch/>
        </p:blipFill>
        <p:spPr bwMode="auto">
          <a:xfrm>
            <a:off x="304800" y="2057400"/>
            <a:ext cx="51816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 descr="Identified only in NFPA®1™ and NFPA®101®&#10;ICC® codes include similar requirements included as part of Group I Institutional I-2, a subclassification&#10;Canadian codes include similar provisions within their Group B Care of Detention Occupancies classification&#10;As is the case with several other occupancy classifications, there are differences among the various codes&#10;">
            <a:extLst>
              <a:ext uri="{FF2B5EF4-FFF2-40B4-BE49-F238E27FC236}">
                <a16:creationId xmlns:a16="http://schemas.microsoft.com/office/drawing/2014/main" id="{A1B5A2EA-6708-D04F-A339-8E9B0DA07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902782"/>
              </p:ext>
            </p:extLst>
          </p:nvPr>
        </p:nvGraphicFramePr>
        <p:xfrm>
          <a:off x="4648200" y="2057400"/>
          <a:ext cx="434340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C0DD-D613-3E4E-9066-771F931D80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3B1A7B9F-8CAF-7744-8BEB-5F056C0EE0A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1442" name="Title 2">
            <a:extLst>
              <a:ext uri="{FF2B5EF4-FFF2-40B4-BE49-F238E27FC236}">
                <a16:creationId xmlns:a16="http://schemas.microsoft.com/office/drawing/2014/main" id="{8A97C0D2-A2CD-A74B-9DB6-C950D6AC10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may find that more than one code applies in institutional/health care facilities.</a:t>
            </a:r>
            <a:endParaRPr lang="en-US" altLang="en-US" sz="6000"/>
          </a:p>
        </p:txBody>
      </p:sp>
      <p:graphicFrame>
        <p:nvGraphicFramePr>
          <p:cNvPr id="6" name="Content Placeholder 5" descr="Adopted local code may apply to the design of the building&#10;NFPA® 101® may pertain to areas such as long-term care in order to obtain Medicare certification&#10;Multiple code documents are used to ensure all requirements are met&#10;">
            <a:extLst>
              <a:ext uri="{FF2B5EF4-FFF2-40B4-BE49-F238E27FC236}">
                <a16:creationId xmlns:a16="http://schemas.microsoft.com/office/drawing/2014/main" id="{FF84904A-40E7-9D40-96B9-267A8AD2E1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958381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15535-B645-0841-9350-171E07A64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AD7C5599-023D-AB4D-8ABB-67987060B8D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2466" name="Title 2">
            <a:extLst>
              <a:ext uri="{FF2B5EF4-FFF2-40B4-BE49-F238E27FC236}">
                <a16:creationId xmlns:a16="http://schemas.microsoft.com/office/drawing/2014/main" id="{4AE167B2-6DB6-E84A-8F78-4F1AE055F1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95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understand ambulatory health care occupancies.</a:t>
            </a:r>
          </a:p>
        </p:txBody>
      </p:sp>
      <p:pic>
        <p:nvPicPr>
          <p:cNvPr id="62468" name="Content Placeholder 2" descr="outpatient medical service building, or better known as Urgent Care">
            <a:extLst>
              <a:ext uri="{FF2B5EF4-FFF2-40B4-BE49-F238E27FC236}">
                <a16:creationId xmlns:a16="http://schemas.microsoft.com/office/drawing/2014/main" id="{A063D152-5353-CB43-BED7-C2237D37D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1910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Buildings or portions of buildings that provide medical services to four or more patients on an outpatient basis&#10;Patients in these facilities may be incapable of self-preservation due to anesthesia or medication&#10;Urgent care facilities are included in this category&#10;ICC® codes classify outpatient care facilities as Group B Business Occupancies&#10;">
            <a:extLst>
              <a:ext uri="{FF2B5EF4-FFF2-40B4-BE49-F238E27FC236}">
                <a16:creationId xmlns:a16="http://schemas.microsoft.com/office/drawing/2014/main" id="{F924FBDA-385A-CA45-ACD4-37DBE8B1E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72010"/>
              </p:ext>
            </p:extLst>
          </p:nvPr>
        </p:nvGraphicFramePr>
        <p:xfrm>
          <a:off x="4191000" y="2057400"/>
          <a:ext cx="480060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2470" name="Text Box 7">
            <a:extLst>
              <a:ext uri="{FF2B5EF4-FFF2-40B4-BE49-F238E27FC236}">
                <a16:creationId xmlns:a16="http://schemas.microsoft.com/office/drawing/2014/main" id="{B4BC7D29-5200-7141-A811-2E10CEED0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ACF05-8AA4-1545-8C52-93F37F863E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80C17361-8931-294C-870A-C49DF1E76DF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3490" name="Title 2">
            <a:extLst>
              <a:ext uri="{FF2B5EF4-FFF2-40B4-BE49-F238E27FC236}">
                <a16:creationId xmlns:a16="http://schemas.microsoft.com/office/drawing/2014/main" id="{E015F9E8-C882-6142-AA7F-7F15593F41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95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understand ambulatory health care occupancies.</a:t>
            </a:r>
          </a:p>
        </p:txBody>
      </p:sp>
      <p:graphicFrame>
        <p:nvGraphicFramePr>
          <p:cNvPr id="5" name="Content Placeholder 4" descr="One-and two-family dwellings are being used as residential care&#10;States may regulate only dwellings with four or more residents&#10;Become familiar with state/provincial legislation for authority&#10;">
            <a:extLst>
              <a:ext uri="{FF2B5EF4-FFF2-40B4-BE49-F238E27FC236}">
                <a16:creationId xmlns:a16="http://schemas.microsoft.com/office/drawing/2014/main" id="{9D8A0818-4FFF-0043-9688-0F3C8363BF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726827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65FF3-FF58-6349-A4FA-EE0D75264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0BC69FC7-ED36-EF41-AD38-996B143C749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4514" name="Title 2">
            <a:extLst>
              <a:ext uri="{FF2B5EF4-FFF2-40B4-BE49-F238E27FC236}">
                <a16:creationId xmlns:a16="http://schemas.microsoft.com/office/drawing/2014/main" id="{E0E7C3DA-CE4F-6940-937B-E27EE907ED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73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Detention and correctional facilities are locations where the occupants are held under restraint or security.</a:t>
            </a:r>
          </a:p>
        </p:txBody>
      </p:sp>
      <p:pic>
        <p:nvPicPr>
          <p:cNvPr id="64516" name="Content Placeholder 2" descr="inside view of a prison cellblock">
            <a:extLst>
              <a:ext uri="{FF2B5EF4-FFF2-40B4-BE49-F238E27FC236}">
                <a16:creationId xmlns:a16="http://schemas.microsoft.com/office/drawing/2014/main" id="{E7A71485-F245-C94A-9B25-B8A71DA38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54102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As defined in NFPA®1™ and NFPA®101®&#10;In emergency situations, the occupants are prevented from taking anything but limited life-preservation actions&#10;Require direct assistance from staff personnel&#10;ICC® codes include these facilities within the classification of Group I Institutional Subdivision I-3&#10;">
            <a:extLst>
              <a:ext uri="{FF2B5EF4-FFF2-40B4-BE49-F238E27FC236}">
                <a16:creationId xmlns:a16="http://schemas.microsoft.com/office/drawing/2014/main" id="{47945106-AE84-3B48-B687-DACACEAA24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214346"/>
              </p:ext>
            </p:extLst>
          </p:nvPr>
        </p:nvGraphicFramePr>
        <p:xfrm>
          <a:off x="5181600" y="1905000"/>
          <a:ext cx="3810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F2A24-243D-8B4B-AC35-62CA8F908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A3A8A558-ED5F-5843-AE5B-A856901DDBC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5538" name="Title 2">
            <a:extLst>
              <a:ext uri="{FF2B5EF4-FFF2-40B4-BE49-F238E27FC236}">
                <a16:creationId xmlns:a16="http://schemas.microsoft.com/office/drawing/2014/main" id="{BDFA62D5-E33D-0D47-A321-75D1E339B6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651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understand residential board and care occupancies.</a:t>
            </a:r>
          </a:p>
        </p:txBody>
      </p:sp>
      <p:graphicFrame>
        <p:nvGraphicFramePr>
          <p:cNvPr id="5" name="Content Placeholder 4" descr="NFPA® 1™ and NFPA® 101®&#10; Locations where lodging, boarding, and personal care are provided&#10; Four or more residents&#10; Unrelated to the owner or operator&#10; Differentiates these occupancies through the delivery of personal care services to the residents&#10;ICC®&#10; Classify similar occupancies within Group I Institutional or Group R Residential&#10;Canadian&#10; Employ either the Group B Care or Detention Occupancies or Group C Residential Occupancies&#10;">
            <a:extLst>
              <a:ext uri="{FF2B5EF4-FFF2-40B4-BE49-F238E27FC236}">
                <a16:creationId xmlns:a16="http://schemas.microsoft.com/office/drawing/2014/main" id="{E9572E30-C533-B743-B3D9-2A9F2DE9F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636593"/>
              </p:ext>
            </p:extLst>
          </p:nvPr>
        </p:nvGraphicFramePr>
        <p:xfrm>
          <a:off x="609600" y="1524000"/>
          <a:ext cx="7924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5541" name="Text Box 7">
            <a:extLst>
              <a:ext uri="{FF2B5EF4-FFF2-40B4-BE49-F238E27FC236}">
                <a16:creationId xmlns:a16="http://schemas.microsoft.com/office/drawing/2014/main" id="{29AC00F3-DFC1-A84F-9F78-15392F76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37F04-3A33-FB41-BD65-E9846FDC4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4A94DA4-F556-5D4B-AEAE-5F5D698D5C1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6562" name="Title 2">
            <a:extLst>
              <a:ext uri="{FF2B5EF4-FFF2-40B4-BE49-F238E27FC236}">
                <a16:creationId xmlns:a16="http://schemas.microsoft.com/office/drawing/2014/main" id="{70A2FF5C-715B-DD49-97A6-96E0B89BDE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651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understand residential board and care occupancies.</a:t>
            </a:r>
          </a:p>
        </p:txBody>
      </p:sp>
      <p:graphicFrame>
        <p:nvGraphicFramePr>
          <p:cNvPr id="5" name="Content Placeholder 4" descr="Staff responsibilities&#10; Safety and welfare of the residents&#10; Do not provide medical or nursing care&#10; Provide meals&#10; Ensure they have taken medicine&#10; Monitor well-being&#10;Evacuation capacities&#10; Classified as slow, prompt, or impractical&#10;Inspector duties&#10; Be familiar with any changes that may occurred regarding proper classification of occupants&#10;">
            <a:extLst>
              <a:ext uri="{FF2B5EF4-FFF2-40B4-BE49-F238E27FC236}">
                <a16:creationId xmlns:a16="http://schemas.microsoft.com/office/drawing/2014/main" id="{20D3C541-1FF0-F44F-839F-B9164BD7D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423534"/>
              </p:ext>
            </p:extLst>
          </p:nvPr>
        </p:nvGraphicFramePr>
        <p:xfrm>
          <a:off x="609600" y="1752600"/>
          <a:ext cx="8153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8948D-85F1-B946-8181-C8171D7EC7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0E3F2FE0-5A38-E944-868C-3B18D17FD9E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2291" name="Title 2">
            <a:extLst>
              <a:ext uri="{FF2B5EF4-FFF2-40B4-BE49-F238E27FC236}">
                <a16:creationId xmlns:a16="http://schemas.microsoft.com/office/drawing/2014/main" id="{C681C156-E353-5348-92E3-679BD9576A1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United States construction characteristics.</a:t>
            </a:r>
          </a:p>
        </p:txBody>
      </p:sp>
      <p:graphicFrame>
        <p:nvGraphicFramePr>
          <p:cNvPr id="2" name="Content Placeholder 1" descr="International Building Code® and NFPA® recognize 5 types of construction&#10;Each type has subcategories, depending on the code and construction type&#10;">
            <a:extLst>
              <a:ext uri="{FF2B5EF4-FFF2-40B4-BE49-F238E27FC236}">
                <a16:creationId xmlns:a16="http://schemas.microsoft.com/office/drawing/2014/main" id="{DDB04CC4-29E8-5A40-A426-9626D4A48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859911"/>
              </p:ext>
            </p:extLst>
          </p:nvPr>
        </p:nvGraphicFramePr>
        <p:xfrm>
          <a:off x="685800" y="11430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35EA2-C718-304D-95DE-419D31B857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729CA64-5C0A-0446-A682-CE68BD3F435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7587" name="Title 2">
            <a:extLst>
              <a:ext uri="{FF2B5EF4-FFF2-40B4-BE49-F238E27FC236}">
                <a16:creationId xmlns:a16="http://schemas.microsoft.com/office/drawing/2014/main" id="{49BE22E4-6016-F947-A6B7-D6F1899045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05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be familiar with the characteristics of day care occupancies.</a:t>
            </a:r>
          </a:p>
        </p:txBody>
      </p:sp>
      <p:pic>
        <p:nvPicPr>
          <p:cNvPr id="67586" name="Content Placeholder 2" descr="outside view of a day care facility">
            <a:extLst>
              <a:ext uri="{FF2B5EF4-FFF2-40B4-BE49-F238E27FC236}">
                <a16:creationId xmlns:a16="http://schemas.microsoft.com/office/drawing/2014/main" id="{8141BADF-E2D1-7240-960C-42949CEE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493838"/>
            <a:ext cx="672782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Provide care, maintenance, and supervision&#10;Persons of any age&#10;">
            <a:extLst>
              <a:ext uri="{FF2B5EF4-FFF2-40B4-BE49-F238E27FC236}">
                <a16:creationId xmlns:a16="http://schemas.microsoft.com/office/drawing/2014/main" id="{C90540D7-1C44-1346-AB9E-B0A1DF2F3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963838"/>
              </p:ext>
            </p:extLst>
          </p:nvPr>
        </p:nvGraphicFramePr>
        <p:xfrm>
          <a:off x="152400" y="3733800"/>
          <a:ext cx="2819400" cy="1177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 descr="Less that 24 hours per day&#10;Someone other than a relative or legal guardian provides client care&#10;">
            <a:extLst>
              <a:ext uri="{FF2B5EF4-FFF2-40B4-BE49-F238E27FC236}">
                <a16:creationId xmlns:a16="http://schemas.microsoft.com/office/drawing/2014/main" id="{9A09ECC0-12C8-C347-BF4D-FBCBCB4AE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003366"/>
              </p:ext>
            </p:extLst>
          </p:nvPr>
        </p:nvGraphicFramePr>
        <p:xfrm>
          <a:off x="3048000" y="3519054"/>
          <a:ext cx="28956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 descr="Numbers of clients that establish these occupancies differ in each code&#10;Other regulating agencies may have requirements that differ from the locally adopted code&#10;">
            <a:extLst>
              <a:ext uri="{FF2B5EF4-FFF2-40B4-BE49-F238E27FC236}">
                <a16:creationId xmlns:a16="http://schemas.microsoft.com/office/drawing/2014/main" id="{B9DE4A85-26DC-CA45-8BD6-E84CCC6AE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757186"/>
              </p:ext>
            </p:extLst>
          </p:nvPr>
        </p:nvGraphicFramePr>
        <p:xfrm>
          <a:off x="6019800" y="3702627"/>
          <a:ext cx="3048000" cy="231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 descr="NFPA®101®&#10; Separate classification category&#10;ICC®&#10; Group E Educational&#10; Group I Institutional Subdivision I-4&#10;">
            <a:extLst>
              <a:ext uri="{FF2B5EF4-FFF2-40B4-BE49-F238E27FC236}">
                <a16:creationId xmlns:a16="http://schemas.microsoft.com/office/drawing/2014/main" id="{857E3018-684F-CF42-A7B5-8DA7B101F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448940"/>
              </p:ext>
            </p:extLst>
          </p:nvPr>
        </p:nvGraphicFramePr>
        <p:xfrm>
          <a:off x="838200" y="2133600"/>
          <a:ext cx="7620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8610" name="Title 2">
            <a:extLst>
              <a:ext uri="{FF2B5EF4-FFF2-40B4-BE49-F238E27FC236}">
                <a16:creationId xmlns:a16="http://schemas.microsoft.com/office/drawing/2014/main" id="{D6F344A9-D34E-7747-A4CD-7BFAFD1329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Each code differs in how it classifies of day care occupancies.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A4D82-EB45-FE4D-AD2C-1A17AA0EA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4DD1A07B-4CA3-0549-B042-CC4EE42F4F5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6A6C8-A9FC-2B47-928F-4CCE14244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0E490473-B464-0B40-AEC0-B1E6AE6CF8C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9634" name="Title 2">
            <a:extLst>
              <a:ext uri="{FF2B5EF4-FFF2-40B4-BE49-F238E27FC236}">
                <a16:creationId xmlns:a16="http://schemas.microsoft.com/office/drawing/2014/main" id="{D85C1D4A-B8F6-6B44-ACD9-58B8FA97243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603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Understand inspection considerations for day care occupancies.</a:t>
            </a:r>
          </a:p>
        </p:txBody>
      </p:sp>
      <p:graphicFrame>
        <p:nvGraphicFramePr>
          <p:cNvPr id="7" name="Diagram 6" descr="Must be tailored to meet the specific needs of residents&#10;Understand the capabilities of the occupant groups&#10; Best way to observe and mitigate potential fire and life safety hazards&#10; Look at age and physical condition of population&#10;">
            <a:extLst>
              <a:ext uri="{FF2B5EF4-FFF2-40B4-BE49-F238E27FC236}">
                <a16:creationId xmlns:a16="http://schemas.microsoft.com/office/drawing/2014/main" id="{D9966D68-0926-5444-B62C-B85F6993F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022223"/>
              </p:ext>
            </p:extLst>
          </p:nvPr>
        </p:nvGraphicFramePr>
        <p:xfrm>
          <a:off x="838200" y="1676400"/>
          <a:ext cx="7620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09D93-E1DD-8846-A2E1-104570A73D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43EED9D6-E018-0C4F-9D68-A21D225DB21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0658" name="Title 2">
            <a:extLst>
              <a:ext uri="{FF2B5EF4-FFF2-40B4-BE49-F238E27FC236}">
                <a16:creationId xmlns:a16="http://schemas.microsoft.com/office/drawing/2014/main" id="{8A3CA5FB-19C2-4B48-88E4-CA8C832F408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796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Model codes define a mercantile occupancy as</a:t>
            </a:r>
            <a:r>
              <a:rPr lang="en-US" altLang="en-US" sz="3000" i="1"/>
              <a:t> </a:t>
            </a:r>
            <a:r>
              <a:rPr lang="en-US" altLang="en-US" sz="3000"/>
              <a:t>any building that is used to display or sell merchandise.</a:t>
            </a:r>
          </a:p>
        </p:txBody>
      </p:sp>
      <p:pic>
        <p:nvPicPr>
          <p:cNvPr id="70660" name="Content Placeholder 2" descr="outside view of a pharmacy/retail store">
            <a:extLst>
              <a:ext uri="{FF2B5EF4-FFF2-40B4-BE49-F238E27FC236}">
                <a16:creationId xmlns:a16="http://schemas.microsoft.com/office/drawing/2014/main" id="{80F8FA3A-6EEE-EC41-9CA5-91B8D41EE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0863"/>
            <a:ext cx="4724400" cy="3741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Includes department stores, pharmacies, supermarkets, shopping centers, malls, other retail locations&#10;Contain large quantities of combustible materials&#10;Potential for high life loss&#10;Merchandise, displayed and stored, can result in high fire loads and restrict exit access&#10;Product displays can be moved which can alter the original automatic sprinkler discharge patterns&#10;">
            <a:extLst>
              <a:ext uri="{FF2B5EF4-FFF2-40B4-BE49-F238E27FC236}">
                <a16:creationId xmlns:a16="http://schemas.microsoft.com/office/drawing/2014/main" id="{3AD05993-34FC-8248-905C-7B2C3BB552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164988"/>
              </p:ext>
            </p:extLst>
          </p:nvPr>
        </p:nvGraphicFramePr>
        <p:xfrm>
          <a:off x="4876800" y="1905000"/>
          <a:ext cx="4114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3FAEF-3FF9-4542-A132-0ABD47B4D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8E0C7AE5-4799-7F42-9B3B-80178F1EAF7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1682" name="Title 2">
            <a:extLst>
              <a:ext uri="{FF2B5EF4-FFF2-40B4-BE49-F238E27FC236}">
                <a16:creationId xmlns:a16="http://schemas.microsoft.com/office/drawing/2014/main" id="{4C4BA80D-09ED-6743-9527-A8D6434936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796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All model codes require residential occupancies meet minimum fire and life safety requirements.</a:t>
            </a:r>
          </a:p>
        </p:txBody>
      </p:sp>
      <p:graphicFrame>
        <p:nvGraphicFramePr>
          <p:cNvPr id="5" name="Content Placeholder 4" descr="Definition&#10; Provide sleeping accommodations under conditions other than those defined for health care or detention facilities&#10;Requirements separate from building code&#10; One- and two-family dwelling codes&#10;NFPA® categories&#10; One- or two-family dwelling&#10; Lodging and rooming house&#10; Hotel&#10; Dormitory&#10; Apartment building&#10;">
            <a:extLst>
              <a:ext uri="{FF2B5EF4-FFF2-40B4-BE49-F238E27FC236}">
                <a16:creationId xmlns:a16="http://schemas.microsoft.com/office/drawing/2014/main" id="{1D965D87-FA46-CC48-9F86-02FBBE4F81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675927"/>
              </p:ext>
            </p:extLst>
          </p:nvPr>
        </p:nvGraphicFramePr>
        <p:xfrm>
          <a:off x="685800" y="1524000"/>
          <a:ext cx="8001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0E350-95CE-5A47-8AF7-C7128726D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C4FE5034-AE21-3A41-8CFC-E80BF37863B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2706" name="Title 2">
            <a:extLst>
              <a:ext uri="{FF2B5EF4-FFF2-40B4-BE49-F238E27FC236}">
                <a16:creationId xmlns:a16="http://schemas.microsoft.com/office/drawing/2014/main" id="{A11FFD06-FB69-D241-87C2-0CC3961C3A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95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one- and two-family dwelling occupancies.</a:t>
            </a:r>
          </a:p>
        </p:txBody>
      </p:sp>
      <p:pic>
        <p:nvPicPr>
          <p:cNvPr id="72708" name="Picture 1" descr="street view of a single occupancy dwelling">
            <a:extLst>
              <a:ext uri="{FF2B5EF4-FFF2-40B4-BE49-F238E27FC236}">
                <a16:creationId xmlns:a16="http://schemas.microsoft.com/office/drawing/2014/main" id="{2E752492-7DB8-C44D-9129-F90E3FC6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7" t="14107" r="4893" b="7120"/>
          <a:stretch>
            <a:fillRect/>
          </a:stretch>
        </p:blipFill>
        <p:spPr bwMode="auto">
          <a:xfrm>
            <a:off x="457200" y="2286000"/>
            <a:ext cx="47041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NFPA®1™ and NFPA® 101®: Structures that have no more than two dwelling units, including detached units, semidetached units, and duplexes&#10;Occupancy classifications determined by degree of fire separation between units&#10;Not exempted in the model codes, however not subject to periodic inspections in most jurisdictions&#10;Homeowners may request municipal inspections&#10;">
            <a:extLst>
              <a:ext uri="{FF2B5EF4-FFF2-40B4-BE49-F238E27FC236}">
                <a16:creationId xmlns:a16="http://schemas.microsoft.com/office/drawing/2014/main" id="{EA044986-B485-2446-9A26-76AD1847F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474013"/>
              </p:ext>
            </p:extLst>
          </p:nvPr>
        </p:nvGraphicFramePr>
        <p:xfrm>
          <a:off x="4876800" y="1600200"/>
          <a:ext cx="4114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E1F96-F2CB-B542-9661-00BE8DA7C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A361E15F-06D8-5E41-A94C-3EC3E81AB91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3730" name="Title 2">
            <a:extLst>
              <a:ext uri="{FF2B5EF4-FFF2-40B4-BE49-F238E27FC236}">
                <a16:creationId xmlns:a16="http://schemas.microsoft.com/office/drawing/2014/main" id="{E98C49BF-DA79-424B-807E-AFB7A3ACC9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68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Lodging (boarding) and rooming houses are facilities that provide sleeping accommodations for rent.</a:t>
            </a:r>
          </a:p>
        </p:txBody>
      </p:sp>
      <p:graphicFrame>
        <p:nvGraphicFramePr>
          <p:cNvPr id="6" name="Diagram 5" descr="NFPA® 1™ and NFPA® 101® and IFC® (International Fire Code®) definition&#10; Guest houses, foster homes, bed and breakfasts&#10; Motels that provide 24-hour accommodations for 16 or fewer individuals without cooking facilities&#10;ICC® and Canadian codes&#10; Similar to those within the broader occupancy classification of Group R Residential&#10; Guest houses&#10; Foster homes&#10; Bed and breakfasts&#10; Motels&#10;">
            <a:extLst>
              <a:ext uri="{FF2B5EF4-FFF2-40B4-BE49-F238E27FC236}">
                <a16:creationId xmlns:a16="http://schemas.microsoft.com/office/drawing/2014/main" id="{605F899F-A0F2-2A49-B12A-3E9F32C74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183289"/>
              </p:ext>
            </p:extLst>
          </p:nvPr>
        </p:nvGraphicFramePr>
        <p:xfrm>
          <a:off x="838200" y="1524000"/>
          <a:ext cx="7467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3222A-550E-2B4F-85F5-8F9AD68496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D8009E5-3FED-C148-AA66-7DB86EBEE1A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4754" name="Title 2">
            <a:extLst>
              <a:ext uri="{FF2B5EF4-FFF2-40B4-BE49-F238E27FC236}">
                <a16:creationId xmlns:a16="http://schemas.microsoft.com/office/drawing/2014/main" id="{053FF18C-949B-C04D-95E1-80C20D71E3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the characteristics of a boarding or rooming house.</a:t>
            </a:r>
          </a:p>
        </p:txBody>
      </p:sp>
      <p:graphicFrame>
        <p:nvGraphicFramePr>
          <p:cNvPr id="6" name="Diagram 5" descr="Usually a separate, distinct occupancy&#10;If a building shares space, with intermingled operations, the most restrictive codes apply&#10;Cannot be located above a mercantile unless it is separated by a 1-hour fire-separation barrier&#10;">
            <a:extLst>
              <a:ext uri="{FF2B5EF4-FFF2-40B4-BE49-F238E27FC236}">
                <a16:creationId xmlns:a16="http://schemas.microsoft.com/office/drawing/2014/main" id="{DCB170A4-8973-CA47-BDB7-5D53A1254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968201"/>
              </p:ext>
            </p:extLst>
          </p:nvPr>
        </p:nvGraphicFramePr>
        <p:xfrm>
          <a:off x="1143000" y="1676400"/>
          <a:ext cx="6858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E502B-C722-ED47-AC7F-FBBD0A62E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EFD83660-AC22-8E4F-B5B5-3C16B4C8537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5778" name="Title 2">
            <a:extLst>
              <a:ext uri="{FF2B5EF4-FFF2-40B4-BE49-F238E27FC236}">
                <a16:creationId xmlns:a16="http://schemas.microsoft.com/office/drawing/2014/main" id="{1303A947-5E84-F146-9E01-C44284E62F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93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New rooms are often created in areas that were not designed to serve in that capacity.</a:t>
            </a:r>
          </a:p>
        </p:txBody>
      </p:sp>
      <p:pic>
        <p:nvPicPr>
          <p:cNvPr id="75780" name="Picture 1" descr="exterior wall of a building that shows bricked up windows in areas of the structure where new rooms have been created">
            <a:extLst>
              <a:ext uri="{FF2B5EF4-FFF2-40B4-BE49-F238E27FC236}">
                <a16:creationId xmlns:a16="http://schemas.microsoft.com/office/drawing/2014/main" id="{0BA76CB8-1FBE-674D-AEC6-C83F08E07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57329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Inspector will find that exit halls have been converted to sleeping/living areas&#10;Modifications may block or eliminate exit passageways&#10;Must verify that the maximum number of residents does not exceed sixteen individuals&#10;If temporary occupancies, remember occupants are unfamiliar with surroundings&#10;Additional signage, maps showing exit paths, and additional fire protection features may be needed&#10;">
            <a:extLst>
              <a:ext uri="{FF2B5EF4-FFF2-40B4-BE49-F238E27FC236}">
                <a16:creationId xmlns:a16="http://schemas.microsoft.com/office/drawing/2014/main" id="{5D3DA429-76CE-8448-811A-E52B71F693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037387"/>
              </p:ext>
            </p:extLst>
          </p:nvPr>
        </p:nvGraphicFramePr>
        <p:xfrm>
          <a:off x="4495800" y="1524000"/>
          <a:ext cx="4495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DA8B6-FBF4-514C-BE8A-ADB637BDD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F8F77C9A-4B0A-C349-AC96-F79318CF207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6802" name="Title 2">
            <a:extLst>
              <a:ext uri="{FF2B5EF4-FFF2-40B4-BE49-F238E27FC236}">
                <a16:creationId xmlns:a16="http://schemas.microsoft.com/office/drawing/2014/main" id="{92C1C168-5E50-6742-AA07-76675FC799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651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Hotels</a:t>
            </a:r>
            <a:r>
              <a:rPr lang="en-US" altLang="en-US" sz="3000" i="1"/>
              <a:t> </a:t>
            </a:r>
            <a:r>
              <a:rPr lang="en-US" altLang="en-US" sz="3000"/>
              <a:t>present a wide range of fire and life safety challenges for the inspector.</a:t>
            </a:r>
          </a:p>
        </p:txBody>
      </p:sp>
      <p:graphicFrame>
        <p:nvGraphicFramePr>
          <p:cNvPr id="3" name="Diagram 2" descr="Model codes define a hotel as a building or group of buildings that provide sleeping rooms for transient guests&#10;">
            <a:extLst>
              <a:ext uri="{FF2B5EF4-FFF2-40B4-BE49-F238E27FC236}">
                <a16:creationId xmlns:a16="http://schemas.microsoft.com/office/drawing/2014/main" id="{30DE6BBE-2FF4-714B-9429-AD2BF5491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219800"/>
              </p:ext>
            </p:extLst>
          </p:nvPr>
        </p:nvGraphicFramePr>
        <p:xfrm>
          <a:off x="1524000" y="1676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7AFBD-5362-5641-AE1C-F76A97C06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69AD8716-A415-5145-93CE-85A77CEF929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3315" name="Title 2">
            <a:extLst>
              <a:ext uri="{FF2B5EF4-FFF2-40B4-BE49-F238E27FC236}">
                <a16:creationId xmlns:a16="http://schemas.microsoft.com/office/drawing/2014/main" id="{9F53CC3F-E71D-3543-96D2-257E158F51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should be able to recognize common basic building elements.</a:t>
            </a:r>
          </a:p>
        </p:txBody>
      </p:sp>
      <p:graphicFrame>
        <p:nvGraphicFramePr>
          <p:cNvPr id="2" name="Content Placeholder 1" descr="Structural frame&#10;Load-bearing walls (interior and exterior)&#10;Nonload-bearing walls and partitions (interior and exterior)&#10;Floor construction&#10;Roof construction&#10;">
            <a:extLst>
              <a:ext uri="{FF2B5EF4-FFF2-40B4-BE49-F238E27FC236}">
                <a16:creationId xmlns:a16="http://schemas.microsoft.com/office/drawing/2014/main" id="{F67C28F8-86C3-E144-8291-17A5384BA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090615"/>
              </p:ext>
            </p:extLst>
          </p:nvPr>
        </p:nvGraphicFramePr>
        <p:xfrm>
          <a:off x="685800" y="16764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F7B0D-DC07-E646-99AC-08A28380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A62126F8-C4DC-7149-B12F-9B1EC9D7DF3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7826" name="Title 1">
            <a:extLst>
              <a:ext uri="{FF2B5EF4-FFF2-40B4-BE49-F238E27FC236}">
                <a16:creationId xmlns:a16="http://schemas.microsoft.com/office/drawing/2014/main" id="{3E15F14A-80E3-DB44-938D-805DBEF1F8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77827" name="Text Placeholder 2">
            <a:extLst>
              <a:ext uri="{FF2B5EF4-FFF2-40B4-BE49-F238E27FC236}">
                <a16:creationId xmlns:a16="http://schemas.microsoft.com/office/drawing/2014/main" id="{470266B9-6A15-6E4D-8A94-4FC956482E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/>
              <a:t>Transients are often defined as persons staying in an occupancy for less than thirty days.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DE32D-733D-9847-9E29-5AC70C7C5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19D835D9-8984-FD4F-AC8F-079FEBD13D5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8850" name="Title 2">
            <a:extLst>
              <a:ext uri="{FF2B5EF4-FFF2-40B4-BE49-F238E27FC236}">
                <a16:creationId xmlns:a16="http://schemas.microsoft.com/office/drawing/2014/main" id="{33D97F6E-98AB-B247-8EA4-8917E68803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Hotels often include many other occupancies.</a:t>
            </a:r>
          </a:p>
        </p:txBody>
      </p:sp>
      <p:graphicFrame>
        <p:nvGraphicFramePr>
          <p:cNvPr id="3" name="Diagram 2" descr="Meeting rooms&#10;Convention areas&#10;Casinos&#10;Ballrooms&#10;Theaters&#10;Restaurants and kitchens&#10;Bars and lounges&#10;Storage areas&#10;Swimming pools&#10;Physical fitness centers&#10;Boutique retail shops&#10;Business offices&#10;Parking garages&#10;Mechanical spaces&#10;">
            <a:extLst>
              <a:ext uri="{FF2B5EF4-FFF2-40B4-BE49-F238E27FC236}">
                <a16:creationId xmlns:a16="http://schemas.microsoft.com/office/drawing/2014/main" id="{69E96A5A-AB12-C645-8F27-5BD807DE1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68386"/>
              </p:ext>
            </p:extLst>
          </p:nvPr>
        </p:nvGraphicFramePr>
        <p:xfrm>
          <a:off x="762000" y="1676400"/>
          <a:ext cx="7924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8853" name="Text Box 7">
            <a:extLst>
              <a:ext uri="{FF2B5EF4-FFF2-40B4-BE49-F238E27FC236}">
                <a16:creationId xmlns:a16="http://schemas.microsoft.com/office/drawing/2014/main" id="{187F5842-1698-1640-BDD5-378D03267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DB5A2-2613-A546-91FC-4DBFD5C2A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F396FBBB-52A4-A34F-9766-9581F23D33F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9874" name="Title 2">
            <a:extLst>
              <a:ext uri="{FF2B5EF4-FFF2-40B4-BE49-F238E27FC236}">
                <a16:creationId xmlns:a16="http://schemas.microsoft.com/office/drawing/2014/main" id="{C46ADD6A-5C67-5C47-81AB-B839F08019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Hotels often include many other occupancies.</a:t>
            </a:r>
          </a:p>
        </p:txBody>
      </p:sp>
      <p:graphicFrame>
        <p:nvGraphicFramePr>
          <p:cNvPr id="3" name="Diagram 2" descr="Inspection considerations&#10; Requirements and challenges that each occupancy classification or use poses to the rest of the facility&#10; Only applicable when occupancies are not separated from other elements&#10;ICC® and Canadian codes&#10; Do not have occupancy categories that differentiate hotel uses&#10; Each code describes these occupancies within the broader residential group classification&#10; ICC®: Group R Residential Occupancies&#10; Canadian: Group C Residential Occupancies&#10;">
            <a:extLst>
              <a:ext uri="{FF2B5EF4-FFF2-40B4-BE49-F238E27FC236}">
                <a16:creationId xmlns:a16="http://schemas.microsoft.com/office/drawing/2014/main" id="{9517FDAC-80D2-C142-AAE7-B26475F08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592716"/>
              </p:ext>
            </p:extLst>
          </p:nvPr>
        </p:nvGraphicFramePr>
        <p:xfrm>
          <a:off x="762000" y="1524000"/>
          <a:ext cx="7924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9CABB-956E-C441-AC20-7C1F33F13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5C19F43F-E522-4C48-B580-A83FA98802B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0898" name="Title 2">
            <a:extLst>
              <a:ext uri="{FF2B5EF4-FFF2-40B4-BE49-F238E27FC236}">
                <a16:creationId xmlns:a16="http://schemas.microsoft.com/office/drawing/2014/main" id="{4F0767AF-7E5E-704D-B221-143537CF83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the characteristics of dormitory occupancies.</a:t>
            </a:r>
          </a:p>
        </p:txBody>
      </p:sp>
      <p:pic>
        <p:nvPicPr>
          <p:cNvPr id="80900" name="Content Placeholder 2" descr="outside view of a dormitory building">
            <a:extLst>
              <a:ext uri="{FF2B5EF4-FFF2-40B4-BE49-F238E27FC236}">
                <a16:creationId xmlns:a16="http://schemas.microsoft.com/office/drawing/2014/main" id="{686B3462-0E56-E842-B044-EEF0DD1AA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6288088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Building or portion of a building that provides sleeping accommodations&#10;16 or more persons who are not related&#10;Sleeping accommodations may be in one room or a series of smaller rooms&#10;Individual cooking facilities are not provided&#10;Cafeteria or dining hall may be present&#10;Residential fraternity houses may fall into this category according to the ICC®&#10;">
            <a:extLst>
              <a:ext uri="{FF2B5EF4-FFF2-40B4-BE49-F238E27FC236}">
                <a16:creationId xmlns:a16="http://schemas.microsoft.com/office/drawing/2014/main" id="{9625514F-BB2B-694E-803E-FD6CDDD2E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952974"/>
              </p:ext>
            </p:extLst>
          </p:nvPr>
        </p:nvGraphicFramePr>
        <p:xfrm>
          <a:off x="5257800" y="1600200"/>
          <a:ext cx="3733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C144E-FAE3-A44C-835D-28A3594E8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391FACD2-C731-6448-BA06-14C4B3B806B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1922" name="Title 2">
            <a:extLst>
              <a:ext uri="{FF2B5EF4-FFF2-40B4-BE49-F238E27FC236}">
                <a16:creationId xmlns:a16="http://schemas.microsoft.com/office/drawing/2014/main" id="{264A4033-89E3-5D45-B574-0804FDB04A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Become familiar with apartment building occupancies.</a:t>
            </a:r>
          </a:p>
        </p:txBody>
      </p:sp>
      <p:pic>
        <p:nvPicPr>
          <p:cNvPr id="81924" name="Content Placeholder 2" descr="Apartment building engulfed in flames with fire crews responding">
            <a:extLst>
              <a:ext uri="{FF2B5EF4-FFF2-40B4-BE49-F238E27FC236}">
                <a16:creationId xmlns:a16="http://schemas.microsoft.com/office/drawing/2014/main" id="{0920A277-BF4C-6A48-8DB3-2A037E05B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/>
          <a:stretch>
            <a:fillRect/>
          </a:stretch>
        </p:blipFill>
        <p:spPr bwMode="auto">
          <a:xfrm>
            <a:off x="269875" y="1752600"/>
            <a:ext cx="5180013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May be single or multistory structures&#10;Contain three or more independent dwelling units&#10;Equipped with cooking and bathroom facilities&#10;Units may have direct access to the exterior or interior corridors that lead to protected or unprotected stairways&#10;More than seven stories may be considered high-rise structure; require higher levels of protection&#10;">
            <a:extLst>
              <a:ext uri="{FF2B5EF4-FFF2-40B4-BE49-F238E27FC236}">
                <a16:creationId xmlns:a16="http://schemas.microsoft.com/office/drawing/2014/main" id="{E43CF33C-6415-B149-B8AC-2FA569EFBE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765806"/>
              </p:ext>
            </p:extLst>
          </p:nvPr>
        </p:nvGraphicFramePr>
        <p:xfrm>
          <a:off x="5257800" y="1600200"/>
          <a:ext cx="3733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1926" name="Rectangle 5">
            <a:extLst>
              <a:ext uri="{FF2B5EF4-FFF2-40B4-BE49-F238E27FC236}">
                <a16:creationId xmlns:a16="http://schemas.microsoft.com/office/drawing/2014/main" id="{474F34A2-A2E3-2143-A7FB-EE1458F1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198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Jeffers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1F45-AC04-FF44-8329-982C8A02D5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672FCE49-2AB6-9246-AFD7-476C19DD3CA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2946" name="Title 2">
            <a:extLst>
              <a:ext uri="{FF2B5EF4-FFF2-40B4-BE49-F238E27FC236}">
                <a16:creationId xmlns:a16="http://schemas.microsoft.com/office/drawing/2014/main" id="{12B126BC-6368-1248-8CBE-7380D595A8E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Each apartment building presents a unique set of problems to a fire inspector.</a:t>
            </a:r>
          </a:p>
        </p:txBody>
      </p:sp>
      <p:graphicFrame>
        <p:nvGraphicFramePr>
          <p:cNvPr id="5" name="Content Placeholder 4" descr="Unique issues&#10; Location&#10; Structure age&#10; Age and economic status of the occupants&#10;Building features&#10; Fire protection features must be evaluated based upon risk levels in each building&#10; Design features must be maintained &#10;Inspection concerns&#10; Keep records to use as reference for all inspections&#10; Additions to the building; verify proper fire separations&#10; Changes in use; usually require increased fire and life safety requirements&#10;">
            <a:extLst>
              <a:ext uri="{FF2B5EF4-FFF2-40B4-BE49-F238E27FC236}">
                <a16:creationId xmlns:a16="http://schemas.microsoft.com/office/drawing/2014/main" id="{55800950-0F4D-2C40-8573-5574F99732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981051"/>
              </p:ext>
            </p:extLst>
          </p:nvPr>
        </p:nvGraphicFramePr>
        <p:xfrm>
          <a:off x="685800" y="1524000"/>
          <a:ext cx="8001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6E2DF-F8CF-7B41-A40D-AAD195F578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1AC13051-CAFA-8045-BCB8-655255251E9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3971" name="Title 2">
            <a:extLst>
              <a:ext uri="{FF2B5EF4-FFF2-40B4-BE49-F238E27FC236}">
                <a16:creationId xmlns:a16="http://schemas.microsoft.com/office/drawing/2014/main" id="{92B8B5C9-7C68-2B4F-BC68-D5518E4064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Each model code approaches storage occupancies in somewhat different ways.</a:t>
            </a:r>
          </a:p>
        </p:txBody>
      </p:sp>
      <p:pic>
        <p:nvPicPr>
          <p:cNvPr id="83970" name="Content Placeholder 4" descr="barn structure being used as a storage facility">
            <a:extLst>
              <a:ext uri="{FF2B5EF4-FFF2-40B4-BE49-F238E27FC236}">
                <a16:creationId xmlns:a16="http://schemas.microsoft.com/office/drawing/2014/main" id="{2E5D7E03-760C-F64E-8471-F23909DD0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/>
          <a:stretch>
            <a:fillRect/>
          </a:stretch>
        </p:blipFill>
        <p:spPr bwMode="auto">
          <a:xfrm>
            <a:off x="381000" y="2241550"/>
            <a:ext cx="4291196" cy="303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Generally structures used to store goods, merchandise, vehicles, or animals&#10;NFPA® uses a broad approach that includes warehouses, storage units, freight terminals, aircraft hangars, grain elevators, barns, stables&#10;ICC® codes describe storage within several occupancy classifications; Group S Storage and Group H Hazardous classification&#10;Must be familiar with the locally adopted code and amendments to adequately conduct an inspection&#10;">
            <a:extLst>
              <a:ext uri="{FF2B5EF4-FFF2-40B4-BE49-F238E27FC236}">
                <a16:creationId xmlns:a16="http://schemas.microsoft.com/office/drawing/2014/main" id="{DBBA5461-6589-5F49-A453-1252A784E7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218734"/>
              </p:ext>
            </p:extLst>
          </p:nvPr>
        </p:nvGraphicFramePr>
        <p:xfrm>
          <a:off x="4343400" y="1524000"/>
          <a:ext cx="4648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3974" name="Text Box 7">
            <a:extLst>
              <a:ext uri="{FF2B5EF4-FFF2-40B4-BE49-F238E27FC236}">
                <a16:creationId xmlns:a16="http://schemas.microsoft.com/office/drawing/2014/main" id="{9697CA01-C2EA-1D4E-91E9-4AF97B08E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0C9CA-8916-B849-8C46-FACC3174D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0B7A39F0-D8C1-C847-907F-A5DE4B1A264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4994" name="Title 2">
            <a:extLst>
              <a:ext uri="{FF2B5EF4-FFF2-40B4-BE49-F238E27FC236}">
                <a16:creationId xmlns:a16="http://schemas.microsoft.com/office/drawing/2014/main" id="{C541085F-1420-9F4B-AF41-E747D1D0AA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Each model code approaches storage occupancies in somewhat different ways.</a:t>
            </a:r>
          </a:p>
        </p:txBody>
      </p:sp>
      <p:graphicFrame>
        <p:nvGraphicFramePr>
          <p:cNvPr id="3" name="Content Placeholder 2" descr="Classifications&#10; Combustibility or flammability of contents inside a storage facility usually used&#10; Method of storage employed also considered&#10;Inspection&#10; Evaluate a change to more combustible contents or storage methods&#10; Make sure the fire sprinkler system and other protection features are adequate for changes&#10;">
            <a:extLst>
              <a:ext uri="{FF2B5EF4-FFF2-40B4-BE49-F238E27FC236}">
                <a16:creationId xmlns:a16="http://schemas.microsoft.com/office/drawing/2014/main" id="{C089CA08-3E9A-A74E-9D25-1B4F1E4FC5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018386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39695-55B9-E140-B5F5-E73056AA3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413A767C-C2CC-244E-90B4-1989B48EE9D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6018" name="Title 2">
            <a:extLst>
              <a:ext uri="{FF2B5EF4-FFF2-40B4-BE49-F238E27FC236}">
                <a16:creationId xmlns:a16="http://schemas.microsoft.com/office/drawing/2014/main" id="{12FF7171-770E-BE42-AA59-ED6983FE4F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The utility/miscellaneous classification is used for structures that do not fit any other classification.</a:t>
            </a:r>
          </a:p>
        </p:txBody>
      </p:sp>
      <p:graphicFrame>
        <p:nvGraphicFramePr>
          <p:cNvPr id="3" name="Content Placeholder 2" descr="Only recognized by ICC®&#10;Generally, incidental structures to primary occupancy&#10;May not pose a hazard&#10;Barns&#10;Livestock shelters&#10;Carports&#10;Towers&#10;Sheds&#10;Fences over 6 feet (1.8 m) in height&#10;Retaining walls&#10;">
            <a:extLst>
              <a:ext uri="{FF2B5EF4-FFF2-40B4-BE49-F238E27FC236}">
                <a16:creationId xmlns:a16="http://schemas.microsoft.com/office/drawing/2014/main" id="{1B9E0CB5-1C1D-B346-B011-98AA5E035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931992"/>
              </p:ext>
            </p:extLst>
          </p:nvPr>
        </p:nvGraphicFramePr>
        <p:xfrm>
          <a:off x="685800" y="1371600"/>
          <a:ext cx="8001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427A-3E6A-5B40-BAA8-1D35395D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1042DFCC-4AC7-D846-A96B-2C14A0870D0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78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7042" name="Title 1">
            <a:extLst>
              <a:ext uri="{FF2B5EF4-FFF2-40B4-BE49-F238E27FC236}">
                <a16:creationId xmlns:a16="http://schemas.microsoft.com/office/drawing/2014/main" id="{9D9D97AB-4846-CD40-9BDE-27F904CCFB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87043" name="Text Placeholder 2">
            <a:extLst>
              <a:ext uri="{FF2B5EF4-FFF2-40B4-BE49-F238E27FC236}">
                <a16:creationId xmlns:a16="http://schemas.microsoft.com/office/drawing/2014/main" id="{5C3D24A4-8059-D240-8D86-E698423021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are the single-use occupancy classifications?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A35CD-52B9-3D49-9A62-01CD10B400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E7CFAE2-027F-3145-B167-8D4C96BE1D6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4338" name="Title 2">
            <a:extLst>
              <a:ext uri="{FF2B5EF4-FFF2-40B4-BE49-F238E27FC236}">
                <a16:creationId xmlns:a16="http://schemas.microsoft.com/office/drawing/2014/main" id="{B9AC7404-AB97-1D44-9EB7-8206BFEE1D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Become familiar with construction materials and their performance under fire conditions.</a:t>
            </a:r>
          </a:p>
        </p:txBody>
      </p:sp>
      <p:pic>
        <p:nvPicPr>
          <p:cNvPr id="14340" name="Picture 2" descr="Table detailing fire-resistance rating requirements for building elements, see instructor for more information">
            <a:extLst>
              <a:ext uri="{FF2B5EF4-FFF2-40B4-BE49-F238E27FC236}">
                <a16:creationId xmlns:a16="http://schemas.microsoft.com/office/drawing/2014/main" id="{77938891-507C-FC4C-9391-AC7C06B38F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3467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7">
            <a:extLst>
              <a:ext uri="{FF2B5EF4-FFF2-40B4-BE49-F238E27FC236}">
                <a16:creationId xmlns:a16="http://schemas.microsoft.com/office/drawing/2014/main" id="{BF349A81-64F1-D941-8C9B-D726CFBF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D93-CBC7-0641-8258-DAF98D868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86FA5355-9E63-5D41-9FA3-2110C89CD99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8067" name="Title 2">
            <a:extLst>
              <a:ext uri="{FF2B5EF4-FFF2-40B4-BE49-F238E27FC236}">
                <a16:creationId xmlns:a16="http://schemas.microsoft.com/office/drawing/2014/main" id="{630F5066-872F-BA4C-A9F4-F2A5C3249B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88066" name="Content Placeholder 1">
            <a:extLst>
              <a:ext uri="{FF2B5EF4-FFF2-40B4-BE49-F238E27FC236}">
                <a16:creationId xmlns:a16="http://schemas.microsoft.com/office/drawing/2014/main" id="{B2FEDC45-7D0F-3445-96D6-E0402D39E1A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 dirty="0"/>
              <a:t>An inspector’s ability to determine the construction type and occupancy classification of a structure is a critical part of an inspection.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dirty="0"/>
              <a:t>The architect or construction engineer evaluates the construction materials and determines the construction type.</a:t>
            </a:r>
          </a:p>
        </p:txBody>
      </p:sp>
      <p:sp>
        <p:nvSpPr>
          <p:cNvPr id="88069" name="Text Box 7">
            <a:extLst>
              <a:ext uri="{FF2B5EF4-FFF2-40B4-BE49-F238E27FC236}">
                <a16:creationId xmlns:a16="http://schemas.microsoft.com/office/drawing/2014/main" id="{363ADAB4-D2FA-4943-96F4-920C2880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71547-B502-B64E-BE05-206BAB9E7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FCCB7157-D21B-A344-8EF2-1C2DDC88A3C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80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9091" name="Title 2">
            <a:extLst>
              <a:ext uri="{FF2B5EF4-FFF2-40B4-BE49-F238E27FC236}">
                <a16:creationId xmlns:a16="http://schemas.microsoft.com/office/drawing/2014/main" id="{7DFAEC99-CF07-BA4B-8AE7-979FBCFE25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89090" name="Content Placeholder 1">
            <a:extLst>
              <a:ext uri="{FF2B5EF4-FFF2-40B4-BE49-F238E27FC236}">
                <a16:creationId xmlns:a16="http://schemas.microsoft.com/office/drawing/2014/main" id="{3762144E-EE58-0B44-B8B4-F59C95FF544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The appropriate occupancy classification must be assigned during the plans review process and verified when the certificate of occupancy is issued before the owner/occupant takes possession of the structure.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/>
              <a:t>During periodic inspections, the inspector should note any changes in use and contents.</a:t>
            </a:r>
          </a:p>
        </p:txBody>
      </p:sp>
      <p:sp>
        <p:nvSpPr>
          <p:cNvPr id="89093" name="Text Box 7">
            <a:extLst>
              <a:ext uri="{FF2B5EF4-FFF2-40B4-BE49-F238E27FC236}">
                <a16:creationId xmlns:a16="http://schemas.microsoft.com/office/drawing/2014/main" id="{AC88EF96-BC84-8E44-9E3F-F7C17B6E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E3D7F-E486-A04E-B749-030CF416E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4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88C47DA2-7276-3C47-A98F-B09E9513311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81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0115" name="Title 2">
            <a:extLst>
              <a:ext uri="{FF2B5EF4-FFF2-40B4-BE49-F238E27FC236}">
                <a16:creationId xmlns:a16="http://schemas.microsoft.com/office/drawing/2014/main" id="{2998851F-A378-B247-B4CE-891AEED951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90114" name="Content Placeholder 1">
            <a:extLst>
              <a:ext uri="{FF2B5EF4-FFF2-40B4-BE49-F238E27FC236}">
                <a16:creationId xmlns:a16="http://schemas.microsoft.com/office/drawing/2014/main" id="{13489245-D736-AB4E-990F-5621ACE0E62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When alterations to the structure are made, an inspector must ensure that the fire and life safety requirements are not compromised.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/>
              <a:t>Model building and fire codes provide the inspector with the guidelines for ensuring that life safety requirements are met.</a:t>
            </a:r>
          </a:p>
        </p:txBody>
      </p:sp>
      <p:sp>
        <p:nvSpPr>
          <p:cNvPr id="90117" name="Text Box 7">
            <a:extLst>
              <a:ext uri="{FF2B5EF4-FFF2-40B4-BE49-F238E27FC236}">
                <a16:creationId xmlns:a16="http://schemas.microsoft.com/office/drawing/2014/main" id="{B9601283-43DB-2842-8738-392446CCC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117D8-7C8F-3E45-B7DE-C0D2097B19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ACF5057A-4F07-A946-BFD3-AC67AFB61C8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82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1139" name="Title 2">
            <a:extLst>
              <a:ext uri="{FF2B5EF4-FFF2-40B4-BE49-F238E27FC236}">
                <a16:creationId xmlns:a16="http://schemas.microsoft.com/office/drawing/2014/main" id="{D7B1B8A1-BAE2-854F-ACF1-9BFEAF8746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91138" name="Content Placeholder 1">
            <a:extLst>
              <a:ext uri="{FF2B5EF4-FFF2-40B4-BE49-F238E27FC236}">
                <a16:creationId xmlns:a16="http://schemas.microsoft.com/office/drawing/2014/main" id="{86481FD7-56D1-5B4A-A492-B67B9475216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Because the information in this chapter is general in nature, inspectors must become familiar with their locally adopted codes.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9D087-6DBE-7749-94F6-44F4F9DFB0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4–</a:t>
            </a:r>
            <a:fld id="{2223D916-756B-C24F-816A-4AE76711D43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5362" name="Title 2">
            <a:extLst>
              <a:ext uri="{FF2B5EF4-FFF2-40B4-BE49-F238E27FC236}">
                <a16:creationId xmlns:a16="http://schemas.microsoft.com/office/drawing/2014/main" id="{1EEDC073-F1B1-6040-A0E9-40EEB6454A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924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Become familiar with construction materials and their performance under fire conditions.</a:t>
            </a:r>
          </a:p>
        </p:txBody>
      </p:sp>
      <p:pic>
        <p:nvPicPr>
          <p:cNvPr id="15364" name="Picture 2" descr="Table detailing fire-resistance rating requirements for exterior walls based on fire separation distance, see instructor for more information ">
            <a:extLst>
              <a:ext uri="{FF2B5EF4-FFF2-40B4-BE49-F238E27FC236}">
                <a16:creationId xmlns:a16="http://schemas.microsoft.com/office/drawing/2014/main" id="{C82663CD-4DF1-984B-BF3F-981DAE8797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408113"/>
            <a:ext cx="4429125" cy="5048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gital Presentation Template2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Presentation Template2</Template>
  <TotalTime>1779</TotalTime>
  <Words>3804</Words>
  <Application>Microsoft Office PowerPoint</Application>
  <PresentationFormat>On-screen Show (4:3)</PresentationFormat>
  <Paragraphs>571</Paragraphs>
  <Slides>83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Tahoma</vt:lpstr>
      <vt:lpstr>Times New Roman</vt:lpstr>
      <vt:lpstr>Digital Presentation Template2</vt:lpstr>
      <vt:lpstr>PowerPoint Presentation</vt:lpstr>
      <vt:lpstr> Learning Objective 1</vt:lpstr>
      <vt:lpstr>Know what AHJ building codes are based upon.</vt:lpstr>
      <vt:lpstr>Inspectors need to be aware of job duties related to building codes.</vt:lpstr>
      <vt:lpstr>Know the types of construction determined by architects or design professionals.</vt:lpstr>
      <vt:lpstr>Understand United States construction characteristics.</vt:lpstr>
      <vt:lpstr>Inspectors should be able to recognize common basic building elements.</vt:lpstr>
      <vt:lpstr>Become familiar with construction materials and their performance under fire conditions.</vt:lpstr>
      <vt:lpstr>Become familiar with construction materials and their performance under fire conditions.</vt:lpstr>
      <vt:lpstr>Know the characteristics of Type I construction.</vt:lpstr>
      <vt:lpstr>Know the characteristics of Type I construction.</vt:lpstr>
      <vt:lpstr>Specific combustible materials in small quantities are occasionally allowed for use in Type I structures.</vt:lpstr>
      <vt:lpstr>Inspectors have specific concerns regarding Type I construction.</vt:lpstr>
      <vt:lpstr>It is incorrect to refer to Type I construction as fireproof.</vt:lpstr>
      <vt:lpstr>Type II structures are composed of materials that will not contribute to fire development or spread.</vt:lpstr>
      <vt:lpstr>Inspectors have specific concerns regarding Type II construction.</vt:lpstr>
      <vt:lpstr>Type III construction is common in churches, schools, apartment buildings, and mercantile structures.</vt:lpstr>
      <vt:lpstr>Know the common materials used in Type III construction.</vt:lpstr>
      <vt:lpstr>Inspectors have specific concerns regarding Type III construction.</vt:lpstr>
      <vt:lpstr>NOTE</vt:lpstr>
      <vt:lpstr>Type IV construction is often referred to as heavy-timber construction.</vt:lpstr>
      <vt:lpstr>Be familiar with characteristics of Type IV construction.</vt:lpstr>
      <vt:lpstr>Type IV structures are more resistant to collapse due to effects of fire.</vt:lpstr>
      <vt:lpstr>Understand modern Type IV construction materials.</vt:lpstr>
      <vt:lpstr>Type V construction is commonly known as wood frame or frame construction.</vt:lpstr>
      <vt:lpstr>Type V construction is commonly known as wood frame or frame construction.</vt:lpstr>
      <vt:lpstr>Type V construction is commonly known as wood frame or frame construction.</vt:lpstr>
      <vt:lpstr>Know the disadvantages of truss construction.</vt:lpstr>
      <vt:lpstr>Wood I-joists are efficient at spanning large distances with little material.</vt:lpstr>
      <vt:lpstr>Understand the disadvantages of wood I-joists.</vt:lpstr>
      <vt:lpstr>Understand the three types of Canadian construction.</vt:lpstr>
      <vt:lpstr>Know where to find information on the Canadian definitions.</vt:lpstr>
      <vt:lpstr>REVIEW QUESTION</vt:lpstr>
      <vt:lpstr> Learning Objective 2</vt:lpstr>
      <vt:lpstr>An occupancy classification can be defined as the use of all or a portion of a building or structure.</vt:lpstr>
      <vt:lpstr>Model codes are grouped according to general descriptions.</vt:lpstr>
      <vt:lpstr>Inspectors should be aware that building conditions rarely remain the same.</vt:lpstr>
      <vt:lpstr>Inspectors should be aware that building conditions rarely remain the same.</vt:lpstr>
      <vt:lpstr>When reviewing renovation plans, an inspector needs to answer two questions.</vt:lpstr>
      <vt:lpstr>An assembly occupancy is any structure or room that is used for the gathering of 50 or more persons.</vt:lpstr>
      <vt:lpstr>Business occupancies provide a working place for large numbers of occupants in an office environment.</vt:lpstr>
      <vt:lpstr>The ICC® and the NFPA® differ slightly on outpatient clinics.</vt:lpstr>
      <vt:lpstr>Business occupancies are normally divided into group areas and individual working spaces.</vt:lpstr>
      <vt:lpstr>Know the characteristics of an educational occupancy.</vt:lpstr>
      <vt:lpstr>Inspecting educational occupancies present significant challenges.</vt:lpstr>
      <vt:lpstr>NOTE</vt:lpstr>
      <vt:lpstr>Inspecting educational occupancies present significant challenges.</vt:lpstr>
      <vt:lpstr>Canadian codes do not classify educational facilities separately.</vt:lpstr>
      <vt:lpstr>Each model code classifies manufacturing and processing facilities differently.</vt:lpstr>
      <vt:lpstr>Canadian codes divide factory and manufacturing facilities into three subdivisions.</vt:lpstr>
      <vt:lpstr>Be familiar with the different codes regarding institutional occupancies.</vt:lpstr>
      <vt:lpstr>Be familiar with Canadian codes for institutional occupancies.</vt:lpstr>
      <vt:lpstr>Health care occupancies provide services to people who cannot evacuate without assistance.</vt:lpstr>
      <vt:lpstr>Inspectors may find that more than one code applies in institutional/health care facilities.</vt:lpstr>
      <vt:lpstr>Inspectors need to understand ambulatory health care occupancies.</vt:lpstr>
      <vt:lpstr>Inspectors need to understand ambulatory health care occupancies.</vt:lpstr>
      <vt:lpstr>Detention and correctional facilities are locations where the occupants are held under restraint or security.</vt:lpstr>
      <vt:lpstr>Inspectors need to understand residential board and care occupancies.</vt:lpstr>
      <vt:lpstr>Inspectors need to understand residential board and care occupancies.</vt:lpstr>
      <vt:lpstr>Inspectors need to be familiar with the characteristics of day care occupancies.</vt:lpstr>
      <vt:lpstr>Each code differs in how it classifies of day care occupancies.</vt:lpstr>
      <vt:lpstr>Understand inspection considerations for day care occupancies.</vt:lpstr>
      <vt:lpstr>Model codes define a mercantile occupancy as any building that is used to display or sell merchandise.</vt:lpstr>
      <vt:lpstr>All model codes require residential occupancies meet minimum fire and life safety requirements.</vt:lpstr>
      <vt:lpstr>Understand one- and two-family dwelling occupancies.</vt:lpstr>
      <vt:lpstr>Lodging (boarding) and rooming houses are facilities that provide sleeping accommodations for rent.</vt:lpstr>
      <vt:lpstr>Understand the characteristics of a boarding or rooming house.</vt:lpstr>
      <vt:lpstr>New rooms are often created in areas that were not designed to serve in that capacity.</vt:lpstr>
      <vt:lpstr>Hotels present a wide range of fire and life safety challenges for the inspector.</vt:lpstr>
      <vt:lpstr>NOTE</vt:lpstr>
      <vt:lpstr>Hotels often include many other occupancies.</vt:lpstr>
      <vt:lpstr>Hotels often include many other occupancies.</vt:lpstr>
      <vt:lpstr>Understand the characteristics of dormitory occupancies.</vt:lpstr>
      <vt:lpstr>Become familiar with apartment building occupancies.</vt:lpstr>
      <vt:lpstr>Each apartment building presents a unique set of problems to a fire inspector.</vt:lpstr>
      <vt:lpstr>Each model code approaches storage occupancies in somewhat different ways.</vt:lpstr>
      <vt:lpstr>Each model code approaches storage occupancies in somewhat different ways.</vt:lpstr>
      <vt:lpstr>The utility/miscellaneous classification is used for structures that do not fit any other classification.</vt:lpstr>
      <vt:lpstr>REVIEW QUESTION</vt:lpstr>
      <vt:lpstr> Summary</vt:lpstr>
      <vt:lpstr> Summary</vt:lpstr>
      <vt:lpstr> Summary</vt:lpstr>
      <vt:lpstr> Summary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Schaap</dc:creator>
  <cp:lastModifiedBy>Angel Muzik</cp:lastModifiedBy>
  <cp:revision>131</cp:revision>
  <dcterms:created xsi:type="dcterms:W3CDTF">2012-10-10T16:26:14Z</dcterms:created>
  <dcterms:modified xsi:type="dcterms:W3CDTF">2021-03-18T20:39:08Z</dcterms:modified>
</cp:coreProperties>
</file>