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73" r:id="rId1"/>
  </p:sldMasterIdLst>
  <p:notesMasterIdLst>
    <p:notesMasterId r:id="rId90"/>
  </p:notesMasterIdLst>
  <p:handoutMasterIdLst>
    <p:handoutMasterId r:id="rId91"/>
  </p:handoutMasterIdLst>
  <p:sldIdLst>
    <p:sldId id="256" r:id="rId2"/>
    <p:sldId id="257" r:id="rId3"/>
    <p:sldId id="259" r:id="rId4"/>
    <p:sldId id="269" r:id="rId5"/>
    <p:sldId id="270" r:id="rId6"/>
    <p:sldId id="271" r:id="rId7"/>
    <p:sldId id="272" r:id="rId8"/>
    <p:sldId id="273" r:id="rId9"/>
    <p:sldId id="274" r:id="rId10"/>
    <p:sldId id="275" r:id="rId11"/>
    <p:sldId id="276" r:id="rId12"/>
    <p:sldId id="277" r:id="rId13"/>
    <p:sldId id="278" r:id="rId14"/>
    <p:sldId id="279" r:id="rId15"/>
    <p:sldId id="263" r:id="rId16"/>
    <p:sldId id="281" r:id="rId17"/>
    <p:sldId id="282" r:id="rId18"/>
    <p:sldId id="284" r:id="rId19"/>
    <p:sldId id="265" r:id="rId20"/>
    <p:sldId id="283" r:id="rId21"/>
    <p:sldId id="286" r:id="rId22"/>
    <p:sldId id="287" r:id="rId23"/>
    <p:sldId id="288" r:id="rId24"/>
    <p:sldId id="289" r:id="rId25"/>
    <p:sldId id="290" r:id="rId26"/>
    <p:sldId id="291" r:id="rId27"/>
    <p:sldId id="292" r:id="rId28"/>
    <p:sldId id="293" r:id="rId29"/>
    <p:sldId id="294" r:id="rId30"/>
    <p:sldId id="280" r:id="rId31"/>
    <p:sldId id="296" r:id="rId32"/>
    <p:sldId id="297" r:id="rId33"/>
    <p:sldId id="298" r:id="rId34"/>
    <p:sldId id="299" r:id="rId35"/>
    <p:sldId id="260" r:id="rId36"/>
    <p:sldId id="300" r:id="rId37"/>
    <p:sldId id="301" r:id="rId38"/>
    <p:sldId id="302" r:id="rId39"/>
    <p:sldId id="295" r:id="rId40"/>
    <p:sldId id="304" r:id="rId41"/>
    <p:sldId id="305" r:id="rId42"/>
    <p:sldId id="348"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50" r:id="rId64"/>
    <p:sldId id="327" r:id="rId65"/>
    <p:sldId id="330" r:id="rId66"/>
    <p:sldId id="285" r:id="rId67"/>
    <p:sldId id="328" r:id="rId68"/>
    <p:sldId id="331" r:id="rId69"/>
    <p:sldId id="332" r:id="rId70"/>
    <p:sldId id="303" r:id="rId71"/>
    <p:sldId id="306" r:id="rId72"/>
    <p:sldId id="334" r:id="rId73"/>
    <p:sldId id="335" r:id="rId74"/>
    <p:sldId id="336" r:id="rId75"/>
    <p:sldId id="337" r:id="rId76"/>
    <p:sldId id="349" r:id="rId77"/>
    <p:sldId id="338" r:id="rId78"/>
    <p:sldId id="339" r:id="rId79"/>
    <p:sldId id="340" r:id="rId80"/>
    <p:sldId id="341" r:id="rId81"/>
    <p:sldId id="342" r:id="rId82"/>
    <p:sldId id="343" r:id="rId83"/>
    <p:sldId id="344" r:id="rId84"/>
    <p:sldId id="345" r:id="rId85"/>
    <p:sldId id="333" r:id="rId86"/>
    <p:sldId id="347" r:id="rId87"/>
    <p:sldId id="268" r:id="rId88"/>
    <p:sldId id="346" r:id="rId89"/>
  </p:sldIdLst>
  <p:sldSz cx="9144000" cy="6858000" type="screen4x3"/>
  <p:notesSz cx="7010400" cy="9296400"/>
  <p:defaultTextStyle>
    <a:defPPr>
      <a:defRPr lang="en-US"/>
    </a:defPPr>
    <a:lvl1pPr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5pPr>
    <a:lvl6pPr marL="2286000" algn="l" defTabSz="914400" rtl="0" eaLnBrk="1" latinLnBrk="0" hangingPunct="1">
      <a:defRPr sz="3200" b="1" kern="1200">
        <a:solidFill>
          <a:schemeClr val="tx1"/>
        </a:solidFill>
        <a:latin typeface="Arial" panose="020B0604020202020204" pitchFamily="34" charset="0"/>
        <a:ea typeface="+mn-ea"/>
        <a:cs typeface="+mn-cs"/>
      </a:defRPr>
    </a:lvl6pPr>
    <a:lvl7pPr marL="2743200" algn="l" defTabSz="914400" rtl="0" eaLnBrk="1" latinLnBrk="0" hangingPunct="1">
      <a:defRPr sz="3200" b="1" kern="1200">
        <a:solidFill>
          <a:schemeClr val="tx1"/>
        </a:solidFill>
        <a:latin typeface="Arial" panose="020B0604020202020204" pitchFamily="34" charset="0"/>
        <a:ea typeface="+mn-ea"/>
        <a:cs typeface="+mn-cs"/>
      </a:defRPr>
    </a:lvl7pPr>
    <a:lvl8pPr marL="3200400" algn="l" defTabSz="914400" rtl="0" eaLnBrk="1" latinLnBrk="0" hangingPunct="1">
      <a:defRPr sz="3200" b="1" kern="1200">
        <a:solidFill>
          <a:schemeClr val="tx1"/>
        </a:solidFill>
        <a:latin typeface="Arial" panose="020B0604020202020204" pitchFamily="34" charset="0"/>
        <a:ea typeface="+mn-ea"/>
        <a:cs typeface="+mn-cs"/>
      </a:defRPr>
    </a:lvl8pPr>
    <a:lvl9pPr marL="3657600" algn="l" defTabSz="914400" rtl="0" eaLnBrk="1" latinLnBrk="0" hangingPunct="1">
      <a:defRPr sz="3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M" initials="TRM" lastIdx="1" clrIdx="0"/>
  <p:cmAuthor id="2" name="Lynn Hughes" initials="L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B0"/>
    <a:srgbClr val="C3C3C3"/>
    <a:srgbClr val="1616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77" autoAdjust="0"/>
    <p:restoredTop sz="94676" autoAdjust="0"/>
  </p:normalViewPr>
  <p:slideViewPr>
    <p:cSldViewPr>
      <p:cViewPr varScale="1">
        <p:scale>
          <a:sx n="82" d="100"/>
          <a:sy n="82" d="100"/>
        </p:scale>
        <p:origin x="14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83460-5A20-4A7D-839A-BC96C9086B6F}" type="doc">
      <dgm:prSet loTypeId="urn:microsoft.com/office/officeart/2005/8/layout/vList2" loCatId="list" qsTypeId="urn:microsoft.com/office/officeart/2005/8/quickstyle/simple3" qsCatId="simple" csTypeId="urn:microsoft.com/office/officeart/2005/8/colors/accent2_3" csCatId="accent2" phldr="1"/>
      <dgm:spPr/>
      <dgm:t>
        <a:bodyPr/>
        <a:lstStyle/>
        <a:p>
          <a:endParaRPr lang="en-US"/>
        </a:p>
      </dgm:t>
    </dgm:pt>
    <dgm:pt modelId="{FEE79562-3076-4CE3-AC06-3B50D2454148}">
      <dgm:prSet custT="1"/>
      <dgm:spPr/>
      <dgm:t>
        <a:bodyPr/>
        <a:lstStyle/>
        <a:p>
          <a:r>
            <a:rPr lang="en-US" sz="1800" b="0" dirty="0"/>
            <a:t>Many agencies use third-party agencies to assist with construction document review</a:t>
          </a:r>
          <a:endParaRPr lang="en-US" sz="1800" b="0" u="none" dirty="0"/>
        </a:p>
      </dgm:t>
    </dgm:pt>
    <dgm:pt modelId="{A72EB18E-90D9-40F5-A964-C83CA83937D4}" type="parTrans" cxnId="{FBB0A31A-076D-4DD1-8193-C01780E073BF}">
      <dgm:prSet/>
      <dgm:spPr/>
      <dgm:t>
        <a:bodyPr/>
        <a:lstStyle/>
        <a:p>
          <a:endParaRPr lang="en-US"/>
        </a:p>
      </dgm:t>
    </dgm:pt>
    <dgm:pt modelId="{EEB0BFAC-F1ED-4B81-AFC5-FF86588823BF}" type="sibTrans" cxnId="{FBB0A31A-076D-4DD1-8193-C01780E073BF}">
      <dgm:prSet/>
      <dgm:spPr/>
      <dgm:t>
        <a:bodyPr/>
        <a:lstStyle/>
        <a:p>
          <a:endParaRPr lang="en-US"/>
        </a:p>
      </dgm:t>
    </dgm:pt>
    <dgm:pt modelId="{66A33C8B-234B-4C65-98AC-B8BE4FA1D009}">
      <dgm:prSet custT="1"/>
      <dgm:spPr/>
      <dgm:t>
        <a:bodyPr/>
        <a:lstStyle/>
        <a:p>
          <a:r>
            <a:rPr lang="en-US" sz="1800" b="0" dirty="0"/>
            <a:t>In this instance, they should coordinate the review with the fire department to make sure locally adopted statutes and codes are addressed</a:t>
          </a:r>
          <a:endParaRPr lang="en-US" sz="1800" b="0" u="none" dirty="0"/>
        </a:p>
      </dgm:t>
    </dgm:pt>
    <dgm:pt modelId="{B1053D87-C33F-4144-904F-C12BC4F59ADB}" type="parTrans" cxnId="{52D752D1-2869-49AA-909C-4A95F2223FE1}">
      <dgm:prSet/>
      <dgm:spPr/>
      <dgm:t>
        <a:bodyPr/>
        <a:lstStyle/>
        <a:p>
          <a:endParaRPr lang="en-US"/>
        </a:p>
      </dgm:t>
    </dgm:pt>
    <dgm:pt modelId="{2662468D-2E81-4968-9AF5-FFE66A76E0D8}" type="sibTrans" cxnId="{52D752D1-2869-49AA-909C-4A95F2223FE1}">
      <dgm:prSet/>
      <dgm:spPr/>
      <dgm:t>
        <a:bodyPr/>
        <a:lstStyle/>
        <a:p>
          <a:endParaRPr lang="en-US"/>
        </a:p>
      </dgm:t>
    </dgm:pt>
    <dgm:pt modelId="{AAFF4E7B-B377-4F92-A6EA-BC992A06E4B8}">
      <dgm:prSet custT="1"/>
      <dgm:spPr/>
      <dgm:t>
        <a:bodyPr/>
        <a:lstStyle/>
        <a:p>
          <a:r>
            <a:rPr lang="en-US" sz="1800" b="0" dirty="0"/>
            <a:t>Many plans review agencies publish a process guide that outlines the plans review process</a:t>
          </a:r>
          <a:endParaRPr lang="en-US" sz="1800" b="0" u="none" dirty="0"/>
        </a:p>
      </dgm:t>
    </dgm:pt>
    <dgm:pt modelId="{09ECA953-AFA7-4A1B-B168-015E9F2E81A4}" type="parTrans" cxnId="{EEB2B454-DFA9-4902-9F27-E3CDED8DAB1B}">
      <dgm:prSet/>
      <dgm:spPr/>
      <dgm:t>
        <a:bodyPr/>
        <a:lstStyle/>
        <a:p>
          <a:endParaRPr lang="en-US"/>
        </a:p>
      </dgm:t>
    </dgm:pt>
    <dgm:pt modelId="{F1129AFF-AB34-4BE9-9D91-07E30EE112B3}" type="sibTrans" cxnId="{EEB2B454-DFA9-4902-9F27-E3CDED8DAB1B}">
      <dgm:prSet/>
      <dgm:spPr/>
      <dgm:t>
        <a:bodyPr/>
        <a:lstStyle/>
        <a:p>
          <a:endParaRPr lang="en-US"/>
        </a:p>
      </dgm:t>
    </dgm:pt>
    <dgm:pt modelId="{DF5738C6-CABF-406C-A4A6-80763AC9ECCB}">
      <dgm:prSet custT="1"/>
      <dgm:spPr/>
      <dgm:t>
        <a:bodyPr/>
        <a:lstStyle/>
        <a:p>
          <a:r>
            <a:rPr lang="en-US" sz="1800" b="0" dirty="0"/>
            <a:t>Individuals can review a copy and ask questions before they submit applications</a:t>
          </a:r>
          <a:endParaRPr lang="en-US" sz="1800" b="0" u="none" dirty="0"/>
        </a:p>
      </dgm:t>
    </dgm:pt>
    <dgm:pt modelId="{747DB8DF-3792-4902-84DD-F20FA244ED9C}" type="parTrans" cxnId="{47ABC8A6-D77E-485F-B525-8FDEC1D30318}">
      <dgm:prSet/>
      <dgm:spPr/>
      <dgm:t>
        <a:bodyPr/>
        <a:lstStyle/>
        <a:p>
          <a:endParaRPr lang="en-US"/>
        </a:p>
      </dgm:t>
    </dgm:pt>
    <dgm:pt modelId="{FAE4D42A-2261-4A7E-8E86-0ED6A28B26CC}" type="sibTrans" cxnId="{47ABC8A6-D77E-485F-B525-8FDEC1D30318}">
      <dgm:prSet/>
      <dgm:spPr/>
      <dgm:t>
        <a:bodyPr/>
        <a:lstStyle/>
        <a:p>
          <a:endParaRPr lang="en-US"/>
        </a:p>
      </dgm:t>
    </dgm:pt>
    <dgm:pt modelId="{88EA2DCB-95FB-4D22-8E0A-1E68EFB757BE}" type="pres">
      <dgm:prSet presAssocID="{ED383460-5A20-4A7D-839A-BC96C9086B6F}" presName="linear" presStyleCnt="0">
        <dgm:presLayoutVars>
          <dgm:animLvl val="lvl"/>
          <dgm:resizeHandles val="exact"/>
        </dgm:presLayoutVars>
      </dgm:prSet>
      <dgm:spPr/>
      <dgm:t>
        <a:bodyPr/>
        <a:lstStyle/>
        <a:p>
          <a:endParaRPr lang="en-US"/>
        </a:p>
      </dgm:t>
    </dgm:pt>
    <dgm:pt modelId="{A217AB8C-E1AE-475B-86FC-6CB86B429C65}" type="pres">
      <dgm:prSet presAssocID="{FEE79562-3076-4CE3-AC06-3B50D2454148}" presName="parentText" presStyleLbl="node1" presStyleIdx="0" presStyleCnt="4" custScaleY="87648" custLinFactNeighborY="-35663">
        <dgm:presLayoutVars>
          <dgm:chMax val="0"/>
          <dgm:bulletEnabled val="1"/>
        </dgm:presLayoutVars>
      </dgm:prSet>
      <dgm:spPr/>
      <dgm:t>
        <a:bodyPr/>
        <a:lstStyle/>
        <a:p>
          <a:endParaRPr lang="en-US"/>
        </a:p>
      </dgm:t>
    </dgm:pt>
    <dgm:pt modelId="{BA8BF8E6-92D9-48E9-B57E-7F413371828E}" type="pres">
      <dgm:prSet presAssocID="{EEB0BFAC-F1ED-4B81-AFC5-FF86588823BF}" presName="spacer" presStyleCnt="0"/>
      <dgm:spPr/>
      <dgm:t>
        <a:bodyPr/>
        <a:lstStyle/>
        <a:p>
          <a:endParaRPr lang="en-US"/>
        </a:p>
      </dgm:t>
    </dgm:pt>
    <dgm:pt modelId="{F5ABAD06-0299-4D90-94D8-51AC2EBF6414}" type="pres">
      <dgm:prSet presAssocID="{66A33C8B-234B-4C65-98AC-B8BE4FA1D009}" presName="parentText" presStyleLbl="node1" presStyleIdx="1" presStyleCnt="4" custScaleY="130955">
        <dgm:presLayoutVars>
          <dgm:chMax val="0"/>
          <dgm:bulletEnabled val="1"/>
        </dgm:presLayoutVars>
      </dgm:prSet>
      <dgm:spPr/>
      <dgm:t>
        <a:bodyPr/>
        <a:lstStyle/>
        <a:p>
          <a:endParaRPr lang="en-US"/>
        </a:p>
      </dgm:t>
    </dgm:pt>
    <dgm:pt modelId="{D647C101-5E25-4A0A-AC41-C094451E085C}" type="pres">
      <dgm:prSet presAssocID="{2662468D-2E81-4968-9AF5-FFE66A76E0D8}" presName="spacer" presStyleCnt="0"/>
      <dgm:spPr/>
      <dgm:t>
        <a:bodyPr/>
        <a:lstStyle/>
        <a:p>
          <a:endParaRPr lang="en-US"/>
        </a:p>
      </dgm:t>
    </dgm:pt>
    <dgm:pt modelId="{86013630-F5B5-44C5-80AC-5935AA6EEE42}" type="pres">
      <dgm:prSet presAssocID="{AAFF4E7B-B377-4F92-A6EA-BC992A06E4B8}" presName="parentText" presStyleLbl="node1" presStyleIdx="2" presStyleCnt="4" custScaleY="76002">
        <dgm:presLayoutVars>
          <dgm:chMax val="0"/>
          <dgm:bulletEnabled val="1"/>
        </dgm:presLayoutVars>
      </dgm:prSet>
      <dgm:spPr/>
      <dgm:t>
        <a:bodyPr/>
        <a:lstStyle/>
        <a:p>
          <a:endParaRPr lang="en-US"/>
        </a:p>
      </dgm:t>
    </dgm:pt>
    <dgm:pt modelId="{82D09393-056F-4DF4-8B9A-2D3DE0153352}" type="pres">
      <dgm:prSet presAssocID="{F1129AFF-AB34-4BE9-9D91-07E30EE112B3}" presName="spacer" presStyleCnt="0"/>
      <dgm:spPr/>
      <dgm:t>
        <a:bodyPr/>
        <a:lstStyle/>
        <a:p>
          <a:endParaRPr lang="en-US"/>
        </a:p>
      </dgm:t>
    </dgm:pt>
    <dgm:pt modelId="{94E33449-9080-40B9-9158-A37B80967BE5}" type="pres">
      <dgm:prSet presAssocID="{DF5738C6-CABF-406C-A4A6-80763AC9ECCB}" presName="parentText" presStyleLbl="node1" presStyleIdx="3" presStyleCnt="4" custScaleY="92337">
        <dgm:presLayoutVars>
          <dgm:chMax val="0"/>
          <dgm:bulletEnabled val="1"/>
        </dgm:presLayoutVars>
      </dgm:prSet>
      <dgm:spPr/>
      <dgm:t>
        <a:bodyPr/>
        <a:lstStyle/>
        <a:p>
          <a:endParaRPr lang="en-US"/>
        </a:p>
      </dgm:t>
    </dgm:pt>
  </dgm:ptLst>
  <dgm:cxnLst>
    <dgm:cxn modelId="{47ABC8A6-D77E-485F-B525-8FDEC1D30318}" srcId="{ED383460-5A20-4A7D-839A-BC96C9086B6F}" destId="{DF5738C6-CABF-406C-A4A6-80763AC9ECCB}" srcOrd="3" destOrd="0" parTransId="{747DB8DF-3792-4902-84DD-F20FA244ED9C}" sibTransId="{FAE4D42A-2261-4A7E-8E86-0ED6A28B26CC}"/>
    <dgm:cxn modelId="{F885AB2D-8CA5-4762-9358-46FF8FFD7C4E}" type="presOf" srcId="{AAFF4E7B-B377-4F92-A6EA-BC992A06E4B8}" destId="{86013630-F5B5-44C5-80AC-5935AA6EEE42}" srcOrd="0" destOrd="0" presId="urn:microsoft.com/office/officeart/2005/8/layout/vList2"/>
    <dgm:cxn modelId="{2590C2A6-FEFB-492C-A457-36CE190B8A7F}" type="presOf" srcId="{66A33C8B-234B-4C65-98AC-B8BE4FA1D009}" destId="{F5ABAD06-0299-4D90-94D8-51AC2EBF6414}" srcOrd="0" destOrd="0" presId="urn:microsoft.com/office/officeart/2005/8/layout/vList2"/>
    <dgm:cxn modelId="{ECC9DB24-47BD-46F6-B73E-3EE08ACF3232}" type="presOf" srcId="{FEE79562-3076-4CE3-AC06-3B50D2454148}" destId="{A217AB8C-E1AE-475B-86FC-6CB86B429C65}" srcOrd="0" destOrd="0" presId="urn:microsoft.com/office/officeart/2005/8/layout/vList2"/>
    <dgm:cxn modelId="{4352364F-915B-4B99-BBA0-4C652363C467}" type="presOf" srcId="{DF5738C6-CABF-406C-A4A6-80763AC9ECCB}" destId="{94E33449-9080-40B9-9158-A37B80967BE5}" srcOrd="0" destOrd="0" presId="urn:microsoft.com/office/officeart/2005/8/layout/vList2"/>
    <dgm:cxn modelId="{FBB0A31A-076D-4DD1-8193-C01780E073BF}" srcId="{ED383460-5A20-4A7D-839A-BC96C9086B6F}" destId="{FEE79562-3076-4CE3-AC06-3B50D2454148}" srcOrd="0" destOrd="0" parTransId="{A72EB18E-90D9-40F5-A964-C83CA83937D4}" sibTransId="{EEB0BFAC-F1ED-4B81-AFC5-FF86588823BF}"/>
    <dgm:cxn modelId="{52D752D1-2869-49AA-909C-4A95F2223FE1}" srcId="{ED383460-5A20-4A7D-839A-BC96C9086B6F}" destId="{66A33C8B-234B-4C65-98AC-B8BE4FA1D009}" srcOrd="1" destOrd="0" parTransId="{B1053D87-C33F-4144-904F-C12BC4F59ADB}" sibTransId="{2662468D-2E81-4968-9AF5-FFE66A76E0D8}"/>
    <dgm:cxn modelId="{EEB2B454-DFA9-4902-9F27-E3CDED8DAB1B}" srcId="{ED383460-5A20-4A7D-839A-BC96C9086B6F}" destId="{AAFF4E7B-B377-4F92-A6EA-BC992A06E4B8}" srcOrd="2" destOrd="0" parTransId="{09ECA953-AFA7-4A1B-B168-015E9F2E81A4}" sibTransId="{F1129AFF-AB34-4BE9-9D91-07E30EE112B3}"/>
    <dgm:cxn modelId="{23FC8FF5-D062-4785-AAFE-9F77035FDE24}" type="presOf" srcId="{ED383460-5A20-4A7D-839A-BC96C9086B6F}" destId="{88EA2DCB-95FB-4D22-8E0A-1E68EFB757BE}" srcOrd="0" destOrd="0" presId="urn:microsoft.com/office/officeart/2005/8/layout/vList2"/>
    <dgm:cxn modelId="{CB9F8C4F-35C4-4658-8F3E-18A74E2C9923}" type="presParOf" srcId="{88EA2DCB-95FB-4D22-8E0A-1E68EFB757BE}" destId="{A217AB8C-E1AE-475B-86FC-6CB86B429C65}" srcOrd="0" destOrd="0" presId="urn:microsoft.com/office/officeart/2005/8/layout/vList2"/>
    <dgm:cxn modelId="{5235565E-7729-4B64-9A40-BBD63634B3F9}" type="presParOf" srcId="{88EA2DCB-95FB-4D22-8E0A-1E68EFB757BE}" destId="{BA8BF8E6-92D9-48E9-B57E-7F413371828E}" srcOrd="1" destOrd="0" presId="urn:microsoft.com/office/officeart/2005/8/layout/vList2"/>
    <dgm:cxn modelId="{C73D3040-8E9E-413F-8563-D727D1C74430}" type="presParOf" srcId="{88EA2DCB-95FB-4D22-8E0A-1E68EFB757BE}" destId="{F5ABAD06-0299-4D90-94D8-51AC2EBF6414}" srcOrd="2" destOrd="0" presId="urn:microsoft.com/office/officeart/2005/8/layout/vList2"/>
    <dgm:cxn modelId="{8E109CE9-51E0-494B-9ECB-7DD550306D34}" type="presParOf" srcId="{88EA2DCB-95FB-4D22-8E0A-1E68EFB757BE}" destId="{D647C101-5E25-4A0A-AC41-C094451E085C}" srcOrd="3" destOrd="0" presId="urn:microsoft.com/office/officeart/2005/8/layout/vList2"/>
    <dgm:cxn modelId="{47D522B0-F9C3-4E45-8EB7-3768293E1A91}" type="presParOf" srcId="{88EA2DCB-95FB-4D22-8E0A-1E68EFB757BE}" destId="{86013630-F5B5-44C5-80AC-5935AA6EEE42}" srcOrd="4" destOrd="0" presId="urn:microsoft.com/office/officeart/2005/8/layout/vList2"/>
    <dgm:cxn modelId="{E40E699D-9DED-43E8-8529-909848298C17}" type="presParOf" srcId="{88EA2DCB-95FB-4D22-8E0A-1E68EFB757BE}" destId="{82D09393-056F-4DF4-8B9A-2D3DE0153352}" srcOrd="5" destOrd="0" presId="urn:microsoft.com/office/officeart/2005/8/layout/vList2"/>
    <dgm:cxn modelId="{91D93668-479A-493E-8DE0-B13EA2218299}" type="presParOf" srcId="{88EA2DCB-95FB-4D22-8E0A-1E68EFB757BE}" destId="{94E33449-9080-40B9-9158-A37B80967BE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1448F3-25A2-4738-A6BA-7946AD2DA55C}" type="doc">
      <dgm:prSet loTypeId="urn:microsoft.com/office/officeart/2008/layout/VerticalCurvedList" loCatId="list" qsTypeId="urn:microsoft.com/office/officeart/2005/8/quickstyle/simple5" qsCatId="simple" csTypeId="urn:microsoft.com/office/officeart/2005/8/colors/accent2_3" csCatId="accent2" phldr="1"/>
      <dgm:spPr/>
      <dgm:t>
        <a:bodyPr/>
        <a:lstStyle/>
        <a:p>
          <a:endParaRPr lang="en-US"/>
        </a:p>
      </dgm:t>
    </dgm:pt>
    <dgm:pt modelId="{A9EAFCE2-B011-4247-BE60-ABB67EBF0D21}">
      <dgm:prSet phldrT="[Text]" custT="1"/>
      <dgm:spPr/>
      <dgm:t>
        <a:bodyPr/>
        <a:lstStyle/>
        <a:p>
          <a:r>
            <a:rPr lang="en-US" sz="2000" b="0" dirty="0"/>
            <a:t>Used to defray administrative costs associated with the review</a:t>
          </a:r>
        </a:p>
      </dgm:t>
    </dgm:pt>
    <dgm:pt modelId="{C0A5B0FF-5150-44F1-AF4A-A422716DA228}" type="parTrans" cxnId="{A6D69ABD-1B9B-4B39-98CB-833EB4D96337}">
      <dgm:prSet/>
      <dgm:spPr/>
      <dgm:t>
        <a:bodyPr/>
        <a:lstStyle/>
        <a:p>
          <a:endParaRPr lang="en-US"/>
        </a:p>
      </dgm:t>
    </dgm:pt>
    <dgm:pt modelId="{6FB2A11F-1907-4819-B822-6C269077EAE3}" type="sibTrans" cxnId="{A6D69ABD-1B9B-4B39-98CB-833EB4D96337}">
      <dgm:prSet/>
      <dgm:spPr/>
      <dgm:t>
        <a:bodyPr/>
        <a:lstStyle/>
        <a:p>
          <a:endParaRPr lang="en-US"/>
        </a:p>
      </dgm:t>
    </dgm:pt>
    <dgm:pt modelId="{76EC29C5-0FC1-4D77-A9F6-DBF228DB3A52}">
      <dgm:prSet custT="1"/>
      <dgm:spPr/>
      <dgm:t>
        <a:bodyPr/>
        <a:lstStyle/>
        <a:p>
          <a:r>
            <a:rPr lang="en-US" sz="2000" b="0" dirty="0"/>
            <a:t>Fees are established by ordinances and are similar to other municipal fees</a:t>
          </a:r>
        </a:p>
      </dgm:t>
    </dgm:pt>
    <dgm:pt modelId="{1665E48A-532E-4F1B-9437-78AD0C8ADF8E}" type="parTrans" cxnId="{A5B90B54-E829-40DD-85B1-11639C3FC654}">
      <dgm:prSet/>
      <dgm:spPr/>
      <dgm:t>
        <a:bodyPr/>
        <a:lstStyle/>
        <a:p>
          <a:endParaRPr lang="en-US"/>
        </a:p>
      </dgm:t>
    </dgm:pt>
    <dgm:pt modelId="{9C891FD2-5D3D-4760-8EF4-772C532E1B21}" type="sibTrans" cxnId="{A5B90B54-E829-40DD-85B1-11639C3FC654}">
      <dgm:prSet/>
      <dgm:spPr/>
      <dgm:t>
        <a:bodyPr/>
        <a:lstStyle/>
        <a:p>
          <a:endParaRPr lang="en-US"/>
        </a:p>
      </dgm:t>
    </dgm:pt>
    <dgm:pt modelId="{DFFA79ED-C051-4167-BE0F-CB24CFC26EF5}">
      <dgm:prSet custT="1"/>
      <dgm:spPr>
        <a:solidFill>
          <a:schemeClr val="accent2"/>
        </a:solidFill>
      </dgm:spPr>
      <dgm:t>
        <a:bodyPr/>
        <a:lstStyle/>
        <a:p>
          <a:r>
            <a:rPr lang="en-US" sz="2000" b="0" dirty="0"/>
            <a:t>Manner in which fees are determined varies with the jurisdiction</a:t>
          </a:r>
        </a:p>
      </dgm:t>
    </dgm:pt>
    <dgm:pt modelId="{2FEE9AC0-84B4-4A14-95C7-9E0481DE01DD}" type="parTrans" cxnId="{2E9605E4-0E19-4B2E-8524-D5B3F639AD97}">
      <dgm:prSet/>
      <dgm:spPr/>
      <dgm:t>
        <a:bodyPr/>
        <a:lstStyle/>
        <a:p>
          <a:endParaRPr lang="en-US"/>
        </a:p>
      </dgm:t>
    </dgm:pt>
    <dgm:pt modelId="{D6DDE87A-E27E-4B1D-9525-A3305DA1C6E0}" type="sibTrans" cxnId="{2E9605E4-0E19-4B2E-8524-D5B3F639AD97}">
      <dgm:prSet/>
      <dgm:spPr/>
      <dgm:t>
        <a:bodyPr/>
        <a:lstStyle/>
        <a:p>
          <a:endParaRPr lang="en-US"/>
        </a:p>
      </dgm:t>
    </dgm:pt>
    <dgm:pt modelId="{22644347-C39B-4CCA-8B21-7E8763BD12D4}" type="pres">
      <dgm:prSet presAssocID="{831448F3-25A2-4738-A6BA-7946AD2DA55C}" presName="Name0" presStyleCnt="0">
        <dgm:presLayoutVars>
          <dgm:chMax val="7"/>
          <dgm:chPref val="7"/>
          <dgm:dir/>
        </dgm:presLayoutVars>
      </dgm:prSet>
      <dgm:spPr/>
      <dgm:t>
        <a:bodyPr/>
        <a:lstStyle/>
        <a:p>
          <a:endParaRPr lang="en-US"/>
        </a:p>
      </dgm:t>
    </dgm:pt>
    <dgm:pt modelId="{BDD951AC-5BF4-4C31-998D-F7F7F26B44D9}" type="pres">
      <dgm:prSet presAssocID="{831448F3-25A2-4738-A6BA-7946AD2DA55C}" presName="Name1" presStyleCnt="0"/>
      <dgm:spPr/>
    </dgm:pt>
    <dgm:pt modelId="{E99A421B-8361-488F-B424-AD92D4937B25}" type="pres">
      <dgm:prSet presAssocID="{831448F3-25A2-4738-A6BA-7946AD2DA55C}" presName="cycle" presStyleCnt="0"/>
      <dgm:spPr/>
    </dgm:pt>
    <dgm:pt modelId="{743B1F83-25A8-4906-A236-1F2F55F68E9D}" type="pres">
      <dgm:prSet presAssocID="{831448F3-25A2-4738-A6BA-7946AD2DA55C}" presName="srcNode" presStyleLbl="node1" presStyleIdx="0" presStyleCnt="3"/>
      <dgm:spPr/>
    </dgm:pt>
    <dgm:pt modelId="{FC595989-3F8E-4C92-A492-B92787AA4ADC}" type="pres">
      <dgm:prSet presAssocID="{831448F3-25A2-4738-A6BA-7946AD2DA55C}" presName="conn" presStyleLbl="parChTrans1D2" presStyleIdx="0" presStyleCnt="1"/>
      <dgm:spPr/>
      <dgm:t>
        <a:bodyPr/>
        <a:lstStyle/>
        <a:p>
          <a:endParaRPr lang="en-US"/>
        </a:p>
      </dgm:t>
    </dgm:pt>
    <dgm:pt modelId="{059B7D26-45A7-4BF5-9B0F-940E34D66580}" type="pres">
      <dgm:prSet presAssocID="{831448F3-25A2-4738-A6BA-7946AD2DA55C}" presName="extraNode" presStyleLbl="node1" presStyleIdx="0" presStyleCnt="3"/>
      <dgm:spPr/>
    </dgm:pt>
    <dgm:pt modelId="{49017BA9-95C7-412E-A222-7B9E96735F08}" type="pres">
      <dgm:prSet presAssocID="{831448F3-25A2-4738-A6BA-7946AD2DA55C}" presName="dstNode" presStyleLbl="node1" presStyleIdx="0" presStyleCnt="3"/>
      <dgm:spPr/>
    </dgm:pt>
    <dgm:pt modelId="{36BD0189-7632-4F09-9B2A-EDACA33B6AC5}" type="pres">
      <dgm:prSet presAssocID="{A9EAFCE2-B011-4247-BE60-ABB67EBF0D21}" presName="text_1" presStyleLbl="node1" presStyleIdx="0" presStyleCnt="3" custScaleY="113278">
        <dgm:presLayoutVars>
          <dgm:bulletEnabled val="1"/>
        </dgm:presLayoutVars>
      </dgm:prSet>
      <dgm:spPr/>
      <dgm:t>
        <a:bodyPr/>
        <a:lstStyle/>
        <a:p>
          <a:endParaRPr lang="en-US"/>
        </a:p>
      </dgm:t>
    </dgm:pt>
    <dgm:pt modelId="{34AE0075-ACBE-4714-AFEF-9555F59F1872}" type="pres">
      <dgm:prSet presAssocID="{A9EAFCE2-B011-4247-BE60-ABB67EBF0D21}" presName="accent_1" presStyleCnt="0"/>
      <dgm:spPr/>
    </dgm:pt>
    <dgm:pt modelId="{4DB92001-0574-4D8B-8B5B-3626D132927C}" type="pres">
      <dgm:prSet presAssocID="{A9EAFCE2-B011-4247-BE60-ABB67EBF0D21}" presName="accentRepeatNode" presStyleLbl="solidFgAcc1" presStyleIdx="0" presStyleCnt="3"/>
      <dgm:spPr/>
    </dgm:pt>
    <dgm:pt modelId="{E733471A-3620-4018-850C-2A23A390D9F9}" type="pres">
      <dgm:prSet presAssocID="{76EC29C5-0FC1-4D77-A9F6-DBF228DB3A52}" presName="text_2" presStyleLbl="node1" presStyleIdx="1" presStyleCnt="3">
        <dgm:presLayoutVars>
          <dgm:bulletEnabled val="1"/>
        </dgm:presLayoutVars>
      </dgm:prSet>
      <dgm:spPr/>
      <dgm:t>
        <a:bodyPr/>
        <a:lstStyle/>
        <a:p>
          <a:endParaRPr lang="en-US"/>
        </a:p>
      </dgm:t>
    </dgm:pt>
    <dgm:pt modelId="{374F103B-A2F2-4195-B999-4607E04F948F}" type="pres">
      <dgm:prSet presAssocID="{76EC29C5-0FC1-4D77-A9F6-DBF228DB3A52}" presName="accent_2" presStyleCnt="0"/>
      <dgm:spPr/>
    </dgm:pt>
    <dgm:pt modelId="{4128941D-C2AC-4E24-BE87-70B14298F7B4}" type="pres">
      <dgm:prSet presAssocID="{76EC29C5-0FC1-4D77-A9F6-DBF228DB3A52}" presName="accentRepeatNode" presStyleLbl="solidFgAcc1" presStyleIdx="1" presStyleCnt="3"/>
      <dgm:spPr/>
    </dgm:pt>
    <dgm:pt modelId="{E1446FAE-2C08-4A80-B523-E4453016AC14}" type="pres">
      <dgm:prSet presAssocID="{DFFA79ED-C051-4167-BE0F-CB24CFC26EF5}" presName="text_3" presStyleLbl="node1" presStyleIdx="2" presStyleCnt="3">
        <dgm:presLayoutVars>
          <dgm:bulletEnabled val="1"/>
        </dgm:presLayoutVars>
      </dgm:prSet>
      <dgm:spPr/>
      <dgm:t>
        <a:bodyPr/>
        <a:lstStyle/>
        <a:p>
          <a:endParaRPr lang="en-US"/>
        </a:p>
      </dgm:t>
    </dgm:pt>
    <dgm:pt modelId="{3432AA9B-C023-4CFE-B558-289125C1D9EA}" type="pres">
      <dgm:prSet presAssocID="{DFFA79ED-C051-4167-BE0F-CB24CFC26EF5}" presName="accent_3" presStyleCnt="0"/>
      <dgm:spPr/>
    </dgm:pt>
    <dgm:pt modelId="{6294794A-5533-46FB-927D-7B8AA6C2DACF}" type="pres">
      <dgm:prSet presAssocID="{DFFA79ED-C051-4167-BE0F-CB24CFC26EF5}" presName="accentRepeatNode" presStyleLbl="solidFgAcc1" presStyleIdx="2" presStyleCnt="3"/>
      <dgm:spPr/>
    </dgm:pt>
  </dgm:ptLst>
  <dgm:cxnLst>
    <dgm:cxn modelId="{B924086E-206F-40DB-9507-844ADA7D77F6}" type="presOf" srcId="{76EC29C5-0FC1-4D77-A9F6-DBF228DB3A52}" destId="{E733471A-3620-4018-850C-2A23A390D9F9}" srcOrd="0" destOrd="0" presId="urn:microsoft.com/office/officeart/2008/layout/VerticalCurvedList"/>
    <dgm:cxn modelId="{2E9605E4-0E19-4B2E-8524-D5B3F639AD97}" srcId="{831448F3-25A2-4738-A6BA-7946AD2DA55C}" destId="{DFFA79ED-C051-4167-BE0F-CB24CFC26EF5}" srcOrd="2" destOrd="0" parTransId="{2FEE9AC0-84B4-4A14-95C7-9E0481DE01DD}" sibTransId="{D6DDE87A-E27E-4B1D-9525-A3305DA1C6E0}"/>
    <dgm:cxn modelId="{8BE3E67A-081F-4FAA-AD27-8D8CC23239F0}" type="presOf" srcId="{A9EAFCE2-B011-4247-BE60-ABB67EBF0D21}" destId="{36BD0189-7632-4F09-9B2A-EDACA33B6AC5}" srcOrd="0" destOrd="0" presId="urn:microsoft.com/office/officeart/2008/layout/VerticalCurvedList"/>
    <dgm:cxn modelId="{3AAFF7C7-7CAF-48D6-B845-9FE219A8ACDF}" type="presOf" srcId="{6FB2A11F-1907-4819-B822-6C269077EAE3}" destId="{FC595989-3F8E-4C92-A492-B92787AA4ADC}" srcOrd="0" destOrd="0" presId="urn:microsoft.com/office/officeart/2008/layout/VerticalCurvedList"/>
    <dgm:cxn modelId="{A5B90B54-E829-40DD-85B1-11639C3FC654}" srcId="{831448F3-25A2-4738-A6BA-7946AD2DA55C}" destId="{76EC29C5-0FC1-4D77-A9F6-DBF228DB3A52}" srcOrd="1" destOrd="0" parTransId="{1665E48A-532E-4F1B-9437-78AD0C8ADF8E}" sibTransId="{9C891FD2-5D3D-4760-8EF4-772C532E1B21}"/>
    <dgm:cxn modelId="{8FD90E3F-9C2C-4303-96D2-F3422EC3EF8C}" type="presOf" srcId="{831448F3-25A2-4738-A6BA-7946AD2DA55C}" destId="{22644347-C39B-4CCA-8B21-7E8763BD12D4}" srcOrd="0" destOrd="0" presId="urn:microsoft.com/office/officeart/2008/layout/VerticalCurvedList"/>
    <dgm:cxn modelId="{C9397E85-8D77-4508-AEB3-5BD946B3E9D4}" type="presOf" srcId="{DFFA79ED-C051-4167-BE0F-CB24CFC26EF5}" destId="{E1446FAE-2C08-4A80-B523-E4453016AC14}" srcOrd="0" destOrd="0" presId="urn:microsoft.com/office/officeart/2008/layout/VerticalCurvedList"/>
    <dgm:cxn modelId="{A6D69ABD-1B9B-4B39-98CB-833EB4D96337}" srcId="{831448F3-25A2-4738-A6BA-7946AD2DA55C}" destId="{A9EAFCE2-B011-4247-BE60-ABB67EBF0D21}" srcOrd="0" destOrd="0" parTransId="{C0A5B0FF-5150-44F1-AF4A-A422716DA228}" sibTransId="{6FB2A11F-1907-4819-B822-6C269077EAE3}"/>
    <dgm:cxn modelId="{62DBB006-4CF3-43AE-A912-F697020599CF}" type="presParOf" srcId="{22644347-C39B-4CCA-8B21-7E8763BD12D4}" destId="{BDD951AC-5BF4-4C31-998D-F7F7F26B44D9}" srcOrd="0" destOrd="0" presId="urn:microsoft.com/office/officeart/2008/layout/VerticalCurvedList"/>
    <dgm:cxn modelId="{B5F5F7E6-15A7-4A3D-9B97-AA592EE08351}" type="presParOf" srcId="{BDD951AC-5BF4-4C31-998D-F7F7F26B44D9}" destId="{E99A421B-8361-488F-B424-AD92D4937B25}" srcOrd="0" destOrd="0" presId="urn:microsoft.com/office/officeart/2008/layout/VerticalCurvedList"/>
    <dgm:cxn modelId="{B5518B58-41B8-487C-966B-F1EB69206A32}" type="presParOf" srcId="{E99A421B-8361-488F-B424-AD92D4937B25}" destId="{743B1F83-25A8-4906-A236-1F2F55F68E9D}" srcOrd="0" destOrd="0" presId="urn:microsoft.com/office/officeart/2008/layout/VerticalCurvedList"/>
    <dgm:cxn modelId="{1D9B5CBF-CB81-4160-BF54-0A7AFB120B6A}" type="presParOf" srcId="{E99A421B-8361-488F-B424-AD92D4937B25}" destId="{FC595989-3F8E-4C92-A492-B92787AA4ADC}" srcOrd="1" destOrd="0" presId="urn:microsoft.com/office/officeart/2008/layout/VerticalCurvedList"/>
    <dgm:cxn modelId="{CC4177FB-EDDF-4663-A5B8-361075B636D9}" type="presParOf" srcId="{E99A421B-8361-488F-B424-AD92D4937B25}" destId="{059B7D26-45A7-4BF5-9B0F-940E34D66580}" srcOrd="2" destOrd="0" presId="urn:microsoft.com/office/officeart/2008/layout/VerticalCurvedList"/>
    <dgm:cxn modelId="{86C8BE98-C4FF-4472-95D1-3B1025CEECEE}" type="presParOf" srcId="{E99A421B-8361-488F-B424-AD92D4937B25}" destId="{49017BA9-95C7-412E-A222-7B9E96735F08}" srcOrd="3" destOrd="0" presId="urn:microsoft.com/office/officeart/2008/layout/VerticalCurvedList"/>
    <dgm:cxn modelId="{3A78892E-BB58-4D21-9426-BAF9B0564EE2}" type="presParOf" srcId="{BDD951AC-5BF4-4C31-998D-F7F7F26B44D9}" destId="{36BD0189-7632-4F09-9B2A-EDACA33B6AC5}" srcOrd="1" destOrd="0" presId="urn:microsoft.com/office/officeart/2008/layout/VerticalCurvedList"/>
    <dgm:cxn modelId="{94BF0104-84F1-414C-A09F-C6DA44D202C6}" type="presParOf" srcId="{BDD951AC-5BF4-4C31-998D-F7F7F26B44D9}" destId="{34AE0075-ACBE-4714-AFEF-9555F59F1872}" srcOrd="2" destOrd="0" presId="urn:microsoft.com/office/officeart/2008/layout/VerticalCurvedList"/>
    <dgm:cxn modelId="{6E767191-1CB9-410F-BB2F-B8D66B7BFF20}" type="presParOf" srcId="{34AE0075-ACBE-4714-AFEF-9555F59F1872}" destId="{4DB92001-0574-4D8B-8B5B-3626D132927C}" srcOrd="0" destOrd="0" presId="urn:microsoft.com/office/officeart/2008/layout/VerticalCurvedList"/>
    <dgm:cxn modelId="{72441C59-71C2-43D1-84A4-11503AA7B277}" type="presParOf" srcId="{BDD951AC-5BF4-4C31-998D-F7F7F26B44D9}" destId="{E733471A-3620-4018-850C-2A23A390D9F9}" srcOrd="3" destOrd="0" presId="urn:microsoft.com/office/officeart/2008/layout/VerticalCurvedList"/>
    <dgm:cxn modelId="{F6C62690-FA92-4E1E-844A-4221DB0EC8A8}" type="presParOf" srcId="{BDD951AC-5BF4-4C31-998D-F7F7F26B44D9}" destId="{374F103B-A2F2-4195-B999-4607E04F948F}" srcOrd="4" destOrd="0" presId="urn:microsoft.com/office/officeart/2008/layout/VerticalCurvedList"/>
    <dgm:cxn modelId="{99CEC7C3-3192-4F93-8D72-98390A9EA2B6}" type="presParOf" srcId="{374F103B-A2F2-4195-B999-4607E04F948F}" destId="{4128941D-C2AC-4E24-BE87-70B14298F7B4}" srcOrd="0" destOrd="0" presId="urn:microsoft.com/office/officeart/2008/layout/VerticalCurvedList"/>
    <dgm:cxn modelId="{C171163D-1EDB-44CF-B4D2-6C330BD8224D}" type="presParOf" srcId="{BDD951AC-5BF4-4C31-998D-F7F7F26B44D9}" destId="{E1446FAE-2C08-4A80-B523-E4453016AC14}" srcOrd="5" destOrd="0" presId="urn:microsoft.com/office/officeart/2008/layout/VerticalCurvedList"/>
    <dgm:cxn modelId="{3D0D3D3E-E3F3-44C5-BF87-294BC1C9EA30}" type="presParOf" srcId="{BDD951AC-5BF4-4C31-998D-F7F7F26B44D9}" destId="{3432AA9B-C023-4CFE-B558-289125C1D9EA}" srcOrd="6" destOrd="0" presId="urn:microsoft.com/office/officeart/2008/layout/VerticalCurvedList"/>
    <dgm:cxn modelId="{57BBEF9F-DAB1-48D2-B9C9-DF561C29CB99}" type="presParOf" srcId="{3432AA9B-C023-4CFE-B558-289125C1D9EA}" destId="{6294794A-5533-46FB-927D-7B8AA6C2DA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1448F3-25A2-4738-A6BA-7946AD2DA55C}" type="doc">
      <dgm:prSet loTypeId="urn:microsoft.com/office/officeart/2008/layout/VerticalCurvedList" loCatId="list" qsTypeId="urn:microsoft.com/office/officeart/2005/8/quickstyle/simple5" qsCatId="simple" csTypeId="urn:microsoft.com/office/officeart/2005/8/colors/accent2_3" csCatId="accent2" phldr="1"/>
      <dgm:spPr/>
      <dgm:t>
        <a:bodyPr/>
        <a:lstStyle/>
        <a:p>
          <a:endParaRPr lang="en-US"/>
        </a:p>
      </dgm:t>
    </dgm:pt>
    <dgm:pt modelId="{A9EAFCE2-B011-4247-BE60-ABB67EBF0D21}">
      <dgm:prSet phldrT="[Text]" custT="1"/>
      <dgm:spPr/>
      <dgm:t>
        <a:bodyPr/>
        <a:lstStyle/>
        <a:p>
          <a:r>
            <a:rPr lang="en-US" sz="2000" b="0" dirty="0"/>
            <a:t>Help an inspector know what to expect during construction </a:t>
          </a:r>
        </a:p>
      </dgm:t>
    </dgm:pt>
    <dgm:pt modelId="{C0A5B0FF-5150-44F1-AF4A-A422716DA228}" type="parTrans" cxnId="{A6D69ABD-1B9B-4B39-98CB-833EB4D96337}">
      <dgm:prSet/>
      <dgm:spPr/>
      <dgm:t>
        <a:bodyPr/>
        <a:lstStyle/>
        <a:p>
          <a:endParaRPr lang="en-US"/>
        </a:p>
      </dgm:t>
    </dgm:pt>
    <dgm:pt modelId="{6FB2A11F-1907-4819-B822-6C269077EAE3}" type="sibTrans" cxnId="{A6D69ABD-1B9B-4B39-98CB-833EB4D96337}">
      <dgm:prSet/>
      <dgm:spPr/>
      <dgm:t>
        <a:bodyPr/>
        <a:lstStyle/>
        <a:p>
          <a:endParaRPr lang="en-US"/>
        </a:p>
      </dgm:t>
    </dgm:pt>
    <dgm:pt modelId="{D9D62584-5F8B-451A-AF01-00C8263B1414}">
      <dgm:prSet custT="1"/>
      <dgm:spPr/>
      <dgm:t>
        <a:bodyPr/>
        <a:lstStyle/>
        <a:p>
          <a:r>
            <a:rPr lang="en-US" sz="2000" b="0" dirty="0"/>
            <a:t>All information must be clearly visible and not obscured because of the size or print quality of the drawing</a:t>
          </a:r>
        </a:p>
      </dgm:t>
    </dgm:pt>
    <dgm:pt modelId="{D1113102-DD85-486C-A507-81FA7EC684F3}" type="parTrans" cxnId="{973D65A4-EDBD-4A81-9106-D04CDDC67D07}">
      <dgm:prSet/>
      <dgm:spPr/>
      <dgm:t>
        <a:bodyPr/>
        <a:lstStyle/>
        <a:p>
          <a:endParaRPr lang="en-US"/>
        </a:p>
      </dgm:t>
    </dgm:pt>
    <dgm:pt modelId="{0D6BAAA1-9827-4268-A502-9DADAE05D235}" type="sibTrans" cxnId="{973D65A4-EDBD-4A81-9106-D04CDDC67D07}">
      <dgm:prSet/>
      <dgm:spPr/>
      <dgm:t>
        <a:bodyPr/>
        <a:lstStyle/>
        <a:p>
          <a:endParaRPr lang="en-US"/>
        </a:p>
      </dgm:t>
    </dgm:pt>
    <dgm:pt modelId="{23AEA1CF-2102-442D-B590-3D5FAF21DB80}">
      <dgm:prSet custT="1"/>
      <dgm:spPr>
        <a:solidFill>
          <a:schemeClr val="accent2"/>
        </a:solidFill>
      </dgm:spPr>
      <dgm:t>
        <a:bodyPr/>
        <a:lstStyle/>
        <a:p>
          <a:r>
            <a:rPr lang="en-US" sz="2000" b="0" dirty="0"/>
            <a:t>Details may be required to be in a larger scale than the floor plan or elevation drawings   </a:t>
          </a:r>
        </a:p>
      </dgm:t>
    </dgm:pt>
    <dgm:pt modelId="{1E256E6D-9ABA-4848-9110-F461A2F2C564}" type="parTrans" cxnId="{37560387-679D-44F1-A440-7C2A3BA8E970}">
      <dgm:prSet/>
      <dgm:spPr/>
      <dgm:t>
        <a:bodyPr/>
        <a:lstStyle/>
        <a:p>
          <a:endParaRPr lang="en-US"/>
        </a:p>
      </dgm:t>
    </dgm:pt>
    <dgm:pt modelId="{CD6F61D5-5FD3-409B-BA61-25FE11CB3657}" type="sibTrans" cxnId="{37560387-679D-44F1-A440-7C2A3BA8E970}">
      <dgm:prSet/>
      <dgm:spPr/>
      <dgm:t>
        <a:bodyPr/>
        <a:lstStyle/>
        <a:p>
          <a:endParaRPr lang="en-US"/>
        </a:p>
      </dgm:t>
    </dgm:pt>
    <dgm:pt modelId="{22644347-C39B-4CCA-8B21-7E8763BD12D4}" type="pres">
      <dgm:prSet presAssocID="{831448F3-25A2-4738-A6BA-7946AD2DA55C}" presName="Name0" presStyleCnt="0">
        <dgm:presLayoutVars>
          <dgm:chMax val="7"/>
          <dgm:chPref val="7"/>
          <dgm:dir/>
        </dgm:presLayoutVars>
      </dgm:prSet>
      <dgm:spPr/>
      <dgm:t>
        <a:bodyPr/>
        <a:lstStyle/>
        <a:p>
          <a:endParaRPr lang="en-US"/>
        </a:p>
      </dgm:t>
    </dgm:pt>
    <dgm:pt modelId="{BDD951AC-5BF4-4C31-998D-F7F7F26B44D9}" type="pres">
      <dgm:prSet presAssocID="{831448F3-25A2-4738-A6BA-7946AD2DA55C}" presName="Name1" presStyleCnt="0"/>
      <dgm:spPr/>
    </dgm:pt>
    <dgm:pt modelId="{E99A421B-8361-488F-B424-AD92D4937B25}" type="pres">
      <dgm:prSet presAssocID="{831448F3-25A2-4738-A6BA-7946AD2DA55C}" presName="cycle" presStyleCnt="0"/>
      <dgm:spPr/>
    </dgm:pt>
    <dgm:pt modelId="{743B1F83-25A8-4906-A236-1F2F55F68E9D}" type="pres">
      <dgm:prSet presAssocID="{831448F3-25A2-4738-A6BA-7946AD2DA55C}" presName="srcNode" presStyleLbl="node1" presStyleIdx="0" presStyleCnt="3"/>
      <dgm:spPr/>
    </dgm:pt>
    <dgm:pt modelId="{FC595989-3F8E-4C92-A492-B92787AA4ADC}" type="pres">
      <dgm:prSet presAssocID="{831448F3-25A2-4738-A6BA-7946AD2DA55C}" presName="conn" presStyleLbl="parChTrans1D2" presStyleIdx="0" presStyleCnt="1"/>
      <dgm:spPr/>
      <dgm:t>
        <a:bodyPr/>
        <a:lstStyle/>
        <a:p>
          <a:endParaRPr lang="en-US"/>
        </a:p>
      </dgm:t>
    </dgm:pt>
    <dgm:pt modelId="{059B7D26-45A7-4BF5-9B0F-940E34D66580}" type="pres">
      <dgm:prSet presAssocID="{831448F3-25A2-4738-A6BA-7946AD2DA55C}" presName="extraNode" presStyleLbl="node1" presStyleIdx="0" presStyleCnt="3"/>
      <dgm:spPr/>
    </dgm:pt>
    <dgm:pt modelId="{49017BA9-95C7-412E-A222-7B9E96735F08}" type="pres">
      <dgm:prSet presAssocID="{831448F3-25A2-4738-A6BA-7946AD2DA55C}" presName="dstNode" presStyleLbl="node1" presStyleIdx="0" presStyleCnt="3"/>
      <dgm:spPr/>
    </dgm:pt>
    <dgm:pt modelId="{36BD0189-7632-4F09-9B2A-EDACA33B6AC5}" type="pres">
      <dgm:prSet presAssocID="{A9EAFCE2-B011-4247-BE60-ABB67EBF0D21}" presName="text_1" presStyleLbl="node1" presStyleIdx="0" presStyleCnt="3" custScaleY="113278">
        <dgm:presLayoutVars>
          <dgm:bulletEnabled val="1"/>
        </dgm:presLayoutVars>
      </dgm:prSet>
      <dgm:spPr/>
      <dgm:t>
        <a:bodyPr/>
        <a:lstStyle/>
        <a:p>
          <a:endParaRPr lang="en-US"/>
        </a:p>
      </dgm:t>
    </dgm:pt>
    <dgm:pt modelId="{34AE0075-ACBE-4714-AFEF-9555F59F1872}" type="pres">
      <dgm:prSet presAssocID="{A9EAFCE2-B011-4247-BE60-ABB67EBF0D21}" presName="accent_1" presStyleCnt="0"/>
      <dgm:spPr/>
    </dgm:pt>
    <dgm:pt modelId="{4DB92001-0574-4D8B-8B5B-3626D132927C}" type="pres">
      <dgm:prSet presAssocID="{A9EAFCE2-B011-4247-BE60-ABB67EBF0D21}" presName="accentRepeatNode" presStyleLbl="solidFgAcc1" presStyleIdx="0" presStyleCnt="3"/>
      <dgm:spPr/>
    </dgm:pt>
    <dgm:pt modelId="{C7305EBF-EEC5-476D-81E1-8A923500325A}" type="pres">
      <dgm:prSet presAssocID="{D9D62584-5F8B-451A-AF01-00C8263B1414}" presName="text_2" presStyleLbl="node1" presStyleIdx="1" presStyleCnt="3">
        <dgm:presLayoutVars>
          <dgm:bulletEnabled val="1"/>
        </dgm:presLayoutVars>
      </dgm:prSet>
      <dgm:spPr/>
      <dgm:t>
        <a:bodyPr/>
        <a:lstStyle/>
        <a:p>
          <a:endParaRPr lang="en-US"/>
        </a:p>
      </dgm:t>
    </dgm:pt>
    <dgm:pt modelId="{C55006FD-CD94-4E58-825E-A9F592D9AF65}" type="pres">
      <dgm:prSet presAssocID="{D9D62584-5F8B-451A-AF01-00C8263B1414}" presName="accent_2" presStyleCnt="0"/>
      <dgm:spPr/>
    </dgm:pt>
    <dgm:pt modelId="{43CB9BE5-E870-4CF0-9DA3-4D5B0813DA91}" type="pres">
      <dgm:prSet presAssocID="{D9D62584-5F8B-451A-AF01-00C8263B1414}" presName="accentRepeatNode" presStyleLbl="solidFgAcc1" presStyleIdx="1" presStyleCnt="3"/>
      <dgm:spPr/>
    </dgm:pt>
    <dgm:pt modelId="{E9702B59-075D-41E5-8D6C-D9A3427F5C5E}" type="pres">
      <dgm:prSet presAssocID="{23AEA1CF-2102-442D-B590-3D5FAF21DB80}" presName="text_3" presStyleLbl="node1" presStyleIdx="2" presStyleCnt="3">
        <dgm:presLayoutVars>
          <dgm:bulletEnabled val="1"/>
        </dgm:presLayoutVars>
      </dgm:prSet>
      <dgm:spPr/>
      <dgm:t>
        <a:bodyPr/>
        <a:lstStyle/>
        <a:p>
          <a:endParaRPr lang="en-US"/>
        </a:p>
      </dgm:t>
    </dgm:pt>
    <dgm:pt modelId="{0E69FDD7-0C0B-4FD9-8B91-1545585182A5}" type="pres">
      <dgm:prSet presAssocID="{23AEA1CF-2102-442D-B590-3D5FAF21DB80}" presName="accent_3" presStyleCnt="0"/>
      <dgm:spPr/>
    </dgm:pt>
    <dgm:pt modelId="{6FD1A52C-ED41-4892-843A-39913BB14653}" type="pres">
      <dgm:prSet presAssocID="{23AEA1CF-2102-442D-B590-3D5FAF21DB80}" presName="accentRepeatNode" presStyleLbl="solidFgAcc1" presStyleIdx="2" presStyleCnt="3"/>
      <dgm:spPr/>
    </dgm:pt>
  </dgm:ptLst>
  <dgm:cxnLst>
    <dgm:cxn modelId="{F3F6CC27-EA5A-4A07-AD45-FDA628854095}" type="presOf" srcId="{6FB2A11F-1907-4819-B822-6C269077EAE3}" destId="{FC595989-3F8E-4C92-A492-B92787AA4ADC}" srcOrd="0" destOrd="0" presId="urn:microsoft.com/office/officeart/2008/layout/VerticalCurvedList"/>
    <dgm:cxn modelId="{A6D69ABD-1B9B-4B39-98CB-833EB4D96337}" srcId="{831448F3-25A2-4738-A6BA-7946AD2DA55C}" destId="{A9EAFCE2-B011-4247-BE60-ABB67EBF0D21}" srcOrd="0" destOrd="0" parTransId="{C0A5B0FF-5150-44F1-AF4A-A422716DA228}" sibTransId="{6FB2A11F-1907-4819-B822-6C269077EAE3}"/>
    <dgm:cxn modelId="{FEA42C1D-5CFC-4D00-A17F-7C90110FE449}" type="presOf" srcId="{A9EAFCE2-B011-4247-BE60-ABB67EBF0D21}" destId="{36BD0189-7632-4F09-9B2A-EDACA33B6AC5}" srcOrd="0" destOrd="0" presId="urn:microsoft.com/office/officeart/2008/layout/VerticalCurvedList"/>
    <dgm:cxn modelId="{0FD2182C-9CE4-49B0-94ED-3D6A05476AFF}" type="presOf" srcId="{23AEA1CF-2102-442D-B590-3D5FAF21DB80}" destId="{E9702B59-075D-41E5-8D6C-D9A3427F5C5E}" srcOrd="0" destOrd="0" presId="urn:microsoft.com/office/officeart/2008/layout/VerticalCurvedList"/>
    <dgm:cxn modelId="{39BDEBF3-7E15-47FE-899F-87FBEE672F9E}" type="presOf" srcId="{831448F3-25A2-4738-A6BA-7946AD2DA55C}" destId="{22644347-C39B-4CCA-8B21-7E8763BD12D4}" srcOrd="0" destOrd="0" presId="urn:microsoft.com/office/officeart/2008/layout/VerticalCurvedList"/>
    <dgm:cxn modelId="{973D65A4-EDBD-4A81-9106-D04CDDC67D07}" srcId="{831448F3-25A2-4738-A6BA-7946AD2DA55C}" destId="{D9D62584-5F8B-451A-AF01-00C8263B1414}" srcOrd="1" destOrd="0" parTransId="{D1113102-DD85-486C-A507-81FA7EC684F3}" sibTransId="{0D6BAAA1-9827-4268-A502-9DADAE05D235}"/>
    <dgm:cxn modelId="{87633255-2470-48D6-9641-056F1FB4AF0B}" type="presOf" srcId="{D9D62584-5F8B-451A-AF01-00C8263B1414}" destId="{C7305EBF-EEC5-476D-81E1-8A923500325A}" srcOrd="0" destOrd="0" presId="urn:microsoft.com/office/officeart/2008/layout/VerticalCurvedList"/>
    <dgm:cxn modelId="{37560387-679D-44F1-A440-7C2A3BA8E970}" srcId="{831448F3-25A2-4738-A6BA-7946AD2DA55C}" destId="{23AEA1CF-2102-442D-B590-3D5FAF21DB80}" srcOrd="2" destOrd="0" parTransId="{1E256E6D-9ABA-4848-9110-F461A2F2C564}" sibTransId="{CD6F61D5-5FD3-409B-BA61-25FE11CB3657}"/>
    <dgm:cxn modelId="{E108B91C-0575-4DF3-B1D3-BD1889944C2C}" type="presParOf" srcId="{22644347-C39B-4CCA-8B21-7E8763BD12D4}" destId="{BDD951AC-5BF4-4C31-998D-F7F7F26B44D9}" srcOrd="0" destOrd="0" presId="urn:microsoft.com/office/officeart/2008/layout/VerticalCurvedList"/>
    <dgm:cxn modelId="{6740C35B-A75F-4966-BB94-72F5C3726A9A}" type="presParOf" srcId="{BDD951AC-5BF4-4C31-998D-F7F7F26B44D9}" destId="{E99A421B-8361-488F-B424-AD92D4937B25}" srcOrd="0" destOrd="0" presId="urn:microsoft.com/office/officeart/2008/layout/VerticalCurvedList"/>
    <dgm:cxn modelId="{D52F4796-1E28-40FE-B3DC-2E02C7E46240}" type="presParOf" srcId="{E99A421B-8361-488F-B424-AD92D4937B25}" destId="{743B1F83-25A8-4906-A236-1F2F55F68E9D}" srcOrd="0" destOrd="0" presId="urn:microsoft.com/office/officeart/2008/layout/VerticalCurvedList"/>
    <dgm:cxn modelId="{E6CA7EEE-88CC-4370-97CE-C1077EF56517}" type="presParOf" srcId="{E99A421B-8361-488F-B424-AD92D4937B25}" destId="{FC595989-3F8E-4C92-A492-B92787AA4ADC}" srcOrd="1" destOrd="0" presId="urn:microsoft.com/office/officeart/2008/layout/VerticalCurvedList"/>
    <dgm:cxn modelId="{B0E10D4D-F999-456E-B1C4-5AEA12C6C943}" type="presParOf" srcId="{E99A421B-8361-488F-B424-AD92D4937B25}" destId="{059B7D26-45A7-4BF5-9B0F-940E34D66580}" srcOrd="2" destOrd="0" presId="urn:microsoft.com/office/officeart/2008/layout/VerticalCurvedList"/>
    <dgm:cxn modelId="{A876205C-3560-4383-B18C-2099E90CBDEC}" type="presParOf" srcId="{E99A421B-8361-488F-B424-AD92D4937B25}" destId="{49017BA9-95C7-412E-A222-7B9E96735F08}" srcOrd="3" destOrd="0" presId="urn:microsoft.com/office/officeart/2008/layout/VerticalCurvedList"/>
    <dgm:cxn modelId="{23DA48F7-730C-47DC-A671-F253434222F1}" type="presParOf" srcId="{BDD951AC-5BF4-4C31-998D-F7F7F26B44D9}" destId="{36BD0189-7632-4F09-9B2A-EDACA33B6AC5}" srcOrd="1" destOrd="0" presId="urn:microsoft.com/office/officeart/2008/layout/VerticalCurvedList"/>
    <dgm:cxn modelId="{5A2B788A-90D8-4F3B-B210-A2CC6E632E6E}" type="presParOf" srcId="{BDD951AC-5BF4-4C31-998D-F7F7F26B44D9}" destId="{34AE0075-ACBE-4714-AFEF-9555F59F1872}" srcOrd="2" destOrd="0" presId="urn:microsoft.com/office/officeart/2008/layout/VerticalCurvedList"/>
    <dgm:cxn modelId="{60743F5D-3DAE-4F8D-BA24-BCF73BE2E022}" type="presParOf" srcId="{34AE0075-ACBE-4714-AFEF-9555F59F1872}" destId="{4DB92001-0574-4D8B-8B5B-3626D132927C}" srcOrd="0" destOrd="0" presId="urn:microsoft.com/office/officeart/2008/layout/VerticalCurvedList"/>
    <dgm:cxn modelId="{FBEC4D11-DE6F-4911-B479-9DB4AB48A2C2}" type="presParOf" srcId="{BDD951AC-5BF4-4C31-998D-F7F7F26B44D9}" destId="{C7305EBF-EEC5-476D-81E1-8A923500325A}" srcOrd="3" destOrd="0" presId="urn:microsoft.com/office/officeart/2008/layout/VerticalCurvedList"/>
    <dgm:cxn modelId="{176766B4-D030-4C64-A90A-C50366B93D34}" type="presParOf" srcId="{BDD951AC-5BF4-4C31-998D-F7F7F26B44D9}" destId="{C55006FD-CD94-4E58-825E-A9F592D9AF65}" srcOrd="4" destOrd="0" presId="urn:microsoft.com/office/officeart/2008/layout/VerticalCurvedList"/>
    <dgm:cxn modelId="{48E28464-7722-4F42-80ED-F05523C0B657}" type="presParOf" srcId="{C55006FD-CD94-4E58-825E-A9F592D9AF65}" destId="{43CB9BE5-E870-4CF0-9DA3-4D5B0813DA91}" srcOrd="0" destOrd="0" presId="urn:microsoft.com/office/officeart/2008/layout/VerticalCurvedList"/>
    <dgm:cxn modelId="{6BC503DC-4318-409D-BF2B-963C49DA8E57}" type="presParOf" srcId="{BDD951AC-5BF4-4C31-998D-F7F7F26B44D9}" destId="{E9702B59-075D-41E5-8D6C-D9A3427F5C5E}" srcOrd="5" destOrd="0" presId="urn:microsoft.com/office/officeart/2008/layout/VerticalCurvedList"/>
    <dgm:cxn modelId="{458D4F9F-A3E6-44FC-8C1B-27D3CF199F9B}" type="presParOf" srcId="{BDD951AC-5BF4-4C31-998D-F7F7F26B44D9}" destId="{0E69FDD7-0C0B-4FD9-8B91-1545585182A5}" srcOrd="6" destOrd="0" presId="urn:microsoft.com/office/officeart/2008/layout/VerticalCurvedList"/>
    <dgm:cxn modelId="{EF445D9B-536C-472D-B189-2F85841E1611}" type="presParOf" srcId="{0E69FDD7-0C0B-4FD9-8B91-1545585182A5}" destId="{6FD1A52C-ED41-4892-843A-39913BB1465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1448F3-25A2-4738-A6BA-7946AD2DA55C}"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A9EAFCE2-B011-4247-BE60-ABB67EBF0D21}">
      <dgm:prSet phldrT="[Text]" custT="1"/>
      <dgm:spPr/>
      <dgm:t>
        <a:bodyPr/>
        <a:lstStyle/>
        <a:p>
          <a:r>
            <a:rPr lang="en-US" sz="2000" dirty="0"/>
            <a:t>Hydraulic calculations</a:t>
          </a:r>
          <a:endParaRPr lang="en-US" sz="2000" b="0" dirty="0"/>
        </a:p>
      </dgm:t>
    </dgm:pt>
    <dgm:pt modelId="{C0A5B0FF-5150-44F1-AF4A-A422716DA228}" type="parTrans" cxnId="{A6D69ABD-1B9B-4B39-98CB-833EB4D96337}">
      <dgm:prSet/>
      <dgm:spPr/>
      <dgm:t>
        <a:bodyPr/>
        <a:lstStyle/>
        <a:p>
          <a:endParaRPr lang="en-US"/>
        </a:p>
      </dgm:t>
    </dgm:pt>
    <dgm:pt modelId="{6FB2A11F-1907-4819-B822-6C269077EAE3}" type="sibTrans" cxnId="{A6D69ABD-1B9B-4B39-98CB-833EB4D96337}">
      <dgm:prSet/>
      <dgm:spPr/>
      <dgm:t>
        <a:bodyPr/>
        <a:lstStyle/>
        <a:p>
          <a:endParaRPr lang="en-US"/>
        </a:p>
      </dgm:t>
    </dgm:pt>
    <dgm:pt modelId="{3EF00903-F08D-4479-957E-A60E9902DC9B}">
      <dgm:prSet phldrT="[Text]" custT="1"/>
      <dgm:spPr/>
      <dgm:t>
        <a:bodyPr/>
        <a:lstStyle/>
        <a:p>
          <a:r>
            <a:rPr lang="en-US" sz="2000" dirty="0"/>
            <a:t>Material specifications</a:t>
          </a:r>
          <a:endParaRPr lang="en-US" sz="2000" b="0" dirty="0"/>
        </a:p>
      </dgm:t>
    </dgm:pt>
    <dgm:pt modelId="{3FDDF5CB-3C7E-4979-B167-C42CF4CC708B}" type="parTrans" cxnId="{9980318F-31D5-4FAB-9390-B77790BC56FD}">
      <dgm:prSet/>
      <dgm:spPr/>
      <dgm:t>
        <a:bodyPr/>
        <a:lstStyle/>
        <a:p>
          <a:endParaRPr lang="en-US"/>
        </a:p>
      </dgm:t>
    </dgm:pt>
    <dgm:pt modelId="{DCE834FF-9080-48BE-BF40-FB2C0B9D90F7}" type="sibTrans" cxnId="{9980318F-31D5-4FAB-9390-B77790BC56FD}">
      <dgm:prSet/>
      <dgm:spPr/>
      <dgm:t>
        <a:bodyPr/>
        <a:lstStyle/>
        <a:p>
          <a:endParaRPr lang="en-US"/>
        </a:p>
      </dgm:t>
    </dgm:pt>
    <dgm:pt modelId="{7D18AE78-7F20-46ED-ADB3-FCC741D0AB3D}">
      <dgm:prSet phldrT="[Text]" custT="1"/>
      <dgm:spPr/>
      <dgm:t>
        <a:bodyPr/>
        <a:lstStyle/>
        <a:p>
          <a:r>
            <a:rPr lang="en-US" sz="2000" dirty="0"/>
            <a:t>Safety data sheets (SDS)</a:t>
          </a:r>
          <a:endParaRPr lang="en-US" sz="2000" b="0" dirty="0"/>
        </a:p>
      </dgm:t>
    </dgm:pt>
    <dgm:pt modelId="{D873AA6F-9127-492F-8073-E1546FDEFF82}" type="parTrans" cxnId="{6500E518-6FF5-4FEF-94C0-A545E60D8A02}">
      <dgm:prSet/>
      <dgm:spPr/>
      <dgm:t>
        <a:bodyPr/>
        <a:lstStyle/>
        <a:p>
          <a:endParaRPr lang="en-US"/>
        </a:p>
      </dgm:t>
    </dgm:pt>
    <dgm:pt modelId="{3DB8778B-932D-489C-815B-420EEAAC9B4F}" type="sibTrans" cxnId="{6500E518-6FF5-4FEF-94C0-A545E60D8A02}">
      <dgm:prSet/>
      <dgm:spPr/>
      <dgm:t>
        <a:bodyPr/>
        <a:lstStyle/>
        <a:p>
          <a:endParaRPr lang="en-US"/>
        </a:p>
      </dgm:t>
    </dgm:pt>
    <dgm:pt modelId="{15B2E47C-8DC6-4FAA-BF27-8FFC7C3B3EA1}">
      <dgm:prSet phldrT="[Text]" custT="1"/>
      <dgm:spPr/>
      <dgm:t>
        <a:bodyPr/>
        <a:lstStyle/>
        <a:p>
          <a:r>
            <a:rPr lang="en-US" sz="2000" dirty="0"/>
            <a:t>Manufacturers’ product submittal information sheets; called cut sheets </a:t>
          </a:r>
          <a:endParaRPr lang="en-US" sz="2000" b="0" dirty="0"/>
        </a:p>
      </dgm:t>
    </dgm:pt>
    <dgm:pt modelId="{A3464844-561F-4D9D-AEC5-2F2583909256}" type="parTrans" cxnId="{2337A1DB-873B-48D2-ADBF-D97F4CA42928}">
      <dgm:prSet/>
      <dgm:spPr/>
      <dgm:t>
        <a:bodyPr/>
        <a:lstStyle/>
        <a:p>
          <a:endParaRPr lang="en-US"/>
        </a:p>
      </dgm:t>
    </dgm:pt>
    <dgm:pt modelId="{9D23BF55-8692-48B2-8697-DE02F2883AAE}" type="sibTrans" cxnId="{2337A1DB-873B-48D2-ADBF-D97F4CA42928}">
      <dgm:prSet/>
      <dgm:spPr/>
      <dgm:t>
        <a:bodyPr/>
        <a:lstStyle/>
        <a:p>
          <a:endParaRPr lang="en-US"/>
        </a:p>
      </dgm:t>
    </dgm:pt>
    <dgm:pt modelId="{7D274A24-44D9-47CA-8889-F3B315BCB008}">
      <dgm:prSet phldrT="[Text]" custT="1"/>
      <dgm:spPr>
        <a:solidFill>
          <a:schemeClr val="accent2"/>
        </a:solidFill>
      </dgm:spPr>
      <dgm:t>
        <a:bodyPr/>
        <a:lstStyle/>
        <a:p>
          <a:r>
            <a:rPr lang="en-US" sz="2000" b="0" dirty="0"/>
            <a:t>Project manuals or specification books</a:t>
          </a:r>
        </a:p>
      </dgm:t>
    </dgm:pt>
    <dgm:pt modelId="{64E1CB74-5744-4B70-BC0B-01A7B1B03F5C}" type="parTrans" cxnId="{FD61C845-9246-40A4-92C3-804A40829EFC}">
      <dgm:prSet/>
      <dgm:spPr/>
      <dgm:t>
        <a:bodyPr/>
        <a:lstStyle/>
        <a:p>
          <a:endParaRPr lang="en-US"/>
        </a:p>
      </dgm:t>
    </dgm:pt>
    <dgm:pt modelId="{4D78644E-B323-4CA1-AB33-B1D372973527}" type="sibTrans" cxnId="{FD61C845-9246-40A4-92C3-804A40829EFC}">
      <dgm:prSet/>
      <dgm:spPr/>
      <dgm:t>
        <a:bodyPr/>
        <a:lstStyle/>
        <a:p>
          <a:endParaRPr lang="en-US"/>
        </a:p>
      </dgm:t>
    </dgm:pt>
    <dgm:pt modelId="{622F27C8-E377-44C3-9B9E-809B1A7B1B32}" type="pres">
      <dgm:prSet presAssocID="{831448F3-25A2-4738-A6BA-7946AD2DA55C}" presName="linear" presStyleCnt="0">
        <dgm:presLayoutVars>
          <dgm:animLvl val="lvl"/>
          <dgm:resizeHandles val="exact"/>
        </dgm:presLayoutVars>
      </dgm:prSet>
      <dgm:spPr/>
      <dgm:t>
        <a:bodyPr/>
        <a:lstStyle/>
        <a:p>
          <a:endParaRPr lang="en-US"/>
        </a:p>
      </dgm:t>
    </dgm:pt>
    <dgm:pt modelId="{049B5CF9-191F-474F-B18D-257FE0666716}" type="pres">
      <dgm:prSet presAssocID="{A9EAFCE2-B011-4247-BE60-ABB67EBF0D21}" presName="parentText" presStyleLbl="node1" presStyleIdx="0" presStyleCnt="5">
        <dgm:presLayoutVars>
          <dgm:chMax val="0"/>
          <dgm:bulletEnabled val="1"/>
        </dgm:presLayoutVars>
      </dgm:prSet>
      <dgm:spPr/>
      <dgm:t>
        <a:bodyPr/>
        <a:lstStyle/>
        <a:p>
          <a:endParaRPr lang="en-US"/>
        </a:p>
      </dgm:t>
    </dgm:pt>
    <dgm:pt modelId="{DAE5B11E-10C0-4203-ABB7-FBE95F63165B}" type="pres">
      <dgm:prSet presAssocID="{6FB2A11F-1907-4819-B822-6C269077EAE3}" presName="spacer" presStyleCnt="0"/>
      <dgm:spPr/>
    </dgm:pt>
    <dgm:pt modelId="{CA82C4E0-BC95-43DB-9A52-7596C23DAC34}" type="pres">
      <dgm:prSet presAssocID="{3EF00903-F08D-4479-957E-A60E9902DC9B}" presName="parentText" presStyleLbl="node1" presStyleIdx="1" presStyleCnt="5">
        <dgm:presLayoutVars>
          <dgm:chMax val="0"/>
          <dgm:bulletEnabled val="1"/>
        </dgm:presLayoutVars>
      </dgm:prSet>
      <dgm:spPr/>
      <dgm:t>
        <a:bodyPr/>
        <a:lstStyle/>
        <a:p>
          <a:endParaRPr lang="en-US"/>
        </a:p>
      </dgm:t>
    </dgm:pt>
    <dgm:pt modelId="{E158369F-E3C5-4D72-8C1B-EA1F87943898}" type="pres">
      <dgm:prSet presAssocID="{DCE834FF-9080-48BE-BF40-FB2C0B9D90F7}" presName="spacer" presStyleCnt="0"/>
      <dgm:spPr/>
    </dgm:pt>
    <dgm:pt modelId="{8C948185-A547-43ED-866C-093124021EDA}" type="pres">
      <dgm:prSet presAssocID="{7D18AE78-7F20-46ED-ADB3-FCC741D0AB3D}" presName="parentText" presStyleLbl="node1" presStyleIdx="2" presStyleCnt="5">
        <dgm:presLayoutVars>
          <dgm:chMax val="0"/>
          <dgm:bulletEnabled val="1"/>
        </dgm:presLayoutVars>
      </dgm:prSet>
      <dgm:spPr/>
      <dgm:t>
        <a:bodyPr/>
        <a:lstStyle/>
        <a:p>
          <a:endParaRPr lang="en-US"/>
        </a:p>
      </dgm:t>
    </dgm:pt>
    <dgm:pt modelId="{AFE18BAE-C1E8-43BC-B592-43FB63CCF9C5}" type="pres">
      <dgm:prSet presAssocID="{3DB8778B-932D-489C-815B-420EEAAC9B4F}" presName="spacer" presStyleCnt="0"/>
      <dgm:spPr/>
    </dgm:pt>
    <dgm:pt modelId="{5B6CAA52-9F27-47FF-ACC4-0139D5BDE82D}" type="pres">
      <dgm:prSet presAssocID="{15B2E47C-8DC6-4FAA-BF27-8FFC7C3B3EA1}" presName="parentText" presStyleLbl="node1" presStyleIdx="3" presStyleCnt="5">
        <dgm:presLayoutVars>
          <dgm:chMax val="0"/>
          <dgm:bulletEnabled val="1"/>
        </dgm:presLayoutVars>
      </dgm:prSet>
      <dgm:spPr/>
      <dgm:t>
        <a:bodyPr/>
        <a:lstStyle/>
        <a:p>
          <a:endParaRPr lang="en-US"/>
        </a:p>
      </dgm:t>
    </dgm:pt>
    <dgm:pt modelId="{7EE48F79-C6D3-4E33-ADF5-B7A5DB9EA2F0}" type="pres">
      <dgm:prSet presAssocID="{9D23BF55-8692-48B2-8697-DE02F2883AAE}" presName="spacer" presStyleCnt="0"/>
      <dgm:spPr/>
    </dgm:pt>
    <dgm:pt modelId="{BA5B9EDF-B143-4AC9-B373-29D2220DF747}" type="pres">
      <dgm:prSet presAssocID="{7D274A24-44D9-47CA-8889-F3B315BCB008}" presName="parentText" presStyleLbl="node1" presStyleIdx="4" presStyleCnt="5">
        <dgm:presLayoutVars>
          <dgm:chMax val="0"/>
          <dgm:bulletEnabled val="1"/>
        </dgm:presLayoutVars>
      </dgm:prSet>
      <dgm:spPr/>
      <dgm:t>
        <a:bodyPr/>
        <a:lstStyle/>
        <a:p>
          <a:endParaRPr lang="en-US"/>
        </a:p>
      </dgm:t>
    </dgm:pt>
  </dgm:ptLst>
  <dgm:cxnLst>
    <dgm:cxn modelId="{FD61C845-9246-40A4-92C3-804A40829EFC}" srcId="{831448F3-25A2-4738-A6BA-7946AD2DA55C}" destId="{7D274A24-44D9-47CA-8889-F3B315BCB008}" srcOrd="4" destOrd="0" parTransId="{64E1CB74-5744-4B70-BC0B-01A7B1B03F5C}" sibTransId="{4D78644E-B323-4CA1-AB33-B1D372973527}"/>
    <dgm:cxn modelId="{6500E518-6FF5-4FEF-94C0-A545E60D8A02}" srcId="{831448F3-25A2-4738-A6BA-7946AD2DA55C}" destId="{7D18AE78-7F20-46ED-ADB3-FCC741D0AB3D}" srcOrd="2" destOrd="0" parTransId="{D873AA6F-9127-492F-8073-E1546FDEFF82}" sibTransId="{3DB8778B-932D-489C-815B-420EEAAC9B4F}"/>
    <dgm:cxn modelId="{C27A00EA-2BE7-475F-95A7-85889DEB6EE7}" type="presOf" srcId="{A9EAFCE2-B011-4247-BE60-ABB67EBF0D21}" destId="{049B5CF9-191F-474F-B18D-257FE0666716}" srcOrd="0" destOrd="0" presId="urn:microsoft.com/office/officeart/2005/8/layout/vList2"/>
    <dgm:cxn modelId="{82D001B7-73AD-43B6-A642-C2701638C65D}" type="presOf" srcId="{831448F3-25A2-4738-A6BA-7946AD2DA55C}" destId="{622F27C8-E377-44C3-9B9E-809B1A7B1B32}" srcOrd="0" destOrd="0" presId="urn:microsoft.com/office/officeart/2005/8/layout/vList2"/>
    <dgm:cxn modelId="{BBA6E1E6-980B-47D4-8BE7-514F0422203D}" type="presOf" srcId="{7D274A24-44D9-47CA-8889-F3B315BCB008}" destId="{BA5B9EDF-B143-4AC9-B373-29D2220DF747}" srcOrd="0" destOrd="0" presId="urn:microsoft.com/office/officeart/2005/8/layout/vList2"/>
    <dgm:cxn modelId="{2337A1DB-873B-48D2-ADBF-D97F4CA42928}" srcId="{831448F3-25A2-4738-A6BA-7946AD2DA55C}" destId="{15B2E47C-8DC6-4FAA-BF27-8FFC7C3B3EA1}" srcOrd="3" destOrd="0" parTransId="{A3464844-561F-4D9D-AEC5-2F2583909256}" sibTransId="{9D23BF55-8692-48B2-8697-DE02F2883AAE}"/>
    <dgm:cxn modelId="{9980318F-31D5-4FAB-9390-B77790BC56FD}" srcId="{831448F3-25A2-4738-A6BA-7946AD2DA55C}" destId="{3EF00903-F08D-4479-957E-A60E9902DC9B}" srcOrd="1" destOrd="0" parTransId="{3FDDF5CB-3C7E-4979-B167-C42CF4CC708B}" sibTransId="{DCE834FF-9080-48BE-BF40-FB2C0B9D90F7}"/>
    <dgm:cxn modelId="{267E028D-0348-4BBC-9BA2-38B149B57223}" type="presOf" srcId="{7D18AE78-7F20-46ED-ADB3-FCC741D0AB3D}" destId="{8C948185-A547-43ED-866C-093124021EDA}" srcOrd="0" destOrd="0" presId="urn:microsoft.com/office/officeart/2005/8/layout/vList2"/>
    <dgm:cxn modelId="{4374CBD5-B52E-48D1-ADCF-E3A2B603182A}" type="presOf" srcId="{15B2E47C-8DC6-4FAA-BF27-8FFC7C3B3EA1}" destId="{5B6CAA52-9F27-47FF-ACC4-0139D5BDE82D}" srcOrd="0" destOrd="0" presId="urn:microsoft.com/office/officeart/2005/8/layout/vList2"/>
    <dgm:cxn modelId="{AE5F7576-767E-4CB6-B1FD-4D1D54E96F9A}" type="presOf" srcId="{3EF00903-F08D-4479-957E-A60E9902DC9B}" destId="{CA82C4E0-BC95-43DB-9A52-7596C23DAC34}" srcOrd="0" destOrd="0" presId="urn:microsoft.com/office/officeart/2005/8/layout/vList2"/>
    <dgm:cxn modelId="{A6D69ABD-1B9B-4B39-98CB-833EB4D96337}" srcId="{831448F3-25A2-4738-A6BA-7946AD2DA55C}" destId="{A9EAFCE2-B011-4247-BE60-ABB67EBF0D21}" srcOrd="0" destOrd="0" parTransId="{C0A5B0FF-5150-44F1-AF4A-A422716DA228}" sibTransId="{6FB2A11F-1907-4819-B822-6C269077EAE3}"/>
    <dgm:cxn modelId="{4300EF9A-6608-4014-80E1-617FAC75E765}" type="presParOf" srcId="{622F27C8-E377-44C3-9B9E-809B1A7B1B32}" destId="{049B5CF9-191F-474F-B18D-257FE0666716}" srcOrd="0" destOrd="0" presId="urn:microsoft.com/office/officeart/2005/8/layout/vList2"/>
    <dgm:cxn modelId="{4DDD5405-F4E7-4D4C-94A3-B1E45BC52B84}" type="presParOf" srcId="{622F27C8-E377-44C3-9B9E-809B1A7B1B32}" destId="{DAE5B11E-10C0-4203-ABB7-FBE95F63165B}" srcOrd="1" destOrd="0" presId="urn:microsoft.com/office/officeart/2005/8/layout/vList2"/>
    <dgm:cxn modelId="{067120DC-F5F4-4180-BF6C-6D2DF915F4E5}" type="presParOf" srcId="{622F27C8-E377-44C3-9B9E-809B1A7B1B32}" destId="{CA82C4E0-BC95-43DB-9A52-7596C23DAC34}" srcOrd="2" destOrd="0" presId="urn:microsoft.com/office/officeart/2005/8/layout/vList2"/>
    <dgm:cxn modelId="{BBF3D475-9E98-4C80-9CB8-3825F08368B5}" type="presParOf" srcId="{622F27C8-E377-44C3-9B9E-809B1A7B1B32}" destId="{E158369F-E3C5-4D72-8C1B-EA1F87943898}" srcOrd="3" destOrd="0" presId="urn:microsoft.com/office/officeart/2005/8/layout/vList2"/>
    <dgm:cxn modelId="{856E629E-CECC-43A3-B346-147060FB3DBA}" type="presParOf" srcId="{622F27C8-E377-44C3-9B9E-809B1A7B1B32}" destId="{8C948185-A547-43ED-866C-093124021EDA}" srcOrd="4" destOrd="0" presId="urn:microsoft.com/office/officeart/2005/8/layout/vList2"/>
    <dgm:cxn modelId="{0C835AD5-8AA6-44E4-BB9B-5C0A7E5CCA63}" type="presParOf" srcId="{622F27C8-E377-44C3-9B9E-809B1A7B1B32}" destId="{AFE18BAE-C1E8-43BC-B592-43FB63CCF9C5}" srcOrd="5" destOrd="0" presId="urn:microsoft.com/office/officeart/2005/8/layout/vList2"/>
    <dgm:cxn modelId="{59866F5B-09E0-41DE-9778-405BB29686B1}" type="presParOf" srcId="{622F27C8-E377-44C3-9B9E-809B1A7B1B32}" destId="{5B6CAA52-9F27-47FF-ACC4-0139D5BDE82D}" srcOrd="6" destOrd="0" presId="urn:microsoft.com/office/officeart/2005/8/layout/vList2"/>
    <dgm:cxn modelId="{BFC8EE9F-E834-4E56-ACAE-CBA70EC11092}" type="presParOf" srcId="{622F27C8-E377-44C3-9B9E-809B1A7B1B32}" destId="{7EE48F79-C6D3-4E33-ADF5-B7A5DB9EA2F0}" srcOrd="7" destOrd="0" presId="urn:microsoft.com/office/officeart/2005/8/layout/vList2"/>
    <dgm:cxn modelId="{C5DB7476-3CCC-4A43-ABE2-C46B198402D2}" type="presParOf" srcId="{622F27C8-E377-44C3-9B9E-809B1A7B1B32}" destId="{BA5B9EDF-B143-4AC9-B373-29D2220DF74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1448F3-25A2-4738-A6BA-7946AD2DA55C}"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A9EAFCE2-B011-4247-BE60-ABB67EBF0D21}">
      <dgm:prSet phldrT="[Text]" custT="1"/>
      <dgm:spPr/>
      <dgm:t>
        <a:bodyPr/>
        <a:lstStyle/>
        <a:p>
          <a:r>
            <a:rPr lang="x-none" sz="3600" b="0" u="none" dirty="0"/>
            <a:t>Plan</a:t>
          </a:r>
          <a:endParaRPr lang="en-US" sz="3600" b="0" dirty="0"/>
        </a:p>
      </dgm:t>
    </dgm:pt>
    <dgm:pt modelId="{C0A5B0FF-5150-44F1-AF4A-A422716DA228}" type="parTrans" cxnId="{A6D69ABD-1B9B-4B39-98CB-833EB4D96337}">
      <dgm:prSet/>
      <dgm:spPr/>
      <dgm:t>
        <a:bodyPr/>
        <a:lstStyle/>
        <a:p>
          <a:endParaRPr lang="en-US"/>
        </a:p>
      </dgm:t>
    </dgm:pt>
    <dgm:pt modelId="{6FB2A11F-1907-4819-B822-6C269077EAE3}" type="sibTrans" cxnId="{A6D69ABD-1B9B-4B39-98CB-833EB4D96337}">
      <dgm:prSet/>
      <dgm:spPr/>
      <dgm:t>
        <a:bodyPr/>
        <a:lstStyle/>
        <a:p>
          <a:endParaRPr lang="en-US"/>
        </a:p>
      </dgm:t>
    </dgm:pt>
    <dgm:pt modelId="{89A43BA5-F973-4CD6-B28C-5186B5B43B7D}">
      <dgm:prSet custT="1"/>
      <dgm:spPr/>
      <dgm:t>
        <a:bodyPr/>
        <a:lstStyle/>
        <a:p>
          <a:r>
            <a:rPr lang="x-none" sz="3600" b="0" u="none"/>
            <a:t>Elevation </a:t>
          </a:r>
          <a:endParaRPr lang="en-US" sz="3600" b="0" u="none" dirty="0"/>
        </a:p>
      </dgm:t>
    </dgm:pt>
    <dgm:pt modelId="{E89C1E9A-295D-481D-9DCB-E005C374CA5E}" type="parTrans" cxnId="{BE0F0350-D22A-4710-A25B-F0353EC011BC}">
      <dgm:prSet/>
      <dgm:spPr/>
      <dgm:t>
        <a:bodyPr/>
        <a:lstStyle/>
        <a:p>
          <a:endParaRPr lang="en-US"/>
        </a:p>
      </dgm:t>
    </dgm:pt>
    <dgm:pt modelId="{7C1DAA19-DDD5-4D89-9166-708915184FA7}" type="sibTrans" cxnId="{BE0F0350-D22A-4710-A25B-F0353EC011BC}">
      <dgm:prSet/>
      <dgm:spPr/>
      <dgm:t>
        <a:bodyPr/>
        <a:lstStyle/>
        <a:p>
          <a:endParaRPr lang="en-US"/>
        </a:p>
      </dgm:t>
    </dgm:pt>
    <dgm:pt modelId="{800E37E2-2163-4C4D-8991-F1A45B6ED0BE}">
      <dgm:prSet custT="1"/>
      <dgm:spPr/>
      <dgm:t>
        <a:bodyPr/>
        <a:lstStyle/>
        <a:p>
          <a:r>
            <a:rPr lang="x-none" sz="3600" b="0" u="none" dirty="0"/>
            <a:t>Sectional </a:t>
          </a:r>
          <a:endParaRPr lang="en-US" sz="3600" b="0" u="none" dirty="0"/>
        </a:p>
      </dgm:t>
    </dgm:pt>
    <dgm:pt modelId="{041FC38B-7CC9-4D25-919A-383BA023F134}" type="parTrans" cxnId="{706E67AE-AF17-406F-9F4B-F86CFC53FF92}">
      <dgm:prSet/>
      <dgm:spPr/>
      <dgm:t>
        <a:bodyPr/>
        <a:lstStyle/>
        <a:p>
          <a:endParaRPr lang="en-US"/>
        </a:p>
      </dgm:t>
    </dgm:pt>
    <dgm:pt modelId="{8CBF72FF-09B1-488A-A4C2-F8D8CEB1C3FC}" type="sibTrans" cxnId="{706E67AE-AF17-406F-9F4B-F86CFC53FF92}">
      <dgm:prSet/>
      <dgm:spPr/>
      <dgm:t>
        <a:bodyPr/>
        <a:lstStyle/>
        <a:p>
          <a:endParaRPr lang="en-US"/>
        </a:p>
      </dgm:t>
    </dgm:pt>
    <dgm:pt modelId="{E2F8CB37-CF18-4772-B5F3-135EAD9AC569}">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x-none" sz="3600" b="0" u="none" dirty="0"/>
            <a:t>Detailed</a:t>
          </a:r>
          <a:endParaRPr lang="en-US" sz="3600" b="0" u="none" dirty="0"/>
        </a:p>
      </dgm:t>
    </dgm:pt>
    <dgm:pt modelId="{86EE1CDB-86A8-4E5A-86F8-47F5D18B2C2D}" type="parTrans" cxnId="{25DE472A-8722-4B7C-8F99-0E2102040949}">
      <dgm:prSet/>
      <dgm:spPr/>
      <dgm:t>
        <a:bodyPr/>
        <a:lstStyle/>
        <a:p>
          <a:endParaRPr lang="en-US"/>
        </a:p>
      </dgm:t>
    </dgm:pt>
    <dgm:pt modelId="{B0B30764-EF9A-424C-9A2A-19AE98AC3EDD}" type="sibTrans" cxnId="{25DE472A-8722-4B7C-8F99-0E2102040949}">
      <dgm:prSet/>
      <dgm:spPr/>
      <dgm:t>
        <a:bodyPr/>
        <a:lstStyle/>
        <a:p>
          <a:endParaRPr lang="en-US"/>
        </a:p>
      </dgm:t>
    </dgm:pt>
    <dgm:pt modelId="{EABA48F0-4A4B-4B46-9AB8-FCBC15B452A9}" type="pres">
      <dgm:prSet presAssocID="{831448F3-25A2-4738-A6BA-7946AD2DA55C}" presName="diagram" presStyleCnt="0">
        <dgm:presLayoutVars>
          <dgm:dir/>
          <dgm:resizeHandles val="exact"/>
        </dgm:presLayoutVars>
      </dgm:prSet>
      <dgm:spPr/>
      <dgm:t>
        <a:bodyPr/>
        <a:lstStyle/>
        <a:p>
          <a:endParaRPr lang="en-US"/>
        </a:p>
      </dgm:t>
    </dgm:pt>
    <dgm:pt modelId="{2CC8B11F-BF7A-43B1-BA9C-7EDBA5BE4073}" type="pres">
      <dgm:prSet presAssocID="{A9EAFCE2-B011-4247-BE60-ABB67EBF0D21}" presName="node" presStyleLbl="node1" presStyleIdx="0" presStyleCnt="4">
        <dgm:presLayoutVars>
          <dgm:bulletEnabled val="1"/>
        </dgm:presLayoutVars>
      </dgm:prSet>
      <dgm:spPr/>
      <dgm:t>
        <a:bodyPr/>
        <a:lstStyle/>
        <a:p>
          <a:endParaRPr lang="en-US"/>
        </a:p>
      </dgm:t>
    </dgm:pt>
    <dgm:pt modelId="{E55BE492-8398-4854-9CFE-11C3B69E0DE9}" type="pres">
      <dgm:prSet presAssocID="{6FB2A11F-1907-4819-B822-6C269077EAE3}" presName="sibTrans" presStyleCnt="0"/>
      <dgm:spPr/>
    </dgm:pt>
    <dgm:pt modelId="{8EE729BF-262E-43B8-97AA-86C2B3D014D8}" type="pres">
      <dgm:prSet presAssocID="{89A43BA5-F973-4CD6-B28C-5186B5B43B7D}" presName="node" presStyleLbl="node1" presStyleIdx="1" presStyleCnt="4">
        <dgm:presLayoutVars>
          <dgm:bulletEnabled val="1"/>
        </dgm:presLayoutVars>
      </dgm:prSet>
      <dgm:spPr/>
      <dgm:t>
        <a:bodyPr/>
        <a:lstStyle/>
        <a:p>
          <a:endParaRPr lang="en-US"/>
        </a:p>
      </dgm:t>
    </dgm:pt>
    <dgm:pt modelId="{BE5DC9D3-2AF8-4A2E-941C-F3E752D37E21}" type="pres">
      <dgm:prSet presAssocID="{7C1DAA19-DDD5-4D89-9166-708915184FA7}" presName="sibTrans" presStyleCnt="0"/>
      <dgm:spPr/>
    </dgm:pt>
    <dgm:pt modelId="{CEDCDC9B-3381-47F2-82AE-57D15754428A}" type="pres">
      <dgm:prSet presAssocID="{800E37E2-2163-4C4D-8991-F1A45B6ED0BE}" presName="node" presStyleLbl="node1" presStyleIdx="2" presStyleCnt="4">
        <dgm:presLayoutVars>
          <dgm:bulletEnabled val="1"/>
        </dgm:presLayoutVars>
      </dgm:prSet>
      <dgm:spPr/>
      <dgm:t>
        <a:bodyPr/>
        <a:lstStyle/>
        <a:p>
          <a:endParaRPr lang="en-US"/>
        </a:p>
      </dgm:t>
    </dgm:pt>
    <dgm:pt modelId="{7BCD8294-E465-47AE-AA96-EF28D99F046F}" type="pres">
      <dgm:prSet presAssocID="{8CBF72FF-09B1-488A-A4C2-F8D8CEB1C3FC}" presName="sibTrans" presStyleCnt="0"/>
      <dgm:spPr/>
    </dgm:pt>
    <dgm:pt modelId="{3D017A53-4576-45B1-82DA-235636BEE425}" type="pres">
      <dgm:prSet presAssocID="{E2F8CB37-CF18-4772-B5F3-135EAD9AC569}" presName="node" presStyleLbl="node1" presStyleIdx="3" presStyleCnt="4">
        <dgm:presLayoutVars>
          <dgm:bulletEnabled val="1"/>
        </dgm:presLayoutVars>
      </dgm:prSet>
      <dgm:spPr/>
      <dgm:t>
        <a:bodyPr/>
        <a:lstStyle/>
        <a:p>
          <a:endParaRPr lang="en-US"/>
        </a:p>
      </dgm:t>
    </dgm:pt>
  </dgm:ptLst>
  <dgm:cxnLst>
    <dgm:cxn modelId="{E050853E-FB21-43B8-93D8-D958F093A0EA}" type="presOf" srcId="{831448F3-25A2-4738-A6BA-7946AD2DA55C}" destId="{EABA48F0-4A4B-4B46-9AB8-FCBC15B452A9}" srcOrd="0" destOrd="0" presId="urn:microsoft.com/office/officeart/2005/8/layout/default"/>
    <dgm:cxn modelId="{769F655A-C610-4642-B995-F5820DA72FC2}" type="presOf" srcId="{E2F8CB37-CF18-4772-B5F3-135EAD9AC569}" destId="{3D017A53-4576-45B1-82DA-235636BEE425}" srcOrd="0" destOrd="0" presId="urn:microsoft.com/office/officeart/2005/8/layout/default"/>
    <dgm:cxn modelId="{A6D69ABD-1B9B-4B39-98CB-833EB4D96337}" srcId="{831448F3-25A2-4738-A6BA-7946AD2DA55C}" destId="{A9EAFCE2-B011-4247-BE60-ABB67EBF0D21}" srcOrd="0" destOrd="0" parTransId="{C0A5B0FF-5150-44F1-AF4A-A422716DA228}" sibTransId="{6FB2A11F-1907-4819-B822-6C269077EAE3}"/>
    <dgm:cxn modelId="{705EEC96-A3B6-4400-80A6-BDBAC2CC64A3}" type="presOf" srcId="{A9EAFCE2-B011-4247-BE60-ABB67EBF0D21}" destId="{2CC8B11F-BF7A-43B1-BA9C-7EDBA5BE4073}" srcOrd="0" destOrd="0" presId="urn:microsoft.com/office/officeart/2005/8/layout/default"/>
    <dgm:cxn modelId="{25DE472A-8722-4B7C-8F99-0E2102040949}" srcId="{831448F3-25A2-4738-A6BA-7946AD2DA55C}" destId="{E2F8CB37-CF18-4772-B5F3-135EAD9AC569}" srcOrd="3" destOrd="0" parTransId="{86EE1CDB-86A8-4E5A-86F8-47F5D18B2C2D}" sibTransId="{B0B30764-EF9A-424C-9A2A-19AE98AC3EDD}"/>
    <dgm:cxn modelId="{706E67AE-AF17-406F-9F4B-F86CFC53FF92}" srcId="{831448F3-25A2-4738-A6BA-7946AD2DA55C}" destId="{800E37E2-2163-4C4D-8991-F1A45B6ED0BE}" srcOrd="2" destOrd="0" parTransId="{041FC38B-7CC9-4D25-919A-383BA023F134}" sibTransId="{8CBF72FF-09B1-488A-A4C2-F8D8CEB1C3FC}"/>
    <dgm:cxn modelId="{960508C1-9136-4547-966E-A00930B4DAF0}" type="presOf" srcId="{89A43BA5-F973-4CD6-B28C-5186B5B43B7D}" destId="{8EE729BF-262E-43B8-97AA-86C2B3D014D8}" srcOrd="0" destOrd="0" presId="urn:microsoft.com/office/officeart/2005/8/layout/default"/>
    <dgm:cxn modelId="{BE0F0350-D22A-4710-A25B-F0353EC011BC}" srcId="{831448F3-25A2-4738-A6BA-7946AD2DA55C}" destId="{89A43BA5-F973-4CD6-B28C-5186B5B43B7D}" srcOrd="1" destOrd="0" parTransId="{E89C1E9A-295D-481D-9DCB-E005C374CA5E}" sibTransId="{7C1DAA19-DDD5-4D89-9166-708915184FA7}"/>
    <dgm:cxn modelId="{EE810C9B-FEFE-4CB0-864D-1DF06214C41D}" type="presOf" srcId="{800E37E2-2163-4C4D-8991-F1A45B6ED0BE}" destId="{CEDCDC9B-3381-47F2-82AE-57D15754428A}" srcOrd="0" destOrd="0" presId="urn:microsoft.com/office/officeart/2005/8/layout/default"/>
    <dgm:cxn modelId="{2653E295-C127-45CF-82E7-B7309E201ABD}" type="presParOf" srcId="{EABA48F0-4A4B-4B46-9AB8-FCBC15B452A9}" destId="{2CC8B11F-BF7A-43B1-BA9C-7EDBA5BE4073}" srcOrd="0" destOrd="0" presId="urn:microsoft.com/office/officeart/2005/8/layout/default"/>
    <dgm:cxn modelId="{E4FA73D3-32AF-463D-A212-DAA04A1DA65A}" type="presParOf" srcId="{EABA48F0-4A4B-4B46-9AB8-FCBC15B452A9}" destId="{E55BE492-8398-4854-9CFE-11C3B69E0DE9}" srcOrd="1" destOrd="0" presId="urn:microsoft.com/office/officeart/2005/8/layout/default"/>
    <dgm:cxn modelId="{41016B11-0D27-499D-9F8E-F0F3F5F889EA}" type="presParOf" srcId="{EABA48F0-4A4B-4B46-9AB8-FCBC15B452A9}" destId="{8EE729BF-262E-43B8-97AA-86C2B3D014D8}" srcOrd="2" destOrd="0" presId="urn:microsoft.com/office/officeart/2005/8/layout/default"/>
    <dgm:cxn modelId="{2B0FD451-D273-43F5-8105-F78FB718602C}" type="presParOf" srcId="{EABA48F0-4A4B-4B46-9AB8-FCBC15B452A9}" destId="{BE5DC9D3-2AF8-4A2E-941C-F3E752D37E21}" srcOrd="3" destOrd="0" presId="urn:microsoft.com/office/officeart/2005/8/layout/default"/>
    <dgm:cxn modelId="{95266714-821D-4874-B8AF-F939A6C77AA2}" type="presParOf" srcId="{EABA48F0-4A4B-4B46-9AB8-FCBC15B452A9}" destId="{CEDCDC9B-3381-47F2-82AE-57D15754428A}" srcOrd="4" destOrd="0" presId="urn:microsoft.com/office/officeart/2005/8/layout/default"/>
    <dgm:cxn modelId="{B95A8EC4-BC7D-4E3D-B451-25E08D4C07C3}" type="presParOf" srcId="{EABA48F0-4A4B-4B46-9AB8-FCBC15B452A9}" destId="{7BCD8294-E465-47AE-AA96-EF28D99F046F}" srcOrd="5" destOrd="0" presId="urn:microsoft.com/office/officeart/2005/8/layout/default"/>
    <dgm:cxn modelId="{9B0F3B1B-71C4-4CDB-B55D-7274241F6592}" type="presParOf" srcId="{EABA48F0-4A4B-4B46-9AB8-FCBC15B452A9}" destId="{3D017A53-4576-45B1-82DA-235636BEE42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7FE0E4-3C96-4301-A534-0621FEFA17DE}"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18CFD72B-8188-4DC9-904B-4E077EB61241}">
      <dgm:prSet custT="1"/>
      <dgm:spPr/>
      <dgm:t>
        <a:bodyPr/>
        <a:lstStyle/>
        <a:p>
          <a:r>
            <a:rPr lang="en-US" sz="1800" b="0" dirty="0"/>
            <a:t>Title of the drawing, such as Basement Floor Plan or Site Plan</a:t>
          </a:r>
        </a:p>
      </dgm:t>
    </dgm:pt>
    <dgm:pt modelId="{7F463395-2FE6-43BE-BF00-75943BAF1B10}" type="parTrans" cxnId="{2298C3D7-33D3-4A61-A104-4D52597D8DD5}">
      <dgm:prSet/>
      <dgm:spPr/>
      <dgm:t>
        <a:bodyPr/>
        <a:lstStyle/>
        <a:p>
          <a:endParaRPr lang="en-US"/>
        </a:p>
      </dgm:t>
    </dgm:pt>
    <dgm:pt modelId="{83D2B211-B12F-4970-85B8-00772992B804}" type="sibTrans" cxnId="{2298C3D7-33D3-4A61-A104-4D52597D8DD5}">
      <dgm:prSet/>
      <dgm:spPr/>
      <dgm:t>
        <a:bodyPr/>
        <a:lstStyle/>
        <a:p>
          <a:endParaRPr lang="en-US"/>
        </a:p>
      </dgm:t>
    </dgm:pt>
    <dgm:pt modelId="{2514D19F-2750-4DAC-B7AD-6A570461709C}">
      <dgm:prSet custT="1"/>
      <dgm:spPr/>
      <dgm:t>
        <a:bodyPr/>
        <a:lstStyle/>
        <a:p>
          <a:r>
            <a:rPr lang="en-US" sz="1800" b="0" dirty="0"/>
            <a:t>Description of the project</a:t>
          </a:r>
        </a:p>
      </dgm:t>
    </dgm:pt>
    <dgm:pt modelId="{06A7C304-5C57-4631-83D3-C5CC6F7E22BD}" type="parTrans" cxnId="{F3F00511-0379-47CD-8351-DD09F8B4CFA0}">
      <dgm:prSet/>
      <dgm:spPr/>
      <dgm:t>
        <a:bodyPr/>
        <a:lstStyle/>
        <a:p>
          <a:endParaRPr lang="en-US"/>
        </a:p>
      </dgm:t>
    </dgm:pt>
    <dgm:pt modelId="{86E4FC5A-3803-462B-82F2-00A55A216D9C}" type="sibTrans" cxnId="{F3F00511-0379-47CD-8351-DD09F8B4CFA0}">
      <dgm:prSet/>
      <dgm:spPr/>
      <dgm:t>
        <a:bodyPr/>
        <a:lstStyle/>
        <a:p>
          <a:endParaRPr lang="en-US"/>
        </a:p>
      </dgm:t>
    </dgm:pt>
    <dgm:pt modelId="{C22A5A89-A5F9-401F-967C-DDC79347480A}">
      <dgm:prSet custT="1"/>
      <dgm:spPr>
        <a:solidFill>
          <a:schemeClr val="accent2"/>
        </a:solidFill>
      </dgm:spPr>
      <dgm:t>
        <a:bodyPr/>
        <a:lstStyle/>
        <a:p>
          <a:r>
            <a:rPr lang="en-US" sz="1800" b="0" dirty="0"/>
            <a:t>Scale of the drawing; for example, 1/8” = 1’0”</a:t>
          </a:r>
        </a:p>
      </dgm:t>
    </dgm:pt>
    <dgm:pt modelId="{1FF7E58C-607B-4A79-A0CC-671FF12806C2}" type="parTrans" cxnId="{A94FFB22-D4FF-4A37-A45D-DEDE585A3B8B}">
      <dgm:prSet/>
      <dgm:spPr/>
      <dgm:t>
        <a:bodyPr/>
        <a:lstStyle/>
        <a:p>
          <a:endParaRPr lang="en-US"/>
        </a:p>
      </dgm:t>
    </dgm:pt>
    <dgm:pt modelId="{EF4A25FC-7102-42D6-8A39-710086C9EFA5}" type="sibTrans" cxnId="{A94FFB22-D4FF-4A37-A45D-DEDE585A3B8B}">
      <dgm:prSet/>
      <dgm:spPr/>
      <dgm:t>
        <a:bodyPr/>
        <a:lstStyle/>
        <a:p>
          <a:endParaRPr lang="en-US"/>
        </a:p>
      </dgm:t>
    </dgm:pt>
    <dgm:pt modelId="{8869711F-8CE9-4457-B9D8-FB62051A4882}" type="pres">
      <dgm:prSet presAssocID="{DE7FE0E4-3C96-4301-A534-0621FEFA17DE}" presName="diagram" presStyleCnt="0">
        <dgm:presLayoutVars>
          <dgm:dir/>
          <dgm:resizeHandles val="exact"/>
        </dgm:presLayoutVars>
      </dgm:prSet>
      <dgm:spPr/>
      <dgm:t>
        <a:bodyPr/>
        <a:lstStyle/>
        <a:p>
          <a:endParaRPr lang="en-US"/>
        </a:p>
      </dgm:t>
    </dgm:pt>
    <dgm:pt modelId="{FFB0B45C-115C-4F75-867A-5F4AC22DF22B}" type="pres">
      <dgm:prSet presAssocID="{18CFD72B-8188-4DC9-904B-4E077EB61241}" presName="node" presStyleLbl="node1" presStyleIdx="0" presStyleCnt="3">
        <dgm:presLayoutVars>
          <dgm:bulletEnabled val="1"/>
        </dgm:presLayoutVars>
      </dgm:prSet>
      <dgm:spPr/>
      <dgm:t>
        <a:bodyPr/>
        <a:lstStyle/>
        <a:p>
          <a:endParaRPr lang="en-US"/>
        </a:p>
      </dgm:t>
    </dgm:pt>
    <dgm:pt modelId="{8909C622-BD4D-46EC-A2A3-AEEE87B8C83F}" type="pres">
      <dgm:prSet presAssocID="{83D2B211-B12F-4970-85B8-00772992B804}" presName="sibTrans" presStyleCnt="0"/>
      <dgm:spPr/>
    </dgm:pt>
    <dgm:pt modelId="{B2120C04-DAC4-491C-9CE9-CA2142D89F65}" type="pres">
      <dgm:prSet presAssocID="{2514D19F-2750-4DAC-B7AD-6A570461709C}" presName="node" presStyleLbl="node1" presStyleIdx="1" presStyleCnt="3">
        <dgm:presLayoutVars>
          <dgm:bulletEnabled val="1"/>
        </dgm:presLayoutVars>
      </dgm:prSet>
      <dgm:spPr/>
      <dgm:t>
        <a:bodyPr/>
        <a:lstStyle/>
        <a:p>
          <a:endParaRPr lang="en-US"/>
        </a:p>
      </dgm:t>
    </dgm:pt>
    <dgm:pt modelId="{5A9C98D5-88D8-43C5-920C-897856003017}" type="pres">
      <dgm:prSet presAssocID="{86E4FC5A-3803-462B-82F2-00A55A216D9C}" presName="sibTrans" presStyleCnt="0"/>
      <dgm:spPr/>
    </dgm:pt>
    <dgm:pt modelId="{E412A508-323A-429C-9450-BA514993D890}" type="pres">
      <dgm:prSet presAssocID="{C22A5A89-A5F9-401F-967C-DDC79347480A}" presName="node" presStyleLbl="node1" presStyleIdx="2" presStyleCnt="3">
        <dgm:presLayoutVars>
          <dgm:bulletEnabled val="1"/>
        </dgm:presLayoutVars>
      </dgm:prSet>
      <dgm:spPr/>
      <dgm:t>
        <a:bodyPr/>
        <a:lstStyle/>
        <a:p>
          <a:endParaRPr lang="en-US"/>
        </a:p>
      </dgm:t>
    </dgm:pt>
  </dgm:ptLst>
  <dgm:cxnLst>
    <dgm:cxn modelId="{F3F00511-0379-47CD-8351-DD09F8B4CFA0}" srcId="{DE7FE0E4-3C96-4301-A534-0621FEFA17DE}" destId="{2514D19F-2750-4DAC-B7AD-6A570461709C}" srcOrd="1" destOrd="0" parTransId="{06A7C304-5C57-4631-83D3-C5CC6F7E22BD}" sibTransId="{86E4FC5A-3803-462B-82F2-00A55A216D9C}"/>
    <dgm:cxn modelId="{2298C3D7-33D3-4A61-A104-4D52597D8DD5}" srcId="{DE7FE0E4-3C96-4301-A534-0621FEFA17DE}" destId="{18CFD72B-8188-4DC9-904B-4E077EB61241}" srcOrd="0" destOrd="0" parTransId="{7F463395-2FE6-43BE-BF00-75943BAF1B10}" sibTransId="{83D2B211-B12F-4970-85B8-00772992B804}"/>
    <dgm:cxn modelId="{5B16912E-A704-449B-A56D-2072734DC596}" type="presOf" srcId="{18CFD72B-8188-4DC9-904B-4E077EB61241}" destId="{FFB0B45C-115C-4F75-867A-5F4AC22DF22B}" srcOrd="0" destOrd="0" presId="urn:microsoft.com/office/officeart/2005/8/layout/default"/>
    <dgm:cxn modelId="{7AFD2894-E544-4349-813E-6DED78D501A9}" type="presOf" srcId="{DE7FE0E4-3C96-4301-A534-0621FEFA17DE}" destId="{8869711F-8CE9-4457-B9D8-FB62051A4882}" srcOrd="0" destOrd="0" presId="urn:microsoft.com/office/officeart/2005/8/layout/default"/>
    <dgm:cxn modelId="{A94FFB22-D4FF-4A37-A45D-DEDE585A3B8B}" srcId="{DE7FE0E4-3C96-4301-A534-0621FEFA17DE}" destId="{C22A5A89-A5F9-401F-967C-DDC79347480A}" srcOrd="2" destOrd="0" parTransId="{1FF7E58C-607B-4A79-A0CC-671FF12806C2}" sibTransId="{EF4A25FC-7102-42D6-8A39-710086C9EFA5}"/>
    <dgm:cxn modelId="{CEAE85D8-CFD7-46E2-94D2-102B118CE7CA}" type="presOf" srcId="{C22A5A89-A5F9-401F-967C-DDC79347480A}" destId="{E412A508-323A-429C-9450-BA514993D890}" srcOrd="0" destOrd="0" presId="urn:microsoft.com/office/officeart/2005/8/layout/default"/>
    <dgm:cxn modelId="{8C93BFA3-032D-4D73-8419-0B3348D2D0CC}" type="presOf" srcId="{2514D19F-2750-4DAC-B7AD-6A570461709C}" destId="{B2120C04-DAC4-491C-9CE9-CA2142D89F65}" srcOrd="0" destOrd="0" presId="urn:microsoft.com/office/officeart/2005/8/layout/default"/>
    <dgm:cxn modelId="{9E9E710D-921D-4764-9744-589CC65AB1ED}" type="presParOf" srcId="{8869711F-8CE9-4457-B9D8-FB62051A4882}" destId="{FFB0B45C-115C-4F75-867A-5F4AC22DF22B}" srcOrd="0" destOrd="0" presId="urn:microsoft.com/office/officeart/2005/8/layout/default"/>
    <dgm:cxn modelId="{AE1D617F-9D17-4F68-B8C8-9612BB3BCD61}" type="presParOf" srcId="{8869711F-8CE9-4457-B9D8-FB62051A4882}" destId="{8909C622-BD4D-46EC-A2A3-AEEE87B8C83F}" srcOrd="1" destOrd="0" presId="urn:microsoft.com/office/officeart/2005/8/layout/default"/>
    <dgm:cxn modelId="{1DD07D21-E65C-415F-8D54-34ACE9579559}" type="presParOf" srcId="{8869711F-8CE9-4457-B9D8-FB62051A4882}" destId="{B2120C04-DAC4-491C-9CE9-CA2142D89F65}" srcOrd="2" destOrd="0" presId="urn:microsoft.com/office/officeart/2005/8/layout/default"/>
    <dgm:cxn modelId="{FB0E05FB-8815-4957-9AD8-AF3D48419407}" type="presParOf" srcId="{8869711F-8CE9-4457-B9D8-FB62051A4882}" destId="{5A9C98D5-88D8-43C5-920C-897856003017}" srcOrd="3" destOrd="0" presId="urn:microsoft.com/office/officeart/2005/8/layout/default"/>
    <dgm:cxn modelId="{FDEC9699-AD3D-410B-A27F-0A775BC0B09C}" type="presParOf" srcId="{8869711F-8CE9-4457-B9D8-FB62051A4882}" destId="{E412A508-323A-429C-9450-BA514993D890}"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B682080-4DAD-47BB-AE96-795FC12121A6}"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ED3DBB68-838E-4973-9172-6C18B44F41F5}">
      <dgm:prSet phldrT="[Text]" custT="1"/>
      <dgm:spPr/>
      <dgm:t>
        <a:bodyPr/>
        <a:lstStyle/>
        <a:p>
          <a:r>
            <a:rPr lang="en-US" sz="1800" b="0" dirty="0"/>
            <a:t>Date the drawing was completed</a:t>
          </a:r>
        </a:p>
      </dgm:t>
    </dgm:pt>
    <dgm:pt modelId="{933300D1-F90C-4303-85E8-3A39DD3026A9}" type="parTrans" cxnId="{7E2A4BA9-9D38-4A05-A4BA-A57C10C0E192}">
      <dgm:prSet/>
      <dgm:spPr/>
      <dgm:t>
        <a:bodyPr/>
        <a:lstStyle/>
        <a:p>
          <a:endParaRPr lang="en-US"/>
        </a:p>
      </dgm:t>
    </dgm:pt>
    <dgm:pt modelId="{6B6E511F-A2A4-437A-B5EF-F158265DCC97}" type="sibTrans" cxnId="{7E2A4BA9-9D38-4A05-A4BA-A57C10C0E192}">
      <dgm:prSet/>
      <dgm:spPr/>
      <dgm:t>
        <a:bodyPr/>
        <a:lstStyle/>
        <a:p>
          <a:endParaRPr lang="en-US"/>
        </a:p>
      </dgm:t>
    </dgm:pt>
    <dgm:pt modelId="{F6AF8362-B9F7-4C2C-A6CF-B339DE72B697}">
      <dgm:prSet custT="1"/>
      <dgm:spPr/>
      <dgm:t>
        <a:bodyPr/>
        <a:lstStyle/>
        <a:p>
          <a:r>
            <a:rPr lang="en-US" sz="1800" b="0" dirty="0"/>
            <a:t>Name of the firm producing the drawings </a:t>
          </a:r>
        </a:p>
      </dgm:t>
    </dgm:pt>
    <dgm:pt modelId="{F28D4F54-1C35-42BB-A8BF-8D9B41D5F413}" type="parTrans" cxnId="{A61C564F-AD88-4A62-AE49-ED5C550FDC61}">
      <dgm:prSet/>
      <dgm:spPr/>
      <dgm:t>
        <a:bodyPr/>
        <a:lstStyle/>
        <a:p>
          <a:endParaRPr lang="en-US"/>
        </a:p>
      </dgm:t>
    </dgm:pt>
    <dgm:pt modelId="{98923F41-5E2B-4926-9319-0A304AFD8BE6}" type="sibTrans" cxnId="{A61C564F-AD88-4A62-AE49-ED5C550FDC61}">
      <dgm:prSet/>
      <dgm:spPr/>
      <dgm:t>
        <a:bodyPr/>
        <a:lstStyle/>
        <a:p>
          <a:endParaRPr lang="en-US"/>
        </a:p>
      </dgm:t>
    </dgm:pt>
    <dgm:pt modelId="{61EFCF11-F0FD-4902-804C-9D6EA4273981}">
      <dgm:prSet custT="1"/>
      <dgm:spPr/>
      <dgm:t>
        <a:bodyPr/>
        <a:lstStyle/>
        <a:p>
          <a:r>
            <a:rPr lang="en-US" sz="1800" b="0" dirty="0"/>
            <a:t>Name (usually initials) of the person who made the drawings; person responsible for checking the final drawings</a:t>
          </a:r>
        </a:p>
      </dgm:t>
    </dgm:pt>
    <dgm:pt modelId="{44E7BA55-F381-4442-8246-17B1FAE7E9A4}" type="parTrans" cxnId="{A08BE826-F85E-4B82-87F9-02891782461A}">
      <dgm:prSet/>
      <dgm:spPr/>
      <dgm:t>
        <a:bodyPr/>
        <a:lstStyle/>
        <a:p>
          <a:endParaRPr lang="en-US"/>
        </a:p>
      </dgm:t>
    </dgm:pt>
    <dgm:pt modelId="{5CAA3417-9A59-4E98-A9BF-A9BA1173C478}" type="sibTrans" cxnId="{A08BE826-F85E-4B82-87F9-02891782461A}">
      <dgm:prSet/>
      <dgm:spPr/>
      <dgm:t>
        <a:bodyPr/>
        <a:lstStyle/>
        <a:p>
          <a:endParaRPr lang="en-US"/>
        </a:p>
      </dgm:t>
    </dgm:pt>
    <dgm:pt modelId="{3B9F1F74-2E8A-4509-B95C-C2FAF3FF896B}">
      <dgm:prSet custT="1"/>
      <dgm:spPr/>
      <dgm:t>
        <a:bodyPr/>
        <a:lstStyle/>
        <a:p>
          <a:r>
            <a:rPr lang="en-US" sz="1800" b="0" dirty="0"/>
            <a:t>Sheet number in the set</a:t>
          </a:r>
        </a:p>
      </dgm:t>
    </dgm:pt>
    <dgm:pt modelId="{F553E9B4-4C98-48B8-A005-6F207BEE27CA}" type="parTrans" cxnId="{936AC57D-156C-450B-9782-8CB0B196BAF2}">
      <dgm:prSet/>
      <dgm:spPr/>
      <dgm:t>
        <a:bodyPr/>
        <a:lstStyle/>
        <a:p>
          <a:endParaRPr lang="en-US"/>
        </a:p>
      </dgm:t>
    </dgm:pt>
    <dgm:pt modelId="{6F954B7A-411D-4EDA-8136-76A1125E1BC1}" type="sibTrans" cxnId="{936AC57D-156C-450B-9782-8CB0B196BAF2}">
      <dgm:prSet/>
      <dgm:spPr/>
      <dgm:t>
        <a:bodyPr/>
        <a:lstStyle/>
        <a:p>
          <a:endParaRPr lang="en-US"/>
        </a:p>
      </dgm:t>
    </dgm:pt>
    <dgm:pt modelId="{0BE77F68-0FBC-4E22-8158-B4D293468F4F}">
      <dgm:prSet custT="1"/>
      <dgm:spPr>
        <a:solidFill>
          <a:schemeClr val="accent2"/>
        </a:solidFill>
      </dgm:spPr>
      <dgm:t>
        <a:bodyPr/>
        <a:lstStyle/>
        <a:p>
          <a:r>
            <a:rPr lang="en-US" sz="1800" b="0" dirty="0"/>
            <a:t>Design professional's official stamp or seal</a:t>
          </a:r>
        </a:p>
      </dgm:t>
    </dgm:pt>
    <dgm:pt modelId="{DBD9065A-021E-413C-9203-C4A9462DF883}" type="parTrans" cxnId="{1C41902E-7B84-4F50-884A-C8DB7F88D4D4}">
      <dgm:prSet/>
      <dgm:spPr/>
      <dgm:t>
        <a:bodyPr/>
        <a:lstStyle/>
        <a:p>
          <a:endParaRPr lang="en-US"/>
        </a:p>
      </dgm:t>
    </dgm:pt>
    <dgm:pt modelId="{41314972-6CBD-49B1-9361-66B6E2E4D9E6}" type="sibTrans" cxnId="{1C41902E-7B84-4F50-884A-C8DB7F88D4D4}">
      <dgm:prSet/>
      <dgm:spPr/>
      <dgm:t>
        <a:bodyPr/>
        <a:lstStyle/>
        <a:p>
          <a:endParaRPr lang="en-US"/>
        </a:p>
      </dgm:t>
    </dgm:pt>
    <dgm:pt modelId="{EB261334-3B3C-4B7C-9186-11426BB98874}">
      <dgm:prSet phldrT="[Text]" custT="1"/>
      <dgm:spPr/>
      <dgm:t>
        <a:bodyPr/>
        <a:lstStyle/>
        <a:p>
          <a:r>
            <a:rPr lang="en-US" sz="1800" b="0" dirty="0"/>
            <a:t>Revision dates</a:t>
          </a:r>
        </a:p>
      </dgm:t>
    </dgm:pt>
    <dgm:pt modelId="{13A2039A-2F1F-40DB-AF70-65CAE32AE838}" type="parTrans" cxnId="{44BF1F26-3231-4BE1-8FFD-B3816B5E80F6}">
      <dgm:prSet/>
      <dgm:spPr/>
      <dgm:t>
        <a:bodyPr/>
        <a:lstStyle/>
        <a:p>
          <a:endParaRPr lang="en-US"/>
        </a:p>
      </dgm:t>
    </dgm:pt>
    <dgm:pt modelId="{76DAC34E-2DE1-42C0-95D4-3AF8216F590D}" type="sibTrans" cxnId="{44BF1F26-3231-4BE1-8FFD-B3816B5E80F6}">
      <dgm:prSet/>
      <dgm:spPr/>
      <dgm:t>
        <a:bodyPr/>
        <a:lstStyle/>
        <a:p>
          <a:endParaRPr lang="en-US"/>
        </a:p>
      </dgm:t>
    </dgm:pt>
    <dgm:pt modelId="{039908AF-E697-4193-A076-018F5E718E43}" type="pres">
      <dgm:prSet presAssocID="{7B682080-4DAD-47BB-AE96-795FC12121A6}" presName="diagram" presStyleCnt="0">
        <dgm:presLayoutVars>
          <dgm:dir/>
          <dgm:resizeHandles val="exact"/>
        </dgm:presLayoutVars>
      </dgm:prSet>
      <dgm:spPr/>
      <dgm:t>
        <a:bodyPr/>
        <a:lstStyle/>
        <a:p>
          <a:endParaRPr lang="en-US"/>
        </a:p>
      </dgm:t>
    </dgm:pt>
    <dgm:pt modelId="{CF445943-2FDA-437E-8DEE-9425BB79BF55}" type="pres">
      <dgm:prSet presAssocID="{ED3DBB68-838E-4973-9172-6C18B44F41F5}" presName="node" presStyleLbl="node1" presStyleIdx="0" presStyleCnt="6">
        <dgm:presLayoutVars>
          <dgm:bulletEnabled val="1"/>
        </dgm:presLayoutVars>
      </dgm:prSet>
      <dgm:spPr/>
      <dgm:t>
        <a:bodyPr/>
        <a:lstStyle/>
        <a:p>
          <a:endParaRPr lang="en-US"/>
        </a:p>
      </dgm:t>
    </dgm:pt>
    <dgm:pt modelId="{FD190597-3A22-4745-AEF1-EE27DDDE7D57}" type="pres">
      <dgm:prSet presAssocID="{6B6E511F-A2A4-437A-B5EF-F158265DCC97}" presName="sibTrans" presStyleCnt="0"/>
      <dgm:spPr/>
    </dgm:pt>
    <dgm:pt modelId="{B099B0DB-72D9-4F33-95D1-175CB1D5B06E}" type="pres">
      <dgm:prSet presAssocID="{EB261334-3B3C-4B7C-9186-11426BB98874}" presName="node" presStyleLbl="node1" presStyleIdx="1" presStyleCnt="6">
        <dgm:presLayoutVars>
          <dgm:bulletEnabled val="1"/>
        </dgm:presLayoutVars>
      </dgm:prSet>
      <dgm:spPr/>
      <dgm:t>
        <a:bodyPr/>
        <a:lstStyle/>
        <a:p>
          <a:endParaRPr lang="en-US"/>
        </a:p>
      </dgm:t>
    </dgm:pt>
    <dgm:pt modelId="{F566691C-EE48-4D11-B184-D3E884150326}" type="pres">
      <dgm:prSet presAssocID="{76DAC34E-2DE1-42C0-95D4-3AF8216F590D}" presName="sibTrans" presStyleCnt="0"/>
      <dgm:spPr/>
    </dgm:pt>
    <dgm:pt modelId="{997F8A26-DF06-4A5F-873C-E077B5FBBAE8}" type="pres">
      <dgm:prSet presAssocID="{F6AF8362-B9F7-4C2C-A6CF-B339DE72B697}" presName="node" presStyleLbl="node1" presStyleIdx="2" presStyleCnt="6">
        <dgm:presLayoutVars>
          <dgm:bulletEnabled val="1"/>
        </dgm:presLayoutVars>
      </dgm:prSet>
      <dgm:spPr/>
      <dgm:t>
        <a:bodyPr/>
        <a:lstStyle/>
        <a:p>
          <a:endParaRPr lang="en-US"/>
        </a:p>
      </dgm:t>
    </dgm:pt>
    <dgm:pt modelId="{75BD1665-91CC-45A4-9F6C-B21256BFFE2F}" type="pres">
      <dgm:prSet presAssocID="{98923F41-5E2B-4926-9319-0A304AFD8BE6}" presName="sibTrans" presStyleCnt="0"/>
      <dgm:spPr/>
    </dgm:pt>
    <dgm:pt modelId="{A77E9B48-0FD8-4912-B260-3A2012B12C88}" type="pres">
      <dgm:prSet presAssocID="{61EFCF11-F0FD-4902-804C-9D6EA4273981}" presName="node" presStyleLbl="node1" presStyleIdx="3" presStyleCnt="6" custScaleY="113399">
        <dgm:presLayoutVars>
          <dgm:bulletEnabled val="1"/>
        </dgm:presLayoutVars>
      </dgm:prSet>
      <dgm:spPr/>
      <dgm:t>
        <a:bodyPr/>
        <a:lstStyle/>
        <a:p>
          <a:endParaRPr lang="en-US"/>
        </a:p>
      </dgm:t>
    </dgm:pt>
    <dgm:pt modelId="{CC707E05-B99E-4DCE-A642-8E94121388AD}" type="pres">
      <dgm:prSet presAssocID="{5CAA3417-9A59-4E98-A9BF-A9BA1173C478}" presName="sibTrans" presStyleCnt="0"/>
      <dgm:spPr/>
    </dgm:pt>
    <dgm:pt modelId="{40BF4D41-480C-4F16-B976-8D7ED7A63586}" type="pres">
      <dgm:prSet presAssocID="{3B9F1F74-2E8A-4509-B95C-C2FAF3FF896B}" presName="node" presStyleLbl="node1" presStyleIdx="4" presStyleCnt="6">
        <dgm:presLayoutVars>
          <dgm:bulletEnabled val="1"/>
        </dgm:presLayoutVars>
      </dgm:prSet>
      <dgm:spPr/>
      <dgm:t>
        <a:bodyPr/>
        <a:lstStyle/>
        <a:p>
          <a:endParaRPr lang="en-US"/>
        </a:p>
      </dgm:t>
    </dgm:pt>
    <dgm:pt modelId="{5F515855-9914-4565-B42E-E69BD8A212FA}" type="pres">
      <dgm:prSet presAssocID="{6F954B7A-411D-4EDA-8136-76A1125E1BC1}" presName="sibTrans" presStyleCnt="0"/>
      <dgm:spPr/>
    </dgm:pt>
    <dgm:pt modelId="{FF33D92C-5F01-4932-BB1B-78B4B6DD1869}" type="pres">
      <dgm:prSet presAssocID="{0BE77F68-0FBC-4E22-8158-B4D293468F4F}" presName="node" presStyleLbl="node1" presStyleIdx="5" presStyleCnt="6">
        <dgm:presLayoutVars>
          <dgm:bulletEnabled val="1"/>
        </dgm:presLayoutVars>
      </dgm:prSet>
      <dgm:spPr/>
      <dgm:t>
        <a:bodyPr/>
        <a:lstStyle/>
        <a:p>
          <a:endParaRPr lang="en-US"/>
        </a:p>
      </dgm:t>
    </dgm:pt>
  </dgm:ptLst>
  <dgm:cxnLst>
    <dgm:cxn modelId="{A08BE826-F85E-4B82-87F9-02891782461A}" srcId="{7B682080-4DAD-47BB-AE96-795FC12121A6}" destId="{61EFCF11-F0FD-4902-804C-9D6EA4273981}" srcOrd="3" destOrd="0" parTransId="{44E7BA55-F381-4442-8246-17B1FAE7E9A4}" sibTransId="{5CAA3417-9A59-4E98-A9BF-A9BA1173C478}"/>
    <dgm:cxn modelId="{44BF1F26-3231-4BE1-8FFD-B3816B5E80F6}" srcId="{7B682080-4DAD-47BB-AE96-795FC12121A6}" destId="{EB261334-3B3C-4B7C-9186-11426BB98874}" srcOrd="1" destOrd="0" parTransId="{13A2039A-2F1F-40DB-AF70-65CAE32AE838}" sibTransId="{76DAC34E-2DE1-42C0-95D4-3AF8216F590D}"/>
    <dgm:cxn modelId="{7DDA6C28-4944-4960-BB83-B39F84008E6D}" type="presOf" srcId="{61EFCF11-F0FD-4902-804C-9D6EA4273981}" destId="{A77E9B48-0FD8-4912-B260-3A2012B12C88}" srcOrd="0" destOrd="0" presId="urn:microsoft.com/office/officeart/2005/8/layout/default"/>
    <dgm:cxn modelId="{A61C564F-AD88-4A62-AE49-ED5C550FDC61}" srcId="{7B682080-4DAD-47BB-AE96-795FC12121A6}" destId="{F6AF8362-B9F7-4C2C-A6CF-B339DE72B697}" srcOrd="2" destOrd="0" parTransId="{F28D4F54-1C35-42BB-A8BF-8D9B41D5F413}" sibTransId="{98923F41-5E2B-4926-9319-0A304AFD8BE6}"/>
    <dgm:cxn modelId="{7E2A4BA9-9D38-4A05-A4BA-A57C10C0E192}" srcId="{7B682080-4DAD-47BB-AE96-795FC12121A6}" destId="{ED3DBB68-838E-4973-9172-6C18B44F41F5}" srcOrd="0" destOrd="0" parTransId="{933300D1-F90C-4303-85E8-3A39DD3026A9}" sibTransId="{6B6E511F-A2A4-437A-B5EF-F158265DCC97}"/>
    <dgm:cxn modelId="{1C41902E-7B84-4F50-884A-C8DB7F88D4D4}" srcId="{7B682080-4DAD-47BB-AE96-795FC12121A6}" destId="{0BE77F68-0FBC-4E22-8158-B4D293468F4F}" srcOrd="5" destOrd="0" parTransId="{DBD9065A-021E-413C-9203-C4A9462DF883}" sibTransId="{41314972-6CBD-49B1-9361-66B6E2E4D9E6}"/>
    <dgm:cxn modelId="{51239F12-1D42-4E58-9CF9-051C3EE2F61F}" type="presOf" srcId="{ED3DBB68-838E-4973-9172-6C18B44F41F5}" destId="{CF445943-2FDA-437E-8DEE-9425BB79BF55}" srcOrd="0" destOrd="0" presId="urn:microsoft.com/office/officeart/2005/8/layout/default"/>
    <dgm:cxn modelId="{0045A409-4066-4F00-A6B7-FA362FDBFC7A}" type="presOf" srcId="{F6AF8362-B9F7-4C2C-A6CF-B339DE72B697}" destId="{997F8A26-DF06-4A5F-873C-E077B5FBBAE8}" srcOrd="0" destOrd="0" presId="urn:microsoft.com/office/officeart/2005/8/layout/default"/>
    <dgm:cxn modelId="{A104C23D-E688-47E7-A99F-FBBB7F7BF533}" type="presOf" srcId="{0BE77F68-0FBC-4E22-8158-B4D293468F4F}" destId="{FF33D92C-5F01-4932-BB1B-78B4B6DD1869}" srcOrd="0" destOrd="0" presId="urn:microsoft.com/office/officeart/2005/8/layout/default"/>
    <dgm:cxn modelId="{12C02080-8594-4360-BCA4-8F56AC63BABA}" type="presOf" srcId="{EB261334-3B3C-4B7C-9186-11426BB98874}" destId="{B099B0DB-72D9-4F33-95D1-175CB1D5B06E}" srcOrd="0" destOrd="0" presId="urn:microsoft.com/office/officeart/2005/8/layout/default"/>
    <dgm:cxn modelId="{8D6874D8-FA48-4BDC-8B20-95C98F88D511}" type="presOf" srcId="{7B682080-4DAD-47BB-AE96-795FC12121A6}" destId="{039908AF-E697-4193-A076-018F5E718E43}" srcOrd="0" destOrd="0" presId="urn:microsoft.com/office/officeart/2005/8/layout/default"/>
    <dgm:cxn modelId="{CDA58F29-DC36-4E32-875F-928BD2F5AD6A}" type="presOf" srcId="{3B9F1F74-2E8A-4509-B95C-C2FAF3FF896B}" destId="{40BF4D41-480C-4F16-B976-8D7ED7A63586}" srcOrd="0" destOrd="0" presId="urn:microsoft.com/office/officeart/2005/8/layout/default"/>
    <dgm:cxn modelId="{936AC57D-156C-450B-9782-8CB0B196BAF2}" srcId="{7B682080-4DAD-47BB-AE96-795FC12121A6}" destId="{3B9F1F74-2E8A-4509-B95C-C2FAF3FF896B}" srcOrd="4" destOrd="0" parTransId="{F553E9B4-4C98-48B8-A005-6F207BEE27CA}" sibTransId="{6F954B7A-411D-4EDA-8136-76A1125E1BC1}"/>
    <dgm:cxn modelId="{EDC00AE4-5123-4204-A603-83932B88AFE7}" type="presParOf" srcId="{039908AF-E697-4193-A076-018F5E718E43}" destId="{CF445943-2FDA-437E-8DEE-9425BB79BF55}" srcOrd="0" destOrd="0" presId="urn:microsoft.com/office/officeart/2005/8/layout/default"/>
    <dgm:cxn modelId="{908D5C66-B6DE-44F2-A206-0E000E7F7517}" type="presParOf" srcId="{039908AF-E697-4193-A076-018F5E718E43}" destId="{FD190597-3A22-4745-AEF1-EE27DDDE7D57}" srcOrd="1" destOrd="0" presId="urn:microsoft.com/office/officeart/2005/8/layout/default"/>
    <dgm:cxn modelId="{11E6535F-2C3B-421E-BD42-4EF03AB9CEA5}" type="presParOf" srcId="{039908AF-E697-4193-A076-018F5E718E43}" destId="{B099B0DB-72D9-4F33-95D1-175CB1D5B06E}" srcOrd="2" destOrd="0" presId="urn:microsoft.com/office/officeart/2005/8/layout/default"/>
    <dgm:cxn modelId="{88D36922-1A0A-429C-B0F9-28887442D59E}" type="presParOf" srcId="{039908AF-E697-4193-A076-018F5E718E43}" destId="{F566691C-EE48-4D11-B184-D3E884150326}" srcOrd="3" destOrd="0" presId="urn:microsoft.com/office/officeart/2005/8/layout/default"/>
    <dgm:cxn modelId="{6F6C4123-4A83-4EDC-A2AB-603A47B0AC8E}" type="presParOf" srcId="{039908AF-E697-4193-A076-018F5E718E43}" destId="{997F8A26-DF06-4A5F-873C-E077B5FBBAE8}" srcOrd="4" destOrd="0" presId="urn:microsoft.com/office/officeart/2005/8/layout/default"/>
    <dgm:cxn modelId="{B4170675-8D8A-4F00-AA98-8528F1A99B4F}" type="presParOf" srcId="{039908AF-E697-4193-A076-018F5E718E43}" destId="{75BD1665-91CC-45A4-9F6C-B21256BFFE2F}" srcOrd="5" destOrd="0" presId="urn:microsoft.com/office/officeart/2005/8/layout/default"/>
    <dgm:cxn modelId="{AFA1B82C-5BFF-4D3C-8C39-CD2D1E02B6D5}" type="presParOf" srcId="{039908AF-E697-4193-A076-018F5E718E43}" destId="{A77E9B48-0FD8-4912-B260-3A2012B12C88}" srcOrd="6" destOrd="0" presId="urn:microsoft.com/office/officeart/2005/8/layout/default"/>
    <dgm:cxn modelId="{95A8CDB8-FC3D-4328-A9F4-9B89B11425F0}" type="presParOf" srcId="{039908AF-E697-4193-A076-018F5E718E43}" destId="{CC707E05-B99E-4DCE-A642-8E94121388AD}" srcOrd="7" destOrd="0" presId="urn:microsoft.com/office/officeart/2005/8/layout/default"/>
    <dgm:cxn modelId="{2FE6A8FF-9B83-44E9-AE68-B427E47125A7}" type="presParOf" srcId="{039908AF-E697-4193-A076-018F5E718E43}" destId="{40BF4D41-480C-4F16-B976-8D7ED7A63586}" srcOrd="8" destOrd="0" presId="urn:microsoft.com/office/officeart/2005/8/layout/default"/>
    <dgm:cxn modelId="{88B47276-D48F-4A35-ACE7-2FBF9E8C3C69}" type="presParOf" srcId="{039908AF-E697-4193-A076-018F5E718E43}" destId="{5F515855-9914-4565-B42E-E69BD8A212FA}" srcOrd="9" destOrd="0" presId="urn:microsoft.com/office/officeart/2005/8/layout/default"/>
    <dgm:cxn modelId="{901D4960-9A4E-4ED0-BF2D-16AA83F8E49B}" type="presParOf" srcId="{039908AF-E697-4193-A076-018F5E718E43}" destId="{FF33D92C-5F01-4932-BB1B-78B4B6DD186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B682080-4DAD-47BB-AE96-795FC12121A6}" type="doc">
      <dgm:prSet loTypeId="urn:microsoft.com/office/officeart/2008/layout/VerticalCurvedList" loCatId="list" qsTypeId="urn:microsoft.com/office/officeart/2005/8/quickstyle/simple5" qsCatId="simple" csTypeId="urn:microsoft.com/office/officeart/2005/8/colors/accent2_3" csCatId="accent2" phldr="1"/>
      <dgm:spPr/>
      <dgm:t>
        <a:bodyPr/>
        <a:lstStyle/>
        <a:p>
          <a:endParaRPr lang="en-US"/>
        </a:p>
      </dgm:t>
    </dgm:pt>
    <dgm:pt modelId="{ED3DBB68-838E-4973-9172-6C18B44F41F5}">
      <dgm:prSet phldrT="[Text]" custT="1"/>
      <dgm:spPr/>
      <dgm:t>
        <a:bodyPr/>
        <a:lstStyle/>
        <a:p>
          <a:r>
            <a:rPr lang="x-none" sz="3200" b="0" u="none" dirty="0"/>
            <a:t>Architectural</a:t>
          </a:r>
          <a:endParaRPr lang="en-US" sz="3200" b="0" dirty="0"/>
        </a:p>
      </dgm:t>
    </dgm:pt>
    <dgm:pt modelId="{933300D1-F90C-4303-85E8-3A39DD3026A9}" type="parTrans" cxnId="{7E2A4BA9-9D38-4A05-A4BA-A57C10C0E192}">
      <dgm:prSet/>
      <dgm:spPr/>
      <dgm:t>
        <a:bodyPr/>
        <a:lstStyle/>
        <a:p>
          <a:endParaRPr lang="en-US"/>
        </a:p>
      </dgm:t>
    </dgm:pt>
    <dgm:pt modelId="{6B6E511F-A2A4-437A-B5EF-F158265DCC97}" type="sibTrans" cxnId="{7E2A4BA9-9D38-4A05-A4BA-A57C10C0E192}">
      <dgm:prSet/>
      <dgm:spPr/>
      <dgm:t>
        <a:bodyPr/>
        <a:lstStyle/>
        <a:p>
          <a:endParaRPr lang="en-US"/>
        </a:p>
      </dgm:t>
    </dgm:pt>
    <dgm:pt modelId="{D8580D99-E3F9-49C5-ACD3-AC3C8C81F63A}">
      <dgm:prSet custT="1"/>
      <dgm:spPr/>
      <dgm:t>
        <a:bodyPr/>
        <a:lstStyle/>
        <a:p>
          <a:r>
            <a:rPr lang="x-none" sz="3200" b="0" u="none"/>
            <a:t>Structural</a:t>
          </a:r>
          <a:endParaRPr lang="en-US" sz="3200" b="0" u="none" dirty="0"/>
        </a:p>
      </dgm:t>
    </dgm:pt>
    <dgm:pt modelId="{EF6E9D86-5713-46BB-B030-B1D36522DC1C}" type="parTrans" cxnId="{DECC66E6-8B61-4376-9AB1-C8E97D9F1090}">
      <dgm:prSet/>
      <dgm:spPr/>
      <dgm:t>
        <a:bodyPr/>
        <a:lstStyle/>
        <a:p>
          <a:endParaRPr lang="en-US"/>
        </a:p>
      </dgm:t>
    </dgm:pt>
    <dgm:pt modelId="{E26FFD97-FE6F-42DC-8E43-7A43578466F3}" type="sibTrans" cxnId="{DECC66E6-8B61-4376-9AB1-C8E97D9F1090}">
      <dgm:prSet/>
      <dgm:spPr/>
      <dgm:t>
        <a:bodyPr/>
        <a:lstStyle/>
        <a:p>
          <a:endParaRPr lang="en-US"/>
        </a:p>
      </dgm:t>
    </dgm:pt>
    <dgm:pt modelId="{6248E399-6E49-48E6-B142-1D591C050F80}">
      <dgm:prSet custT="1"/>
      <dgm:spPr/>
      <dgm:t>
        <a:bodyPr/>
        <a:lstStyle/>
        <a:p>
          <a:r>
            <a:rPr lang="x-none" sz="3200" b="0" u="none" dirty="0"/>
            <a:t>Mechanical</a:t>
          </a:r>
          <a:endParaRPr lang="en-US" sz="3200" b="0" u="none" dirty="0"/>
        </a:p>
      </dgm:t>
    </dgm:pt>
    <dgm:pt modelId="{6A1B8B57-2F0A-4643-8F57-CB49C8974591}" type="parTrans" cxnId="{7C7E450F-7421-4018-A7FA-EC1813133643}">
      <dgm:prSet/>
      <dgm:spPr/>
      <dgm:t>
        <a:bodyPr/>
        <a:lstStyle/>
        <a:p>
          <a:endParaRPr lang="en-US"/>
        </a:p>
      </dgm:t>
    </dgm:pt>
    <dgm:pt modelId="{5E2181DE-CCAA-4017-ADAC-D46C77EC2010}" type="sibTrans" cxnId="{7C7E450F-7421-4018-A7FA-EC1813133643}">
      <dgm:prSet/>
      <dgm:spPr/>
      <dgm:t>
        <a:bodyPr/>
        <a:lstStyle/>
        <a:p>
          <a:endParaRPr lang="en-US"/>
        </a:p>
      </dgm:t>
    </dgm:pt>
    <dgm:pt modelId="{AE0DC2F3-22DE-4441-BA35-1392F2F77E68}">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x-none" sz="3200" b="0" u="none" dirty="0"/>
            <a:t>Electrical</a:t>
          </a:r>
          <a:endParaRPr lang="en-US" sz="3200" b="0" u="none" dirty="0"/>
        </a:p>
      </dgm:t>
    </dgm:pt>
    <dgm:pt modelId="{14FFE2CF-4EAC-4876-A77A-B8092B7CB1A4}" type="parTrans" cxnId="{103C0222-67C7-4D16-912E-9C1C72693DD8}">
      <dgm:prSet/>
      <dgm:spPr/>
      <dgm:t>
        <a:bodyPr/>
        <a:lstStyle/>
        <a:p>
          <a:endParaRPr lang="en-US"/>
        </a:p>
      </dgm:t>
    </dgm:pt>
    <dgm:pt modelId="{C5D1460F-33AB-4204-9614-1B0DB0A17BC8}" type="sibTrans" cxnId="{103C0222-67C7-4D16-912E-9C1C72693DD8}">
      <dgm:prSet/>
      <dgm:spPr/>
      <dgm:t>
        <a:bodyPr/>
        <a:lstStyle/>
        <a:p>
          <a:endParaRPr lang="en-US"/>
        </a:p>
      </dgm:t>
    </dgm:pt>
    <dgm:pt modelId="{63FA7BB5-949F-4EC1-B3EA-04F7D9E5F9F7}" type="pres">
      <dgm:prSet presAssocID="{7B682080-4DAD-47BB-AE96-795FC12121A6}" presName="Name0" presStyleCnt="0">
        <dgm:presLayoutVars>
          <dgm:chMax val="7"/>
          <dgm:chPref val="7"/>
          <dgm:dir/>
        </dgm:presLayoutVars>
      </dgm:prSet>
      <dgm:spPr/>
      <dgm:t>
        <a:bodyPr/>
        <a:lstStyle/>
        <a:p>
          <a:endParaRPr lang="en-US"/>
        </a:p>
      </dgm:t>
    </dgm:pt>
    <dgm:pt modelId="{6CA8B161-88DD-4A0C-AC35-B8E6D5F6C274}" type="pres">
      <dgm:prSet presAssocID="{7B682080-4DAD-47BB-AE96-795FC12121A6}" presName="Name1" presStyleCnt="0"/>
      <dgm:spPr/>
    </dgm:pt>
    <dgm:pt modelId="{D9068D48-B9AF-4766-8A44-4643715D893C}" type="pres">
      <dgm:prSet presAssocID="{7B682080-4DAD-47BB-AE96-795FC12121A6}" presName="cycle" presStyleCnt="0"/>
      <dgm:spPr/>
    </dgm:pt>
    <dgm:pt modelId="{1B2B02F5-35D4-467C-95BC-01DA20D3423F}" type="pres">
      <dgm:prSet presAssocID="{7B682080-4DAD-47BB-AE96-795FC12121A6}" presName="srcNode" presStyleLbl="node1" presStyleIdx="0" presStyleCnt="4"/>
      <dgm:spPr/>
    </dgm:pt>
    <dgm:pt modelId="{E12907B9-C1F4-4EEE-A967-1B17E22A5572}" type="pres">
      <dgm:prSet presAssocID="{7B682080-4DAD-47BB-AE96-795FC12121A6}" presName="conn" presStyleLbl="parChTrans1D2" presStyleIdx="0" presStyleCnt="1"/>
      <dgm:spPr/>
      <dgm:t>
        <a:bodyPr/>
        <a:lstStyle/>
        <a:p>
          <a:endParaRPr lang="en-US"/>
        </a:p>
      </dgm:t>
    </dgm:pt>
    <dgm:pt modelId="{FEC1123A-45A1-44BB-89CF-D3B41C2C7E09}" type="pres">
      <dgm:prSet presAssocID="{7B682080-4DAD-47BB-AE96-795FC12121A6}" presName="extraNode" presStyleLbl="node1" presStyleIdx="0" presStyleCnt="4"/>
      <dgm:spPr/>
    </dgm:pt>
    <dgm:pt modelId="{3438C7FA-15DA-40B8-B0F3-4E674E84EB6D}" type="pres">
      <dgm:prSet presAssocID="{7B682080-4DAD-47BB-AE96-795FC12121A6}" presName="dstNode" presStyleLbl="node1" presStyleIdx="0" presStyleCnt="4"/>
      <dgm:spPr/>
    </dgm:pt>
    <dgm:pt modelId="{58398711-0974-479B-B0E6-04BEE7785F4E}" type="pres">
      <dgm:prSet presAssocID="{ED3DBB68-838E-4973-9172-6C18B44F41F5}" presName="text_1" presStyleLbl="node1" presStyleIdx="0" presStyleCnt="4">
        <dgm:presLayoutVars>
          <dgm:bulletEnabled val="1"/>
        </dgm:presLayoutVars>
      </dgm:prSet>
      <dgm:spPr/>
      <dgm:t>
        <a:bodyPr/>
        <a:lstStyle/>
        <a:p>
          <a:endParaRPr lang="en-US"/>
        </a:p>
      </dgm:t>
    </dgm:pt>
    <dgm:pt modelId="{3922B7B8-33E5-45FF-AF6B-DE3DDCFCDA27}" type="pres">
      <dgm:prSet presAssocID="{ED3DBB68-838E-4973-9172-6C18B44F41F5}" presName="accent_1" presStyleCnt="0"/>
      <dgm:spPr/>
    </dgm:pt>
    <dgm:pt modelId="{E7199BCE-D461-4A78-A2B6-AA85BD8BBAA0}" type="pres">
      <dgm:prSet presAssocID="{ED3DBB68-838E-4973-9172-6C18B44F41F5}" presName="accentRepeatNode" presStyleLbl="solidFgAcc1" presStyleIdx="0" presStyleCnt="4"/>
      <dgm:spPr/>
    </dgm:pt>
    <dgm:pt modelId="{B025B3F8-F0AA-46DA-819C-97EF691151AB}" type="pres">
      <dgm:prSet presAssocID="{D8580D99-E3F9-49C5-ACD3-AC3C8C81F63A}" presName="text_2" presStyleLbl="node1" presStyleIdx="1" presStyleCnt="4">
        <dgm:presLayoutVars>
          <dgm:bulletEnabled val="1"/>
        </dgm:presLayoutVars>
      </dgm:prSet>
      <dgm:spPr/>
      <dgm:t>
        <a:bodyPr/>
        <a:lstStyle/>
        <a:p>
          <a:endParaRPr lang="en-US"/>
        </a:p>
      </dgm:t>
    </dgm:pt>
    <dgm:pt modelId="{BDC223AF-51D7-4464-BF06-27FAC5F24943}" type="pres">
      <dgm:prSet presAssocID="{D8580D99-E3F9-49C5-ACD3-AC3C8C81F63A}" presName="accent_2" presStyleCnt="0"/>
      <dgm:spPr/>
    </dgm:pt>
    <dgm:pt modelId="{E8924492-37BB-4933-BC84-1AFA68E3CA3E}" type="pres">
      <dgm:prSet presAssocID="{D8580D99-E3F9-49C5-ACD3-AC3C8C81F63A}" presName="accentRepeatNode" presStyleLbl="solidFgAcc1" presStyleIdx="1" presStyleCnt="4"/>
      <dgm:spPr/>
    </dgm:pt>
    <dgm:pt modelId="{425FA668-257C-4D31-B503-C5F678292700}" type="pres">
      <dgm:prSet presAssocID="{6248E399-6E49-48E6-B142-1D591C050F80}" presName="text_3" presStyleLbl="node1" presStyleIdx="2" presStyleCnt="4">
        <dgm:presLayoutVars>
          <dgm:bulletEnabled val="1"/>
        </dgm:presLayoutVars>
      </dgm:prSet>
      <dgm:spPr/>
      <dgm:t>
        <a:bodyPr/>
        <a:lstStyle/>
        <a:p>
          <a:endParaRPr lang="en-US"/>
        </a:p>
      </dgm:t>
    </dgm:pt>
    <dgm:pt modelId="{53B98227-7211-40E7-8E36-68DA69CE3F10}" type="pres">
      <dgm:prSet presAssocID="{6248E399-6E49-48E6-B142-1D591C050F80}" presName="accent_3" presStyleCnt="0"/>
      <dgm:spPr/>
    </dgm:pt>
    <dgm:pt modelId="{BCB76B85-0489-41CC-80D1-B97118E3D1A1}" type="pres">
      <dgm:prSet presAssocID="{6248E399-6E49-48E6-B142-1D591C050F80}" presName="accentRepeatNode" presStyleLbl="solidFgAcc1" presStyleIdx="2" presStyleCnt="4"/>
      <dgm:spPr/>
    </dgm:pt>
    <dgm:pt modelId="{A198936E-03A1-424F-A26D-6B3154CCBF6A}" type="pres">
      <dgm:prSet presAssocID="{AE0DC2F3-22DE-4441-BA35-1392F2F77E68}" presName="text_4" presStyleLbl="node1" presStyleIdx="3" presStyleCnt="4">
        <dgm:presLayoutVars>
          <dgm:bulletEnabled val="1"/>
        </dgm:presLayoutVars>
      </dgm:prSet>
      <dgm:spPr/>
      <dgm:t>
        <a:bodyPr/>
        <a:lstStyle/>
        <a:p>
          <a:endParaRPr lang="en-US"/>
        </a:p>
      </dgm:t>
    </dgm:pt>
    <dgm:pt modelId="{E59D291C-002A-47AC-B985-DB0BC5EC030E}" type="pres">
      <dgm:prSet presAssocID="{AE0DC2F3-22DE-4441-BA35-1392F2F77E68}" presName="accent_4" presStyleCnt="0"/>
      <dgm:spPr/>
    </dgm:pt>
    <dgm:pt modelId="{36EA95C1-367D-464A-8A71-EC460376697E}" type="pres">
      <dgm:prSet presAssocID="{AE0DC2F3-22DE-4441-BA35-1392F2F77E68}" presName="accentRepeatNode" presStyleLbl="solidFgAcc1" presStyleIdx="3" presStyleCnt="4"/>
      <dgm:spPr/>
    </dgm:pt>
  </dgm:ptLst>
  <dgm:cxnLst>
    <dgm:cxn modelId="{DECC66E6-8B61-4376-9AB1-C8E97D9F1090}" srcId="{7B682080-4DAD-47BB-AE96-795FC12121A6}" destId="{D8580D99-E3F9-49C5-ACD3-AC3C8C81F63A}" srcOrd="1" destOrd="0" parTransId="{EF6E9D86-5713-46BB-B030-B1D36522DC1C}" sibTransId="{E26FFD97-FE6F-42DC-8E43-7A43578466F3}"/>
    <dgm:cxn modelId="{103C0222-67C7-4D16-912E-9C1C72693DD8}" srcId="{7B682080-4DAD-47BB-AE96-795FC12121A6}" destId="{AE0DC2F3-22DE-4441-BA35-1392F2F77E68}" srcOrd="3" destOrd="0" parTransId="{14FFE2CF-4EAC-4876-A77A-B8092B7CB1A4}" sibTransId="{C5D1460F-33AB-4204-9614-1B0DB0A17BC8}"/>
    <dgm:cxn modelId="{F755C79D-FCCE-4E75-9BCD-4F6B39B93E59}" type="presOf" srcId="{7B682080-4DAD-47BB-AE96-795FC12121A6}" destId="{63FA7BB5-949F-4EC1-B3EA-04F7D9E5F9F7}" srcOrd="0" destOrd="0" presId="urn:microsoft.com/office/officeart/2008/layout/VerticalCurvedList"/>
    <dgm:cxn modelId="{C75D7E9C-D3D3-4B4C-923F-61F25D813FFC}" type="presOf" srcId="{6B6E511F-A2A4-437A-B5EF-F158265DCC97}" destId="{E12907B9-C1F4-4EEE-A967-1B17E22A5572}" srcOrd="0" destOrd="0" presId="urn:microsoft.com/office/officeart/2008/layout/VerticalCurvedList"/>
    <dgm:cxn modelId="{FD247C2D-B22C-4C84-8FAA-71A74E4FC318}" type="presOf" srcId="{ED3DBB68-838E-4973-9172-6C18B44F41F5}" destId="{58398711-0974-479B-B0E6-04BEE7785F4E}" srcOrd="0" destOrd="0" presId="urn:microsoft.com/office/officeart/2008/layout/VerticalCurvedList"/>
    <dgm:cxn modelId="{186FA6BF-4D09-466F-A084-7277ACBDD883}" type="presOf" srcId="{D8580D99-E3F9-49C5-ACD3-AC3C8C81F63A}" destId="{B025B3F8-F0AA-46DA-819C-97EF691151AB}" srcOrd="0" destOrd="0" presId="urn:microsoft.com/office/officeart/2008/layout/VerticalCurvedList"/>
    <dgm:cxn modelId="{A629E5E5-B1F3-4504-8EAA-4763DCCF3016}" type="presOf" srcId="{AE0DC2F3-22DE-4441-BA35-1392F2F77E68}" destId="{A198936E-03A1-424F-A26D-6B3154CCBF6A}" srcOrd="0" destOrd="0" presId="urn:microsoft.com/office/officeart/2008/layout/VerticalCurvedList"/>
    <dgm:cxn modelId="{46D1A9D9-1652-4972-B257-B53C9DDBE6B2}" type="presOf" srcId="{6248E399-6E49-48E6-B142-1D591C050F80}" destId="{425FA668-257C-4D31-B503-C5F678292700}" srcOrd="0" destOrd="0" presId="urn:microsoft.com/office/officeart/2008/layout/VerticalCurvedList"/>
    <dgm:cxn modelId="{7C7E450F-7421-4018-A7FA-EC1813133643}" srcId="{7B682080-4DAD-47BB-AE96-795FC12121A6}" destId="{6248E399-6E49-48E6-B142-1D591C050F80}" srcOrd="2" destOrd="0" parTransId="{6A1B8B57-2F0A-4643-8F57-CB49C8974591}" sibTransId="{5E2181DE-CCAA-4017-ADAC-D46C77EC2010}"/>
    <dgm:cxn modelId="{7E2A4BA9-9D38-4A05-A4BA-A57C10C0E192}" srcId="{7B682080-4DAD-47BB-AE96-795FC12121A6}" destId="{ED3DBB68-838E-4973-9172-6C18B44F41F5}" srcOrd="0" destOrd="0" parTransId="{933300D1-F90C-4303-85E8-3A39DD3026A9}" sibTransId="{6B6E511F-A2A4-437A-B5EF-F158265DCC97}"/>
    <dgm:cxn modelId="{799C546A-FC62-44DB-9898-FEFA3FA89BA5}" type="presParOf" srcId="{63FA7BB5-949F-4EC1-B3EA-04F7D9E5F9F7}" destId="{6CA8B161-88DD-4A0C-AC35-B8E6D5F6C274}" srcOrd="0" destOrd="0" presId="urn:microsoft.com/office/officeart/2008/layout/VerticalCurvedList"/>
    <dgm:cxn modelId="{F4709702-5861-4153-8E66-B858D552647B}" type="presParOf" srcId="{6CA8B161-88DD-4A0C-AC35-B8E6D5F6C274}" destId="{D9068D48-B9AF-4766-8A44-4643715D893C}" srcOrd="0" destOrd="0" presId="urn:microsoft.com/office/officeart/2008/layout/VerticalCurvedList"/>
    <dgm:cxn modelId="{24DFD7DD-A6A4-4F38-93B2-81C6B41EE22F}" type="presParOf" srcId="{D9068D48-B9AF-4766-8A44-4643715D893C}" destId="{1B2B02F5-35D4-467C-95BC-01DA20D3423F}" srcOrd="0" destOrd="0" presId="urn:microsoft.com/office/officeart/2008/layout/VerticalCurvedList"/>
    <dgm:cxn modelId="{45789077-D804-42A7-892E-AA1FAEEB2E60}" type="presParOf" srcId="{D9068D48-B9AF-4766-8A44-4643715D893C}" destId="{E12907B9-C1F4-4EEE-A967-1B17E22A5572}" srcOrd="1" destOrd="0" presId="urn:microsoft.com/office/officeart/2008/layout/VerticalCurvedList"/>
    <dgm:cxn modelId="{44A4F267-05A2-42E3-A380-E0664BCFAA4B}" type="presParOf" srcId="{D9068D48-B9AF-4766-8A44-4643715D893C}" destId="{FEC1123A-45A1-44BB-89CF-D3B41C2C7E09}" srcOrd="2" destOrd="0" presId="urn:microsoft.com/office/officeart/2008/layout/VerticalCurvedList"/>
    <dgm:cxn modelId="{D4969395-186C-4D87-80A1-AB3339EA9276}" type="presParOf" srcId="{D9068D48-B9AF-4766-8A44-4643715D893C}" destId="{3438C7FA-15DA-40B8-B0F3-4E674E84EB6D}" srcOrd="3" destOrd="0" presId="urn:microsoft.com/office/officeart/2008/layout/VerticalCurvedList"/>
    <dgm:cxn modelId="{7B5BD225-138E-420A-A99D-2BF1D372AC36}" type="presParOf" srcId="{6CA8B161-88DD-4A0C-AC35-B8E6D5F6C274}" destId="{58398711-0974-479B-B0E6-04BEE7785F4E}" srcOrd="1" destOrd="0" presId="urn:microsoft.com/office/officeart/2008/layout/VerticalCurvedList"/>
    <dgm:cxn modelId="{B3276610-11B6-48FA-83D3-529E69669693}" type="presParOf" srcId="{6CA8B161-88DD-4A0C-AC35-B8E6D5F6C274}" destId="{3922B7B8-33E5-45FF-AF6B-DE3DDCFCDA27}" srcOrd="2" destOrd="0" presId="urn:microsoft.com/office/officeart/2008/layout/VerticalCurvedList"/>
    <dgm:cxn modelId="{CD36501B-967F-4C20-8C68-7ED6E0192517}" type="presParOf" srcId="{3922B7B8-33E5-45FF-AF6B-DE3DDCFCDA27}" destId="{E7199BCE-D461-4A78-A2B6-AA85BD8BBAA0}" srcOrd="0" destOrd="0" presId="urn:microsoft.com/office/officeart/2008/layout/VerticalCurvedList"/>
    <dgm:cxn modelId="{459841AD-0778-46B2-BD13-86EBE65CAEAA}" type="presParOf" srcId="{6CA8B161-88DD-4A0C-AC35-B8E6D5F6C274}" destId="{B025B3F8-F0AA-46DA-819C-97EF691151AB}" srcOrd="3" destOrd="0" presId="urn:microsoft.com/office/officeart/2008/layout/VerticalCurvedList"/>
    <dgm:cxn modelId="{9CA81B2B-04C9-4E99-BD4C-01E0D1C3CA8A}" type="presParOf" srcId="{6CA8B161-88DD-4A0C-AC35-B8E6D5F6C274}" destId="{BDC223AF-51D7-4464-BF06-27FAC5F24943}" srcOrd="4" destOrd="0" presId="urn:microsoft.com/office/officeart/2008/layout/VerticalCurvedList"/>
    <dgm:cxn modelId="{5D4FAB9C-7249-4B3E-A8B2-10C0463EC91E}" type="presParOf" srcId="{BDC223AF-51D7-4464-BF06-27FAC5F24943}" destId="{E8924492-37BB-4933-BC84-1AFA68E3CA3E}" srcOrd="0" destOrd="0" presId="urn:microsoft.com/office/officeart/2008/layout/VerticalCurvedList"/>
    <dgm:cxn modelId="{32535050-994D-4E88-A4C8-E67902CB53F2}" type="presParOf" srcId="{6CA8B161-88DD-4A0C-AC35-B8E6D5F6C274}" destId="{425FA668-257C-4D31-B503-C5F678292700}" srcOrd="5" destOrd="0" presId="urn:microsoft.com/office/officeart/2008/layout/VerticalCurvedList"/>
    <dgm:cxn modelId="{6CEE5851-8B76-44DD-8ADE-11BC58D575FE}" type="presParOf" srcId="{6CA8B161-88DD-4A0C-AC35-B8E6D5F6C274}" destId="{53B98227-7211-40E7-8E36-68DA69CE3F10}" srcOrd="6" destOrd="0" presId="urn:microsoft.com/office/officeart/2008/layout/VerticalCurvedList"/>
    <dgm:cxn modelId="{77E3FA47-FD2C-415A-886E-A2BB914CA2C1}" type="presParOf" srcId="{53B98227-7211-40E7-8E36-68DA69CE3F10}" destId="{BCB76B85-0489-41CC-80D1-B97118E3D1A1}" srcOrd="0" destOrd="0" presId="urn:microsoft.com/office/officeart/2008/layout/VerticalCurvedList"/>
    <dgm:cxn modelId="{7A347668-34CE-4A81-AB39-7217060D78E4}" type="presParOf" srcId="{6CA8B161-88DD-4A0C-AC35-B8E6D5F6C274}" destId="{A198936E-03A1-424F-A26D-6B3154CCBF6A}" srcOrd="7" destOrd="0" presId="urn:microsoft.com/office/officeart/2008/layout/VerticalCurvedList"/>
    <dgm:cxn modelId="{18503F75-C4D0-4276-80BC-68DDCEE85D4F}" type="presParOf" srcId="{6CA8B161-88DD-4A0C-AC35-B8E6D5F6C274}" destId="{E59D291C-002A-47AC-B985-DB0BC5EC030E}" srcOrd="8" destOrd="0" presId="urn:microsoft.com/office/officeart/2008/layout/VerticalCurvedList"/>
    <dgm:cxn modelId="{0098677D-CFF0-441E-A441-D66429731232}" type="presParOf" srcId="{E59D291C-002A-47AC-B985-DB0BC5EC030E}" destId="{36EA95C1-367D-464A-8A71-EC460376697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B682080-4DAD-47BB-AE96-795FC12121A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ED3DBB68-838E-4973-9172-6C18B44F41F5}">
      <dgm:prSet phldrT="[Text]" custT="1"/>
      <dgm:spPr/>
      <dgm:t>
        <a:bodyPr/>
        <a:lstStyle/>
        <a:p>
          <a:r>
            <a:rPr lang="en-US" sz="2000" b="0" dirty="0"/>
            <a:t>A two-dimensional view of the site or the building as seen from directly above the area</a:t>
          </a:r>
        </a:p>
      </dgm:t>
    </dgm:pt>
    <dgm:pt modelId="{933300D1-F90C-4303-85E8-3A39DD3026A9}" type="parTrans" cxnId="{7E2A4BA9-9D38-4A05-A4BA-A57C10C0E192}">
      <dgm:prSet/>
      <dgm:spPr/>
      <dgm:t>
        <a:bodyPr/>
        <a:lstStyle/>
        <a:p>
          <a:endParaRPr lang="en-US"/>
        </a:p>
      </dgm:t>
    </dgm:pt>
    <dgm:pt modelId="{6B6E511F-A2A4-437A-B5EF-F158265DCC97}" type="sibTrans" cxnId="{7E2A4BA9-9D38-4A05-A4BA-A57C10C0E192}">
      <dgm:prSet/>
      <dgm:spPr/>
      <dgm:t>
        <a:bodyPr/>
        <a:lstStyle/>
        <a:p>
          <a:endParaRPr lang="en-US"/>
        </a:p>
      </dgm:t>
    </dgm:pt>
    <dgm:pt modelId="{E62D668E-21EA-4382-AD9C-CAB8001B932F}">
      <dgm:prSet custT="1"/>
      <dgm:spPr/>
      <dgm:t>
        <a:bodyPr/>
        <a:lstStyle/>
        <a:p>
          <a:r>
            <a:rPr lang="en-US" sz="2000" b="0" dirty="0"/>
            <a:t>Provides information concerning the overall layout of the site or building</a:t>
          </a:r>
        </a:p>
      </dgm:t>
    </dgm:pt>
    <dgm:pt modelId="{B6BC384D-580F-41B4-BBE1-B01ACD27ABCB}" type="parTrans" cxnId="{1233DF3D-7B12-4195-9847-6C8DD7F2A827}">
      <dgm:prSet/>
      <dgm:spPr/>
      <dgm:t>
        <a:bodyPr/>
        <a:lstStyle/>
        <a:p>
          <a:endParaRPr lang="en-US"/>
        </a:p>
      </dgm:t>
    </dgm:pt>
    <dgm:pt modelId="{5886A0DC-EF50-46B0-908A-A3F2602826A0}" type="sibTrans" cxnId="{1233DF3D-7B12-4195-9847-6C8DD7F2A827}">
      <dgm:prSet/>
      <dgm:spPr/>
      <dgm:t>
        <a:bodyPr/>
        <a:lstStyle/>
        <a:p>
          <a:endParaRPr lang="en-US"/>
        </a:p>
      </dgm:t>
    </dgm:pt>
    <dgm:pt modelId="{9A3B77F7-F07A-4EEA-831F-E300107D1EF5}">
      <dgm:prSet custT="1"/>
      <dgm:spPr/>
      <dgm:t>
        <a:bodyPr/>
        <a:lstStyle/>
        <a:p>
          <a:r>
            <a:rPr lang="x-none" sz="2000" b="0" u="none" dirty="0"/>
            <a:t>An inspector or plans examiner will commonly see two basic plan views: site and floor</a:t>
          </a:r>
          <a:endParaRPr lang="en-US" sz="2000" b="0" u="none" dirty="0"/>
        </a:p>
      </dgm:t>
    </dgm:pt>
    <dgm:pt modelId="{557D1878-1E43-4D64-98B2-5302EE21B8EE}" type="parTrans" cxnId="{A3BE5DDE-509A-4D00-BFE9-48A80DE32BF5}">
      <dgm:prSet/>
      <dgm:spPr/>
      <dgm:t>
        <a:bodyPr/>
        <a:lstStyle/>
        <a:p>
          <a:endParaRPr lang="en-US"/>
        </a:p>
      </dgm:t>
    </dgm:pt>
    <dgm:pt modelId="{BB891708-DD7F-4104-A43D-AE14A4E316BC}" type="sibTrans" cxnId="{A3BE5DDE-509A-4D00-BFE9-48A80DE32BF5}">
      <dgm:prSet/>
      <dgm:spPr/>
      <dgm:t>
        <a:bodyPr/>
        <a:lstStyle/>
        <a:p>
          <a:endParaRPr lang="en-US"/>
        </a:p>
      </dgm:t>
    </dgm:pt>
    <dgm:pt modelId="{161FD3AF-2F1D-48C9-8E4E-18F8D5ED37D2}">
      <dgm:prSet custT="1"/>
      <dgm:spPr>
        <a:solidFill>
          <a:schemeClr val="accent2">
            <a:lumMod val="75000"/>
          </a:schemeClr>
        </a:solidFill>
      </dgm:spPr>
      <dgm:t>
        <a:bodyPr/>
        <a:lstStyle/>
        <a:p>
          <a:r>
            <a:rPr lang="x-none" sz="2000" b="0" u="none" dirty="0"/>
            <a:t>Occasionally, ceiling and roof plans will also be submitted</a:t>
          </a:r>
          <a:endParaRPr lang="en-US" sz="2000" b="0" u="none" dirty="0"/>
        </a:p>
      </dgm:t>
    </dgm:pt>
    <dgm:pt modelId="{B38F858B-3819-4C3D-B299-ACBF9CC5093B}" type="parTrans" cxnId="{0D239CFB-D55F-48D1-AC7C-C424568E3E96}">
      <dgm:prSet/>
      <dgm:spPr/>
      <dgm:t>
        <a:bodyPr/>
        <a:lstStyle/>
        <a:p>
          <a:endParaRPr lang="en-US"/>
        </a:p>
      </dgm:t>
    </dgm:pt>
    <dgm:pt modelId="{4BC63071-037F-48E0-B047-2A0D0CD912D7}" type="sibTrans" cxnId="{0D239CFB-D55F-48D1-AC7C-C424568E3E96}">
      <dgm:prSet/>
      <dgm:spPr/>
      <dgm:t>
        <a:bodyPr/>
        <a:lstStyle/>
        <a:p>
          <a:endParaRPr lang="en-US"/>
        </a:p>
      </dgm:t>
    </dgm:pt>
    <dgm:pt modelId="{9DF9D27E-FE9A-4FDB-B390-E0B7F823DB78}" type="pres">
      <dgm:prSet presAssocID="{7B682080-4DAD-47BB-AE96-795FC12121A6}" presName="linear" presStyleCnt="0">
        <dgm:presLayoutVars>
          <dgm:animLvl val="lvl"/>
          <dgm:resizeHandles val="exact"/>
        </dgm:presLayoutVars>
      </dgm:prSet>
      <dgm:spPr/>
      <dgm:t>
        <a:bodyPr/>
        <a:lstStyle/>
        <a:p>
          <a:endParaRPr lang="en-US"/>
        </a:p>
      </dgm:t>
    </dgm:pt>
    <dgm:pt modelId="{52324FCE-093B-4C75-875D-D9153105C1E0}" type="pres">
      <dgm:prSet presAssocID="{ED3DBB68-838E-4973-9172-6C18B44F41F5}" presName="parentText" presStyleLbl="node1" presStyleIdx="0" presStyleCnt="4">
        <dgm:presLayoutVars>
          <dgm:chMax val="0"/>
          <dgm:bulletEnabled val="1"/>
        </dgm:presLayoutVars>
      </dgm:prSet>
      <dgm:spPr/>
      <dgm:t>
        <a:bodyPr/>
        <a:lstStyle/>
        <a:p>
          <a:endParaRPr lang="en-US"/>
        </a:p>
      </dgm:t>
    </dgm:pt>
    <dgm:pt modelId="{ACB900B0-4D35-4DD9-85A2-BCB178DDD38E}" type="pres">
      <dgm:prSet presAssocID="{6B6E511F-A2A4-437A-B5EF-F158265DCC97}" presName="spacer" presStyleCnt="0"/>
      <dgm:spPr/>
    </dgm:pt>
    <dgm:pt modelId="{A1552953-06DB-49B8-A10D-38BE227585D0}" type="pres">
      <dgm:prSet presAssocID="{E62D668E-21EA-4382-AD9C-CAB8001B932F}" presName="parentText" presStyleLbl="node1" presStyleIdx="1" presStyleCnt="4">
        <dgm:presLayoutVars>
          <dgm:chMax val="0"/>
          <dgm:bulletEnabled val="1"/>
        </dgm:presLayoutVars>
      </dgm:prSet>
      <dgm:spPr/>
      <dgm:t>
        <a:bodyPr/>
        <a:lstStyle/>
        <a:p>
          <a:endParaRPr lang="en-US"/>
        </a:p>
      </dgm:t>
    </dgm:pt>
    <dgm:pt modelId="{C441AA74-0C17-4CAC-BD8E-F856E06B3FA5}" type="pres">
      <dgm:prSet presAssocID="{5886A0DC-EF50-46B0-908A-A3F2602826A0}" presName="spacer" presStyleCnt="0"/>
      <dgm:spPr/>
    </dgm:pt>
    <dgm:pt modelId="{A3D435A2-A86C-40BF-9EAE-46B573FD305C}" type="pres">
      <dgm:prSet presAssocID="{9A3B77F7-F07A-4EEA-831F-E300107D1EF5}" presName="parentText" presStyleLbl="node1" presStyleIdx="2" presStyleCnt="4">
        <dgm:presLayoutVars>
          <dgm:chMax val="0"/>
          <dgm:bulletEnabled val="1"/>
        </dgm:presLayoutVars>
      </dgm:prSet>
      <dgm:spPr/>
      <dgm:t>
        <a:bodyPr/>
        <a:lstStyle/>
        <a:p>
          <a:endParaRPr lang="en-US"/>
        </a:p>
      </dgm:t>
    </dgm:pt>
    <dgm:pt modelId="{A7507F63-0642-4718-B548-85C6ED1EB156}" type="pres">
      <dgm:prSet presAssocID="{BB891708-DD7F-4104-A43D-AE14A4E316BC}" presName="spacer" presStyleCnt="0"/>
      <dgm:spPr/>
    </dgm:pt>
    <dgm:pt modelId="{1EA54340-8716-42DF-A708-410A986402BC}" type="pres">
      <dgm:prSet presAssocID="{161FD3AF-2F1D-48C9-8E4E-18F8D5ED37D2}" presName="parentText" presStyleLbl="node1" presStyleIdx="3" presStyleCnt="4">
        <dgm:presLayoutVars>
          <dgm:chMax val="0"/>
          <dgm:bulletEnabled val="1"/>
        </dgm:presLayoutVars>
      </dgm:prSet>
      <dgm:spPr/>
      <dgm:t>
        <a:bodyPr/>
        <a:lstStyle/>
        <a:p>
          <a:endParaRPr lang="en-US"/>
        </a:p>
      </dgm:t>
    </dgm:pt>
  </dgm:ptLst>
  <dgm:cxnLst>
    <dgm:cxn modelId="{6DE8B17F-64EE-4A3D-86D0-5B668FD7BC24}" type="presOf" srcId="{9A3B77F7-F07A-4EEA-831F-E300107D1EF5}" destId="{A3D435A2-A86C-40BF-9EAE-46B573FD305C}" srcOrd="0" destOrd="0" presId="urn:microsoft.com/office/officeart/2005/8/layout/vList2"/>
    <dgm:cxn modelId="{FB01DEDA-94AC-4982-B6ED-8D94C4588039}" type="presOf" srcId="{161FD3AF-2F1D-48C9-8E4E-18F8D5ED37D2}" destId="{1EA54340-8716-42DF-A708-410A986402BC}" srcOrd="0" destOrd="0" presId="urn:microsoft.com/office/officeart/2005/8/layout/vList2"/>
    <dgm:cxn modelId="{A3BE5DDE-509A-4D00-BFE9-48A80DE32BF5}" srcId="{7B682080-4DAD-47BB-AE96-795FC12121A6}" destId="{9A3B77F7-F07A-4EEA-831F-E300107D1EF5}" srcOrd="2" destOrd="0" parTransId="{557D1878-1E43-4D64-98B2-5302EE21B8EE}" sibTransId="{BB891708-DD7F-4104-A43D-AE14A4E316BC}"/>
    <dgm:cxn modelId="{0D239CFB-D55F-48D1-AC7C-C424568E3E96}" srcId="{7B682080-4DAD-47BB-AE96-795FC12121A6}" destId="{161FD3AF-2F1D-48C9-8E4E-18F8D5ED37D2}" srcOrd="3" destOrd="0" parTransId="{B38F858B-3819-4C3D-B299-ACBF9CC5093B}" sibTransId="{4BC63071-037F-48E0-B047-2A0D0CD912D7}"/>
    <dgm:cxn modelId="{1233DF3D-7B12-4195-9847-6C8DD7F2A827}" srcId="{7B682080-4DAD-47BB-AE96-795FC12121A6}" destId="{E62D668E-21EA-4382-AD9C-CAB8001B932F}" srcOrd="1" destOrd="0" parTransId="{B6BC384D-580F-41B4-BBE1-B01ACD27ABCB}" sibTransId="{5886A0DC-EF50-46B0-908A-A3F2602826A0}"/>
    <dgm:cxn modelId="{48697672-70EC-4582-B0F9-BDBE4939BE4A}" type="presOf" srcId="{E62D668E-21EA-4382-AD9C-CAB8001B932F}" destId="{A1552953-06DB-49B8-A10D-38BE227585D0}" srcOrd="0" destOrd="0" presId="urn:microsoft.com/office/officeart/2005/8/layout/vList2"/>
    <dgm:cxn modelId="{D0454F16-E863-4636-86CE-2C7250330A65}" type="presOf" srcId="{ED3DBB68-838E-4973-9172-6C18B44F41F5}" destId="{52324FCE-093B-4C75-875D-D9153105C1E0}" srcOrd="0" destOrd="0" presId="urn:microsoft.com/office/officeart/2005/8/layout/vList2"/>
    <dgm:cxn modelId="{B962DB2F-E17F-4B07-B053-3B6A5DFC383F}" type="presOf" srcId="{7B682080-4DAD-47BB-AE96-795FC12121A6}" destId="{9DF9D27E-FE9A-4FDB-B390-E0B7F823DB78}" srcOrd="0" destOrd="0" presId="urn:microsoft.com/office/officeart/2005/8/layout/vList2"/>
    <dgm:cxn modelId="{7E2A4BA9-9D38-4A05-A4BA-A57C10C0E192}" srcId="{7B682080-4DAD-47BB-AE96-795FC12121A6}" destId="{ED3DBB68-838E-4973-9172-6C18B44F41F5}" srcOrd="0" destOrd="0" parTransId="{933300D1-F90C-4303-85E8-3A39DD3026A9}" sibTransId="{6B6E511F-A2A4-437A-B5EF-F158265DCC97}"/>
    <dgm:cxn modelId="{87D0C13A-3079-4627-A48F-84949D4F1665}" type="presParOf" srcId="{9DF9D27E-FE9A-4FDB-B390-E0B7F823DB78}" destId="{52324FCE-093B-4C75-875D-D9153105C1E0}" srcOrd="0" destOrd="0" presId="urn:microsoft.com/office/officeart/2005/8/layout/vList2"/>
    <dgm:cxn modelId="{28BCCEE8-E33A-4E08-BD9E-F71087BE3AE9}" type="presParOf" srcId="{9DF9D27E-FE9A-4FDB-B390-E0B7F823DB78}" destId="{ACB900B0-4D35-4DD9-85A2-BCB178DDD38E}" srcOrd="1" destOrd="0" presId="urn:microsoft.com/office/officeart/2005/8/layout/vList2"/>
    <dgm:cxn modelId="{EF081F13-42FB-4181-9CFB-2F8A8F02D1DA}" type="presParOf" srcId="{9DF9D27E-FE9A-4FDB-B390-E0B7F823DB78}" destId="{A1552953-06DB-49B8-A10D-38BE227585D0}" srcOrd="2" destOrd="0" presId="urn:microsoft.com/office/officeart/2005/8/layout/vList2"/>
    <dgm:cxn modelId="{F197AFB3-FB7D-4863-BEEC-D04D46D163D1}" type="presParOf" srcId="{9DF9D27E-FE9A-4FDB-B390-E0B7F823DB78}" destId="{C441AA74-0C17-4CAC-BD8E-F856E06B3FA5}" srcOrd="3" destOrd="0" presId="urn:microsoft.com/office/officeart/2005/8/layout/vList2"/>
    <dgm:cxn modelId="{371D2A35-729D-4D90-AB52-ACEEA3615FD3}" type="presParOf" srcId="{9DF9D27E-FE9A-4FDB-B390-E0B7F823DB78}" destId="{A3D435A2-A86C-40BF-9EAE-46B573FD305C}" srcOrd="4" destOrd="0" presId="urn:microsoft.com/office/officeart/2005/8/layout/vList2"/>
    <dgm:cxn modelId="{B226C85C-FF4E-49A8-9503-E19962F3B5D7}" type="presParOf" srcId="{9DF9D27E-FE9A-4FDB-B390-E0B7F823DB78}" destId="{A7507F63-0642-4718-B548-85C6ED1EB156}" srcOrd="5" destOrd="0" presId="urn:microsoft.com/office/officeart/2005/8/layout/vList2"/>
    <dgm:cxn modelId="{8A35588D-832A-48EB-9EC8-478333EEC257}" type="presParOf" srcId="{9DF9D27E-FE9A-4FDB-B390-E0B7F823DB78}" destId="{1EA54340-8716-42DF-A708-410A986402B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26E0049-18A0-4D4D-BEA8-BF5C0F4CBF33}"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2AAD4DFB-51E6-465B-B078-08768EFBB1FA}">
      <dgm:prSet phldrT="[Text]" custT="1"/>
      <dgm:spPr/>
      <dgm:t>
        <a:bodyPr/>
        <a:lstStyle/>
        <a:p>
          <a:r>
            <a:rPr lang="x-none" sz="1800" b="0" u="none" dirty="0"/>
            <a:t>Usually one of the first sheets of a set of construction drawings</a:t>
          </a:r>
          <a:endParaRPr lang="en-US" sz="1800" b="0" dirty="0"/>
        </a:p>
      </dgm:t>
    </dgm:pt>
    <dgm:pt modelId="{45F430E8-0883-4A41-9E89-3627311D27CA}" type="parTrans" cxnId="{2B5B6D3F-5657-4E40-B75C-879E78A7A159}">
      <dgm:prSet/>
      <dgm:spPr/>
      <dgm:t>
        <a:bodyPr/>
        <a:lstStyle/>
        <a:p>
          <a:endParaRPr lang="en-US"/>
        </a:p>
      </dgm:t>
    </dgm:pt>
    <dgm:pt modelId="{49EDA12A-0A68-420F-9B67-A774D4A725DC}" type="sibTrans" cxnId="{2B5B6D3F-5657-4E40-B75C-879E78A7A159}">
      <dgm:prSet/>
      <dgm:spPr/>
      <dgm:t>
        <a:bodyPr/>
        <a:lstStyle/>
        <a:p>
          <a:endParaRPr lang="en-US"/>
        </a:p>
      </dgm:t>
    </dgm:pt>
    <dgm:pt modelId="{CC781E92-BB39-4197-BE7B-95D65BE2E452}">
      <dgm:prSet custT="1"/>
      <dgm:spPr/>
      <dgm:t>
        <a:bodyPr/>
        <a:lstStyle/>
        <a:p>
          <a:r>
            <a:rPr lang="x-none" sz="1800" b="0" u="none" dirty="0"/>
            <a:t>Identifies conditions currently existing on the site </a:t>
          </a:r>
          <a:endParaRPr lang="en-US" sz="1800" b="0" u="none" dirty="0"/>
        </a:p>
      </dgm:t>
    </dgm:pt>
    <dgm:pt modelId="{4E5CAC63-71F0-4FC8-B9A6-69C9EDA6354E}" type="parTrans" cxnId="{C6F299E9-750B-4717-859E-49839E0CE023}">
      <dgm:prSet/>
      <dgm:spPr/>
      <dgm:t>
        <a:bodyPr/>
        <a:lstStyle/>
        <a:p>
          <a:endParaRPr lang="en-US"/>
        </a:p>
      </dgm:t>
    </dgm:pt>
    <dgm:pt modelId="{9B047E4A-7F78-4EC0-ABED-131636AB419F}" type="sibTrans" cxnId="{C6F299E9-750B-4717-859E-49839E0CE023}">
      <dgm:prSet/>
      <dgm:spPr/>
      <dgm:t>
        <a:bodyPr/>
        <a:lstStyle/>
        <a:p>
          <a:endParaRPr lang="en-US"/>
        </a:p>
      </dgm:t>
    </dgm:pt>
    <dgm:pt modelId="{4D6769E9-0844-4511-84C0-CD995E477479}">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x-none" sz="1800" b="0" u="none" dirty="0"/>
            <a:t>Relates information needed to locate the building</a:t>
          </a:r>
          <a:endParaRPr lang="en-US" sz="1800" b="0" u="none" dirty="0"/>
        </a:p>
      </dgm:t>
    </dgm:pt>
    <dgm:pt modelId="{C746DDEF-F836-463B-B222-300D0A650EA2}" type="parTrans" cxnId="{C9A84D31-47BF-4134-BB00-8A4809F875F1}">
      <dgm:prSet/>
      <dgm:spPr/>
      <dgm:t>
        <a:bodyPr/>
        <a:lstStyle/>
        <a:p>
          <a:endParaRPr lang="en-US"/>
        </a:p>
      </dgm:t>
    </dgm:pt>
    <dgm:pt modelId="{C37C2DEF-F16B-49DE-BC62-FFA72E53F3BD}" type="sibTrans" cxnId="{C9A84D31-47BF-4134-BB00-8A4809F875F1}">
      <dgm:prSet/>
      <dgm:spPr/>
      <dgm:t>
        <a:bodyPr/>
        <a:lstStyle/>
        <a:p>
          <a:endParaRPr lang="en-US"/>
        </a:p>
      </dgm:t>
    </dgm:pt>
    <dgm:pt modelId="{E4B174E0-B348-4878-B800-D5F3F3493BA9}" type="pres">
      <dgm:prSet presAssocID="{C26E0049-18A0-4D4D-BEA8-BF5C0F4CBF33}" presName="linear" presStyleCnt="0">
        <dgm:presLayoutVars>
          <dgm:animLvl val="lvl"/>
          <dgm:resizeHandles val="exact"/>
        </dgm:presLayoutVars>
      </dgm:prSet>
      <dgm:spPr/>
      <dgm:t>
        <a:bodyPr/>
        <a:lstStyle/>
        <a:p>
          <a:endParaRPr lang="en-US"/>
        </a:p>
      </dgm:t>
    </dgm:pt>
    <dgm:pt modelId="{82A832FC-7712-448C-958B-06EB060FAC8F}" type="pres">
      <dgm:prSet presAssocID="{2AAD4DFB-51E6-465B-B078-08768EFBB1FA}" presName="parentText" presStyleLbl="node1" presStyleIdx="0" presStyleCnt="3">
        <dgm:presLayoutVars>
          <dgm:chMax val="0"/>
          <dgm:bulletEnabled val="1"/>
        </dgm:presLayoutVars>
      </dgm:prSet>
      <dgm:spPr/>
      <dgm:t>
        <a:bodyPr/>
        <a:lstStyle/>
        <a:p>
          <a:endParaRPr lang="en-US"/>
        </a:p>
      </dgm:t>
    </dgm:pt>
    <dgm:pt modelId="{20F7198A-0F40-4594-97EC-303BA8758EA9}" type="pres">
      <dgm:prSet presAssocID="{49EDA12A-0A68-420F-9B67-A774D4A725DC}" presName="spacer" presStyleCnt="0"/>
      <dgm:spPr/>
    </dgm:pt>
    <dgm:pt modelId="{C87BB11A-F343-453C-87F2-FE2621DE9EFC}" type="pres">
      <dgm:prSet presAssocID="{CC781E92-BB39-4197-BE7B-95D65BE2E452}" presName="parentText" presStyleLbl="node1" presStyleIdx="1" presStyleCnt="3">
        <dgm:presLayoutVars>
          <dgm:chMax val="0"/>
          <dgm:bulletEnabled val="1"/>
        </dgm:presLayoutVars>
      </dgm:prSet>
      <dgm:spPr/>
      <dgm:t>
        <a:bodyPr/>
        <a:lstStyle/>
        <a:p>
          <a:endParaRPr lang="en-US"/>
        </a:p>
      </dgm:t>
    </dgm:pt>
    <dgm:pt modelId="{57B05383-2003-4F1C-90F5-C1317A868F5B}" type="pres">
      <dgm:prSet presAssocID="{9B047E4A-7F78-4EC0-ABED-131636AB419F}" presName="spacer" presStyleCnt="0"/>
      <dgm:spPr/>
    </dgm:pt>
    <dgm:pt modelId="{249116FB-B636-4B31-A87E-624D2CF2E0A7}" type="pres">
      <dgm:prSet presAssocID="{4D6769E9-0844-4511-84C0-CD995E477479}" presName="parentText" presStyleLbl="node1" presStyleIdx="2" presStyleCnt="3">
        <dgm:presLayoutVars>
          <dgm:chMax val="0"/>
          <dgm:bulletEnabled val="1"/>
        </dgm:presLayoutVars>
      </dgm:prSet>
      <dgm:spPr/>
      <dgm:t>
        <a:bodyPr/>
        <a:lstStyle/>
        <a:p>
          <a:endParaRPr lang="en-US"/>
        </a:p>
      </dgm:t>
    </dgm:pt>
  </dgm:ptLst>
  <dgm:cxnLst>
    <dgm:cxn modelId="{F42FD0EC-CE9A-4EB6-915B-55ED932041E8}" type="presOf" srcId="{C26E0049-18A0-4D4D-BEA8-BF5C0F4CBF33}" destId="{E4B174E0-B348-4878-B800-D5F3F3493BA9}" srcOrd="0" destOrd="0" presId="urn:microsoft.com/office/officeart/2005/8/layout/vList2"/>
    <dgm:cxn modelId="{BF0FF87B-5E6B-446A-BA08-203FAF98A304}" type="presOf" srcId="{CC781E92-BB39-4197-BE7B-95D65BE2E452}" destId="{C87BB11A-F343-453C-87F2-FE2621DE9EFC}" srcOrd="0" destOrd="0" presId="urn:microsoft.com/office/officeart/2005/8/layout/vList2"/>
    <dgm:cxn modelId="{5C3BCC94-2301-4D6C-A1BA-09ED439A26D5}" type="presOf" srcId="{4D6769E9-0844-4511-84C0-CD995E477479}" destId="{249116FB-B636-4B31-A87E-624D2CF2E0A7}" srcOrd="0" destOrd="0" presId="urn:microsoft.com/office/officeart/2005/8/layout/vList2"/>
    <dgm:cxn modelId="{AFC7DD7E-4922-4D40-A0E8-053E6D04A923}" type="presOf" srcId="{2AAD4DFB-51E6-465B-B078-08768EFBB1FA}" destId="{82A832FC-7712-448C-958B-06EB060FAC8F}" srcOrd="0" destOrd="0" presId="urn:microsoft.com/office/officeart/2005/8/layout/vList2"/>
    <dgm:cxn modelId="{2B5B6D3F-5657-4E40-B75C-879E78A7A159}" srcId="{C26E0049-18A0-4D4D-BEA8-BF5C0F4CBF33}" destId="{2AAD4DFB-51E6-465B-B078-08768EFBB1FA}" srcOrd="0" destOrd="0" parTransId="{45F430E8-0883-4A41-9E89-3627311D27CA}" sibTransId="{49EDA12A-0A68-420F-9B67-A774D4A725DC}"/>
    <dgm:cxn modelId="{C6F299E9-750B-4717-859E-49839E0CE023}" srcId="{C26E0049-18A0-4D4D-BEA8-BF5C0F4CBF33}" destId="{CC781E92-BB39-4197-BE7B-95D65BE2E452}" srcOrd="1" destOrd="0" parTransId="{4E5CAC63-71F0-4FC8-B9A6-69C9EDA6354E}" sibTransId="{9B047E4A-7F78-4EC0-ABED-131636AB419F}"/>
    <dgm:cxn modelId="{C9A84D31-47BF-4134-BB00-8A4809F875F1}" srcId="{C26E0049-18A0-4D4D-BEA8-BF5C0F4CBF33}" destId="{4D6769E9-0844-4511-84C0-CD995E477479}" srcOrd="2" destOrd="0" parTransId="{C746DDEF-F836-463B-B222-300D0A650EA2}" sibTransId="{C37C2DEF-F16B-49DE-BC62-FFA72E53F3BD}"/>
    <dgm:cxn modelId="{64CBABE9-515A-46C0-99E4-E2873479C486}" type="presParOf" srcId="{E4B174E0-B348-4878-B800-D5F3F3493BA9}" destId="{82A832FC-7712-448C-958B-06EB060FAC8F}" srcOrd="0" destOrd="0" presId="urn:microsoft.com/office/officeart/2005/8/layout/vList2"/>
    <dgm:cxn modelId="{842BDBCA-0076-4764-ABCE-93246C42EE8B}" type="presParOf" srcId="{E4B174E0-B348-4878-B800-D5F3F3493BA9}" destId="{20F7198A-0F40-4594-97EC-303BA8758EA9}" srcOrd="1" destOrd="0" presId="urn:microsoft.com/office/officeart/2005/8/layout/vList2"/>
    <dgm:cxn modelId="{8F8A9179-85A0-4EDE-A6E4-186AF4919F69}" type="presParOf" srcId="{E4B174E0-B348-4878-B800-D5F3F3493BA9}" destId="{C87BB11A-F343-453C-87F2-FE2621DE9EFC}" srcOrd="2" destOrd="0" presId="urn:microsoft.com/office/officeart/2005/8/layout/vList2"/>
    <dgm:cxn modelId="{F052C805-4D5B-40E4-B670-2656E0051F63}" type="presParOf" srcId="{E4B174E0-B348-4878-B800-D5F3F3493BA9}" destId="{57B05383-2003-4F1C-90F5-C1317A868F5B}" srcOrd="3" destOrd="0" presId="urn:microsoft.com/office/officeart/2005/8/layout/vList2"/>
    <dgm:cxn modelId="{693FE2E9-0F2A-4C28-A126-C52CE70766DC}" type="presParOf" srcId="{E4B174E0-B348-4878-B800-D5F3F3493BA9}" destId="{249116FB-B636-4B31-A87E-624D2CF2E0A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26E0049-18A0-4D4D-BEA8-BF5C0F4CBF33}"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2AAD4DFB-51E6-465B-B078-08768EFBB1FA}">
      <dgm:prSet phldrT="[Text]" custT="1"/>
      <dgm:spPr/>
      <dgm:t>
        <a:bodyPr/>
        <a:lstStyle/>
        <a:p>
          <a:r>
            <a:rPr lang="en-US" sz="2000" b="0" dirty="0"/>
            <a:t>North direction symbol </a:t>
          </a:r>
        </a:p>
      </dgm:t>
    </dgm:pt>
    <dgm:pt modelId="{45F430E8-0883-4A41-9E89-3627311D27CA}" type="parTrans" cxnId="{2B5B6D3F-5657-4E40-B75C-879E78A7A159}">
      <dgm:prSet/>
      <dgm:spPr/>
      <dgm:t>
        <a:bodyPr/>
        <a:lstStyle/>
        <a:p>
          <a:endParaRPr lang="en-US"/>
        </a:p>
      </dgm:t>
    </dgm:pt>
    <dgm:pt modelId="{49EDA12A-0A68-420F-9B67-A774D4A725DC}" type="sibTrans" cxnId="{2B5B6D3F-5657-4E40-B75C-879E78A7A159}">
      <dgm:prSet/>
      <dgm:spPr/>
      <dgm:t>
        <a:bodyPr/>
        <a:lstStyle/>
        <a:p>
          <a:endParaRPr lang="en-US"/>
        </a:p>
      </dgm:t>
    </dgm:pt>
    <dgm:pt modelId="{B4898094-0A9F-46FC-8AFA-B57463BE4FDF}">
      <dgm:prSet phldrT="[Text]" custT="1"/>
      <dgm:spPr/>
      <dgm:t>
        <a:bodyPr/>
        <a:lstStyle/>
        <a:p>
          <a:r>
            <a:rPr lang="en-US" sz="1800" b="0" dirty="0"/>
            <a:t>Usually points toward the top of the sheet</a:t>
          </a:r>
        </a:p>
      </dgm:t>
    </dgm:pt>
    <dgm:pt modelId="{CCB932CB-EBB4-4E7E-8DE3-319ED6F13C8E}" type="parTrans" cxnId="{B1113953-9DAA-44D3-B0A8-282BB47F5A7A}">
      <dgm:prSet/>
      <dgm:spPr/>
      <dgm:t>
        <a:bodyPr/>
        <a:lstStyle/>
        <a:p>
          <a:endParaRPr lang="en-US"/>
        </a:p>
      </dgm:t>
    </dgm:pt>
    <dgm:pt modelId="{01288917-94C5-40F4-B9D7-9AB51F34E896}" type="sibTrans" cxnId="{B1113953-9DAA-44D3-B0A8-282BB47F5A7A}">
      <dgm:prSet/>
      <dgm:spPr/>
      <dgm:t>
        <a:bodyPr/>
        <a:lstStyle/>
        <a:p>
          <a:endParaRPr lang="en-US"/>
        </a:p>
      </dgm:t>
    </dgm:pt>
    <dgm:pt modelId="{84497DC8-036C-455E-B405-8568AABDC4B0}">
      <dgm:prSet phldrT="[Text]" custT="1"/>
      <dgm:spPr/>
      <dgm:t>
        <a:bodyPr/>
        <a:lstStyle/>
        <a:p>
          <a:r>
            <a:rPr lang="en-US" sz="1800" b="0" dirty="0"/>
            <a:t>Often shown as a broken line with the dimensions expressed in feet (meters) and decimal fractions of a foot (meter)</a:t>
          </a:r>
        </a:p>
      </dgm:t>
    </dgm:pt>
    <dgm:pt modelId="{5BE4B393-BDE5-4CD0-8F76-5A0F1B5F1202}" type="parTrans" cxnId="{93D99B61-5E63-45BF-8D46-09AEB3EE8FA0}">
      <dgm:prSet/>
      <dgm:spPr/>
      <dgm:t>
        <a:bodyPr/>
        <a:lstStyle/>
        <a:p>
          <a:endParaRPr lang="en-US"/>
        </a:p>
      </dgm:t>
    </dgm:pt>
    <dgm:pt modelId="{ED3787D6-CB48-406B-A68F-8832323F54B4}" type="sibTrans" cxnId="{93D99B61-5E63-45BF-8D46-09AEB3EE8FA0}">
      <dgm:prSet/>
      <dgm:spPr/>
      <dgm:t>
        <a:bodyPr/>
        <a:lstStyle/>
        <a:p>
          <a:endParaRPr lang="en-US"/>
        </a:p>
      </dgm:t>
    </dgm:pt>
    <dgm:pt modelId="{72DED1FE-8AC9-410C-A30A-A0C398EB176B}">
      <dgm:prSet custT="1"/>
      <dgm:spPr/>
      <dgm:t>
        <a:bodyPr/>
        <a:lstStyle/>
        <a:p>
          <a:r>
            <a:rPr lang="en-US" sz="1800" b="0" dirty="0"/>
            <a:t>Property lines are legal instruments that define the land boundaries</a:t>
          </a:r>
        </a:p>
      </dgm:t>
    </dgm:pt>
    <dgm:pt modelId="{D8CAA9E8-BA7D-4B0E-961A-900320FF32BD}" type="parTrans" cxnId="{6BE98E6D-6E53-4017-8D2E-B87D5E69ED75}">
      <dgm:prSet/>
      <dgm:spPr/>
      <dgm:t>
        <a:bodyPr/>
        <a:lstStyle/>
        <a:p>
          <a:endParaRPr lang="en-US"/>
        </a:p>
      </dgm:t>
    </dgm:pt>
    <dgm:pt modelId="{0E3B71D6-B879-41C5-AB1F-55ABE5C54E86}" type="sibTrans" cxnId="{6BE98E6D-6E53-4017-8D2E-B87D5E69ED75}">
      <dgm:prSet/>
      <dgm:spPr/>
      <dgm:t>
        <a:bodyPr/>
        <a:lstStyle/>
        <a:p>
          <a:endParaRPr lang="en-US"/>
        </a:p>
      </dgm:t>
    </dgm:pt>
    <dgm:pt modelId="{8ACCE415-40AB-4897-B07A-236DDE6FBBCB}">
      <dgm:prSet phldrT="[Tex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dirty="0"/>
            <a:t>Lot dimensions </a:t>
          </a:r>
          <a:endParaRPr lang="en-US" sz="1800" b="0" dirty="0"/>
        </a:p>
      </dgm:t>
    </dgm:pt>
    <dgm:pt modelId="{40E254F4-1BB6-4B0F-BE5E-5F88F003C3D5}" type="parTrans" cxnId="{20C19C87-B7A7-4CA0-8C9B-A2FCC120D86C}">
      <dgm:prSet/>
      <dgm:spPr/>
      <dgm:t>
        <a:bodyPr/>
        <a:lstStyle/>
        <a:p>
          <a:endParaRPr lang="en-US"/>
        </a:p>
      </dgm:t>
    </dgm:pt>
    <dgm:pt modelId="{DDE93922-AF29-4240-AE1A-10BE6D3544FD}" type="sibTrans" cxnId="{20C19C87-B7A7-4CA0-8C9B-A2FCC120D86C}">
      <dgm:prSet/>
      <dgm:spPr/>
      <dgm:t>
        <a:bodyPr/>
        <a:lstStyle/>
        <a:p>
          <a:endParaRPr lang="en-US"/>
        </a:p>
      </dgm:t>
    </dgm:pt>
    <dgm:pt modelId="{B2D96EAC-0328-4686-9F16-D7ECFB269592}">
      <dgm:prSet custT="1"/>
      <dgm:spPr/>
      <dgm:t>
        <a:bodyPr/>
        <a:lstStyle/>
        <a:p>
          <a:r>
            <a:rPr lang="en-US" sz="1800" b="0" dirty="0"/>
            <a:t>Location of the building in relation to the property line determines the fire-resistance rating of the exterior wall of the building</a:t>
          </a:r>
        </a:p>
      </dgm:t>
    </dgm:pt>
    <dgm:pt modelId="{C862D7A6-E6B6-47E6-819A-00FBF4A3181C}" type="parTrans" cxnId="{21270303-5913-45F6-BB4C-972ECFF9CA95}">
      <dgm:prSet/>
      <dgm:spPr/>
      <dgm:t>
        <a:bodyPr/>
        <a:lstStyle/>
        <a:p>
          <a:endParaRPr lang="en-US"/>
        </a:p>
      </dgm:t>
    </dgm:pt>
    <dgm:pt modelId="{72742FED-04D9-4574-813A-236A828D1449}" type="sibTrans" cxnId="{21270303-5913-45F6-BB4C-972ECFF9CA95}">
      <dgm:prSet/>
      <dgm:spPr/>
      <dgm:t>
        <a:bodyPr/>
        <a:lstStyle/>
        <a:p>
          <a:endParaRPr lang="en-US"/>
        </a:p>
      </dgm:t>
    </dgm:pt>
    <dgm:pt modelId="{C1DB3B98-8AB2-40E2-9EE8-31B8798CF4C4}" type="pres">
      <dgm:prSet presAssocID="{C26E0049-18A0-4D4D-BEA8-BF5C0F4CBF33}" presName="linear" presStyleCnt="0">
        <dgm:presLayoutVars>
          <dgm:dir/>
          <dgm:animLvl val="lvl"/>
          <dgm:resizeHandles val="exact"/>
        </dgm:presLayoutVars>
      </dgm:prSet>
      <dgm:spPr/>
      <dgm:t>
        <a:bodyPr/>
        <a:lstStyle/>
        <a:p>
          <a:endParaRPr lang="en-US"/>
        </a:p>
      </dgm:t>
    </dgm:pt>
    <dgm:pt modelId="{5F5D50EB-572E-4C78-AF58-E8045FC061DE}" type="pres">
      <dgm:prSet presAssocID="{2AAD4DFB-51E6-465B-B078-08768EFBB1FA}" presName="parentLin" presStyleCnt="0"/>
      <dgm:spPr/>
    </dgm:pt>
    <dgm:pt modelId="{320CB3E9-E587-4B10-8C49-5D63F5CF0E62}" type="pres">
      <dgm:prSet presAssocID="{2AAD4DFB-51E6-465B-B078-08768EFBB1FA}" presName="parentLeftMargin" presStyleLbl="node1" presStyleIdx="0" presStyleCnt="2"/>
      <dgm:spPr/>
      <dgm:t>
        <a:bodyPr/>
        <a:lstStyle/>
        <a:p>
          <a:endParaRPr lang="en-US"/>
        </a:p>
      </dgm:t>
    </dgm:pt>
    <dgm:pt modelId="{0E9CBEE3-4C59-43B1-89B8-7279F291AC9F}" type="pres">
      <dgm:prSet presAssocID="{2AAD4DFB-51E6-465B-B078-08768EFBB1FA}" presName="parentText" presStyleLbl="node1" presStyleIdx="0" presStyleCnt="2">
        <dgm:presLayoutVars>
          <dgm:chMax val="0"/>
          <dgm:bulletEnabled val="1"/>
        </dgm:presLayoutVars>
      </dgm:prSet>
      <dgm:spPr/>
      <dgm:t>
        <a:bodyPr/>
        <a:lstStyle/>
        <a:p>
          <a:endParaRPr lang="en-US"/>
        </a:p>
      </dgm:t>
    </dgm:pt>
    <dgm:pt modelId="{B0AFA5D4-DB8E-44D1-B1BB-F72D23605948}" type="pres">
      <dgm:prSet presAssocID="{2AAD4DFB-51E6-465B-B078-08768EFBB1FA}" presName="negativeSpace" presStyleCnt="0"/>
      <dgm:spPr/>
    </dgm:pt>
    <dgm:pt modelId="{459EDC0C-B9BE-4597-93EB-B2CD43615ABB}" type="pres">
      <dgm:prSet presAssocID="{2AAD4DFB-51E6-465B-B078-08768EFBB1FA}" presName="childText" presStyleLbl="conFgAcc1" presStyleIdx="0" presStyleCnt="2">
        <dgm:presLayoutVars>
          <dgm:bulletEnabled val="1"/>
        </dgm:presLayoutVars>
      </dgm:prSet>
      <dgm:spPr/>
      <dgm:t>
        <a:bodyPr/>
        <a:lstStyle/>
        <a:p>
          <a:endParaRPr lang="en-US"/>
        </a:p>
      </dgm:t>
    </dgm:pt>
    <dgm:pt modelId="{3D3C347E-B483-43EA-ADBB-54F90DD56878}" type="pres">
      <dgm:prSet presAssocID="{49EDA12A-0A68-420F-9B67-A774D4A725DC}" presName="spaceBetweenRectangles" presStyleCnt="0"/>
      <dgm:spPr/>
    </dgm:pt>
    <dgm:pt modelId="{44C2E1B8-AE84-4A8D-B19C-6F78C55F66E4}" type="pres">
      <dgm:prSet presAssocID="{8ACCE415-40AB-4897-B07A-236DDE6FBBCB}" presName="parentLin" presStyleCnt="0"/>
      <dgm:spPr/>
    </dgm:pt>
    <dgm:pt modelId="{6A38AC21-162E-448F-9908-FA2313C7F608}" type="pres">
      <dgm:prSet presAssocID="{8ACCE415-40AB-4897-B07A-236DDE6FBBCB}" presName="parentLeftMargin" presStyleLbl="node1" presStyleIdx="0" presStyleCnt="2"/>
      <dgm:spPr/>
      <dgm:t>
        <a:bodyPr/>
        <a:lstStyle/>
        <a:p>
          <a:endParaRPr lang="en-US"/>
        </a:p>
      </dgm:t>
    </dgm:pt>
    <dgm:pt modelId="{F6FB3C8D-347E-407B-A470-FCD56BDF820B}" type="pres">
      <dgm:prSet presAssocID="{8ACCE415-40AB-4897-B07A-236DDE6FBBCB}" presName="parentText" presStyleLbl="node1" presStyleIdx="1" presStyleCnt="2">
        <dgm:presLayoutVars>
          <dgm:chMax val="0"/>
          <dgm:bulletEnabled val="1"/>
        </dgm:presLayoutVars>
      </dgm:prSet>
      <dgm:spPr/>
      <dgm:t>
        <a:bodyPr/>
        <a:lstStyle/>
        <a:p>
          <a:endParaRPr lang="en-US"/>
        </a:p>
      </dgm:t>
    </dgm:pt>
    <dgm:pt modelId="{1022BD5C-6C7B-4F87-B6A1-14EC6E828E4E}" type="pres">
      <dgm:prSet presAssocID="{8ACCE415-40AB-4897-B07A-236DDE6FBBCB}" presName="negativeSpace" presStyleCnt="0"/>
      <dgm:spPr/>
    </dgm:pt>
    <dgm:pt modelId="{FFAA7FCF-7C63-4875-8175-8344ECD0297C}" type="pres">
      <dgm:prSet presAssocID="{8ACCE415-40AB-4897-B07A-236DDE6FBBCB}" presName="childText" presStyleLbl="conFgAcc1" presStyleIdx="1" presStyleCnt="2">
        <dgm:presLayoutVars>
          <dgm:bulletEnabled val="1"/>
        </dgm:presLayoutVars>
      </dgm:prSet>
      <dgm:spPr/>
      <dgm:t>
        <a:bodyPr/>
        <a:lstStyle/>
        <a:p>
          <a:endParaRPr lang="en-US"/>
        </a:p>
      </dgm:t>
    </dgm:pt>
  </dgm:ptLst>
  <dgm:cxnLst>
    <dgm:cxn modelId="{AA96B9B9-28CA-4353-8427-FA9D3707F943}" type="presOf" srcId="{8ACCE415-40AB-4897-B07A-236DDE6FBBCB}" destId="{6A38AC21-162E-448F-9908-FA2313C7F608}" srcOrd="0" destOrd="0" presId="urn:microsoft.com/office/officeart/2005/8/layout/list1"/>
    <dgm:cxn modelId="{A344FBA0-4B3A-4E4A-A75F-640F17D8F186}" type="presOf" srcId="{C26E0049-18A0-4D4D-BEA8-BF5C0F4CBF33}" destId="{C1DB3B98-8AB2-40E2-9EE8-31B8798CF4C4}" srcOrd="0" destOrd="0" presId="urn:microsoft.com/office/officeart/2005/8/layout/list1"/>
    <dgm:cxn modelId="{3D392550-BD65-42D8-A810-38418E43316C}" type="presOf" srcId="{2AAD4DFB-51E6-465B-B078-08768EFBB1FA}" destId="{0E9CBEE3-4C59-43B1-89B8-7279F291AC9F}" srcOrd="1" destOrd="0" presId="urn:microsoft.com/office/officeart/2005/8/layout/list1"/>
    <dgm:cxn modelId="{71AAB9DF-C47B-49C2-97D0-08C8647D2B49}" type="presOf" srcId="{B2D96EAC-0328-4686-9F16-D7ECFB269592}" destId="{FFAA7FCF-7C63-4875-8175-8344ECD0297C}" srcOrd="0" destOrd="2" presId="urn:microsoft.com/office/officeart/2005/8/layout/list1"/>
    <dgm:cxn modelId="{21270303-5913-45F6-BB4C-972ECFF9CA95}" srcId="{8ACCE415-40AB-4897-B07A-236DDE6FBBCB}" destId="{B2D96EAC-0328-4686-9F16-D7ECFB269592}" srcOrd="2" destOrd="0" parTransId="{C862D7A6-E6B6-47E6-819A-00FBF4A3181C}" sibTransId="{72742FED-04D9-4574-813A-236A828D1449}"/>
    <dgm:cxn modelId="{6078DEEC-640B-4B92-BF76-4A54ED9636B6}" type="presOf" srcId="{84497DC8-036C-455E-B405-8568AABDC4B0}" destId="{FFAA7FCF-7C63-4875-8175-8344ECD0297C}" srcOrd="0" destOrd="0" presId="urn:microsoft.com/office/officeart/2005/8/layout/list1"/>
    <dgm:cxn modelId="{622A5577-C65D-4E83-8244-19592F0B972D}" type="presOf" srcId="{72DED1FE-8AC9-410C-A30A-A0C398EB176B}" destId="{FFAA7FCF-7C63-4875-8175-8344ECD0297C}" srcOrd="0" destOrd="1" presId="urn:microsoft.com/office/officeart/2005/8/layout/list1"/>
    <dgm:cxn modelId="{D3D438F3-F8FC-4E90-B46F-495A316185E2}" type="presOf" srcId="{2AAD4DFB-51E6-465B-B078-08768EFBB1FA}" destId="{320CB3E9-E587-4B10-8C49-5D63F5CF0E62}" srcOrd="0" destOrd="0" presId="urn:microsoft.com/office/officeart/2005/8/layout/list1"/>
    <dgm:cxn modelId="{6BE98E6D-6E53-4017-8D2E-B87D5E69ED75}" srcId="{8ACCE415-40AB-4897-B07A-236DDE6FBBCB}" destId="{72DED1FE-8AC9-410C-A30A-A0C398EB176B}" srcOrd="1" destOrd="0" parTransId="{D8CAA9E8-BA7D-4B0E-961A-900320FF32BD}" sibTransId="{0E3B71D6-B879-41C5-AB1F-55ABE5C54E86}"/>
    <dgm:cxn modelId="{DD6FD1E5-F169-4AAD-A19A-41546D749A60}" type="presOf" srcId="{B4898094-0A9F-46FC-8AFA-B57463BE4FDF}" destId="{459EDC0C-B9BE-4597-93EB-B2CD43615ABB}" srcOrd="0" destOrd="0" presId="urn:microsoft.com/office/officeart/2005/8/layout/list1"/>
    <dgm:cxn modelId="{2B5B6D3F-5657-4E40-B75C-879E78A7A159}" srcId="{C26E0049-18A0-4D4D-BEA8-BF5C0F4CBF33}" destId="{2AAD4DFB-51E6-465B-B078-08768EFBB1FA}" srcOrd="0" destOrd="0" parTransId="{45F430E8-0883-4A41-9E89-3627311D27CA}" sibTransId="{49EDA12A-0A68-420F-9B67-A774D4A725DC}"/>
    <dgm:cxn modelId="{93D99B61-5E63-45BF-8D46-09AEB3EE8FA0}" srcId="{8ACCE415-40AB-4897-B07A-236DDE6FBBCB}" destId="{84497DC8-036C-455E-B405-8568AABDC4B0}" srcOrd="0" destOrd="0" parTransId="{5BE4B393-BDE5-4CD0-8F76-5A0F1B5F1202}" sibTransId="{ED3787D6-CB48-406B-A68F-8832323F54B4}"/>
    <dgm:cxn modelId="{20C19C87-B7A7-4CA0-8C9B-A2FCC120D86C}" srcId="{C26E0049-18A0-4D4D-BEA8-BF5C0F4CBF33}" destId="{8ACCE415-40AB-4897-B07A-236DDE6FBBCB}" srcOrd="1" destOrd="0" parTransId="{40E254F4-1BB6-4B0F-BE5E-5F88F003C3D5}" sibTransId="{DDE93922-AF29-4240-AE1A-10BE6D3544FD}"/>
    <dgm:cxn modelId="{B1113953-9DAA-44D3-B0A8-282BB47F5A7A}" srcId="{2AAD4DFB-51E6-465B-B078-08768EFBB1FA}" destId="{B4898094-0A9F-46FC-8AFA-B57463BE4FDF}" srcOrd="0" destOrd="0" parTransId="{CCB932CB-EBB4-4E7E-8DE3-319ED6F13C8E}" sibTransId="{01288917-94C5-40F4-B9D7-9AB51F34E896}"/>
    <dgm:cxn modelId="{FBFACACF-100F-4037-9AB4-BC406972E00E}" type="presOf" srcId="{8ACCE415-40AB-4897-B07A-236DDE6FBBCB}" destId="{F6FB3C8D-347E-407B-A470-FCD56BDF820B}" srcOrd="1" destOrd="0" presId="urn:microsoft.com/office/officeart/2005/8/layout/list1"/>
    <dgm:cxn modelId="{8B9D0DA5-7F16-4A63-AF80-DF24CFD1ADD2}" type="presParOf" srcId="{C1DB3B98-8AB2-40E2-9EE8-31B8798CF4C4}" destId="{5F5D50EB-572E-4C78-AF58-E8045FC061DE}" srcOrd="0" destOrd="0" presId="urn:microsoft.com/office/officeart/2005/8/layout/list1"/>
    <dgm:cxn modelId="{884F0803-BA9C-48AA-B048-88AE867D3B8A}" type="presParOf" srcId="{5F5D50EB-572E-4C78-AF58-E8045FC061DE}" destId="{320CB3E9-E587-4B10-8C49-5D63F5CF0E62}" srcOrd="0" destOrd="0" presId="urn:microsoft.com/office/officeart/2005/8/layout/list1"/>
    <dgm:cxn modelId="{060ABA1A-626E-4545-AA97-2DD1FF466D58}" type="presParOf" srcId="{5F5D50EB-572E-4C78-AF58-E8045FC061DE}" destId="{0E9CBEE3-4C59-43B1-89B8-7279F291AC9F}" srcOrd="1" destOrd="0" presId="urn:microsoft.com/office/officeart/2005/8/layout/list1"/>
    <dgm:cxn modelId="{C4482CAC-F6E9-4C7D-9000-3A6BFE11B46B}" type="presParOf" srcId="{C1DB3B98-8AB2-40E2-9EE8-31B8798CF4C4}" destId="{B0AFA5D4-DB8E-44D1-B1BB-F72D23605948}" srcOrd="1" destOrd="0" presId="urn:microsoft.com/office/officeart/2005/8/layout/list1"/>
    <dgm:cxn modelId="{7371DEEB-C4F3-46D2-9E5F-602684BBFDD3}" type="presParOf" srcId="{C1DB3B98-8AB2-40E2-9EE8-31B8798CF4C4}" destId="{459EDC0C-B9BE-4597-93EB-B2CD43615ABB}" srcOrd="2" destOrd="0" presId="urn:microsoft.com/office/officeart/2005/8/layout/list1"/>
    <dgm:cxn modelId="{6AFDCB30-AC35-4BF4-B586-275D79A69686}" type="presParOf" srcId="{C1DB3B98-8AB2-40E2-9EE8-31B8798CF4C4}" destId="{3D3C347E-B483-43EA-ADBB-54F90DD56878}" srcOrd="3" destOrd="0" presId="urn:microsoft.com/office/officeart/2005/8/layout/list1"/>
    <dgm:cxn modelId="{F23E0684-F60B-4BD7-9F97-12D1DFC7FA20}" type="presParOf" srcId="{C1DB3B98-8AB2-40E2-9EE8-31B8798CF4C4}" destId="{44C2E1B8-AE84-4A8D-B19C-6F78C55F66E4}" srcOrd="4" destOrd="0" presId="urn:microsoft.com/office/officeart/2005/8/layout/list1"/>
    <dgm:cxn modelId="{B8778958-2415-41D5-B9FB-45171152A72D}" type="presParOf" srcId="{44C2E1B8-AE84-4A8D-B19C-6F78C55F66E4}" destId="{6A38AC21-162E-448F-9908-FA2313C7F608}" srcOrd="0" destOrd="0" presId="urn:microsoft.com/office/officeart/2005/8/layout/list1"/>
    <dgm:cxn modelId="{042C4C45-BB20-40B6-AE63-91223EA3BE09}" type="presParOf" srcId="{44C2E1B8-AE84-4A8D-B19C-6F78C55F66E4}" destId="{F6FB3C8D-347E-407B-A470-FCD56BDF820B}" srcOrd="1" destOrd="0" presId="urn:microsoft.com/office/officeart/2005/8/layout/list1"/>
    <dgm:cxn modelId="{20001493-73BA-4A44-88E5-8B1AA54F7BFD}" type="presParOf" srcId="{C1DB3B98-8AB2-40E2-9EE8-31B8798CF4C4}" destId="{1022BD5C-6C7B-4F87-B6A1-14EC6E828E4E}" srcOrd="5" destOrd="0" presId="urn:microsoft.com/office/officeart/2005/8/layout/list1"/>
    <dgm:cxn modelId="{8F91674A-0FC6-4F99-95BC-56B10CB04B51}" type="presParOf" srcId="{C1DB3B98-8AB2-40E2-9EE8-31B8798CF4C4}" destId="{FFAA7FCF-7C63-4875-8175-8344ECD0297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DA18E-1DC2-4A9B-BF0C-143FFAD9B752}"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B8C18393-0541-4CA2-BE85-8F1B82FB934B}">
      <dgm:prSet phldrT="[Text]" custT="1"/>
      <dgm:spPr/>
      <dgm:t>
        <a:bodyPr/>
        <a:lstStyle/>
        <a:p>
          <a:r>
            <a:rPr lang="en-US" sz="2800" b="0" dirty="0"/>
            <a:t>Application and Submittal</a:t>
          </a:r>
        </a:p>
      </dgm:t>
    </dgm:pt>
    <dgm:pt modelId="{0E5E35D5-5EB6-46CD-8B70-C0F3B4F69FCD}" type="parTrans" cxnId="{274A2F1C-BEB8-4F9A-8E04-5E3E8CD2A3FD}">
      <dgm:prSet/>
      <dgm:spPr/>
      <dgm:t>
        <a:bodyPr/>
        <a:lstStyle/>
        <a:p>
          <a:endParaRPr lang="en-US"/>
        </a:p>
      </dgm:t>
    </dgm:pt>
    <dgm:pt modelId="{5867E4D1-09E1-4C96-A6EE-9882D4F53F07}" type="sibTrans" cxnId="{274A2F1C-BEB8-4F9A-8E04-5E3E8CD2A3FD}">
      <dgm:prSet/>
      <dgm:spPr/>
      <dgm:t>
        <a:bodyPr/>
        <a:lstStyle/>
        <a:p>
          <a:endParaRPr lang="en-US"/>
        </a:p>
      </dgm:t>
    </dgm:pt>
    <dgm:pt modelId="{49AA9BF9-AFBE-4F0D-AE54-829C47FF303A}">
      <dgm:prSet phldrT="[Text]" custT="1"/>
      <dgm:spPr/>
      <dgm:t>
        <a:bodyPr/>
        <a:lstStyle/>
        <a:p>
          <a:r>
            <a:rPr lang="en-US" sz="2400" b="0" dirty="0"/>
            <a:t>Building owner, design professional, or contractor acquires an application form from the jurisdiction and completes it</a:t>
          </a:r>
        </a:p>
      </dgm:t>
    </dgm:pt>
    <dgm:pt modelId="{56DA452F-A26D-42AE-9E21-4CE477291986}" type="parTrans" cxnId="{822286A1-0FB3-4D2F-A885-3F21A14389BA}">
      <dgm:prSet/>
      <dgm:spPr/>
      <dgm:t>
        <a:bodyPr/>
        <a:lstStyle/>
        <a:p>
          <a:endParaRPr lang="en-US"/>
        </a:p>
      </dgm:t>
    </dgm:pt>
    <dgm:pt modelId="{C014E7AC-507D-48BC-A098-F4B6259F925C}" type="sibTrans" cxnId="{822286A1-0FB3-4D2F-A885-3F21A14389BA}">
      <dgm:prSet/>
      <dgm:spPr/>
      <dgm:t>
        <a:bodyPr/>
        <a:lstStyle/>
        <a:p>
          <a:endParaRPr lang="en-US"/>
        </a:p>
      </dgm:t>
    </dgm:pt>
    <dgm:pt modelId="{E868BD17-136E-4D63-BF44-A7A83FD8FDBA}">
      <dgm:prSet custT="1"/>
      <dgm:spPr/>
      <dgm:t>
        <a:bodyPr/>
        <a:lstStyle/>
        <a:p>
          <a:r>
            <a:rPr lang="en-US" sz="2400" b="0" dirty="0"/>
            <a:t>Completed application, with complete construction documents including drawings and specifications, is submitted</a:t>
          </a:r>
        </a:p>
      </dgm:t>
    </dgm:pt>
    <dgm:pt modelId="{34D21472-B017-4ED5-96DC-E5A14DB1F5D9}" type="parTrans" cxnId="{4ACE5321-E588-4773-92ED-1F978A4B5AA3}">
      <dgm:prSet/>
      <dgm:spPr/>
      <dgm:t>
        <a:bodyPr/>
        <a:lstStyle/>
        <a:p>
          <a:endParaRPr lang="en-US"/>
        </a:p>
      </dgm:t>
    </dgm:pt>
    <dgm:pt modelId="{52CD49F0-97EB-4993-8A42-9FC316612D43}" type="sibTrans" cxnId="{4ACE5321-E588-4773-92ED-1F978A4B5AA3}">
      <dgm:prSet/>
      <dgm:spPr/>
      <dgm:t>
        <a:bodyPr/>
        <a:lstStyle/>
        <a:p>
          <a:endParaRPr lang="en-US"/>
        </a:p>
      </dgm:t>
    </dgm:pt>
    <dgm:pt modelId="{1242924B-E651-497B-8120-8A1ECA534BF1}" type="pres">
      <dgm:prSet presAssocID="{963DA18E-1DC2-4A9B-BF0C-143FFAD9B752}" presName="linear" presStyleCnt="0">
        <dgm:presLayoutVars>
          <dgm:dir/>
          <dgm:animLvl val="lvl"/>
          <dgm:resizeHandles val="exact"/>
        </dgm:presLayoutVars>
      </dgm:prSet>
      <dgm:spPr/>
      <dgm:t>
        <a:bodyPr/>
        <a:lstStyle/>
        <a:p>
          <a:endParaRPr lang="en-US"/>
        </a:p>
      </dgm:t>
    </dgm:pt>
    <dgm:pt modelId="{48B760EB-BACE-42FB-935D-57909FF20019}" type="pres">
      <dgm:prSet presAssocID="{B8C18393-0541-4CA2-BE85-8F1B82FB934B}" presName="parentLin" presStyleCnt="0"/>
      <dgm:spPr/>
    </dgm:pt>
    <dgm:pt modelId="{0763058B-FBC3-4ABE-AE8C-D12FA0A6F0FE}" type="pres">
      <dgm:prSet presAssocID="{B8C18393-0541-4CA2-BE85-8F1B82FB934B}" presName="parentLeftMargin" presStyleLbl="node1" presStyleIdx="0" presStyleCnt="1"/>
      <dgm:spPr/>
      <dgm:t>
        <a:bodyPr/>
        <a:lstStyle/>
        <a:p>
          <a:endParaRPr lang="en-US"/>
        </a:p>
      </dgm:t>
    </dgm:pt>
    <dgm:pt modelId="{CA9BEA7B-84A9-4FA7-A31F-D78969BF1114}" type="pres">
      <dgm:prSet presAssocID="{B8C18393-0541-4CA2-BE85-8F1B82FB934B}" presName="parentText" presStyleLbl="node1" presStyleIdx="0" presStyleCnt="1">
        <dgm:presLayoutVars>
          <dgm:chMax val="0"/>
          <dgm:bulletEnabled val="1"/>
        </dgm:presLayoutVars>
      </dgm:prSet>
      <dgm:spPr/>
      <dgm:t>
        <a:bodyPr/>
        <a:lstStyle/>
        <a:p>
          <a:endParaRPr lang="en-US"/>
        </a:p>
      </dgm:t>
    </dgm:pt>
    <dgm:pt modelId="{E27AFCD3-EDF4-4990-823C-823344B365EB}" type="pres">
      <dgm:prSet presAssocID="{B8C18393-0541-4CA2-BE85-8F1B82FB934B}" presName="negativeSpace" presStyleCnt="0"/>
      <dgm:spPr/>
    </dgm:pt>
    <dgm:pt modelId="{8C32F43C-9DA1-4F32-931D-F72477AFB039}" type="pres">
      <dgm:prSet presAssocID="{B8C18393-0541-4CA2-BE85-8F1B82FB934B}" presName="childText" presStyleLbl="conFgAcc1" presStyleIdx="0" presStyleCnt="1">
        <dgm:presLayoutVars>
          <dgm:bulletEnabled val="1"/>
        </dgm:presLayoutVars>
      </dgm:prSet>
      <dgm:spPr/>
      <dgm:t>
        <a:bodyPr/>
        <a:lstStyle/>
        <a:p>
          <a:endParaRPr lang="en-US"/>
        </a:p>
      </dgm:t>
    </dgm:pt>
  </dgm:ptLst>
  <dgm:cxnLst>
    <dgm:cxn modelId="{5B3C8D21-C0F9-44F0-80A7-0C0799D3ED77}" type="presOf" srcId="{E868BD17-136E-4D63-BF44-A7A83FD8FDBA}" destId="{8C32F43C-9DA1-4F32-931D-F72477AFB039}" srcOrd="0" destOrd="1" presId="urn:microsoft.com/office/officeart/2005/8/layout/list1"/>
    <dgm:cxn modelId="{822286A1-0FB3-4D2F-A885-3F21A14389BA}" srcId="{B8C18393-0541-4CA2-BE85-8F1B82FB934B}" destId="{49AA9BF9-AFBE-4F0D-AE54-829C47FF303A}" srcOrd="0" destOrd="0" parTransId="{56DA452F-A26D-42AE-9E21-4CE477291986}" sibTransId="{C014E7AC-507D-48BC-A098-F4B6259F925C}"/>
    <dgm:cxn modelId="{CA9292F5-DA59-4978-82B3-0D1D7D8D3BCA}" type="presOf" srcId="{963DA18E-1DC2-4A9B-BF0C-143FFAD9B752}" destId="{1242924B-E651-497B-8120-8A1ECA534BF1}" srcOrd="0" destOrd="0" presId="urn:microsoft.com/office/officeart/2005/8/layout/list1"/>
    <dgm:cxn modelId="{4ACE5321-E588-4773-92ED-1F978A4B5AA3}" srcId="{B8C18393-0541-4CA2-BE85-8F1B82FB934B}" destId="{E868BD17-136E-4D63-BF44-A7A83FD8FDBA}" srcOrd="1" destOrd="0" parTransId="{34D21472-B017-4ED5-96DC-E5A14DB1F5D9}" sibTransId="{52CD49F0-97EB-4993-8A42-9FC316612D43}"/>
    <dgm:cxn modelId="{274A2F1C-BEB8-4F9A-8E04-5E3E8CD2A3FD}" srcId="{963DA18E-1DC2-4A9B-BF0C-143FFAD9B752}" destId="{B8C18393-0541-4CA2-BE85-8F1B82FB934B}" srcOrd="0" destOrd="0" parTransId="{0E5E35D5-5EB6-46CD-8B70-C0F3B4F69FCD}" sibTransId="{5867E4D1-09E1-4C96-A6EE-9882D4F53F07}"/>
    <dgm:cxn modelId="{77F1375D-6FE7-402F-8D54-6D7E6A543B7B}" type="presOf" srcId="{49AA9BF9-AFBE-4F0D-AE54-829C47FF303A}" destId="{8C32F43C-9DA1-4F32-931D-F72477AFB039}" srcOrd="0" destOrd="0" presId="urn:microsoft.com/office/officeart/2005/8/layout/list1"/>
    <dgm:cxn modelId="{7ACB9E17-FA23-4817-911A-409DA686A3F5}" type="presOf" srcId="{B8C18393-0541-4CA2-BE85-8F1B82FB934B}" destId="{0763058B-FBC3-4ABE-AE8C-D12FA0A6F0FE}" srcOrd="0" destOrd="0" presId="urn:microsoft.com/office/officeart/2005/8/layout/list1"/>
    <dgm:cxn modelId="{5FFA9302-20ED-4C75-88B3-C240415BA302}" type="presOf" srcId="{B8C18393-0541-4CA2-BE85-8F1B82FB934B}" destId="{CA9BEA7B-84A9-4FA7-A31F-D78969BF1114}" srcOrd="1" destOrd="0" presId="urn:microsoft.com/office/officeart/2005/8/layout/list1"/>
    <dgm:cxn modelId="{0D41FD61-2B38-4C24-BBF1-30346BF15530}" type="presParOf" srcId="{1242924B-E651-497B-8120-8A1ECA534BF1}" destId="{48B760EB-BACE-42FB-935D-57909FF20019}" srcOrd="0" destOrd="0" presId="urn:microsoft.com/office/officeart/2005/8/layout/list1"/>
    <dgm:cxn modelId="{F399F392-9310-47E9-828A-C1E2E4202EC3}" type="presParOf" srcId="{48B760EB-BACE-42FB-935D-57909FF20019}" destId="{0763058B-FBC3-4ABE-AE8C-D12FA0A6F0FE}" srcOrd="0" destOrd="0" presId="urn:microsoft.com/office/officeart/2005/8/layout/list1"/>
    <dgm:cxn modelId="{C0A31A5D-47DE-426C-A580-9C39170D5803}" type="presParOf" srcId="{48B760EB-BACE-42FB-935D-57909FF20019}" destId="{CA9BEA7B-84A9-4FA7-A31F-D78969BF1114}" srcOrd="1" destOrd="0" presId="urn:microsoft.com/office/officeart/2005/8/layout/list1"/>
    <dgm:cxn modelId="{BE44576B-4537-449E-85E5-16B68BE199EB}" type="presParOf" srcId="{1242924B-E651-497B-8120-8A1ECA534BF1}" destId="{E27AFCD3-EDF4-4990-823C-823344B365EB}" srcOrd="1" destOrd="0" presId="urn:microsoft.com/office/officeart/2005/8/layout/list1"/>
    <dgm:cxn modelId="{CBC16846-5969-4BE6-939C-A672899519C9}" type="presParOf" srcId="{1242924B-E651-497B-8120-8A1ECA534BF1}" destId="{8C32F43C-9DA1-4F32-931D-F72477AFB03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26E0049-18A0-4D4D-BEA8-BF5C0F4CBF3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2AAD4DFB-51E6-465B-B078-08768EFBB1FA}">
      <dgm:prSet phldrT="[Text]"/>
      <dgm:spPr/>
      <dgm:t>
        <a:bodyPr/>
        <a:lstStyle/>
        <a:p>
          <a:r>
            <a:rPr lang="en-US" dirty="0"/>
            <a:t>Utility lines</a:t>
          </a:r>
        </a:p>
      </dgm:t>
    </dgm:pt>
    <dgm:pt modelId="{45F430E8-0883-4A41-9E89-3627311D27CA}" type="parTrans" cxnId="{2B5B6D3F-5657-4E40-B75C-879E78A7A159}">
      <dgm:prSet/>
      <dgm:spPr/>
      <dgm:t>
        <a:bodyPr/>
        <a:lstStyle/>
        <a:p>
          <a:endParaRPr lang="en-US"/>
        </a:p>
      </dgm:t>
    </dgm:pt>
    <dgm:pt modelId="{49EDA12A-0A68-420F-9B67-A774D4A725DC}" type="sibTrans" cxnId="{2B5B6D3F-5657-4E40-B75C-879E78A7A159}">
      <dgm:prSet/>
      <dgm:spPr/>
      <dgm:t>
        <a:bodyPr/>
        <a:lstStyle/>
        <a:p>
          <a:endParaRPr lang="en-US"/>
        </a:p>
      </dgm:t>
    </dgm:pt>
    <dgm:pt modelId="{889C7786-AD25-483F-A1B1-D436BF8A58EC}">
      <dgm:prSet phldrT="[Text]"/>
      <dgm:spPr/>
      <dgm:t>
        <a:bodyPr/>
        <a:lstStyle/>
        <a:p>
          <a:r>
            <a:rPr lang="en-US" dirty="0"/>
            <a:t>Shown as broken lines marked at intervals with a letter (gas, water, sewer, power, and communication)</a:t>
          </a:r>
        </a:p>
      </dgm:t>
    </dgm:pt>
    <dgm:pt modelId="{AE993BD0-9870-43C3-9713-299968A028AA}" type="parTrans" cxnId="{E8D054AC-AC22-48E3-A042-18A4F20E302D}">
      <dgm:prSet/>
      <dgm:spPr/>
      <dgm:t>
        <a:bodyPr/>
        <a:lstStyle/>
        <a:p>
          <a:endParaRPr lang="en-US"/>
        </a:p>
      </dgm:t>
    </dgm:pt>
    <dgm:pt modelId="{C5C3CEAF-038F-4366-849E-1D2DCBF03B34}" type="sibTrans" cxnId="{E8D054AC-AC22-48E3-A042-18A4F20E302D}">
      <dgm:prSet/>
      <dgm:spPr/>
      <dgm:t>
        <a:bodyPr/>
        <a:lstStyle/>
        <a:p>
          <a:endParaRPr lang="en-US"/>
        </a:p>
      </dgm:t>
    </dgm:pt>
    <dgm:pt modelId="{B96C4E36-694E-43F0-875C-56F237A5C4CA}">
      <dgm:prSet phldrT="[Text]"/>
      <dgm:spPr/>
      <dgm:t>
        <a:bodyPr/>
        <a:lstStyle/>
        <a:p>
          <a:r>
            <a:rPr lang="en-US" dirty="0"/>
            <a:t>In addition to the character in the broken line, a legend on the map also identifies the type of utility service line  </a:t>
          </a:r>
        </a:p>
      </dgm:t>
    </dgm:pt>
    <dgm:pt modelId="{165811A4-39C7-4C2B-AF10-445487839A91}" type="parTrans" cxnId="{94A7F52B-A8FA-4ED8-A7FE-6586A2D11A61}">
      <dgm:prSet/>
      <dgm:spPr/>
      <dgm:t>
        <a:bodyPr/>
        <a:lstStyle/>
        <a:p>
          <a:endParaRPr lang="en-US"/>
        </a:p>
      </dgm:t>
    </dgm:pt>
    <dgm:pt modelId="{6F379B70-1FB9-48C8-A7AE-62B416A57603}" type="sibTrans" cxnId="{94A7F52B-A8FA-4ED8-A7FE-6586A2D11A61}">
      <dgm:prSet/>
      <dgm:spPr/>
      <dgm:t>
        <a:bodyPr/>
        <a:lstStyle/>
        <a:p>
          <a:endParaRPr lang="en-US"/>
        </a:p>
      </dgm:t>
    </dgm:pt>
    <dgm:pt modelId="{C1DB3B98-8AB2-40E2-9EE8-31B8798CF4C4}" type="pres">
      <dgm:prSet presAssocID="{C26E0049-18A0-4D4D-BEA8-BF5C0F4CBF33}" presName="linear" presStyleCnt="0">
        <dgm:presLayoutVars>
          <dgm:dir/>
          <dgm:animLvl val="lvl"/>
          <dgm:resizeHandles val="exact"/>
        </dgm:presLayoutVars>
      </dgm:prSet>
      <dgm:spPr/>
      <dgm:t>
        <a:bodyPr/>
        <a:lstStyle/>
        <a:p>
          <a:endParaRPr lang="en-US"/>
        </a:p>
      </dgm:t>
    </dgm:pt>
    <dgm:pt modelId="{5F5D50EB-572E-4C78-AF58-E8045FC061DE}" type="pres">
      <dgm:prSet presAssocID="{2AAD4DFB-51E6-465B-B078-08768EFBB1FA}" presName="parentLin" presStyleCnt="0"/>
      <dgm:spPr/>
      <dgm:t>
        <a:bodyPr/>
        <a:lstStyle/>
        <a:p>
          <a:endParaRPr lang="en-US"/>
        </a:p>
      </dgm:t>
    </dgm:pt>
    <dgm:pt modelId="{320CB3E9-E587-4B10-8C49-5D63F5CF0E62}" type="pres">
      <dgm:prSet presAssocID="{2AAD4DFB-51E6-465B-B078-08768EFBB1FA}" presName="parentLeftMargin" presStyleLbl="node1" presStyleIdx="0" presStyleCnt="1"/>
      <dgm:spPr/>
      <dgm:t>
        <a:bodyPr/>
        <a:lstStyle/>
        <a:p>
          <a:endParaRPr lang="en-US"/>
        </a:p>
      </dgm:t>
    </dgm:pt>
    <dgm:pt modelId="{0E9CBEE3-4C59-43B1-89B8-7279F291AC9F}" type="pres">
      <dgm:prSet presAssocID="{2AAD4DFB-51E6-465B-B078-08768EFBB1FA}" presName="parentText" presStyleLbl="node1" presStyleIdx="0" presStyleCnt="1">
        <dgm:presLayoutVars>
          <dgm:chMax val="0"/>
          <dgm:bulletEnabled val="1"/>
        </dgm:presLayoutVars>
      </dgm:prSet>
      <dgm:spPr/>
      <dgm:t>
        <a:bodyPr/>
        <a:lstStyle/>
        <a:p>
          <a:endParaRPr lang="en-US"/>
        </a:p>
      </dgm:t>
    </dgm:pt>
    <dgm:pt modelId="{B0AFA5D4-DB8E-44D1-B1BB-F72D23605948}" type="pres">
      <dgm:prSet presAssocID="{2AAD4DFB-51E6-465B-B078-08768EFBB1FA}" presName="negativeSpace" presStyleCnt="0"/>
      <dgm:spPr/>
      <dgm:t>
        <a:bodyPr/>
        <a:lstStyle/>
        <a:p>
          <a:endParaRPr lang="en-US"/>
        </a:p>
      </dgm:t>
    </dgm:pt>
    <dgm:pt modelId="{459EDC0C-B9BE-4597-93EB-B2CD43615ABB}" type="pres">
      <dgm:prSet presAssocID="{2AAD4DFB-51E6-465B-B078-08768EFBB1FA}" presName="childText" presStyleLbl="conFgAcc1" presStyleIdx="0" presStyleCnt="1">
        <dgm:presLayoutVars>
          <dgm:bulletEnabled val="1"/>
        </dgm:presLayoutVars>
      </dgm:prSet>
      <dgm:spPr/>
      <dgm:t>
        <a:bodyPr/>
        <a:lstStyle/>
        <a:p>
          <a:endParaRPr lang="en-US"/>
        </a:p>
      </dgm:t>
    </dgm:pt>
  </dgm:ptLst>
  <dgm:cxnLst>
    <dgm:cxn modelId="{82676B74-5014-4D09-A856-6F7C7D9776F9}" type="presOf" srcId="{2AAD4DFB-51E6-465B-B078-08768EFBB1FA}" destId="{320CB3E9-E587-4B10-8C49-5D63F5CF0E62}" srcOrd="0" destOrd="0" presId="urn:microsoft.com/office/officeart/2005/8/layout/list1"/>
    <dgm:cxn modelId="{C17FFB1B-3E4F-4149-87AC-E3A400CD0447}" type="presOf" srcId="{C26E0049-18A0-4D4D-BEA8-BF5C0F4CBF33}" destId="{C1DB3B98-8AB2-40E2-9EE8-31B8798CF4C4}" srcOrd="0" destOrd="0" presId="urn:microsoft.com/office/officeart/2005/8/layout/list1"/>
    <dgm:cxn modelId="{94A7F52B-A8FA-4ED8-A7FE-6586A2D11A61}" srcId="{2AAD4DFB-51E6-465B-B078-08768EFBB1FA}" destId="{B96C4E36-694E-43F0-875C-56F237A5C4CA}" srcOrd="1" destOrd="0" parTransId="{165811A4-39C7-4C2B-AF10-445487839A91}" sibTransId="{6F379B70-1FB9-48C8-A7AE-62B416A57603}"/>
    <dgm:cxn modelId="{1190C1A5-1867-4D53-BB92-F1D9FA473794}" type="presOf" srcId="{2AAD4DFB-51E6-465B-B078-08768EFBB1FA}" destId="{0E9CBEE3-4C59-43B1-89B8-7279F291AC9F}" srcOrd="1" destOrd="0" presId="urn:microsoft.com/office/officeart/2005/8/layout/list1"/>
    <dgm:cxn modelId="{2B5B6D3F-5657-4E40-B75C-879E78A7A159}" srcId="{C26E0049-18A0-4D4D-BEA8-BF5C0F4CBF33}" destId="{2AAD4DFB-51E6-465B-B078-08768EFBB1FA}" srcOrd="0" destOrd="0" parTransId="{45F430E8-0883-4A41-9E89-3627311D27CA}" sibTransId="{49EDA12A-0A68-420F-9B67-A774D4A725DC}"/>
    <dgm:cxn modelId="{51E9E28D-9A69-4E90-8AD4-58AFCDC323FC}" type="presOf" srcId="{889C7786-AD25-483F-A1B1-D436BF8A58EC}" destId="{459EDC0C-B9BE-4597-93EB-B2CD43615ABB}" srcOrd="0" destOrd="0" presId="urn:microsoft.com/office/officeart/2005/8/layout/list1"/>
    <dgm:cxn modelId="{E8D054AC-AC22-48E3-A042-18A4F20E302D}" srcId="{2AAD4DFB-51E6-465B-B078-08768EFBB1FA}" destId="{889C7786-AD25-483F-A1B1-D436BF8A58EC}" srcOrd="0" destOrd="0" parTransId="{AE993BD0-9870-43C3-9713-299968A028AA}" sibTransId="{C5C3CEAF-038F-4366-849E-1D2DCBF03B34}"/>
    <dgm:cxn modelId="{DC839CCF-02C8-46DE-9D15-10C3A076F02F}" type="presOf" srcId="{B96C4E36-694E-43F0-875C-56F237A5C4CA}" destId="{459EDC0C-B9BE-4597-93EB-B2CD43615ABB}" srcOrd="0" destOrd="1" presId="urn:microsoft.com/office/officeart/2005/8/layout/list1"/>
    <dgm:cxn modelId="{D39FFD8D-56F7-427D-A008-F7E55F8D07A6}" type="presParOf" srcId="{C1DB3B98-8AB2-40E2-9EE8-31B8798CF4C4}" destId="{5F5D50EB-572E-4C78-AF58-E8045FC061DE}" srcOrd="0" destOrd="0" presId="urn:microsoft.com/office/officeart/2005/8/layout/list1"/>
    <dgm:cxn modelId="{FA71E66C-2170-47DF-8259-A7B230FA96A9}" type="presParOf" srcId="{5F5D50EB-572E-4C78-AF58-E8045FC061DE}" destId="{320CB3E9-E587-4B10-8C49-5D63F5CF0E62}" srcOrd="0" destOrd="0" presId="urn:microsoft.com/office/officeart/2005/8/layout/list1"/>
    <dgm:cxn modelId="{3892B500-C7EA-42F5-BB93-38D2597562F0}" type="presParOf" srcId="{5F5D50EB-572E-4C78-AF58-E8045FC061DE}" destId="{0E9CBEE3-4C59-43B1-89B8-7279F291AC9F}" srcOrd="1" destOrd="0" presId="urn:microsoft.com/office/officeart/2005/8/layout/list1"/>
    <dgm:cxn modelId="{5DEC9604-C877-4C4F-8993-DE589ACA0E62}" type="presParOf" srcId="{C1DB3B98-8AB2-40E2-9EE8-31B8798CF4C4}" destId="{B0AFA5D4-DB8E-44D1-B1BB-F72D23605948}" srcOrd="1" destOrd="0" presId="urn:microsoft.com/office/officeart/2005/8/layout/list1"/>
    <dgm:cxn modelId="{B430342A-7D43-4435-8320-4FD3A0D183DC}" type="presParOf" srcId="{C1DB3B98-8AB2-40E2-9EE8-31B8798CF4C4}" destId="{459EDC0C-B9BE-4597-93EB-B2CD43615AB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26E0049-18A0-4D4D-BEA8-BF5C0F4CBF33}"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2AAD4DFB-51E6-465B-B078-08768EFBB1FA}">
      <dgm:prSet phldrT="[Text]" custT="1"/>
      <dgm:spPr/>
      <dgm:t>
        <a:bodyPr/>
        <a:lstStyle/>
        <a:p>
          <a:r>
            <a:rPr lang="en-US" sz="2000" b="0" dirty="0"/>
            <a:t>Structures to be removed</a:t>
          </a:r>
        </a:p>
      </dgm:t>
    </dgm:pt>
    <dgm:pt modelId="{45F430E8-0883-4A41-9E89-3627311D27CA}" type="parTrans" cxnId="{2B5B6D3F-5657-4E40-B75C-879E78A7A159}">
      <dgm:prSet/>
      <dgm:spPr/>
      <dgm:t>
        <a:bodyPr/>
        <a:lstStyle/>
        <a:p>
          <a:endParaRPr lang="en-US"/>
        </a:p>
      </dgm:t>
    </dgm:pt>
    <dgm:pt modelId="{49EDA12A-0A68-420F-9B67-A774D4A725DC}" type="sibTrans" cxnId="{2B5B6D3F-5657-4E40-B75C-879E78A7A159}">
      <dgm:prSet/>
      <dgm:spPr/>
      <dgm:t>
        <a:bodyPr/>
        <a:lstStyle/>
        <a:p>
          <a:endParaRPr lang="en-US"/>
        </a:p>
      </dgm:t>
    </dgm:pt>
    <dgm:pt modelId="{5FEE4A9C-6C08-450D-9C60-46870AF857B8}">
      <dgm:prSet phldrT="[Text]" custT="1"/>
      <dgm:spPr/>
      <dgm:t>
        <a:bodyPr/>
        <a:lstStyle/>
        <a:p>
          <a:r>
            <a:rPr lang="en-US" sz="1800" b="0" dirty="0"/>
            <a:t>Drawn with a light broken </a:t>
          </a:r>
          <a:r>
            <a:rPr lang="en-US" sz="1800" b="0" dirty="0" smtClean="0"/>
            <a:t>line</a:t>
          </a:r>
          <a:endParaRPr lang="en-US" sz="1800" b="0" dirty="0"/>
        </a:p>
      </dgm:t>
    </dgm:pt>
    <dgm:pt modelId="{F8E6C76E-AA94-4533-A55F-FEF59B8D739A}" type="parTrans" cxnId="{4DF8CADC-526D-4F2A-8BF1-FD48D79977EB}">
      <dgm:prSet/>
      <dgm:spPr/>
      <dgm:t>
        <a:bodyPr/>
        <a:lstStyle/>
        <a:p>
          <a:endParaRPr lang="en-US"/>
        </a:p>
      </dgm:t>
    </dgm:pt>
    <dgm:pt modelId="{C11059F2-9696-4366-920C-9C9D5D38696E}" type="sibTrans" cxnId="{4DF8CADC-526D-4F2A-8BF1-FD48D79977EB}">
      <dgm:prSet/>
      <dgm:spPr/>
      <dgm:t>
        <a:bodyPr/>
        <a:lstStyle/>
        <a:p>
          <a:endParaRPr lang="en-US"/>
        </a:p>
      </dgm:t>
    </dgm:pt>
    <dgm:pt modelId="{CA162971-FA20-4023-9EC5-CFAACB840696}">
      <dgm:prSet phldrT="[Text]" custT="1"/>
      <dgm:spPr/>
      <dgm:t>
        <a:bodyPr/>
        <a:lstStyle/>
        <a:p>
          <a:r>
            <a:rPr lang="en-US" sz="1800" b="0" dirty="0" smtClean="0"/>
            <a:t>Brief </a:t>
          </a:r>
          <a:r>
            <a:rPr lang="en-US" sz="1800" b="0" dirty="0"/>
            <a:t>identification of these structures and objects is also provided on the plan</a:t>
          </a:r>
        </a:p>
      </dgm:t>
    </dgm:pt>
    <dgm:pt modelId="{1E816489-AA56-47AA-B75E-A8E7683C3B19}" type="parTrans" cxnId="{A8EAC8CD-EB83-44EA-BDA5-C028A9A6691A}">
      <dgm:prSet/>
      <dgm:spPr/>
      <dgm:t>
        <a:bodyPr/>
        <a:lstStyle/>
        <a:p>
          <a:endParaRPr lang="en-US"/>
        </a:p>
      </dgm:t>
    </dgm:pt>
    <dgm:pt modelId="{DAFD62D2-6DE4-494D-BBDE-2F674736EADD}" type="sibTrans" cxnId="{A8EAC8CD-EB83-44EA-BDA5-C028A9A6691A}">
      <dgm:prSet/>
      <dgm:spPr/>
      <dgm:t>
        <a:bodyPr/>
        <a:lstStyle/>
        <a:p>
          <a:endParaRPr lang="en-US"/>
        </a:p>
      </dgm:t>
    </dgm:pt>
    <dgm:pt modelId="{C1DB3B98-8AB2-40E2-9EE8-31B8798CF4C4}" type="pres">
      <dgm:prSet presAssocID="{C26E0049-18A0-4D4D-BEA8-BF5C0F4CBF33}" presName="linear" presStyleCnt="0">
        <dgm:presLayoutVars>
          <dgm:dir/>
          <dgm:animLvl val="lvl"/>
          <dgm:resizeHandles val="exact"/>
        </dgm:presLayoutVars>
      </dgm:prSet>
      <dgm:spPr/>
      <dgm:t>
        <a:bodyPr/>
        <a:lstStyle/>
        <a:p>
          <a:endParaRPr lang="en-US"/>
        </a:p>
      </dgm:t>
    </dgm:pt>
    <dgm:pt modelId="{5F5D50EB-572E-4C78-AF58-E8045FC061DE}" type="pres">
      <dgm:prSet presAssocID="{2AAD4DFB-51E6-465B-B078-08768EFBB1FA}" presName="parentLin" presStyleCnt="0"/>
      <dgm:spPr/>
      <dgm:t>
        <a:bodyPr/>
        <a:lstStyle/>
        <a:p>
          <a:endParaRPr lang="en-US"/>
        </a:p>
      </dgm:t>
    </dgm:pt>
    <dgm:pt modelId="{320CB3E9-E587-4B10-8C49-5D63F5CF0E62}" type="pres">
      <dgm:prSet presAssocID="{2AAD4DFB-51E6-465B-B078-08768EFBB1FA}" presName="parentLeftMargin" presStyleLbl="node1" presStyleIdx="0" presStyleCnt="1"/>
      <dgm:spPr/>
      <dgm:t>
        <a:bodyPr/>
        <a:lstStyle/>
        <a:p>
          <a:endParaRPr lang="en-US"/>
        </a:p>
      </dgm:t>
    </dgm:pt>
    <dgm:pt modelId="{0E9CBEE3-4C59-43B1-89B8-7279F291AC9F}" type="pres">
      <dgm:prSet presAssocID="{2AAD4DFB-51E6-465B-B078-08768EFBB1FA}" presName="parentText" presStyleLbl="node1" presStyleIdx="0" presStyleCnt="1" custScaleX="142857" custScaleY="55060">
        <dgm:presLayoutVars>
          <dgm:chMax val="0"/>
          <dgm:bulletEnabled val="1"/>
        </dgm:presLayoutVars>
      </dgm:prSet>
      <dgm:spPr/>
      <dgm:t>
        <a:bodyPr/>
        <a:lstStyle/>
        <a:p>
          <a:endParaRPr lang="en-US"/>
        </a:p>
      </dgm:t>
    </dgm:pt>
    <dgm:pt modelId="{B0AFA5D4-DB8E-44D1-B1BB-F72D23605948}" type="pres">
      <dgm:prSet presAssocID="{2AAD4DFB-51E6-465B-B078-08768EFBB1FA}" presName="negativeSpace" presStyleCnt="0"/>
      <dgm:spPr/>
      <dgm:t>
        <a:bodyPr/>
        <a:lstStyle/>
        <a:p>
          <a:endParaRPr lang="en-US"/>
        </a:p>
      </dgm:t>
    </dgm:pt>
    <dgm:pt modelId="{459EDC0C-B9BE-4597-93EB-B2CD43615ABB}" type="pres">
      <dgm:prSet presAssocID="{2AAD4DFB-51E6-465B-B078-08768EFBB1FA}" presName="childText" presStyleLbl="conFgAcc1" presStyleIdx="0" presStyleCnt="1" custLinFactNeighborX="-17103" custLinFactNeighborY="2882">
        <dgm:presLayoutVars>
          <dgm:bulletEnabled val="1"/>
        </dgm:presLayoutVars>
      </dgm:prSet>
      <dgm:spPr/>
      <dgm:t>
        <a:bodyPr/>
        <a:lstStyle/>
        <a:p>
          <a:endParaRPr lang="en-US"/>
        </a:p>
      </dgm:t>
    </dgm:pt>
  </dgm:ptLst>
  <dgm:cxnLst>
    <dgm:cxn modelId="{D073F2EE-E613-49FC-BB7E-479AB499CDAA}" type="presOf" srcId="{2AAD4DFB-51E6-465B-B078-08768EFBB1FA}" destId="{0E9CBEE3-4C59-43B1-89B8-7279F291AC9F}" srcOrd="1" destOrd="0" presId="urn:microsoft.com/office/officeart/2005/8/layout/list1"/>
    <dgm:cxn modelId="{87C2CD05-14C2-4AA0-9359-F73412C56B7A}" type="presOf" srcId="{C26E0049-18A0-4D4D-BEA8-BF5C0F4CBF33}" destId="{C1DB3B98-8AB2-40E2-9EE8-31B8798CF4C4}" srcOrd="0" destOrd="0" presId="urn:microsoft.com/office/officeart/2005/8/layout/list1"/>
    <dgm:cxn modelId="{A8EAC8CD-EB83-44EA-BDA5-C028A9A6691A}" srcId="{2AAD4DFB-51E6-465B-B078-08768EFBB1FA}" destId="{CA162971-FA20-4023-9EC5-CFAACB840696}" srcOrd="1" destOrd="0" parTransId="{1E816489-AA56-47AA-B75E-A8E7683C3B19}" sibTransId="{DAFD62D2-6DE4-494D-BBDE-2F674736EADD}"/>
    <dgm:cxn modelId="{2B5B6D3F-5657-4E40-B75C-879E78A7A159}" srcId="{C26E0049-18A0-4D4D-BEA8-BF5C0F4CBF33}" destId="{2AAD4DFB-51E6-465B-B078-08768EFBB1FA}" srcOrd="0" destOrd="0" parTransId="{45F430E8-0883-4A41-9E89-3627311D27CA}" sibTransId="{49EDA12A-0A68-420F-9B67-A774D4A725DC}"/>
    <dgm:cxn modelId="{4DF8CADC-526D-4F2A-8BF1-FD48D79977EB}" srcId="{2AAD4DFB-51E6-465B-B078-08768EFBB1FA}" destId="{5FEE4A9C-6C08-450D-9C60-46870AF857B8}" srcOrd="0" destOrd="0" parTransId="{F8E6C76E-AA94-4533-A55F-FEF59B8D739A}" sibTransId="{C11059F2-9696-4366-920C-9C9D5D38696E}"/>
    <dgm:cxn modelId="{EFEF2BF3-83D9-461E-B7B1-C319A8620B44}" type="presOf" srcId="{5FEE4A9C-6C08-450D-9C60-46870AF857B8}" destId="{459EDC0C-B9BE-4597-93EB-B2CD43615ABB}" srcOrd="0" destOrd="0" presId="urn:microsoft.com/office/officeart/2005/8/layout/list1"/>
    <dgm:cxn modelId="{A089CB0D-9D71-4670-A730-A706F909A183}" type="presOf" srcId="{2AAD4DFB-51E6-465B-B078-08768EFBB1FA}" destId="{320CB3E9-E587-4B10-8C49-5D63F5CF0E62}" srcOrd="0" destOrd="0" presId="urn:microsoft.com/office/officeart/2005/8/layout/list1"/>
    <dgm:cxn modelId="{5DCF83C8-18CF-4AB1-9E7A-7FCBDE48667A}" type="presOf" srcId="{CA162971-FA20-4023-9EC5-CFAACB840696}" destId="{459EDC0C-B9BE-4597-93EB-B2CD43615ABB}" srcOrd="0" destOrd="1" presId="urn:microsoft.com/office/officeart/2005/8/layout/list1"/>
    <dgm:cxn modelId="{D679F864-07DE-4FCE-8BD0-00B5C770363A}" type="presParOf" srcId="{C1DB3B98-8AB2-40E2-9EE8-31B8798CF4C4}" destId="{5F5D50EB-572E-4C78-AF58-E8045FC061DE}" srcOrd="0" destOrd="0" presId="urn:microsoft.com/office/officeart/2005/8/layout/list1"/>
    <dgm:cxn modelId="{9B55B043-2A5D-4D39-AE56-EB95BD7B7368}" type="presParOf" srcId="{5F5D50EB-572E-4C78-AF58-E8045FC061DE}" destId="{320CB3E9-E587-4B10-8C49-5D63F5CF0E62}" srcOrd="0" destOrd="0" presId="urn:microsoft.com/office/officeart/2005/8/layout/list1"/>
    <dgm:cxn modelId="{C870424F-6584-4EA3-B154-1C56247D9283}" type="presParOf" srcId="{5F5D50EB-572E-4C78-AF58-E8045FC061DE}" destId="{0E9CBEE3-4C59-43B1-89B8-7279F291AC9F}" srcOrd="1" destOrd="0" presId="urn:microsoft.com/office/officeart/2005/8/layout/list1"/>
    <dgm:cxn modelId="{2B9560B5-36E0-4DE8-82F7-329EFA53E963}" type="presParOf" srcId="{C1DB3B98-8AB2-40E2-9EE8-31B8798CF4C4}" destId="{B0AFA5D4-DB8E-44D1-B1BB-F72D23605948}" srcOrd="1" destOrd="0" presId="urn:microsoft.com/office/officeart/2005/8/layout/list1"/>
    <dgm:cxn modelId="{948C0073-36F7-4FBA-A878-5261B0AC58EC}" type="presParOf" srcId="{C1DB3B98-8AB2-40E2-9EE8-31B8798CF4C4}" destId="{459EDC0C-B9BE-4597-93EB-B2CD43615AB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695E61-D6F0-4135-87C3-A1061117F8D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55E9AD7-C0D9-4C6E-B2B1-EBA8423DD2DA}">
      <dgm:prSet phldrT="[Text]"/>
      <dgm:spPr/>
      <dgm:t>
        <a:bodyPr/>
        <a:lstStyle/>
        <a:p>
          <a:r>
            <a:rPr lang="en-US" dirty="0"/>
            <a:t>Contour lines</a:t>
          </a:r>
        </a:p>
      </dgm:t>
    </dgm:pt>
    <dgm:pt modelId="{2BC2BB96-CB95-41B9-A8FC-E6FB2222F6DA}" type="parTrans" cxnId="{16B52F0A-124B-4182-9D9E-634FD23EC721}">
      <dgm:prSet/>
      <dgm:spPr/>
      <dgm:t>
        <a:bodyPr/>
        <a:lstStyle/>
        <a:p>
          <a:endParaRPr lang="en-US"/>
        </a:p>
      </dgm:t>
    </dgm:pt>
    <dgm:pt modelId="{186419C3-904B-44B0-8441-06682091DB78}" type="sibTrans" cxnId="{16B52F0A-124B-4182-9D9E-634FD23EC721}">
      <dgm:prSet/>
      <dgm:spPr/>
      <dgm:t>
        <a:bodyPr/>
        <a:lstStyle/>
        <a:p>
          <a:endParaRPr lang="en-US"/>
        </a:p>
      </dgm:t>
    </dgm:pt>
    <dgm:pt modelId="{7FFE3F6A-843F-47C9-AE63-F8DB8B0A4FA6}">
      <dgm:prSet/>
      <dgm:spPr/>
      <dgm:t>
        <a:bodyPr/>
        <a:lstStyle/>
        <a:p>
          <a:r>
            <a:rPr lang="en-US" dirty="0"/>
            <a:t>Proposed contour lines show the planned elevations after grading is completed</a:t>
          </a:r>
        </a:p>
      </dgm:t>
    </dgm:pt>
    <dgm:pt modelId="{592A929B-8471-43FA-AE9B-3793D907EDF1}" type="parTrans" cxnId="{B1605099-DC11-47A8-BBE3-BB94577B879A}">
      <dgm:prSet/>
      <dgm:spPr/>
      <dgm:t>
        <a:bodyPr/>
        <a:lstStyle/>
        <a:p>
          <a:endParaRPr lang="en-US"/>
        </a:p>
      </dgm:t>
    </dgm:pt>
    <dgm:pt modelId="{485C3EF0-1C99-4C89-8592-8C57D8280CE5}" type="sibTrans" cxnId="{B1605099-DC11-47A8-BBE3-BB94577B879A}">
      <dgm:prSet/>
      <dgm:spPr/>
      <dgm:t>
        <a:bodyPr/>
        <a:lstStyle/>
        <a:p>
          <a:endParaRPr lang="en-US"/>
        </a:p>
      </dgm:t>
    </dgm:pt>
    <dgm:pt modelId="{4B2F4619-062C-4075-A748-09CBB7C62BCD}">
      <dgm:prSet/>
      <dgm:spPr/>
      <dgm:t>
        <a:bodyPr/>
        <a:lstStyle/>
        <a:p>
          <a:r>
            <a:rPr lang="en-US" dirty="0"/>
            <a:t>Information is important when determining grade elevations for fire apparatus access to the site</a:t>
          </a:r>
        </a:p>
      </dgm:t>
    </dgm:pt>
    <dgm:pt modelId="{3D646A12-DCCF-46AB-B56B-A6FA1512E4AD}" type="parTrans" cxnId="{132E4671-76A2-48D1-8ED7-5C6D09F8C38C}">
      <dgm:prSet/>
      <dgm:spPr/>
      <dgm:t>
        <a:bodyPr/>
        <a:lstStyle/>
        <a:p>
          <a:endParaRPr lang="en-US"/>
        </a:p>
      </dgm:t>
    </dgm:pt>
    <dgm:pt modelId="{81E5C270-C4AA-4253-92A0-75A8DC128D4C}" type="sibTrans" cxnId="{132E4671-76A2-48D1-8ED7-5C6D09F8C38C}">
      <dgm:prSet/>
      <dgm:spPr/>
      <dgm:t>
        <a:bodyPr/>
        <a:lstStyle/>
        <a:p>
          <a:endParaRPr lang="en-US"/>
        </a:p>
      </dgm:t>
    </dgm:pt>
    <dgm:pt modelId="{7E407C26-4BCA-4B45-9AD5-606A494E89C6}">
      <dgm:prSet/>
      <dgm:spPr/>
      <dgm:t>
        <a:bodyPr/>
        <a:lstStyle/>
        <a:p>
          <a:r>
            <a:rPr lang="en-US" dirty="0"/>
            <a:t>Information is also useful in determining the ability of the fire department to place aerial apparatus and ground ladders for access to upper stories of a structure</a:t>
          </a:r>
        </a:p>
      </dgm:t>
    </dgm:pt>
    <dgm:pt modelId="{69112953-84F7-4554-A75C-A4BB5EE0C721}" type="parTrans" cxnId="{0F2BA88E-95FB-44EE-92CD-34EA449B6AA3}">
      <dgm:prSet/>
      <dgm:spPr/>
      <dgm:t>
        <a:bodyPr/>
        <a:lstStyle/>
        <a:p>
          <a:endParaRPr lang="en-US"/>
        </a:p>
      </dgm:t>
    </dgm:pt>
    <dgm:pt modelId="{924394CF-3C6C-4B7C-9217-EE5F014F854C}" type="sibTrans" cxnId="{0F2BA88E-95FB-44EE-92CD-34EA449B6AA3}">
      <dgm:prSet/>
      <dgm:spPr/>
      <dgm:t>
        <a:bodyPr/>
        <a:lstStyle/>
        <a:p>
          <a:endParaRPr lang="en-US"/>
        </a:p>
      </dgm:t>
    </dgm:pt>
    <dgm:pt modelId="{5D36A3D7-4A93-4439-8FC4-E5F6CA62A22F}">
      <dgm:prSet phldrT="[Text]"/>
      <dgm:spPr/>
      <dgm:t>
        <a:bodyPr/>
        <a:lstStyle/>
        <a:p>
          <a:r>
            <a:rPr lang="en-US" dirty="0"/>
            <a:t>Display the elevation of the property above sea level (ASL) or based on the elevation of the benchmark</a:t>
          </a:r>
        </a:p>
      </dgm:t>
    </dgm:pt>
    <dgm:pt modelId="{D10C5C53-3977-4D89-BD9D-A008DA41815C}" type="parTrans" cxnId="{8C514E42-25F3-44AC-A654-EF704430D3A6}">
      <dgm:prSet/>
      <dgm:spPr/>
      <dgm:t>
        <a:bodyPr/>
        <a:lstStyle/>
        <a:p>
          <a:endParaRPr lang="en-US"/>
        </a:p>
      </dgm:t>
    </dgm:pt>
    <dgm:pt modelId="{E392E5F1-E848-4737-A313-914276A32961}" type="sibTrans" cxnId="{8C514E42-25F3-44AC-A654-EF704430D3A6}">
      <dgm:prSet/>
      <dgm:spPr/>
      <dgm:t>
        <a:bodyPr/>
        <a:lstStyle/>
        <a:p>
          <a:endParaRPr lang="en-US"/>
        </a:p>
      </dgm:t>
    </dgm:pt>
    <dgm:pt modelId="{8CF890C1-61DA-4906-B160-6176B44B9C09}" type="pres">
      <dgm:prSet presAssocID="{93695E61-D6F0-4135-87C3-A1061117F8DC}" presName="linear" presStyleCnt="0">
        <dgm:presLayoutVars>
          <dgm:dir/>
          <dgm:animLvl val="lvl"/>
          <dgm:resizeHandles val="exact"/>
        </dgm:presLayoutVars>
      </dgm:prSet>
      <dgm:spPr/>
      <dgm:t>
        <a:bodyPr/>
        <a:lstStyle/>
        <a:p>
          <a:endParaRPr lang="en-US"/>
        </a:p>
      </dgm:t>
    </dgm:pt>
    <dgm:pt modelId="{1E7795F0-7478-4343-BEB1-8783B0BC2C94}" type="pres">
      <dgm:prSet presAssocID="{F55E9AD7-C0D9-4C6E-B2B1-EBA8423DD2DA}" presName="parentLin" presStyleCnt="0"/>
      <dgm:spPr/>
      <dgm:t>
        <a:bodyPr/>
        <a:lstStyle/>
        <a:p>
          <a:endParaRPr lang="en-US"/>
        </a:p>
      </dgm:t>
    </dgm:pt>
    <dgm:pt modelId="{916AD392-8FE2-4E01-9FEF-EBA58A4E45A6}" type="pres">
      <dgm:prSet presAssocID="{F55E9AD7-C0D9-4C6E-B2B1-EBA8423DD2DA}" presName="parentLeftMargin" presStyleLbl="node1" presStyleIdx="0" presStyleCnt="1"/>
      <dgm:spPr/>
      <dgm:t>
        <a:bodyPr/>
        <a:lstStyle/>
        <a:p>
          <a:endParaRPr lang="en-US"/>
        </a:p>
      </dgm:t>
    </dgm:pt>
    <dgm:pt modelId="{7FEE4DCD-A7C9-452E-81B1-66F422EFCB3C}" type="pres">
      <dgm:prSet presAssocID="{F55E9AD7-C0D9-4C6E-B2B1-EBA8423DD2DA}" presName="parentText" presStyleLbl="node1" presStyleIdx="0" presStyleCnt="1">
        <dgm:presLayoutVars>
          <dgm:chMax val="0"/>
          <dgm:bulletEnabled val="1"/>
        </dgm:presLayoutVars>
      </dgm:prSet>
      <dgm:spPr/>
      <dgm:t>
        <a:bodyPr/>
        <a:lstStyle/>
        <a:p>
          <a:endParaRPr lang="en-US"/>
        </a:p>
      </dgm:t>
    </dgm:pt>
    <dgm:pt modelId="{260695B5-C7F9-40D2-B4F1-2975FCA0F070}" type="pres">
      <dgm:prSet presAssocID="{F55E9AD7-C0D9-4C6E-B2B1-EBA8423DD2DA}" presName="negativeSpace" presStyleCnt="0"/>
      <dgm:spPr/>
      <dgm:t>
        <a:bodyPr/>
        <a:lstStyle/>
        <a:p>
          <a:endParaRPr lang="en-US"/>
        </a:p>
      </dgm:t>
    </dgm:pt>
    <dgm:pt modelId="{3126897B-9FE0-4C84-AE52-EEBCA18AA031}" type="pres">
      <dgm:prSet presAssocID="{F55E9AD7-C0D9-4C6E-B2B1-EBA8423DD2DA}" presName="childText" presStyleLbl="conFgAcc1" presStyleIdx="0" presStyleCnt="1">
        <dgm:presLayoutVars>
          <dgm:bulletEnabled val="1"/>
        </dgm:presLayoutVars>
      </dgm:prSet>
      <dgm:spPr/>
      <dgm:t>
        <a:bodyPr/>
        <a:lstStyle/>
        <a:p>
          <a:endParaRPr lang="en-US"/>
        </a:p>
      </dgm:t>
    </dgm:pt>
  </dgm:ptLst>
  <dgm:cxnLst>
    <dgm:cxn modelId="{132E4671-76A2-48D1-8ED7-5C6D09F8C38C}" srcId="{F55E9AD7-C0D9-4C6E-B2B1-EBA8423DD2DA}" destId="{4B2F4619-062C-4075-A748-09CBB7C62BCD}" srcOrd="2" destOrd="0" parTransId="{3D646A12-DCCF-46AB-B56B-A6FA1512E4AD}" sibTransId="{81E5C270-C4AA-4253-92A0-75A8DC128D4C}"/>
    <dgm:cxn modelId="{BB68A82E-1B69-43D2-A175-7FA196D0EEC4}" type="presOf" srcId="{F55E9AD7-C0D9-4C6E-B2B1-EBA8423DD2DA}" destId="{7FEE4DCD-A7C9-452E-81B1-66F422EFCB3C}" srcOrd="1" destOrd="0" presId="urn:microsoft.com/office/officeart/2005/8/layout/list1"/>
    <dgm:cxn modelId="{8C514E42-25F3-44AC-A654-EF704430D3A6}" srcId="{F55E9AD7-C0D9-4C6E-B2B1-EBA8423DD2DA}" destId="{5D36A3D7-4A93-4439-8FC4-E5F6CA62A22F}" srcOrd="0" destOrd="0" parTransId="{D10C5C53-3977-4D89-BD9D-A008DA41815C}" sibTransId="{E392E5F1-E848-4737-A313-914276A32961}"/>
    <dgm:cxn modelId="{BA081030-51F9-4F59-A3AA-62528B690874}" type="presOf" srcId="{7E407C26-4BCA-4B45-9AD5-606A494E89C6}" destId="{3126897B-9FE0-4C84-AE52-EEBCA18AA031}" srcOrd="0" destOrd="3" presId="urn:microsoft.com/office/officeart/2005/8/layout/list1"/>
    <dgm:cxn modelId="{6BED5C1E-B4F5-49CE-A4C5-E6F75DCEB6F4}" type="presOf" srcId="{7FFE3F6A-843F-47C9-AE63-F8DB8B0A4FA6}" destId="{3126897B-9FE0-4C84-AE52-EEBCA18AA031}" srcOrd="0" destOrd="1" presId="urn:microsoft.com/office/officeart/2005/8/layout/list1"/>
    <dgm:cxn modelId="{1DC4126E-75AE-4128-B18D-D2106DA165BE}" type="presOf" srcId="{5D36A3D7-4A93-4439-8FC4-E5F6CA62A22F}" destId="{3126897B-9FE0-4C84-AE52-EEBCA18AA031}" srcOrd="0" destOrd="0" presId="urn:microsoft.com/office/officeart/2005/8/layout/list1"/>
    <dgm:cxn modelId="{0F2BA88E-95FB-44EE-92CD-34EA449B6AA3}" srcId="{F55E9AD7-C0D9-4C6E-B2B1-EBA8423DD2DA}" destId="{7E407C26-4BCA-4B45-9AD5-606A494E89C6}" srcOrd="3" destOrd="0" parTransId="{69112953-84F7-4554-A75C-A4BB5EE0C721}" sibTransId="{924394CF-3C6C-4B7C-9217-EE5F014F854C}"/>
    <dgm:cxn modelId="{60B50908-F504-4880-9AB4-0AC28476FFE4}" type="presOf" srcId="{4B2F4619-062C-4075-A748-09CBB7C62BCD}" destId="{3126897B-9FE0-4C84-AE52-EEBCA18AA031}" srcOrd="0" destOrd="2" presId="urn:microsoft.com/office/officeart/2005/8/layout/list1"/>
    <dgm:cxn modelId="{16B52F0A-124B-4182-9D9E-634FD23EC721}" srcId="{93695E61-D6F0-4135-87C3-A1061117F8DC}" destId="{F55E9AD7-C0D9-4C6E-B2B1-EBA8423DD2DA}" srcOrd="0" destOrd="0" parTransId="{2BC2BB96-CB95-41B9-A8FC-E6FB2222F6DA}" sibTransId="{186419C3-904B-44B0-8441-06682091DB78}"/>
    <dgm:cxn modelId="{BA6D3E06-6080-400D-8B7C-1AC6FD1E1099}" type="presOf" srcId="{93695E61-D6F0-4135-87C3-A1061117F8DC}" destId="{8CF890C1-61DA-4906-B160-6176B44B9C09}" srcOrd="0" destOrd="0" presId="urn:microsoft.com/office/officeart/2005/8/layout/list1"/>
    <dgm:cxn modelId="{B1605099-DC11-47A8-BBE3-BB94577B879A}" srcId="{F55E9AD7-C0D9-4C6E-B2B1-EBA8423DD2DA}" destId="{7FFE3F6A-843F-47C9-AE63-F8DB8B0A4FA6}" srcOrd="1" destOrd="0" parTransId="{592A929B-8471-43FA-AE9B-3793D907EDF1}" sibTransId="{485C3EF0-1C99-4C89-8592-8C57D8280CE5}"/>
    <dgm:cxn modelId="{603487B6-010A-4753-8F93-7783E2F4A11C}" type="presOf" srcId="{F55E9AD7-C0D9-4C6E-B2B1-EBA8423DD2DA}" destId="{916AD392-8FE2-4E01-9FEF-EBA58A4E45A6}" srcOrd="0" destOrd="0" presId="urn:microsoft.com/office/officeart/2005/8/layout/list1"/>
    <dgm:cxn modelId="{8D8EA306-2EF2-41DE-B4FA-6A18D01A4A23}" type="presParOf" srcId="{8CF890C1-61DA-4906-B160-6176B44B9C09}" destId="{1E7795F0-7478-4343-BEB1-8783B0BC2C94}" srcOrd="0" destOrd="0" presId="urn:microsoft.com/office/officeart/2005/8/layout/list1"/>
    <dgm:cxn modelId="{560E5EAC-90B8-4B65-AE35-D3E76253F10A}" type="presParOf" srcId="{1E7795F0-7478-4343-BEB1-8783B0BC2C94}" destId="{916AD392-8FE2-4E01-9FEF-EBA58A4E45A6}" srcOrd="0" destOrd="0" presId="urn:microsoft.com/office/officeart/2005/8/layout/list1"/>
    <dgm:cxn modelId="{1E2F6AB8-F16B-4DDA-97D6-ED8175ECBE1E}" type="presParOf" srcId="{1E7795F0-7478-4343-BEB1-8783B0BC2C94}" destId="{7FEE4DCD-A7C9-452E-81B1-66F422EFCB3C}" srcOrd="1" destOrd="0" presId="urn:microsoft.com/office/officeart/2005/8/layout/list1"/>
    <dgm:cxn modelId="{858E1C16-1202-42EC-B78A-B9B3C83064A7}" type="presParOf" srcId="{8CF890C1-61DA-4906-B160-6176B44B9C09}" destId="{260695B5-C7F9-40D2-B4F1-2975FCA0F070}" srcOrd="1" destOrd="0" presId="urn:microsoft.com/office/officeart/2005/8/layout/list1"/>
    <dgm:cxn modelId="{6A46F9B0-DF22-4F02-871F-7A6E3224A157}" type="presParOf" srcId="{8CF890C1-61DA-4906-B160-6176B44B9C09}" destId="{3126897B-9FE0-4C84-AE52-EEBCA18AA03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3695E61-D6F0-4135-87C3-A1061117F8DC}"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F55E9AD7-C0D9-4C6E-B2B1-EBA8423DD2DA}">
      <dgm:prSet phldrT="[Text]"/>
      <dgm:spPr/>
      <dgm:t>
        <a:bodyPr/>
        <a:lstStyle/>
        <a:p>
          <a:r>
            <a:rPr lang="en-US" dirty="0"/>
            <a:t>Fire apparatus access</a:t>
          </a:r>
        </a:p>
      </dgm:t>
    </dgm:pt>
    <dgm:pt modelId="{2BC2BB96-CB95-41B9-A8FC-E6FB2222F6DA}" type="parTrans" cxnId="{16B52F0A-124B-4182-9D9E-634FD23EC721}">
      <dgm:prSet/>
      <dgm:spPr/>
      <dgm:t>
        <a:bodyPr/>
        <a:lstStyle/>
        <a:p>
          <a:endParaRPr lang="en-US"/>
        </a:p>
      </dgm:t>
    </dgm:pt>
    <dgm:pt modelId="{186419C3-904B-44B0-8441-06682091DB78}" type="sibTrans" cxnId="{16B52F0A-124B-4182-9D9E-634FD23EC721}">
      <dgm:prSet/>
      <dgm:spPr/>
      <dgm:t>
        <a:bodyPr/>
        <a:lstStyle/>
        <a:p>
          <a:endParaRPr lang="en-US"/>
        </a:p>
      </dgm:t>
    </dgm:pt>
    <dgm:pt modelId="{6E2E13AF-5413-4EBC-9884-4D3D3AC77504}">
      <dgm:prSet/>
      <dgm:spPr/>
      <dgm:t>
        <a:bodyPr/>
        <a:lstStyle/>
        <a:p>
          <a:r>
            <a:rPr lang="en-US" dirty="0"/>
            <a:t>Will include width, turning radius, and load-bearing capacity</a:t>
          </a:r>
        </a:p>
      </dgm:t>
    </dgm:pt>
    <dgm:pt modelId="{33113FB3-60AC-4BC9-9392-832FE339DC35}" type="parTrans" cxnId="{B8859D64-DDE3-4448-B409-7E1458161BD7}">
      <dgm:prSet/>
      <dgm:spPr/>
      <dgm:t>
        <a:bodyPr/>
        <a:lstStyle/>
        <a:p>
          <a:endParaRPr lang="en-US"/>
        </a:p>
      </dgm:t>
    </dgm:pt>
    <dgm:pt modelId="{CC3431C2-CA76-4ECB-9B71-77E4309E9AAC}" type="sibTrans" cxnId="{B8859D64-DDE3-4448-B409-7E1458161BD7}">
      <dgm:prSet/>
      <dgm:spPr/>
      <dgm:t>
        <a:bodyPr/>
        <a:lstStyle/>
        <a:p>
          <a:endParaRPr lang="en-US"/>
        </a:p>
      </dgm:t>
    </dgm:pt>
    <dgm:pt modelId="{751F845D-0D1A-4C96-8EC8-DC20B8539137}">
      <dgm:prSet/>
      <dgm:spPr/>
      <dgm:t>
        <a:bodyPr/>
        <a:lstStyle/>
        <a:p>
          <a:r>
            <a:rPr lang="en-US" dirty="0"/>
            <a:t>Locations for fire department connections (FDCs), hydrants, or aerial apparatus placement are shown </a:t>
          </a:r>
        </a:p>
      </dgm:t>
    </dgm:pt>
    <dgm:pt modelId="{67BB58DB-11DF-4CD4-AA80-9F01BE8EC498}" type="parTrans" cxnId="{69092055-1947-4447-96BF-E4D065A30CC2}">
      <dgm:prSet/>
      <dgm:spPr/>
      <dgm:t>
        <a:bodyPr/>
        <a:lstStyle/>
        <a:p>
          <a:endParaRPr lang="en-US"/>
        </a:p>
      </dgm:t>
    </dgm:pt>
    <dgm:pt modelId="{2002DDAB-7C9C-407B-8EFF-5A16D90A7F7D}" type="sibTrans" cxnId="{69092055-1947-4447-96BF-E4D065A30CC2}">
      <dgm:prSet/>
      <dgm:spPr/>
      <dgm:t>
        <a:bodyPr/>
        <a:lstStyle/>
        <a:p>
          <a:endParaRPr lang="en-US"/>
        </a:p>
      </dgm:t>
    </dgm:pt>
    <dgm:pt modelId="{108D4AB5-3FF3-4755-87FF-DEDDB132FD66}">
      <dgm:prSet phldrT="[Text]"/>
      <dgm:spPr/>
      <dgm:t>
        <a:bodyPr/>
        <a:lstStyle/>
        <a:p>
          <a:r>
            <a:rPr lang="en-US" dirty="0"/>
            <a:t>Illustrate the private road network serving one or more buildings on a property</a:t>
          </a:r>
        </a:p>
      </dgm:t>
    </dgm:pt>
    <dgm:pt modelId="{66E30847-557B-4D02-BD09-94FB6D6086ED}" type="parTrans" cxnId="{8A07BB95-27D8-408F-B1A3-A057A0F86B98}">
      <dgm:prSet/>
      <dgm:spPr/>
      <dgm:t>
        <a:bodyPr/>
        <a:lstStyle/>
        <a:p>
          <a:endParaRPr lang="en-US"/>
        </a:p>
      </dgm:t>
    </dgm:pt>
    <dgm:pt modelId="{1C9C6C4B-6F8D-4215-BA0B-058269E5CAFB}" type="sibTrans" cxnId="{8A07BB95-27D8-408F-B1A3-A057A0F86B98}">
      <dgm:prSet/>
      <dgm:spPr/>
      <dgm:t>
        <a:bodyPr/>
        <a:lstStyle/>
        <a:p>
          <a:endParaRPr lang="en-US"/>
        </a:p>
      </dgm:t>
    </dgm:pt>
    <dgm:pt modelId="{8CF890C1-61DA-4906-B160-6176B44B9C09}" type="pres">
      <dgm:prSet presAssocID="{93695E61-D6F0-4135-87C3-A1061117F8DC}" presName="linear" presStyleCnt="0">
        <dgm:presLayoutVars>
          <dgm:dir/>
          <dgm:animLvl val="lvl"/>
          <dgm:resizeHandles val="exact"/>
        </dgm:presLayoutVars>
      </dgm:prSet>
      <dgm:spPr/>
      <dgm:t>
        <a:bodyPr/>
        <a:lstStyle/>
        <a:p>
          <a:endParaRPr lang="en-US"/>
        </a:p>
      </dgm:t>
    </dgm:pt>
    <dgm:pt modelId="{1E7795F0-7478-4343-BEB1-8783B0BC2C94}" type="pres">
      <dgm:prSet presAssocID="{F55E9AD7-C0D9-4C6E-B2B1-EBA8423DD2DA}" presName="parentLin" presStyleCnt="0"/>
      <dgm:spPr/>
      <dgm:t>
        <a:bodyPr/>
        <a:lstStyle/>
        <a:p>
          <a:endParaRPr lang="en-US"/>
        </a:p>
      </dgm:t>
    </dgm:pt>
    <dgm:pt modelId="{916AD392-8FE2-4E01-9FEF-EBA58A4E45A6}" type="pres">
      <dgm:prSet presAssocID="{F55E9AD7-C0D9-4C6E-B2B1-EBA8423DD2DA}" presName="parentLeftMargin" presStyleLbl="node1" presStyleIdx="0" presStyleCnt="1"/>
      <dgm:spPr/>
      <dgm:t>
        <a:bodyPr/>
        <a:lstStyle/>
        <a:p>
          <a:endParaRPr lang="en-US"/>
        </a:p>
      </dgm:t>
    </dgm:pt>
    <dgm:pt modelId="{7FEE4DCD-A7C9-452E-81B1-66F422EFCB3C}" type="pres">
      <dgm:prSet presAssocID="{F55E9AD7-C0D9-4C6E-B2B1-EBA8423DD2DA}" presName="parentText" presStyleLbl="node1" presStyleIdx="0" presStyleCnt="1">
        <dgm:presLayoutVars>
          <dgm:chMax val="0"/>
          <dgm:bulletEnabled val="1"/>
        </dgm:presLayoutVars>
      </dgm:prSet>
      <dgm:spPr/>
      <dgm:t>
        <a:bodyPr/>
        <a:lstStyle/>
        <a:p>
          <a:endParaRPr lang="en-US"/>
        </a:p>
      </dgm:t>
    </dgm:pt>
    <dgm:pt modelId="{260695B5-C7F9-40D2-B4F1-2975FCA0F070}" type="pres">
      <dgm:prSet presAssocID="{F55E9AD7-C0D9-4C6E-B2B1-EBA8423DD2DA}" presName="negativeSpace" presStyleCnt="0"/>
      <dgm:spPr/>
      <dgm:t>
        <a:bodyPr/>
        <a:lstStyle/>
        <a:p>
          <a:endParaRPr lang="en-US"/>
        </a:p>
      </dgm:t>
    </dgm:pt>
    <dgm:pt modelId="{3126897B-9FE0-4C84-AE52-EEBCA18AA031}" type="pres">
      <dgm:prSet presAssocID="{F55E9AD7-C0D9-4C6E-B2B1-EBA8423DD2DA}" presName="childText" presStyleLbl="conFgAcc1" presStyleIdx="0" presStyleCnt="1">
        <dgm:presLayoutVars>
          <dgm:bulletEnabled val="1"/>
        </dgm:presLayoutVars>
      </dgm:prSet>
      <dgm:spPr/>
      <dgm:t>
        <a:bodyPr/>
        <a:lstStyle/>
        <a:p>
          <a:endParaRPr lang="en-US"/>
        </a:p>
      </dgm:t>
    </dgm:pt>
  </dgm:ptLst>
  <dgm:cxnLst>
    <dgm:cxn modelId="{E27E8E2A-5C90-4F8A-89C3-2B197E4EDDEF}" type="presOf" srcId="{6E2E13AF-5413-4EBC-9884-4D3D3AC77504}" destId="{3126897B-9FE0-4C84-AE52-EEBCA18AA031}" srcOrd="0" destOrd="1" presId="urn:microsoft.com/office/officeart/2005/8/layout/list1"/>
    <dgm:cxn modelId="{0D531E8A-BA7F-4100-B6AB-B7B11F0F5442}" type="presOf" srcId="{F55E9AD7-C0D9-4C6E-B2B1-EBA8423DD2DA}" destId="{916AD392-8FE2-4E01-9FEF-EBA58A4E45A6}" srcOrd="0" destOrd="0" presId="urn:microsoft.com/office/officeart/2005/8/layout/list1"/>
    <dgm:cxn modelId="{B8859D64-DDE3-4448-B409-7E1458161BD7}" srcId="{F55E9AD7-C0D9-4C6E-B2B1-EBA8423DD2DA}" destId="{6E2E13AF-5413-4EBC-9884-4D3D3AC77504}" srcOrd="1" destOrd="0" parTransId="{33113FB3-60AC-4BC9-9392-832FE339DC35}" sibTransId="{CC3431C2-CA76-4ECB-9B71-77E4309E9AAC}"/>
    <dgm:cxn modelId="{10DF3429-1D25-49A2-BA79-CDA472F4A969}" type="presOf" srcId="{108D4AB5-3FF3-4755-87FF-DEDDB132FD66}" destId="{3126897B-9FE0-4C84-AE52-EEBCA18AA031}" srcOrd="0" destOrd="0" presId="urn:microsoft.com/office/officeart/2005/8/layout/list1"/>
    <dgm:cxn modelId="{5458A4C3-6347-457E-B7DE-DCAFF8DA03F0}" type="presOf" srcId="{F55E9AD7-C0D9-4C6E-B2B1-EBA8423DD2DA}" destId="{7FEE4DCD-A7C9-452E-81B1-66F422EFCB3C}" srcOrd="1" destOrd="0" presId="urn:microsoft.com/office/officeart/2005/8/layout/list1"/>
    <dgm:cxn modelId="{380A86E0-4F46-4C74-86E9-927C5C05A2E0}" type="presOf" srcId="{751F845D-0D1A-4C96-8EC8-DC20B8539137}" destId="{3126897B-9FE0-4C84-AE52-EEBCA18AA031}" srcOrd="0" destOrd="2" presId="urn:microsoft.com/office/officeart/2005/8/layout/list1"/>
    <dgm:cxn modelId="{3C3817F5-2C81-497C-AD17-7AAF512C5CE0}" type="presOf" srcId="{93695E61-D6F0-4135-87C3-A1061117F8DC}" destId="{8CF890C1-61DA-4906-B160-6176B44B9C09}" srcOrd="0" destOrd="0" presId="urn:microsoft.com/office/officeart/2005/8/layout/list1"/>
    <dgm:cxn modelId="{8A07BB95-27D8-408F-B1A3-A057A0F86B98}" srcId="{F55E9AD7-C0D9-4C6E-B2B1-EBA8423DD2DA}" destId="{108D4AB5-3FF3-4755-87FF-DEDDB132FD66}" srcOrd="0" destOrd="0" parTransId="{66E30847-557B-4D02-BD09-94FB6D6086ED}" sibTransId="{1C9C6C4B-6F8D-4215-BA0B-058269E5CAFB}"/>
    <dgm:cxn modelId="{16B52F0A-124B-4182-9D9E-634FD23EC721}" srcId="{93695E61-D6F0-4135-87C3-A1061117F8DC}" destId="{F55E9AD7-C0D9-4C6E-B2B1-EBA8423DD2DA}" srcOrd="0" destOrd="0" parTransId="{2BC2BB96-CB95-41B9-A8FC-E6FB2222F6DA}" sibTransId="{186419C3-904B-44B0-8441-06682091DB78}"/>
    <dgm:cxn modelId="{69092055-1947-4447-96BF-E4D065A30CC2}" srcId="{F55E9AD7-C0D9-4C6E-B2B1-EBA8423DD2DA}" destId="{751F845D-0D1A-4C96-8EC8-DC20B8539137}" srcOrd="2" destOrd="0" parTransId="{67BB58DB-11DF-4CD4-AA80-9F01BE8EC498}" sibTransId="{2002DDAB-7C9C-407B-8EFF-5A16D90A7F7D}"/>
    <dgm:cxn modelId="{BBBEE038-0F4E-42BD-ADF8-213FDF9CA2CF}" type="presParOf" srcId="{8CF890C1-61DA-4906-B160-6176B44B9C09}" destId="{1E7795F0-7478-4343-BEB1-8783B0BC2C94}" srcOrd="0" destOrd="0" presId="urn:microsoft.com/office/officeart/2005/8/layout/list1"/>
    <dgm:cxn modelId="{03521BC3-098A-4573-B857-8B3474578AE9}" type="presParOf" srcId="{1E7795F0-7478-4343-BEB1-8783B0BC2C94}" destId="{916AD392-8FE2-4E01-9FEF-EBA58A4E45A6}" srcOrd="0" destOrd="0" presId="urn:microsoft.com/office/officeart/2005/8/layout/list1"/>
    <dgm:cxn modelId="{1BE55756-BCF5-45E1-9B2B-D7AADE26820A}" type="presParOf" srcId="{1E7795F0-7478-4343-BEB1-8783B0BC2C94}" destId="{7FEE4DCD-A7C9-452E-81B1-66F422EFCB3C}" srcOrd="1" destOrd="0" presId="urn:microsoft.com/office/officeart/2005/8/layout/list1"/>
    <dgm:cxn modelId="{1CD2F8D3-A484-4C4C-870F-EB4055F686F3}" type="presParOf" srcId="{8CF890C1-61DA-4906-B160-6176B44B9C09}" destId="{260695B5-C7F9-40D2-B4F1-2975FCA0F070}" srcOrd="1" destOrd="0" presId="urn:microsoft.com/office/officeart/2005/8/layout/list1"/>
    <dgm:cxn modelId="{04176465-D467-4AB3-A2E7-B301D4547D57}" type="presParOf" srcId="{8CF890C1-61DA-4906-B160-6176B44B9C09}" destId="{3126897B-9FE0-4C84-AE52-EEBCA18AA03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AC53F80-6D3C-4185-95DB-94820E6C4F30}"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A42F882F-0763-4819-BA30-4FA03FD75129}">
      <dgm:prSet phldrT="[Text]" custT="1"/>
      <dgm:spPr/>
      <dgm:t>
        <a:bodyPr/>
        <a:lstStyle/>
        <a:p>
          <a:r>
            <a:rPr lang="en-US" sz="2000" b="0" dirty="0"/>
            <a:t>Dimensions are usually placed some distance away from the shapes on the drawing through the use of extension lines</a:t>
          </a:r>
        </a:p>
      </dgm:t>
    </dgm:pt>
    <dgm:pt modelId="{E98F0193-4889-4369-8155-79E166CE77F7}" type="parTrans" cxnId="{BAF0768E-FFB8-47EF-846B-0E2D7E542A0C}">
      <dgm:prSet/>
      <dgm:spPr/>
      <dgm:t>
        <a:bodyPr/>
        <a:lstStyle/>
        <a:p>
          <a:endParaRPr lang="en-US"/>
        </a:p>
      </dgm:t>
    </dgm:pt>
    <dgm:pt modelId="{BE861CC7-91E3-4F2B-85FB-CEFDCA3EFA7D}" type="sibTrans" cxnId="{BAF0768E-FFB8-47EF-846B-0E2D7E542A0C}">
      <dgm:prSet/>
      <dgm:spPr/>
      <dgm:t>
        <a:bodyPr/>
        <a:lstStyle/>
        <a:p>
          <a:endParaRPr lang="en-US"/>
        </a:p>
      </dgm:t>
    </dgm:pt>
    <dgm:pt modelId="{BA43A99A-D750-48ED-AAD3-E98EB257168A}">
      <dgm:prSet custT="1"/>
      <dgm:spPr>
        <a:solidFill>
          <a:schemeClr val="accent2">
            <a:lumMod val="75000"/>
          </a:schemeClr>
        </a:solidFill>
      </dgm:spPr>
      <dgm:t>
        <a:bodyPr/>
        <a:lstStyle/>
        <a:p>
          <a:r>
            <a:rPr lang="en-US" sz="2000" b="0" dirty="0"/>
            <a:t>Dimensions are expressed in feet and inches (meters and millimeters)</a:t>
          </a:r>
        </a:p>
      </dgm:t>
    </dgm:pt>
    <dgm:pt modelId="{504AC659-6449-4305-9BF0-D22DA2C1FD25}" type="parTrans" cxnId="{87A76633-2271-4998-A6BE-0127260FE934}">
      <dgm:prSet/>
      <dgm:spPr/>
      <dgm:t>
        <a:bodyPr/>
        <a:lstStyle/>
        <a:p>
          <a:endParaRPr lang="en-US"/>
        </a:p>
      </dgm:t>
    </dgm:pt>
    <dgm:pt modelId="{096973C6-AD2C-4441-A6B4-4BB7597EC94B}" type="sibTrans" cxnId="{87A76633-2271-4998-A6BE-0127260FE934}">
      <dgm:prSet/>
      <dgm:spPr/>
      <dgm:t>
        <a:bodyPr/>
        <a:lstStyle/>
        <a:p>
          <a:endParaRPr lang="en-US"/>
        </a:p>
      </dgm:t>
    </dgm:pt>
    <dgm:pt modelId="{B97713B1-2188-4176-9F0A-0FF1D9A7EEFA}" type="pres">
      <dgm:prSet presAssocID="{6AC53F80-6D3C-4185-95DB-94820E6C4F30}" presName="linear" presStyleCnt="0">
        <dgm:presLayoutVars>
          <dgm:animLvl val="lvl"/>
          <dgm:resizeHandles val="exact"/>
        </dgm:presLayoutVars>
      </dgm:prSet>
      <dgm:spPr/>
      <dgm:t>
        <a:bodyPr/>
        <a:lstStyle/>
        <a:p>
          <a:endParaRPr lang="en-US"/>
        </a:p>
      </dgm:t>
    </dgm:pt>
    <dgm:pt modelId="{A6E7A22C-1C8F-4568-AA0A-5D398090579B}" type="pres">
      <dgm:prSet presAssocID="{A42F882F-0763-4819-BA30-4FA03FD75129}" presName="parentText" presStyleLbl="node1" presStyleIdx="0" presStyleCnt="2">
        <dgm:presLayoutVars>
          <dgm:chMax val="0"/>
          <dgm:bulletEnabled val="1"/>
        </dgm:presLayoutVars>
      </dgm:prSet>
      <dgm:spPr/>
      <dgm:t>
        <a:bodyPr/>
        <a:lstStyle/>
        <a:p>
          <a:endParaRPr lang="en-US"/>
        </a:p>
      </dgm:t>
    </dgm:pt>
    <dgm:pt modelId="{2F711F82-2A3C-4CD1-A397-41637336B566}" type="pres">
      <dgm:prSet presAssocID="{BE861CC7-91E3-4F2B-85FB-CEFDCA3EFA7D}" presName="spacer" presStyleCnt="0"/>
      <dgm:spPr/>
    </dgm:pt>
    <dgm:pt modelId="{B9BCF430-B001-42F9-808E-521057447BEE}" type="pres">
      <dgm:prSet presAssocID="{BA43A99A-D750-48ED-AAD3-E98EB257168A}" presName="parentText" presStyleLbl="node1" presStyleIdx="1" presStyleCnt="2">
        <dgm:presLayoutVars>
          <dgm:chMax val="0"/>
          <dgm:bulletEnabled val="1"/>
        </dgm:presLayoutVars>
      </dgm:prSet>
      <dgm:spPr/>
      <dgm:t>
        <a:bodyPr/>
        <a:lstStyle/>
        <a:p>
          <a:endParaRPr lang="en-US"/>
        </a:p>
      </dgm:t>
    </dgm:pt>
  </dgm:ptLst>
  <dgm:cxnLst>
    <dgm:cxn modelId="{8F64F08B-A45E-4394-8D71-C1B4F5CADFC0}" type="presOf" srcId="{A42F882F-0763-4819-BA30-4FA03FD75129}" destId="{A6E7A22C-1C8F-4568-AA0A-5D398090579B}" srcOrd="0" destOrd="0" presId="urn:microsoft.com/office/officeart/2005/8/layout/vList2"/>
    <dgm:cxn modelId="{7307ACF8-6324-4FE8-968D-2CD5FF042C67}" type="presOf" srcId="{6AC53F80-6D3C-4185-95DB-94820E6C4F30}" destId="{B97713B1-2188-4176-9F0A-0FF1D9A7EEFA}" srcOrd="0" destOrd="0" presId="urn:microsoft.com/office/officeart/2005/8/layout/vList2"/>
    <dgm:cxn modelId="{0B5DB6F0-B9D3-4646-941A-748678BF0849}" type="presOf" srcId="{BA43A99A-D750-48ED-AAD3-E98EB257168A}" destId="{B9BCF430-B001-42F9-808E-521057447BEE}" srcOrd="0" destOrd="0" presId="urn:microsoft.com/office/officeart/2005/8/layout/vList2"/>
    <dgm:cxn modelId="{87A76633-2271-4998-A6BE-0127260FE934}" srcId="{6AC53F80-6D3C-4185-95DB-94820E6C4F30}" destId="{BA43A99A-D750-48ED-AAD3-E98EB257168A}" srcOrd="1" destOrd="0" parTransId="{504AC659-6449-4305-9BF0-D22DA2C1FD25}" sibTransId="{096973C6-AD2C-4441-A6B4-4BB7597EC94B}"/>
    <dgm:cxn modelId="{BAF0768E-FFB8-47EF-846B-0E2D7E542A0C}" srcId="{6AC53F80-6D3C-4185-95DB-94820E6C4F30}" destId="{A42F882F-0763-4819-BA30-4FA03FD75129}" srcOrd="0" destOrd="0" parTransId="{E98F0193-4889-4369-8155-79E166CE77F7}" sibTransId="{BE861CC7-91E3-4F2B-85FB-CEFDCA3EFA7D}"/>
    <dgm:cxn modelId="{481F5606-0096-4844-811D-262F794CE882}" type="presParOf" srcId="{B97713B1-2188-4176-9F0A-0FF1D9A7EEFA}" destId="{A6E7A22C-1C8F-4568-AA0A-5D398090579B}" srcOrd="0" destOrd="0" presId="urn:microsoft.com/office/officeart/2005/8/layout/vList2"/>
    <dgm:cxn modelId="{34AA27E1-8664-4CEC-93CA-468D75675583}" type="presParOf" srcId="{B97713B1-2188-4176-9F0A-0FF1D9A7EEFA}" destId="{2F711F82-2A3C-4CD1-A397-41637336B566}" srcOrd="1" destOrd="0" presId="urn:microsoft.com/office/officeart/2005/8/layout/vList2"/>
    <dgm:cxn modelId="{7895746F-3D44-4EB3-9FA5-5016D3684876}" type="presParOf" srcId="{B97713B1-2188-4176-9F0A-0FF1D9A7EEFA}" destId="{B9BCF430-B001-42F9-808E-521057447BE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548E061-690E-4191-939C-3DC2274238D2}"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07971202-9471-4A1C-9E8B-CBCE4B56E34B}">
      <dgm:prSet phldrT="[Text]" custT="1"/>
      <dgm:spPr/>
      <dgm:t>
        <a:bodyPr/>
        <a:lstStyle/>
        <a:p>
          <a:r>
            <a:rPr lang="en-US" sz="2000" b="0" dirty="0"/>
            <a:t>External walls</a:t>
          </a:r>
        </a:p>
      </dgm:t>
    </dgm:pt>
    <dgm:pt modelId="{0D002975-0A44-45ED-8F67-842B035425D8}" type="parTrans" cxnId="{944FED8D-644F-4C7E-902D-407CA2CCC334}">
      <dgm:prSet/>
      <dgm:spPr/>
      <dgm:t>
        <a:bodyPr/>
        <a:lstStyle/>
        <a:p>
          <a:endParaRPr lang="en-US"/>
        </a:p>
      </dgm:t>
    </dgm:pt>
    <dgm:pt modelId="{E8B31D6B-A52B-4202-91EA-FBCC12FED70E}" type="sibTrans" cxnId="{944FED8D-644F-4C7E-902D-407CA2CCC334}">
      <dgm:prSet/>
      <dgm:spPr/>
      <dgm:t>
        <a:bodyPr/>
        <a:lstStyle/>
        <a:p>
          <a:endParaRPr lang="en-US"/>
        </a:p>
      </dgm:t>
    </dgm:pt>
    <dgm:pt modelId="{AF33B1E4-637A-4006-9147-29C86C7DFA85}">
      <dgm:prSet custT="1"/>
      <dgm:spPr/>
      <dgm:t>
        <a:bodyPr/>
        <a:lstStyle/>
        <a:p>
          <a:r>
            <a:rPr lang="en-US" sz="2000" b="0" dirty="0"/>
            <a:t>Internal walls and partitions</a:t>
          </a:r>
        </a:p>
      </dgm:t>
    </dgm:pt>
    <dgm:pt modelId="{D95816DD-9088-419E-968A-C3133F2105D2}" type="parTrans" cxnId="{464538D9-178D-47D7-8C31-699021EF160A}">
      <dgm:prSet/>
      <dgm:spPr/>
      <dgm:t>
        <a:bodyPr/>
        <a:lstStyle/>
        <a:p>
          <a:endParaRPr lang="en-US"/>
        </a:p>
      </dgm:t>
    </dgm:pt>
    <dgm:pt modelId="{FC72580E-77CD-4213-AA6A-7304C64D67EE}" type="sibTrans" cxnId="{464538D9-178D-47D7-8C31-699021EF160A}">
      <dgm:prSet/>
      <dgm:spPr/>
      <dgm:t>
        <a:bodyPr/>
        <a:lstStyle/>
        <a:p>
          <a:endParaRPr lang="en-US"/>
        </a:p>
      </dgm:t>
    </dgm:pt>
    <dgm:pt modelId="{F9F06DF4-503C-47EC-880D-C6E25EDA7FC7}">
      <dgm:prSet custT="1"/>
      <dgm:spPr/>
      <dgm:t>
        <a:bodyPr/>
        <a:lstStyle/>
        <a:p>
          <a:r>
            <a:rPr lang="en-US" sz="2000" b="0" dirty="0"/>
            <a:t>Fire separation walls</a:t>
          </a:r>
        </a:p>
      </dgm:t>
    </dgm:pt>
    <dgm:pt modelId="{1C83C29F-218E-46AD-B624-F251BE66BC1E}" type="parTrans" cxnId="{7BBF72C7-DCAA-4534-9B94-C82E23CA935E}">
      <dgm:prSet/>
      <dgm:spPr/>
      <dgm:t>
        <a:bodyPr/>
        <a:lstStyle/>
        <a:p>
          <a:endParaRPr lang="en-US"/>
        </a:p>
      </dgm:t>
    </dgm:pt>
    <dgm:pt modelId="{1F158267-65AE-4A49-8E4A-275A46922344}" type="sibTrans" cxnId="{7BBF72C7-DCAA-4534-9B94-C82E23CA935E}">
      <dgm:prSet/>
      <dgm:spPr/>
      <dgm:t>
        <a:bodyPr/>
        <a:lstStyle/>
        <a:p>
          <a:endParaRPr lang="en-US"/>
        </a:p>
      </dgm:t>
    </dgm:pt>
    <dgm:pt modelId="{7E85F524-AD65-43B2-8DA2-F478F2011063}">
      <dgm:prSet custT="1"/>
      <dgm:spPr/>
      <dgm:t>
        <a:bodyPr/>
        <a:lstStyle/>
        <a:p>
          <a:r>
            <a:rPr lang="en-US" sz="2000" b="0" dirty="0"/>
            <a:t>Doors </a:t>
          </a:r>
        </a:p>
      </dgm:t>
    </dgm:pt>
    <dgm:pt modelId="{5A835EF9-FD32-4EE9-90B1-C4E57AC40BCF}" type="parTrans" cxnId="{E7DB880C-2AB0-47CA-BAF7-5B5532476685}">
      <dgm:prSet/>
      <dgm:spPr/>
      <dgm:t>
        <a:bodyPr/>
        <a:lstStyle/>
        <a:p>
          <a:endParaRPr lang="en-US"/>
        </a:p>
      </dgm:t>
    </dgm:pt>
    <dgm:pt modelId="{4F28921E-17C1-4C1A-B851-02C795FB3593}" type="sibTrans" cxnId="{E7DB880C-2AB0-47CA-BAF7-5B5532476685}">
      <dgm:prSet/>
      <dgm:spPr/>
      <dgm:t>
        <a:bodyPr/>
        <a:lstStyle/>
        <a:p>
          <a:endParaRPr lang="en-US"/>
        </a:p>
      </dgm:t>
    </dgm:pt>
    <dgm:pt modelId="{3350E50D-363D-4030-9653-AD2BE7825E2A}">
      <dgm:prSet custT="1"/>
      <dgm:spPr/>
      <dgm:t>
        <a:bodyPr/>
        <a:lstStyle/>
        <a:p>
          <a:r>
            <a:rPr lang="en-US" sz="2000" b="0" dirty="0"/>
            <a:t>Windows</a:t>
          </a:r>
        </a:p>
      </dgm:t>
    </dgm:pt>
    <dgm:pt modelId="{48483668-B3BC-48C5-98A4-EF6509C464EA}" type="parTrans" cxnId="{5D06B360-5350-47C6-9F7B-5A849CFEDD0B}">
      <dgm:prSet/>
      <dgm:spPr/>
      <dgm:t>
        <a:bodyPr/>
        <a:lstStyle/>
        <a:p>
          <a:endParaRPr lang="en-US"/>
        </a:p>
      </dgm:t>
    </dgm:pt>
    <dgm:pt modelId="{EDF79BC6-766D-4558-A8F3-77F8DE0676AD}" type="sibTrans" cxnId="{5D06B360-5350-47C6-9F7B-5A849CFEDD0B}">
      <dgm:prSet/>
      <dgm:spPr/>
      <dgm:t>
        <a:bodyPr/>
        <a:lstStyle/>
        <a:p>
          <a:endParaRPr lang="en-US"/>
        </a:p>
      </dgm:t>
    </dgm:pt>
    <dgm:pt modelId="{585FBCC9-2D85-434F-BEFC-D22F3AA9BF0A}">
      <dgm:prSet custT="1"/>
      <dgm:spPr/>
      <dgm:t>
        <a:bodyPr/>
        <a:lstStyle/>
        <a:p>
          <a:r>
            <a:rPr lang="en-US" sz="2000" b="0" dirty="0"/>
            <a:t>Ceiling and roof joists or trusses</a:t>
          </a:r>
        </a:p>
      </dgm:t>
    </dgm:pt>
    <dgm:pt modelId="{2DC73514-A882-421D-86B4-EF5F298BE0C9}" type="parTrans" cxnId="{18D414E5-CFE8-4D60-ACFF-87352500A34B}">
      <dgm:prSet/>
      <dgm:spPr/>
      <dgm:t>
        <a:bodyPr/>
        <a:lstStyle/>
        <a:p>
          <a:endParaRPr lang="en-US"/>
        </a:p>
      </dgm:t>
    </dgm:pt>
    <dgm:pt modelId="{90641F06-C599-468C-843C-D6C5D36B87A2}" type="sibTrans" cxnId="{18D414E5-CFE8-4D60-ACFF-87352500A34B}">
      <dgm:prSet/>
      <dgm:spPr/>
      <dgm:t>
        <a:bodyPr/>
        <a:lstStyle/>
        <a:p>
          <a:endParaRPr lang="en-US"/>
        </a:p>
      </dgm:t>
    </dgm:pt>
    <dgm:pt modelId="{EB475995-6A86-4167-A6DF-F0F3F43F2C92}">
      <dgm:prSet custT="1"/>
      <dgm:spPr/>
      <dgm:t>
        <a:bodyPr/>
        <a:lstStyle/>
        <a:p>
          <a:r>
            <a:rPr lang="en-US" sz="2000" b="0" dirty="0"/>
            <a:t>Stairs</a:t>
          </a:r>
        </a:p>
      </dgm:t>
    </dgm:pt>
    <dgm:pt modelId="{2491E1BB-B48C-4B7A-8E4A-9878B8E26BB4}" type="parTrans" cxnId="{B7D1B363-131F-4E1A-B5B0-113E37AB8088}">
      <dgm:prSet/>
      <dgm:spPr/>
      <dgm:t>
        <a:bodyPr/>
        <a:lstStyle/>
        <a:p>
          <a:endParaRPr lang="en-US"/>
        </a:p>
      </dgm:t>
    </dgm:pt>
    <dgm:pt modelId="{495E06AD-55BC-41EF-9404-F8769A1E2269}" type="sibTrans" cxnId="{B7D1B363-131F-4E1A-B5B0-113E37AB8088}">
      <dgm:prSet/>
      <dgm:spPr/>
      <dgm:t>
        <a:bodyPr/>
        <a:lstStyle/>
        <a:p>
          <a:endParaRPr lang="en-US"/>
        </a:p>
      </dgm:t>
    </dgm:pt>
    <dgm:pt modelId="{2C83B1D4-AF18-4899-890F-EDD53E328663}">
      <dgm:prSet custT="1"/>
      <dgm:spPr/>
      <dgm:t>
        <a:bodyPr/>
        <a:lstStyle/>
        <a:p>
          <a:r>
            <a:rPr lang="en-US" sz="2000" b="0" dirty="0"/>
            <a:t>Ramps</a:t>
          </a:r>
        </a:p>
      </dgm:t>
    </dgm:pt>
    <dgm:pt modelId="{6670BE4C-64FC-4505-B786-EDBD545ED3F3}" type="parTrans" cxnId="{87DF7AE2-B00A-4DF9-82B0-850FBDECB6B6}">
      <dgm:prSet/>
      <dgm:spPr/>
      <dgm:t>
        <a:bodyPr/>
        <a:lstStyle/>
        <a:p>
          <a:endParaRPr lang="en-US"/>
        </a:p>
      </dgm:t>
    </dgm:pt>
    <dgm:pt modelId="{58535279-A8DF-4838-A4D1-A2B32E107DC4}" type="sibTrans" cxnId="{87DF7AE2-B00A-4DF9-82B0-850FBDECB6B6}">
      <dgm:prSet/>
      <dgm:spPr/>
      <dgm:t>
        <a:bodyPr/>
        <a:lstStyle/>
        <a:p>
          <a:endParaRPr lang="en-US"/>
        </a:p>
      </dgm:t>
    </dgm:pt>
    <dgm:pt modelId="{A3DE79F5-65B6-41AD-A9E2-13E736BC5DB8}">
      <dgm:prSet custT="1"/>
      <dgm:spPr/>
      <dgm:t>
        <a:bodyPr/>
        <a:lstStyle/>
        <a:p>
          <a:r>
            <a:rPr lang="en-US" sz="2000" b="0" dirty="0"/>
            <a:t>Building services</a:t>
          </a:r>
        </a:p>
      </dgm:t>
    </dgm:pt>
    <dgm:pt modelId="{9EE8D5EA-2562-4FBB-9B2B-8A7492CCD932}" type="parTrans" cxnId="{D85FCBF7-C7CA-4182-901B-DDF45C1ABDC0}">
      <dgm:prSet/>
      <dgm:spPr/>
      <dgm:t>
        <a:bodyPr/>
        <a:lstStyle/>
        <a:p>
          <a:endParaRPr lang="en-US"/>
        </a:p>
      </dgm:t>
    </dgm:pt>
    <dgm:pt modelId="{39341FDD-5D54-4341-8AE6-83799E1AB78A}" type="sibTrans" cxnId="{D85FCBF7-C7CA-4182-901B-DDF45C1ABDC0}">
      <dgm:prSet/>
      <dgm:spPr/>
      <dgm:t>
        <a:bodyPr/>
        <a:lstStyle/>
        <a:p>
          <a:endParaRPr lang="en-US"/>
        </a:p>
      </dgm:t>
    </dgm:pt>
    <dgm:pt modelId="{F6E8CE56-3E14-4F01-9FB4-6D00A67FB463}">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dirty="0"/>
            <a:t>Elevators or escalators</a:t>
          </a:r>
        </a:p>
      </dgm:t>
    </dgm:pt>
    <dgm:pt modelId="{A2F799A6-06C4-4CD4-8D8A-35EA13AF77C0}" type="parTrans" cxnId="{82664588-E74C-4769-A75B-41E9AC1F00DC}">
      <dgm:prSet/>
      <dgm:spPr/>
      <dgm:t>
        <a:bodyPr/>
        <a:lstStyle/>
        <a:p>
          <a:endParaRPr lang="en-US"/>
        </a:p>
      </dgm:t>
    </dgm:pt>
    <dgm:pt modelId="{6A8E6066-B8D3-4E12-A697-DD8F2F60696E}" type="sibTrans" cxnId="{82664588-E74C-4769-A75B-41E9AC1F00DC}">
      <dgm:prSet/>
      <dgm:spPr/>
      <dgm:t>
        <a:bodyPr/>
        <a:lstStyle/>
        <a:p>
          <a:endParaRPr lang="en-US"/>
        </a:p>
      </dgm:t>
    </dgm:pt>
    <dgm:pt modelId="{83A51F27-1832-48FD-861E-FC6F3AA4D0A7}" type="pres">
      <dgm:prSet presAssocID="{6548E061-690E-4191-939C-3DC2274238D2}" presName="diagram" presStyleCnt="0">
        <dgm:presLayoutVars>
          <dgm:dir/>
          <dgm:resizeHandles val="exact"/>
        </dgm:presLayoutVars>
      </dgm:prSet>
      <dgm:spPr/>
      <dgm:t>
        <a:bodyPr/>
        <a:lstStyle/>
        <a:p>
          <a:endParaRPr lang="en-US"/>
        </a:p>
      </dgm:t>
    </dgm:pt>
    <dgm:pt modelId="{24B900A6-17BA-4E3C-9565-1C4E7EE3C78D}" type="pres">
      <dgm:prSet presAssocID="{07971202-9471-4A1C-9E8B-CBCE4B56E34B}" presName="node" presStyleLbl="node1" presStyleIdx="0" presStyleCnt="10">
        <dgm:presLayoutVars>
          <dgm:bulletEnabled val="1"/>
        </dgm:presLayoutVars>
      </dgm:prSet>
      <dgm:spPr/>
      <dgm:t>
        <a:bodyPr/>
        <a:lstStyle/>
        <a:p>
          <a:endParaRPr lang="en-US"/>
        </a:p>
      </dgm:t>
    </dgm:pt>
    <dgm:pt modelId="{23B7635A-DE3F-4420-9D67-951B01BCA0D8}" type="pres">
      <dgm:prSet presAssocID="{E8B31D6B-A52B-4202-91EA-FBCC12FED70E}" presName="sibTrans" presStyleCnt="0"/>
      <dgm:spPr/>
    </dgm:pt>
    <dgm:pt modelId="{DACDA3A2-D044-4A12-AA21-19F2AAB3CFBF}" type="pres">
      <dgm:prSet presAssocID="{AF33B1E4-637A-4006-9147-29C86C7DFA85}" presName="node" presStyleLbl="node1" presStyleIdx="1" presStyleCnt="10">
        <dgm:presLayoutVars>
          <dgm:bulletEnabled val="1"/>
        </dgm:presLayoutVars>
      </dgm:prSet>
      <dgm:spPr/>
      <dgm:t>
        <a:bodyPr/>
        <a:lstStyle/>
        <a:p>
          <a:endParaRPr lang="en-US"/>
        </a:p>
      </dgm:t>
    </dgm:pt>
    <dgm:pt modelId="{E49810C4-9561-40A6-BD94-ACCD478CF785}" type="pres">
      <dgm:prSet presAssocID="{FC72580E-77CD-4213-AA6A-7304C64D67EE}" presName="sibTrans" presStyleCnt="0"/>
      <dgm:spPr/>
    </dgm:pt>
    <dgm:pt modelId="{A9ECB7B4-8B8F-47B1-AD86-86A4A10563E8}" type="pres">
      <dgm:prSet presAssocID="{F9F06DF4-503C-47EC-880D-C6E25EDA7FC7}" presName="node" presStyleLbl="node1" presStyleIdx="2" presStyleCnt="10">
        <dgm:presLayoutVars>
          <dgm:bulletEnabled val="1"/>
        </dgm:presLayoutVars>
      </dgm:prSet>
      <dgm:spPr/>
      <dgm:t>
        <a:bodyPr/>
        <a:lstStyle/>
        <a:p>
          <a:endParaRPr lang="en-US"/>
        </a:p>
      </dgm:t>
    </dgm:pt>
    <dgm:pt modelId="{E6EF86B6-C0A3-4CC5-B0A5-C433015F3B6B}" type="pres">
      <dgm:prSet presAssocID="{1F158267-65AE-4A49-8E4A-275A46922344}" presName="sibTrans" presStyleCnt="0"/>
      <dgm:spPr/>
    </dgm:pt>
    <dgm:pt modelId="{2614D064-39B2-4ADC-B292-CAB585345562}" type="pres">
      <dgm:prSet presAssocID="{7E85F524-AD65-43B2-8DA2-F478F2011063}" presName="node" presStyleLbl="node1" presStyleIdx="3" presStyleCnt="10">
        <dgm:presLayoutVars>
          <dgm:bulletEnabled val="1"/>
        </dgm:presLayoutVars>
      </dgm:prSet>
      <dgm:spPr/>
      <dgm:t>
        <a:bodyPr/>
        <a:lstStyle/>
        <a:p>
          <a:endParaRPr lang="en-US"/>
        </a:p>
      </dgm:t>
    </dgm:pt>
    <dgm:pt modelId="{9DEB279C-49C5-45EE-A8A4-B27AC7550FED}" type="pres">
      <dgm:prSet presAssocID="{4F28921E-17C1-4C1A-B851-02C795FB3593}" presName="sibTrans" presStyleCnt="0"/>
      <dgm:spPr/>
    </dgm:pt>
    <dgm:pt modelId="{E67EA6ED-0767-498C-A6DE-2118278570F6}" type="pres">
      <dgm:prSet presAssocID="{3350E50D-363D-4030-9653-AD2BE7825E2A}" presName="node" presStyleLbl="node1" presStyleIdx="4" presStyleCnt="10">
        <dgm:presLayoutVars>
          <dgm:bulletEnabled val="1"/>
        </dgm:presLayoutVars>
      </dgm:prSet>
      <dgm:spPr/>
      <dgm:t>
        <a:bodyPr/>
        <a:lstStyle/>
        <a:p>
          <a:endParaRPr lang="en-US"/>
        </a:p>
      </dgm:t>
    </dgm:pt>
    <dgm:pt modelId="{C1272419-537D-4CC2-BD46-4280E166812F}" type="pres">
      <dgm:prSet presAssocID="{EDF79BC6-766D-4558-A8F3-77F8DE0676AD}" presName="sibTrans" presStyleCnt="0"/>
      <dgm:spPr/>
    </dgm:pt>
    <dgm:pt modelId="{D1E1862F-5D1D-4F63-9E1C-B95F5F9BEA70}" type="pres">
      <dgm:prSet presAssocID="{585FBCC9-2D85-434F-BEFC-D22F3AA9BF0A}" presName="node" presStyleLbl="node1" presStyleIdx="5" presStyleCnt="10">
        <dgm:presLayoutVars>
          <dgm:bulletEnabled val="1"/>
        </dgm:presLayoutVars>
      </dgm:prSet>
      <dgm:spPr/>
      <dgm:t>
        <a:bodyPr/>
        <a:lstStyle/>
        <a:p>
          <a:endParaRPr lang="en-US"/>
        </a:p>
      </dgm:t>
    </dgm:pt>
    <dgm:pt modelId="{6B49D302-BC18-4B1D-B703-965F81480D25}" type="pres">
      <dgm:prSet presAssocID="{90641F06-C599-468C-843C-D6C5D36B87A2}" presName="sibTrans" presStyleCnt="0"/>
      <dgm:spPr/>
    </dgm:pt>
    <dgm:pt modelId="{801299EB-DF6C-4F63-B43D-BE16B73000E7}" type="pres">
      <dgm:prSet presAssocID="{EB475995-6A86-4167-A6DF-F0F3F43F2C92}" presName="node" presStyleLbl="node1" presStyleIdx="6" presStyleCnt="10">
        <dgm:presLayoutVars>
          <dgm:bulletEnabled val="1"/>
        </dgm:presLayoutVars>
      </dgm:prSet>
      <dgm:spPr/>
      <dgm:t>
        <a:bodyPr/>
        <a:lstStyle/>
        <a:p>
          <a:endParaRPr lang="en-US"/>
        </a:p>
      </dgm:t>
    </dgm:pt>
    <dgm:pt modelId="{9EB62C93-252C-405F-8492-85999A9371FE}" type="pres">
      <dgm:prSet presAssocID="{495E06AD-55BC-41EF-9404-F8769A1E2269}" presName="sibTrans" presStyleCnt="0"/>
      <dgm:spPr/>
    </dgm:pt>
    <dgm:pt modelId="{ED56E0FD-3D87-4A99-A4AE-7837A83E9B00}" type="pres">
      <dgm:prSet presAssocID="{2C83B1D4-AF18-4899-890F-EDD53E328663}" presName="node" presStyleLbl="node1" presStyleIdx="7" presStyleCnt="10">
        <dgm:presLayoutVars>
          <dgm:bulletEnabled val="1"/>
        </dgm:presLayoutVars>
      </dgm:prSet>
      <dgm:spPr/>
      <dgm:t>
        <a:bodyPr/>
        <a:lstStyle/>
        <a:p>
          <a:endParaRPr lang="en-US"/>
        </a:p>
      </dgm:t>
    </dgm:pt>
    <dgm:pt modelId="{AE675E12-A641-4735-B2C7-227A165A2061}" type="pres">
      <dgm:prSet presAssocID="{58535279-A8DF-4838-A4D1-A2B32E107DC4}" presName="sibTrans" presStyleCnt="0"/>
      <dgm:spPr/>
    </dgm:pt>
    <dgm:pt modelId="{D9BAEA08-7B45-476F-8EC3-44C9C9CEF2A5}" type="pres">
      <dgm:prSet presAssocID="{A3DE79F5-65B6-41AD-A9E2-13E736BC5DB8}" presName="node" presStyleLbl="node1" presStyleIdx="8" presStyleCnt="10">
        <dgm:presLayoutVars>
          <dgm:bulletEnabled val="1"/>
        </dgm:presLayoutVars>
      </dgm:prSet>
      <dgm:spPr/>
      <dgm:t>
        <a:bodyPr/>
        <a:lstStyle/>
        <a:p>
          <a:endParaRPr lang="en-US"/>
        </a:p>
      </dgm:t>
    </dgm:pt>
    <dgm:pt modelId="{AA7274D5-59AB-459F-A1FF-CBDC972AA786}" type="pres">
      <dgm:prSet presAssocID="{39341FDD-5D54-4341-8AE6-83799E1AB78A}" presName="sibTrans" presStyleCnt="0"/>
      <dgm:spPr/>
    </dgm:pt>
    <dgm:pt modelId="{86E85B0F-1781-4F69-BAA2-C356F3E3DD13}" type="pres">
      <dgm:prSet presAssocID="{F6E8CE56-3E14-4F01-9FB4-6D00A67FB463}" presName="node" presStyleLbl="node1" presStyleIdx="9" presStyleCnt="10">
        <dgm:presLayoutVars>
          <dgm:bulletEnabled val="1"/>
        </dgm:presLayoutVars>
      </dgm:prSet>
      <dgm:spPr/>
      <dgm:t>
        <a:bodyPr/>
        <a:lstStyle/>
        <a:p>
          <a:endParaRPr lang="en-US"/>
        </a:p>
      </dgm:t>
    </dgm:pt>
  </dgm:ptLst>
  <dgm:cxnLst>
    <dgm:cxn modelId="{AC1756FD-4E0C-4645-9212-B887888E8979}" type="presOf" srcId="{7E85F524-AD65-43B2-8DA2-F478F2011063}" destId="{2614D064-39B2-4ADC-B292-CAB585345562}" srcOrd="0" destOrd="0" presId="urn:microsoft.com/office/officeart/2005/8/layout/default"/>
    <dgm:cxn modelId="{5E169593-515C-4B1E-BCCD-3CAC8E322FF9}" type="presOf" srcId="{585FBCC9-2D85-434F-BEFC-D22F3AA9BF0A}" destId="{D1E1862F-5D1D-4F63-9E1C-B95F5F9BEA70}" srcOrd="0" destOrd="0" presId="urn:microsoft.com/office/officeart/2005/8/layout/default"/>
    <dgm:cxn modelId="{944FED8D-644F-4C7E-902D-407CA2CCC334}" srcId="{6548E061-690E-4191-939C-3DC2274238D2}" destId="{07971202-9471-4A1C-9E8B-CBCE4B56E34B}" srcOrd="0" destOrd="0" parTransId="{0D002975-0A44-45ED-8F67-842B035425D8}" sibTransId="{E8B31D6B-A52B-4202-91EA-FBCC12FED70E}"/>
    <dgm:cxn modelId="{5D06B360-5350-47C6-9F7B-5A849CFEDD0B}" srcId="{6548E061-690E-4191-939C-3DC2274238D2}" destId="{3350E50D-363D-4030-9653-AD2BE7825E2A}" srcOrd="4" destOrd="0" parTransId="{48483668-B3BC-48C5-98A4-EF6509C464EA}" sibTransId="{EDF79BC6-766D-4558-A8F3-77F8DE0676AD}"/>
    <dgm:cxn modelId="{51234203-A898-4873-826D-E2B7F8F42633}" type="presOf" srcId="{A3DE79F5-65B6-41AD-A9E2-13E736BC5DB8}" destId="{D9BAEA08-7B45-476F-8EC3-44C9C9CEF2A5}" srcOrd="0" destOrd="0" presId="urn:microsoft.com/office/officeart/2005/8/layout/default"/>
    <dgm:cxn modelId="{87DF7AE2-B00A-4DF9-82B0-850FBDECB6B6}" srcId="{6548E061-690E-4191-939C-3DC2274238D2}" destId="{2C83B1D4-AF18-4899-890F-EDD53E328663}" srcOrd="7" destOrd="0" parTransId="{6670BE4C-64FC-4505-B786-EDBD545ED3F3}" sibTransId="{58535279-A8DF-4838-A4D1-A2B32E107DC4}"/>
    <dgm:cxn modelId="{7BBF72C7-DCAA-4534-9B94-C82E23CA935E}" srcId="{6548E061-690E-4191-939C-3DC2274238D2}" destId="{F9F06DF4-503C-47EC-880D-C6E25EDA7FC7}" srcOrd="2" destOrd="0" parTransId="{1C83C29F-218E-46AD-B624-F251BE66BC1E}" sibTransId="{1F158267-65AE-4A49-8E4A-275A46922344}"/>
    <dgm:cxn modelId="{965C5440-5EE9-4499-9957-27B8AD8B4233}" type="presOf" srcId="{AF33B1E4-637A-4006-9147-29C86C7DFA85}" destId="{DACDA3A2-D044-4A12-AA21-19F2AAB3CFBF}" srcOrd="0" destOrd="0" presId="urn:microsoft.com/office/officeart/2005/8/layout/default"/>
    <dgm:cxn modelId="{82664588-E74C-4769-A75B-41E9AC1F00DC}" srcId="{6548E061-690E-4191-939C-3DC2274238D2}" destId="{F6E8CE56-3E14-4F01-9FB4-6D00A67FB463}" srcOrd="9" destOrd="0" parTransId="{A2F799A6-06C4-4CD4-8D8A-35EA13AF77C0}" sibTransId="{6A8E6066-B8D3-4E12-A697-DD8F2F60696E}"/>
    <dgm:cxn modelId="{E7DB880C-2AB0-47CA-BAF7-5B5532476685}" srcId="{6548E061-690E-4191-939C-3DC2274238D2}" destId="{7E85F524-AD65-43B2-8DA2-F478F2011063}" srcOrd="3" destOrd="0" parTransId="{5A835EF9-FD32-4EE9-90B1-C4E57AC40BCF}" sibTransId="{4F28921E-17C1-4C1A-B851-02C795FB3593}"/>
    <dgm:cxn modelId="{B7D1B363-131F-4E1A-B5B0-113E37AB8088}" srcId="{6548E061-690E-4191-939C-3DC2274238D2}" destId="{EB475995-6A86-4167-A6DF-F0F3F43F2C92}" srcOrd="6" destOrd="0" parTransId="{2491E1BB-B48C-4B7A-8E4A-9878B8E26BB4}" sibTransId="{495E06AD-55BC-41EF-9404-F8769A1E2269}"/>
    <dgm:cxn modelId="{C9D99A78-E252-4B3A-B1DF-FFAB1C35B2E3}" type="presOf" srcId="{6548E061-690E-4191-939C-3DC2274238D2}" destId="{83A51F27-1832-48FD-861E-FC6F3AA4D0A7}" srcOrd="0" destOrd="0" presId="urn:microsoft.com/office/officeart/2005/8/layout/default"/>
    <dgm:cxn modelId="{47DC45F1-8DD0-4C48-9F39-398EB20CC8B6}" type="presOf" srcId="{2C83B1D4-AF18-4899-890F-EDD53E328663}" destId="{ED56E0FD-3D87-4A99-A4AE-7837A83E9B00}" srcOrd="0" destOrd="0" presId="urn:microsoft.com/office/officeart/2005/8/layout/default"/>
    <dgm:cxn modelId="{18D414E5-CFE8-4D60-ACFF-87352500A34B}" srcId="{6548E061-690E-4191-939C-3DC2274238D2}" destId="{585FBCC9-2D85-434F-BEFC-D22F3AA9BF0A}" srcOrd="5" destOrd="0" parTransId="{2DC73514-A882-421D-86B4-EF5F298BE0C9}" sibTransId="{90641F06-C599-468C-843C-D6C5D36B87A2}"/>
    <dgm:cxn modelId="{B8BDFC5C-5FE2-4E37-98B0-C3E32E27A2D1}" type="presOf" srcId="{EB475995-6A86-4167-A6DF-F0F3F43F2C92}" destId="{801299EB-DF6C-4F63-B43D-BE16B73000E7}" srcOrd="0" destOrd="0" presId="urn:microsoft.com/office/officeart/2005/8/layout/default"/>
    <dgm:cxn modelId="{3FD53F46-631E-4FE8-8A36-BAF6EC104B67}" type="presOf" srcId="{F9F06DF4-503C-47EC-880D-C6E25EDA7FC7}" destId="{A9ECB7B4-8B8F-47B1-AD86-86A4A10563E8}" srcOrd="0" destOrd="0" presId="urn:microsoft.com/office/officeart/2005/8/layout/default"/>
    <dgm:cxn modelId="{EAB1C98B-E908-44CD-8963-2C5C45966B01}" type="presOf" srcId="{3350E50D-363D-4030-9653-AD2BE7825E2A}" destId="{E67EA6ED-0767-498C-A6DE-2118278570F6}" srcOrd="0" destOrd="0" presId="urn:microsoft.com/office/officeart/2005/8/layout/default"/>
    <dgm:cxn modelId="{464538D9-178D-47D7-8C31-699021EF160A}" srcId="{6548E061-690E-4191-939C-3DC2274238D2}" destId="{AF33B1E4-637A-4006-9147-29C86C7DFA85}" srcOrd="1" destOrd="0" parTransId="{D95816DD-9088-419E-968A-C3133F2105D2}" sibTransId="{FC72580E-77CD-4213-AA6A-7304C64D67EE}"/>
    <dgm:cxn modelId="{46AD1E33-3337-4FBE-B4E5-F751D969DF8F}" type="presOf" srcId="{F6E8CE56-3E14-4F01-9FB4-6D00A67FB463}" destId="{86E85B0F-1781-4F69-BAA2-C356F3E3DD13}" srcOrd="0" destOrd="0" presId="urn:microsoft.com/office/officeart/2005/8/layout/default"/>
    <dgm:cxn modelId="{855CEA54-8E91-47C4-9BC0-6E952627B12D}" type="presOf" srcId="{07971202-9471-4A1C-9E8B-CBCE4B56E34B}" destId="{24B900A6-17BA-4E3C-9565-1C4E7EE3C78D}" srcOrd="0" destOrd="0" presId="urn:microsoft.com/office/officeart/2005/8/layout/default"/>
    <dgm:cxn modelId="{D85FCBF7-C7CA-4182-901B-DDF45C1ABDC0}" srcId="{6548E061-690E-4191-939C-3DC2274238D2}" destId="{A3DE79F5-65B6-41AD-A9E2-13E736BC5DB8}" srcOrd="8" destOrd="0" parTransId="{9EE8D5EA-2562-4FBB-9B2B-8A7492CCD932}" sibTransId="{39341FDD-5D54-4341-8AE6-83799E1AB78A}"/>
    <dgm:cxn modelId="{B1A76A54-52B8-4742-A0E5-E21FCF457C33}" type="presParOf" srcId="{83A51F27-1832-48FD-861E-FC6F3AA4D0A7}" destId="{24B900A6-17BA-4E3C-9565-1C4E7EE3C78D}" srcOrd="0" destOrd="0" presId="urn:microsoft.com/office/officeart/2005/8/layout/default"/>
    <dgm:cxn modelId="{4ACFECEB-E685-412E-8154-8637D3DD54C9}" type="presParOf" srcId="{83A51F27-1832-48FD-861E-FC6F3AA4D0A7}" destId="{23B7635A-DE3F-4420-9D67-951B01BCA0D8}" srcOrd="1" destOrd="0" presId="urn:microsoft.com/office/officeart/2005/8/layout/default"/>
    <dgm:cxn modelId="{3A0568C4-2AC8-4F90-8534-2CF7E47C476F}" type="presParOf" srcId="{83A51F27-1832-48FD-861E-FC6F3AA4D0A7}" destId="{DACDA3A2-D044-4A12-AA21-19F2AAB3CFBF}" srcOrd="2" destOrd="0" presId="urn:microsoft.com/office/officeart/2005/8/layout/default"/>
    <dgm:cxn modelId="{47B2A344-82B9-4E43-A11A-AB942A9A4BB1}" type="presParOf" srcId="{83A51F27-1832-48FD-861E-FC6F3AA4D0A7}" destId="{E49810C4-9561-40A6-BD94-ACCD478CF785}" srcOrd="3" destOrd="0" presId="urn:microsoft.com/office/officeart/2005/8/layout/default"/>
    <dgm:cxn modelId="{8BCBB59B-8219-4A33-BB41-516D2EED7715}" type="presParOf" srcId="{83A51F27-1832-48FD-861E-FC6F3AA4D0A7}" destId="{A9ECB7B4-8B8F-47B1-AD86-86A4A10563E8}" srcOrd="4" destOrd="0" presId="urn:microsoft.com/office/officeart/2005/8/layout/default"/>
    <dgm:cxn modelId="{3AA5E114-2006-45FF-A446-E877B1E70D94}" type="presParOf" srcId="{83A51F27-1832-48FD-861E-FC6F3AA4D0A7}" destId="{E6EF86B6-C0A3-4CC5-B0A5-C433015F3B6B}" srcOrd="5" destOrd="0" presId="urn:microsoft.com/office/officeart/2005/8/layout/default"/>
    <dgm:cxn modelId="{462CEAB1-473C-456B-9966-EFD4002AEB26}" type="presParOf" srcId="{83A51F27-1832-48FD-861E-FC6F3AA4D0A7}" destId="{2614D064-39B2-4ADC-B292-CAB585345562}" srcOrd="6" destOrd="0" presId="urn:microsoft.com/office/officeart/2005/8/layout/default"/>
    <dgm:cxn modelId="{ADA40426-B948-4D16-B073-D384D3E41B1E}" type="presParOf" srcId="{83A51F27-1832-48FD-861E-FC6F3AA4D0A7}" destId="{9DEB279C-49C5-45EE-A8A4-B27AC7550FED}" srcOrd="7" destOrd="0" presId="urn:microsoft.com/office/officeart/2005/8/layout/default"/>
    <dgm:cxn modelId="{40DE9EEF-6420-4261-A102-08C4C6884B8F}" type="presParOf" srcId="{83A51F27-1832-48FD-861E-FC6F3AA4D0A7}" destId="{E67EA6ED-0767-498C-A6DE-2118278570F6}" srcOrd="8" destOrd="0" presId="urn:microsoft.com/office/officeart/2005/8/layout/default"/>
    <dgm:cxn modelId="{026DC967-89ED-4F0C-931C-43D46B90F7AA}" type="presParOf" srcId="{83A51F27-1832-48FD-861E-FC6F3AA4D0A7}" destId="{C1272419-537D-4CC2-BD46-4280E166812F}" srcOrd="9" destOrd="0" presId="urn:microsoft.com/office/officeart/2005/8/layout/default"/>
    <dgm:cxn modelId="{9AE2A1C9-88D4-48FB-B08C-E757A874518E}" type="presParOf" srcId="{83A51F27-1832-48FD-861E-FC6F3AA4D0A7}" destId="{D1E1862F-5D1D-4F63-9E1C-B95F5F9BEA70}" srcOrd="10" destOrd="0" presId="urn:microsoft.com/office/officeart/2005/8/layout/default"/>
    <dgm:cxn modelId="{A82C86FE-FB2A-412B-8982-889A2EB81D46}" type="presParOf" srcId="{83A51F27-1832-48FD-861E-FC6F3AA4D0A7}" destId="{6B49D302-BC18-4B1D-B703-965F81480D25}" srcOrd="11" destOrd="0" presId="urn:microsoft.com/office/officeart/2005/8/layout/default"/>
    <dgm:cxn modelId="{98A51655-62A4-413D-920F-6C8703E963FB}" type="presParOf" srcId="{83A51F27-1832-48FD-861E-FC6F3AA4D0A7}" destId="{801299EB-DF6C-4F63-B43D-BE16B73000E7}" srcOrd="12" destOrd="0" presId="urn:microsoft.com/office/officeart/2005/8/layout/default"/>
    <dgm:cxn modelId="{97CA832F-0C3B-46F5-B796-15079C4E259A}" type="presParOf" srcId="{83A51F27-1832-48FD-861E-FC6F3AA4D0A7}" destId="{9EB62C93-252C-405F-8492-85999A9371FE}" srcOrd="13" destOrd="0" presId="urn:microsoft.com/office/officeart/2005/8/layout/default"/>
    <dgm:cxn modelId="{7EE0E0B6-127A-41A6-AC26-BA95495F8C41}" type="presParOf" srcId="{83A51F27-1832-48FD-861E-FC6F3AA4D0A7}" destId="{ED56E0FD-3D87-4A99-A4AE-7837A83E9B00}" srcOrd="14" destOrd="0" presId="urn:microsoft.com/office/officeart/2005/8/layout/default"/>
    <dgm:cxn modelId="{76646419-029B-4A7A-A793-ED192A30D683}" type="presParOf" srcId="{83A51F27-1832-48FD-861E-FC6F3AA4D0A7}" destId="{AE675E12-A641-4735-B2C7-227A165A2061}" srcOrd="15" destOrd="0" presId="urn:microsoft.com/office/officeart/2005/8/layout/default"/>
    <dgm:cxn modelId="{799801C0-14E3-466F-8956-6CCD171A8EA1}" type="presParOf" srcId="{83A51F27-1832-48FD-861E-FC6F3AA4D0A7}" destId="{D9BAEA08-7B45-476F-8EC3-44C9C9CEF2A5}" srcOrd="16" destOrd="0" presId="urn:microsoft.com/office/officeart/2005/8/layout/default"/>
    <dgm:cxn modelId="{A6B51265-AA4C-494F-BC7E-89A6E901B542}" type="presParOf" srcId="{83A51F27-1832-48FD-861E-FC6F3AA4D0A7}" destId="{AA7274D5-59AB-459F-A1FF-CBDC972AA786}" srcOrd="17" destOrd="0" presId="urn:microsoft.com/office/officeart/2005/8/layout/default"/>
    <dgm:cxn modelId="{6797852F-580B-4C21-8F4C-21C00086E678}" type="presParOf" srcId="{83A51F27-1832-48FD-861E-FC6F3AA4D0A7}" destId="{86E85B0F-1781-4F69-BAA2-C356F3E3DD13}"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AC53F80-6D3C-4185-95DB-94820E6C4F30}"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A42F882F-0763-4819-BA30-4FA03FD75129}">
      <dgm:prSet phldrT="[Text]" custT="1"/>
      <dgm:spPr/>
      <dgm:t>
        <a:bodyPr/>
        <a:lstStyle/>
        <a:p>
          <a:r>
            <a:rPr lang="en-US" sz="2000" b="0" u="none" dirty="0"/>
            <a:t>Items that may be listed</a:t>
          </a:r>
          <a:endParaRPr lang="en-US" sz="2000" b="0" dirty="0"/>
        </a:p>
      </dgm:t>
    </dgm:pt>
    <dgm:pt modelId="{E98F0193-4889-4369-8155-79E166CE77F7}" type="parTrans" cxnId="{BAF0768E-FFB8-47EF-846B-0E2D7E542A0C}">
      <dgm:prSet/>
      <dgm:spPr/>
      <dgm:t>
        <a:bodyPr/>
        <a:lstStyle/>
        <a:p>
          <a:endParaRPr lang="en-US"/>
        </a:p>
      </dgm:t>
    </dgm:pt>
    <dgm:pt modelId="{BE861CC7-91E3-4F2B-85FB-CEFDCA3EFA7D}" type="sibTrans" cxnId="{BAF0768E-FFB8-47EF-846B-0E2D7E542A0C}">
      <dgm:prSet/>
      <dgm:spPr/>
      <dgm:t>
        <a:bodyPr/>
        <a:lstStyle/>
        <a:p>
          <a:endParaRPr lang="en-US"/>
        </a:p>
      </dgm:t>
    </dgm:pt>
    <dgm:pt modelId="{2C7AF42D-5743-4EDD-A8EF-7068B1C05E35}">
      <dgm:prSet custT="1"/>
      <dgm:spPr/>
      <dgm:t>
        <a:bodyPr/>
        <a:lstStyle/>
        <a:p>
          <a:r>
            <a:rPr lang="en-US" sz="1800" b="0" dirty="0"/>
            <a:t>Permanent walls</a:t>
          </a:r>
        </a:p>
      </dgm:t>
    </dgm:pt>
    <dgm:pt modelId="{D8D0DB25-C44A-4D97-BDAF-5B0CDF908BA8}" type="parTrans" cxnId="{5F466B30-7A36-467D-AFB6-EA3B567617B8}">
      <dgm:prSet/>
      <dgm:spPr/>
      <dgm:t>
        <a:bodyPr/>
        <a:lstStyle/>
        <a:p>
          <a:endParaRPr lang="en-US"/>
        </a:p>
      </dgm:t>
    </dgm:pt>
    <dgm:pt modelId="{0F349A59-E4F1-4EB5-AE66-F6C8A91B196B}" type="sibTrans" cxnId="{5F466B30-7A36-467D-AFB6-EA3B567617B8}">
      <dgm:prSet/>
      <dgm:spPr/>
      <dgm:t>
        <a:bodyPr/>
        <a:lstStyle/>
        <a:p>
          <a:endParaRPr lang="en-US"/>
        </a:p>
      </dgm:t>
    </dgm:pt>
    <dgm:pt modelId="{28D7510A-18BC-4CB1-876B-A80541026B7A}">
      <dgm:prSet custT="1"/>
      <dgm:spPr/>
      <dgm:t>
        <a:bodyPr/>
        <a:lstStyle/>
        <a:p>
          <a:r>
            <a:rPr lang="en-US" sz="1800" b="0" dirty="0"/>
            <a:t>Doors</a:t>
          </a:r>
        </a:p>
      </dgm:t>
    </dgm:pt>
    <dgm:pt modelId="{5D0701C2-959F-42A9-A8F0-CBC2873414EA}" type="parTrans" cxnId="{FCA83A02-836D-4B51-9FD7-604389386FF8}">
      <dgm:prSet/>
      <dgm:spPr/>
      <dgm:t>
        <a:bodyPr/>
        <a:lstStyle/>
        <a:p>
          <a:endParaRPr lang="en-US"/>
        </a:p>
      </dgm:t>
    </dgm:pt>
    <dgm:pt modelId="{363FB0E9-DD66-49DE-832E-6E8C445D40AC}" type="sibTrans" cxnId="{FCA83A02-836D-4B51-9FD7-604389386FF8}">
      <dgm:prSet/>
      <dgm:spPr/>
      <dgm:t>
        <a:bodyPr/>
        <a:lstStyle/>
        <a:p>
          <a:endParaRPr lang="en-US"/>
        </a:p>
      </dgm:t>
    </dgm:pt>
    <dgm:pt modelId="{D650AC3F-CDA2-4E00-BA6A-A37DE52D1FC7}">
      <dgm:prSet custT="1"/>
      <dgm:spPr/>
      <dgm:t>
        <a:bodyPr/>
        <a:lstStyle/>
        <a:p>
          <a:r>
            <a:rPr lang="en-US" sz="1800" b="0" dirty="0"/>
            <a:t>Lighting and plumbing fixtures</a:t>
          </a:r>
        </a:p>
      </dgm:t>
    </dgm:pt>
    <dgm:pt modelId="{0D089727-117F-4410-993F-EB6CD3555EB1}" type="parTrans" cxnId="{EC3959D0-C166-4CAB-B7DC-DB6718E14219}">
      <dgm:prSet/>
      <dgm:spPr/>
      <dgm:t>
        <a:bodyPr/>
        <a:lstStyle/>
        <a:p>
          <a:endParaRPr lang="en-US"/>
        </a:p>
      </dgm:t>
    </dgm:pt>
    <dgm:pt modelId="{DA889583-81AF-4F1A-8FA8-532895FAF525}" type="sibTrans" cxnId="{EC3959D0-C166-4CAB-B7DC-DB6718E14219}">
      <dgm:prSet/>
      <dgm:spPr/>
      <dgm:t>
        <a:bodyPr/>
        <a:lstStyle/>
        <a:p>
          <a:endParaRPr lang="en-US"/>
        </a:p>
      </dgm:t>
    </dgm:pt>
    <dgm:pt modelId="{A5907E34-0709-4727-8BB7-CD787456AE28}">
      <dgm:prSet custT="1"/>
      <dgm:spPr/>
      <dgm:t>
        <a:bodyPr/>
        <a:lstStyle/>
        <a:p>
          <a:r>
            <a:rPr lang="en-US" sz="1800" b="0" dirty="0"/>
            <a:t>Electrical outlets</a:t>
          </a:r>
        </a:p>
      </dgm:t>
    </dgm:pt>
    <dgm:pt modelId="{FF05D4A8-5278-462A-BCCC-06B5F57E9FBE}" type="parTrans" cxnId="{84274D82-BFBC-4AE1-BC8B-2C493CAA08B1}">
      <dgm:prSet/>
      <dgm:spPr/>
      <dgm:t>
        <a:bodyPr/>
        <a:lstStyle/>
        <a:p>
          <a:endParaRPr lang="en-US"/>
        </a:p>
      </dgm:t>
    </dgm:pt>
    <dgm:pt modelId="{98A6F931-A9D5-49B0-A514-15707E05253B}" type="sibTrans" cxnId="{84274D82-BFBC-4AE1-BC8B-2C493CAA08B1}">
      <dgm:prSet/>
      <dgm:spPr/>
      <dgm:t>
        <a:bodyPr/>
        <a:lstStyle/>
        <a:p>
          <a:endParaRPr lang="en-US"/>
        </a:p>
      </dgm:t>
    </dgm:pt>
    <dgm:pt modelId="{3D0E54F9-65D6-4908-AE1C-C557435F62D7}">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u="none" dirty="0"/>
            <a:t>M</a:t>
          </a:r>
          <a:r>
            <a:rPr lang="x-none" sz="2000" b="0" u="none" dirty="0"/>
            <a:t>ay</a:t>
          </a:r>
          <a:r>
            <a:rPr lang="en-US" sz="2000" b="0" u="none" dirty="0"/>
            <a:t> </a:t>
          </a:r>
          <a:r>
            <a:rPr lang="x-none" sz="2000" b="0" u="none" dirty="0"/>
            <a:t>reflect the</a:t>
          </a:r>
          <a:r>
            <a:rPr lang="en-US" sz="2000" b="0" u="none" dirty="0"/>
            <a:t> </a:t>
          </a:r>
          <a:r>
            <a:rPr lang="x-none" sz="2000" b="0" u="none" dirty="0"/>
            <a:t>location</a:t>
          </a:r>
          <a:endParaRPr lang="en-US" sz="2000" b="0" u="none" dirty="0"/>
        </a:p>
      </dgm:t>
    </dgm:pt>
    <dgm:pt modelId="{0688BFFF-D44D-4A74-B15E-AC042C66459E}" type="parTrans" cxnId="{4CB471B9-F021-46A5-9B1C-6EB06697B148}">
      <dgm:prSet/>
      <dgm:spPr/>
      <dgm:t>
        <a:bodyPr/>
        <a:lstStyle/>
        <a:p>
          <a:endParaRPr lang="en-US"/>
        </a:p>
      </dgm:t>
    </dgm:pt>
    <dgm:pt modelId="{708B26FE-6BD9-4C15-BD33-9F6445E47B16}" type="sibTrans" cxnId="{4CB471B9-F021-46A5-9B1C-6EB06697B148}">
      <dgm:prSet/>
      <dgm:spPr/>
      <dgm:t>
        <a:bodyPr/>
        <a:lstStyle/>
        <a:p>
          <a:endParaRPr lang="en-US"/>
        </a:p>
      </dgm:t>
    </dgm:pt>
    <dgm:pt modelId="{9C8C6BCB-2F2F-4904-9F3B-8B6053CA5425}">
      <dgm:prSet custT="1"/>
      <dgm:spPr/>
      <dgm:t>
        <a:bodyPr/>
        <a:lstStyle/>
        <a:p>
          <a:r>
            <a:rPr lang="en-US" sz="1800" b="0" dirty="0"/>
            <a:t>Movable walls or partitions</a:t>
          </a:r>
        </a:p>
      </dgm:t>
    </dgm:pt>
    <dgm:pt modelId="{BBDFC438-336D-4C57-B829-3851D25BA632}" type="parTrans" cxnId="{D2F0BE2E-3567-4A3E-898B-D776101D32CE}">
      <dgm:prSet/>
      <dgm:spPr/>
      <dgm:t>
        <a:bodyPr/>
        <a:lstStyle/>
        <a:p>
          <a:endParaRPr lang="en-US"/>
        </a:p>
      </dgm:t>
    </dgm:pt>
    <dgm:pt modelId="{59207A4F-C9FE-429A-86A6-4503DB270255}" type="sibTrans" cxnId="{D2F0BE2E-3567-4A3E-898B-D776101D32CE}">
      <dgm:prSet/>
      <dgm:spPr/>
      <dgm:t>
        <a:bodyPr/>
        <a:lstStyle/>
        <a:p>
          <a:endParaRPr lang="en-US"/>
        </a:p>
      </dgm:t>
    </dgm:pt>
    <dgm:pt modelId="{EF11D03B-852A-421B-B941-2A2F195A1600}">
      <dgm:prSet custT="1"/>
      <dgm:spPr/>
      <dgm:t>
        <a:bodyPr/>
        <a:lstStyle/>
        <a:p>
          <a:r>
            <a:rPr lang="en-US" sz="1800" b="0" dirty="0"/>
            <a:t>Cabinets</a:t>
          </a:r>
        </a:p>
      </dgm:t>
    </dgm:pt>
    <dgm:pt modelId="{AA41CC91-AFC5-452F-A58F-D5BB2495BA1F}" type="parTrans" cxnId="{60BAB0E9-D992-47F0-9C9D-C8AE32E399B0}">
      <dgm:prSet/>
      <dgm:spPr/>
      <dgm:t>
        <a:bodyPr/>
        <a:lstStyle/>
        <a:p>
          <a:endParaRPr lang="en-US"/>
        </a:p>
      </dgm:t>
    </dgm:pt>
    <dgm:pt modelId="{A390CE11-C046-4D40-80ED-0CF75FC8E95A}" type="sibTrans" cxnId="{60BAB0E9-D992-47F0-9C9D-C8AE32E399B0}">
      <dgm:prSet/>
      <dgm:spPr/>
      <dgm:t>
        <a:bodyPr/>
        <a:lstStyle/>
        <a:p>
          <a:endParaRPr lang="en-US"/>
        </a:p>
      </dgm:t>
    </dgm:pt>
    <dgm:pt modelId="{107C8ECB-3FB6-4AE9-8C84-9217134CAB26}">
      <dgm:prSet custT="1"/>
      <dgm:spPr/>
      <dgm:t>
        <a:bodyPr/>
        <a:lstStyle/>
        <a:p>
          <a:r>
            <a:rPr lang="en-US" sz="1800" b="0" dirty="0"/>
            <a:t>Shelves</a:t>
          </a:r>
        </a:p>
      </dgm:t>
    </dgm:pt>
    <dgm:pt modelId="{B1D57E40-EC71-4450-8029-4176DFC05EB9}" type="parTrans" cxnId="{9D904016-51F7-4884-A4DD-D85C01783816}">
      <dgm:prSet/>
      <dgm:spPr/>
      <dgm:t>
        <a:bodyPr/>
        <a:lstStyle/>
        <a:p>
          <a:endParaRPr lang="en-US"/>
        </a:p>
      </dgm:t>
    </dgm:pt>
    <dgm:pt modelId="{069BF22F-8670-46B9-A716-10040E65696B}" type="sibTrans" cxnId="{9D904016-51F7-4884-A4DD-D85C01783816}">
      <dgm:prSet/>
      <dgm:spPr/>
      <dgm:t>
        <a:bodyPr/>
        <a:lstStyle/>
        <a:p>
          <a:endParaRPr lang="en-US"/>
        </a:p>
      </dgm:t>
    </dgm:pt>
    <dgm:pt modelId="{5952AC24-B75E-47F5-BD8A-BFF519438A24}">
      <dgm:prSet custT="1"/>
      <dgm:spPr/>
      <dgm:t>
        <a:bodyPr/>
        <a:lstStyle/>
        <a:p>
          <a:r>
            <a:rPr lang="en-US" sz="1800" b="0" dirty="0"/>
            <a:t>Work spaces  </a:t>
          </a:r>
        </a:p>
      </dgm:t>
    </dgm:pt>
    <dgm:pt modelId="{D7B4D39C-DD1C-4842-8753-E6F2F3006493}" type="parTrans" cxnId="{4601CA20-DD71-4D32-A870-CBE4147CA8EE}">
      <dgm:prSet/>
      <dgm:spPr/>
      <dgm:t>
        <a:bodyPr/>
        <a:lstStyle/>
        <a:p>
          <a:endParaRPr lang="en-US"/>
        </a:p>
      </dgm:t>
    </dgm:pt>
    <dgm:pt modelId="{06753BEC-5DCB-4FAF-AADA-0768F2E29294}" type="sibTrans" cxnId="{4601CA20-DD71-4D32-A870-CBE4147CA8EE}">
      <dgm:prSet/>
      <dgm:spPr/>
      <dgm:t>
        <a:bodyPr/>
        <a:lstStyle/>
        <a:p>
          <a:endParaRPr lang="en-US"/>
        </a:p>
      </dgm:t>
    </dgm:pt>
    <dgm:pt modelId="{7504AE91-0CF4-40AF-B104-7E37BFD762B1}" type="pres">
      <dgm:prSet presAssocID="{6AC53F80-6D3C-4185-95DB-94820E6C4F30}" presName="linear" presStyleCnt="0">
        <dgm:presLayoutVars>
          <dgm:dir/>
          <dgm:animLvl val="lvl"/>
          <dgm:resizeHandles val="exact"/>
        </dgm:presLayoutVars>
      </dgm:prSet>
      <dgm:spPr/>
      <dgm:t>
        <a:bodyPr/>
        <a:lstStyle/>
        <a:p>
          <a:endParaRPr lang="en-US"/>
        </a:p>
      </dgm:t>
    </dgm:pt>
    <dgm:pt modelId="{456CB92F-2684-4623-968A-E70EB1080A71}" type="pres">
      <dgm:prSet presAssocID="{A42F882F-0763-4819-BA30-4FA03FD75129}" presName="parentLin" presStyleCnt="0"/>
      <dgm:spPr/>
    </dgm:pt>
    <dgm:pt modelId="{E77C7192-C693-433B-82F7-D81DBC96B49D}" type="pres">
      <dgm:prSet presAssocID="{A42F882F-0763-4819-BA30-4FA03FD75129}" presName="parentLeftMargin" presStyleLbl="node1" presStyleIdx="0" presStyleCnt="2"/>
      <dgm:spPr/>
      <dgm:t>
        <a:bodyPr/>
        <a:lstStyle/>
        <a:p>
          <a:endParaRPr lang="en-US"/>
        </a:p>
      </dgm:t>
    </dgm:pt>
    <dgm:pt modelId="{901E5B0F-988C-499D-90AB-4AD0CBF37B6F}" type="pres">
      <dgm:prSet presAssocID="{A42F882F-0763-4819-BA30-4FA03FD75129}" presName="parentText" presStyleLbl="node1" presStyleIdx="0" presStyleCnt="2" custScaleX="140373">
        <dgm:presLayoutVars>
          <dgm:chMax val="0"/>
          <dgm:bulletEnabled val="1"/>
        </dgm:presLayoutVars>
      </dgm:prSet>
      <dgm:spPr/>
      <dgm:t>
        <a:bodyPr/>
        <a:lstStyle/>
        <a:p>
          <a:endParaRPr lang="en-US"/>
        </a:p>
      </dgm:t>
    </dgm:pt>
    <dgm:pt modelId="{DD2E2554-7391-47F0-9102-A365E6E5B2FC}" type="pres">
      <dgm:prSet presAssocID="{A42F882F-0763-4819-BA30-4FA03FD75129}" presName="negativeSpace" presStyleCnt="0"/>
      <dgm:spPr/>
    </dgm:pt>
    <dgm:pt modelId="{792D7D84-6005-4381-AEB6-29C9A77B83CB}" type="pres">
      <dgm:prSet presAssocID="{A42F882F-0763-4819-BA30-4FA03FD75129}" presName="childText" presStyleLbl="conFgAcc1" presStyleIdx="0" presStyleCnt="2">
        <dgm:presLayoutVars>
          <dgm:bulletEnabled val="1"/>
        </dgm:presLayoutVars>
      </dgm:prSet>
      <dgm:spPr/>
      <dgm:t>
        <a:bodyPr/>
        <a:lstStyle/>
        <a:p>
          <a:endParaRPr lang="en-US"/>
        </a:p>
      </dgm:t>
    </dgm:pt>
    <dgm:pt modelId="{E0BACC0C-5AA8-4783-96BA-5C73C4B636E2}" type="pres">
      <dgm:prSet presAssocID="{BE861CC7-91E3-4F2B-85FB-CEFDCA3EFA7D}" presName="spaceBetweenRectangles" presStyleCnt="0"/>
      <dgm:spPr/>
    </dgm:pt>
    <dgm:pt modelId="{88023AC6-6128-43B1-B5A8-33D65DBC3268}" type="pres">
      <dgm:prSet presAssocID="{3D0E54F9-65D6-4908-AE1C-C557435F62D7}" presName="parentLin" presStyleCnt="0"/>
      <dgm:spPr/>
    </dgm:pt>
    <dgm:pt modelId="{B15900DB-AE9E-426F-98C1-96788B8B3353}" type="pres">
      <dgm:prSet presAssocID="{3D0E54F9-65D6-4908-AE1C-C557435F62D7}" presName="parentLeftMargin" presStyleLbl="node1" presStyleIdx="0" presStyleCnt="2"/>
      <dgm:spPr/>
      <dgm:t>
        <a:bodyPr/>
        <a:lstStyle/>
        <a:p>
          <a:endParaRPr lang="en-US"/>
        </a:p>
      </dgm:t>
    </dgm:pt>
    <dgm:pt modelId="{CF8B4414-A594-4CB3-A5B3-57A08A1E347C}" type="pres">
      <dgm:prSet presAssocID="{3D0E54F9-65D6-4908-AE1C-C557435F62D7}" presName="parentText" presStyleLbl="node1" presStyleIdx="1" presStyleCnt="2" custScaleX="127950">
        <dgm:presLayoutVars>
          <dgm:chMax val="0"/>
          <dgm:bulletEnabled val="1"/>
        </dgm:presLayoutVars>
      </dgm:prSet>
      <dgm:spPr/>
      <dgm:t>
        <a:bodyPr/>
        <a:lstStyle/>
        <a:p>
          <a:endParaRPr lang="en-US"/>
        </a:p>
      </dgm:t>
    </dgm:pt>
    <dgm:pt modelId="{98B6DA36-8047-4348-A210-661846BB2DFB}" type="pres">
      <dgm:prSet presAssocID="{3D0E54F9-65D6-4908-AE1C-C557435F62D7}" presName="negativeSpace" presStyleCnt="0"/>
      <dgm:spPr/>
    </dgm:pt>
    <dgm:pt modelId="{2CF32E81-2226-4FD9-B0D2-67F4701D1A0D}" type="pres">
      <dgm:prSet presAssocID="{3D0E54F9-65D6-4908-AE1C-C557435F62D7}" presName="childText" presStyleLbl="conFgAcc1" presStyleIdx="1" presStyleCnt="2">
        <dgm:presLayoutVars>
          <dgm:bulletEnabled val="1"/>
        </dgm:presLayoutVars>
      </dgm:prSet>
      <dgm:spPr/>
      <dgm:t>
        <a:bodyPr/>
        <a:lstStyle/>
        <a:p>
          <a:endParaRPr lang="en-US"/>
        </a:p>
      </dgm:t>
    </dgm:pt>
  </dgm:ptLst>
  <dgm:cxnLst>
    <dgm:cxn modelId="{FAB31C33-3FFA-43B4-914D-A09A2880D868}" type="presOf" srcId="{EF11D03B-852A-421B-B941-2A2F195A1600}" destId="{2CF32E81-2226-4FD9-B0D2-67F4701D1A0D}" srcOrd="0" destOrd="1" presId="urn:microsoft.com/office/officeart/2005/8/layout/list1"/>
    <dgm:cxn modelId="{36D76A2B-C152-416C-8E20-118F00A6A73A}" type="presOf" srcId="{3D0E54F9-65D6-4908-AE1C-C557435F62D7}" destId="{CF8B4414-A594-4CB3-A5B3-57A08A1E347C}" srcOrd="1" destOrd="0" presId="urn:microsoft.com/office/officeart/2005/8/layout/list1"/>
    <dgm:cxn modelId="{FCA83A02-836D-4B51-9FD7-604389386FF8}" srcId="{A42F882F-0763-4819-BA30-4FA03FD75129}" destId="{28D7510A-18BC-4CB1-876B-A80541026B7A}" srcOrd="1" destOrd="0" parTransId="{5D0701C2-959F-42A9-A8F0-CBC2873414EA}" sibTransId="{363FB0E9-DD66-49DE-832E-6E8C445D40AC}"/>
    <dgm:cxn modelId="{8F9E264C-11F0-4EB9-BB65-C59B573B4785}" type="presOf" srcId="{A42F882F-0763-4819-BA30-4FA03FD75129}" destId="{901E5B0F-988C-499D-90AB-4AD0CBF37B6F}" srcOrd="1" destOrd="0" presId="urn:microsoft.com/office/officeart/2005/8/layout/list1"/>
    <dgm:cxn modelId="{EC3959D0-C166-4CAB-B7DC-DB6718E14219}" srcId="{A42F882F-0763-4819-BA30-4FA03FD75129}" destId="{D650AC3F-CDA2-4E00-BA6A-A37DE52D1FC7}" srcOrd="2" destOrd="0" parTransId="{0D089727-117F-4410-993F-EB6CD3555EB1}" sibTransId="{DA889583-81AF-4F1A-8FA8-532895FAF525}"/>
    <dgm:cxn modelId="{D33B9555-C9D2-4B2C-81F1-A5C118966DEC}" type="presOf" srcId="{3D0E54F9-65D6-4908-AE1C-C557435F62D7}" destId="{B15900DB-AE9E-426F-98C1-96788B8B3353}" srcOrd="0" destOrd="0" presId="urn:microsoft.com/office/officeart/2005/8/layout/list1"/>
    <dgm:cxn modelId="{E6A131E7-43B4-41CF-B57C-49E5711B18B0}" type="presOf" srcId="{D650AC3F-CDA2-4E00-BA6A-A37DE52D1FC7}" destId="{792D7D84-6005-4381-AEB6-29C9A77B83CB}" srcOrd="0" destOrd="2" presId="urn:microsoft.com/office/officeart/2005/8/layout/list1"/>
    <dgm:cxn modelId="{558D9656-60F1-4A12-BD40-28F3AE9872FD}" type="presOf" srcId="{A5907E34-0709-4727-8BB7-CD787456AE28}" destId="{792D7D84-6005-4381-AEB6-29C9A77B83CB}" srcOrd="0" destOrd="3" presId="urn:microsoft.com/office/officeart/2005/8/layout/list1"/>
    <dgm:cxn modelId="{DA2A6096-55D1-4DD9-AD13-071DC2CF2219}" type="presOf" srcId="{A42F882F-0763-4819-BA30-4FA03FD75129}" destId="{E77C7192-C693-433B-82F7-D81DBC96B49D}" srcOrd="0" destOrd="0" presId="urn:microsoft.com/office/officeart/2005/8/layout/list1"/>
    <dgm:cxn modelId="{2E3466D1-ED06-4252-B510-7892CA264F1D}" type="presOf" srcId="{28D7510A-18BC-4CB1-876B-A80541026B7A}" destId="{792D7D84-6005-4381-AEB6-29C9A77B83CB}" srcOrd="0" destOrd="1" presId="urn:microsoft.com/office/officeart/2005/8/layout/list1"/>
    <dgm:cxn modelId="{3F377AF5-44A8-4EA2-8B89-F35E90CBD100}" type="presOf" srcId="{107C8ECB-3FB6-4AE9-8C84-9217134CAB26}" destId="{2CF32E81-2226-4FD9-B0D2-67F4701D1A0D}" srcOrd="0" destOrd="2" presId="urn:microsoft.com/office/officeart/2005/8/layout/list1"/>
    <dgm:cxn modelId="{4601CA20-DD71-4D32-A870-CBE4147CA8EE}" srcId="{3D0E54F9-65D6-4908-AE1C-C557435F62D7}" destId="{5952AC24-B75E-47F5-BD8A-BFF519438A24}" srcOrd="3" destOrd="0" parTransId="{D7B4D39C-DD1C-4842-8753-E6F2F3006493}" sibTransId="{06753BEC-5DCB-4FAF-AADA-0768F2E29294}"/>
    <dgm:cxn modelId="{5CC8E94E-E8F5-464D-AE4A-0DE8E5B28B6F}" type="presOf" srcId="{6AC53F80-6D3C-4185-95DB-94820E6C4F30}" destId="{7504AE91-0CF4-40AF-B104-7E37BFD762B1}" srcOrd="0" destOrd="0" presId="urn:microsoft.com/office/officeart/2005/8/layout/list1"/>
    <dgm:cxn modelId="{D2F0BE2E-3567-4A3E-898B-D776101D32CE}" srcId="{3D0E54F9-65D6-4908-AE1C-C557435F62D7}" destId="{9C8C6BCB-2F2F-4904-9F3B-8B6053CA5425}" srcOrd="0" destOrd="0" parTransId="{BBDFC438-336D-4C57-B829-3851D25BA632}" sibTransId="{59207A4F-C9FE-429A-86A6-4503DB270255}"/>
    <dgm:cxn modelId="{84274D82-BFBC-4AE1-BC8B-2C493CAA08B1}" srcId="{A42F882F-0763-4819-BA30-4FA03FD75129}" destId="{A5907E34-0709-4727-8BB7-CD787456AE28}" srcOrd="3" destOrd="0" parTransId="{FF05D4A8-5278-462A-BCCC-06B5F57E9FBE}" sibTransId="{98A6F931-A9D5-49B0-A514-15707E05253B}"/>
    <dgm:cxn modelId="{BAF0768E-FFB8-47EF-846B-0E2D7E542A0C}" srcId="{6AC53F80-6D3C-4185-95DB-94820E6C4F30}" destId="{A42F882F-0763-4819-BA30-4FA03FD75129}" srcOrd="0" destOrd="0" parTransId="{E98F0193-4889-4369-8155-79E166CE77F7}" sibTransId="{BE861CC7-91E3-4F2B-85FB-CEFDCA3EFA7D}"/>
    <dgm:cxn modelId="{A5F0B005-C027-4B37-AE6E-10FF5A8C475B}" type="presOf" srcId="{9C8C6BCB-2F2F-4904-9F3B-8B6053CA5425}" destId="{2CF32E81-2226-4FD9-B0D2-67F4701D1A0D}" srcOrd="0" destOrd="0" presId="urn:microsoft.com/office/officeart/2005/8/layout/list1"/>
    <dgm:cxn modelId="{4CB471B9-F021-46A5-9B1C-6EB06697B148}" srcId="{6AC53F80-6D3C-4185-95DB-94820E6C4F30}" destId="{3D0E54F9-65D6-4908-AE1C-C557435F62D7}" srcOrd="1" destOrd="0" parTransId="{0688BFFF-D44D-4A74-B15E-AC042C66459E}" sibTransId="{708B26FE-6BD9-4C15-BD33-9F6445E47B16}"/>
    <dgm:cxn modelId="{60BAB0E9-D992-47F0-9C9D-C8AE32E399B0}" srcId="{3D0E54F9-65D6-4908-AE1C-C557435F62D7}" destId="{EF11D03B-852A-421B-B941-2A2F195A1600}" srcOrd="1" destOrd="0" parTransId="{AA41CC91-AFC5-452F-A58F-D5BB2495BA1F}" sibTransId="{A390CE11-C046-4D40-80ED-0CF75FC8E95A}"/>
    <dgm:cxn modelId="{9D904016-51F7-4884-A4DD-D85C01783816}" srcId="{3D0E54F9-65D6-4908-AE1C-C557435F62D7}" destId="{107C8ECB-3FB6-4AE9-8C84-9217134CAB26}" srcOrd="2" destOrd="0" parTransId="{B1D57E40-EC71-4450-8029-4176DFC05EB9}" sibTransId="{069BF22F-8670-46B9-A716-10040E65696B}"/>
    <dgm:cxn modelId="{4214D45D-8F9D-4F2C-AD21-E5BC5E2C0491}" type="presOf" srcId="{2C7AF42D-5743-4EDD-A8EF-7068B1C05E35}" destId="{792D7D84-6005-4381-AEB6-29C9A77B83CB}" srcOrd="0" destOrd="0" presId="urn:microsoft.com/office/officeart/2005/8/layout/list1"/>
    <dgm:cxn modelId="{5F466B30-7A36-467D-AFB6-EA3B567617B8}" srcId="{A42F882F-0763-4819-BA30-4FA03FD75129}" destId="{2C7AF42D-5743-4EDD-A8EF-7068B1C05E35}" srcOrd="0" destOrd="0" parTransId="{D8D0DB25-C44A-4D97-BDAF-5B0CDF908BA8}" sibTransId="{0F349A59-E4F1-4EB5-AE66-F6C8A91B196B}"/>
    <dgm:cxn modelId="{A4C3B29C-2E6F-46DA-A7CA-226FD532C66D}" type="presOf" srcId="{5952AC24-B75E-47F5-BD8A-BFF519438A24}" destId="{2CF32E81-2226-4FD9-B0D2-67F4701D1A0D}" srcOrd="0" destOrd="3" presId="urn:microsoft.com/office/officeart/2005/8/layout/list1"/>
    <dgm:cxn modelId="{CE175B16-3D09-4270-9B4E-816493C50FEE}" type="presParOf" srcId="{7504AE91-0CF4-40AF-B104-7E37BFD762B1}" destId="{456CB92F-2684-4623-968A-E70EB1080A71}" srcOrd="0" destOrd="0" presId="urn:microsoft.com/office/officeart/2005/8/layout/list1"/>
    <dgm:cxn modelId="{511A0DB3-79E5-4813-A7DD-A9D29690DBFA}" type="presParOf" srcId="{456CB92F-2684-4623-968A-E70EB1080A71}" destId="{E77C7192-C693-433B-82F7-D81DBC96B49D}" srcOrd="0" destOrd="0" presId="urn:microsoft.com/office/officeart/2005/8/layout/list1"/>
    <dgm:cxn modelId="{9CEA70BF-AB62-4D0F-BE59-76988D840E44}" type="presParOf" srcId="{456CB92F-2684-4623-968A-E70EB1080A71}" destId="{901E5B0F-988C-499D-90AB-4AD0CBF37B6F}" srcOrd="1" destOrd="0" presId="urn:microsoft.com/office/officeart/2005/8/layout/list1"/>
    <dgm:cxn modelId="{E429C70F-D25F-4FCD-83F8-F95346C4CB6B}" type="presParOf" srcId="{7504AE91-0CF4-40AF-B104-7E37BFD762B1}" destId="{DD2E2554-7391-47F0-9102-A365E6E5B2FC}" srcOrd="1" destOrd="0" presId="urn:microsoft.com/office/officeart/2005/8/layout/list1"/>
    <dgm:cxn modelId="{640955E6-4C4B-493E-BB02-F98E9DA61E8B}" type="presParOf" srcId="{7504AE91-0CF4-40AF-B104-7E37BFD762B1}" destId="{792D7D84-6005-4381-AEB6-29C9A77B83CB}" srcOrd="2" destOrd="0" presId="urn:microsoft.com/office/officeart/2005/8/layout/list1"/>
    <dgm:cxn modelId="{D974AC1A-87B5-4E80-A49C-36A25D94A9CD}" type="presParOf" srcId="{7504AE91-0CF4-40AF-B104-7E37BFD762B1}" destId="{E0BACC0C-5AA8-4783-96BA-5C73C4B636E2}" srcOrd="3" destOrd="0" presId="urn:microsoft.com/office/officeart/2005/8/layout/list1"/>
    <dgm:cxn modelId="{66572FE3-7CB2-4F6A-8AA6-CCE2BDAAF3B8}" type="presParOf" srcId="{7504AE91-0CF4-40AF-B104-7E37BFD762B1}" destId="{88023AC6-6128-43B1-B5A8-33D65DBC3268}" srcOrd="4" destOrd="0" presId="urn:microsoft.com/office/officeart/2005/8/layout/list1"/>
    <dgm:cxn modelId="{F81900DD-B3D6-4048-8766-855CF219A4D0}" type="presParOf" srcId="{88023AC6-6128-43B1-B5A8-33D65DBC3268}" destId="{B15900DB-AE9E-426F-98C1-96788B8B3353}" srcOrd="0" destOrd="0" presId="urn:microsoft.com/office/officeart/2005/8/layout/list1"/>
    <dgm:cxn modelId="{032CACAA-4435-4F9E-A528-668F37E38C15}" type="presParOf" srcId="{88023AC6-6128-43B1-B5A8-33D65DBC3268}" destId="{CF8B4414-A594-4CB3-A5B3-57A08A1E347C}" srcOrd="1" destOrd="0" presId="urn:microsoft.com/office/officeart/2005/8/layout/list1"/>
    <dgm:cxn modelId="{052314A8-9314-4531-904B-A1F5AA76DDC6}" type="presParOf" srcId="{7504AE91-0CF4-40AF-B104-7E37BFD762B1}" destId="{98B6DA36-8047-4348-A210-661846BB2DFB}" srcOrd="5" destOrd="0" presId="urn:microsoft.com/office/officeart/2005/8/layout/list1"/>
    <dgm:cxn modelId="{352C15DC-06EF-4718-858F-C39DCD3F6D5F}" type="presParOf" srcId="{7504AE91-0CF4-40AF-B104-7E37BFD762B1}" destId="{2CF32E81-2226-4FD9-B0D2-67F4701D1A0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4DD4CEE-F365-4677-B85F-39204E0AA46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F6A316B-1DB0-43B9-BDCD-49709858168B}">
      <dgm:prSet phldrT="[Text]"/>
      <dgm:spPr/>
      <dgm:t>
        <a:bodyPr/>
        <a:lstStyle/>
        <a:p>
          <a:r>
            <a:rPr lang="en-US" dirty="0"/>
            <a:t>Walls</a:t>
          </a:r>
        </a:p>
      </dgm:t>
    </dgm:pt>
    <dgm:pt modelId="{09F99D76-3EA4-4B8C-814C-4FBC9B386C70}" type="parTrans" cxnId="{59E867A9-1D35-4E81-BFDA-9337002FEDAB}">
      <dgm:prSet/>
      <dgm:spPr/>
      <dgm:t>
        <a:bodyPr/>
        <a:lstStyle/>
        <a:p>
          <a:endParaRPr lang="en-US"/>
        </a:p>
      </dgm:t>
    </dgm:pt>
    <dgm:pt modelId="{CA2DD3B8-18E7-471F-BD55-C6A33E817D7F}" type="sibTrans" cxnId="{59E867A9-1D35-4E81-BFDA-9337002FEDAB}">
      <dgm:prSet/>
      <dgm:spPr/>
      <dgm:t>
        <a:bodyPr/>
        <a:lstStyle/>
        <a:p>
          <a:endParaRPr lang="en-US"/>
        </a:p>
      </dgm:t>
    </dgm:pt>
    <dgm:pt modelId="{9688B8B4-70DB-4EE3-B400-5C9C738BBCE0}">
      <dgm:prSet phldrT="[Text]"/>
      <dgm:spPr/>
      <dgm:t>
        <a:bodyPr/>
        <a:lstStyle/>
        <a:p>
          <a:r>
            <a:rPr lang="en-US" dirty="0"/>
            <a:t>Windows</a:t>
          </a:r>
        </a:p>
      </dgm:t>
    </dgm:pt>
    <dgm:pt modelId="{9F3E67FA-4BFE-48CD-A435-FDB47C9FD4CE}" type="parTrans" cxnId="{4AB95D2C-C3D3-4AC9-8BAB-E56B70DF5691}">
      <dgm:prSet/>
      <dgm:spPr/>
      <dgm:t>
        <a:bodyPr/>
        <a:lstStyle/>
        <a:p>
          <a:endParaRPr lang="en-US"/>
        </a:p>
      </dgm:t>
    </dgm:pt>
    <dgm:pt modelId="{05E8495C-B7C9-474C-ACC8-AB5A71E0FE36}" type="sibTrans" cxnId="{4AB95D2C-C3D3-4AC9-8BAB-E56B70DF5691}">
      <dgm:prSet/>
      <dgm:spPr/>
      <dgm:t>
        <a:bodyPr/>
        <a:lstStyle/>
        <a:p>
          <a:endParaRPr lang="en-US"/>
        </a:p>
      </dgm:t>
    </dgm:pt>
    <dgm:pt modelId="{F05BB1A1-CC9B-4077-A68C-30457AB3F61F}">
      <dgm:prSet phldrT="[Text]"/>
      <dgm:spPr/>
      <dgm:t>
        <a:bodyPr/>
        <a:lstStyle/>
        <a:p>
          <a:r>
            <a:rPr lang="en-US" dirty="0"/>
            <a:t>Interior and exterior is a pair of parallel lines</a:t>
          </a:r>
        </a:p>
      </dgm:t>
    </dgm:pt>
    <dgm:pt modelId="{95FCF4E3-2114-4041-B3A0-F4E1C03A1A30}" type="parTrans" cxnId="{60428921-2E0E-4675-A2FD-3BF79E09D296}">
      <dgm:prSet/>
      <dgm:spPr/>
      <dgm:t>
        <a:bodyPr/>
        <a:lstStyle/>
        <a:p>
          <a:endParaRPr lang="en-US"/>
        </a:p>
      </dgm:t>
    </dgm:pt>
    <dgm:pt modelId="{1796EFC1-A775-4F7D-AAEA-2CAAC2D795DC}" type="sibTrans" cxnId="{60428921-2E0E-4675-A2FD-3BF79E09D296}">
      <dgm:prSet/>
      <dgm:spPr/>
      <dgm:t>
        <a:bodyPr/>
        <a:lstStyle/>
        <a:p>
          <a:endParaRPr lang="en-US"/>
        </a:p>
      </dgm:t>
    </dgm:pt>
    <dgm:pt modelId="{95B7C757-FEF1-4308-A201-AE769C10CD8B}">
      <dgm:prSet phldrT="[Text]"/>
      <dgm:spPr/>
      <dgm:t>
        <a:bodyPr/>
        <a:lstStyle/>
        <a:p>
          <a:r>
            <a:rPr lang="en-US" dirty="0"/>
            <a:t>Materials may be listed</a:t>
          </a:r>
        </a:p>
      </dgm:t>
    </dgm:pt>
    <dgm:pt modelId="{AFB9E8CC-59BD-4E9E-8929-A68C0DC79ACF}" type="parTrans" cxnId="{8E28BFAE-15A7-4219-A2B1-326950914595}">
      <dgm:prSet/>
      <dgm:spPr/>
      <dgm:t>
        <a:bodyPr/>
        <a:lstStyle/>
        <a:p>
          <a:endParaRPr lang="en-US"/>
        </a:p>
      </dgm:t>
    </dgm:pt>
    <dgm:pt modelId="{18EC0B48-DF6F-4E4F-93FB-D3AB5C5CA21C}" type="sibTrans" cxnId="{8E28BFAE-15A7-4219-A2B1-326950914595}">
      <dgm:prSet/>
      <dgm:spPr/>
      <dgm:t>
        <a:bodyPr/>
        <a:lstStyle/>
        <a:p>
          <a:endParaRPr lang="en-US"/>
        </a:p>
      </dgm:t>
    </dgm:pt>
    <dgm:pt modelId="{C9EA0F04-ADD2-4D76-A101-0746BB74BE39}">
      <dgm:prSet phldrT="[Text]"/>
      <dgm:spPr/>
      <dgm:t>
        <a:bodyPr/>
        <a:lstStyle/>
        <a:p>
          <a:r>
            <a:rPr lang="en-US" dirty="0"/>
            <a:t>Room dimensions should be shown as clear dimensions </a:t>
          </a:r>
        </a:p>
      </dgm:t>
    </dgm:pt>
    <dgm:pt modelId="{67C12B41-A5BC-4C06-AF83-5F8CBE21921D}" type="parTrans" cxnId="{013D4301-1268-40F7-A551-4A34CC92D9C4}">
      <dgm:prSet/>
      <dgm:spPr/>
      <dgm:t>
        <a:bodyPr/>
        <a:lstStyle/>
        <a:p>
          <a:endParaRPr lang="en-US"/>
        </a:p>
      </dgm:t>
    </dgm:pt>
    <dgm:pt modelId="{4AAE285D-6BC1-4C1E-9EFB-64C6C05A7463}" type="sibTrans" cxnId="{013D4301-1268-40F7-A551-4A34CC92D9C4}">
      <dgm:prSet/>
      <dgm:spPr/>
      <dgm:t>
        <a:bodyPr/>
        <a:lstStyle/>
        <a:p>
          <a:endParaRPr lang="en-US"/>
        </a:p>
      </dgm:t>
    </dgm:pt>
    <dgm:pt modelId="{1AF24AE9-5224-4688-BC37-767727E539B6}">
      <dgm:prSet phldrT="[Text]"/>
      <dgm:spPr/>
      <dgm:t>
        <a:bodyPr/>
        <a:lstStyle/>
        <a:p>
          <a:r>
            <a:rPr lang="en-US" dirty="0"/>
            <a:t>Coded by letters or numbers enclosed in a circle or other geometric shape</a:t>
          </a:r>
        </a:p>
      </dgm:t>
    </dgm:pt>
    <dgm:pt modelId="{014FB517-B09E-4528-8EFD-153E6A000C93}" type="parTrans" cxnId="{F6A1D50B-DF3F-4E7A-9053-3E765804C8DE}">
      <dgm:prSet/>
      <dgm:spPr/>
      <dgm:t>
        <a:bodyPr/>
        <a:lstStyle/>
        <a:p>
          <a:endParaRPr lang="en-US"/>
        </a:p>
      </dgm:t>
    </dgm:pt>
    <dgm:pt modelId="{D64210BE-85B9-4FAB-B996-329AB41A2F90}" type="sibTrans" cxnId="{F6A1D50B-DF3F-4E7A-9053-3E765804C8DE}">
      <dgm:prSet/>
      <dgm:spPr/>
      <dgm:t>
        <a:bodyPr/>
        <a:lstStyle/>
        <a:p>
          <a:endParaRPr lang="en-US"/>
        </a:p>
      </dgm:t>
    </dgm:pt>
    <dgm:pt modelId="{FE3E7EA1-77DF-4D10-806B-58EF2717D310}">
      <dgm:prSet phldrT="[Text]"/>
      <dgm:spPr/>
      <dgm:t>
        <a:bodyPr/>
        <a:lstStyle/>
        <a:p>
          <a:r>
            <a:rPr lang="en-US" dirty="0"/>
            <a:t>Sizes are found on some floor plans </a:t>
          </a:r>
        </a:p>
      </dgm:t>
    </dgm:pt>
    <dgm:pt modelId="{628B68CA-09F9-4CAB-97A4-C42568ECEB3F}" type="parTrans" cxnId="{E4F542F1-5C89-4FE5-A744-ED0D31D65142}">
      <dgm:prSet/>
      <dgm:spPr/>
      <dgm:t>
        <a:bodyPr/>
        <a:lstStyle/>
        <a:p>
          <a:endParaRPr lang="en-US"/>
        </a:p>
      </dgm:t>
    </dgm:pt>
    <dgm:pt modelId="{3B06CAE0-2325-4069-8726-9AD13C594489}" type="sibTrans" cxnId="{E4F542F1-5C89-4FE5-A744-ED0D31D65142}">
      <dgm:prSet/>
      <dgm:spPr/>
      <dgm:t>
        <a:bodyPr/>
        <a:lstStyle/>
        <a:p>
          <a:endParaRPr lang="en-US"/>
        </a:p>
      </dgm:t>
    </dgm:pt>
    <dgm:pt modelId="{2F0C32DD-1C62-4AAE-8758-140B5466A479}" type="pres">
      <dgm:prSet presAssocID="{44DD4CEE-F365-4677-B85F-39204E0AA463}" presName="linear" presStyleCnt="0">
        <dgm:presLayoutVars>
          <dgm:dir/>
          <dgm:animLvl val="lvl"/>
          <dgm:resizeHandles val="exact"/>
        </dgm:presLayoutVars>
      </dgm:prSet>
      <dgm:spPr/>
      <dgm:t>
        <a:bodyPr/>
        <a:lstStyle/>
        <a:p>
          <a:endParaRPr lang="en-US"/>
        </a:p>
      </dgm:t>
    </dgm:pt>
    <dgm:pt modelId="{9746C6E2-31C1-4A71-B9DB-C7725323C459}" type="pres">
      <dgm:prSet presAssocID="{3F6A316B-1DB0-43B9-BDCD-49709858168B}" presName="parentLin" presStyleCnt="0"/>
      <dgm:spPr/>
      <dgm:t>
        <a:bodyPr/>
        <a:lstStyle/>
        <a:p>
          <a:endParaRPr lang="en-US"/>
        </a:p>
      </dgm:t>
    </dgm:pt>
    <dgm:pt modelId="{E535FEB0-FB92-4E70-A41C-A04546D1718E}" type="pres">
      <dgm:prSet presAssocID="{3F6A316B-1DB0-43B9-BDCD-49709858168B}" presName="parentLeftMargin" presStyleLbl="node1" presStyleIdx="0" presStyleCnt="2"/>
      <dgm:spPr/>
      <dgm:t>
        <a:bodyPr/>
        <a:lstStyle/>
        <a:p>
          <a:endParaRPr lang="en-US"/>
        </a:p>
      </dgm:t>
    </dgm:pt>
    <dgm:pt modelId="{A3FA1C78-4175-40C2-ADFF-4EB905D9709D}" type="pres">
      <dgm:prSet presAssocID="{3F6A316B-1DB0-43B9-BDCD-49709858168B}" presName="parentText" presStyleLbl="node1" presStyleIdx="0" presStyleCnt="2">
        <dgm:presLayoutVars>
          <dgm:chMax val="0"/>
          <dgm:bulletEnabled val="1"/>
        </dgm:presLayoutVars>
      </dgm:prSet>
      <dgm:spPr/>
      <dgm:t>
        <a:bodyPr/>
        <a:lstStyle/>
        <a:p>
          <a:endParaRPr lang="en-US"/>
        </a:p>
      </dgm:t>
    </dgm:pt>
    <dgm:pt modelId="{A0A6867F-09B9-4062-8A25-C23C321676CA}" type="pres">
      <dgm:prSet presAssocID="{3F6A316B-1DB0-43B9-BDCD-49709858168B}" presName="negativeSpace" presStyleCnt="0"/>
      <dgm:spPr/>
      <dgm:t>
        <a:bodyPr/>
        <a:lstStyle/>
        <a:p>
          <a:endParaRPr lang="en-US"/>
        </a:p>
      </dgm:t>
    </dgm:pt>
    <dgm:pt modelId="{4CE27581-1159-477F-BF59-84C7EE4BA288}" type="pres">
      <dgm:prSet presAssocID="{3F6A316B-1DB0-43B9-BDCD-49709858168B}" presName="childText" presStyleLbl="conFgAcc1" presStyleIdx="0" presStyleCnt="2">
        <dgm:presLayoutVars>
          <dgm:bulletEnabled val="1"/>
        </dgm:presLayoutVars>
      </dgm:prSet>
      <dgm:spPr/>
      <dgm:t>
        <a:bodyPr/>
        <a:lstStyle/>
        <a:p>
          <a:endParaRPr lang="en-US"/>
        </a:p>
      </dgm:t>
    </dgm:pt>
    <dgm:pt modelId="{F101E3C5-4AC5-4F52-A57A-14CD8462C957}" type="pres">
      <dgm:prSet presAssocID="{CA2DD3B8-18E7-471F-BD55-C6A33E817D7F}" presName="spaceBetweenRectangles" presStyleCnt="0"/>
      <dgm:spPr/>
      <dgm:t>
        <a:bodyPr/>
        <a:lstStyle/>
        <a:p>
          <a:endParaRPr lang="en-US"/>
        </a:p>
      </dgm:t>
    </dgm:pt>
    <dgm:pt modelId="{2470896F-C792-4E68-ACA9-843B99045F01}" type="pres">
      <dgm:prSet presAssocID="{9688B8B4-70DB-4EE3-B400-5C9C738BBCE0}" presName="parentLin" presStyleCnt="0"/>
      <dgm:spPr/>
      <dgm:t>
        <a:bodyPr/>
        <a:lstStyle/>
        <a:p>
          <a:endParaRPr lang="en-US"/>
        </a:p>
      </dgm:t>
    </dgm:pt>
    <dgm:pt modelId="{131E62C1-6B93-4AC0-870E-5E9CA5B209B4}" type="pres">
      <dgm:prSet presAssocID="{9688B8B4-70DB-4EE3-B400-5C9C738BBCE0}" presName="parentLeftMargin" presStyleLbl="node1" presStyleIdx="0" presStyleCnt="2"/>
      <dgm:spPr/>
      <dgm:t>
        <a:bodyPr/>
        <a:lstStyle/>
        <a:p>
          <a:endParaRPr lang="en-US"/>
        </a:p>
      </dgm:t>
    </dgm:pt>
    <dgm:pt modelId="{30174019-640C-4AFD-8773-01ED05976713}" type="pres">
      <dgm:prSet presAssocID="{9688B8B4-70DB-4EE3-B400-5C9C738BBCE0}" presName="parentText" presStyleLbl="node1" presStyleIdx="1" presStyleCnt="2">
        <dgm:presLayoutVars>
          <dgm:chMax val="0"/>
          <dgm:bulletEnabled val="1"/>
        </dgm:presLayoutVars>
      </dgm:prSet>
      <dgm:spPr/>
      <dgm:t>
        <a:bodyPr/>
        <a:lstStyle/>
        <a:p>
          <a:endParaRPr lang="en-US"/>
        </a:p>
      </dgm:t>
    </dgm:pt>
    <dgm:pt modelId="{F237C964-446C-4624-9FA6-EA8F7FC874BF}" type="pres">
      <dgm:prSet presAssocID="{9688B8B4-70DB-4EE3-B400-5C9C738BBCE0}" presName="negativeSpace" presStyleCnt="0"/>
      <dgm:spPr/>
      <dgm:t>
        <a:bodyPr/>
        <a:lstStyle/>
        <a:p>
          <a:endParaRPr lang="en-US"/>
        </a:p>
      </dgm:t>
    </dgm:pt>
    <dgm:pt modelId="{84FA4788-7D56-414E-AF4A-2E0F8E6E3CEA}" type="pres">
      <dgm:prSet presAssocID="{9688B8B4-70DB-4EE3-B400-5C9C738BBCE0}" presName="childText" presStyleLbl="conFgAcc1" presStyleIdx="1" presStyleCnt="2">
        <dgm:presLayoutVars>
          <dgm:bulletEnabled val="1"/>
        </dgm:presLayoutVars>
      </dgm:prSet>
      <dgm:spPr/>
      <dgm:t>
        <a:bodyPr/>
        <a:lstStyle/>
        <a:p>
          <a:endParaRPr lang="en-US"/>
        </a:p>
      </dgm:t>
    </dgm:pt>
  </dgm:ptLst>
  <dgm:cxnLst>
    <dgm:cxn modelId="{EC6837D2-C091-4053-AE4B-E02C949A6BB6}" type="presOf" srcId="{C9EA0F04-ADD2-4D76-A101-0746BB74BE39}" destId="{4CE27581-1159-477F-BF59-84C7EE4BA288}" srcOrd="0" destOrd="2" presId="urn:microsoft.com/office/officeart/2005/8/layout/list1"/>
    <dgm:cxn modelId="{4AB95D2C-C3D3-4AC9-8BAB-E56B70DF5691}" srcId="{44DD4CEE-F365-4677-B85F-39204E0AA463}" destId="{9688B8B4-70DB-4EE3-B400-5C9C738BBCE0}" srcOrd="1" destOrd="0" parTransId="{9F3E67FA-4BFE-48CD-A435-FDB47C9FD4CE}" sibTransId="{05E8495C-B7C9-474C-ACC8-AB5A71E0FE36}"/>
    <dgm:cxn modelId="{2C710227-2106-4F25-B431-075EF910DEA8}" type="presOf" srcId="{3F6A316B-1DB0-43B9-BDCD-49709858168B}" destId="{A3FA1C78-4175-40C2-ADFF-4EB905D9709D}" srcOrd="1" destOrd="0" presId="urn:microsoft.com/office/officeart/2005/8/layout/list1"/>
    <dgm:cxn modelId="{59E867A9-1D35-4E81-BFDA-9337002FEDAB}" srcId="{44DD4CEE-F365-4677-B85F-39204E0AA463}" destId="{3F6A316B-1DB0-43B9-BDCD-49709858168B}" srcOrd="0" destOrd="0" parTransId="{09F99D76-3EA4-4B8C-814C-4FBC9B386C70}" sibTransId="{CA2DD3B8-18E7-471F-BD55-C6A33E817D7F}"/>
    <dgm:cxn modelId="{D1E47B73-0E70-49C4-A0B1-B8A4715E2F7E}" type="presOf" srcId="{9688B8B4-70DB-4EE3-B400-5C9C738BBCE0}" destId="{30174019-640C-4AFD-8773-01ED05976713}" srcOrd="1" destOrd="0" presId="urn:microsoft.com/office/officeart/2005/8/layout/list1"/>
    <dgm:cxn modelId="{013D4301-1268-40F7-A551-4A34CC92D9C4}" srcId="{3F6A316B-1DB0-43B9-BDCD-49709858168B}" destId="{C9EA0F04-ADD2-4D76-A101-0746BB74BE39}" srcOrd="2" destOrd="0" parTransId="{67C12B41-A5BC-4C06-AF83-5F8CBE21921D}" sibTransId="{4AAE285D-6BC1-4C1E-9EFB-64C6C05A7463}"/>
    <dgm:cxn modelId="{8E28BFAE-15A7-4219-A2B1-326950914595}" srcId="{3F6A316B-1DB0-43B9-BDCD-49709858168B}" destId="{95B7C757-FEF1-4308-A201-AE769C10CD8B}" srcOrd="1" destOrd="0" parTransId="{AFB9E8CC-59BD-4E9E-8929-A68C0DC79ACF}" sibTransId="{18EC0B48-DF6F-4E4F-93FB-D3AB5C5CA21C}"/>
    <dgm:cxn modelId="{0CB86460-8AD8-4C56-926D-55CE014000CB}" type="presOf" srcId="{9688B8B4-70DB-4EE3-B400-5C9C738BBCE0}" destId="{131E62C1-6B93-4AC0-870E-5E9CA5B209B4}" srcOrd="0" destOrd="0" presId="urn:microsoft.com/office/officeart/2005/8/layout/list1"/>
    <dgm:cxn modelId="{D0AB7270-EE59-4540-A44D-3A91F06F3745}" type="presOf" srcId="{3F6A316B-1DB0-43B9-BDCD-49709858168B}" destId="{E535FEB0-FB92-4E70-A41C-A04546D1718E}" srcOrd="0" destOrd="0" presId="urn:microsoft.com/office/officeart/2005/8/layout/list1"/>
    <dgm:cxn modelId="{AADC5D2B-9FF0-47E4-9015-C88E4885C78A}" type="presOf" srcId="{FE3E7EA1-77DF-4D10-806B-58EF2717D310}" destId="{84FA4788-7D56-414E-AF4A-2E0F8E6E3CEA}" srcOrd="0" destOrd="1" presId="urn:microsoft.com/office/officeart/2005/8/layout/list1"/>
    <dgm:cxn modelId="{F6A1D50B-DF3F-4E7A-9053-3E765804C8DE}" srcId="{9688B8B4-70DB-4EE3-B400-5C9C738BBCE0}" destId="{1AF24AE9-5224-4688-BC37-767727E539B6}" srcOrd="0" destOrd="0" parTransId="{014FB517-B09E-4528-8EFD-153E6A000C93}" sibTransId="{D64210BE-85B9-4FAB-B996-329AB41A2F90}"/>
    <dgm:cxn modelId="{6F72B457-16A7-44FB-B68E-61D4666E1E2B}" type="presOf" srcId="{44DD4CEE-F365-4677-B85F-39204E0AA463}" destId="{2F0C32DD-1C62-4AAE-8758-140B5466A479}" srcOrd="0" destOrd="0" presId="urn:microsoft.com/office/officeart/2005/8/layout/list1"/>
    <dgm:cxn modelId="{60428921-2E0E-4675-A2FD-3BF79E09D296}" srcId="{3F6A316B-1DB0-43B9-BDCD-49709858168B}" destId="{F05BB1A1-CC9B-4077-A68C-30457AB3F61F}" srcOrd="0" destOrd="0" parTransId="{95FCF4E3-2114-4041-B3A0-F4E1C03A1A30}" sibTransId="{1796EFC1-A775-4F7D-AAEA-2CAAC2D795DC}"/>
    <dgm:cxn modelId="{6C8CFABE-9123-41B7-9567-8E0C6FA25A5C}" type="presOf" srcId="{F05BB1A1-CC9B-4077-A68C-30457AB3F61F}" destId="{4CE27581-1159-477F-BF59-84C7EE4BA288}" srcOrd="0" destOrd="0" presId="urn:microsoft.com/office/officeart/2005/8/layout/list1"/>
    <dgm:cxn modelId="{F42B4E78-AF7B-4AD5-B6A6-B4C42EFB6F35}" type="presOf" srcId="{1AF24AE9-5224-4688-BC37-767727E539B6}" destId="{84FA4788-7D56-414E-AF4A-2E0F8E6E3CEA}" srcOrd="0" destOrd="0" presId="urn:microsoft.com/office/officeart/2005/8/layout/list1"/>
    <dgm:cxn modelId="{E4F542F1-5C89-4FE5-A744-ED0D31D65142}" srcId="{9688B8B4-70DB-4EE3-B400-5C9C738BBCE0}" destId="{FE3E7EA1-77DF-4D10-806B-58EF2717D310}" srcOrd="1" destOrd="0" parTransId="{628B68CA-09F9-4CAB-97A4-C42568ECEB3F}" sibTransId="{3B06CAE0-2325-4069-8726-9AD13C594489}"/>
    <dgm:cxn modelId="{7B4F9491-DDDD-4C4A-A887-7D563F4879FE}" type="presOf" srcId="{95B7C757-FEF1-4308-A201-AE769C10CD8B}" destId="{4CE27581-1159-477F-BF59-84C7EE4BA288}" srcOrd="0" destOrd="1" presId="urn:microsoft.com/office/officeart/2005/8/layout/list1"/>
    <dgm:cxn modelId="{0ED9B60F-2F44-44BA-AE55-03F5D2EDB35F}" type="presParOf" srcId="{2F0C32DD-1C62-4AAE-8758-140B5466A479}" destId="{9746C6E2-31C1-4A71-B9DB-C7725323C459}" srcOrd="0" destOrd="0" presId="urn:microsoft.com/office/officeart/2005/8/layout/list1"/>
    <dgm:cxn modelId="{55EE3E4E-ACE2-410E-8277-A2EE57C88AD8}" type="presParOf" srcId="{9746C6E2-31C1-4A71-B9DB-C7725323C459}" destId="{E535FEB0-FB92-4E70-A41C-A04546D1718E}" srcOrd="0" destOrd="0" presId="urn:microsoft.com/office/officeart/2005/8/layout/list1"/>
    <dgm:cxn modelId="{C6F80BE4-65D9-481C-A76D-A40BF8808C2D}" type="presParOf" srcId="{9746C6E2-31C1-4A71-B9DB-C7725323C459}" destId="{A3FA1C78-4175-40C2-ADFF-4EB905D9709D}" srcOrd="1" destOrd="0" presId="urn:microsoft.com/office/officeart/2005/8/layout/list1"/>
    <dgm:cxn modelId="{8647EF66-18AF-466E-8423-41336C57C871}" type="presParOf" srcId="{2F0C32DD-1C62-4AAE-8758-140B5466A479}" destId="{A0A6867F-09B9-4062-8A25-C23C321676CA}" srcOrd="1" destOrd="0" presId="urn:microsoft.com/office/officeart/2005/8/layout/list1"/>
    <dgm:cxn modelId="{21D442BA-FF66-492C-A132-3824F5D798D3}" type="presParOf" srcId="{2F0C32DD-1C62-4AAE-8758-140B5466A479}" destId="{4CE27581-1159-477F-BF59-84C7EE4BA288}" srcOrd="2" destOrd="0" presId="urn:microsoft.com/office/officeart/2005/8/layout/list1"/>
    <dgm:cxn modelId="{D9E3CBCE-5F40-4B42-9705-0F36D2C2EA98}" type="presParOf" srcId="{2F0C32DD-1C62-4AAE-8758-140B5466A479}" destId="{F101E3C5-4AC5-4F52-A57A-14CD8462C957}" srcOrd="3" destOrd="0" presId="urn:microsoft.com/office/officeart/2005/8/layout/list1"/>
    <dgm:cxn modelId="{148F44CD-A893-46AD-B5BB-5629A1A43157}" type="presParOf" srcId="{2F0C32DD-1C62-4AAE-8758-140B5466A479}" destId="{2470896F-C792-4E68-ACA9-843B99045F01}" srcOrd="4" destOrd="0" presId="urn:microsoft.com/office/officeart/2005/8/layout/list1"/>
    <dgm:cxn modelId="{64C792D0-D614-44C3-8D36-D2B36636DA54}" type="presParOf" srcId="{2470896F-C792-4E68-ACA9-843B99045F01}" destId="{131E62C1-6B93-4AC0-870E-5E9CA5B209B4}" srcOrd="0" destOrd="0" presId="urn:microsoft.com/office/officeart/2005/8/layout/list1"/>
    <dgm:cxn modelId="{38E86221-9B16-4A3C-9DAA-00978DE65D08}" type="presParOf" srcId="{2470896F-C792-4E68-ACA9-843B99045F01}" destId="{30174019-640C-4AFD-8773-01ED05976713}" srcOrd="1" destOrd="0" presId="urn:microsoft.com/office/officeart/2005/8/layout/list1"/>
    <dgm:cxn modelId="{29C7B2C4-40BF-4C6A-B33D-5C05082B1BB6}" type="presParOf" srcId="{2F0C32DD-1C62-4AAE-8758-140B5466A479}" destId="{F237C964-446C-4624-9FA6-EA8F7FC874BF}" srcOrd="5" destOrd="0" presId="urn:microsoft.com/office/officeart/2005/8/layout/list1"/>
    <dgm:cxn modelId="{490B6A43-385F-48D1-A70B-5F304C2B8B18}" type="presParOf" srcId="{2F0C32DD-1C62-4AAE-8758-140B5466A479}" destId="{84FA4788-7D56-414E-AF4A-2E0F8E6E3CE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4DD4CEE-F365-4677-B85F-39204E0AA46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3F6A316B-1DB0-43B9-BDCD-49709858168B}">
      <dgm:prSet phldrT="[Text]"/>
      <dgm:spPr/>
      <dgm:t>
        <a:bodyPr/>
        <a:lstStyle/>
        <a:p>
          <a:r>
            <a:rPr lang="en-US" dirty="0"/>
            <a:t>Doors</a:t>
          </a:r>
        </a:p>
      </dgm:t>
    </dgm:pt>
    <dgm:pt modelId="{09F99D76-3EA4-4B8C-814C-4FBC9B386C70}" type="parTrans" cxnId="{59E867A9-1D35-4E81-BFDA-9337002FEDAB}">
      <dgm:prSet/>
      <dgm:spPr/>
      <dgm:t>
        <a:bodyPr/>
        <a:lstStyle/>
        <a:p>
          <a:endParaRPr lang="en-US"/>
        </a:p>
      </dgm:t>
    </dgm:pt>
    <dgm:pt modelId="{CA2DD3B8-18E7-471F-BD55-C6A33E817D7F}" type="sibTrans" cxnId="{59E867A9-1D35-4E81-BFDA-9337002FEDAB}">
      <dgm:prSet/>
      <dgm:spPr/>
      <dgm:t>
        <a:bodyPr/>
        <a:lstStyle/>
        <a:p>
          <a:endParaRPr lang="en-US"/>
        </a:p>
      </dgm:t>
    </dgm:pt>
    <dgm:pt modelId="{5175950F-57F1-4CAA-B522-E84571B17372}">
      <dgm:prSet phldrT="[Text]"/>
      <dgm:spPr/>
      <dgm:t>
        <a:bodyPr/>
        <a:lstStyle/>
        <a:p>
          <a:r>
            <a:rPr lang="en-US" dirty="0"/>
            <a:t>Coded by letters or numbers enclosed in a circle or other geometric shape</a:t>
          </a:r>
        </a:p>
      </dgm:t>
    </dgm:pt>
    <dgm:pt modelId="{B34B98FC-475B-4AB2-9BC5-2F51065D4D91}" type="parTrans" cxnId="{C1EC782D-3268-48D4-9B43-087B8B9DDCDD}">
      <dgm:prSet/>
      <dgm:spPr/>
      <dgm:t>
        <a:bodyPr/>
        <a:lstStyle/>
        <a:p>
          <a:endParaRPr lang="en-US"/>
        </a:p>
      </dgm:t>
    </dgm:pt>
    <dgm:pt modelId="{7E5C7BC6-1FC3-46D3-81E4-C6A9F8A7F09B}" type="sibTrans" cxnId="{C1EC782D-3268-48D4-9B43-087B8B9DDCDD}">
      <dgm:prSet/>
      <dgm:spPr/>
      <dgm:t>
        <a:bodyPr/>
        <a:lstStyle/>
        <a:p>
          <a:endParaRPr lang="en-US"/>
        </a:p>
      </dgm:t>
    </dgm:pt>
    <dgm:pt modelId="{E17F2B3C-CC07-4C2E-8EB5-DDE2ED46113B}">
      <dgm:prSet phldrT="[Text]"/>
      <dgm:spPr/>
      <dgm:t>
        <a:bodyPr/>
        <a:lstStyle/>
        <a:p>
          <a:r>
            <a:rPr lang="en-US" dirty="0"/>
            <a:t>Symbol for a standard hinged door is a single line drawn from the hinge side of the doorway</a:t>
          </a:r>
        </a:p>
      </dgm:t>
    </dgm:pt>
    <dgm:pt modelId="{83CF413E-6129-4C51-A94A-111E715A2A55}" type="parTrans" cxnId="{A807D8E9-05EB-4816-A461-93C70DCB26E9}">
      <dgm:prSet/>
      <dgm:spPr/>
      <dgm:t>
        <a:bodyPr/>
        <a:lstStyle/>
        <a:p>
          <a:endParaRPr lang="en-US"/>
        </a:p>
      </dgm:t>
    </dgm:pt>
    <dgm:pt modelId="{B59B2D49-CACA-47C5-B8F3-2E542F4E1609}" type="sibTrans" cxnId="{A807D8E9-05EB-4816-A461-93C70DCB26E9}">
      <dgm:prSet/>
      <dgm:spPr/>
      <dgm:t>
        <a:bodyPr/>
        <a:lstStyle/>
        <a:p>
          <a:endParaRPr lang="en-US"/>
        </a:p>
      </dgm:t>
    </dgm:pt>
    <dgm:pt modelId="{F56278A1-0117-4541-B80F-C5DEE71DE909}">
      <dgm:prSet/>
      <dgm:spPr/>
      <dgm:t>
        <a:bodyPr/>
        <a:lstStyle/>
        <a:p>
          <a:r>
            <a:rPr lang="en-US" dirty="0" smtClean="0"/>
            <a:t>Arc </a:t>
          </a:r>
          <a:r>
            <a:rPr lang="en-US" dirty="0"/>
            <a:t>indicates </a:t>
          </a:r>
          <a:r>
            <a:rPr lang="en-US" dirty="0" smtClean="0"/>
            <a:t>swing </a:t>
          </a:r>
          <a:r>
            <a:rPr lang="en-US" dirty="0"/>
            <a:t>direction</a:t>
          </a:r>
        </a:p>
      </dgm:t>
    </dgm:pt>
    <dgm:pt modelId="{F383F7DC-EAE4-49A5-9F1A-EC73AD8CA1CF}" type="parTrans" cxnId="{55E37333-A7F2-4F10-8C11-F41853D22F5C}">
      <dgm:prSet/>
      <dgm:spPr/>
      <dgm:t>
        <a:bodyPr/>
        <a:lstStyle/>
        <a:p>
          <a:endParaRPr lang="en-US"/>
        </a:p>
      </dgm:t>
    </dgm:pt>
    <dgm:pt modelId="{021F1C9E-927B-48AA-B2C2-4005D913CC72}" type="sibTrans" cxnId="{55E37333-A7F2-4F10-8C11-F41853D22F5C}">
      <dgm:prSet/>
      <dgm:spPr/>
      <dgm:t>
        <a:bodyPr/>
        <a:lstStyle/>
        <a:p>
          <a:endParaRPr lang="en-US"/>
        </a:p>
      </dgm:t>
    </dgm:pt>
    <dgm:pt modelId="{064816B4-6A98-416F-B3B6-29C463B4B6B0}">
      <dgm:prSet/>
      <dgm:spPr/>
      <dgm:t>
        <a:bodyPr/>
        <a:lstStyle/>
        <a:p>
          <a:r>
            <a:rPr lang="en-US" dirty="0"/>
            <a:t>Be able to determine whether </a:t>
          </a:r>
          <a:r>
            <a:rPr lang="en-US" dirty="0" smtClean="0"/>
            <a:t>location </a:t>
          </a:r>
          <a:r>
            <a:rPr lang="en-US" dirty="0"/>
            <a:t>and swing of the door meet local codes</a:t>
          </a:r>
        </a:p>
      </dgm:t>
    </dgm:pt>
    <dgm:pt modelId="{22AD2821-CD56-42D5-A03B-9063C247C124}" type="parTrans" cxnId="{333E8CE3-BEA5-4EA6-8273-27F6E4BDFBBB}">
      <dgm:prSet/>
      <dgm:spPr/>
      <dgm:t>
        <a:bodyPr/>
        <a:lstStyle/>
        <a:p>
          <a:endParaRPr lang="en-US"/>
        </a:p>
      </dgm:t>
    </dgm:pt>
    <dgm:pt modelId="{767C73D7-20F2-4BC8-9B5C-C87C99EAFC3D}" type="sibTrans" cxnId="{333E8CE3-BEA5-4EA6-8273-27F6E4BDFBBB}">
      <dgm:prSet/>
      <dgm:spPr/>
      <dgm:t>
        <a:bodyPr/>
        <a:lstStyle/>
        <a:p>
          <a:endParaRPr lang="en-US"/>
        </a:p>
      </dgm:t>
    </dgm:pt>
    <dgm:pt modelId="{2F0C32DD-1C62-4AAE-8758-140B5466A479}" type="pres">
      <dgm:prSet presAssocID="{44DD4CEE-F365-4677-B85F-39204E0AA463}" presName="linear" presStyleCnt="0">
        <dgm:presLayoutVars>
          <dgm:dir/>
          <dgm:animLvl val="lvl"/>
          <dgm:resizeHandles val="exact"/>
        </dgm:presLayoutVars>
      </dgm:prSet>
      <dgm:spPr/>
      <dgm:t>
        <a:bodyPr/>
        <a:lstStyle/>
        <a:p>
          <a:endParaRPr lang="en-US"/>
        </a:p>
      </dgm:t>
    </dgm:pt>
    <dgm:pt modelId="{9746C6E2-31C1-4A71-B9DB-C7725323C459}" type="pres">
      <dgm:prSet presAssocID="{3F6A316B-1DB0-43B9-BDCD-49709858168B}" presName="parentLin" presStyleCnt="0"/>
      <dgm:spPr/>
      <dgm:t>
        <a:bodyPr/>
        <a:lstStyle/>
        <a:p>
          <a:endParaRPr lang="en-US"/>
        </a:p>
      </dgm:t>
    </dgm:pt>
    <dgm:pt modelId="{E535FEB0-FB92-4E70-A41C-A04546D1718E}" type="pres">
      <dgm:prSet presAssocID="{3F6A316B-1DB0-43B9-BDCD-49709858168B}" presName="parentLeftMargin" presStyleLbl="node1" presStyleIdx="0" presStyleCnt="1"/>
      <dgm:spPr/>
      <dgm:t>
        <a:bodyPr/>
        <a:lstStyle/>
        <a:p>
          <a:endParaRPr lang="en-US"/>
        </a:p>
      </dgm:t>
    </dgm:pt>
    <dgm:pt modelId="{A3FA1C78-4175-40C2-ADFF-4EB905D9709D}" type="pres">
      <dgm:prSet presAssocID="{3F6A316B-1DB0-43B9-BDCD-49709858168B}" presName="parentText" presStyleLbl="node1" presStyleIdx="0" presStyleCnt="1">
        <dgm:presLayoutVars>
          <dgm:chMax val="0"/>
          <dgm:bulletEnabled val="1"/>
        </dgm:presLayoutVars>
      </dgm:prSet>
      <dgm:spPr/>
      <dgm:t>
        <a:bodyPr/>
        <a:lstStyle/>
        <a:p>
          <a:endParaRPr lang="en-US"/>
        </a:p>
      </dgm:t>
    </dgm:pt>
    <dgm:pt modelId="{A0A6867F-09B9-4062-8A25-C23C321676CA}" type="pres">
      <dgm:prSet presAssocID="{3F6A316B-1DB0-43B9-BDCD-49709858168B}" presName="negativeSpace" presStyleCnt="0"/>
      <dgm:spPr/>
      <dgm:t>
        <a:bodyPr/>
        <a:lstStyle/>
        <a:p>
          <a:endParaRPr lang="en-US"/>
        </a:p>
      </dgm:t>
    </dgm:pt>
    <dgm:pt modelId="{4CE27581-1159-477F-BF59-84C7EE4BA288}" type="pres">
      <dgm:prSet presAssocID="{3F6A316B-1DB0-43B9-BDCD-49709858168B}" presName="childText" presStyleLbl="conFgAcc1" presStyleIdx="0" presStyleCnt="1">
        <dgm:presLayoutVars>
          <dgm:bulletEnabled val="1"/>
        </dgm:presLayoutVars>
      </dgm:prSet>
      <dgm:spPr/>
      <dgm:t>
        <a:bodyPr/>
        <a:lstStyle/>
        <a:p>
          <a:endParaRPr lang="en-US"/>
        </a:p>
      </dgm:t>
    </dgm:pt>
  </dgm:ptLst>
  <dgm:cxnLst>
    <dgm:cxn modelId="{A082040D-6559-4D3E-8537-5873272A7E6C}" type="presOf" srcId="{5175950F-57F1-4CAA-B522-E84571B17372}" destId="{4CE27581-1159-477F-BF59-84C7EE4BA288}" srcOrd="0" destOrd="0" presId="urn:microsoft.com/office/officeart/2005/8/layout/list1"/>
    <dgm:cxn modelId="{595C9BEE-B882-4922-B81A-0EC730F9C061}" type="presOf" srcId="{F56278A1-0117-4541-B80F-C5DEE71DE909}" destId="{4CE27581-1159-477F-BF59-84C7EE4BA288}" srcOrd="0" destOrd="2" presId="urn:microsoft.com/office/officeart/2005/8/layout/list1"/>
    <dgm:cxn modelId="{769D151F-1C8D-4A2B-B3D4-AA2613FAB572}" type="presOf" srcId="{064816B4-6A98-416F-B3B6-29C463B4B6B0}" destId="{4CE27581-1159-477F-BF59-84C7EE4BA288}" srcOrd="0" destOrd="3" presId="urn:microsoft.com/office/officeart/2005/8/layout/list1"/>
    <dgm:cxn modelId="{55E37333-A7F2-4F10-8C11-F41853D22F5C}" srcId="{3F6A316B-1DB0-43B9-BDCD-49709858168B}" destId="{F56278A1-0117-4541-B80F-C5DEE71DE909}" srcOrd="2" destOrd="0" parTransId="{F383F7DC-EAE4-49A5-9F1A-EC73AD8CA1CF}" sibTransId="{021F1C9E-927B-48AA-B2C2-4005D913CC72}"/>
    <dgm:cxn modelId="{9B1B539D-3558-4058-9EFE-099BBD3D340A}" type="presOf" srcId="{3F6A316B-1DB0-43B9-BDCD-49709858168B}" destId="{A3FA1C78-4175-40C2-ADFF-4EB905D9709D}" srcOrd="1" destOrd="0" presId="urn:microsoft.com/office/officeart/2005/8/layout/list1"/>
    <dgm:cxn modelId="{333E8CE3-BEA5-4EA6-8273-27F6E4BDFBBB}" srcId="{3F6A316B-1DB0-43B9-BDCD-49709858168B}" destId="{064816B4-6A98-416F-B3B6-29C463B4B6B0}" srcOrd="3" destOrd="0" parTransId="{22AD2821-CD56-42D5-A03B-9063C247C124}" sibTransId="{767C73D7-20F2-4BC8-9B5C-C87C99EAFC3D}"/>
    <dgm:cxn modelId="{7E536111-60B8-4393-8DE0-7D017F1C1D20}" type="presOf" srcId="{E17F2B3C-CC07-4C2E-8EB5-DDE2ED46113B}" destId="{4CE27581-1159-477F-BF59-84C7EE4BA288}" srcOrd="0" destOrd="1" presId="urn:microsoft.com/office/officeart/2005/8/layout/list1"/>
    <dgm:cxn modelId="{C1EC782D-3268-48D4-9B43-087B8B9DDCDD}" srcId="{3F6A316B-1DB0-43B9-BDCD-49709858168B}" destId="{5175950F-57F1-4CAA-B522-E84571B17372}" srcOrd="0" destOrd="0" parTransId="{B34B98FC-475B-4AB2-9BC5-2F51065D4D91}" sibTransId="{7E5C7BC6-1FC3-46D3-81E4-C6A9F8A7F09B}"/>
    <dgm:cxn modelId="{59E867A9-1D35-4E81-BFDA-9337002FEDAB}" srcId="{44DD4CEE-F365-4677-B85F-39204E0AA463}" destId="{3F6A316B-1DB0-43B9-BDCD-49709858168B}" srcOrd="0" destOrd="0" parTransId="{09F99D76-3EA4-4B8C-814C-4FBC9B386C70}" sibTransId="{CA2DD3B8-18E7-471F-BD55-C6A33E817D7F}"/>
    <dgm:cxn modelId="{A807D8E9-05EB-4816-A461-93C70DCB26E9}" srcId="{3F6A316B-1DB0-43B9-BDCD-49709858168B}" destId="{E17F2B3C-CC07-4C2E-8EB5-DDE2ED46113B}" srcOrd="1" destOrd="0" parTransId="{83CF413E-6129-4C51-A94A-111E715A2A55}" sibTransId="{B59B2D49-CACA-47C5-B8F3-2E542F4E1609}"/>
    <dgm:cxn modelId="{C113B320-0BA0-4BD3-8BDC-EAAFB053CBD0}" type="presOf" srcId="{44DD4CEE-F365-4677-B85F-39204E0AA463}" destId="{2F0C32DD-1C62-4AAE-8758-140B5466A479}" srcOrd="0" destOrd="0" presId="urn:microsoft.com/office/officeart/2005/8/layout/list1"/>
    <dgm:cxn modelId="{F5BA7657-910D-4F49-AFF7-8DD93E7BB380}" type="presOf" srcId="{3F6A316B-1DB0-43B9-BDCD-49709858168B}" destId="{E535FEB0-FB92-4E70-A41C-A04546D1718E}" srcOrd="0" destOrd="0" presId="urn:microsoft.com/office/officeart/2005/8/layout/list1"/>
    <dgm:cxn modelId="{35E9BBA3-4E3D-42DE-94AB-921B1AE00107}" type="presParOf" srcId="{2F0C32DD-1C62-4AAE-8758-140B5466A479}" destId="{9746C6E2-31C1-4A71-B9DB-C7725323C459}" srcOrd="0" destOrd="0" presId="urn:microsoft.com/office/officeart/2005/8/layout/list1"/>
    <dgm:cxn modelId="{959AE1E1-DFF8-4855-9A09-49D04EE54797}" type="presParOf" srcId="{9746C6E2-31C1-4A71-B9DB-C7725323C459}" destId="{E535FEB0-FB92-4E70-A41C-A04546D1718E}" srcOrd="0" destOrd="0" presId="urn:microsoft.com/office/officeart/2005/8/layout/list1"/>
    <dgm:cxn modelId="{72F3D83E-5140-4D9E-917D-F52C3B341BE5}" type="presParOf" srcId="{9746C6E2-31C1-4A71-B9DB-C7725323C459}" destId="{A3FA1C78-4175-40C2-ADFF-4EB905D9709D}" srcOrd="1" destOrd="0" presId="urn:microsoft.com/office/officeart/2005/8/layout/list1"/>
    <dgm:cxn modelId="{6CDA79D4-8B86-4E45-A4D2-09EBD2137A0F}" type="presParOf" srcId="{2F0C32DD-1C62-4AAE-8758-140B5466A479}" destId="{A0A6867F-09B9-4062-8A25-C23C321676CA}" srcOrd="1" destOrd="0" presId="urn:microsoft.com/office/officeart/2005/8/layout/list1"/>
    <dgm:cxn modelId="{4B6BD827-6DE1-451D-BBE4-1C37020FB67F}" type="presParOf" srcId="{2F0C32DD-1C62-4AAE-8758-140B5466A479}" destId="{4CE27581-1159-477F-BF59-84C7EE4BA28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0170489-89EC-408A-969E-F5CFDEE6FBAE}"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029FF859-7915-4585-9E86-4110E1B810AF}">
      <dgm:prSet phldrT="[Text]" custT="1"/>
      <dgm:spPr/>
      <dgm:t>
        <a:bodyPr/>
        <a:lstStyle/>
        <a:p>
          <a:r>
            <a:rPr lang="en-US" sz="1800" b="0" dirty="0"/>
            <a:t>Labeling and orientation of the drawing are usually defined by the AHJ</a:t>
          </a:r>
        </a:p>
      </dgm:t>
    </dgm:pt>
    <dgm:pt modelId="{096AB269-9AAB-4AFA-BC45-0C684B956C80}" type="parTrans" cxnId="{EC90A9D1-4232-4615-A36B-5F6C39B0D407}">
      <dgm:prSet/>
      <dgm:spPr/>
      <dgm:t>
        <a:bodyPr/>
        <a:lstStyle/>
        <a:p>
          <a:endParaRPr lang="en-US"/>
        </a:p>
      </dgm:t>
    </dgm:pt>
    <dgm:pt modelId="{86E3C4F2-A401-4297-B94B-1BA4A9574A25}" type="sibTrans" cxnId="{EC90A9D1-4232-4615-A36B-5F6C39B0D407}">
      <dgm:prSet/>
      <dgm:spPr/>
      <dgm:t>
        <a:bodyPr/>
        <a:lstStyle/>
        <a:p>
          <a:endParaRPr lang="en-US"/>
        </a:p>
      </dgm:t>
    </dgm:pt>
    <dgm:pt modelId="{528CB696-5500-47AD-8D7C-52D14EBD155C}">
      <dgm:prSet phldrT="[Text]" custT="1"/>
      <dgm:spPr/>
      <dgm:t>
        <a:bodyPr/>
        <a:lstStyle/>
        <a:p>
          <a:r>
            <a:rPr lang="en-US" sz="1800" b="0" dirty="0"/>
            <a:t>There are four exterior elevation views on any rectangular building</a:t>
          </a:r>
        </a:p>
      </dgm:t>
    </dgm:pt>
    <dgm:pt modelId="{F922797C-5EB7-43DA-A850-68E61F9B6F98}" type="parTrans" cxnId="{83CDE824-9F0E-4805-BC24-17F2E3D6568A}">
      <dgm:prSet/>
      <dgm:spPr/>
      <dgm:t>
        <a:bodyPr/>
        <a:lstStyle/>
        <a:p>
          <a:endParaRPr lang="en-US"/>
        </a:p>
      </dgm:t>
    </dgm:pt>
    <dgm:pt modelId="{49A9BA9D-0883-4806-81E8-05529A0BD5C4}" type="sibTrans" cxnId="{83CDE824-9F0E-4805-BC24-17F2E3D6568A}">
      <dgm:prSet/>
      <dgm:spPr/>
      <dgm:t>
        <a:bodyPr/>
        <a:lstStyle/>
        <a:p>
          <a:endParaRPr lang="en-US"/>
        </a:p>
      </dgm:t>
    </dgm:pt>
    <dgm:pt modelId="{95CA2FC3-AF1E-4FAB-B193-1E4F7269F0ED}">
      <dgm:prSet phldrT="[Text]" custT="1"/>
      <dgm:spPr/>
      <dgm:t>
        <a:bodyPr/>
        <a:lstStyle/>
        <a:p>
          <a:r>
            <a:rPr lang="en-US" sz="1800" b="0" dirty="0"/>
            <a:t>There are two labeling methods commonly used</a:t>
          </a:r>
        </a:p>
      </dgm:t>
    </dgm:pt>
    <dgm:pt modelId="{8EC0C70B-687D-42A1-910E-DA1C4907171B}" type="parTrans" cxnId="{B9D126F5-7CC0-444B-B546-20C58B479114}">
      <dgm:prSet/>
      <dgm:spPr/>
      <dgm:t>
        <a:bodyPr/>
        <a:lstStyle/>
        <a:p>
          <a:endParaRPr lang="en-US"/>
        </a:p>
      </dgm:t>
    </dgm:pt>
    <dgm:pt modelId="{1A18C856-7B36-4C8C-8E12-9F29864DB700}" type="sibTrans" cxnId="{B9D126F5-7CC0-444B-B546-20C58B479114}">
      <dgm:prSet/>
      <dgm:spPr/>
      <dgm:t>
        <a:bodyPr/>
        <a:lstStyle/>
        <a:p>
          <a:endParaRPr lang="en-US"/>
        </a:p>
      </dgm:t>
    </dgm:pt>
    <dgm:pt modelId="{00FBFF86-BCFE-4A3B-9765-14BEB996F3BD}">
      <dgm:prSet phldrT="[Text]" custT="1"/>
      <dgm:spPr/>
      <dgm:t>
        <a:bodyPr/>
        <a:lstStyle/>
        <a:p>
          <a:r>
            <a:rPr lang="en-US" sz="1800" b="0" dirty="0"/>
            <a:t>Contain information about the exterior components of the building</a:t>
          </a:r>
        </a:p>
      </dgm:t>
    </dgm:pt>
    <dgm:pt modelId="{A669862C-3420-4010-ABAD-052F29A0EA80}" type="parTrans" cxnId="{37A803C6-F7F9-4150-81C0-A127842C12D5}">
      <dgm:prSet/>
      <dgm:spPr/>
      <dgm:t>
        <a:bodyPr/>
        <a:lstStyle/>
        <a:p>
          <a:endParaRPr lang="en-US"/>
        </a:p>
      </dgm:t>
    </dgm:pt>
    <dgm:pt modelId="{F4D372A8-0681-4F29-B1EA-3F5EB7C76B6E}" type="sibTrans" cxnId="{37A803C6-F7F9-4150-81C0-A127842C12D5}">
      <dgm:prSet/>
      <dgm:spPr/>
      <dgm:t>
        <a:bodyPr/>
        <a:lstStyle/>
        <a:p>
          <a:endParaRPr lang="en-US"/>
        </a:p>
      </dgm:t>
    </dgm:pt>
    <dgm:pt modelId="{FA3E3BC5-0AB5-48BE-9DBA-17A64C8861E0}">
      <dgm:prSet phldrT="[Text]" custT="1"/>
      <dgm:spPr/>
      <dgm:t>
        <a:bodyPr/>
        <a:lstStyle/>
        <a:p>
          <a:r>
            <a:rPr lang="en-US" sz="1800" b="0" dirty="0"/>
            <a:t>Grade level is shown as a dark line</a:t>
          </a:r>
        </a:p>
      </dgm:t>
    </dgm:pt>
    <dgm:pt modelId="{D11F161F-A87C-4C75-9F01-D2A5CD26469C}" type="parTrans" cxnId="{961DFF8B-4508-4090-AB37-91AA00250550}">
      <dgm:prSet/>
      <dgm:spPr/>
      <dgm:t>
        <a:bodyPr/>
        <a:lstStyle/>
        <a:p>
          <a:endParaRPr lang="en-US"/>
        </a:p>
      </dgm:t>
    </dgm:pt>
    <dgm:pt modelId="{0E1F7437-1070-425F-A8A0-0A74EB9AAE08}" type="sibTrans" cxnId="{961DFF8B-4508-4090-AB37-91AA00250550}">
      <dgm:prSet/>
      <dgm:spPr/>
      <dgm:t>
        <a:bodyPr/>
        <a:lstStyle/>
        <a:p>
          <a:endParaRPr lang="en-US"/>
        </a:p>
      </dgm:t>
    </dgm:pt>
    <dgm:pt modelId="{8D89FBA5-F5F2-419A-8022-D114DA33F424}">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1800" b="0" dirty="0"/>
            <a:t>Utility service line connection points and FDCs will also appear</a:t>
          </a:r>
        </a:p>
      </dgm:t>
    </dgm:pt>
    <dgm:pt modelId="{5B6D01B9-1BCF-4373-9DB1-04AEEADC767E}" type="parTrans" cxnId="{D8CA016F-ADB2-40F2-8F3E-982A8F02C88C}">
      <dgm:prSet/>
      <dgm:spPr/>
      <dgm:t>
        <a:bodyPr/>
        <a:lstStyle/>
        <a:p>
          <a:endParaRPr lang="en-US"/>
        </a:p>
      </dgm:t>
    </dgm:pt>
    <dgm:pt modelId="{03E77804-01E2-4DF6-8196-0A11C9E7F777}" type="sibTrans" cxnId="{D8CA016F-ADB2-40F2-8F3E-982A8F02C88C}">
      <dgm:prSet/>
      <dgm:spPr/>
      <dgm:t>
        <a:bodyPr/>
        <a:lstStyle/>
        <a:p>
          <a:endParaRPr lang="en-US"/>
        </a:p>
      </dgm:t>
    </dgm:pt>
    <dgm:pt modelId="{52E98532-83BC-4C95-ADB3-2728CDA2F306}" type="pres">
      <dgm:prSet presAssocID="{00170489-89EC-408A-969E-F5CFDEE6FBAE}" presName="linear" presStyleCnt="0">
        <dgm:presLayoutVars>
          <dgm:animLvl val="lvl"/>
          <dgm:resizeHandles val="exact"/>
        </dgm:presLayoutVars>
      </dgm:prSet>
      <dgm:spPr/>
      <dgm:t>
        <a:bodyPr/>
        <a:lstStyle/>
        <a:p>
          <a:endParaRPr lang="en-US"/>
        </a:p>
      </dgm:t>
    </dgm:pt>
    <dgm:pt modelId="{AA47663B-39C3-43FD-BB25-599F203D22FF}" type="pres">
      <dgm:prSet presAssocID="{029FF859-7915-4585-9E86-4110E1B810AF}" presName="parentText" presStyleLbl="node1" presStyleIdx="0" presStyleCnt="6">
        <dgm:presLayoutVars>
          <dgm:chMax val="0"/>
          <dgm:bulletEnabled val="1"/>
        </dgm:presLayoutVars>
      </dgm:prSet>
      <dgm:spPr/>
      <dgm:t>
        <a:bodyPr/>
        <a:lstStyle/>
        <a:p>
          <a:endParaRPr lang="en-US"/>
        </a:p>
      </dgm:t>
    </dgm:pt>
    <dgm:pt modelId="{234096D7-CDF8-4438-87B8-80F617A72647}" type="pres">
      <dgm:prSet presAssocID="{86E3C4F2-A401-4297-B94B-1BA4A9574A25}" presName="spacer" presStyleCnt="0"/>
      <dgm:spPr/>
    </dgm:pt>
    <dgm:pt modelId="{3100AC0C-09D5-4B50-A7FD-2D458A1D26E4}" type="pres">
      <dgm:prSet presAssocID="{528CB696-5500-47AD-8D7C-52D14EBD155C}" presName="parentText" presStyleLbl="node1" presStyleIdx="1" presStyleCnt="6">
        <dgm:presLayoutVars>
          <dgm:chMax val="0"/>
          <dgm:bulletEnabled val="1"/>
        </dgm:presLayoutVars>
      </dgm:prSet>
      <dgm:spPr/>
      <dgm:t>
        <a:bodyPr/>
        <a:lstStyle/>
        <a:p>
          <a:endParaRPr lang="en-US"/>
        </a:p>
      </dgm:t>
    </dgm:pt>
    <dgm:pt modelId="{C5B4C6CC-E5FC-4B5D-9E79-850FF98F47B9}" type="pres">
      <dgm:prSet presAssocID="{49A9BA9D-0883-4806-81E8-05529A0BD5C4}" presName="spacer" presStyleCnt="0"/>
      <dgm:spPr/>
    </dgm:pt>
    <dgm:pt modelId="{75AB1E1D-FC86-47E6-8381-27C30F055DC7}" type="pres">
      <dgm:prSet presAssocID="{95CA2FC3-AF1E-4FAB-B193-1E4F7269F0ED}" presName="parentText" presStyleLbl="node1" presStyleIdx="2" presStyleCnt="6">
        <dgm:presLayoutVars>
          <dgm:chMax val="0"/>
          <dgm:bulletEnabled val="1"/>
        </dgm:presLayoutVars>
      </dgm:prSet>
      <dgm:spPr/>
      <dgm:t>
        <a:bodyPr/>
        <a:lstStyle/>
        <a:p>
          <a:endParaRPr lang="en-US"/>
        </a:p>
      </dgm:t>
    </dgm:pt>
    <dgm:pt modelId="{82B988E8-DFBB-4544-A2AE-60122F461408}" type="pres">
      <dgm:prSet presAssocID="{1A18C856-7B36-4C8C-8E12-9F29864DB700}" presName="spacer" presStyleCnt="0"/>
      <dgm:spPr/>
    </dgm:pt>
    <dgm:pt modelId="{D4DC02E4-EC63-4A99-BA61-5037B066879D}" type="pres">
      <dgm:prSet presAssocID="{00FBFF86-BCFE-4A3B-9765-14BEB996F3BD}" presName="parentText" presStyleLbl="node1" presStyleIdx="3" presStyleCnt="6">
        <dgm:presLayoutVars>
          <dgm:chMax val="0"/>
          <dgm:bulletEnabled val="1"/>
        </dgm:presLayoutVars>
      </dgm:prSet>
      <dgm:spPr/>
      <dgm:t>
        <a:bodyPr/>
        <a:lstStyle/>
        <a:p>
          <a:endParaRPr lang="en-US"/>
        </a:p>
      </dgm:t>
    </dgm:pt>
    <dgm:pt modelId="{F4B400A8-7A30-49CA-BD71-AFC07BCE67E1}" type="pres">
      <dgm:prSet presAssocID="{F4D372A8-0681-4F29-B1EA-3F5EB7C76B6E}" presName="spacer" presStyleCnt="0"/>
      <dgm:spPr/>
    </dgm:pt>
    <dgm:pt modelId="{B6810FD5-A9BD-4851-9CA0-123955412E23}" type="pres">
      <dgm:prSet presAssocID="{FA3E3BC5-0AB5-48BE-9DBA-17A64C8861E0}" presName="parentText" presStyleLbl="node1" presStyleIdx="4" presStyleCnt="6">
        <dgm:presLayoutVars>
          <dgm:chMax val="0"/>
          <dgm:bulletEnabled val="1"/>
        </dgm:presLayoutVars>
      </dgm:prSet>
      <dgm:spPr/>
      <dgm:t>
        <a:bodyPr/>
        <a:lstStyle/>
        <a:p>
          <a:endParaRPr lang="en-US"/>
        </a:p>
      </dgm:t>
    </dgm:pt>
    <dgm:pt modelId="{DB3EC265-C6D9-4BA3-B4A6-D4453F9BC021}" type="pres">
      <dgm:prSet presAssocID="{0E1F7437-1070-425F-A8A0-0A74EB9AAE08}" presName="spacer" presStyleCnt="0"/>
      <dgm:spPr/>
    </dgm:pt>
    <dgm:pt modelId="{33C3B36B-6E50-4463-9983-994EED9E54BE}" type="pres">
      <dgm:prSet presAssocID="{8D89FBA5-F5F2-419A-8022-D114DA33F424}" presName="parentText" presStyleLbl="node1" presStyleIdx="5" presStyleCnt="6">
        <dgm:presLayoutVars>
          <dgm:chMax val="0"/>
          <dgm:bulletEnabled val="1"/>
        </dgm:presLayoutVars>
      </dgm:prSet>
      <dgm:spPr/>
      <dgm:t>
        <a:bodyPr/>
        <a:lstStyle/>
        <a:p>
          <a:endParaRPr lang="en-US"/>
        </a:p>
      </dgm:t>
    </dgm:pt>
  </dgm:ptLst>
  <dgm:cxnLst>
    <dgm:cxn modelId="{697D7D54-F26B-4DA1-825C-C187CF585A50}" type="presOf" srcId="{00FBFF86-BCFE-4A3B-9765-14BEB996F3BD}" destId="{D4DC02E4-EC63-4A99-BA61-5037B066879D}" srcOrd="0" destOrd="0" presId="urn:microsoft.com/office/officeart/2005/8/layout/vList2"/>
    <dgm:cxn modelId="{EC90A9D1-4232-4615-A36B-5F6C39B0D407}" srcId="{00170489-89EC-408A-969E-F5CFDEE6FBAE}" destId="{029FF859-7915-4585-9E86-4110E1B810AF}" srcOrd="0" destOrd="0" parTransId="{096AB269-9AAB-4AFA-BC45-0C684B956C80}" sibTransId="{86E3C4F2-A401-4297-B94B-1BA4A9574A25}"/>
    <dgm:cxn modelId="{896DBE12-0356-4D0F-8820-3055F730CF47}" type="presOf" srcId="{95CA2FC3-AF1E-4FAB-B193-1E4F7269F0ED}" destId="{75AB1E1D-FC86-47E6-8381-27C30F055DC7}" srcOrd="0" destOrd="0" presId="urn:microsoft.com/office/officeart/2005/8/layout/vList2"/>
    <dgm:cxn modelId="{8838AAAA-8ADC-464F-8DB6-128AEC163D3E}" type="presOf" srcId="{528CB696-5500-47AD-8D7C-52D14EBD155C}" destId="{3100AC0C-09D5-4B50-A7FD-2D458A1D26E4}" srcOrd="0" destOrd="0" presId="urn:microsoft.com/office/officeart/2005/8/layout/vList2"/>
    <dgm:cxn modelId="{961DFF8B-4508-4090-AB37-91AA00250550}" srcId="{00170489-89EC-408A-969E-F5CFDEE6FBAE}" destId="{FA3E3BC5-0AB5-48BE-9DBA-17A64C8861E0}" srcOrd="4" destOrd="0" parTransId="{D11F161F-A87C-4C75-9F01-D2A5CD26469C}" sibTransId="{0E1F7437-1070-425F-A8A0-0A74EB9AAE08}"/>
    <dgm:cxn modelId="{37A803C6-F7F9-4150-81C0-A127842C12D5}" srcId="{00170489-89EC-408A-969E-F5CFDEE6FBAE}" destId="{00FBFF86-BCFE-4A3B-9765-14BEB996F3BD}" srcOrd="3" destOrd="0" parTransId="{A669862C-3420-4010-ABAD-052F29A0EA80}" sibTransId="{F4D372A8-0681-4F29-B1EA-3F5EB7C76B6E}"/>
    <dgm:cxn modelId="{FFCDFE2C-023F-4FC8-A708-170D5BD2929D}" type="presOf" srcId="{00170489-89EC-408A-969E-F5CFDEE6FBAE}" destId="{52E98532-83BC-4C95-ADB3-2728CDA2F306}" srcOrd="0" destOrd="0" presId="urn:microsoft.com/office/officeart/2005/8/layout/vList2"/>
    <dgm:cxn modelId="{D8CA016F-ADB2-40F2-8F3E-982A8F02C88C}" srcId="{00170489-89EC-408A-969E-F5CFDEE6FBAE}" destId="{8D89FBA5-F5F2-419A-8022-D114DA33F424}" srcOrd="5" destOrd="0" parTransId="{5B6D01B9-1BCF-4373-9DB1-04AEEADC767E}" sibTransId="{03E77804-01E2-4DF6-8196-0A11C9E7F777}"/>
    <dgm:cxn modelId="{3155F409-6D4F-4149-957E-7FD413EEE3A1}" type="presOf" srcId="{029FF859-7915-4585-9E86-4110E1B810AF}" destId="{AA47663B-39C3-43FD-BB25-599F203D22FF}" srcOrd="0" destOrd="0" presId="urn:microsoft.com/office/officeart/2005/8/layout/vList2"/>
    <dgm:cxn modelId="{83CDE824-9F0E-4805-BC24-17F2E3D6568A}" srcId="{00170489-89EC-408A-969E-F5CFDEE6FBAE}" destId="{528CB696-5500-47AD-8D7C-52D14EBD155C}" srcOrd="1" destOrd="0" parTransId="{F922797C-5EB7-43DA-A850-68E61F9B6F98}" sibTransId="{49A9BA9D-0883-4806-81E8-05529A0BD5C4}"/>
    <dgm:cxn modelId="{369815C9-2A08-44C9-9E77-122AB15DB353}" type="presOf" srcId="{FA3E3BC5-0AB5-48BE-9DBA-17A64C8861E0}" destId="{B6810FD5-A9BD-4851-9CA0-123955412E23}" srcOrd="0" destOrd="0" presId="urn:microsoft.com/office/officeart/2005/8/layout/vList2"/>
    <dgm:cxn modelId="{49C20903-2FCF-49A7-996E-150722E4C3F7}" type="presOf" srcId="{8D89FBA5-F5F2-419A-8022-D114DA33F424}" destId="{33C3B36B-6E50-4463-9983-994EED9E54BE}" srcOrd="0" destOrd="0" presId="urn:microsoft.com/office/officeart/2005/8/layout/vList2"/>
    <dgm:cxn modelId="{B9D126F5-7CC0-444B-B546-20C58B479114}" srcId="{00170489-89EC-408A-969E-F5CFDEE6FBAE}" destId="{95CA2FC3-AF1E-4FAB-B193-1E4F7269F0ED}" srcOrd="2" destOrd="0" parTransId="{8EC0C70B-687D-42A1-910E-DA1C4907171B}" sibTransId="{1A18C856-7B36-4C8C-8E12-9F29864DB700}"/>
    <dgm:cxn modelId="{983D044C-1F4C-4AF1-9008-110232EF5540}" type="presParOf" srcId="{52E98532-83BC-4C95-ADB3-2728CDA2F306}" destId="{AA47663B-39C3-43FD-BB25-599F203D22FF}" srcOrd="0" destOrd="0" presId="urn:microsoft.com/office/officeart/2005/8/layout/vList2"/>
    <dgm:cxn modelId="{3D914469-6116-4742-9390-927B8280FAAB}" type="presParOf" srcId="{52E98532-83BC-4C95-ADB3-2728CDA2F306}" destId="{234096D7-CDF8-4438-87B8-80F617A72647}" srcOrd="1" destOrd="0" presId="urn:microsoft.com/office/officeart/2005/8/layout/vList2"/>
    <dgm:cxn modelId="{343B4CAB-3007-45A2-80B4-45A3CF403504}" type="presParOf" srcId="{52E98532-83BC-4C95-ADB3-2728CDA2F306}" destId="{3100AC0C-09D5-4B50-A7FD-2D458A1D26E4}" srcOrd="2" destOrd="0" presId="urn:microsoft.com/office/officeart/2005/8/layout/vList2"/>
    <dgm:cxn modelId="{E50928A8-12D1-456F-9880-F063668A6796}" type="presParOf" srcId="{52E98532-83BC-4C95-ADB3-2728CDA2F306}" destId="{C5B4C6CC-E5FC-4B5D-9E79-850FF98F47B9}" srcOrd="3" destOrd="0" presId="urn:microsoft.com/office/officeart/2005/8/layout/vList2"/>
    <dgm:cxn modelId="{89B07B62-70F5-444F-89B2-41377FB36DC3}" type="presParOf" srcId="{52E98532-83BC-4C95-ADB3-2728CDA2F306}" destId="{75AB1E1D-FC86-47E6-8381-27C30F055DC7}" srcOrd="4" destOrd="0" presId="urn:microsoft.com/office/officeart/2005/8/layout/vList2"/>
    <dgm:cxn modelId="{A6E69943-CF74-4313-88CD-1E9C0F721A4B}" type="presParOf" srcId="{52E98532-83BC-4C95-ADB3-2728CDA2F306}" destId="{82B988E8-DFBB-4544-A2AE-60122F461408}" srcOrd="5" destOrd="0" presId="urn:microsoft.com/office/officeart/2005/8/layout/vList2"/>
    <dgm:cxn modelId="{0D2DE81A-A290-44A0-9E44-4E02E644A377}" type="presParOf" srcId="{52E98532-83BC-4C95-ADB3-2728CDA2F306}" destId="{D4DC02E4-EC63-4A99-BA61-5037B066879D}" srcOrd="6" destOrd="0" presId="urn:microsoft.com/office/officeart/2005/8/layout/vList2"/>
    <dgm:cxn modelId="{D5EACDCC-71F2-4C4D-97B1-8BEB1CE7584B}" type="presParOf" srcId="{52E98532-83BC-4C95-ADB3-2728CDA2F306}" destId="{F4B400A8-7A30-49CA-BD71-AFC07BCE67E1}" srcOrd="7" destOrd="0" presId="urn:microsoft.com/office/officeart/2005/8/layout/vList2"/>
    <dgm:cxn modelId="{4F45AEFC-D63A-428B-9E6C-96C3609EC066}" type="presParOf" srcId="{52E98532-83BC-4C95-ADB3-2728CDA2F306}" destId="{B6810FD5-A9BD-4851-9CA0-123955412E23}" srcOrd="8" destOrd="0" presId="urn:microsoft.com/office/officeart/2005/8/layout/vList2"/>
    <dgm:cxn modelId="{759677D2-2FEB-4DD6-9CA4-605824C49688}" type="presParOf" srcId="{52E98532-83BC-4C95-ADB3-2728CDA2F306}" destId="{DB3EC265-C6D9-4BA3-B4A6-D4453F9BC021}" srcOrd="9" destOrd="0" presId="urn:microsoft.com/office/officeart/2005/8/layout/vList2"/>
    <dgm:cxn modelId="{47BD5E2E-BD37-43AA-AF03-670ECBB945F3}" type="presParOf" srcId="{52E98532-83BC-4C95-ADB3-2728CDA2F306}" destId="{33C3B36B-6E50-4463-9983-994EED9E54B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8B4DD4-3320-47CA-8C63-2F5559EC107C}"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FA9B15DD-3C9B-4711-A0EA-D2BD72DE7B4D}">
      <dgm:prSet phldrT="[Text]" custT="1"/>
      <dgm:spPr/>
      <dgm:t>
        <a:bodyPr/>
        <a:lstStyle/>
        <a:p>
          <a:r>
            <a:rPr lang="en-US" sz="2000" b="0" dirty="0"/>
            <a:t>Review</a:t>
          </a:r>
        </a:p>
      </dgm:t>
    </dgm:pt>
    <dgm:pt modelId="{B4D7EFEB-B6F5-42D6-B07D-118C64040CA8}" type="parTrans" cxnId="{803E2818-EB96-4094-9CEC-0724D403D8E2}">
      <dgm:prSet/>
      <dgm:spPr/>
      <dgm:t>
        <a:bodyPr/>
        <a:lstStyle/>
        <a:p>
          <a:endParaRPr lang="en-US"/>
        </a:p>
      </dgm:t>
    </dgm:pt>
    <dgm:pt modelId="{25A415CE-3452-41DD-B3B0-CD9C8A8ACEC0}" type="sibTrans" cxnId="{803E2818-EB96-4094-9CEC-0724D403D8E2}">
      <dgm:prSet/>
      <dgm:spPr/>
      <dgm:t>
        <a:bodyPr/>
        <a:lstStyle/>
        <a:p>
          <a:endParaRPr lang="en-US"/>
        </a:p>
      </dgm:t>
    </dgm:pt>
    <dgm:pt modelId="{4F17D1E8-95EC-4C04-B53A-DE22FAE221C1}">
      <dgm:prSet phldrT="[Text]" custT="1"/>
      <dgm:spPr/>
      <dgm:t>
        <a:bodyPr/>
        <a:lstStyle/>
        <a:p>
          <a:r>
            <a:rPr lang="en-US" sz="1800" b="0" dirty="0"/>
            <a:t>Plans examiners from the building and fire departments review the documents</a:t>
          </a:r>
        </a:p>
      </dgm:t>
    </dgm:pt>
    <dgm:pt modelId="{463D3724-8080-4971-AD33-11666219B1EE}" type="parTrans" cxnId="{2D1C018D-5CAE-43C7-872E-79E5229DE358}">
      <dgm:prSet/>
      <dgm:spPr/>
      <dgm:t>
        <a:bodyPr/>
        <a:lstStyle/>
        <a:p>
          <a:endParaRPr lang="en-US"/>
        </a:p>
      </dgm:t>
    </dgm:pt>
    <dgm:pt modelId="{A839B39F-EF27-4321-8CF6-B8D0F396D295}" type="sibTrans" cxnId="{2D1C018D-5CAE-43C7-872E-79E5229DE358}">
      <dgm:prSet/>
      <dgm:spPr/>
      <dgm:t>
        <a:bodyPr/>
        <a:lstStyle/>
        <a:p>
          <a:endParaRPr lang="en-US"/>
        </a:p>
      </dgm:t>
    </dgm:pt>
    <dgm:pt modelId="{85621B22-4EED-4CAF-BB2A-FD4206BC1AC8}">
      <dgm:prSet custT="1"/>
      <dgm:spPr/>
      <dgm:t>
        <a:bodyPr/>
        <a:lstStyle/>
        <a:p>
          <a:r>
            <a:rPr lang="en-US" sz="1800" b="0" dirty="0"/>
            <a:t>Note corrections or alterations needed to meet code requirements</a:t>
          </a:r>
        </a:p>
      </dgm:t>
    </dgm:pt>
    <dgm:pt modelId="{16D3F3F0-6D70-4886-B12D-4FEAD343B750}" type="parTrans" cxnId="{64CD4FFC-A3ED-4D40-BC43-A91F342C83A9}">
      <dgm:prSet/>
      <dgm:spPr/>
      <dgm:t>
        <a:bodyPr/>
        <a:lstStyle/>
        <a:p>
          <a:endParaRPr lang="en-US"/>
        </a:p>
      </dgm:t>
    </dgm:pt>
    <dgm:pt modelId="{44A7C207-B4F3-4E79-A49D-FC8E4AF5C359}" type="sibTrans" cxnId="{64CD4FFC-A3ED-4D40-BC43-A91F342C83A9}">
      <dgm:prSet/>
      <dgm:spPr/>
      <dgm:t>
        <a:bodyPr/>
        <a:lstStyle/>
        <a:p>
          <a:endParaRPr lang="en-US"/>
        </a:p>
      </dgm:t>
    </dgm:pt>
    <dgm:pt modelId="{55880D92-CA0F-4DEB-93B0-198D6F00F6F4}" type="pres">
      <dgm:prSet presAssocID="{6B8B4DD4-3320-47CA-8C63-2F5559EC107C}" presName="linear" presStyleCnt="0">
        <dgm:presLayoutVars>
          <dgm:dir/>
          <dgm:animLvl val="lvl"/>
          <dgm:resizeHandles val="exact"/>
        </dgm:presLayoutVars>
      </dgm:prSet>
      <dgm:spPr/>
      <dgm:t>
        <a:bodyPr/>
        <a:lstStyle/>
        <a:p>
          <a:endParaRPr lang="en-US"/>
        </a:p>
      </dgm:t>
    </dgm:pt>
    <dgm:pt modelId="{F032B082-11B4-48E8-8E0B-DFD545151109}" type="pres">
      <dgm:prSet presAssocID="{FA9B15DD-3C9B-4711-A0EA-D2BD72DE7B4D}" presName="parentLin" presStyleCnt="0"/>
      <dgm:spPr/>
    </dgm:pt>
    <dgm:pt modelId="{4C4CD2A0-3315-424B-AF2F-3991FBFE8DC2}" type="pres">
      <dgm:prSet presAssocID="{FA9B15DD-3C9B-4711-A0EA-D2BD72DE7B4D}" presName="parentLeftMargin" presStyleLbl="node1" presStyleIdx="0" presStyleCnt="1"/>
      <dgm:spPr/>
      <dgm:t>
        <a:bodyPr/>
        <a:lstStyle/>
        <a:p>
          <a:endParaRPr lang="en-US"/>
        </a:p>
      </dgm:t>
    </dgm:pt>
    <dgm:pt modelId="{AD91D9FF-49BD-472B-BA71-369FFAC47616}" type="pres">
      <dgm:prSet presAssocID="{FA9B15DD-3C9B-4711-A0EA-D2BD72DE7B4D}" presName="parentText" presStyleLbl="node1" presStyleIdx="0" presStyleCnt="1">
        <dgm:presLayoutVars>
          <dgm:chMax val="0"/>
          <dgm:bulletEnabled val="1"/>
        </dgm:presLayoutVars>
      </dgm:prSet>
      <dgm:spPr/>
      <dgm:t>
        <a:bodyPr/>
        <a:lstStyle/>
        <a:p>
          <a:endParaRPr lang="en-US"/>
        </a:p>
      </dgm:t>
    </dgm:pt>
    <dgm:pt modelId="{C6F8B7BC-A8DE-4660-8B90-A2C65013926F}" type="pres">
      <dgm:prSet presAssocID="{FA9B15DD-3C9B-4711-A0EA-D2BD72DE7B4D}" presName="negativeSpace" presStyleCnt="0"/>
      <dgm:spPr/>
    </dgm:pt>
    <dgm:pt modelId="{34174317-AFDD-49CF-9AB9-7BBB5E02A719}" type="pres">
      <dgm:prSet presAssocID="{FA9B15DD-3C9B-4711-A0EA-D2BD72DE7B4D}" presName="childText" presStyleLbl="conFgAcc1" presStyleIdx="0" presStyleCnt="1">
        <dgm:presLayoutVars>
          <dgm:bulletEnabled val="1"/>
        </dgm:presLayoutVars>
      </dgm:prSet>
      <dgm:spPr/>
      <dgm:t>
        <a:bodyPr/>
        <a:lstStyle/>
        <a:p>
          <a:endParaRPr lang="en-US"/>
        </a:p>
      </dgm:t>
    </dgm:pt>
  </dgm:ptLst>
  <dgm:cxnLst>
    <dgm:cxn modelId="{569D7823-14E0-4FCC-AFBB-4EBA9EFE15E6}" type="presOf" srcId="{FA9B15DD-3C9B-4711-A0EA-D2BD72DE7B4D}" destId="{AD91D9FF-49BD-472B-BA71-369FFAC47616}" srcOrd="1" destOrd="0" presId="urn:microsoft.com/office/officeart/2005/8/layout/list1"/>
    <dgm:cxn modelId="{E42C0BAC-D009-4AB6-9124-FA991DB975A4}" type="presOf" srcId="{85621B22-4EED-4CAF-BB2A-FD4206BC1AC8}" destId="{34174317-AFDD-49CF-9AB9-7BBB5E02A719}" srcOrd="0" destOrd="1" presId="urn:microsoft.com/office/officeart/2005/8/layout/list1"/>
    <dgm:cxn modelId="{25EF09A2-2326-407D-9040-9BD1CF185354}" type="presOf" srcId="{6B8B4DD4-3320-47CA-8C63-2F5559EC107C}" destId="{55880D92-CA0F-4DEB-93B0-198D6F00F6F4}" srcOrd="0" destOrd="0" presId="urn:microsoft.com/office/officeart/2005/8/layout/list1"/>
    <dgm:cxn modelId="{803E2818-EB96-4094-9CEC-0724D403D8E2}" srcId="{6B8B4DD4-3320-47CA-8C63-2F5559EC107C}" destId="{FA9B15DD-3C9B-4711-A0EA-D2BD72DE7B4D}" srcOrd="0" destOrd="0" parTransId="{B4D7EFEB-B6F5-42D6-B07D-118C64040CA8}" sibTransId="{25A415CE-3452-41DD-B3B0-CD9C8A8ACEC0}"/>
    <dgm:cxn modelId="{E524F2BB-57E4-4E73-8132-106FCFF49F4E}" type="presOf" srcId="{4F17D1E8-95EC-4C04-B53A-DE22FAE221C1}" destId="{34174317-AFDD-49CF-9AB9-7BBB5E02A719}" srcOrd="0" destOrd="0" presId="urn:microsoft.com/office/officeart/2005/8/layout/list1"/>
    <dgm:cxn modelId="{64CD4FFC-A3ED-4D40-BC43-A91F342C83A9}" srcId="{FA9B15DD-3C9B-4711-A0EA-D2BD72DE7B4D}" destId="{85621B22-4EED-4CAF-BB2A-FD4206BC1AC8}" srcOrd="1" destOrd="0" parTransId="{16D3F3F0-6D70-4886-B12D-4FEAD343B750}" sibTransId="{44A7C207-B4F3-4E79-A49D-FC8E4AF5C359}"/>
    <dgm:cxn modelId="{2D1C018D-5CAE-43C7-872E-79E5229DE358}" srcId="{FA9B15DD-3C9B-4711-A0EA-D2BD72DE7B4D}" destId="{4F17D1E8-95EC-4C04-B53A-DE22FAE221C1}" srcOrd="0" destOrd="0" parTransId="{463D3724-8080-4971-AD33-11666219B1EE}" sibTransId="{A839B39F-EF27-4321-8CF6-B8D0F396D295}"/>
    <dgm:cxn modelId="{1048116D-01D0-4AE6-9C46-1E1A65BD5971}" type="presOf" srcId="{FA9B15DD-3C9B-4711-A0EA-D2BD72DE7B4D}" destId="{4C4CD2A0-3315-424B-AF2F-3991FBFE8DC2}" srcOrd="0" destOrd="0" presId="urn:microsoft.com/office/officeart/2005/8/layout/list1"/>
    <dgm:cxn modelId="{84C42C02-6547-42E9-B64E-2C1224EA9DE6}" type="presParOf" srcId="{55880D92-CA0F-4DEB-93B0-198D6F00F6F4}" destId="{F032B082-11B4-48E8-8E0B-DFD545151109}" srcOrd="0" destOrd="0" presId="urn:microsoft.com/office/officeart/2005/8/layout/list1"/>
    <dgm:cxn modelId="{0792809D-27CA-444F-AAB1-3C226866F2D6}" type="presParOf" srcId="{F032B082-11B4-48E8-8E0B-DFD545151109}" destId="{4C4CD2A0-3315-424B-AF2F-3991FBFE8DC2}" srcOrd="0" destOrd="0" presId="urn:microsoft.com/office/officeart/2005/8/layout/list1"/>
    <dgm:cxn modelId="{C07233A9-DB90-453D-95FF-E9EC5786D9F4}" type="presParOf" srcId="{F032B082-11B4-48E8-8E0B-DFD545151109}" destId="{AD91D9FF-49BD-472B-BA71-369FFAC47616}" srcOrd="1" destOrd="0" presId="urn:microsoft.com/office/officeart/2005/8/layout/list1"/>
    <dgm:cxn modelId="{52EC5DC7-657E-43C2-BD6A-EF723A80BAEC}" type="presParOf" srcId="{55880D92-CA0F-4DEB-93B0-198D6F00F6F4}" destId="{C6F8B7BC-A8DE-4660-8B90-A2C65013926F}" srcOrd="1" destOrd="0" presId="urn:microsoft.com/office/officeart/2005/8/layout/list1"/>
    <dgm:cxn modelId="{53D96135-579A-4780-8F58-D991D3745CEC}" type="presParOf" srcId="{55880D92-CA0F-4DEB-93B0-198D6F00F6F4}" destId="{34174317-AFDD-49CF-9AB9-7BBB5E02A71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0170489-89EC-408A-969E-F5CFDEE6FBA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29FF859-7915-4585-9E86-4110E1B810AF}">
      <dgm:prSet phldrT="[Text]"/>
      <dgm:spPr/>
      <dgm:t>
        <a:bodyPr/>
        <a:lstStyle/>
        <a:p>
          <a:r>
            <a:rPr lang="en-US" dirty="0"/>
            <a:t>Purpose is to show the internal construction of each assembly</a:t>
          </a:r>
        </a:p>
      </dgm:t>
    </dgm:pt>
    <dgm:pt modelId="{096AB269-9AAB-4AFA-BC45-0C684B956C80}" type="parTrans" cxnId="{EC90A9D1-4232-4615-A36B-5F6C39B0D407}">
      <dgm:prSet/>
      <dgm:spPr/>
      <dgm:t>
        <a:bodyPr/>
        <a:lstStyle/>
        <a:p>
          <a:endParaRPr lang="en-US"/>
        </a:p>
      </dgm:t>
    </dgm:pt>
    <dgm:pt modelId="{86E3C4F2-A401-4297-B94B-1BA4A9574A25}" type="sibTrans" cxnId="{EC90A9D1-4232-4615-A36B-5F6C39B0D407}">
      <dgm:prSet/>
      <dgm:spPr/>
      <dgm:t>
        <a:bodyPr/>
        <a:lstStyle/>
        <a:p>
          <a:endParaRPr lang="en-US"/>
        </a:p>
      </dgm:t>
    </dgm:pt>
    <dgm:pt modelId="{9D308C36-C25F-4F87-A152-417FDADAB2C9}">
      <dgm:prSet phldrT="[Text]"/>
      <dgm:spPr/>
      <dgm:t>
        <a:bodyPr/>
        <a:lstStyle/>
        <a:p>
          <a:r>
            <a:rPr lang="en-US" dirty="0"/>
            <a:t>Three types of sectional views: cross-section, typical cross section, detailed cross section</a:t>
          </a:r>
        </a:p>
      </dgm:t>
    </dgm:pt>
    <dgm:pt modelId="{77384623-FE51-4EC5-A17E-59B7466B2235}" type="parTrans" cxnId="{BDB8BB7D-E388-4449-8DB6-1E8627D6BC6A}">
      <dgm:prSet/>
      <dgm:spPr/>
      <dgm:t>
        <a:bodyPr/>
        <a:lstStyle/>
        <a:p>
          <a:endParaRPr lang="en-US"/>
        </a:p>
      </dgm:t>
    </dgm:pt>
    <dgm:pt modelId="{BBE2546C-6AB2-4BF6-A9C2-A6A71358A435}" type="sibTrans" cxnId="{BDB8BB7D-E388-4449-8DB6-1E8627D6BC6A}">
      <dgm:prSet/>
      <dgm:spPr/>
      <dgm:t>
        <a:bodyPr/>
        <a:lstStyle/>
        <a:p>
          <a:endParaRPr lang="en-US"/>
        </a:p>
      </dgm:t>
    </dgm:pt>
    <dgm:pt modelId="{52E98532-83BC-4C95-ADB3-2728CDA2F306}" type="pres">
      <dgm:prSet presAssocID="{00170489-89EC-408A-969E-F5CFDEE6FBAE}" presName="linear" presStyleCnt="0">
        <dgm:presLayoutVars>
          <dgm:animLvl val="lvl"/>
          <dgm:resizeHandles val="exact"/>
        </dgm:presLayoutVars>
      </dgm:prSet>
      <dgm:spPr/>
      <dgm:t>
        <a:bodyPr/>
        <a:lstStyle/>
        <a:p>
          <a:endParaRPr lang="en-US"/>
        </a:p>
      </dgm:t>
    </dgm:pt>
    <dgm:pt modelId="{AA47663B-39C3-43FD-BB25-599F203D22FF}" type="pres">
      <dgm:prSet presAssocID="{029FF859-7915-4585-9E86-4110E1B810AF}" presName="parentText" presStyleLbl="node1" presStyleIdx="0" presStyleCnt="2">
        <dgm:presLayoutVars>
          <dgm:chMax val="0"/>
          <dgm:bulletEnabled val="1"/>
        </dgm:presLayoutVars>
      </dgm:prSet>
      <dgm:spPr/>
      <dgm:t>
        <a:bodyPr/>
        <a:lstStyle/>
        <a:p>
          <a:endParaRPr lang="en-US"/>
        </a:p>
      </dgm:t>
    </dgm:pt>
    <dgm:pt modelId="{234096D7-CDF8-4438-87B8-80F617A72647}" type="pres">
      <dgm:prSet presAssocID="{86E3C4F2-A401-4297-B94B-1BA4A9574A25}" presName="spacer" presStyleCnt="0"/>
      <dgm:spPr/>
      <dgm:t>
        <a:bodyPr/>
        <a:lstStyle/>
        <a:p>
          <a:endParaRPr lang="en-US"/>
        </a:p>
      </dgm:t>
    </dgm:pt>
    <dgm:pt modelId="{C4089EB2-FFF5-4CFC-B369-FE7733D8AA2E}" type="pres">
      <dgm:prSet presAssocID="{9D308C36-C25F-4F87-A152-417FDADAB2C9}" presName="parentText" presStyleLbl="node1" presStyleIdx="1" presStyleCnt="2">
        <dgm:presLayoutVars>
          <dgm:chMax val="0"/>
          <dgm:bulletEnabled val="1"/>
        </dgm:presLayoutVars>
      </dgm:prSet>
      <dgm:spPr/>
      <dgm:t>
        <a:bodyPr/>
        <a:lstStyle/>
        <a:p>
          <a:endParaRPr lang="en-US"/>
        </a:p>
      </dgm:t>
    </dgm:pt>
  </dgm:ptLst>
  <dgm:cxnLst>
    <dgm:cxn modelId="{A91CF91A-FFB6-4571-AE41-7F799CA4FF0E}" type="presOf" srcId="{9D308C36-C25F-4F87-A152-417FDADAB2C9}" destId="{C4089EB2-FFF5-4CFC-B369-FE7733D8AA2E}" srcOrd="0" destOrd="0" presId="urn:microsoft.com/office/officeart/2005/8/layout/vList2"/>
    <dgm:cxn modelId="{BDB8BB7D-E388-4449-8DB6-1E8627D6BC6A}" srcId="{00170489-89EC-408A-969E-F5CFDEE6FBAE}" destId="{9D308C36-C25F-4F87-A152-417FDADAB2C9}" srcOrd="1" destOrd="0" parTransId="{77384623-FE51-4EC5-A17E-59B7466B2235}" sibTransId="{BBE2546C-6AB2-4BF6-A9C2-A6A71358A435}"/>
    <dgm:cxn modelId="{EC90A9D1-4232-4615-A36B-5F6C39B0D407}" srcId="{00170489-89EC-408A-969E-F5CFDEE6FBAE}" destId="{029FF859-7915-4585-9E86-4110E1B810AF}" srcOrd="0" destOrd="0" parTransId="{096AB269-9AAB-4AFA-BC45-0C684B956C80}" sibTransId="{86E3C4F2-A401-4297-B94B-1BA4A9574A25}"/>
    <dgm:cxn modelId="{3E41195A-4525-421E-8E4E-6E86B3ACC57B}" type="presOf" srcId="{00170489-89EC-408A-969E-F5CFDEE6FBAE}" destId="{52E98532-83BC-4C95-ADB3-2728CDA2F306}" srcOrd="0" destOrd="0" presId="urn:microsoft.com/office/officeart/2005/8/layout/vList2"/>
    <dgm:cxn modelId="{BA456DBD-2C85-4FCD-A9AB-7124A4834334}" type="presOf" srcId="{029FF859-7915-4585-9E86-4110E1B810AF}" destId="{AA47663B-39C3-43FD-BB25-599F203D22FF}" srcOrd="0" destOrd="0" presId="urn:microsoft.com/office/officeart/2005/8/layout/vList2"/>
    <dgm:cxn modelId="{736A51D9-2FB4-49EA-91BF-9CF6247E4CAE}" type="presParOf" srcId="{52E98532-83BC-4C95-ADB3-2728CDA2F306}" destId="{AA47663B-39C3-43FD-BB25-599F203D22FF}" srcOrd="0" destOrd="0" presId="urn:microsoft.com/office/officeart/2005/8/layout/vList2"/>
    <dgm:cxn modelId="{5ECA0431-F505-4F9D-ACDA-6B0B3448E71E}" type="presParOf" srcId="{52E98532-83BC-4C95-ADB3-2728CDA2F306}" destId="{234096D7-CDF8-4438-87B8-80F617A72647}" srcOrd="1" destOrd="0" presId="urn:microsoft.com/office/officeart/2005/8/layout/vList2"/>
    <dgm:cxn modelId="{28CF2F29-F065-408F-A26A-4525558CD835}" type="presParOf" srcId="{52E98532-83BC-4C95-ADB3-2728CDA2F306}" destId="{C4089EB2-FFF5-4CFC-B369-FE7733D8AA2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0D77A68-F4FB-48D1-8E78-DEB6C78F42C3}"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BDB3D241-3328-40B3-BA12-08ED0500E874}">
      <dgm:prSet phldrT="[Text]" custT="1"/>
      <dgm:spPr/>
      <dgm:t>
        <a:bodyPr/>
        <a:lstStyle/>
        <a:p>
          <a:r>
            <a:rPr lang="x-none" sz="2000" b="0" u="none" dirty="0"/>
            <a:t>Exterior walls</a:t>
          </a:r>
          <a:endParaRPr lang="en-US" sz="2000" b="0" dirty="0"/>
        </a:p>
      </dgm:t>
    </dgm:pt>
    <dgm:pt modelId="{D54DB172-3FCF-4DF6-B726-A0304EFADD46}" type="parTrans" cxnId="{12D3E365-7CF0-45FB-95BA-7F0E8F29AE8B}">
      <dgm:prSet/>
      <dgm:spPr/>
      <dgm:t>
        <a:bodyPr/>
        <a:lstStyle/>
        <a:p>
          <a:endParaRPr lang="en-US"/>
        </a:p>
      </dgm:t>
    </dgm:pt>
    <dgm:pt modelId="{D8242096-C666-4425-A924-73171FC29B34}" type="sibTrans" cxnId="{12D3E365-7CF0-45FB-95BA-7F0E8F29AE8B}">
      <dgm:prSet/>
      <dgm:spPr/>
      <dgm:t>
        <a:bodyPr/>
        <a:lstStyle/>
        <a:p>
          <a:endParaRPr lang="en-US"/>
        </a:p>
      </dgm:t>
    </dgm:pt>
    <dgm:pt modelId="{CE77160B-6E77-46F1-9B41-8E814A5B1201}">
      <dgm:prSet custT="1"/>
      <dgm:spPr/>
      <dgm:t>
        <a:bodyPr/>
        <a:lstStyle/>
        <a:p>
          <a:r>
            <a:rPr lang="x-none" sz="2000" b="0" u="none"/>
            <a:t>Interior walls</a:t>
          </a:r>
          <a:endParaRPr lang="en-US" sz="2000" b="0" u="none" dirty="0"/>
        </a:p>
      </dgm:t>
    </dgm:pt>
    <dgm:pt modelId="{FEEACA57-A265-4497-8ED0-9AC65FBB8386}" type="parTrans" cxnId="{75C29629-B273-4E64-9CB7-365B7060F0DB}">
      <dgm:prSet/>
      <dgm:spPr/>
      <dgm:t>
        <a:bodyPr/>
        <a:lstStyle/>
        <a:p>
          <a:endParaRPr lang="en-US"/>
        </a:p>
      </dgm:t>
    </dgm:pt>
    <dgm:pt modelId="{66B7146C-01F6-412A-96D4-27882EA78DF9}" type="sibTrans" cxnId="{75C29629-B273-4E64-9CB7-365B7060F0DB}">
      <dgm:prSet/>
      <dgm:spPr/>
      <dgm:t>
        <a:bodyPr/>
        <a:lstStyle/>
        <a:p>
          <a:endParaRPr lang="en-US"/>
        </a:p>
      </dgm:t>
    </dgm:pt>
    <dgm:pt modelId="{86DE6A1C-7D65-46AB-BB86-9BA7DA6F6DB8}">
      <dgm:prSet custT="1"/>
      <dgm:spPr/>
      <dgm:t>
        <a:bodyPr/>
        <a:lstStyle/>
        <a:p>
          <a:r>
            <a:rPr lang="x-none" sz="2000" b="0" u="none" dirty="0"/>
            <a:t>Floor</a:t>
          </a:r>
          <a:endParaRPr lang="en-US" sz="2000" b="0" u="none" dirty="0"/>
        </a:p>
      </dgm:t>
    </dgm:pt>
    <dgm:pt modelId="{EE2C0998-71D1-410A-97E2-A86674DD93B4}" type="parTrans" cxnId="{8D05AA8D-0175-497B-9B3D-E39930399483}">
      <dgm:prSet/>
      <dgm:spPr/>
      <dgm:t>
        <a:bodyPr/>
        <a:lstStyle/>
        <a:p>
          <a:endParaRPr lang="en-US"/>
        </a:p>
      </dgm:t>
    </dgm:pt>
    <dgm:pt modelId="{C55A198E-B1E7-4352-9FCB-CCBB072FA106}" type="sibTrans" cxnId="{8D05AA8D-0175-497B-9B3D-E39930399483}">
      <dgm:prSet/>
      <dgm:spPr/>
      <dgm:t>
        <a:bodyPr/>
        <a:lstStyle/>
        <a:p>
          <a:endParaRPr lang="en-US"/>
        </a:p>
      </dgm:t>
    </dgm:pt>
    <dgm:pt modelId="{93431C9C-BA25-4AAC-9F07-E3878EE5E642}">
      <dgm:prSet custT="1"/>
      <dgm:spPr/>
      <dgm:t>
        <a:bodyPr/>
        <a:lstStyle/>
        <a:p>
          <a:r>
            <a:rPr lang="x-none" sz="2000" b="0" u="none" dirty="0"/>
            <a:t>Roof</a:t>
          </a:r>
          <a:endParaRPr lang="en-US" sz="2000" b="0" u="none" dirty="0"/>
        </a:p>
      </dgm:t>
    </dgm:pt>
    <dgm:pt modelId="{B800DA52-527B-4D8F-9805-AC13EC3DAA8B}" type="parTrans" cxnId="{59AE9918-D920-4382-BCB2-C9DAD6ACAE70}">
      <dgm:prSet/>
      <dgm:spPr/>
      <dgm:t>
        <a:bodyPr/>
        <a:lstStyle/>
        <a:p>
          <a:endParaRPr lang="en-US"/>
        </a:p>
      </dgm:t>
    </dgm:pt>
    <dgm:pt modelId="{079A32EF-6C2B-4497-8AA2-62A8940E169D}" type="sibTrans" cxnId="{59AE9918-D920-4382-BCB2-C9DAD6ACAE70}">
      <dgm:prSet/>
      <dgm:spPr/>
      <dgm:t>
        <a:bodyPr/>
        <a:lstStyle/>
        <a:p>
          <a:endParaRPr lang="en-US"/>
        </a:p>
      </dgm:t>
    </dgm:pt>
    <dgm:pt modelId="{C991586D-3386-4332-A6B4-E9121F8DBCBB}">
      <dgm:prSet custT="1"/>
      <dgm:spPr>
        <a:solidFill>
          <a:schemeClr val="accent2">
            <a:lumMod val="75000"/>
          </a:schemeClr>
        </a:solidFill>
      </dgm:spPr>
      <dgm:t>
        <a:bodyPr/>
        <a:lstStyle/>
        <a:p>
          <a:r>
            <a:rPr lang="en-US" sz="2000" b="0" dirty="0"/>
            <a:t>Foundation</a:t>
          </a:r>
        </a:p>
      </dgm:t>
    </dgm:pt>
    <dgm:pt modelId="{942CBEE6-8E0F-4FF3-9C56-D3BB9414DC5E}" type="parTrans" cxnId="{EE8A554D-3C6D-4AEE-8ABE-976CD51BF38A}">
      <dgm:prSet/>
      <dgm:spPr/>
      <dgm:t>
        <a:bodyPr/>
        <a:lstStyle/>
        <a:p>
          <a:endParaRPr lang="en-US"/>
        </a:p>
      </dgm:t>
    </dgm:pt>
    <dgm:pt modelId="{0E24DC2F-A9C2-4BE2-8918-5C97D6890D6D}" type="sibTrans" cxnId="{EE8A554D-3C6D-4AEE-8ABE-976CD51BF38A}">
      <dgm:prSet/>
      <dgm:spPr/>
      <dgm:t>
        <a:bodyPr/>
        <a:lstStyle/>
        <a:p>
          <a:endParaRPr lang="en-US"/>
        </a:p>
      </dgm:t>
    </dgm:pt>
    <dgm:pt modelId="{19D20C18-028C-4634-AA72-CBED2E899E79}">
      <dgm:prSet phldrT="[Text]" custT="1"/>
      <dgm:spPr/>
      <dgm:t>
        <a:bodyPr/>
        <a:lstStyle/>
        <a:p>
          <a:r>
            <a:rPr lang="en-US" sz="1800" b="0" u="none" dirty="0"/>
            <a:t>Exterior finishes</a:t>
          </a:r>
          <a:r>
            <a:rPr lang="x-none" sz="1800" b="0" u="none" dirty="0"/>
            <a:t>, sheathing, studs, plates, insulation, vapor barrier, interior finish, base detail</a:t>
          </a:r>
          <a:endParaRPr lang="en-US" sz="1800" b="0" dirty="0"/>
        </a:p>
      </dgm:t>
    </dgm:pt>
    <dgm:pt modelId="{1A8FF9BD-5160-4511-B0A8-C9BC5ED56FC3}" type="parTrans" cxnId="{9CEF4F59-864D-47E5-8118-6E6D6ADFCB32}">
      <dgm:prSet/>
      <dgm:spPr/>
      <dgm:t>
        <a:bodyPr/>
        <a:lstStyle/>
        <a:p>
          <a:endParaRPr lang="en-US"/>
        </a:p>
      </dgm:t>
    </dgm:pt>
    <dgm:pt modelId="{45E13488-8E2D-4C27-9603-E511A58292B3}" type="sibTrans" cxnId="{9CEF4F59-864D-47E5-8118-6E6D6ADFCB32}">
      <dgm:prSet/>
      <dgm:spPr/>
      <dgm:t>
        <a:bodyPr/>
        <a:lstStyle/>
        <a:p>
          <a:endParaRPr lang="en-US"/>
        </a:p>
      </dgm:t>
    </dgm:pt>
    <dgm:pt modelId="{20A3CB6E-C949-4584-A0C3-704A8B207F13}">
      <dgm:prSet custT="1"/>
      <dgm:spPr/>
      <dgm:t>
        <a:bodyPr/>
        <a:lstStyle/>
        <a:p>
          <a:r>
            <a:rPr lang="en-US" sz="1800" b="0" u="none" dirty="0"/>
            <a:t>Interior f</a:t>
          </a:r>
          <a:r>
            <a:rPr lang="x-none" sz="1800" b="0" u="none" dirty="0"/>
            <a:t>inish</a:t>
          </a:r>
          <a:r>
            <a:rPr lang="en-US" sz="1800" b="0" u="none" dirty="0"/>
            <a:t>es</a:t>
          </a:r>
          <a:r>
            <a:rPr lang="x-none" sz="1800" b="0" u="none" dirty="0"/>
            <a:t>, insulation</a:t>
          </a:r>
          <a:r>
            <a:rPr lang="en-US" sz="1800" b="0" u="none" dirty="0"/>
            <a:t>, </a:t>
          </a:r>
          <a:r>
            <a:rPr lang="x-none" sz="1800" b="0" u="none" dirty="0"/>
            <a:t>studs, sills and plates</a:t>
          </a:r>
          <a:endParaRPr lang="en-US" sz="1800" b="0" u="none" dirty="0"/>
        </a:p>
      </dgm:t>
    </dgm:pt>
    <dgm:pt modelId="{1261BD7C-96AD-4196-BC70-775B8475BCDB}" type="parTrans" cxnId="{9C4ED3F0-226A-4468-B57C-EFED32B67FF4}">
      <dgm:prSet/>
      <dgm:spPr/>
      <dgm:t>
        <a:bodyPr/>
        <a:lstStyle/>
        <a:p>
          <a:endParaRPr lang="en-US"/>
        </a:p>
      </dgm:t>
    </dgm:pt>
    <dgm:pt modelId="{5785F142-3E25-4A60-B662-9D5C46BDFF4A}" type="sibTrans" cxnId="{9C4ED3F0-226A-4468-B57C-EFED32B67FF4}">
      <dgm:prSet/>
      <dgm:spPr/>
      <dgm:t>
        <a:bodyPr/>
        <a:lstStyle/>
        <a:p>
          <a:endParaRPr lang="en-US"/>
        </a:p>
      </dgm:t>
    </dgm:pt>
    <dgm:pt modelId="{F6A345BD-CD85-43ED-91C1-2FEB20A47DEB}">
      <dgm:prSet custT="1"/>
      <dgm:spPr/>
      <dgm:t>
        <a:bodyPr/>
        <a:lstStyle/>
        <a:p>
          <a:r>
            <a:rPr lang="en-US" sz="1800" b="0" u="none" dirty="0"/>
            <a:t>F</a:t>
          </a:r>
          <a:r>
            <a:rPr lang="x-none" sz="1800" b="0" u="none" dirty="0"/>
            <a:t>inished floor</a:t>
          </a:r>
          <a:r>
            <a:rPr lang="en-US" sz="1800" b="0" u="none" dirty="0"/>
            <a:t>/</a:t>
          </a:r>
          <a:r>
            <a:rPr lang="x-none" sz="1800" b="0" u="none" dirty="0"/>
            <a:t>subfloor</a:t>
          </a:r>
          <a:r>
            <a:rPr lang="en-US" sz="1800" b="0" u="none" dirty="0"/>
            <a:t>, </a:t>
          </a:r>
          <a:r>
            <a:rPr lang="x-none" sz="1800" b="0" u="none" dirty="0"/>
            <a:t>size</a:t>
          </a:r>
          <a:r>
            <a:rPr lang="en-US" sz="1800" b="0" u="none" dirty="0"/>
            <a:t>/</a:t>
          </a:r>
          <a:r>
            <a:rPr lang="x-none" sz="1800" b="0" u="none" dirty="0"/>
            <a:t>type of floor joists, bridging,</a:t>
          </a:r>
          <a:r>
            <a:rPr lang="en-US" sz="1800" b="0" u="none" dirty="0"/>
            <a:t> </a:t>
          </a:r>
          <a:r>
            <a:rPr lang="x-none" sz="1800" b="0" u="none" dirty="0"/>
            <a:t>support beams </a:t>
          </a:r>
          <a:endParaRPr lang="en-US" sz="1800" b="0" u="none" dirty="0"/>
        </a:p>
      </dgm:t>
    </dgm:pt>
    <dgm:pt modelId="{7FAC16C2-3EDE-40D8-A3CF-B44E88D02B75}" type="parTrans" cxnId="{82E69CAB-42B1-4031-B1D8-1D3F6B3F0277}">
      <dgm:prSet/>
      <dgm:spPr/>
      <dgm:t>
        <a:bodyPr/>
        <a:lstStyle/>
        <a:p>
          <a:endParaRPr lang="en-US"/>
        </a:p>
      </dgm:t>
    </dgm:pt>
    <dgm:pt modelId="{A0807C29-75BD-4749-8D4B-676289FDA9EA}" type="sibTrans" cxnId="{82E69CAB-42B1-4031-B1D8-1D3F6B3F0277}">
      <dgm:prSet/>
      <dgm:spPr/>
      <dgm:t>
        <a:bodyPr/>
        <a:lstStyle/>
        <a:p>
          <a:endParaRPr lang="en-US"/>
        </a:p>
      </dgm:t>
    </dgm:pt>
    <dgm:pt modelId="{EB6985FE-56A1-45DC-869D-AA1605400E1C}">
      <dgm:prSet custT="1"/>
      <dgm:spPr/>
      <dgm:t>
        <a:bodyPr/>
        <a:lstStyle/>
        <a:p>
          <a:r>
            <a:rPr lang="en-US" sz="1800" b="0" u="none" dirty="0"/>
            <a:t>P</a:t>
          </a:r>
          <a:r>
            <a:rPr lang="x-none" sz="1800" b="0" u="none" dirty="0"/>
            <a:t>itch,</a:t>
          </a:r>
          <a:r>
            <a:rPr lang="en-US" sz="1800" b="0" u="none" dirty="0"/>
            <a:t> </a:t>
          </a:r>
          <a:r>
            <a:rPr lang="x-none" sz="1800" b="0" u="none" dirty="0"/>
            <a:t>material</a:t>
          </a:r>
          <a:r>
            <a:rPr lang="en-US" sz="1800" b="0" u="none" dirty="0"/>
            <a:t>s</a:t>
          </a:r>
          <a:r>
            <a:rPr lang="x-none" sz="1800" b="0" u="none" dirty="0"/>
            <a:t>, eaves protection, sheathing, eave troughs, soffit</a:t>
          </a:r>
          <a:r>
            <a:rPr lang="en-US" sz="1800" b="0" u="none" dirty="0"/>
            <a:t>/</a:t>
          </a:r>
          <a:r>
            <a:rPr lang="x-none" sz="1800" b="0" u="none" dirty="0"/>
            <a:t>fascia details, roof structure,</a:t>
          </a:r>
          <a:r>
            <a:rPr lang="en-US" sz="1800" b="0" u="none" dirty="0"/>
            <a:t> </a:t>
          </a:r>
          <a:r>
            <a:rPr lang="x-none" sz="1800" b="0" u="none" dirty="0"/>
            <a:t>insulation  </a:t>
          </a:r>
          <a:endParaRPr lang="en-US" sz="1800" b="0" u="none" dirty="0"/>
        </a:p>
      </dgm:t>
    </dgm:pt>
    <dgm:pt modelId="{5DFC156B-DD86-413B-BE7A-E0A8DC64FFF5}" type="parTrans" cxnId="{7BF026E4-F08A-425B-B0EE-050122D9F786}">
      <dgm:prSet/>
      <dgm:spPr/>
      <dgm:t>
        <a:bodyPr/>
        <a:lstStyle/>
        <a:p>
          <a:endParaRPr lang="en-US"/>
        </a:p>
      </dgm:t>
    </dgm:pt>
    <dgm:pt modelId="{31B89BB9-0515-4962-A0BD-0196E3B7131A}" type="sibTrans" cxnId="{7BF026E4-F08A-425B-B0EE-050122D9F786}">
      <dgm:prSet/>
      <dgm:spPr/>
      <dgm:t>
        <a:bodyPr/>
        <a:lstStyle/>
        <a:p>
          <a:endParaRPr lang="en-US"/>
        </a:p>
      </dgm:t>
    </dgm:pt>
    <dgm:pt modelId="{0A36715E-8029-4F43-82DB-33CEDB1A387F}">
      <dgm:prSet custT="1"/>
      <dgm:spPr/>
      <dgm:t>
        <a:bodyPr/>
        <a:lstStyle/>
        <a:p>
          <a:r>
            <a:rPr lang="en-US" sz="1800" b="0" dirty="0"/>
            <a:t>Wall height/thickness, width/thickness of footings, location/size of weeping tile, location/depth of granular fill, thickness of floor slabs</a:t>
          </a:r>
        </a:p>
      </dgm:t>
    </dgm:pt>
    <dgm:pt modelId="{B0E96363-D46F-4AF6-8D39-292EF0C34F7C}" type="parTrans" cxnId="{DCD942FF-2903-46B4-944E-110057E79982}">
      <dgm:prSet/>
      <dgm:spPr/>
      <dgm:t>
        <a:bodyPr/>
        <a:lstStyle/>
        <a:p>
          <a:endParaRPr lang="en-US"/>
        </a:p>
      </dgm:t>
    </dgm:pt>
    <dgm:pt modelId="{D9B743FC-BE31-403E-9280-D2E655642376}" type="sibTrans" cxnId="{DCD942FF-2903-46B4-944E-110057E79982}">
      <dgm:prSet/>
      <dgm:spPr/>
      <dgm:t>
        <a:bodyPr/>
        <a:lstStyle/>
        <a:p>
          <a:endParaRPr lang="en-US"/>
        </a:p>
      </dgm:t>
    </dgm:pt>
    <dgm:pt modelId="{3B41ABF3-25CE-43F3-BB84-4A30262D168E}" type="pres">
      <dgm:prSet presAssocID="{D0D77A68-F4FB-48D1-8E78-DEB6C78F42C3}" presName="linear" presStyleCnt="0">
        <dgm:presLayoutVars>
          <dgm:dir/>
          <dgm:animLvl val="lvl"/>
          <dgm:resizeHandles val="exact"/>
        </dgm:presLayoutVars>
      </dgm:prSet>
      <dgm:spPr/>
      <dgm:t>
        <a:bodyPr/>
        <a:lstStyle/>
        <a:p>
          <a:endParaRPr lang="en-US"/>
        </a:p>
      </dgm:t>
    </dgm:pt>
    <dgm:pt modelId="{E37E27BA-4B99-419B-A4D6-FE949B46BCBE}" type="pres">
      <dgm:prSet presAssocID="{BDB3D241-3328-40B3-BA12-08ED0500E874}" presName="parentLin" presStyleCnt="0"/>
      <dgm:spPr/>
    </dgm:pt>
    <dgm:pt modelId="{D42BB0F0-CF8E-4B6D-B624-1D43B84EDFD4}" type="pres">
      <dgm:prSet presAssocID="{BDB3D241-3328-40B3-BA12-08ED0500E874}" presName="parentLeftMargin" presStyleLbl="node1" presStyleIdx="0" presStyleCnt="5"/>
      <dgm:spPr/>
      <dgm:t>
        <a:bodyPr/>
        <a:lstStyle/>
        <a:p>
          <a:endParaRPr lang="en-US"/>
        </a:p>
      </dgm:t>
    </dgm:pt>
    <dgm:pt modelId="{F2DD83C8-1B27-4CF5-A2CF-6115232AEFA3}" type="pres">
      <dgm:prSet presAssocID="{BDB3D241-3328-40B3-BA12-08ED0500E874}" presName="parentText" presStyleLbl="node1" presStyleIdx="0" presStyleCnt="5">
        <dgm:presLayoutVars>
          <dgm:chMax val="0"/>
          <dgm:bulletEnabled val="1"/>
        </dgm:presLayoutVars>
      </dgm:prSet>
      <dgm:spPr/>
      <dgm:t>
        <a:bodyPr/>
        <a:lstStyle/>
        <a:p>
          <a:endParaRPr lang="en-US"/>
        </a:p>
      </dgm:t>
    </dgm:pt>
    <dgm:pt modelId="{56892F0C-CEEA-4520-AD6E-7495E46EFDF3}" type="pres">
      <dgm:prSet presAssocID="{BDB3D241-3328-40B3-BA12-08ED0500E874}" presName="negativeSpace" presStyleCnt="0"/>
      <dgm:spPr/>
    </dgm:pt>
    <dgm:pt modelId="{F5C1AAE5-3E3E-4DD5-AE3F-7D40EF57788A}" type="pres">
      <dgm:prSet presAssocID="{BDB3D241-3328-40B3-BA12-08ED0500E874}" presName="childText" presStyleLbl="conFgAcc1" presStyleIdx="0" presStyleCnt="5">
        <dgm:presLayoutVars>
          <dgm:bulletEnabled val="1"/>
        </dgm:presLayoutVars>
      </dgm:prSet>
      <dgm:spPr/>
      <dgm:t>
        <a:bodyPr/>
        <a:lstStyle/>
        <a:p>
          <a:endParaRPr lang="en-US"/>
        </a:p>
      </dgm:t>
    </dgm:pt>
    <dgm:pt modelId="{24EFC58F-2BDC-487C-ADF3-5620DE86E2DD}" type="pres">
      <dgm:prSet presAssocID="{D8242096-C666-4425-A924-73171FC29B34}" presName="spaceBetweenRectangles" presStyleCnt="0"/>
      <dgm:spPr/>
    </dgm:pt>
    <dgm:pt modelId="{28AD40A4-86C6-4930-A55B-EB45E0A196BD}" type="pres">
      <dgm:prSet presAssocID="{CE77160B-6E77-46F1-9B41-8E814A5B1201}" presName="parentLin" presStyleCnt="0"/>
      <dgm:spPr/>
    </dgm:pt>
    <dgm:pt modelId="{8E6511CE-AAC3-40E1-A4C9-4B81D5B2F5FC}" type="pres">
      <dgm:prSet presAssocID="{CE77160B-6E77-46F1-9B41-8E814A5B1201}" presName="parentLeftMargin" presStyleLbl="node1" presStyleIdx="0" presStyleCnt="5"/>
      <dgm:spPr/>
      <dgm:t>
        <a:bodyPr/>
        <a:lstStyle/>
        <a:p>
          <a:endParaRPr lang="en-US"/>
        </a:p>
      </dgm:t>
    </dgm:pt>
    <dgm:pt modelId="{478E56D8-B4AC-4EB1-A679-42020AEB92BB}" type="pres">
      <dgm:prSet presAssocID="{CE77160B-6E77-46F1-9B41-8E814A5B1201}" presName="parentText" presStyleLbl="node1" presStyleIdx="1" presStyleCnt="5">
        <dgm:presLayoutVars>
          <dgm:chMax val="0"/>
          <dgm:bulletEnabled val="1"/>
        </dgm:presLayoutVars>
      </dgm:prSet>
      <dgm:spPr/>
      <dgm:t>
        <a:bodyPr/>
        <a:lstStyle/>
        <a:p>
          <a:endParaRPr lang="en-US"/>
        </a:p>
      </dgm:t>
    </dgm:pt>
    <dgm:pt modelId="{8E70C93F-FC0F-4AC1-A157-8014BCC633D4}" type="pres">
      <dgm:prSet presAssocID="{CE77160B-6E77-46F1-9B41-8E814A5B1201}" presName="negativeSpace" presStyleCnt="0"/>
      <dgm:spPr/>
    </dgm:pt>
    <dgm:pt modelId="{27F5DAD2-B916-4044-A212-1F5444EEA5EA}" type="pres">
      <dgm:prSet presAssocID="{CE77160B-6E77-46F1-9B41-8E814A5B1201}" presName="childText" presStyleLbl="conFgAcc1" presStyleIdx="1" presStyleCnt="5">
        <dgm:presLayoutVars>
          <dgm:bulletEnabled val="1"/>
        </dgm:presLayoutVars>
      </dgm:prSet>
      <dgm:spPr/>
      <dgm:t>
        <a:bodyPr/>
        <a:lstStyle/>
        <a:p>
          <a:endParaRPr lang="en-US"/>
        </a:p>
      </dgm:t>
    </dgm:pt>
    <dgm:pt modelId="{C235D234-9069-439C-BED2-D24A4DF1AF0F}" type="pres">
      <dgm:prSet presAssocID="{66B7146C-01F6-412A-96D4-27882EA78DF9}" presName="spaceBetweenRectangles" presStyleCnt="0"/>
      <dgm:spPr/>
    </dgm:pt>
    <dgm:pt modelId="{EE604AB0-7D1E-4DD2-B6BE-2E4D7ADC009E}" type="pres">
      <dgm:prSet presAssocID="{86DE6A1C-7D65-46AB-BB86-9BA7DA6F6DB8}" presName="parentLin" presStyleCnt="0"/>
      <dgm:spPr/>
    </dgm:pt>
    <dgm:pt modelId="{F4247FED-E479-4967-9E1F-E2FA8B92BA61}" type="pres">
      <dgm:prSet presAssocID="{86DE6A1C-7D65-46AB-BB86-9BA7DA6F6DB8}" presName="parentLeftMargin" presStyleLbl="node1" presStyleIdx="1" presStyleCnt="5"/>
      <dgm:spPr/>
      <dgm:t>
        <a:bodyPr/>
        <a:lstStyle/>
        <a:p>
          <a:endParaRPr lang="en-US"/>
        </a:p>
      </dgm:t>
    </dgm:pt>
    <dgm:pt modelId="{24452D59-4418-4233-9CA5-06E8223AEEBE}" type="pres">
      <dgm:prSet presAssocID="{86DE6A1C-7D65-46AB-BB86-9BA7DA6F6DB8}" presName="parentText" presStyleLbl="node1" presStyleIdx="2" presStyleCnt="5">
        <dgm:presLayoutVars>
          <dgm:chMax val="0"/>
          <dgm:bulletEnabled val="1"/>
        </dgm:presLayoutVars>
      </dgm:prSet>
      <dgm:spPr/>
      <dgm:t>
        <a:bodyPr/>
        <a:lstStyle/>
        <a:p>
          <a:endParaRPr lang="en-US"/>
        </a:p>
      </dgm:t>
    </dgm:pt>
    <dgm:pt modelId="{7E00C9CA-C70E-4EFC-AFE5-546E51841286}" type="pres">
      <dgm:prSet presAssocID="{86DE6A1C-7D65-46AB-BB86-9BA7DA6F6DB8}" presName="negativeSpace" presStyleCnt="0"/>
      <dgm:spPr/>
    </dgm:pt>
    <dgm:pt modelId="{F4D0A94F-1972-4DA5-B7F8-994DBA235BA1}" type="pres">
      <dgm:prSet presAssocID="{86DE6A1C-7D65-46AB-BB86-9BA7DA6F6DB8}" presName="childText" presStyleLbl="conFgAcc1" presStyleIdx="2" presStyleCnt="5">
        <dgm:presLayoutVars>
          <dgm:bulletEnabled val="1"/>
        </dgm:presLayoutVars>
      </dgm:prSet>
      <dgm:spPr/>
      <dgm:t>
        <a:bodyPr/>
        <a:lstStyle/>
        <a:p>
          <a:endParaRPr lang="en-US"/>
        </a:p>
      </dgm:t>
    </dgm:pt>
    <dgm:pt modelId="{F6C5D692-0713-4F2F-B6C9-E048FD320E4E}" type="pres">
      <dgm:prSet presAssocID="{C55A198E-B1E7-4352-9FCB-CCBB072FA106}" presName="spaceBetweenRectangles" presStyleCnt="0"/>
      <dgm:spPr/>
    </dgm:pt>
    <dgm:pt modelId="{580419C3-2A84-4C5F-97E8-55DCC1DFDDFB}" type="pres">
      <dgm:prSet presAssocID="{93431C9C-BA25-4AAC-9F07-E3878EE5E642}" presName="parentLin" presStyleCnt="0"/>
      <dgm:spPr/>
    </dgm:pt>
    <dgm:pt modelId="{E5202F66-C923-4A45-8CCD-76AD97C7F42A}" type="pres">
      <dgm:prSet presAssocID="{93431C9C-BA25-4AAC-9F07-E3878EE5E642}" presName="parentLeftMargin" presStyleLbl="node1" presStyleIdx="2" presStyleCnt="5"/>
      <dgm:spPr/>
      <dgm:t>
        <a:bodyPr/>
        <a:lstStyle/>
        <a:p>
          <a:endParaRPr lang="en-US"/>
        </a:p>
      </dgm:t>
    </dgm:pt>
    <dgm:pt modelId="{6329B077-01C0-4C5C-AA16-1B0F3B0747BC}" type="pres">
      <dgm:prSet presAssocID="{93431C9C-BA25-4AAC-9F07-E3878EE5E642}" presName="parentText" presStyleLbl="node1" presStyleIdx="3" presStyleCnt="5">
        <dgm:presLayoutVars>
          <dgm:chMax val="0"/>
          <dgm:bulletEnabled val="1"/>
        </dgm:presLayoutVars>
      </dgm:prSet>
      <dgm:spPr/>
      <dgm:t>
        <a:bodyPr/>
        <a:lstStyle/>
        <a:p>
          <a:endParaRPr lang="en-US"/>
        </a:p>
      </dgm:t>
    </dgm:pt>
    <dgm:pt modelId="{B15D64E8-1AAC-43E4-AA17-D82800BA6F50}" type="pres">
      <dgm:prSet presAssocID="{93431C9C-BA25-4AAC-9F07-E3878EE5E642}" presName="negativeSpace" presStyleCnt="0"/>
      <dgm:spPr/>
    </dgm:pt>
    <dgm:pt modelId="{AE60EFF7-9F6B-4993-A36A-0037E0C0DFFB}" type="pres">
      <dgm:prSet presAssocID="{93431C9C-BA25-4AAC-9F07-E3878EE5E642}" presName="childText" presStyleLbl="conFgAcc1" presStyleIdx="3" presStyleCnt="5">
        <dgm:presLayoutVars>
          <dgm:bulletEnabled val="1"/>
        </dgm:presLayoutVars>
      </dgm:prSet>
      <dgm:spPr/>
      <dgm:t>
        <a:bodyPr/>
        <a:lstStyle/>
        <a:p>
          <a:endParaRPr lang="en-US"/>
        </a:p>
      </dgm:t>
    </dgm:pt>
    <dgm:pt modelId="{FA020239-534B-49F3-AC2A-8BA171DCF65A}" type="pres">
      <dgm:prSet presAssocID="{079A32EF-6C2B-4497-8AA2-62A8940E169D}" presName="spaceBetweenRectangles" presStyleCnt="0"/>
      <dgm:spPr/>
    </dgm:pt>
    <dgm:pt modelId="{D4681659-0BF8-47C4-AE60-EE440E343C1B}" type="pres">
      <dgm:prSet presAssocID="{C991586D-3386-4332-A6B4-E9121F8DBCBB}" presName="parentLin" presStyleCnt="0"/>
      <dgm:spPr/>
    </dgm:pt>
    <dgm:pt modelId="{338DB550-17F3-4900-85A9-E473218214FE}" type="pres">
      <dgm:prSet presAssocID="{C991586D-3386-4332-A6B4-E9121F8DBCBB}" presName="parentLeftMargin" presStyleLbl="node1" presStyleIdx="3" presStyleCnt="5"/>
      <dgm:spPr/>
      <dgm:t>
        <a:bodyPr/>
        <a:lstStyle/>
        <a:p>
          <a:endParaRPr lang="en-US"/>
        </a:p>
      </dgm:t>
    </dgm:pt>
    <dgm:pt modelId="{0B9F894A-886A-4D28-8E1F-F6E66098D887}" type="pres">
      <dgm:prSet presAssocID="{C991586D-3386-4332-A6B4-E9121F8DBCBB}" presName="parentText" presStyleLbl="node1" presStyleIdx="4" presStyleCnt="5">
        <dgm:presLayoutVars>
          <dgm:chMax val="0"/>
          <dgm:bulletEnabled val="1"/>
        </dgm:presLayoutVars>
      </dgm:prSet>
      <dgm:spPr/>
      <dgm:t>
        <a:bodyPr/>
        <a:lstStyle/>
        <a:p>
          <a:endParaRPr lang="en-US"/>
        </a:p>
      </dgm:t>
    </dgm:pt>
    <dgm:pt modelId="{A92C2B81-831A-4751-84F1-4EB60D474397}" type="pres">
      <dgm:prSet presAssocID="{C991586D-3386-4332-A6B4-E9121F8DBCBB}" presName="negativeSpace" presStyleCnt="0"/>
      <dgm:spPr/>
    </dgm:pt>
    <dgm:pt modelId="{B474242E-0329-42D6-914D-243B8226C921}" type="pres">
      <dgm:prSet presAssocID="{C991586D-3386-4332-A6B4-E9121F8DBCBB}" presName="childText" presStyleLbl="conFgAcc1" presStyleIdx="4" presStyleCnt="5">
        <dgm:presLayoutVars>
          <dgm:bulletEnabled val="1"/>
        </dgm:presLayoutVars>
      </dgm:prSet>
      <dgm:spPr/>
      <dgm:t>
        <a:bodyPr/>
        <a:lstStyle/>
        <a:p>
          <a:endParaRPr lang="en-US"/>
        </a:p>
      </dgm:t>
    </dgm:pt>
  </dgm:ptLst>
  <dgm:cxnLst>
    <dgm:cxn modelId="{3F8C5B26-ECA0-4A7A-99CD-56D55949D7B5}" type="presOf" srcId="{C991586D-3386-4332-A6B4-E9121F8DBCBB}" destId="{0B9F894A-886A-4D28-8E1F-F6E66098D887}" srcOrd="1" destOrd="0" presId="urn:microsoft.com/office/officeart/2005/8/layout/list1"/>
    <dgm:cxn modelId="{AC4BB8D0-6879-422B-AB37-68AA843A16C2}" type="presOf" srcId="{D0D77A68-F4FB-48D1-8E78-DEB6C78F42C3}" destId="{3B41ABF3-25CE-43F3-BB84-4A30262D168E}" srcOrd="0" destOrd="0" presId="urn:microsoft.com/office/officeart/2005/8/layout/list1"/>
    <dgm:cxn modelId="{59AE9918-D920-4382-BCB2-C9DAD6ACAE70}" srcId="{D0D77A68-F4FB-48D1-8E78-DEB6C78F42C3}" destId="{93431C9C-BA25-4AAC-9F07-E3878EE5E642}" srcOrd="3" destOrd="0" parTransId="{B800DA52-527B-4D8F-9805-AC13EC3DAA8B}" sibTransId="{079A32EF-6C2B-4497-8AA2-62A8940E169D}"/>
    <dgm:cxn modelId="{8C4706DD-768F-48F2-A69A-C0E407BD2CAC}" type="presOf" srcId="{20A3CB6E-C949-4584-A0C3-704A8B207F13}" destId="{27F5DAD2-B916-4044-A212-1F5444EEA5EA}" srcOrd="0" destOrd="0" presId="urn:microsoft.com/office/officeart/2005/8/layout/list1"/>
    <dgm:cxn modelId="{75C29629-B273-4E64-9CB7-365B7060F0DB}" srcId="{D0D77A68-F4FB-48D1-8E78-DEB6C78F42C3}" destId="{CE77160B-6E77-46F1-9B41-8E814A5B1201}" srcOrd="1" destOrd="0" parTransId="{FEEACA57-A265-4497-8ED0-9AC65FBB8386}" sibTransId="{66B7146C-01F6-412A-96D4-27882EA78DF9}"/>
    <dgm:cxn modelId="{8D05AA8D-0175-497B-9B3D-E39930399483}" srcId="{D0D77A68-F4FB-48D1-8E78-DEB6C78F42C3}" destId="{86DE6A1C-7D65-46AB-BB86-9BA7DA6F6DB8}" srcOrd="2" destOrd="0" parTransId="{EE2C0998-71D1-410A-97E2-A86674DD93B4}" sibTransId="{C55A198E-B1E7-4352-9FCB-CCBB072FA106}"/>
    <dgm:cxn modelId="{235A88B8-0F4D-4C4E-949E-FC4151D9F6AD}" type="presOf" srcId="{BDB3D241-3328-40B3-BA12-08ED0500E874}" destId="{F2DD83C8-1B27-4CF5-A2CF-6115232AEFA3}" srcOrd="1" destOrd="0" presId="urn:microsoft.com/office/officeart/2005/8/layout/list1"/>
    <dgm:cxn modelId="{E8F68EF9-6654-482D-8332-1617A1F3AB81}" type="presOf" srcId="{86DE6A1C-7D65-46AB-BB86-9BA7DA6F6DB8}" destId="{F4247FED-E479-4967-9E1F-E2FA8B92BA61}" srcOrd="0" destOrd="0" presId="urn:microsoft.com/office/officeart/2005/8/layout/list1"/>
    <dgm:cxn modelId="{DCD942FF-2903-46B4-944E-110057E79982}" srcId="{C991586D-3386-4332-A6B4-E9121F8DBCBB}" destId="{0A36715E-8029-4F43-82DB-33CEDB1A387F}" srcOrd="0" destOrd="0" parTransId="{B0E96363-D46F-4AF6-8D39-292EF0C34F7C}" sibTransId="{D9B743FC-BE31-403E-9280-D2E655642376}"/>
    <dgm:cxn modelId="{6EBD1046-C83F-45BA-844A-1FFDBC81D9E6}" type="presOf" srcId="{C991586D-3386-4332-A6B4-E9121F8DBCBB}" destId="{338DB550-17F3-4900-85A9-E473218214FE}" srcOrd="0" destOrd="0" presId="urn:microsoft.com/office/officeart/2005/8/layout/list1"/>
    <dgm:cxn modelId="{12D3E365-7CF0-45FB-95BA-7F0E8F29AE8B}" srcId="{D0D77A68-F4FB-48D1-8E78-DEB6C78F42C3}" destId="{BDB3D241-3328-40B3-BA12-08ED0500E874}" srcOrd="0" destOrd="0" parTransId="{D54DB172-3FCF-4DF6-B726-A0304EFADD46}" sibTransId="{D8242096-C666-4425-A924-73171FC29B34}"/>
    <dgm:cxn modelId="{613D010A-C80A-4054-9CE5-C45BAE65892B}" type="presOf" srcId="{CE77160B-6E77-46F1-9B41-8E814A5B1201}" destId="{8E6511CE-AAC3-40E1-A4C9-4B81D5B2F5FC}" srcOrd="0" destOrd="0" presId="urn:microsoft.com/office/officeart/2005/8/layout/list1"/>
    <dgm:cxn modelId="{22EBEBB5-75FA-4191-897B-717CFF9C7CD2}" type="presOf" srcId="{86DE6A1C-7D65-46AB-BB86-9BA7DA6F6DB8}" destId="{24452D59-4418-4233-9CA5-06E8223AEEBE}" srcOrd="1" destOrd="0" presId="urn:microsoft.com/office/officeart/2005/8/layout/list1"/>
    <dgm:cxn modelId="{9CEF4F59-864D-47E5-8118-6E6D6ADFCB32}" srcId="{BDB3D241-3328-40B3-BA12-08ED0500E874}" destId="{19D20C18-028C-4634-AA72-CBED2E899E79}" srcOrd="0" destOrd="0" parTransId="{1A8FF9BD-5160-4511-B0A8-C9BC5ED56FC3}" sibTransId="{45E13488-8E2D-4C27-9603-E511A58292B3}"/>
    <dgm:cxn modelId="{35854B64-95B3-41E0-93AB-A9039DE2A25A}" type="presOf" srcId="{19D20C18-028C-4634-AA72-CBED2E899E79}" destId="{F5C1AAE5-3E3E-4DD5-AE3F-7D40EF57788A}" srcOrd="0" destOrd="0" presId="urn:microsoft.com/office/officeart/2005/8/layout/list1"/>
    <dgm:cxn modelId="{E21BC9A2-1334-40BE-B29D-C61FA890AC9E}" type="presOf" srcId="{CE77160B-6E77-46F1-9B41-8E814A5B1201}" destId="{478E56D8-B4AC-4EB1-A679-42020AEB92BB}" srcOrd="1" destOrd="0" presId="urn:microsoft.com/office/officeart/2005/8/layout/list1"/>
    <dgm:cxn modelId="{085DAA61-2C17-459C-A4B2-E5ED282D09A9}" type="presOf" srcId="{93431C9C-BA25-4AAC-9F07-E3878EE5E642}" destId="{E5202F66-C923-4A45-8CCD-76AD97C7F42A}" srcOrd="0" destOrd="0" presId="urn:microsoft.com/office/officeart/2005/8/layout/list1"/>
    <dgm:cxn modelId="{82E69CAB-42B1-4031-B1D8-1D3F6B3F0277}" srcId="{86DE6A1C-7D65-46AB-BB86-9BA7DA6F6DB8}" destId="{F6A345BD-CD85-43ED-91C1-2FEB20A47DEB}" srcOrd="0" destOrd="0" parTransId="{7FAC16C2-3EDE-40D8-A3CF-B44E88D02B75}" sibTransId="{A0807C29-75BD-4749-8D4B-676289FDA9EA}"/>
    <dgm:cxn modelId="{D532A9ED-A114-4B59-A130-5318981676B5}" type="presOf" srcId="{EB6985FE-56A1-45DC-869D-AA1605400E1C}" destId="{AE60EFF7-9F6B-4993-A36A-0037E0C0DFFB}" srcOrd="0" destOrd="0" presId="urn:microsoft.com/office/officeart/2005/8/layout/list1"/>
    <dgm:cxn modelId="{EE8A554D-3C6D-4AEE-8ABE-976CD51BF38A}" srcId="{D0D77A68-F4FB-48D1-8E78-DEB6C78F42C3}" destId="{C991586D-3386-4332-A6B4-E9121F8DBCBB}" srcOrd="4" destOrd="0" parTransId="{942CBEE6-8E0F-4FF3-9C56-D3BB9414DC5E}" sibTransId="{0E24DC2F-A9C2-4BE2-8918-5C97D6890D6D}"/>
    <dgm:cxn modelId="{6D57E0AD-37BC-41FD-9197-B88063E96DCA}" type="presOf" srcId="{BDB3D241-3328-40B3-BA12-08ED0500E874}" destId="{D42BB0F0-CF8E-4B6D-B624-1D43B84EDFD4}" srcOrd="0" destOrd="0" presId="urn:microsoft.com/office/officeart/2005/8/layout/list1"/>
    <dgm:cxn modelId="{7BF026E4-F08A-425B-B0EE-050122D9F786}" srcId="{93431C9C-BA25-4AAC-9F07-E3878EE5E642}" destId="{EB6985FE-56A1-45DC-869D-AA1605400E1C}" srcOrd="0" destOrd="0" parTransId="{5DFC156B-DD86-413B-BE7A-E0A8DC64FFF5}" sibTransId="{31B89BB9-0515-4962-A0BD-0196E3B7131A}"/>
    <dgm:cxn modelId="{BCEBA8BB-921C-4806-9361-95746409A4EE}" type="presOf" srcId="{0A36715E-8029-4F43-82DB-33CEDB1A387F}" destId="{B474242E-0329-42D6-914D-243B8226C921}" srcOrd="0" destOrd="0" presId="urn:microsoft.com/office/officeart/2005/8/layout/list1"/>
    <dgm:cxn modelId="{9C4ED3F0-226A-4468-B57C-EFED32B67FF4}" srcId="{CE77160B-6E77-46F1-9B41-8E814A5B1201}" destId="{20A3CB6E-C949-4584-A0C3-704A8B207F13}" srcOrd="0" destOrd="0" parTransId="{1261BD7C-96AD-4196-BC70-775B8475BCDB}" sibTransId="{5785F142-3E25-4A60-B662-9D5C46BDFF4A}"/>
    <dgm:cxn modelId="{974E3EC2-D9D8-4583-9A9B-1C5343573EF1}" type="presOf" srcId="{93431C9C-BA25-4AAC-9F07-E3878EE5E642}" destId="{6329B077-01C0-4C5C-AA16-1B0F3B0747BC}" srcOrd="1" destOrd="0" presId="urn:microsoft.com/office/officeart/2005/8/layout/list1"/>
    <dgm:cxn modelId="{3FCD761C-E959-4E2F-A0C9-5FFE78C357A3}" type="presOf" srcId="{F6A345BD-CD85-43ED-91C1-2FEB20A47DEB}" destId="{F4D0A94F-1972-4DA5-B7F8-994DBA235BA1}" srcOrd="0" destOrd="0" presId="urn:microsoft.com/office/officeart/2005/8/layout/list1"/>
    <dgm:cxn modelId="{7C0E92EE-06A0-45A6-A357-59B60E41C1E1}" type="presParOf" srcId="{3B41ABF3-25CE-43F3-BB84-4A30262D168E}" destId="{E37E27BA-4B99-419B-A4D6-FE949B46BCBE}" srcOrd="0" destOrd="0" presId="urn:microsoft.com/office/officeart/2005/8/layout/list1"/>
    <dgm:cxn modelId="{5B83E019-B71F-403C-930B-B0178ED3AB34}" type="presParOf" srcId="{E37E27BA-4B99-419B-A4D6-FE949B46BCBE}" destId="{D42BB0F0-CF8E-4B6D-B624-1D43B84EDFD4}" srcOrd="0" destOrd="0" presId="urn:microsoft.com/office/officeart/2005/8/layout/list1"/>
    <dgm:cxn modelId="{B85F6190-FAF7-4A5D-AD38-3DFD328B7D82}" type="presParOf" srcId="{E37E27BA-4B99-419B-A4D6-FE949B46BCBE}" destId="{F2DD83C8-1B27-4CF5-A2CF-6115232AEFA3}" srcOrd="1" destOrd="0" presId="urn:microsoft.com/office/officeart/2005/8/layout/list1"/>
    <dgm:cxn modelId="{18E9CC99-E24F-49EC-8ABF-E19E05602EDA}" type="presParOf" srcId="{3B41ABF3-25CE-43F3-BB84-4A30262D168E}" destId="{56892F0C-CEEA-4520-AD6E-7495E46EFDF3}" srcOrd="1" destOrd="0" presId="urn:microsoft.com/office/officeart/2005/8/layout/list1"/>
    <dgm:cxn modelId="{DA9572A8-E5A7-4B18-B92E-E9974F4FB068}" type="presParOf" srcId="{3B41ABF3-25CE-43F3-BB84-4A30262D168E}" destId="{F5C1AAE5-3E3E-4DD5-AE3F-7D40EF57788A}" srcOrd="2" destOrd="0" presId="urn:microsoft.com/office/officeart/2005/8/layout/list1"/>
    <dgm:cxn modelId="{8C850D90-142D-4208-9F16-5066F6EFDCA1}" type="presParOf" srcId="{3B41ABF3-25CE-43F3-BB84-4A30262D168E}" destId="{24EFC58F-2BDC-487C-ADF3-5620DE86E2DD}" srcOrd="3" destOrd="0" presId="urn:microsoft.com/office/officeart/2005/8/layout/list1"/>
    <dgm:cxn modelId="{4BAB3027-44E1-4DAB-AD25-7ABC74D0D7C1}" type="presParOf" srcId="{3B41ABF3-25CE-43F3-BB84-4A30262D168E}" destId="{28AD40A4-86C6-4930-A55B-EB45E0A196BD}" srcOrd="4" destOrd="0" presId="urn:microsoft.com/office/officeart/2005/8/layout/list1"/>
    <dgm:cxn modelId="{373905F4-B724-4C2C-BEAC-CB3727E15433}" type="presParOf" srcId="{28AD40A4-86C6-4930-A55B-EB45E0A196BD}" destId="{8E6511CE-AAC3-40E1-A4C9-4B81D5B2F5FC}" srcOrd="0" destOrd="0" presId="urn:microsoft.com/office/officeart/2005/8/layout/list1"/>
    <dgm:cxn modelId="{6C89D190-400E-43D2-841C-551B1DE4EBAB}" type="presParOf" srcId="{28AD40A4-86C6-4930-A55B-EB45E0A196BD}" destId="{478E56D8-B4AC-4EB1-A679-42020AEB92BB}" srcOrd="1" destOrd="0" presId="urn:microsoft.com/office/officeart/2005/8/layout/list1"/>
    <dgm:cxn modelId="{FC65EC1A-1BD7-4801-8830-5F9BCE60C85C}" type="presParOf" srcId="{3B41ABF3-25CE-43F3-BB84-4A30262D168E}" destId="{8E70C93F-FC0F-4AC1-A157-8014BCC633D4}" srcOrd="5" destOrd="0" presId="urn:microsoft.com/office/officeart/2005/8/layout/list1"/>
    <dgm:cxn modelId="{BE083086-EFB4-46A9-8A23-7BBF56E40902}" type="presParOf" srcId="{3B41ABF3-25CE-43F3-BB84-4A30262D168E}" destId="{27F5DAD2-B916-4044-A212-1F5444EEA5EA}" srcOrd="6" destOrd="0" presId="urn:microsoft.com/office/officeart/2005/8/layout/list1"/>
    <dgm:cxn modelId="{03AC5265-3785-4636-8702-594D5875489A}" type="presParOf" srcId="{3B41ABF3-25CE-43F3-BB84-4A30262D168E}" destId="{C235D234-9069-439C-BED2-D24A4DF1AF0F}" srcOrd="7" destOrd="0" presId="urn:microsoft.com/office/officeart/2005/8/layout/list1"/>
    <dgm:cxn modelId="{EA84B5BB-0F76-4422-B812-9715643B5918}" type="presParOf" srcId="{3B41ABF3-25CE-43F3-BB84-4A30262D168E}" destId="{EE604AB0-7D1E-4DD2-B6BE-2E4D7ADC009E}" srcOrd="8" destOrd="0" presId="urn:microsoft.com/office/officeart/2005/8/layout/list1"/>
    <dgm:cxn modelId="{92984B85-327C-4872-920C-C6D1841E802C}" type="presParOf" srcId="{EE604AB0-7D1E-4DD2-B6BE-2E4D7ADC009E}" destId="{F4247FED-E479-4967-9E1F-E2FA8B92BA61}" srcOrd="0" destOrd="0" presId="urn:microsoft.com/office/officeart/2005/8/layout/list1"/>
    <dgm:cxn modelId="{13C0EFD0-9F79-4D74-9B0E-B3611C962652}" type="presParOf" srcId="{EE604AB0-7D1E-4DD2-B6BE-2E4D7ADC009E}" destId="{24452D59-4418-4233-9CA5-06E8223AEEBE}" srcOrd="1" destOrd="0" presId="urn:microsoft.com/office/officeart/2005/8/layout/list1"/>
    <dgm:cxn modelId="{ECF07FD6-ADEF-43C9-8299-F5BCE7738DD9}" type="presParOf" srcId="{3B41ABF3-25CE-43F3-BB84-4A30262D168E}" destId="{7E00C9CA-C70E-4EFC-AFE5-546E51841286}" srcOrd="9" destOrd="0" presId="urn:microsoft.com/office/officeart/2005/8/layout/list1"/>
    <dgm:cxn modelId="{BCDC7ADA-36FB-4A8C-8CEF-CB8FFD701FB9}" type="presParOf" srcId="{3B41ABF3-25CE-43F3-BB84-4A30262D168E}" destId="{F4D0A94F-1972-4DA5-B7F8-994DBA235BA1}" srcOrd="10" destOrd="0" presId="urn:microsoft.com/office/officeart/2005/8/layout/list1"/>
    <dgm:cxn modelId="{8108011D-12EF-4778-BCED-C683E02185FD}" type="presParOf" srcId="{3B41ABF3-25CE-43F3-BB84-4A30262D168E}" destId="{F6C5D692-0713-4F2F-B6C9-E048FD320E4E}" srcOrd="11" destOrd="0" presId="urn:microsoft.com/office/officeart/2005/8/layout/list1"/>
    <dgm:cxn modelId="{004982D2-3D2C-43BD-8974-38DF12DF04B4}" type="presParOf" srcId="{3B41ABF3-25CE-43F3-BB84-4A30262D168E}" destId="{580419C3-2A84-4C5F-97E8-55DCC1DFDDFB}" srcOrd="12" destOrd="0" presId="urn:microsoft.com/office/officeart/2005/8/layout/list1"/>
    <dgm:cxn modelId="{F1307DA3-9619-4052-8549-77C9CD175AB2}" type="presParOf" srcId="{580419C3-2A84-4C5F-97E8-55DCC1DFDDFB}" destId="{E5202F66-C923-4A45-8CCD-76AD97C7F42A}" srcOrd="0" destOrd="0" presId="urn:microsoft.com/office/officeart/2005/8/layout/list1"/>
    <dgm:cxn modelId="{C42EDE82-7107-410E-9A1F-40056648B38F}" type="presParOf" srcId="{580419C3-2A84-4C5F-97E8-55DCC1DFDDFB}" destId="{6329B077-01C0-4C5C-AA16-1B0F3B0747BC}" srcOrd="1" destOrd="0" presId="urn:microsoft.com/office/officeart/2005/8/layout/list1"/>
    <dgm:cxn modelId="{3B79600B-70F3-4640-8BB1-94E35FAF6D8B}" type="presParOf" srcId="{3B41ABF3-25CE-43F3-BB84-4A30262D168E}" destId="{B15D64E8-1AAC-43E4-AA17-D82800BA6F50}" srcOrd="13" destOrd="0" presId="urn:microsoft.com/office/officeart/2005/8/layout/list1"/>
    <dgm:cxn modelId="{0502541E-F9BF-4A7A-A027-F4FE2487D9F9}" type="presParOf" srcId="{3B41ABF3-25CE-43F3-BB84-4A30262D168E}" destId="{AE60EFF7-9F6B-4993-A36A-0037E0C0DFFB}" srcOrd="14" destOrd="0" presId="urn:microsoft.com/office/officeart/2005/8/layout/list1"/>
    <dgm:cxn modelId="{15D71CAD-758E-4C1C-8CED-BAD3583FE265}" type="presParOf" srcId="{3B41ABF3-25CE-43F3-BB84-4A30262D168E}" destId="{FA020239-534B-49F3-AC2A-8BA171DCF65A}" srcOrd="15" destOrd="0" presId="urn:microsoft.com/office/officeart/2005/8/layout/list1"/>
    <dgm:cxn modelId="{E289CAD8-C7FA-4090-A49C-88143199B38D}" type="presParOf" srcId="{3B41ABF3-25CE-43F3-BB84-4A30262D168E}" destId="{D4681659-0BF8-47C4-AE60-EE440E343C1B}" srcOrd="16" destOrd="0" presId="urn:microsoft.com/office/officeart/2005/8/layout/list1"/>
    <dgm:cxn modelId="{6C4DFAA4-3BE5-4D6D-BA8E-DA908FEF955F}" type="presParOf" srcId="{D4681659-0BF8-47C4-AE60-EE440E343C1B}" destId="{338DB550-17F3-4900-85A9-E473218214FE}" srcOrd="0" destOrd="0" presId="urn:microsoft.com/office/officeart/2005/8/layout/list1"/>
    <dgm:cxn modelId="{3E0258BB-D1A1-4396-BC86-275E2E475F71}" type="presParOf" srcId="{D4681659-0BF8-47C4-AE60-EE440E343C1B}" destId="{0B9F894A-886A-4D28-8E1F-F6E66098D887}" srcOrd="1" destOrd="0" presId="urn:microsoft.com/office/officeart/2005/8/layout/list1"/>
    <dgm:cxn modelId="{CE95ACB7-7F8F-4AAB-ADFF-377DE0B477AA}" type="presParOf" srcId="{3B41ABF3-25CE-43F3-BB84-4A30262D168E}" destId="{A92C2B81-831A-4751-84F1-4EB60D474397}" srcOrd="17" destOrd="0" presId="urn:microsoft.com/office/officeart/2005/8/layout/list1"/>
    <dgm:cxn modelId="{5C6718C2-EA7C-4477-839F-0BE27BA0D48A}" type="presParOf" srcId="{3B41ABF3-25CE-43F3-BB84-4A30262D168E}" destId="{B474242E-0329-42D6-914D-243B8226C92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4652CB9-5958-4AAA-9549-6F7EE87C5BB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1A85FC1-B6BF-4CAE-835E-58CE2B7398F3}">
      <dgm:prSet phldrT="[Text]" custT="1"/>
      <dgm:spPr/>
      <dgm:t>
        <a:bodyPr/>
        <a:lstStyle/>
        <a:p>
          <a:r>
            <a:rPr lang="x-none" sz="2000" b="0" u="none" dirty="0"/>
            <a:t>Procedure is used to describe wall, floor, and ceiling/roof assemblies</a:t>
          </a:r>
          <a:endParaRPr lang="en-US" sz="2000" b="0" dirty="0"/>
        </a:p>
      </dgm:t>
    </dgm:pt>
    <dgm:pt modelId="{309627D9-7C15-4B61-8651-F224E50105D1}" type="parTrans" cxnId="{1A84B47B-6B19-44D7-BC3B-9F6AEDAC082B}">
      <dgm:prSet/>
      <dgm:spPr/>
      <dgm:t>
        <a:bodyPr/>
        <a:lstStyle/>
        <a:p>
          <a:endParaRPr lang="en-US"/>
        </a:p>
      </dgm:t>
    </dgm:pt>
    <dgm:pt modelId="{F5D70194-EF0F-4C21-888B-A1FDDBD4A135}" type="sibTrans" cxnId="{1A84B47B-6B19-44D7-BC3B-9F6AEDAC082B}">
      <dgm:prSet/>
      <dgm:spPr/>
      <dgm:t>
        <a:bodyPr/>
        <a:lstStyle/>
        <a:p>
          <a:endParaRPr lang="en-US"/>
        </a:p>
      </dgm:t>
    </dgm:pt>
    <dgm:pt modelId="{EF42859C-7CAF-45CD-AB8A-07E7618316A2}">
      <dgm:prSet custT="1"/>
      <dgm:spPr>
        <a:solidFill>
          <a:srgbClr val="1616A7"/>
        </a:solidFill>
      </dgm:spPr>
      <dgm:t>
        <a:bodyPr/>
        <a:lstStyle/>
        <a:p>
          <a:r>
            <a:rPr lang="x-none" sz="2000" b="0" u="none" dirty="0"/>
            <a:t>Materials are listed on the drawing or in </a:t>
          </a:r>
          <a:r>
            <a:rPr lang="x-none" sz="2000" b="0" u="none" dirty="0" smtClean="0"/>
            <a:t>construction </a:t>
          </a:r>
          <a:r>
            <a:rPr lang="x-none" sz="2000" b="0" u="none" dirty="0"/>
            <a:t>documents</a:t>
          </a:r>
          <a:endParaRPr lang="en-US" sz="2000" b="0" u="none" dirty="0"/>
        </a:p>
      </dgm:t>
    </dgm:pt>
    <dgm:pt modelId="{FA5CB3C3-93F7-4BAA-B37D-2274524CA503}" type="parTrans" cxnId="{B464C2BD-497C-4BA6-A0C2-9CC6A640F393}">
      <dgm:prSet/>
      <dgm:spPr/>
      <dgm:t>
        <a:bodyPr/>
        <a:lstStyle/>
        <a:p>
          <a:endParaRPr lang="en-US"/>
        </a:p>
      </dgm:t>
    </dgm:pt>
    <dgm:pt modelId="{35993F6D-E2E5-4A2E-B00E-E9F92284C34F}" type="sibTrans" cxnId="{B464C2BD-497C-4BA6-A0C2-9CC6A640F393}">
      <dgm:prSet/>
      <dgm:spPr/>
      <dgm:t>
        <a:bodyPr/>
        <a:lstStyle/>
        <a:p>
          <a:endParaRPr lang="en-US"/>
        </a:p>
      </dgm:t>
    </dgm:pt>
    <dgm:pt modelId="{F2F502FA-EB95-426B-A24A-9C87AA61690E}" type="pres">
      <dgm:prSet presAssocID="{84652CB9-5958-4AAA-9549-6F7EE87C5BB6}" presName="linear" presStyleCnt="0">
        <dgm:presLayoutVars>
          <dgm:animLvl val="lvl"/>
          <dgm:resizeHandles val="exact"/>
        </dgm:presLayoutVars>
      </dgm:prSet>
      <dgm:spPr/>
      <dgm:t>
        <a:bodyPr/>
        <a:lstStyle/>
        <a:p>
          <a:endParaRPr lang="en-US"/>
        </a:p>
      </dgm:t>
    </dgm:pt>
    <dgm:pt modelId="{E91F59F0-0DBB-42C5-870C-9A9620C78482}" type="pres">
      <dgm:prSet presAssocID="{F1A85FC1-B6BF-4CAE-835E-58CE2B7398F3}" presName="parentText" presStyleLbl="node1" presStyleIdx="0" presStyleCnt="2">
        <dgm:presLayoutVars>
          <dgm:chMax val="0"/>
          <dgm:bulletEnabled val="1"/>
        </dgm:presLayoutVars>
      </dgm:prSet>
      <dgm:spPr/>
      <dgm:t>
        <a:bodyPr/>
        <a:lstStyle/>
        <a:p>
          <a:endParaRPr lang="en-US"/>
        </a:p>
      </dgm:t>
    </dgm:pt>
    <dgm:pt modelId="{1E550F5E-8DCE-40AA-A3A5-3A1A159F6A8A}" type="pres">
      <dgm:prSet presAssocID="{F5D70194-EF0F-4C21-888B-A1FDDBD4A135}" presName="spacer" presStyleCnt="0"/>
      <dgm:spPr/>
    </dgm:pt>
    <dgm:pt modelId="{D61A3621-D285-417D-B13E-4EE58774FEF6}" type="pres">
      <dgm:prSet presAssocID="{EF42859C-7CAF-45CD-AB8A-07E7618316A2}" presName="parentText" presStyleLbl="node1" presStyleIdx="1" presStyleCnt="2">
        <dgm:presLayoutVars>
          <dgm:chMax val="0"/>
          <dgm:bulletEnabled val="1"/>
        </dgm:presLayoutVars>
      </dgm:prSet>
      <dgm:spPr/>
      <dgm:t>
        <a:bodyPr/>
        <a:lstStyle/>
        <a:p>
          <a:endParaRPr lang="en-US"/>
        </a:p>
      </dgm:t>
    </dgm:pt>
  </dgm:ptLst>
  <dgm:cxnLst>
    <dgm:cxn modelId="{13A102F6-A6C2-4A96-9B53-4ECE19167900}" type="presOf" srcId="{84652CB9-5958-4AAA-9549-6F7EE87C5BB6}" destId="{F2F502FA-EB95-426B-A24A-9C87AA61690E}" srcOrd="0" destOrd="0" presId="urn:microsoft.com/office/officeart/2005/8/layout/vList2"/>
    <dgm:cxn modelId="{A0732F4A-14CB-4D54-A37B-48519CB56E61}" type="presOf" srcId="{EF42859C-7CAF-45CD-AB8A-07E7618316A2}" destId="{D61A3621-D285-417D-B13E-4EE58774FEF6}" srcOrd="0" destOrd="0" presId="urn:microsoft.com/office/officeart/2005/8/layout/vList2"/>
    <dgm:cxn modelId="{B464C2BD-497C-4BA6-A0C2-9CC6A640F393}" srcId="{84652CB9-5958-4AAA-9549-6F7EE87C5BB6}" destId="{EF42859C-7CAF-45CD-AB8A-07E7618316A2}" srcOrd="1" destOrd="0" parTransId="{FA5CB3C3-93F7-4BAA-B37D-2274524CA503}" sibTransId="{35993F6D-E2E5-4A2E-B00E-E9F92284C34F}"/>
    <dgm:cxn modelId="{E9E054B6-7696-4A3D-A470-9E73E122DE92}" type="presOf" srcId="{F1A85FC1-B6BF-4CAE-835E-58CE2B7398F3}" destId="{E91F59F0-0DBB-42C5-870C-9A9620C78482}" srcOrd="0" destOrd="0" presId="urn:microsoft.com/office/officeart/2005/8/layout/vList2"/>
    <dgm:cxn modelId="{1A84B47B-6B19-44D7-BC3B-9F6AEDAC082B}" srcId="{84652CB9-5958-4AAA-9549-6F7EE87C5BB6}" destId="{F1A85FC1-B6BF-4CAE-835E-58CE2B7398F3}" srcOrd="0" destOrd="0" parTransId="{309627D9-7C15-4B61-8651-F224E50105D1}" sibTransId="{F5D70194-EF0F-4C21-888B-A1FDDBD4A135}"/>
    <dgm:cxn modelId="{DFC51845-A0D5-47E5-922F-F67ED15833C6}" type="presParOf" srcId="{F2F502FA-EB95-426B-A24A-9C87AA61690E}" destId="{E91F59F0-0DBB-42C5-870C-9A9620C78482}" srcOrd="0" destOrd="0" presId="urn:microsoft.com/office/officeart/2005/8/layout/vList2"/>
    <dgm:cxn modelId="{7FF84CD7-5844-4A1A-8AFA-2BF55B66A705}" type="presParOf" srcId="{F2F502FA-EB95-426B-A24A-9C87AA61690E}" destId="{1E550F5E-8DCE-40AA-A3A5-3A1A159F6A8A}" srcOrd="1" destOrd="0" presId="urn:microsoft.com/office/officeart/2005/8/layout/vList2"/>
    <dgm:cxn modelId="{A45EBB8A-AB6A-49BA-8E61-69B986D54FE3}" type="presParOf" srcId="{F2F502FA-EB95-426B-A24A-9C87AA61690E}" destId="{D61A3621-D285-417D-B13E-4EE58774FEF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4652CB9-5958-4AAA-9549-6F7EE87C5BB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1A85FC1-B6BF-4CAE-835E-58CE2B7398F3}">
      <dgm:prSet phldrT="[Text]" custT="1"/>
      <dgm:spPr/>
      <dgm:t>
        <a:bodyPr/>
        <a:lstStyle/>
        <a:p>
          <a:r>
            <a:rPr lang="en-US" sz="1800" b="0" dirty="0"/>
            <a:t>Additional information is provided in a larger scale on a separate sheet of the plans</a:t>
          </a:r>
        </a:p>
      </dgm:t>
    </dgm:pt>
    <dgm:pt modelId="{309627D9-7C15-4B61-8651-F224E50105D1}" type="parTrans" cxnId="{1A84B47B-6B19-44D7-BC3B-9F6AEDAC082B}">
      <dgm:prSet/>
      <dgm:spPr/>
      <dgm:t>
        <a:bodyPr/>
        <a:lstStyle/>
        <a:p>
          <a:endParaRPr lang="en-US"/>
        </a:p>
      </dgm:t>
    </dgm:pt>
    <dgm:pt modelId="{F5D70194-EF0F-4C21-888B-A1FDDBD4A135}" type="sibTrans" cxnId="{1A84B47B-6B19-44D7-BC3B-9F6AEDAC082B}">
      <dgm:prSet/>
      <dgm:spPr/>
      <dgm:t>
        <a:bodyPr/>
        <a:lstStyle/>
        <a:p>
          <a:endParaRPr lang="en-US"/>
        </a:p>
      </dgm:t>
    </dgm:pt>
    <dgm:pt modelId="{15573094-A2A6-4079-A123-6ABA53406C15}">
      <dgm:prSet custT="1"/>
      <dgm:spPr>
        <a:solidFill>
          <a:srgbClr val="1616A7"/>
        </a:solidFill>
      </dgm:spPr>
      <dgm:t>
        <a:bodyPr/>
        <a:lstStyle/>
        <a:p>
          <a:r>
            <a:rPr lang="en-US" sz="1800" b="0" dirty="0" smtClean="0"/>
            <a:t>Floor </a:t>
          </a:r>
          <a:r>
            <a:rPr lang="en-US" sz="1800" b="0" dirty="0"/>
            <a:t>plan drawing may show a fire door; a detailed view will show the exact construction of the fire door and its activation mechanism</a:t>
          </a:r>
        </a:p>
      </dgm:t>
    </dgm:pt>
    <dgm:pt modelId="{83472683-FC85-4030-8754-B4917F81987F}" type="parTrans" cxnId="{F78E3834-21A8-43A7-900D-CF7D190EEE08}">
      <dgm:prSet/>
      <dgm:spPr/>
      <dgm:t>
        <a:bodyPr/>
        <a:lstStyle/>
        <a:p>
          <a:endParaRPr lang="en-US"/>
        </a:p>
      </dgm:t>
    </dgm:pt>
    <dgm:pt modelId="{5EED4E65-6934-40A0-AFD2-F62DC00055BD}" type="sibTrans" cxnId="{F78E3834-21A8-43A7-900D-CF7D190EEE08}">
      <dgm:prSet/>
      <dgm:spPr/>
      <dgm:t>
        <a:bodyPr/>
        <a:lstStyle/>
        <a:p>
          <a:endParaRPr lang="en-US"/>
        </a:p>
      </dgm:t>
    </dgm:pt>
    <dgm:pt modelId="{F2F502FA-EB95-426B-A24A-9C87AA61690E}" type="pres">
      <dgm:prSet presAssocID="{84652CB9-5958-4AAA-9549-6F7EE87C5BB6}" presName="linear" presStyleCnt="0">
        <dgm:presLayoutVars>
          <dgm:animLvl val="lvl"/>
          <dgm:resizeHandles val="exact"/>
        </dgm:presLayoutVars>
      </dgm:prSet>
      <dgm:spPr/>
      <dgm:t>
        <a:bodyPr/>
        <a:lstStyle/>
        <a:p>
          <a:endParaRPr lang="en-US"/>
        </a:p>
      </dgm:t>
    </dgm:pt>
    <dgm:pt modelId="{E91F59F0-0DBB-42C5-870C-9A9620C78482}" type="pres">
      <dgm:prSet presAssocID="{F1A85FC1-B6BF-4CAE-835E-58CE2B7398F3}" presName="parentText" presStyleLbl="node1" presStyleIdx="0" presStyleCnt="2">
        <dgm:presLayoutVars>
          <dgm:chMax val="0"/>
          <dgm:bulletEnabled val="1"/>
        </dgm:presLayoutVars>
      </dgm:prSet>
      <dgm:spPr/>
      <dgm:t>
        <a:bodyPr/>
        <a:lstStyle/>
        <a:p>
          <a:endParaRPr lang="en-US"/>
        </a:p>
      </dgm:t>
    </dgm:pt>
    <dgm:pt modelId="{1E550F5E-8DCE-40AA-A3A5-3A1A159F6A8A}" type="pres">
      <dgm:prSet presAssocID="{F5D70194-EF0F-4C21-888B-A1FDDBD4A135}" presName="spacer" presStyleCnt="0"/>
      <dgm:spPr/>
    </dgm:pt>
    <dgm:pt modelId="{66FCF4B3-65AD-45BD-84E3-32EC5F6804F5}" type="pres">
      <dgm:prSet presAssocID="{15573094-A2A6-4079-A123-6ABA53406C15}" presName="parentText" presStyleLbl="node1" presStyleIdx="1" presStyleCnt="2" custScaleY="120727">
        <dgm:presLayoutVars>
          <dgm:chMax val="0"/>
          <dgm:bulletEnabled val="1"/>
        </dgm:presLayoutVars>
      </dgm:prSet>
      <dgm:spPr/>
      <dgm:t>
        <a:bodyPr/>
        <a:lstStyle/>
        <a:p>
          <a:endParaRPr lang="en-US"/>
        </a:p>
      </dgm:t>
    </dgm:pt>
  </dgm:ptLst>
  <dgm:cxnLst>
    <dgm:cxn modelId="{6D3E1E75-2351-49E0-9397-5EBB97FF3A17}" type="presOf" srcId="{15573094-A2A6-4079-A123-6ABA53406C15}" destId="{66FCF4B3-65AD-45BD-84E3-32EC5F6804F5}" srcOrd="0" destOrd="0" presId="urn:microsoft.com/office/officeart/2005/8/layout/vList2"/>
    <dgm:cxn modelId="{F78E3834-21A8-43A7-900D-CF7D190EEE08}" srcId="{84652CB9-5958-4AAA-9549-6F7EE87C5BB6}" destId="{15573094-A2A6-4079-A123-6ABA53406C15}" srcOrd="1" destOrd="0" parTransId="{83472683-FC85-4030-8754-B4917F81987F}" sibTransId="{5EED4E65-6934-40A0-AFD2-F62DC00055BD}"/>
    <dgm:cxn modelId="{8A294EAB-DDC6-4416-A5EA-133A6BC2620C}" type="presOf" srcId="{F1A85FC1-B6BF-4CAE-835E-58CE2B7398F3}" destId="{E91F59F0-0DBB-42C5-870C-9A9620C78482}" srcOrd="0" destOrd="0" presId="urn:microsoft.com/office/officeart/2005/8/layout/vList2"/>
    <dgm:cxn modelId="{1E50AD83-3A6F-4DEB-B9BC-615A235058D8}" type="presOf" srcId="{84652CB9-5958-4AAA-9549-6F7EE87C5BB6}" destId="{F2F502FA-EB95-426B-A24A-9C87AA61690E}" srcOrd="0" destOrd="0" presId="urn:microsoft.com/office/officeart/2005/8/layout/vList2"/>
    <dgm:cxn modelId="{1A84B47B-6B19-44D7-BC3B-9F6AEDAC082B}" srcId="{84652CB9-5958-4AAA-9549-6F7EE87C5BB6}" destId="{F1A85FC1-B6BF-4CAE-835E-58CE2B7398F3}" srcOrd="0" destOrd="0" parTransId="{309627D9-7C15-4B61-8651-F224E50105D1}" sibTransId="{F5D70194-EF0F-4C21-888B-A1FDDBD4A135}"/>
    <dgm:cxn modelId="{D70FA586-3156-4BD8-8EB1-01D780139C77}" type="presParOf" srcId="{F2F502FA-EB95-426B-A24A-9C87AA61690E}" destId="{E91F59F0-0DBB-42C5-870C-9A9620C78482}" srcOrd="0" destOrd="0" presId="urn:microsoft.com/office/officeart/2005/8/layout/vList2"/>
    <dgm:cxn modelId="{B9FCA95B-2649-4156-BC79-796FB026DBE3}" type="presParOf" srcId="{F2F502FA-EB95-426B-A24A-9C87AA61690E}" destId="{1E550F5E-8DCE-40AA-A3A5-3A1A159F6A8A}" srcOrd="1" destOrd="0" presId="urn:microsoft.com/office/officeart/2005/8/layout/vList2"/>
    <dgm:cxn modelId="{801D0F52-4037-40E8-B38A-15226C72E117}" type="presParOf" srcId="{F2F502FA-EB95-426B-A24A-9C87AA61690E}" destId="{66FCF4B3-65AD-45BD-84E3-32EC5F6804F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C8D9B9B-46EE-4C2B-8670-EA1F84FA3CE5}"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492E9A2E-6747-455B-81AA-F70DA2515EBF}">
      <dgm:prSet phldrT="[Text]" custT="1"/>
      <dgm:spPr/>
      <dgm:t>
        <a:bodyPr/>
        <a:lstStyle/>
        <a:p>
          <a:r>
            <a:rPr lang="x-none" sz="2400" b="0" u="none" dirty="0"/>
            <a:t>Mechanical systems</a:t>
          </a:r>
          <a:endParaRPr lang="en-US" sz="2400" b="0" dirty="0"/>
        </a:p>
      </dgm:t>
    </dgm:pt>
    <dgm:pt modelId="{32B1F841-7F58-4D5C-BA78-313571945F3F}" type="parTrans" cxnId="{85A49C71-368E-4B51-A4BD-799D3624D48E}">
      <dgm:prSet/>
      <dgm:spPr/>
      <dgm:t>
        <a:bodyPr/>
        <a:lstStyle/>
        <a:p>
          <a:endParaRPr lang="en-US"/>
        </a:p>
      </dgm:t>
    </dgm:pt>
    <dgm:pt modelId="{B6C52E77-9E34-4C45-90CC-5820F6458538}" type="sibTrans" cxnId="{85A49C71-368E-4B51-A4BD-799D3624D48E}">
      <dgm:prSet/>
      <dgm:spPr/>
      <dgm:t>
        <a:bodyPr/>
        <a:lstStyle/>
        <a:p>
          <a:endParaRPr lang="en-US"/>
        </a:p>
      </dgm:t>
    </dgm:pt>
    <dgm:pt modelId="{29EA8320-01A0-451B-A3D4-D0CC3AD574EE}">
      <dgm:prSet custT="1"/>
      <dgm:spPr/>
      <dgm:t>
        <a:bodyPr/>
        <a:lstStyle/>
        <a:p>
          <a:r>
            <a:rPr lang="x-none" sz="2400" b="0" u="none" dirty="0"/>
            <a:t>Electrical systems</a:t>
          </a:r>
          <a:endParaRPr lang="en-US" sz="2400" b="0" u="none" dirty="0"/>
        </a:p>
      </dgm:t>
    </dgm:pt>
    <dgm:pt modelId="{B7505BF3-3E3E-4D2F-A18C-886DAB7C36E9}" type="parTrans" cxnId="{CAF2C828-FE44-483D-B400-CCDA2863B7CB}">
      <dgm:prSet/>
      <dgm:spPr/>
      <dgm:t>
        <a:bodyPr/>
        <a:lstStyle/>
        <a:p>
          <a:endParaRPr lang="en-US"/>
        </a:p>
      </dgm:t>
    </dgm:pt>
    <dgm:pt modelId="{F73ECD41-504A-4D23-9047-32AEA7C4BF66}" type="sibTrans" cxnId="{CAF2C828-FE44-483D-B400-CCDA2863B7CB}">
      <dgm:prSet/>
      <dgm:spPr/>
      <dgm:t>
        <a:bodyPr/>
        <a:lstStyle/>
        <a:p>
          <a:endParaRPr lang="en-US"/>
        </a:p>
      </dgm:t>
    </dgm:pt>
    <dgm:pt modelId="{2B178C01-BE52-4E3F-A66B-780175B65801}">
      <dgm:prSet custT="1"/>
      <dgm:spPr/>
      <dgm:t>
        <a:bodyPr/>
        <a:lstStyle/>
        <a:p>
          <a:r>
            <a:rPr lang="x-none" sz="2400" b="0" u="none" dirty="0"/>
            <a:t>Plumbing systems</a:t>
          </a:r>
          <a:endParaRPr lang="en-US" sz="2400" b="0" u="none" dirty="0"/>
        </a:p>
      </dgm:t>
    </dgm:pt>
    <dgm:pt modelId="{12B06251-82FD-4BB6-BF52-26128904D6D1}" type="parTrans" cxnId="{C7D5E2B0-7E28-4FCB-98E4-49906CB38479}">
      <dgm:prSet/>
      <dgm:spPr/>
      <dgm:t>
        <a:bodyPr/>
        <a:lstStyle/>
        <a:p>
          <a:endParaRPr lang="en-US"/>
        </a:p>
      </dgm:t>
    </dgm:pt>
    <dgm:pt modelId="{B9E92B1C-5F12-4F17-8F82-336886E3F883}" type="sibTrans" cxnId="{C7D5E2B0-7E28-4FCB-98E4-49906CB38479}">
      <dgm:prSet/>
      <dgm:spPr/>
      <dgm:t>
        <a:bodyPr/>
        <a:lstStyle/>
        <a:p>
          <a:endParaRPr lang="en-US"/>
        </a:p>
      </dgm:t>
    </dgm:pt>
    <dgm:pt modelId="{D0A631B9-61B3-4C78-B982-269B4CBE63EE}">
      <dgm:prSet custT="1"/>
      <dgm:spPr/>
      <dgm:t>
        <a:bodyPr/>
        <a:lstStyle/>
        <a:p>
          <a:r>
            <a:rPr lang="x-none" sz="2400" b="0" u="none" dirty="0"/>
            <a:t>Automatic sprinkler systems </a:t>
          </a:r>
          <a:endParaRPr lang="en-US" sz="2400" b="0" u="none" dirty="0"/>
        </a:p>
      </dgm:t>
    </dgm:pt>
    <dgm:pt modelId="{27AEA58E-712C-4AEB-AE7C-6374FA4BBD25}" type="parTrans" cxnId="{C4DC0669-D135-48DF-9678-E8E658EFBC8A}">
      <dgm:prSet/>
      <dgm:spPr/>
      <dgm:t>
        <a:bodyPr/>
        <a:lstStyle/>
        <a:p>
          <a:endParaRPr lang="en-US"/>
        </a:p>
      </dgm:t>
    </dgm:pt>
    <dgm:pt modelId="{9FF84DE5-DA3E-4BC7-9472-5A3704E6084C}" type="sibTrans" cxnId="{C4DC0669-D135-48DF-9678-E8E658EFBC8A}">
      <dgm:prSet/>
      <dgm:spPr/>
      <dgm:t>
        <a:bodyPr/>
        <a:lstStyle/>
        <a:p>
          <a:endParaRPr lang="en-US"/>
        </a:p>
      </dgm:t>
    </dgm:pt>
    <dgm:pt modelId="{6E0D0664-9928-4A21-9710-A3507D669AAD}">
      <dgm:prSet custT="1"/>
      <dgm:spPr/>
      <dgm:t>
        <a:bodyPr/>
        <a:lstStyle/>
        <a:p>
          <a:r>
            <a:rPr lang="x-none" sz="2400" b="0" u="none" dirty="0"/>
            <a:t>Standpipe and hose systems</a:t>
          </a:r>
          <a:endParaRPr lang="en-US" sz="2400" b="0" u="none" dirty="0"/>
        </a:p>
      </dgm:t>
    </dgm:pt>
    <dgm:pt modelId="{B6D98243-A9AA-4C7B-B208-7EFD63C64945}" type="parTrans" cxnId="{69FAB718-9C0A-421B-9A27-3BADF8B87BDB}">
      <dgm:prSet/>
      <dgm:spPr/>
      <dgm:t>
        <a:bodyPr/>
        <a:lstStyle/>
        <a:p>
          <a:endParaRPr lang="en-US"/>
        </a:p>
      </dgm:t>
    </dgm:pt>
    <dgm:pt modelId="{9AB12DC5-8CD4-4A80-BE13-B51CE865ED04}" type="sibTrans" cxnId="{69FAB718-9C0A-421B-9A27-3BADF8B87BDB}">
      <dgm:prSet/>
      <dgm:spPr/>
      <dgm:t>
        <a:bodyPr/>
        <a:lstStyle/>
        <a:p>
          <a:endParaRPr lang="en-US"/>
        </a:p>
      </dgm:t>
    </dgm:pt>
    <dgm:pt modelId="{B3D37302-DE3E-443F-9BEC-04619186F5F6}">
      <dgm:prSet custT="1"/>
      <dgm:spPr/>
      <dgm:t>
        <a:bodyPr/>
        <a:lstStyle/>
        <a:p>
          <a:r>
            <a:rPr lang="x-none" sz="2400" b="0" u="none" dirty="0"/>
            <a:t>Special-agent fire extinguishing systems</a:t>
          </a:r>
          <a:endParaRPr lang="en-US" sz="2400" b="0" u="none" dirty="0"/>
        </a:p>
      </dgm:t>
    </dgm:pt>
    <dgm:pt modelId="{EBDADC78-856E-4006-90E0-4D78754D0997}" type="parTrans" cxnId="{5AF69D58-BEAC-43E5-9059-A907A4618348}">
      <dgm:prSet/>
      <dgm:spPr/>
      <dgm:t>
        <a:bodyPr/>
        <a:lstStyle/>
        <a:p>
          <a:endParaRPr lang="en-US"/>
        </a:p>
      </dgm:t>
    </dgm:pt>
    <dgm:pt modelId="{B85032B8-B304-47F9-A178-A9EA39F3D2EC}" type="sibTrans" cxnId="{5AF69D58-BEAC-43E5-9059-A907A4618348}">
      <dgm:prSet/>
      <dgm:spPr/>
      <dgm:t>
        <a:bodyPr/>
        <a:lstStyle/>
        <a:p>
          <a:endParaRPr lang="en-US"/>
        </a:p>
      </dgm:t>
    </dgm:pt>
    <dgm:pt modelId="{4E506726-54FA-4203-8577-F522EC273B4B}">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x-none" sz="2400" b="0" u="none" dirty="0"/>
            <a:t>Fire detection and alarm systems</a:t>
          </a:r>
          <a:endParaRPr lang="en-US" sz="2400" b="0" u="none" dirty="0"/>
        </a:p>
      </dgm:t>
    </dgm:pt>
    <dgm:pt modelId="{076C95FA-05EE-4BE5-8286-903DBAAB5715}" type="parTrans" cxnId="{8AAE6F2D-26D9-4396-BA8E-88288D753091}">
      <dgm:prSet/>
      <dgm:spPr/>
      <dgm:t>
        <a:bodyPr/>
        <a:lstStyle/>
        <a:p>
          <a:endParaRPr lang="en-US"/>
        </a:p>
      </dgm:t>
    </dgm:pt>
    <dgm:pt modelId="{385FAAAD-EDE9-4CC1-98E5-7DFF8E287164}" type="sibTrans" cxnId="{8AAE6F2D-26D9-4396-BA8E-88288D753091}">
      <dgm:prSet/>
      <dgm:spPr/>
      <dgm:t>
        <a:bodyPr/>
        <a:lstStyle/>
        <a:p>
          <a:endParaRPr lang="en-US"/>
        </a:p>
      </dgm:t>
    </dgm:pt>
    <dgm:pt modelId="{3530BB4B-EE91-48D4-8947-AEA20D91F020}" type="pres">
      <dgm:prSet presAssocID="{CC8D9B9B-46EE-4C2B-8670-EA1F84FA3CE5}" presName="diagram" presStyleCnt="0">
        <dgm:presLayoutVars>
          <dgm:dir/>
          <dgm:resizeHandles val="exact"/>
        </dgm:presLayoutVars>
      </dgm:prSet>
      <dgm:spPr/>
      <dgm:t>
        <a:bodyPr/>
        <a:lstStyle/>
        <a:p>
          <a:endParaRPr lang="en-US"/>
        </a:p>
      </dgm:t>
    </dgm:pt>
    <dgm:pt modelId="{0B4F7824-4D27-482B-9CB6-F4C56EF73532}" type="pres">
      <dgm:prSet presAssocID="{492E9A2E-6747-455B-81AA-F70DA2515EBF}" presName="node" presStyleLbl="node1" presStyleIdx="0" presStyleCnt="7" custScaleX="109960">
        <dgm:presLayoutVars>
          <dgm:bulletEnabled val="1"/>
        </dgm:presLayoutVars>
      </dgm:prSet>
      <dgm:spPr/>
      <dgm:t>
        <a:bodyPr/>
        <a:lstStyle/>
        <a:p>
          <a:endParaRPr lang="en-US"/>
        </a:p>
      </dgm:t>
    </dgm:pt>
    <dgm:pt modelId="{3E3B65FF-32DF-417A-8387-7F738A73D47A}" type="pres">
      <dgm:prSet presAssocID="{B6C52E77-9E34-4C45-90CC-5820F6458538}" presName="sibTrans" presStyleCnt="0"/>
      <dgm:spPr/>
    </dgm:pt>
    <dgm:pt modelId="{FF3174B5-9832-4EA7-9680-6093D17BF501}" type="pres">
      <dgm:prSet presAssocID="{29EA8320-01A0-451B-A3D4-D0CC3AD574EE}" presName="node" presStyleLbl="node1" presStyleIdx="1" presStyleCnt="7" custScaleX="109960">
        <dgm:presLayoutVars>
          <dgm:bulletEnabled val="1"/>
        </dgm:presLayoutVars>
      </dgm:prSet>
      <dgm:spPr/>
      <dgm:t>
        <a:bodyPr/>
        <a:lstStyle/>
        <a:p>
          <a:endParaRPr lang="en-US"/>
        </a:p>
      </dgm:t>
    </dgm:pt>
    <dgm:pt modelId="{016BB0F1-443D-4EDA-A14B-6D92C956FFAA}" type="pres">
      <dgm:prSet presAssocID="{F73ECD41-504A-4D23-9047-32AEA7C4BF66}" presName="sibTrans" presStyleCnt="0"/>
      <dgm:spPr/>
    </dgm:pt>
    <dgm:pt modelId="{5B9D866E-C785-4B28-ADFB-7CF5D292A39F}" type="pres">
      <dgm:prSet presAssocID="{2B178C01-BE52-4E3F-A66B-780175B65801}" presName="node" presStyleLbl="node1" presStyleIdx="2" presStyleCnt="7" custScaleX="109960">
        <dgm:presLayoutVars>
          <dgm:bulletEnabled val="1"/>
        </dgm:presLayoutVars>
      </dgm:prSet>
      <dgm:spPr/>
      <dgm:t>
        <a:bodyPr/>
        <a:lstStyle/>
        <a:p>
          <a:endParaRPr lang="en-US"/>
        </a:p>
      </dgm:t>
    </dgm:pt>
    <dgm:pt modelId="{73528F81-1142-4D9D-961E-9BC269FD6E7E}" type="pres">
      <dgm:prSet presAssocID="{B9E92B1C-5F12-4F17-8F82-336886E3F883}" presName="sibTrans" presStyleCnt="0"/>
      <dgm:spPr/>
    </dgm:pt>
    <dgm:pt modelId="{737D7BC2-8EF3-4D01-967F-DE9E841BF6B9}" type="pres">
      <dgm:prSet presAssocID="{D0A631B9-61B3-4C78-B982-269B4CBE63EE}" presName="node" presStyleLbl="node1" presStyleIdx="3" presStyleCnt="7" custScaleX="109960">
        <dgm:presLayoutVars>
          <dgm:bulletEnabled val="1"/>
        </dgm:presLayoutVars>
      </dgm:prSet>
      <dgm:spPr/>
      <dgm:t>
        <a:bodyPr/>
        <a:lstStyle/>
        <a:p>
          <a:endParaRPr lang="en-US"/>
        </a:p>
      </dgm:t>
    </dgm:pt>
    <dgm:pt modelId="{9D511969-C8D7-4914-8B00-05767BFA76B6}" type="pres">
      <dgm:prSet presAssocID="{9FF84DE5-DA3E-4BC7-9472-5A3704E6084C}" presName="sibTrans" presStyleCnt="0"/>
      <dgm:spPr/>
    </dgm:pt>
    <dgm:pt modelId="{6BBCFD2D-2EC2-4730-87D8-8828BD0A3C05}" type="pres">
      <dgm:prSet presAssocID="{6E0D0664-9928-4A21-9710-A3507D669AAD}" presName="node" presStyleLbl="node1" presStyleIdx="4" presStyleCnt="7" custScaleX="109960">
        <dgm:presLayoutVars>
          <dgm:bulletEnabled val="1"/>
        </dgm:presLayoutVars>
      </dgm:prSet>
      <dgm:spPr/>
      <dgm:t>
        <a:bodyPr/>
        <a:lstStyle/>
        <a:p>
          <a:endParaRPr lang="en-US"/>
        </a:p>
      </dgm:t>
    </dgm:pt>
    <dgm:pt modelId="{044E03CB-FBAD-4125-B4B0-16EB72E87456}" type="pres">
      <dgm:prSet presAssocID="{9AB12DC5-8CD4-4A80-BE13-B51CE865ED04}" presName="sibTrans" presStyleCnt="0"/>
      <dgm:spPr/>
    </dgm:pt>
    <dgm:pt modelId="{D49A7480-FF5C-41F9-B76B-28CAA5F4C5BD}" type="pres">
      <dgm:prSet presAssocID="{B3D37302-DE3E-443F-9BEC-04619186F5F6}" presName="node" presStyleLbl="node1" presStyleIdx="5" presStyleCnt="7" custScaleX="109960">
        <dgm:presLayoutVars>
          <dgm:bulletEnabled val="1"/>
        </dgm:presLayoutVars>
      </dgm:prSet>
      <dgm:spPr/>
      <dgm:t>
        <a:bodyPr/>
        <a:lstStyle/>
        <a:p>
          <a:endParaRPr lang="en-US"/>
        </a:p>
      </dgm:t>
    </dgm:pt>
    <dgm:pt modelId="{74228160-D4B3-426F-931B-77705370B414}" type="pres">
      <dgm:prSet presAssocID="{B85032B8-B304-47F9-A178-A9EA39F3D2EC}" presName="sibTrans" presStyleCnt="0"/>
      <dgm:spPr/>
    </dgm:pt>
    <dgm:pt modelId="{A2E08C4F-7FC8-43A3-9494-143324367D8C}" type="pres">
      <dgm:prSet presAssocID="{4E506726-54FA-4203-8577-F522EC273B4B}" presName="node" presStyleLbl="node1" presStyleIdx="6" presStyleCnt="7" custScaleX="109960">
        <dgm:presLayoutVars>
          <dgm:bulletEnabled val="1"/>
        </dgm:presLayoutVars>
      </dgm:prSet>
      <dgm:spPr/>
      <dgm:t>
        <a:bodyPr/>
        <a:lstStyle/>
        <a:p>
          <a:endParaRPr lang="en-US"/>
        </a:p>
      </dgm:t>
    </dgm:pt>
  </dgm:ptLst>
  <dgm:cxnLst>
    <dgm:cxn modelId="{688C538B-F193-4F28-839F-0BEAA3378642}" type="presOf" srcId="{CC8D9B9B-46EE-4C2B-8670-EA1F84FA3CE5}" destId="{3530BB4B-EE91-48D4-8947-AEA20D91F020}" srcOrd="0" destOrd="0" presId="urn:microsoft.com/office/officeart/2005/8/layout/default"/>
    <dgm:cxn modelId="{08FE7C4C-F7E4-43FE-8BEC-9482FDDE973A}" type="presOf" srcId="{4E506726-54FA-4203-8577-F522EC273B4B}" destId="{A2E08C4F-7FC8-43A3-9494-143324367D8C}" srcOrd="0" destOrd="0" presId="urn:microsoft.com/office/officeart/2005/8/layout/default"/>
    <dgm:cxn modelId="{C4DC0669-D135-48DF-9678-E8E658EFBC8A}" srcId="{CC8D9B9B-46EE-4C2B-8670-EA1F84FA3CE5}" destId="{D0A631B9-61B3-4C78-B982-269B4CBE63EE}" srcOrd="3" destOrd="0" parTransId="{27AEA58E-712C-4AEB-AE7C-6374FA4BBD25}" sibTransId="{9FF84DE5-DA3E-4BC7-9472-5A3704E6084C}"/>
    <dgm:cxn modelId="{AB8883EB-A314-4DF7-AD85-7B99594A65B6}" type="presOf" srcId="{B3D37302-DE3E-443F-9BEC-04619186F5F6}" destId="{D49A7480-FF5C-41F9-B76B-28CAA5F4C5BD}" srcOrd="0" destOrd="0" presId="urn:microsoft.com/office/officeart/2005/8/layout/default"/>
    <dgm:cxn modelId="{FA768DE5-AA93-4245-8A76-A06768AFAB8C}" type="presOf" srcId="{D0A631B9-61B3-4C78-B982-269B4CBE63EE}" destId="{737D7BC2-8EF3-4D01-967F-DE9E841BF6B9}" srcOrd="0" destOrd="0" presId="urn:microsoft.com/office/officeart/2005/8/layout/default"/>
    <dgm:cxn modelId="{C7D5E2B0-7E28-4FCB-98E4-49906CB38479}" srcId="{CC8D9B9B-46EE-4C2B-8670-EA1F84FA3CE5}" destId="{2B178C01-BE52-4E3F-A66B-780175B65801}" srcOrd="2" destOrd="0" parTransId="{12B06251-82FD-4BB6-BF52-26128904D6D1}" sibTransId="{B9E92B1C-5F12-4F17-8F82-336886E3F883}"/>
    <dgm:cxn modelId="{8AAE6F2D-26D9-4396-BA8E-88288D753091}" srcId="{CC8D9B9B-46EE-4C2B-8670-EA1F84FA3CE5}" destId="{4E506726-54FA-4203-8577-F522EC273B4B}" srcOrd="6" destOrd="0" parTransId="{076C95FA-05EE-4BE5-8286-903DBAAB5715}" sibTransId="{385FAAAD-EDE9-4CC1-98E5-7DFF8E287164}"/>
    <dgm:cxn modelId="{E07FB829-B4A1-4233-B9F8-E318D8F4A03C}" type="presOf" srcId="{29EA8320-01A0-451B-A3D4-D0CC3AD574EE}" destId="{FF3174B5-9832-4EA7-9680-6093D17BF501}" srcOrd="0" destOrd="0" presId="urn:microsoft.com/office/officeart/2005/8/layout/default"/>
    <dgm:cxn modelId="{CAF2C828-FE44-483D-B400-CCDA2863B7CB}" srcId="{CC8D9B9B-46EE-4C2B-8670-EA1F84FA3CE5}" destId="{29EA8320-01A0-451B-A3D4-D0CC3AD574EE}" srcOrd="1" destOrd="0" parTransId="{B7505BF3-3E3E-4D2F-A18C-886DAB7C36E9}" sibTransId="{F73ECD41-504A-4D23-9047-32AEA7C4BF66}"/>
    <dgm:cxn modelId="{14F4103C-80C2-4142-A134-1724E0FA344F}" type="presOf" srcId="{6E0D0664-9928-4A21-9710-A3507D669AAD}" destId="{6BBCFD2D-2EC2-4730-87D8-8828BD0A3C05}" srcOrd="0" destOrd="0" presId="urn:microsoft.com/office/officeart/2005/8/layout/default"/>
    <dgm:cxn modelId="{4CCC358E-986D-4F3A-815E-0F8A1AD274C5}" type="presOf" srcId="{492E9A2E-6747-455B-81AA-F70DA2515EBF}" destId="{0B4F7824-4D27-482B-9CB6-F4C56EF73532}" srcOrd="0" destOrd="0" presId="urn:microsoft.com/office/officeart/2005/8/layout/default"/>
    <dgm:cxn modelId="{B0A88E69-5A1D-469E-AE9E-7F88B283EDBB}" type="presOf" srcId="{2B178C01-BE52-4E3F-A66B-780175B65801}" destId="{5B9D866E-C785-4B28-ADFB-7CF5D292A39F}" srcOrd="0" destOrd="0" presId="urn:microsoft.com/office/officeart/2005/8/layout/default"/>
    <dgm:cxn modelId="{69FAB718-9C0A-421B-9A27-3BADF8B87BDB}" srcId="{CC8D9B9B-46EE-4C2B-8670-EA1F84FA3CE5}" destId="{6E0D0664-9928-4A21-9710-A3507D669AAD}" srcOrd="4" destOrd="0" parTransId="{B6D98243-A9AA-4C7B-B208-7EFD63C64945}" sibTransId="{9AB12DC5-8CD4-4A80-BE13-B51CE865ED04}"/>
    <dgm:cxn modelId="{5AF69D58-BEAC-43E5-9059-A907A4618348}" srcId="{CC8D9B9B-46EE-4C2B-8670-EA1F84FA3CE5}" destId="{B3D37302-DE3E-443F-9BEC-04619186F5F6}" srcOrd="5" destOrd="0" parTransId="{EBDADC78-856E-4006-90E0-4D78754D0997}" sibTransId="{B85032B8-B304-47F9-A178-A9EA39F3D2EC}"/>
    <dgm:cxn modelId="{85A49C71-368E-4B51-A4BD-799D3624D48E}" srcId="{CC8D9B9B-46EE-4C2B-8670-EA1F84FA3CE5}" destId="{492E9A2E-6747-455B-81AA-F70DA2515EBF}" srcOrd="0" destOrd="0" parTransId="{32B1F841-7F58-4D5C-BA78-313571945F3F}" sibTransId="{B6C52E77-9E34-4C45-90CC-5820F6458538}"/>
    <dgm:cxn modelId="{ED9A28BB-75C4-4EAE-B379-91994E401DE2}" type="presParOf" srcId="{3530BB4B-EE91-48D4-8947-AEA20D91F020}" destId="{0B4F7824-4D27-482B-9CB6-F4C56EF73532}" srcOrd="0" destOrd="0" presId="urn:microsoft.com/office/officeart/2005/8/layout/default"/>
    <dgm:cxn modelId="{0437129E-A3B2-460A-8665-DD2A874AB454}" type="presParOf" srcId="{3530BB4B-EE91-48D4-8947-AEA20D91F020}" destId="{3E3B65FF-32DF-417A-8387-7F738A73D47A}" srcOrd="1" destOrd="0" presId="urn:microsoft.com/office/officeart/2005/8/layout/default"/>
    <dgm:cxn modelId="{A6A760D1-E0A0-4993-B480-ECC9CE1AB044}" type="presParOf" srcId="{3530BB4B-EE91-48D4-8947-AEA20D91F020}" destId="{FF3174B5-9832-4EA7-9680-6093D17BF501}" srcOrd="2" destOrd="0" presId="urn:microsoft.com/office/officeart/2005/8/layout/default"/>
    <dgm:cxn modelId="{11960C74-77D5-43F5-AE93-1595B7482F36}" type="presParOf" srcId="{3530BB4B-EE91-48D4-8947-AEA20D91F020}" destId="{016BB0F1-443D-4EDA-A14B-6D92C956FFAA}" srcOrd="3" destOrd="0" presId="urn:microsoft.com/office/officeart/2005/8/layout/default"/>
    <dgm:cxn modelId="{1C05C1D4-B9D6-4881-B8F8-D3F84E3C4460}" type="presParOf" srcId="{3530BB4B-EE91-48D4-8947-AEA20D91F020}" destId="{5B9D866E-C785-4B28-ADFB-7CF5D292A39F}" srcOrd="4" destOrd="0" presId="urn:microsoft.com/office/officeart/2005/8/layout/default"/>
    <dgm:cxn modelId="{BA70A8CD-6855-41A7-9216-4597C4AD8468}" type="presParOf" srcId="{3530BB4B-EE91-48D4-8947-AEA20D91F020}" destId="{73528F81-1142-4D9D-961E-9BC269FD6E7E}" srcOrd="5" destOrd="0" presId="urn:microsoft.com/office/officeart/2005/8/layout/default"/>
    <dgm:cxn modelId="{987E8252-32EE-41F2-B7B7-7814506A1F14}" type="presParOf" srcId="{3530BB4B-EE91-48D4-8947-AEA20D91F020}" destId="{737D7BC2-8EF3-4D01-967F-DE9E841BF6B9}" srcOrd="6" destOrd="0" presId="urn:microsoft.com/office/officeart/2005/8/layout/default"/>
    <dgm:cxn modelId="{7199FDD8-A9E9-48C3-B1ED-EAE2733B03BB}" type="presParOf" srcId="{3530BB4B-EE91-48D4-8947-AEA20D91F020}" destId="{9D511969-C8D7-4914-8B00-05767BFA76B6}" srcOrd="7" destOrd="0" presId="urn:microsoft.com/office/officeart/2005/8/layout/default"/>
    <dgm:cxn modelId="{B7DBE174-EB16-4AB7-9DDD-28BB711BDD43}" type="presParOf" srcId="{3530BB4B-EE91-48D4-8947-AEA20D91F020}" destId="{6BBCFD2D-2EC2-4730-87D8-8828BD0A3C05}" srcOrd="8" destOrd="0" presId="urn:microsoft.com/office/officeart/2005/8/layout/default"/>
    <dgm:cxn modelId="{9BE42CFF-BCE5-4B96-ACA8-A2A0A1D0112E}" type="presParOf" srcId="{3530BB4B-EE91-48D4-8947-AEA20D91F020}" destId="{044E03CB-FBAD-4125-B4B0-16EB72E87456}" srcOrd="9" destOrd="0" presId="urn:microsoft.com/office/officeart/2005/8/layout/default"/>
    <dgm:cxn modelId="{87446473-BC26-428A-A515-5E10AC6C67B3}" type="presParOf" srcId="{3530BB4B-EE91-48D4-8947-AEA20D91F020}" destId="{D49A7480-FF5C-41F9-B76B-28CAA5F4C5BD}" srcOrd="10" destOrd="0" presId="urn:microsoft.com/office/officeart/2005/8/layout/default"/>
    <dgm:cxn modelId="{54B97858-18CE-480B-88F4-453B284C37FA}" type="presParOf" srcId="{3530BB4B-EE91-48D4-8947-AEA20D91F020}" destId="{74228160-D4B3-426F-931B-77705370B414}" srcOrd="11" destOrd="0" presId="urn:microsoft.com/office/officeart/2005/8/layout/default"/>
    <dgm:cxn modelId="{8D985B8B-A2F5-437A-AF45-F0FF99AD8ACF}" type="presParOf" srcId="{3530BB4B-EE91-48D4-8947-AEA20D91F020}" destId="{A2E08C4F-7FC8-43A3-9494-143324367D8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C8D9B9B-46EE-4C2B-8670-EA1F84FA3CE5}" type="doc">
      <dgm:prSet loTypeId="urn:microsoft.com/office/officeart/2008/layout/VerticalCurvedList" loCatId="list" qsTypeId="urn:microsoft.com/office/officeart/2005/8/quickstyle/simple5" qsCatId="simple" csTypeId="urn:microsoft.com/office/officeart/2005/8/colors/accent2_3" csCatId="accent2" phldr="1"/>
      <dgm:spPr/>
      <dgm:t>
        <a:bodyPr/>
        <a:lstStyle/>
        <a:p>
          <a:endParaRPr lang="en-US"/>
        </a:p>
      </dgm:t>
    </dgm:pt>
    <dgm:pt modelId="{492E9A2E-6747-455B-81AA-F70DA2515EBF}">
      <dgm:prSet phldrT="[Text]" custT="1"/>
      <dgm:spPr/>
      <dgm:t>
        <a:bodyPr/>
        <a:lstStyle/>
        <a:p>
          <a:r>
            <a:rPr lang="en-US" sz="2400" dirty="0"/>
            <a:t>May only be concerned with the fire protection systems plans</a:t>
          </a:r>
          <a:endParaRPr lang="en-US" sz="2400" b="0" dirty="0"/>
        </a:p>
      </dgm:t>
    </dgm:pt>
    <dgm:pt modelId="{32B1F841-7F58-4D5C-BA78-313571945F3F}" type="parTrans" cxnId="{85A49C71-368E-4B51-A4BD-799D3624D48E}">
      <dgm:prSet/>
      <dgm:spPr/>
      <dgm:t>
        <a:bodyPr/>
        <a:lstStyle/>
        <a:p>
          <a:endParaRPr lang="en-US"/>
        </a:p>
      </dgm:t>
    </dgm:pt>
    <dgm:pt modelId="{B6C52E77-9E34-4C45-90CC-5820F6458538}" type="sibTrans" cxnId="{85A49C71-368E-4B51-A4BD-799D3624D48E}">
      <dgm:prSet/>
      <dgm:spPr/>
      <dgm:t>
        <a:bodyPr/>
        <a:lstStyle/>
        <a:p>
          <a:endParaRPr lang="en-US"/>
        </a:p>
      </dgm:t>
    </dgm:pt>
    <dgm:pt modelId="{9AD23233-8B48-461A-9081-88FD38FB6E84}">
      <dgm:prSet phldrT="[Tex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400" dirty="0" smtClean="0"/>
            <a:t>Elements </a:t>
          </a:r>
          <a:r>
            <a:rPr lang="en-US" sz="2400" dirty="0"/>
            <a:t>of the other plans may influence </a:t>
          </a:r>
          <a:r>
            <a:rPr lang="en-US" sz="2400" dirty="0" smtClean="0"/>
            <a:t>review </a:t>
          </a:r>
          <a:r>
            <a:rPr lang="en-US" sz="2400" dirty="0"/>
            <a:t>of the fire protection systems plans</a:t>
          </a:r>
          <a:endParaRPr lang="en-US" sz="2400" b="0" dirty="0"/>
        </a:p>
      </dgm:t>
    </dgm:pt>
    <dgm:pt modelId="{2A896379-8180-4E72-AAA2-4BCC639CE180}" type="parTrans" cxnId="{830031E5-BEBF-492E-BED0-94988BA8B6E1}">
      <dgm:prSet/>
      <dgm:spPr/>
      <dgm:t>
        <a:bodyPr/>
        <a:lstStyle/>
        <a:p>
          <a:endParaRPr lang="en-US"/>
        </a:p>
      </dgm:t>
    </dgm:pt>
    <dgm:pt modelId="{F9D45B9A-E4E2-4191-9D8F-8002C7B70451}" type="sibTrans" cxnId="{830031E5-BEBF-492E-BED0-94988BA8B6E1}">
      <dgm:prSet/>
      <dgm:spPr/>
      <dgm:t>
        <a:bodyPr/>
        <a:lstStyle/>
        <a:p>
          <a:endParaRPr lang="en-US"/>
        </a:p>
      </dgm:t>
    </dgm:pt>
    <dgm:pt modelId="{2863CDB1-3F16-4D7E-ADEB-A8FA7B823F02}" type="pres">
      <dgm:prSet presAssocID="{CC8D9B9B-46EE-4C2B-8670-EA1F84FA3CE5}" presName="Name0" presStyleCnt="0">
        <dgm:presLayoutVars>
          <dgm:chMax val="7"/>
          <dgm:chPref val="7"/>
          <dgm:dir/>
        </dgm:presLayoutVars>
      </dgm:prSet>
      <dgm:spPr/>
      <dgm:t>
        <a:bodyPr/>
        <a:lstStyle/>
        <a:p>
          <a:endParaRPr lang="en-US"/>
        </a:p>
      </dgm:t>
    </dgm:pt>
    <dgm:pt modelId="{6F474F9A-D573-405C-AE13-4335A3A30DCF}" type="pres">
      <dgm:prSet presAssocID="{CC8D9B9B-46EE-4C2B-8670-EA1F84FA3CE5}" presName="Name1" presStyleCnt="0"/>
      <dgm:spPr/>
    </dgm:pt>
    <dgm:pt modelId="{972D9D9B-8874-4A8B-8F17-E54E17A0C2BD}" type="pres">
      <dgm:prSet presAssocID="{CC8D9B9B-46EE-4C2B-8670-EA1F84FA3CE5}" presName="cycle" presStyleCnt="0"/>
      <dgm:spPr/>
    </dgm:pt>
    <dgm:pt modelId="{2F50555D-442D-4F5E-9E49-97E6151020F8}" type="pres">
      <dgm:prSet presAssocID="{CC8D9B9B-46EE-4C2B-8670-EA1F84FA3CE5}" presName="srcNode" presStyleLbl="node1" presStyleIdx="0" presStyleCnt="2"/>
      <dgm:spPr/>
    </dgm:pt>
    <dgm:pt modelId="{C84EF4C1-A728-40E5-8511-4F57CB67EDAB}" type="pres">
      <dgm:prSet presAssocID="{CC8D9B9B-46EE-4C2B-8670-EA1F84FA3CE5}" presName="conn" presStyleLbl="parChTrans1D2" presStyleIdx="0" presStyleCnt="1"/>
      <dgm:spPr/>
      <dgm:t>
        <a:bodyPr/>
        <a:lstStyle/>
        <a:p>
          <a:endParaRPr lang="en-US"/>
        </a:p>
      </dgm:t>
    </dgm:pt>
    <dgm:pt modelId="{8E7ED304-7C69-41C4-9C87-A75DA711FB39}" type="pres">
      <dgm:prSet presAssocID="{CC8D9B9B-46EE-4C2B-8670-EA1F84FA3CE5}" presName="extraNode" presStyleLbl="node1" presStyleIdx="0" presStyleCnt="2"/>
      <dgm:spPr/>
    </dgm:pt>
    <dgm:pt modelId="{3533CD69-69BA-4AE7-B13B-2F54ECDED9A5}" type="pres">
      <dgm:prSet presAssocID="{CC8D9B9B-46EE-4C2B-8670-EA1F84FA3CE5}" presName="dstNode" presStyleLbl="node1" presStyleIdx="0" presStyleCnt="2"/>
      <dgm:spPr/>
    </dgm:pt>
    <dgm:pt modelId="{A9C0719B-F6ED-4085-BAD4-BFEF64175D09}" type="pres">
      <dgm:prSet presAssocID="{492E9A2E-6747-455B-81AA-F70DA2515EBF}" presName="text_1" presStyleLbl="node1" presStyleIdx="0" presStyleCnt="2">
        <dgm:presLayoutVars>
          <dgm:bulletEnabled val="1"/>
        </dgm:presLayoutVars>
      </dgm:prSet>
      <dgm:spPr/>
      <dgm:t>
        <a:bodyPr/>
        <a:lstStyle/>
        <a:p>
          <a:endParaRPr lang="en-US"/>
        </a:p>
      </dgm:t>
    </dgm:pt>
    <dgm:pt modelId="{4C692A3A-AA61-48DE-9027-4D0CE71E002B}" type="pres">
      <dgm:prSet presAssocID="{492E9A2E-6747-455B-81AA-F70DA2515EBF}" presName="accent_1" presStyleCnt="0"/>
      <dgm:spPr/>
    </dgm:pt>
    <dgm:pt modelId="{2E59E837-7F99-4E75-99B0-DB9350C1DDCA}" type="pres">
      <dgm:prSet presAssocID="{492E9A2E-6747-455B-81AA-F70DA2515EBF}" presName="accentRepeatNode" presStyleLbl="solidFgAcc1" presStyleIdx="0" presStyleCnt="2"/>
      <dgm:spPr/>
    </dgm:pt>
    <dgm:pt modelId="{D84D4127-B03E-486C-93CC-4055C57A722A}" type="pres">
      <dgm:prSet presAssocID="{9AD23233-8B48-461A-9081-88FD38FB6E84}" presName="text_2" presStyleLbl="node1" presStyleIdx="1" presStyleCnt="2">
        <dgm:presLayoutVars>
          <dgm:bulletEnabled val="1"/>
        </dgm:presLayoutVars>
      </dgm:prSet>
      <dgm:spPr/>
      <dgm:t>
        <a:bodyPr/>
        <a:lstStyle/>
        <a:p>
          <a:endParaRPr lang="en-US"/>
        </a:p>
      </dgm:t>
    </dgm:pt>
    <dgm:pt modelId="{1DFEAA35-786D-4DB2-B4E0-FAD2B972CAA3}" type="pres">
      <dgm:prSet presAssocID="{9AD23233-8B48-461A-9081-88FD38FB6E84}" presName="accent_2" presStyleCnt="0"/>
      <dgm:spPr/>
    </dgm:pt>
    <dgm:pt modelId="{25F96E2B-A0AC-4EAE-BE15-695926AECE32}" type="pres">
      <dgm:prSet presAssocID="{9AD23233-8B48-461A-9081-88FD38FB6E84}" presName="accentRepeatNode" presStyleLbl="solidFgAcc1" presStyleIdx="1" presStyleCnt="2"/>
      <dgm:spPr/>
    </dgm:pt>
  </dgm:ptLst>
  <dgm:cxnLst>
    <dgm:cxn modelId="{E4704DF7-8872-402A-8F18-08E5C589F6E9}" type="presOf" srcId="{9AD23233-8B48-461A-9081-88FD38FB6E84}" destId="{D84D4127-B03E-486C-93CC-4055C57A722A}" srcOrd="0" destOrd="0" presId="urn:microsoft.com/office/officeart/2008/layout/VerticalCurvedList"/>
    <dgm:cxn modelId="{14D9B45E-FAFD-4BBC-82FC-24FA82FE601E}" type="presOf" srcId="{492E9A2E-6747-455B-81AA-F70DA2515EBF}" destId="{A9C0719B-F6ED-4085-BAD4-BFEF64175D09}" srcOrd="0" destOrd="0" presId="urn:microsoft.com/office/officeart/2008/layout/VerticalCurvedList"/>
    <dgm:cxn modelId="{85A49C71-368E-4B51-A4BD-799D3624D48E}" srcId="{CC8D9B9B-46EE-4C2B-8670-EA1F84FA3CE5}" destId="{492E9A2E-6747-455B-81AA-F70DA2515EBF}" srcOrd="0" destOrd="0" parTransId="{32B1F841-7F58-4D5C-BA78-313571945F3F}" sibTransId="{B6C52E77-9E34-4C45-90CC-5820F6458538}"/>
    <dgm:cxn modelId="{9CA30436-4843-4841-9A56-44A7D07191D5}" type="presOf" srcId="{CC8D9B9B-46EE-4C2B-8670-EA1F84FA3CE5}" destId="{2863CDB1-3F16-4D7E-ADEB-A8FA7B823F02}" srcOrd="0" destOrd="0" presId="urn:microsoft.com/office/officeart/2008/layout/VerticalCurvedList"/>
    <dgm:cxn modelId="{41C69121-CAFD-477D-A441-F1DF3AE00DFA}" type="presOf" srcId="{B6C52E77-9E34-4C45-90CC-5820F6458538}" destId="{C84EF4C1-A728-40E5-8511-4F57CB67EDAB}" srcOrd="0" destOrd="0" presId="urn:microsoft.com/office/officeart/2008/layout/VerticalCurvedList"/>
    <dgm:cxn modelId="{830031E5-BEBF-492E-BED0-94988BA8B6E1}" srcId="{CC8D9B9B-46EE-4C2B-8670-EA1F84FA3CE5}" destId="{9AD23233-8B48-461A-9081-88FD38FB6E84}" srcOrd="1" destOrd="0" parTransId="{2A896379-8180-4E72-AAA2-4BCC639CE180}" sibTransId="{F9D45B9A-E4E2-4191-9D8F-8002C7B70451}"/>
    <dgm:cxn modelId="{DA812857-9E09-4EBC-ACC8-6B0283D81409}" type="presParOf" srcId="{2863CDB1-3F16-4D7E-ADEB-A8FA7B823F02}" destId="{6F474F9A-D573-405C-AE13-4335A3A30DCF}" srcOrd="0" destOrd="0" presId="urn:microsoft.com/office/officeart/2008/layout/VerticalCurvedList"/>
    <dgm:cxn modelId="{E32CBA14-7597-4318-93C1-B788FE7F65AD}" type="presParOf" srcId="{6F474F9A-D573-405C-AE13-4335A3A30DCF}" destId="{972D9D9B-8874-4A8B-8F17-E54E17A0C2BD}" srcOrd="0" destOrd="0" presId="urn:microsoft.com/office/officeart/2008/layout/VerticalCurvedList"/>
    <dgm:cxn modelId="{AA4C8111-22EB-446E-B1C8-CB8368709095}" type="presParOf" srcId="{972D9D9B-8874-4A8B-8F17-E54E17A0C2BD}" destId="{2F50555D-442D-4F5E-9E49-97E6151020F8}" srcOrd="0" destOrd="0" presId="urn:microsoft.com/office/officeart/2008/layout/VerticalCurvedList"/>
    <dgm:cxn modelId="{AAE84E0F-327F-4031-85E2-6854A1D33856}" type="presParOf" srcId="{972D9D9B-8874-4A8B-8F17-E54E17A0C2BD}" destId="{C84EF4C1-A728-40E5-8511-4F57CB67EDAB}" srcOrd="1" destOrd="0" presId="urn:microsoft.com/office/officeart/2008/layout/VerticalCurvedList"/>
    <dgm:cxn modelId="{1F53A4C5-D7E1-469D-B705-104A9B665AE4}" type="presParOf" srcId="{972D9D9B-8874-4A8B-8F17-E54E17A0C2BD}" destId="{8E7ED304-7C69-41C4-9C87-A75DA711FB39}" srcOrd="2" destOrd="0" presId="urn:microsoft.com/office/officeart/2008/layout/VerticalCurvedList"/>
    <dgm:cxn modelId="{9B3D2E73-0106-4412-8B18-2460C6B57FC4}" type="presParOf" srcId="{972D9D9B-8874-4A8B-8F17-E54E17A0C2BD}" destId="{3533CD69-69BA-4AE7-B13B-2F54ECDED9A5}" srcOrd="3" destOrd="0" presId="urn:microsoft.com/office/officeart/2008/layout/VerticalCurvedList"/>
    <dgm:cxn modelId="{6B2D10B3-2162-43E7-81D2-CCC944FAFA53}" type="presParOf" srcId="{6F474F9A-D573-405C-AE13-4335A3A30DCF}" destId="{A9C0719B-F6ED-4085-BAD4-BFEF64175D09}" srcOrd="1" destOrd="0" presId="urn:microsoft.com/office/officeart/2008/layout/VerticalCurvedList"/>
    <dgm:cxn modelId="{0DAC3A46-504C-4793-9368-DACE14A54E05}" type="presParOf" srcId="{6F474F9A-D573-405C-AE13-4335A3A30DCF}" destId="{4C692A3A-AA61-48DE-9027-4D0CE71E002B}" srcOrd="2" destOrd="0" presId="urn:microsoft.com/office/officeart/2008/layout/VerticalCurvedList"/>
    <dgm:cxn modelId="{670E47BA-CE42-4B7A-8E47-15B7E8689DF4}" type="presParOf" srcId="{4C692A3A-AA61-48DE-9027-4D0CE71E002B}" destId="{2E59E837-7F99-4E75-99B0-DB9350C1DDCA}" srcOrd="0" destOrd="0" presId="urn:microsoft.com/office/officeart/2008/layout/VerticalCurvedList"/>
    <dgm:cxn modelId="{D0B4CD09-DC6E-449A-81A2-3A1302B39A68}" type="presParOf" srcId="{6F474F9A-D573-405C-AE13-4335A3A30DCF}" destId="{D84D4127-B03E-486C-93CC-4055C57A722A}" srcOrd="3" destOrd="0" presId="urn:microsoft.com/office/officeart/2008/layout/VerticalCurvedList"/>
    <dgm:cxn modelId="{3A680CDD-7A35-4782-BDB6-A998CA659024}" type="presParOf" srcId="{6F474F9A-D573-405C-AE13-4335A3A30DCF}" destId="{1DFEAA35-786D-4DB2-B4E0-FAD2B972CAA3}" srcOrd="4" destOrd="0" presId="urn:microsoft.com/office/officeart/2008/layout/VerticalCurvedList"/>
    <dgm:cxn modelId="{20A5D4EE-9AF9-4331-BB9A-895CBFFF41B1}" type="presParOf" srcId="{1DFEAA35-786D-4DB2-B4E0-FAD2B972CAA3}" destId="{25F96E2B-A0AC-4EAE-BE15-695926AECE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79EFBC5-6D61-4EA6-A672-B67033E1F46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D673CAA-3C9F-45BB-A96F-1685ED09DFA9}">
      <dgm:prSet phldrT="[Text]" custT="1"/>
      <dgm:spPr/>
      <dgm:t>
        <a:bodyPr/>
        <a:lstStyle/>
        <a:p>
          <a:r>
            <a:rPr lang="en-US" sz="1800" b="0" u="none" dirty="0"/>
            <a:t>Systems i</a:t>
          </a:r>
          <a:r>
            <a:rPr lang="x-none" sz="1800" b="0" u="none" dirty="0"/>
            <a:t>ncluded should be designed by a mechanical engineer or building systems engineer</a:t>
          </a:r>
          <a:endParaRPr lang="en-US" sz="1800" b="0" dirty="0"/>
        </a:p>
      </dgm:t>
    </dgm:pt>
    <dgm:pt modelId="{CDB87A5F-109F-4D6E-B018-74D95A535023}" type="parTrans" cxnId="{794B4FD3-15E6-4493-AAF1-CCE9334537DF}">
      <dgm:prSet/>
      <dgm:spPr/>
      <dgm:t>
        <a:bodyPr/>
        <a:lstStyle/>
        <a:p>
          <a:endParaRPr lang="en-US"/>
        </a:p>
      </dgm:t>
    </dgm:pt>
    <dgm:pt modelId="{70721C01-497A-4557-AA22-2F7223E2D9B3}" type="sibTrans" cxnId="{794B4FD3-15E6-4493-AAF1-CCE9334537DF}">
      <dgm:prSet/>
      <dgm:spPr/>
      <dgm:t>
        <a:bodyPr/>
        <a:lstStyle/>
        <a:p>
          <a:endParaRPr lang="en-US"/>
        </a:p>
      </dgm:t>
    </dgm:pt>
    <dgm:pt modelId="{67B5F9B7-682C-4D9C-B943-E3F0DB3BD9EC}">
      <dgm:prSet custT="1"/>
      <dgm:spPr/>
      <dgm:t>
        <a:bodyPr/>
        <a:lstStyle/>
        <a:p>
          <a:r>
            <a:rPr lang="en-US" sz="1800" b="0" u="none" dirty="0"/>
            <a:t>M</a:t>
          </a:r>
          <a:r>
            <a:rPr lang="x-none" sz="1800" b="0" u="none" dirty="0"/>
            <a:t>echanical systems are capable of spreading fire and smoke</a:t>
          </a:r>
          <a:endParaRPr lang="en-US" sz="1800" b="0" u="none" dirty="0"/>
        </a:p>
      </dgm:t>
    </dgm:pt>
    <dgm:pt modelId="{11CE6949-7260-4F39-A20C-9EACDEE0A234}" type="parTrans" cxnId="{DC1E97C5-CF31-4104-A377-092730AC859C}">
      <dgm:prSet/>
      <dgm:spPr/>
      <dgm:t>
        <a:bodyPr/>
        <a:lstStyle/>
        <a:p>
          <a:endParaRPr lang="en-US"/>
        </a:p>
      </dgm:t>
    </dgm:pt>
    <dgm:pt modelId="{8A406762-EF99-43A4-A432-182EEC748A63}" type="sibTrans" cxnId="{DC1E97C5-CF31-4104-A377-092730AC859C}">
      <dgm:prSet/>
      <dgm:spPr/>
      <dgm:t>
        <a:bodyPr/>
        <a:lstStyle/>
        <a:p>
          <a:endParaRPr lang="en-US"/>
        </a:p>
      </dgm:t>
    </dgm:pt>
    <dgm:pt modelId="{16612F12-10CB-4484-9979-69C6A00BBCFB}">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4000"/>
                <a:satMod val="135000"/>
              </a:schemeClr>
            </a:gs>
          </a:gsLst>
        </a:gradFill>
      </dgm:spPr>
      <dgm:t>
        <a:bodyPr/>
        <a:lstStyle/>
        <a:p>
          <a:r>
            <a:rPr lang="en-US" sz="1800" b="0" u="none" dirty="0"/>
            <a:t>M</a:t>
          </a:r>
          <a:r>
            <a:rPr lang="x-none" sz="1800" b="0" u="none" dirty="0"/>
            <a:t>ust verify that all detection and alarm systems and control dampers are included in the plans</a:t>
          </a:r>
          <a:endParaRPr lang="en-US" sz="1800" b="0" u="none" dirty="0"/>
        </a:p>
      </dgm:t>
    </dgm:pt>
    <dgm:pt modelId="{88426EF6-CF3E-472C-870C-F73B53FCF731}" type="parTrans" cxnId="{88A08AA9-0A3F-43F5-81C2-2047176C0013}">
      <dgm:prSet/>
      <dgm:spPr/>
      <dgm:t>
        <a:bodyPr/>
        <a:lstStyle/>
        <a:p>
          <a:endParaRPr lang="en-US"/>
        </a:p>
      </dgm:t>
    </dgm:pt>
    <dgm:pt modelId="{82DFFEF9-8221-4C35-80FC-E3DAEC9D6BA2}" type="sibTrans" cxnId="{88A08AA9-0A3F-43F5-81C2-2047176C0013}">
      <dgm:prSet/>
      <dgm:spPr/>
      <dgm:t>
        <a:bodyPr/>
        <a:lstStyle/>
        <a:p>
          <a:endParaRPr lang="en-US"/>
        </a:p>
      </dgm:t>
    </dgm:pt>
    <dgm:pt modelId="{3315D63A-0F52-4040-BCB7-81A7013DFEC3}" type="pres">
      <dgm:prSet presAssocID="{479EFBC5-6D61-4EA6-A672-B67033E1F466}" presName="linear" presStyleCnt="0">
        <dgm:presLayoutVars>
          <dgm:animLvl val="lvl"/>
          <dgm:resizeHandles val="exact"/>
        </dgm:presLayoutVars>
      </dgm:prSet>
      <dgm:spPr/>
      <dgm:t>
        <a:bodyPr/>
        <a:lstStyle/>
        <a:p>
          <a:endParaRPr lang="en-US"/>
        </a:p>
      </dgm:t>
    </dgm:pt>
    <dgm:pt modelId="{6E4686C5-4406-4812-A0F9-2A7CE9189111}" type="pres">
      <dgm:prSet presAssocID="{BD673CAA-3C9F-45BB-A96F-1685ED09DFA9}" presName="parentText" presStyleLbl="node1" presStyleIdx="0" presStyleCnt="3">
        <dgm:presLayoutVars>
          <dgm:chMax val="0"/>
          <dgm:bulletEnabled val="1"/>
        </dgm:presLayoutVars>
      </dgm:prSet>
      <dgm:spPr/>
      <dgm:t>
        <a:bodyPr/>
        <a:lstStyle/>
        <a:p>
          <a:endParaRPr lang="en-US"/>
        </a:p>
      </dgm:t>
    </dgm:pt>
    <dgm:pt modelId="{49652CEF-07ED-4C1C-8038-CB769D062F1C}" type="pres">
      <dgm:prSet presAssocID="{70721C01-497A-4557-AA22-2F7223E2D9B3}" presName="spacer" presStyleCnt="0"/>
      <dgm:spPr/>
    </dgm:pt>
    <dgm:pt modelId="{5B0FB321-7F5B-49DA-A801-90D2591ACAE3}" type="pres">
      <dgm:prSet presAssocID="{67B5F9B7-682C-4D9C-B943-E3F0DB3BD9EC}" presName="parentText" presStyleLbl="node1" presStyleIdx="1" presStyleCnt="3">
        <dgm:presLayoutVars>
          <dgm:chMax val="0"/>
          <dgm:bulletEnabled val="1"/>
        </dgm:presLayoutVars>
      </dgm:prSet>
      <dgm:spPr/>
      <dgm:t>
        <a:bodyPr/>
        <a:lstStyle/>
        <a:p>
          <a:endParaRPr lang="en-US"/>
        </a:p>
      </dgm:t>
    </dgm:pt>
    <dgm:pt modelId="{DB6C700D-A228-4753-A344-EA36D56A4F62}" type="pres">
      <dgm:prSet presAssocID="{8A406762-EF99-43A4-A432-182EEC748A63}" presName="spacer" presStyleCnt="0"/>
      <dgm:spPr/>
    </dgm:pt>
    <dgm:pt modelId="{CF7ABA50-BAA0-4679-BA4C-0B0545818A96}" type="pres">
      <dgm:prSet presAssocID="{16612F12-10CB-4484-9979-69C6A00BBCFB}" presName="parentText" presStyleLbl="node1" presStyleIdx="2" presStyleCnt="3">
        <dgm:presLayoutVars>
          <dgm:chMax val="0"/>
          <dgm:bulletEnabled val="1"/>
        </dgm:presLayoutVars>
      </dgm:prSet>
      <dgm:spPr/>
      <dgm:t>
        <a:bodyPr/>
        <a:lstStyle/>
        <a:p>
          <a:endParaRPr lang="en-US"/>
        </a:p>
      </dgm:t>
    </dgm:pt>
  </dgm:ptLst>
  <dgm:cxnLst>
    <dgm:cxn modelId="{794B4FD3-15E6-4493-AAF1-CCE9334537DF}" srcId="{479EFBC5-6D61-4EA6-A672-B67033E1F466}" destId="{BD673CAA-3C9F-45BB-A96F-1685ED09DFA9}" srcOrd="0" destOrd="0" parTransId="{CDB87A5F-109F-4D6E-B018-74D95A535023}" sibTransId="{70721C01-497A-4557-AA22-2F7223E2D9B3}"/>
    <dgm:cxn modelId="{88A08AA9-0A3F-43F5-81C2-2047176C0013}" srcId="{479EFBC5-6D61-4EA6-A672-B67033E1F466}" destId="{16612F12-10CB-4484-9979-69C6A00BBCFB}" srcOrd="2" destOrd="0" parTransId="{88426EF6-CF3E-472C-870C-F73B53FCF731}" sibTransId="{82DFFEF9-8221-4C35-80FC-E3DAEC9D6BA2}"/>
    <dgm:cxn modelId="{5A68F93B-B147-4075-9ADD-CDEEB211D777}" type="presOf" srcId="{16612F12-10CB-4484-9979-69C6A00BBCFB}" destId="{CF7ABA50-BAA0-4679-BA4C-0B0545818A96}" srcOrd="0" destOrd="0" presId="urn:microsoft.com/office/officeart/2005/8/layout/vList2"/>
    <dgm:cxn modelId="{69B9CCCA-7F95-4556-9D19-EDAB9C3AF0A2}" type="presOf" srcId="{479EFBC5-6D61-4EA6-A672-B67033E1F466}" destId="{3315D63A-0F52-4040-BCB7-81A7013DFEC3}" srcOrd="0" destOrd="0" presId="urn:microsoft.com/office/officeart/2005/8/layout/vList2"/>
    <dgm:cxn modelId="{3CCEEC7F-B1AE-4C2C-8FDD-08BB5E0CD605}" type="presOf" srcId="{BD673CAA-3C9F-45BB-A96F-1685ED09DFA9}" destId="{6E4686C5-4406-4812-A0F9-2A7CE9189111}" srcOrd="0" destOrd="0" presId="urn:microsoft.com/office/officeart/2005/8/layout/vList2"/>
    <dgm:cxn modelId="{DC1E97C5-CF31-4104-A377-092730AC859C}" srcId="{479EFBC5-6D61-4EA6-A672-B67033E1F466}" destId="{67B5F9B7-682C-4D9C-B943-E3F0DB3BD9EC}" srcOrd="1" destOrd="0" parTransId="{11CE6949-7260-4F39-A20C-9EACDEE0A234}" sibTransId="{8A406762-EF99-43A4-A432-182EEC748A63}"/>
    <dgm:cxn modelId="{18F8FAB2-7F7C-4195-B88A-9930652EBE2A}" type="presOf" srcId="{67B5F9B7-682C-4D9C-B943-E3F0DB3BD9EC}" destId="{5B0FB321-7F5B-49DA-A801-90D2591ACAE3}" srcOrd="0" destOrd="0" presId="urn:microsoft.com/office/officeart/2005/8/layout/vList2"/>
    <dgm:cxn modelId="{0FAF7DF6-FCBD-4909-ADF7-46A26C0A16D2}" type="presParOf" srcId="{3315D63A-0F52-4040-BCB7-81A7013DFEC3}" destId="{6E4686C5-4406-4812-A0F9-2A7CE9189111}" srcOrd="0" destOrd="0" presId="urn:microsoft.com/office/officeart/2005/8/layout/vList2"/>
    <dgm:cxn modelId="{30F3737B-3A07-47F9-8CC6-876646E86ABC}" type="presParOf" srcId="{3315D63A-0F52-4040-BCB7-81A7013DFEC3}" destId="{49652CEF-07ED-4C1C-8038-CB769D062F1C}" srcOrd="1" destOrd="0" presId="urn:microsoft.com/office/officeart/2005/8/layout/vList2"/>
    <dgm:cxn modelId="{10AE32DC-3310-4469-B524-8AC2B4D5DAD7}" type="presParOf" srcId="{3315D63A-0F52-4040-BCB7-81A7013DFEC3}" destId="{5B0FB321-7F5B-49DA-A801-90D2591ACAE3}" srcOrd="2" destOrd="0" presId="urn:microsoft.com/office/officeart/2005/8/layout/vList2"/>
    <dgm:cxn modelId="{EE7537D0-4C78-4D2E-AEBD-F36E43C3A900}" type="presParOf" srcId="{3315D63A-0F52-4040-BCB7-81A7013DFEC3}" destId="{DB6C700D-A228-4753-A344-EA36D56A4F62}" srcOrd="3" destOrd="0" presId="urn:microsoft.com/office/officeart/2005/8/layout/vList2"/>
    <dgm:cxn modelId="{CC4876F3-0283-41AD-930B-432FBA975203}" type="presParOf" srcId="{3315D63A-0F52-4040-BCB7-81A7013DFEC3}" destId="{CF7ABA50-BAA0-4679-BA4C-0B0545818A9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79EFBC5-6D61-4EA6-A672-B67033E1F46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D673CAA-3C9F-45BB-A96F-1685ED09DFA9}">
      <dgm:prSet phldrT="[Text]" custT="1"/>
      <dgm:spPr/>
      <dgm:t>
        <a:bodyPr/>
        <a:lstStyle/>
        <a:p>
          <a:r>
            <a:rPr lang="x-none" sz="1800" b="0" u="none" dirty="0"/>
            <a:t>Type of refrigerant used in the system and listed in the construction documents should be checked</a:t>
          </a:r>
          <a:endParaRPr lang="en-US" sz="1800" b="0" dirty="0"/>
        </a:p>
      </dgm:t>
    </dgm:pt>
    <dgm:pt modelId="{CDB87A5F-109F-4D6E-B018-74D95A535023}" type="parTrans" cxnId="{794B4FD3-15E6-4493-AAF1-CCE9334537DF}">
      <dgm:prSet/>
      <dgm:spPr/>
      <dgm:t>
        <a:bodyPr/>
        <a:lstStyle/>
        <a:p>
          <a:endParaRPr lang="en-US"/>
        </a:p>
      </dgm:t>
    </dgm:pt>
    <dgm:pt modelId="{70721C01-497A-4557-AA22-2F7223E2D9B3}" type="sibTrans" cxnId="{794B4FD3-15E6-4493-AAF1-CCE9334537DF}">
      <dgm:prSet/>
      <dgm:spPr/>
      <dgm:t>
        <a:bodyPr/>
        <a:lstStyle/>
        <a:p>
          <a:endParaRPr lang="en-US"/>
        </a:p>
      </dgm:t>
    </dgm:pt>
    <dgm:pt modelId="{94C9BA11-6FD7-47DC-86C2-91A0FA510A6A}">
      <dgm:prSet phldrT="[Text]" custT="1"/>
      <dgm:spPr/>
      <dgm:t>
        <a:bodyPr/>
        <a:lstStyle/>
        <a:p>
          <a:r>
            <a:rPr lang="en-US" sz="1800" b="0" u="none" dirty="0"/>
            <a:t>B</a:t>
          </a:r>
          <a:r>
            <a:rPr lang="x-none" sz="1800" b="0" u="none" dirty="0"/>
            <a:t>e familiar with code requirements concerning the automatic de-energizing of heating systems</a:t>
          </a:r>
          <a:endParaRPr lang="en-US" sz="1800" b="0" dirty="0"/>
        </a:p>
      </dgm:t>
    </dgm:pt>
    <dgm:pt modelId="{6E1000B0-D0CE-49F9-8967-ADB8C6168796}" type="parTrans" cxnId="{532B3299-17C7-4531-876F-D135D603EAC4}">
      <dgm:prSet/>
      <dgm:spPr/>
      <dgm:t>
        <a:bodyPr/>
        <a:lstStyle/>
        <a:p>
          <a:endParaRPr lang="en-US"/>
        </a:p>
      </dgm:t>
    </dgm:pt>
    <dgm:pt modelId="{485B686B-97F2-4463-9D1E-3DD874E436E6}" type="sibTrans" cxnId="{532B3299-17C7-4531-876F-D135D603EAC4}">
      <dgm:prSet/>
      <dgm:spPr/>
      <dgm:t>
        <a:bodyPr/>
        <a:lstStyle/>
        <a:p>
          <a:endParaRPr lang="en-US"/>
        </a:p>
      </dgm:t>
    </dgm:pt>
    <dgm:pt modelId="{D9B1D135-7C37-4798-BD6D-B1F0C68C308A}">
      <dgm:prSet phldrT="[Text]" custT="1"/>
      <dgm:spPr>
        <a:solidFill>
          <a:srgbClr val="1616A7"/>
        </a:solidFill>
      </dgm:spPr>
      <dgm:t>
        <a:bodyPr/>
        <a:lstStyle/>
        <a:p>
          <a:r>
            <a:rPr lang="x-none" sz="1800" b="0" u="none" dirty="0"/>
            <a:t>Plans must indicate </a:t>
          </a:r>
          <a:r>
            <a:rPr lang="x-none" sz="1800" b="0" u="none" dirty="0" smtClean="0"/>
            <a:t>location </a:t>
          </a:r>
          <a:r>
            <a:rPr lang="x-none" sz="1800" b="0" u="none" dirty="0"/>
            <a:t>and type of smoke detectors inside the ductwork used to de-energize air handlers</a:t>
          </a:r>
          <a:endParaRPr lang="en-US" sz="1800" b="0" dirty="0"/>
        </a:p>
      </dgm:t>
    </dgm:pt>
    <dgm:pt modelId="{B76AAB15-3163-499F-BB47-C6274D083ABC}" type="parTrans" cxnId="{35469B05-A274-4281-901D-02818FEDD9CD}">
      <dgm:prSet/>
      <dgm:spPr/>
      <dgm:t>
        <a:bodyPr/>
        <a:lstStyle/>
        <a:p>
          <a:endParaRPr lang="en-US"/>
        </a:p>
      </dgm:t>
    </dgm:pt>
    <dgm:pt modelId="{6E0F0164-180A-4813-8EF1-51201457A605}" type="sibTrans" cxnId="{35469B05-A274-4281-901D-02818FEDD9CD}">
      <dgm:prSet/>
      <dgm:spPr/>
      <dgm:t>
        <a:bodyPr/>
        <a:lstStyle/>
        <a:p>
          <a:endParaRPr lang="en-US"/>
        </a:p>
      </dgm:t>
    </dgm:pt>
    <dgm:pt modelId="{3315D63A-0F52-4040-BCB7-81A7013DFEC3}" type="pres">
      <dgm:prSet presAssocID="{479EFBC5-6D61-4EA6-A672-B67033E1F466}" presName="linear" presStyleCnt="0">
        <dgm:presLayoutVars>
          <dgm:animLvl val="lvl"/>
          <dgm:resizeHandles val="exact"/>
        </dgm:presLayoutVars>
      </dgm:prSet>
      <dgm:spPr/>
      <dgm:t>
        <a:bodyPr/>
        <a:lstStyle/>
        <a:p>
          <a:endParaRPr lang="en-US"/>
        </a:p>
      </dgm:t>
    </dgm:pt>
    <dgm:pt modelId="{6E4686C5-4406-4812-A0F9-2A7CE9189111}" type="pres">
      <dgm:prSet presAssocID="{BD673CAA-3C9F-45BB-A96F-1685ED09DFA9}" presName="parentText" presStyleLbl="node1" presStyleIdx="0" presStyleCnt="3">
        <dgm:presLayoutVars>
          <dgm:chMax val="0"/>
          <dgm:bulletEnabled val="1"/>
        </dgm:presLayoutVars>
      </dgm:prSet>
      <dgm:spPr/>
      <dgm:t>
        <a:bodyPr/>
        <a:lstStyle/>
        <a:p>
          <a:endParaRPr lang="en-US"/>
        </a:p>
      </dgm:t>
    </dgm:pt>
    <dgm:pt modelId="{49652CEF-07ED-4C1C-8038-CB769D062F1C}" type="pres">
      <dgm:prSet presAssocID="{70721C01-497A-4557-AA22-2F7223E2D9B3}" presName="spacer" presStyleCnt="0"/>
      <dgm:spPr/>
    </dgm:pt>
    <dgm:pt modelId="{58C5961F-8CD2-45B2-9634-99E0515A914E}" type="pres">
      <dgm:prSet presAssocID="{94C9BA11-6FD7-47DC-86C2-91A0FA510A6A}" presName="parentText" presStyleLbl="node1" presStyleIdx="1" presStyleCnt="3">
        <dgm:presLayoutVars>
          <dgm:chMax val="0"/>
          <dgm:bulletEnabled val="1"/>
        </dgm:presLayoutVars>
      </dgm:prSet>
      <dgm:spPr/>
      <dgm:t>
        <a:bodyPr/>
        <a:lstStyle/>
        <a:p>
          <a:endParaRPr lang="en-US"/>
        </a:p>
      </dgm:t>
    </dgm:pt>
    <dgm:pt modelId="{4E56D27B-7492-4D92-BA7C-6EC280AF42C8}" type="pres">
      <dgm:prSet presAssocID="{485B686B-97F2-4463-9D1E-3DD874E436E6}" presName="spacer" presStyleCnt="0"/>
      <dgm:spPr/>
    </dgm:pt>
    <dgm:pt modelId="{7AD511FB-F7FD-4E52-9DB3-5D6F765FC083}" type="pres">
      <dgm:prSet presAssocID="{D9B1D135-7C37-4798-BD6D-B1F0C68C308A}" presName="parentText" presStyleLbl="node1" presStyleIdx="2" presStyleCnt="3">
        <dgm:presLayoutVars>
          <dgm:chMax val="0"/>
          <dgm:bulletEnabled val="1"/>
        </dgm:presLayoutVars>
      </dgm:prSet>
      <dgm:spPr/>
      <dgm:t>
        <a:bodyPr/>
        <a:lstStyle/>
        <a:p>
          <a:endParaRPr lang="en-US"/>
        </a:p>
      </dgm:t>
    </dgm:pt>
  </dgm:ptLst>
  <dgm:cxnLst>
    <dgm:cxn modelId="{317E8690-2F79-470B-8D47-D02613B503F0}" type="presOf" srcId="{D9B1D135-7C37-4798-BD6D-B1F0C68C308A}" destId="{7AD511FB-F7FD-4E52-9DB3-5D6F765FC083}" srcOrd="0" destOrd="0" presId="urn:microsoft.com/office/officeart/2005/8/layout/vList2"/>
    <dgm:cxn modelId="{645E47A0-2365-4AE7-9ABC-D0EF85F42C0A}" type="presOf" srcId="{479EFBC5-6D61-4EA6-A672-B67033E1F466}" destId="{3315D63A-0F52-4040-BCB7-81A7013DFEC3}" srcOrd="0" destOrd="0" presId="urn:microsoft.com/office/officeart/2005/8/layout/vList2"/>
    <dgm:cxn modelId="{35469B05-A274-4281-901D-02818FEDD9CD}" srcId="{479EFBC5-6D61-4EA6-A672-B67033E1F466}" destId="{D9B1D135-7C37-4798-BD6D-B1F0C68C308A}" srcOrd="2" destOrd="0" parTransId="{B76AAB15-3163-499F-BB47-C6274D083ABC}" sibTransId="{6E0F0164-180A-4813-8EF1-51201457A605}"/>
    <dgm:cxn modelId="{F769FD40-B16D-47D2-ADA0-A651C7DE0053}" type="presOf" srcId="{BD673CAA-3C9F-45BB-A96F-1685ED09DFA9}" destId="{6E4686C5-4406-4812-A0F9-2A7CE9189111}" srcOrd="0" destOrd="0" presId="urn:microsoft.com/office/officeart/2005/8/layout/vList2"/>
    <dgm:cxn modelId="{72014BC9-7047-4B3B-8884-1EF894BF6DD8}" type="presOf" srcId="{94C9BA11-6FD7-47DC-86C2-91A0FA510A6A}" destId="{58C5961F-8CD2-45B2-9634-99E0515A914E}" srcOrd="0" destOrd="0" presId="urn:microsoft.com/office/officeart/2005/8/layout/vList2"/>
    <dgm:cxn modelId="{794B4FD3-15E6-4493-AAF1-CCE9334537DF}" srcId="{479EFBC5-6D61-4EA6-A672-B67033E1F466}" destId="{BD673CAA-3C9F-45BB-A96F-1685ED09DFA9}" srcOrd="0" destOrd="0" parTransId="{CDB87A5F-109F-4D6E-B018-74D95A535023}" sibTransId="{70721C01-497A-4557-AA22-2F7223E2D9B3}"/>
    <dgm:cxn modelId="{532B3299-17C7-4531-876F-D135D603EAC4}" srcId="{479EFBC5-6D61-4EA6-A672-B67033E1F466}" destId="{94C9BA11-6FD7-47DC-86C2-91A0FA510A6A}" srcOrd="1" destOrd="0" parTransId="{6E1000B0-D0CE-49F9-8967-ADB8C6168796}" sibTransId="{485B686B-97F2-4463-9D1E-3DD874E436E6}"/>
    <dgm:cxn modelId="{6D7F2D78-38A0-4808-86C0-323D9D62C759}" type="presParOf" srcId="{3315D63A-0F52-4040-BCB7-81A7013DFEC3}" destId="{6E4686C5-4406-4812-A0F9-2A7CE9189111}" srcOrd="0" destOrd="0" presId="urn:microsoft.com/office/officeart/2005/8/layout/vList2"/>
    <dgm:cxn modelId="{0EC13ECA-EAF1-4AC5-AF9F-34C4E48ADC2F}" type="presParOf" srcId="{3315D63A-0F52-4040-BCB7-81A7013DFEC3}" destId="{49652CEF-07ED-4C1C-8038-CB769D062F1C}" srcOrd="1" destOrd="0" presId="urn:microsoft.com/office/officeart/2005/8/layout/vList2"/>
    <dgm:cxn modelId="{9C49F7E1-0A3A-440E-8ED1-627316F35453}" type="presParOf" srcId="{3315D63A-0F52-4040-BCB7-81A7013DFEC3}" destId="{58C5961F-8CD2-45B2-9634-99E0515A914E}" srcOrd="2" destOrd="0" presId="urn:microsoft.com/office/officeart/2005/8/layout/vList2"/>
    <dgm:cxn modelId="{ED54D814-A834-4462-9438-78CEA28E4C45}" type="presParOf" srcId="{3315D63A-0F52-4040-BCB7-81A7013DFEC3}" destId="{4E56D27B-7492-4D92-BA7C-6EC280AF42C8}" srcOrd="3" destOrd="0" presId="urn:microsoft.com/office/officeart/2005/8/layout/vList2"/>
    <dgm:cxn modelId="{4D6C1865-1B63-41EA-99F6-DD95D819C0E3}" type="presParOf" srcId="{3315D63A-0F52-4040-BCB7-81A7013DFEC3}" destId="{7AD511FB-F7FD-4E52-9DB3-5D6F765FC08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CEDFABC-BC6E-4165-A86E-B2BF1174997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4B93033D-417C-4266-92FA-82E302926FF4}">
      <dgm:prSet phldrT="[Text]"/>
      <dgm:spPr/>
      <dgm:t>
        <a:bodyPr/>
        <a:lstStyle/>
        <a:p>
          <a:r>
            <a:rPr lang="en-US" b="0" dirty="0"/>
            <a:t>Plans will indicate the location of these features</a:t>
          </a:r>
        </a:p>
      </dgm:t>
    </dgm:pt>
    <dgm:pt modelId="{4167D179-BBE2-4CD5-B707-206EF6F6BE3B}" type="parTrans" cxnId="{47BC46F8-D886-4568-9170-5560A38669A6}">
      <dgm:prSet/>
      <dgm:spPr/>
      <dgm:t>
        <a:bodyPr/>
        <a:lstStyle/>
        <a:p>
          <a:endParaRPr lang="en-US"/>
        </a:p>
      </dgm:t>
    </dgm:pt>
    <dgm:pt modelId="{E3DDC597-581C-4DF0-8124-F46EC9D416F4}" type="sibTrans" cxnId="{47BC46F8-D886-4568-9170-5560A38669A6}">
      <dgm:prSet/>
      <dgm:spPr/>
      <dgm:t>
        <a:bodyPr/>
        <a:lstStyle/>
        <a:p>
          <a:endParaRPr lang="en-US"/>
        </a:p>
      </dgm:t>
    </dgm:pt>
    <dgm:pt modelId="{A8E0B8C1-D874-4CDD-BF5C-0BF5AC5E347F}">
      <dgm:prSet/>
      <dgm:spPr/>
      <dgm:t>
        <a:bodyPr/>
        <a:lstStyle/>
        <a:p>
          <a:r>
            <a:rPr lang="en-US" b="0" dirty="0"/>
            <a:t>Some codes prohibit ductwork from penetrating exit areas</a:t>
          </a:r>
        </a:p>
      </dgm:t>
    </dgm:pt>
    <dgm:pt modelId="{349F232A-2EF2-40A0-9D41-1B2821E32D06}" type="parTrans" cxnId="{89844C29-B52D-451D-A199-7A9AE3C98B05}">
      <dgm:prSet/>
      <dgm:spPr/>
      <dgm:t>
        <a:bodyPr/>
        <a:lstStyle/>
        <a:p>
          <a:endParaRPr lang="en-US"/>
        </a:p>
      </dgm:t>
    </dgm:pt>
    <dgm:pt modelId="{F115AEC9-C3C4-483E-95C9-5A7A9C5A220C}" type="sibTrans" cxnId="{89844C29-B52D-451D-A199-7A9AE3C98B05}">
      <dgm:prSet/>
      <dgm:spPr/>
      <dgm:t>
        <a:bodyPr/>
        <a:lstStyle/>
        <a:p>
          <a:endParaRPr lang="en-US"/>
        </a:p>
      </dgm:t>
    </dgm:pt>
    <dgm:pt modelId="{63FEAE9D-2B8C-437A-9FE6-9524702482B9}">
      <dgm:prSet/>
      <dgm:spPr/>
      <dgm:t>
        <a:bodyPr/>
        <a:lstStyle/>
        <a:p>
          <a:r>
            <a:rPr lang="en-US" b="0" dirty="0"/>
            <a:t>Exits are not permitted to be used for supply or return air</a:t>
          </a:r>
        </a:p>
      </dgm:t>
    </dgm:pt>
    <dgm:pt modelId="{524D409F-3C99-4855-882C-F59CD71C80BE}" type="parTrans" cxnId="{9047EE48-18D6-441E-95B3-162A19931BEC}">
      <dgm:prSet/>
      <dgm:spPr/>
      <dgm:t>
        <a:bodyPr/>
        <a:lstStyle/>
        <a:p>
          <a:endParaRPr lang="en-US"/>
        </a:p>
      </dgm:t>
    </dgm:pt>
    <dgm:pt modelId="{08637B02-153A-459E-9716-CC6FCC24615C}" type="sibTrans" cxnId="{9047EE48-18D6-441E-95B3-162A19931BEC}">
      <dgm:prSet/>
      <dgm:spPr/>
      <dgm:t>
        <a:bodyPr/>
        <a:lstStyle/>
        <a:p>
          <a:endParaRPr lang="en-US"/>
        </a:p>
      </dgm:t>
    </dgm:pt>
    <dgm:pt modelId="{05EC789B-AD26-4B1F-893B-F797B2DF9120}">
      <dgm:prSet/>
      <dgm:spPr>
        <a:solidFill>
          <a:srgbClr val="1616A7"/>
        </a:solidFill>
      </dgm:spPr>
      <dgm:t>
        <a:bodyPr/>
        <a:lstStyle/>
        <a:p>
          <a:r>
            <a:rPr lang="en-US" b="0" dirty="0"/>
            <a:t>Additional references for damper placement and installation of ductwork are contained in NFPA® 90A, 90B, 92A, 92B, or the locally adopted mechanical code</a:t>
          </a:r>
        </a:p>
      </dgm:t>
    </dgm:pt>
    <dgm:pt modelId="{78BF6863-76D3-47DF-A2D4-FBD72D4844BD}" type="parTrans" cxnId="{06FB29C7-5A3C-42D3-ABEE-EEFB1AD79A58}">
      <dgm:prSet/>
      <dgm:spPr/>
      <dgm:t>
        <a:bodyPr/>
        <a:lstStyle/>
        <a:p>
          <a:endParaRPr lang="en-US"/>
        </a:p>
      </dgm:t>
    </dgm:pt>
    <dgm:pt modelId="{C4494A73-87F8-44A9-B095-6E7376DE9F2C}" type="sibTrans" cxnId="{06FB29C7-5A3C-42D3-ABEE-EEFB1AD79A58}">
      <dgm:prSet/>
      <dgm:spPr/>
      <dgm:t>
        <a:bodyPr/>
        <a:lstStyle/>
        <a:p>
          <a:endParaRPr lang="en-US"/>
        </a:p>
      </dgm:t>
    </dgm:pt>
    <dgm:pt modelId="{346A85AE-A1F7-491C-A5E5-9D9EAA54463F}" type="pres">
      <dgm:prSet presAssocID="{8CEDFABC-BC6E-4165-A86E-B2BF11749976}" presName="linear" presStyleCnt="0">
        <dgm:presLayoutVars>
          <dgm:animLvl val="lvl"/>
          <dgm:resizeHandles val="exact"/>
        </dgm:presLayoutVars>
      </dgm:prSet>
      <dgm:spPr/>
      <dgm:t>
        <a:bodyPr/>
        <a:lstStyle/>
        <a:p>
          <a:endParaRPr lang="en-US"/>
        </a:p>
      </dgm:t>
    </dgm:pt>
    <dgm:pt modelId="{898D68DA-FE4D-464B-B7BC-D93DB6C3C94E}" type="pres">
      <dgm:prSet presAssocID="{4B93033D-417C-4266-92FA-82E302926FF4}" presName="parentText" presStyleLbl="node1" presStyleIdx="0" presStyleCnt="4">
        <dgm:presLayoutVars>
          <dgm:chMax val="0"/>
          <dgm:bulletEnabled val="1"/>
        </dgm:presLayoutVars>
      </dgm:prSet>
      <dgm:spPr/>
      <dgm:t>
        <a:bodyPr/>
        <a:lstStyle/>
        <a:p>
          <a:endParaRPr lang="en-US"/>
        </a:p>
      </dgm:t>
    </dgm:pt>
    <dgm:pt modelId="{2501BB27-DC0E-472C-B4F5-1472970CE449}" type="pres">
      <dgm:prSet presAssocID="{E3DDC597-581C-4DF0-8124-F46EC9D416F4}" presName="spacer" presStyleCnt="0"/>
      <dgm:spPr/>
    </dgm:pt>
    <dgm:pt modelId="{79A79709-550C-4D05-94B6-64362E9CEF99}" type="pres">
      <dgm:prSet presAssocID="{A8E0B8C1-D874-4CDD-BF5C-0BF5AC5E347F}" presName="parentText" presStyleLbl="node1" presStyleIdx="1" presStyleCnt="4">
        <dgm:presLayoutVars>
          <dgm:chMax val="0"/>
          <dgm:bulletEnabled val="1"/>
        </dgm:presLayoutVars>
      </dgm:prSet>
      <dgm:spPr/>
      <dgm:t>
        <a:bodyPr/>
        <a:lstStyle/>
        <a:p>
          <a:endParaRPr lang="en-US"/>
        </a:p>
      </dgm:t>
    </dgm:pt>
    <dgm:pt modelId="{6F51C072-D03C-4997-90AD-35CC789C9CF8}" type="pres">
      <dgm:prSet presAssocID="{F115AEC9-C3C4-483E-95C9-5A7A9C5A220C}" presName="spacer" presStyleCnt="0"/>
      <dgm:spPr/>
    </dgm:pt>
    <dgm:pt modelId="{5A07A17C-D351-4D1F-BA7D-292730FE1A9C}" type="pres">
      <dgm:prSet presAssocID="{63FEAE9D-2B8C-437A-9FE6-9524702482B9}" presName="parentText" presStyleLbl="node1" presStyleIdx="2" presStyleCnt="4">
        <dgm:presLayoutVars>
          <dgm:chMax val="0"/>
          <dgm:bulletEnabled val="1"/>
        </dgm:presLayoutVars>
      </dgm:prSet>
      <dgm:spPr/>
      <dgm:t>
        <a:bodyPr/>
        <a:lstStyle/>
        <a:p>
          <a:endParaRPr lang="en-US"/>
        </a:p>
      </dgm:t>
    </dgm:pt>
    <dgm:pt modelId="{9DD59CAA-B19C-4978-A56B-DC6B7BE2AE07}" type="pres">
      <dgm:prSet presAssocID="{08637B02-153A-459E-9716-CC6FCC24615C}" presName="spacer" presStyleCnt="0"/>
      <dgm:spPr/>
    </dgm:pt>
    <dgm:pt modelId="{D585B5A5-B0FD-4F7B-A28E-3E961842C138}" type="pres">
      <dgm:prSet presAssocID="{05EC789B-AD26-4B1F-893B-F797B2DF9120}" presName="parentText" presStyleLbl="node1" presStyleIdx="3" presStyleCnt="4">
        <dgm:presLayoutVars>
          <dgm:chMax val="0"/>
          <dgm:bulletEnabled val="1"/>
        </dgm:presLayoutVars>
      </dgm:prSet>
      <dgm:spPr/>
      <dgm:t>
        <a:bodyPr/>
        <a:lstStyle/>
        <a:p>
          <a:endParaRPr lang="en-US"/>
        </a:p>
      </dgm:t>
    </dgm:pt>
  </dgm:ptLst>
  <dgm:cxnLst>
    <dgm:cxn modelId="{F8AC67A0-5D0B-4E99-BD28-07A142ED725E}" type="presOf" srcId="{05EC789B-AD26-4B1F-893B-F797B2DF9120}" destId="{D585B5A5-B0FD-4F7B-A28E-3E961842C138}" srcOrd="0" destOrd="0" presId="urn:microsoft.com/office/officeart/2005/8/layout/vList2"/>
    <dgm:cxn modelId="{F6FEE8FA-43A7-4018-9F14-362D703D5DDC}" type="presOf" srcId="{63FEAE9D-2B8C-437A-9FE6-9524702482B9}" destId="{5A07A17C-D351-4D1F-BA7D-292730FE1A9C}" srcOrd="0" destOrd="0" presId="urn:microsoft.com/office/officeart/2005/8/layout/vList2"/>
    <dgm:cxn modelId="{0AAA6938-EFA7-4E6C-A490-7A91E0C01F8E}" type="presOf" srcId="{4B93033D-417C-4266-92FA-82E302926FF4}" destId="{898D68DA-FE4D-464B-B7BC-D93DB6C3C94E}" srcOrd="0" destOrd="0" presId="urn:microsoft.com/office/officeart/2005/8/layout/vList2"/>
    <dgm:cxn modelId="{06FB29C7-5A3C-42D3-ABEE-EEFB1AD79A58}" srcId="{8CEDFABC-BC6E-4165-A86E-B2BF11749976}" destId="{05EC789B-AD26-4B1F-893B-F797B2DF9120}" srcOrd="3" destOrd="0" parTransId="{78BF6863-76D3-47DF-A2D4-FBD72D4844BD}" sibTransId="{C4494A73-87F8-44A9-B095-6E7376DE9F2C}"/>
    <dgm:cxn modelId="{6E27DFF1-50B7-4817-A3FC-F83AACE5DD1D}" type="presOf" srcId="{A8E0B8C1-D874-4CDD-BF5C-0BF5AC5E347F}" destId="{79A79709-550C-4D05-94B6-64362E9CEF99}" srcOrd="0" destOrd="0" presId="urn:microsoft.com/office/officeart/2005/8/layout/vList2"/>
    <dgm:cxn modelId="{47BC46F8-D886-4568-9170-5560A38669A6}" srcId="{8CEDFABC-BC6E-4165-A86E-B2BF11749976}" destId="{4B93033D-417C-4266-92FA-82E302926FF4}" srcOrd="0" destOrd="0" parTransId="{4167D179-BBE2-4CD5-B707-206EF6F6BE3B}" sibTransId="{E3DDC597-581C-4DF0-8124-F46EC9D416F4}"/>
    <dgm:cxn modelId="{89844C29-B52D-451D-A199-7A9AE3C98B05}" srcId="{8CEDFABC-BC6E-4165-A86E-B2BF11749976}" destId="{A8E0B8C1-D874-4CDD-BF5C-0BF5AC5E347F}" srcOrd="1" destOrd="0" parTransId="{349F232A-2EF2-40A0-9D41-1B2821E32D06}" sibTransId="{F115AEC9-C3C4-483E-95C9-5A7A9C5A220C}"/>
    <dgm:cxn modelId="{D3664BF2-22CA-4DE0-8631-ACBB44E14890}" type="presOf" srcId="{8CEDFABC-BC6E-4165-A86E-B2BF11749976}" destId="{346A85AE-A1F7-491C-A5E5-9D9EAA54463F}" srcOrd="0" destOrd="0" presId="urn:microsoft.com/office/officeart/2005/8/layout/vList2"/>
    <dgm:cxn modelId="{9047EE48-18D6-441E-95B3-162A19931BEC}" srcId="{8CEDFABC-BC6E-4165-A86E-B2BF11749976}" destId="{63FEAE9D-2B8C-437A-9FE6-9524702482B9}" srcOrd="2" destOrd="0" parTransId="{524D409F-3C99-4855-882C-F59CD71C80BE}" sibTransId="{08637B02-153A-459E-9716-CC6FCC24615C}"/>
    <dgm:cxn modelId="{089EE113-4002-45AD-91E9-DF7795CC5420}" type="presParOf" srcId="{346A85AE-A1F7-491C-A5E5-9D9EAA54463F}" destId="{898D68DA-FE4D-464B-B7BC-D93DB6C3C94E}" srcOrd="0" destOrd="0" presId="urn:microsoft.com/office/officeart/2005/8/layout/vList2"/>
    <dgm:cxn modelId="{520C716F-350B-4277-B9CB-6BD08670C36F}" type="presParOf" srcId="{346A85AE-A1F7-491C-A5E5-9D9EAA54463F}" destId="{2501BB27-DC0E-472C-B4F5-1472970CE449}" srcOrd="1" destOrd="0" presId="urn:microsoft.com/office/officeart/2005/8/layout/vList2"/>
    <dgm:cxn modelId="{A6F74718-68DF-45C9-8EB4-8657423590B0}" type="presParOf" srcId="{346A85AE-A1F7-491C-A5E5-9D9EAA54463F}" destId="{79A79709-550C-4D05-94B6-64362E9CEF99}" srcOrd="2" destOrd="0" presId="urn:microsoft.com/office/officeart/2005/8/layout/vList2"/>
    <dgm:cxn modelId="{241568BC-35E3-4F05-85E1-97CFA0838048}" type="presParOf" srcId="{346A85AE-A1F7-491C-A5E5-9D9EAA54463F}" destId="{6F51C072-D03C-4997-90AD-35CC789C9CF8}" srcOrd="3" destOrd="0" presId="urn:microsoft.com/office/officeart/2005/8/layout/vList2"/>
    <dgm:cxn modelId="{E5877FDF-B8B6-4007-BC34-C07EED689197}" type="presParOf" srcId="{346A85AE-A1F7-491C-A5E5-9D9EAA54463F}" destId="{5A07A17C-D351-4D1F-BA7D-292730FE1A9C}" srcOrd="4" destOrd="0" presId="urn:microsoft.com/office/officeart/2005/8/layout/vList2"/>
    <dgm:cxn modelId="{7F411949-197D-4DCC-ADC1-DE937141D7E0}" type="presParOf" srcId="{346A85AE-A1F7-491C-A5E5-9D9EAA54463F}" destId="{9DD59CAA-B19C-4978-A56B-DC6B7BE2AE07}" srcOrd="5" destOrd="0" presId="urn:microsoft.com/office/officeart/2005/8/layout/vList2"/>
    <dgm:cxn modelId="{45933A42-CE88-4BB5-8DBF-FCFE2CDCE01C}" type="presParOf" srcId="{346A85AE-A1F7-491C-A5E5-9D9EAA54463F}" destId="{D585B5A5-B0FD-4F7B-A28E-3E961842C13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AF37D63-AD95-4DBD-985C-007CC4AF0F2E}"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1511CCC2-8F4C-418D-9A23-F6B2907BB2EE}">
      <dgm:prSet phldrT="[Text]" custT="1"/>
      <dgm:spPr/>
      <dgm:t>
        <a:bodyPr/>
        <a:lstStyle/>
        <a:p>
          <a:r>
            <a:rPr lang="en-US" sz="2000" b="0" dirty="0"/>
            <a:t>Cooking appliances</a:t>
          </a:r>
        </a:p>
      </dgm:t>
    </dgm:pt>
    <dgm:pt modelId="{5082F8CB-BB62-43BC-9E08-7788BCF9B77F}" type="parTrans" cxnId="{94EF08E5-88EA-4C38-A5DB-052C9EF6ED4D}">
      <dgm:prSet/>
      <dgm:spPr/>
      <dgm:t>
        <a:bodyPr/>
        <a:lstStyle/>
        <a:p>
          <a:endParaRPr lang="en-US"/>
        </a:p>
      </dgm:t>
    </dgm:pt>
    <dgm:pt modelId="{58E039FB-716A-4167-9AE9-ED330AE9E0E8}" type="sibTrans" cxnId="{94EF08E5-88EA-4C38-A5DB-052C9EF6ED4D}">
      <dgm:prSet/>
      <dgm:spPr/>
      <dgm:t>
        <a:bodyPr/>
        <a:lstStyle/>
        <a:p>
          <a:endParaRPr lang="en-US"/>
        </a:p>
      </dgm:t>
    </dgm:pt>
    <dgm:pt modelId="{1BD6573E-AF5A-4BEE-9FD7-ED889BF3C8F0}">
      <dgm:prSet custT="1"/>
      <dgm:spPr/>
      <dgm:t>
        <a:bodyPr/>
        <a:lstStyle/>
        <a:p>
          <a:r>
            <a:rPr lang="en-US" sz="2000" b="0" dirty="0"/>
            <a:t>Range ventilation hoods </a:t>
          </a:r>
        </a:p>
      </dgm:t>
    </dgm:pt>
    <dgm:pt modelId="{D62E2931-29EB-4587-AA2D-B877B3D3F383}" type="parTrans" cxnId="{99147159-2477-4403-B60B-3AD345D1E1A2}">
      <dgm:prSet/>
      <dgm:spPr/>
      <dgm:t>
        <a:bodyPr/>
        <a:lstStyle/>
        <a:p>
          <a:endParaRPr lang="en-US"/>
        </a:p>
      </dgm:t>
    </dgm:pt>
    <dgm:pt modelId="{931ACC44-FCF1-4C03-AABD-3A249BD30C3C}" type="sibTrans" cxnId="{99147159-2477-4403-B60B-3AD345D1E1A2}">
      <dgm:prSet/>
      <dgm:spPr/>
      <dgm:t>
        <a:bodyPr/>
        <a:lstStyle/>
        <a:p>
          <a:endParaRPr lang="en-US"/>
        </a:p>
      </dgm:t>
    </dgm:pt>
    <dgm:pt modelId="{E15AD513-34CC-43CC-87A6-B4B9C85632F0}">
      <dgm:prSet custT="1"/>
      <dgm:spPr/>
      <dgm:t>
        <a:bodyPr/>
        <a:lstStyle/>
        <a:p>
          <a:r>
            <a:rPr lang="en-US" sz="2000" b="0" dirty="0"/>
            <a:t>Fuel shutoffs </a:t>
          </a:r>
        </a:p>
      </dgm:t>
    </dgm:pt>
    <dgm:pt modelId="{EE0A218A-CA6C-448E-8BD1-6B3AD02FED48}" type="parTrans" cxnId="{372E3EE0-39CB-4D92-9F62-545735550944}">
      <dgm:prSet/>
      <dgm:spPr/>
      <dgm:t>
        <a:bodyPr/>
        <a:lstStyle/>
        <a:p>
          <a:endParaRPr lang="en-US"/>
        </a:p>
      </dgm:t>
    </dgm:pt>
    <dgm:pt modelId="{4F2BA02B-F925-4227-9ED6-774E50683C7E}" type="sibTrans" cxnId="{372E3EE0-39CB-4D92-9F62-545735550944}">
      <dgm:prSet/>
      <dgm:spPr/>
      <dgm:t>
        <a:bodyPr/>
        <a:lstStyle/>
        <a:p>
          <a:endParaRPr lang="en-US"/>
        </a:p>
      </dgm:t>
    </dgm:pt>
    <dgm:pt modelId="{7E142A75-EFB1-4A82-8510-561590E8F1C2}">
      <dgm:prSet custT="1"/>
      <dgm:spPr/>
      <dgm:t>
        <a:bodyPr/>
        <a:lstStyle/>
        <a:p>
          <a:r>
            <a:rPr lang="en-US" sz="2000" b="0" dirty="0"/>
            <a:t>Automatic fire suppression systems</a:t>
          </a:r>
        </a:p>
      </dgm:t>
    </dgm:pt>
    <dgm:pt modelId="{E33AE166-F2BD-4F52-9A69-408DE58098E5}" type="parTrans" cxnId="{6CD4855E-192E-4201-8ADE-F12C44970D86}">
      <dgm:prSet/>
      <dgm:spPr/>
      <dgm:t>
        <a:bodyPr/>
        <a:lstStyle/>
        <a:p>
          <a:endParaRPr lang="en-US"/>
        </a:p>
      </dgm:t>
    </dgm:pt>
    <dgm:pt modelId="{FCD4B027-A28E-4CBB-B358-A8D4A76D173C}" type="sibTrans" cxnId="{6CD4855E-192E-4201-8ADE-F12C44970D86}">
      <dgm:prSet/>
      <dgm:spPr/>
      <dgm:t>
        <a:bodyPr/>
        <a:lstStyle/>
        <a:p>
          <a:endParaRPr lang="en-US"/>
        </a:p>
      </dgm:t>
    </dgm:pt>
    <dgm:pt modelId="{3BF403C0-847A-4412-9C12-F4361CF5DA01}">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4000"/>
                <a:satMod val="135000"/>
              </a:schemeClr>
            </a:gs>
          </a:gsLst>
        </a:gradFill>
      </dgm:spPr>
      <dgm:t>
        <a:bodyPr/>
        <a:lstStyle/>
        <a:p>
          <a:r>
            <a:rPr lang="en-US" sz="2000" b="0" dirty="0"/>
            <a:t>Fire alarm systems</a:t>
          </a:r>
        </a:p>
      </dgm:t>
    </dgm:pt>
    <dgm:pt modelId="{A8904973-176A-4176-892F-DBF302B08169}" type="parTrans" cxnId="{0DB2ED40-26E6-4FCE-9437-E0709C8514CA}">
      <dgm:prSet/>
      <dgm:spPr/>
      <dgm:t>
        <a:bodyPr/>
        <a:lstStyle/>
        <a:p>
          <a:endParaRPr lang="en-US"/>
        </a:p>
      </dgm:t>
    </dgm:pt>
    <dgm:pt modelId="{BFC4EE84-2F7C-4BD1-AB2C-EF7DF305A4E9}" type="sibTrans" cxnId="{0DB2ED40-26E6-4FCE-9437-E0709C8514CA}">
      <dgm:prSet/>
      <dgm:spPr/>
      <dgm:t>
        <a:bodyPr/>
        <a:lstStyle/>
        <a:p>
          <a:endParaRPr lang="en-US"/>
        </a:p>
      </dgm:t>
    </dgm:pt>
    <dgm:pt modelId="{D01179A8-2E09-45A3-A249-860843B3428F}" type="pres">
      <dgm:prSet presAssocID="{2AF37D63-AD95-4DBD-985C-007CC4AF0F2E}" presName="linear" presStyleCnt="0">
        <dgm:presLayoutVars>
          <dgm:animLvl val="lvl"/>
          <dgm:resizeHandles val="exact"/>
        </dgm:presLayoutVars>
      </dgm:prSet>
      <dgm:spPr/>
      <dgm:t>
        <a:bodyPr/>
        <a:lstStyle/>
        <a:p>
          <a:endParaRPr lang="en-US"/>
        </a:p>
      </dgm:t>
    </dgm:pt>
    <dgm:pt modelId="{55B38CE9-CA3D-4016-A3D1-E9B9B323BDC5}" type="pres">
      <dgm:prSet presAssocID="{1511CCC2-8F4C-418D-9A23-F6B2907BB2EE}" presName="parentText" presStyleLbl="node1" presStyleIdx="0" presStyleCnt="5">
        <dgm:presLayoutVars>
          <dgm:chMax val="0"/>
          <dgm:bulletEnabled val="1"/>
        </dgm:presLayoutVars>
      </dgm:prSet>
      <dgm:spPr/>
      <dgm:t>
        <a:bodyPr/>
        <a:lstStyle/>
        <a:p>
          <a:endParaRPr lang="en-US"/>
        </a:p>
      </dgm:t>
    </dgm:pt>
    <dgm:pt modelId="{C3B66460-1CAE-41FF-AA8A-7E889A15DBB2}" type="pres">
      <dgm:prSet presAssocID="{58E039FB-716A-4167-9AE9-ED330AE9E0E8}" presName="spacer" presStyleCnt="0"/>
      <dgm:spPr/>
    </dgm:pt>
    <dgm:pt modelId="{8EA2AD89-A950-4A14-B996-24C45D0087E0}" type="pres">
      <dgm:prSet presAssocID="{1BD6573E-AF5A-4BEE-9FD7-ED889BF3C8F0}" presName="parentText" presStyleLbl="node1" presStyleIdx="1" presStyleCnt="5">
        <dgm:presLayoutVars>
          <dgm:chMax val="0"/>
          <dgm:bulletEnabled val="1"/>
        </dgm:presLayoutVars>
      </dgm:prSet>
      <dgm:spPr/>
      <dgm:t>
        <a:bodyPr/>
        <a:lstStyle/>
        <a:p>
          <a:endParaRPr lang="en-US"/>
        </a:p>
      </dgm:t>
    </dgm:pt>
    <dgm:pt modelId="{12151093-23E7-4201-852B-12B61D0D2305}" type="pres">
      <dgm:prSet presAssocID="{931ACC44-FCF1-4C03-AABD-3A249BD30C3C}" presName="spacer" presStyleCnt="0"/>
      <dgm:spPr/>
    </dgm:pt>
    <dgm:pt modelId="{2D07DAC6-7E60-463B-A377-91AF4DF0C4D5}" type="pres">
      <dgm:prSet presAssocID="{E15AD513-34CC-43CC-87A6-B4B9C85632F0}" presName="parentText" presStyleLbl="node1" presStyleIdx="2" presStyleCnt="5">
        <dgm:presLayoutVars>
          <dgm:chMax val="0"/>
          <dgm:bulletEnabled val="1"/>
        </dgm:presLayoutVars>
      </dgm:prSet>
      <dgm:spPr/>
      <dgm:t>
        <a:bodyPr/>
        <a:lstStyle/>
        <a:p>
          <a:endParaRPr lang="en-US"/>
        </a:p>
      </dgm:t>
    </dgm:pt>
    <dgm:pt modelId="{FA2A59D7-BB6A-4A46-BF09-0C7E504109C4}" type="pres">
      <dgm:prSet presAssocID="{4F2BA02B-F925-4227-9ED6-774E50683C7E}" presName="spacer" presStyleCnt="0"/>
      <dgm:spPr/>
    </dgm:pt>
    <dgm:pt modelId="{586255A3-BC1A-41AC-9378-FB084E40674E}" type="pres">
      <dgm:prSet presAssocID="{7E142A75-EFB1-4A82-8510-561590E8F1C2}" presName="parentText" presStyleLbl="node1" presStyleIdx="3" presStyleCnt="5">
        <dgm:presLayoutVars>
          <dgm:chMax val="0"/>
          <dgm:bulletEnabled val="1"/>
        </dgm:presLayoutVars>
      </dgm:prSet>
      <dgm:spPr/>
      <dgm:t>
        <a:bodyPr/>
        <a:lstStyle/>
        <a:p>
          <a:endParaRPr lang="en-US"/>
        </a:p>
      </dgm:t>
    </dgm:pt>
    <dgm:pt modelId="{38148339-9EC3-4A25-936E-30583864860A}" type="pres">
      <dgm:prSet presAssocID="{FCD4B027-A28E-4CBB-B358-A8D4A76D173C}" presName="spacer" presStyleCnt="0"/>
      <dgm:spPr/>
    </dgm:pt>
    <dgm:pt modelId="{97834C61-FA48-45F7-BAF6-A69D38E843BE}" type="pres">
      <dgm:prSet presAssocID="{3BF403C0-847A-4412-9C12-F4361CF5DA01}" presName="parentText" presStyleLbl="node1" presStyleIdx="4" presStyleCnt="5">
        <dgm:presLayoutVars>
          <dgm:chMax val="0"/>
          <dgm:bulletEnabled val="1"/>
        </dgm:presLayoutVars>
      </dgm:prSet>
      <dgm:spPr/>
      <dgm:t>
        <a:bodyPr/>
        <a:lstStyle/>
        <a:p>
          <a:endParaRPr lang="en-US"/>
        </a:p>
      </dgm:t>
    </dgm:pt>
  </dgm:ptLst>
  <dgm:cxnLst>
    <dgm:cxn modelId="{C0040A54-88C0-4FDE-A15E-5836DB1EDD95}" type="presOf" srcId="{E15AD513-34CC-43CC-87A6-B4B9C85632F0}" destId="{2D07DAC6-7E60-463B-A377-91AF4DF0C4D5}" srcOrd="0" destOrd="0" presId="urn:microsoft.com/office/officeart/2005/8/layout/vList2"/>
    <dgm:cxn modelId="{74C6A863-742E-43B1-B421-E657A131F4B7}" type="presOf" srcId="{1511CCC2-8F4C-418D-9A23-F6B2907BB2EE}" destId="{55B38CE9-CA3D-4016-A3D1-E9B9B323BDC5}" srcOrd="0" destOrd="0" presId="urn:microsoft.com/office/officeart/2005/8/layout/vList2"/>
    <dgm:cxn modelId="{DE57CF19-F363-426A-9E22-806FE1604A11}" type="presOf" srcId="{3BF403C0-847A-4412-9C12-F4361CF5DA01}" destId="{97834C61-FA48-45F7-BAF6-A69D38E843BE}" srcOrd="0" destOrd="0" presId="urn:microsoft.com/office/officeart/2005/8/layout/vList2"/>
    <dgm:cxn modelId="{7D16CC61-F5FA-4B66-BC6C-9516D44E6689}" type="presOf" srcId="{1BD6573E-AF5A-4BEE-9FD7-ED889BF3C8F0}" destId="{8EA2AD89-A950-4A14-B996-24C45D0087E0}" srcOrd="0" destOrd="0" presId="urn:microsoft.com/office/officeart/2005/8/layout/vList2"/>
    <dgm:cxn modelId="{99147159-2477-4403-B60B-3AD345D1E1A2}" srcId="{2AF37D63-AD95-4DBD-985C-007CC4AF0F2E}" destId="{1BD6573E-AF5A-4BEE-9FD7-ED889BF3C8F0}" srcOrd="1" destOrd="0" parTransId="{D62E2931-29EB-4587-AA2D-B877B3D3F383}" sibTransId="{931ACC44-FCF1-4C03-AABD-3A249BD30C3C}"/>
    <dgm:cxn modelId="{0030DAC2-9BF5-4D23-8E54-9F6990D93770}" type="presOf" srcId="{2AF37D63-AD95-4DBD-985C-007CC4AF0F2E}" destId="{D01179A8-2E09-45A3-A249-860843B3428F}" srcOrd="0" destOrd="0" presId="urn:microsoft.com/office/officeart/2005/8/layout/vList2"/>
    <dgm:cxn modelId="{6CD4855E-192E-4201-8ADE-F12C44970D86}" srcId="{2AF37D63-AD95-4DBD-985C-007CC4AF0F2E}" destId="{7E142A75-EFB1-4A82-8510-561590E8F1C2}" srcOrd="3" destOrd="0" parTransId="{E33AE166-F2BD-4F52-9A69-408DE58098E5}" sibTransId="{FCD4B027-A28E-4CBB-B358-A8D4A76D173C}"/>
    <dgm:cxn modelId="{372E3EE0-39CB-4D92-9F62-545735550944}" srcId="{2AF37D63-AD95-4DBD-985C-007CC4AF0F2E}" destId="{E15AD513-34CC-43CC-87A6-B4B9C85632F0}" srcOrd="2" destOrd="0" parTransId="{EE0A218A-CA6C-448E-8BD1-6B3AD02FED48}" sibTransId="{4F2BA02B-F925-4227-9ED6-774E50683C7E}"/>
    <dgm:cxn modelId="{94EF08E5-88EA-4C38-A5DB-052C9EF6ED4D}" srcId="{2AF37D63-AD95-4DBD-985C-007CC4AF0F2E}" destId="{1511CCC2-8F4C-418D-9A23-F6B2907BB2EE}" srcOrd="0" destOrd="0" parTransId="{5082F8CB-BB62-43BC-9E08-7788BCF9B77F}" sibTransId="{58E039FB-716A-4167-9AE9-ED330AE9E0E8}"/>
    <dgm:cxn modelId="{12B9C9A0-A192-4022-A9A0-DFB6448501D8}" type="presOf" srcId="{7E142A75-EFB1-4A82-8510-561590E8F1C2}" destId="{586255A3-BC1A-41AC-9378-FB084E40674E}" srcOrd="0" destOrd="0" presId="urn:microsoft.com/office/officeart/2005/8/layout/vList2"/>
    <dgm:cxn modelId="{0DB2ED40-26E6-4FCE-9437-E0709C8514CA}" srcId="{2AF37D63-AD95-4DBD-985C-007CC4AF0F2E}" destId="{3BF403C0-847A-4412-9C12-F4361CF5DA01}" srcOrd="4" destOrd="0" parTransId="{A8904973-176A-4176-892F-DBF302B08169}" sibTransId="{BFC4EE84-2F7C-4BD1-AB2C-EF7DF305A4E9}"/>
    <dgm:cxn modelId="{4B6DF222-0CA0-436C-ACD1-608F07501239}" type="presParOf" srcId="{D01179A8-2E09-45A3-A249-860843B3428F}" destId="{55B38CE9-CA3D-4016-A3D1-E9B9B323BDC5}" srcOrd="0" destOrd="0" presId="urn:microsoft.com/office/officeart/2005/8/layout/vList2"/>
    <dgm:cxn modelId="{F19C0DCD-039A-4B5A-97F8-4C533D2C89B8}" type="presParOf" srcId="{D01179A8-2E09-45A3-A249-860843B3428F}" destId="{C3B66460-1CAE-41FF-AA8A-7E889A15DBB2}" srcOrd="1" destOrd="0" presId="urn:microsoft.com/office/officeart/2005/8/layout/vList2"/>
    <dgm:cxn modelId="{9D0A0ADE-3D32-4952-BAE7-34C9588EE59B}" type="presParOf" srcId="{D01179A8-2E09-45A3-A249-860843B3428F}" destId="{8EA2AD89-A950-4A14-B996-24C45D0087E0}" srcOrd="2" destOrd="0" presId="urn:microsoft.com/office/officeart/2005/8/layout/vList2"/>
    <dgm:cxn modelId="{48F00783-25E1-4253-9D41-3D2BA1765092}" type="presParOf" srcId="{D01179A8-2E09-45A3-A249-860843B3428F}" destId="{12151093-23E7-4201-852B-12B61D0D2305}" srcOrd="3" destOrd="0" presId="urn:microsoft.com/office/officeart/2005/8/layout/vList2"/>
    <dgm:cxn modelId="{03398356-521E-41F9-83BB-2556993EF9C4}" type="presParOf" srcId="{D01179A8-2E09-45A3-A249-860843B3428F}" destId="{2D07DAC6-7E60-463B-A377-91AF4DF0C4D5}" srcOrd="4" destOrd="0" presId="urn:microsoft.com/office/officeart/2005/8/layout/vList2"/>
    <dgm:cxn modelId="{BB221239-1E67-4C81-971F-E239E01F6174}" type="presParOf" srcId="{D01179A8-2E09-45A3-A249-860843B3428F}" destId="{FA2A59D7-BB6A-4A46-BF09-0C7E504109C4}" srcOrd="5" destOrd="0" presId="urn:microsoft.com/office/officeart/2005/8/layout/vList2"/>
    <dgm:cxn modelId="{4A06DC94-F0C0-4092-88BF-1D42D9B7DECC}" type="presParOf" srcId="{D01179A8-2E09-45A3-A249-860843B3428F}" destId="{586255A3-BC1A-41AC-9378-FB084E40674E}" srcOrd="6" destOrd="0" presId="urn:microsoft.com/office/officeart/2005/8/layout/vList2"/>
    <dgm:cxn modelId="{CAA9B374-32EB-4948-86B4-DE3FA420EE9C}" type="presParOf" srcId="{D01179A8-2E09-45A3-A249-860843B3428F}" destId="{38148339-9EC3-4A25-936E-30583864860A}" srcOrd="7" destOrd="0" presId="urn:microsoft.com/office/officeart/2005/8/layout/vList2"/>
    <dgm:cxn modelId="{56D1DB94-0072-42A7-8799-09D3043913E5}" type="presParOf" srcId="{D01179A8-2E09-45A3-A249-860843B3428F}" destId="{97834C61-FA48-45F7-BAF6-A69D38E843B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FEC37F-571D-4602-88AA-5A4A8A4FE264}"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66BFF8B6-3218-4D5C-98B1-6B2026603370}">
      <dgm:prSet custT="1"/>
      <dgm:spPr/>
      <dgm:t>
        <a:bodyPr/>
        <a:lstStyle/>
        <a:p>
          <a:r>
            <a:rPr lang="x-none" sz="2400" b="0" u="none" dirty="0"/>
            <a:t>Resubmittal </a:t>
          </a:r>
          <a:endParaRPr lang="en-US" sz="2400" dirty="0"/>
        </a:p>
      </dgm:t>
    </dgm:pt>
    <dgm:pt modelId="{9722D434-D059-44DC-80A9-3CA31ECC0BD9}" type="parTrans" cxnId="{5E52022C-16C3-4000-8316-9DE600398C2E}">
      <dgm:prSet/>
      <dgm:spPr/>
      <dgm:t>
        <a:bodyPr/>
        <a:lstStyle/>
        <a:p>
          <a:endParaRPr lang="en-US"/>
        </a:p>
      </dgm:t>
    </dgm:pt>
    <dgm:pt modelId="{ECAACDBD-4E73-43DD-A17A-4C589331C58A}" type="sibTrans" cxnId="{5E52022C-16C3-4000-8316-9DE600398C2E}">
      <dgm:prSet/>
      <dgm:spPr/>
      <dgm:t>
        <a:bodyPr/>
        <a:lstStyle/>
        <a:p>
          <a:endParaRPr lang="en-US"/>
        </a:p>
      </dgm:t>
    </dgm:pt>
    <dgm:pt modelId="{C5062B61-2DF2-489E-8E02-63DD318D9BF4}">
      <dgm:prSet custT="1"/>
      <dgm:spPr/>
      <dgm:t>
        <a:bodyPr/>
        <a:lstStyle/>
        <a:p>
          <a:r>
            <a:rPr lang="en-US" sz="2000" b="0" dirty="0"/>
            <a:t>Plans review report is given to the design professional in charge</a:t>
          </a:r>
        </a:p>
      </dgm:t>
    </dgm:pt>
    <dgm:pt modelId="{6ACC73E7-CAB8-4679-AA70-B4651E0B13E4}" type="parTrans" cxnId="{D58A3091-CAA8-4081-85D1-76669721460B}">
      <dgm:prSet/>
      <dgm:spPr/>
      <dgm:t>
        <a:bodyPr/>
        <a:lstStyle/>
        <a:p>
          <a:endParaRPr lang="en-US"/>
        </a:p>
      </dgm:t>
    </dgm:pt>
    <dgm:pt modelId="{2E7AFF35-E60E-403D-97DE-97608734D49C}" type="sibTrans" cxnId="{D58A3091-CAA8-4081-85D1-76669721460B}">
      <dgm:prSet/>
      <dgm:spPr/>
      <dgm:t>
        <a:bodyPr/>
        <a:lstStyle/>
        <a:p>
          <a:endParaRPr lang="en-US"/>
        </a:p>
      </dgm:t>
    </dgm:pt>
    <dgm:pt modelId="{924B1A48-3696-4D61-8523-FE8F7268FC28}">
      <dgm:prSet custT="1"/>
      <dgm:spPr/>
      <dgm:t>
        <a:bodyPr/>
        <a:lstStyle/>
        <a:p>
          <a:r>
            <a:rPr lang="en-US" sz="2000" b="0" dirty="0"/>
            <a:t>Owner/design professional/contractor may meet with the plans examiners or building official to discuss any needed changes </a:t>
          </a:r>
        </a:p>
      </dgm:t>
    </dgm:pt>
    <dgm:pt modelId="{94A90155-658D-4940-AE7F-639D8D7A8CF9}" type="parTrans" cxnId="{117EDD84-EAA6-4ACD-9B20-C38B0002415F}">
      <dgm:prSet/>
      <dgm:spPr/>
      <dgm:t>
        <a:bodyPr/>
        <a:lstStyle/>
        <a:p>
          <a:endParaRPr lang="en-US"/>
        </a:p>
      </dgm:t>
    </dgm:pt>
    <dgm:pt modelId="{3DEC9B5E-5653-4D6E-8F93-7D300A5C2445}" type="sibTrans" cxnId="{117EDD84-EAA6-4ACD-9B20-C38B0002415F}">
      <dgm:prSet/>
      <dgm:spPr/>
      <dgm:t>
        <a:bodyPr/>
        <a:lstStyle/>
        <a:p>
          <a:endParaRPr lang="en-US"/>
        </a:p>
      </dgm:t>
    </dgm:pt>
    <dgm:pt modelId="{C20751A2-628D-4F75-8E01-07B6EA2B8836}">
      <dgm:prSet custT="1"/>
      <dgm:spPr/>
      <dgm:t>
        <a:bodyPr/>
        <a:lstStyle/>
        <a:p>
          <a:r>
            <a:rPr lang="en-US" sz="2000" b="0" dirty="0"/>
            <a:t>Documents are resubmitted for final review after corrections are made </a:t>
          </a:r>
        </a:p>
      </dgm:t>
    </dgm:pt>
    <dgm:pt modelId="{8EDFCB31-1F97-44B2-99D7-CB0E26A5AAFE}" type="parTrans" cxnId="{F13B639B-1EBC-4B87-B526-CEE962E28B48}">
      <dgm:prSet/>
      <dgm:spPr/>
      <dgm:t>
        <a:bodyPr/>
        <a:lstStyle/>
        <a:p>
          <a:endParaRPr lang="en-US"/>
        </a:p>
      </dgm:t>
    </dgm:pt>
    <dgm:pt modelId="{B22151D5-E754-4871-83F0-A5371C025ACA}" type="sibTrans" cxnId="{F13B639B-1EBC-4B87-B526-CEE962E28B48}">
      <dgm:prSet/>
      <dgm:spPr/>
      <dgm:t>
        <a:bodyPr/>
        <a:lstStyle/>
        <a:p>
          <a:endParaRPr lang="en-US"/>
        </a:p>
      </dgm:t>
    </dgm:pt>
    <dgm:pt modelId="{C79ABB5B-8137-4A81-BD4A-40C2D1827CF0}" type="pres">
      <dgm:prSet presAssocID="{45FEC37F-571D-4602-88AA-5A4A8A4FE264}" presName="linear" presStyleCnt="0">
        <dgm:presLayoutVars>
          <dgm:dir/>
          <dgm:animLvl val="lvl"/>
          <dgm:resizeHandles val="exact"/>
        </dgm:presLayoutVars>
      </dgm:prSet>
      <dgm:spPr/>
      <dgm:t>
        <a:bodyPr/>
        <a:lstStyle/>
        <a:p>
          <a:endParaRPr lang="en-US"/>
        </a:p>
      </dgm:t>
    </dgm:pt>
    <dgm:pt modelId="{F4D2D90B-BC55-4828-B3BE-648038004528}" type="pres">
      <dgm:prSet presAssocID="{66BFF8B6-3218-4D5C-98B1-6B2026603370}" presName="parentLin" presStyleCnt="0"/>
      <dgm:spPr/>
    </dgm:pt>
    <dgm:pt modelId="{0A60726C-5AA0-4F96-8CF1-0BAE976FCF16}" type="pres">
      <dgm:prSet presAssocID="{66BFF8B6-3218-4D5C-98B1-6B2026603370}" presName="parentLeftMargin" presStyleLbl="node1" presStyleIdx="0" presStyleCnt="1"/>
      <dgm:spPr/>
      <dgm:t>
        <a:bodyPr/>
        <a:lstStyle/>
        <a:p>
          <a:endParaRPr lang="en-US"/>
        </a:p>
      </dgm:t>
    </dgm:pt>
    <dgm:pt modelId="{7A7B4178-A30D-4516-8B86-0314598B21E9}" type="pres">
      <dgm:prSet presAssocID="{66BFF8B6-3218-4D5C-98B1-6B2026603370}" presName="parentText" presStyleLbl="node1" presStyleIdx="0" presStyleCnt="1">
        <dgm:presLayoutVars>
          <dgm:chMax val="0"/>
          <dgm:bulletEnabled val="1"/>
        </dgm:presLayoutVars>
      </dgm:prSet>
      <dgm:spPr/>
      <dgm:t>
        <a:bodyPr/>
        <a:lstStyle/>
        <a:p>
          <a:endParaRPr lang="en-US"/>
        </a:p>
      </dgm:t>
    </dgm:pt>
    <dgm:pt modelId="{2DE84B19-AD9A-4BDC-963B-D2C971CC9423}" type="pres">
      <dgm:prSet presAssocID="{66BFF8B6-3218-4D5C-98B1-6B2026603370}" presName="negativeSpace" presStyleCnt="0"/>
      <dgm:spPr/>
    </dgm:pt>
    <dgm:pt modelId="{2E8686DE-CAA6-49C0-8F33-92A906D935F1}" type="pres">
      <dgm:prSet presAssocID="{66BFF8B6-3218-4D5C-98B1-6B2026603370}" presName="childText" presStyleLbl="conFgAcc1" presStyleIdx="0" presStyleCnt="1">
        <dgm:presLayoutVars>
          <dgm:bulletEnabled val="1"/>
        </dgm:presLayoutVars>
      </dgm:prSet>
      <dgm:spPr/>
      <dgm:t>
        <a:bodyPr/>
        <a:lstStyle/>
        <a:p>
          <a:endParaRPr lang="en-US"/>
        </a:p>
      </dgm:t>
    </dgm:pt>
  </dgm:ptLst>
  <dgm:cxnLst>
    <dgm:cxn modelId="{02B6732E-7B41-449B-8F1A-FCC5961FEBA7}" type="presOf" srcId="{924B1A48-3696-4D61-8523-FE8F7268FC28}" destId="{2E8686DE-CAA6-49C0-8F33-92A906D935F1}" srcOrd="0" destOrd="1" presId="urn:microsoft.com/office/officeart/2005/8/layout/list1"/>
    <dgm:cxn modelId="{F13B639B-1EBC-4B87-B526-CEE962E28B48}" srcId="{66BFF8B6-3218-4D5C-98B1-6B2026603370}" destId="{C20751A2-628D-4F75-8E01-07B6EA2B8836}" srcOrd="2" destOrd="0" parTransId="{8EDFCB31-1F97-44B2-99D7-CB0E26A5AAFE}" sibTransId="{B22151D5-E754-4871-83F0-A5371C025ACA}"/>
    <dgm:cxn modelId="{523652BB-449F-4133-9C7A-EE095BF089D5}" type="presOf" srcId="{66BFF8B6-3218-4D5C-98B1-6B2026603370}" destId="{7A7B4178-A30D-4516-8B86-0314598B21E9}" srcOrd="1" destOrd="0" presId="urn:microsoft.com/office/officeart/2005/8/layout/list1"/>
    <dgm:cxn modelId="{D58A3091-CAA8-4081-85D1-76669721460B}" srcId="{66BFF8B6-3218-4D5C-98B1-6B2026603370}" destId="{C5062B61-2DF2-489E-8E02-63DD318D9BF4}" srcOrd="0" destOrd="0" parTransId="{6ACC73E7-CAB8-4679-AA70-B4651E0B13E4}" sibTransId="{2E7AFF35-E60E-403D-97DE-97608734D49C}"/>
    <dgm:cxn modelId="{D2543E3B-12D7-4C60-9388-5140DD5BAB03}" type="presOf" srcId="{45FEC37F-571D-4602-88AA-5A4A8A4FE264}" destId="{C79ABB5B-8137-4A81-BD4A-40C2D1827CF0}" srcOrd="0" destOrd="0" presId="urn:microsoft.com/office/officeart/2005/8/layout/list1"/>
    <dgm:cxn modelId="{3B51BBB8-C581-49BE-A6A2-F41B0BF0B212}" type="presOf" srcId="{C5062B61-2DF2-489E-8E02-63DD318D9BF4}" destId="{2E8686DE-CAA6-49C0-8F33-92A906D935F1}" srcOrd="0" destOrd="0" presId="urn:microsoft.com/office/officeart/2005/8/layout/list1"/>
    <dgm:cxn modelId="{5E52022C-16C3-4000-8316-9DE600398C2E}" srcId="{45FEC37F-571D-4602-88AA-5A4A8A4FE264}" destId="{66BFF8B6-3218-4D5C-98B1-6B2026603370}" srcOrd="0" destOrd="0" parTransId="{9722D434-D059-44DC-80A9-3CA31ECC0BD9}" sibTransId="{ECAACDBD-4E73-43DD-A17A-4C589331C58A}"/>
    <dgm:cxn modelId="{B512E722-4F90-4A0E-A513-2591C8807C88}" type="presOf" srcId="{66BFF8B6-3218-4D5C-98B1-6B2026603370}" destId="{0A60726C-5AA0-4F96-8CF1-0BAE976FCF16}" srcOrd="0" destOrd="0" presId="urn:microsoft.com/office/officeart/2005/8/layout/list1"/>
    <dgm:cxn modelId="{67E3CBAE-3A55-4FF4-BBE7-CF63BC6AE6F6}" type="presOf" srcId="{C20751A2-628D-4F75-8E01-07B6EA2B8836}" destId="{2E8686DE-CAA6-49C0-8F33-92A906D935F1}" srcOrd="0" destOrd="2" presId="urn:microsoft.com/office/officeart/2005/8/layout/list1"/>
    <dgm:cxn modelId="{117EDD84-EAA6-4ACD-9B20-C38B0002415F}" srcId="{66BFF8B6-3218-4D5C-98B1-6B2026603370}" destId="{924B1A48-3696-4D61-8523-FE8F7268FC28}" srcOrd="1" destOrd="0" parTransId="{94A90155-658D-4940-AE7F-639D8D7A8CF9}" sibTransId="{3DEC9B5E-5653-4D6E-8F93-7D300A5C2445}"/>
    <dgm:cxn modelId="{BE4665A7-6A92-49B4-993E-48E239BBAE3B}" type="presParOf" srcId="{C79ABB5B-8137-4A81-BD4A-40C2D1827CF0}" destId="{F4D2D90B-BC55-4828-B3BE-648038004528}" srcOrd="0" destOrd="0" presId="urn:microsoft.com/office/officeart/2005/8/layout/list1"/>
    <dgm:cxn modelId="{5E8DB5E1-B612-4213-9546-20B2A81BFD60}" type="presParOf" srcId="{F4D2D90B-BC55-4828-B3BE-648038004528}" destId="{0A60726C-5AA0-4F96-8CF1-0BAE976FCF16}" srcOrd="0" destOrd="0" presId="urn:microsoft.com/office/officeart/2005/8/layout/list1"/>
    <dgm:cxn modelId="{D5859120-BFAB-42A2-A5B2-41F3750A8C66}" type="presParOf" srcId="{F4D2D90B-BC55-4828-B3BE-648038004528}" destId="{7A7B4178-A30D-4516-8B86-0314598B21E9}" srcOrd="1" destOrd="0" presId="urn:microsoft.com/office/officeart/2005/8/layout/list1"/>
    <dgm:cxn modelId="{81616F7F-559C-4833-9BC9-C045E860AEBF}" type="presParOf" srcId="{C79ABB5B-8137-4A81-BD4A-40C2D1827CF0}" destId="{2DE84B19-AD9A-4BDC-963B-D2C971CC9423}" srcOrd="1" destOrd="0" presId="urn:microsoft.com/office/officeart/2005/8/layout/list1"/>
    <dgm:cxn modelId="{32D7BEB7-3339-4DDD-9607-A7C9EE425C0F}" type="presParOf" srcId="{C79ABB5B-8137-4A81-BD4A-40C2D1827CF0}" destId="{2E8686DE-CAA6-49C0-8F33-92A906D935F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AF37D63-AD95-4DBD-985C-007CC4AF0F2E}"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511CCC2-8F4C-418D-9A23-F6B2907BB2EE}">
      <dgm:prSet phldrT="[Text]" custT="1"/>
      <dgm:spPr/>
      <dgm:t>
        <a:bodyPr/>
        <a:lstStyle/>
        <a:p>
          <a:r>
            <a:rPr lang="en-US" sz="1800" dirty="0"/>
            <a:t>Location of exit signs</a:t>
          </a:r>
        </a:p>
      </dgm:t>
    </dgm:pt>
    <dgm:pt modelId="{5082F8CB-BB62-43BC-9E08-7788BCF9B77F}" type="parTrans" cxnId="{94EF08E5-88EA-4C38-A5DB-052C9EF6ED4D}">
      <dgm:prSet/>
      <dgm:spPr/>
      <dgm:t>
        <a:bodyPr/>
        <a:lstStyle/>
        <a:p>
          <a:endParaRPr lang="en-US" sz="2000"/>
        </a:p>
      </dgm:t>
    </dgm:pt>
    <dgm:pt modelId="{58E039FB-716A-4167-9AE9-ED330AE9E0E8}" type="sibTrans" cxnId="{94EF08E5-88EA-4C38-A5DB-052C9EF6ED4D}">
      <dgm:prSet/>
      <dgm:spPr/>
      <dgm:t>
        <a:bodyPr/>
        <a:lstStyle/>
        <a:p>
          <a:endParaRPr lang="en-US" sz="2000"/>
        </a:p>
      </dgm:t>
    </dgm:pt>
    <dgm:pt modelId="{EE94EBB5-20EE-4BEA-8A64-1853AC4C178E}">
      <dgm:prSet custT="1"/>
      <dgm:spPr/>
      <dgm:t>
        <a:bodyPr/>
        <a:lstStyle/>
        <a:p>
          <a:r>
            <a:rPr lang="en-US" sz="1800" dirty="0"/>
            <a:t>Means of egress lighting</a:t>
          </a:r>
        </a:p>
      </dgm:t>
    </dgm:pt>
    <dgm:pt modelId="{0D7CA0BA-7E22-4CFD-BB1F-F447F8D89339}" type="parTrans" cxnId="{1B7A8478-F2CA-40AF-BE56-FADE5FF742F8}">
      <dgm:prSet/>
      <dgm:spPr/>
      <dgm:t>
        <a:bodyPr/>
        <a:lstStyle/>
        <a:p>
          <a:endParaRPr lang="en-US" sz="2000"/>
        </a:p>
      </dgm:t>
    </dgm:pt>
    <dgm:pt modelId="{D9DF9B0D-3E13-4399-BE1C-ADD2524530EB}" type="sibTrans" cxnId="{1B7A8478-F2CA-40AF-BE56-FADE5FF742F8}">
      <dgm:prSet/>
      <dgm:spPr/>
      <dgm:t>
        <a:bodyPr/>
        <a:lstStyle/>
        <a:p>
          <a:endParaRPr lang="en-US" sz="2000"/>
        </a:p>
      </dgm:t>
    </dgm:pt>
    <dgm:pt modelId="{419436EC-6612-4475-ADF6-847F0953DFA3}">
      <dgm:prSet custT="1"/>
      <dgm:spPr/>
      <dgm:t>
        <a:bodyPr/>
        <a:lstStyle/>
        <a:p>
          <a:r>
            <a:rPr lang="en-US" sz="1800" dirty="0"/>
            <a:t>Emergency and standby power</a:t>
          </a:r>
        </a:p>
      </dgm:t>
    </dgm:pt>
    <dgm:pt modelId="{99A0E1E9-AE4E-4595-89A1-36A01B9D6505}" type="parTrans" cxnId="{D52454F6-E6D3-4222-BB67-BFD9D3FAF8E7}">
      <dgm:prSet/>
      <dgm:spPr/>
      <dgm:t>
        <a:bodyPr/>
        <a:lstStyle/>
        <a:p>
          <a:endParaRPr lang="en-US" sz="2000"/>
        </a:p>
      </dgm:t>
    </dgm:pt>
    <dgm:pt modelId="{E21F5EE8-BE16-45C1-A931-E76547B80352}" type="sibTrans" cxnId="{D52454F6-E6D3-4222-BB67-BFD9D3FAF8E7}">
      <dgm:prSet/>
      <dgm:spPr/>
      <dgm:t>
        <a:bodyPr/>
        <a:lstStyle/>
        <a:p>
          <a:endParaRPr lang="en-US" sz="2000"/>
        </a:p>
      </dgm:t>
    </dgm:pt>
    <dgm:pt modelId="{D7925269-50F9-4D47-801B-F77E872DACD2}">
      <dgm:prSet custT="1"/>
      <dgm:spPr/>
      <dgm:t>
        <a:bodyPr/>
        <a:lstStyle/>
        <a:p>
          <a:r>
            <a:rPr lang="en-US" sz="1800" dirty="0"/>
            <a:t>Power supply to fire detection and alarm systems</a:t>
          </a:r>
        </a:p>
      </dgm:t>
    </dgm:pt>
    <dgm:pt modelId="{1B435983-E79B-47B8-8AD4-607870E6072E}" type="parTrans" cxnId="{8E1658C5-EEB6-4345-92EE-F284B9403DDC}">
      <dgm:prSet/>
      <dgm:spPr/>
      <dgm:t>
        <a:bodyPr/>
        <a:lstStyle/>
        <a:p>
          <a:endParaRPr lang="en-US" sz="2000"/>
        </a:p>
      </dgm:t>
    </dgm:pt>
    <dgm:pt modelId="{525E4133-21F8-40B8-ACF8-4704B621CE3E}" type="sibTrans" cxnId="{8E1658C5-EEB6-4345-92EE-F284B9403DDC}">
      <dgm:prSet/>
      <dgm:spPr/>
      <dgm:t>
        <a:bodyPr/>
        <a:lstStyle/>
        <a:p>
          <a:endParaRPr lang="en-US" sz="2000"/>
        </a:p>
      </dgm:t>
    </dgm:pt>
    <dgm:pt modelId="{558763B7-94A2-4B04-83C3-5A5093CF40E7}">
      <dgm:prSet custT="1"/>
      <dgm:spPr/>
      <dgm:t>
        <a:bodyPr/>
        <a:lstStyle/>
        <a:p>
          <a:r>
            <a:rPr lang="en-US" sz="1800" dirty="0"/>
            <a:t>Emergency or standby power systems</a:t>
          </a:r>
        </a:p>
      </dgm:t>
    </dgm:pt>
    <dgm:pt modelId="{B5BD801E-3101-42A2-A942-B129542F8E80}" type="parTrans" cxnId="{BB92D5A0-EB11-4208-AE5E-2B38653F0D27}">
      <dgm:prSet/>
      <dgm:spPr/>
      <dgm:t>
        <a:bodyPr/>
        <a:lstStyle/>
        <a:p>
          <a:endParaRPr lang="en-US" sz="2000"/>
        </a:p>
      </dgm:t>
    </dgm:pt>
    <dgm:pt modelId="{50D7594B-1C7F-42F7-A84A-FF315D260143}" type="sibTrans" cxnId="{BB92D5A0-EB11-4208-AE5E-2B38653F0D27}">
      <dgm:prSet/>
      <dgm:spPr/>
      <dgm:t>
        <a:bodyPr/>
        <a:lstStyle/>
        <a:p>
          <a:endParaRPr lang="en-US" sz="2000"/>
        </a:p>
      </dgm:t>
    </dgm:pt>
    <dgm:pt modelId="{4DF9056E-F97C-4FA4-8D73-AAB0FF8E6CB8}">
      <dgm:prSet custT="1"/>
      <dgm:spPr/>
      <dgm:t>
        <a:bodyPr/>
        <a:lstStyle/>
        <a:p>
          <a:r>
            <a:rPr lang="en-US" sz="1800" dirty="0"/>
            <a:t>Hazardous location electrical equipment</a:t>
          </a:r>
        </a:p>
      </dgm:t>
    </dgm:pt>
    <dgm:pt modelId="{3329A1A8-7E40-4CF7-A653-C8CAA813184F}" type="parTrans" cxnId="{25D8F107-FBA9-4927-B338-9E61F76A30B9}">
      <dgm:prSet/>
      <dgm:spPr/>
      <dgm:t>
        <a:bodyPr/>
        <a:lstStyle/>
        <a:p>
          <a:endParaRPr lang="en-US" sz="2000"/>
        </a:p>
      </dgm:t>
    </dgm:pt>
    <dgm:pt modelId="{2DDCCD37-91E2-4C44-BC2A-DE6E0E43F131}" type="sibTrans" cxnId="{25D8F107-FBA9-4927-B338-9E61F76A30B9}">
      <dgm:prSet/>
      <dgm:spPr/>
      <dgm:t>
        <a:bodyPr/>
        <a:lstStyle/>
        <a:p>
          <a:endParaRPr lang="en-US" sz="2000"/>
        </a:p>
      </dgm:t>
    </dgm:pt>
    <dgm:pt modelId="{2377F037-C827-43C5-A902-055F64D94BD3}">
      <dgm:prSet custT="1"/>
      <dgm:spPr/>
      <dgm:t>
        <a:bodyPr/>
        <a:lstStyle/>
        <a:p>
          <a:r>
            <a:rPr lang="en-US" sz="1800" dirty="0"/>
            <a:t>NFPA 70 regulates </a:t>
          </a:r>
          <a:r>
            <a:rPr lang="en-US" sz="1800" dirty="0" smtClean="0"/>
            <a:t>design/installation </a:t>
          </a:r>
          <a:r>
            <a:rPr lang="en-US" sz="1800" dirty="0"/>
            <a:t>of electrical systems</a:t>
          </a:r>
        </a:p>
      </dgm:t>
    </dgm:pt>
    <dgm:pt modelId="{9E04A941-ADEF-43A8-9B16-E6484BE7F925}" type="parTrans" cxnId="{A0F28A01-E61D-46CE-814D-AE6AD42BB83D}">
      <dgm:prSet/>
      <dgm:spPr/>
      <dgm:t>
        <a:bodyPr/>
        <a:lstStyle/>
        <a:p>
          <a:endParaRPr lang="en-US" sz="2000"/>
        </a:p>
      </dgm:t>
    </dgm:pt>
    <dgm:pt modelId="{8E8F4A7B-D206-4909-9BBD-1201049BF1C5}" type="sibTrans" cxnId="{A0F28A01-E61D-46CE-814D-AE6AD42BB83D}">
      <dgm:prSet/>
      <dgm:spPr/>
      <dgm:t>
        <a:bodyPr/>
        <a:lstStyle/>
        <a:p>
          <a:endParaRPr lang="en-US" sz="2000"/>
        </a:p>
      </dgm:t>
    </dgm:pt>
    <dgm:pt modelId="{D01179A8-2E09-45A3-A249-860843B3428F}" type="pres">
      <dgm:prSet presAssocID="{2AF37D63-AD95-4DBD-985C-007CC4AF0F2E}" presName="linear" presStyleCnt="0">
        <dgm:presLayoutVars>
          <dgm:animLvl val="lvl"/>
          <dgm:resizeHandles val="exact"/>
        </dgm:presLayoutVars>
      </dgm:prSet>
      <dgm:spPr/>
      <dgm:t>
        <a:bodyPr/>
        <a:lstStyle/>
        <a:p>
          <a:endParaRPr lang="en-US"/>
        </a:p>
      </dgm:t>
    </dgm:pt>
    <dgm:pt modelId="{55B38CE9-CA3D-4016-A3D1-E9B9B323BDC5}" type="pres">
      <dgm:prSet presAssocID="{1511CCC2-8F4C-418D-9A23-F6B2907BB2EE}" presName="parentText" presStyleLbl="node1" presStyleIdx="0" presStyleCnt="7">
        <dgm:presLayoutVars>
          <dgm:chMax val="0"/>
          <dgm:bulletEnabled val="1"/>
        </dgm:presLayoutVars>
      </dgm:prSet>
      <dgm:spPr/>
      <dgm:t>
        <a:bodyPr/>
        <a:lstStyle/>
        <a:p>
          <a:endParaRPr lang="en-US"/>
        </a:p>
      </dgm:t>
    </dgm:pt>
    <dgm:pt modelId="{C3B66460-1CAE-41FF-AA8A-7E889A15DBB2}" type="pres">
      <dgm:prSet presAssocID="{58E039FB-716A-4167-9AE9-ED330AE9E0E8}" presName="spacer" presStyleCnt="0"/>
      <dgm:spPr/>
      <dgm:t>
        <a:bodyPr/>
        <a:lstStyle/>
        <a:p>
          <a:endParaRPr lang="en-US"/>
        </a:p>
      </dgm:t>
    </dgm:pt>
    <dgm:pt modelId="{80039C2D-CB4B-4343-B318-09A7BD8AB250}" type="pres">
      <dgm:prSet presAssocID="{EE94EBB5-20EE-4BEA-8A64-1853AC4C178E}" presName="parentText" presStyleLbl="node1" presStyleIdx="1" presStyleCnt="7">
        <dgm:presLayoutVars>
          <dgm:chMax val="0"/>
          <dgm:bulletEnabled val="1"/>
        </dgm:presLayoutVars>
      </dgm:prSet>
      <dgm:spPr/>
      <dgm:t>
        <a:bodyPr/>
        <a:lstStyle/>
        <a:p>
          <a:endParaRPr lang="en-US"/>
        </a:p>
      </dgm:t>
    </dgm:pt>
    <dgm:pt modelId="{EF437F0D-86B8-4BAC-BCC1-B5C793209824}" type="pres">
      <dgm:prSet presAssocID="{D9DF9B0D-3E13-4399-BE1C-ADD2524530EB}" presName="spacer" presStyleCnt="0"/>
      <dgm:spPr/>
      <dgm:t>
        <a:bodyPr/>
        <a:lstStyle/>
        <a:p>
          <a:endParaRPr lang="en-US"/>
        </a:p>
      </dgm:t>
    </dgm:pt>
    <dgm:pt modelId="{C468F221-2B7F-4DB9-976B-AB2696FBD142}" type="pres">
      <dgm:prSet presAssocID="{419436EC-6612-4475-ADF6-847F0953DFA3}" presName="parentText" presStyleLbl="node1" presStyleIdx="2" presStyleCnt="7">
        <dgm:presLayoutVars>
          <dgm:chMax val="0"/>
          <dgm:bulletEnabled val="1"/>
        </dgm:presLayoutVars>
      </dgm:prSet>
      <dgm:spPr/>
      <dgm:t>
        <a:bodyPr/>
        <a:lstStyle/>
        <a:p>
          <a:endParaRPr lang="en-US"/>
        </a:p>
      </dgm:t>
    </dgm:pt>
    <dgm:pt modelId="{B66E6041-01BA-4296-8263-14AB1278E819}" type="pres">
      <dgm:prSet presAssocID="{E21F5EE8-BE16-45C1-A931-E76547B80352}" presName="spacer" presStyleCnt="0"/>
      <dgm:spPr/>
      <dgm:t>
        <a:bodyPr/>
        <a:lstStyle/>
        <a:p>
          <a:endParaRPr lang="en-US"/>
        </a:p>
      </dgm:t>
    </dgm:pt>
    <dgm:pt modelId="{431EEC32-8F4A-453E-A2CD-E6C51D66D324}" type="pres">
      <dgm:prSet presAssocID="{D7925269-50F9-4D47-801B-F77E872DACD2}" presName="parentText" presStyleLbl="node1" presStyleIdx="3" presStyleCnt="7">
        <dgm:presLayoutVars>
          <dgm:chMax val="0"/>
          <dgm:bulletEnabled val="1"/>
        </dgm:presLayoutVars>
      </dgm:prSet>
      <dgm:spPr/>
      <dgm:t>
        <a:bodyPr/>
        <a:lstStyle/>
        <a:p>
          <a:endParaRPr lang="en-US"/>
        </a:p>
      </dgm:t>
    </dgm:pt>
    <dgm:pt modelId="{5CF37A62-7454-47E0-96A0-7B15E498A4CB}" type="pres">
      <dgm:prSet presAssocID="{525E4133-21F8-40B8-ACF8-4704B621CE3E}" presName="spacer" presStyleCnt="0"/>
      <dgm:spPr/>
      <dgm:t>
        <a:bodyPr/>
        <a:lstStyle/>
        <a:p>
          <a:endParaRPr lang="en-US"/>
        </a:p>
      </dgm:t>
    </dgm:pt>
    <dgm:pt modelId="{8B035372-63AF-4979-BF60-CFB5630AD8FE}" type="pres">
      <dgm:prSet presAssocID="{558763B7-94A2-4B04-83C3-5A5093CF40E7}" presName="parentText" presStyleLbl="node1" presStyleIdx="4" presStyleCnt="7">
        <dgm:presLayoutVars>
          <dgm:chMax val="0"/>
          <dgm:bulletEnabled val="1"/>
        </dgm:presLayoutVars>
      </dgm:prSet>
      <dgm:spPr/>
      <dgm:t>
        <a:bodyPr/>
        <a:lstStyle/>
        <a:p>
          <a:endParaRPr lang="en-US"/>
        </a:p>
      </dgm:t>
    </dgm:pt>
    <dgm:pt modelId="{A58E05E9-1472-4597-B111-FAF50C658ED7}" type="pres">
      <dgm:prSet presAssocID="{50D7594B-1C7F-42F7-A84A-FF315D260143}" presName="spacer" presStyleCnt="0"/>
      <dgm:spPr/>
      <dgm:t>
        <a:bodyPr/>
        <a:lstStyle/>
        <a:p>
          <a:endParaRPr lang="en-US"/>
        </a:p>
      </dgm:t>
    </dgm:pt>
    <dgm:pt modelId="{9E5153A0-5F1B-4E04-82CE-8B385DF86E0F}" type="pres">
      <dgm:prSet presAssocID="{4DF9056E-F97C-4FA4-8D73-AAB0FF8E6CB8}" presName="parentText" presStyleLbl="node1" presStyleIdx="5" presStyleCnt="7">
        <dgm:presLayoutVars>
          <dgm:chMax val="0"/>
          <dgm:bulletEnabled val="1"/>
        </dgm:presLayoutVars>
      </dgm:prSet>
      <dgm:spPr/>
      <dgm:t>
        <a:bodyPr/>
        <a:lstStyle/>
        <a:p>
          <a:endParaRPr lang="en-US"/>
        </a:p>
      </dgm:t>
    </dgm:pt>
    <dgm:pt modelId="{62E274CE-33A6-494F-AFB1-DBC4F7581ABD}" type="pres">
      <dgm:prSet presAssocID="{2DDCCD37-91E2-4C44-BC2A-DE6E0E43F131}" presName="spacer" presStyleCnt="0"/>
      <dgm:spPr/>
      <dgm:t>
        <a:bodyPr/>
        <a:lstStyle/>
        <a:p>
          <a:endParaRPr lang="en-US"/>
        </a:p>
      </dgm:t>
    </dgm:pt>
    <dgm:pt modelId="{BCDA80EB-8B84-42BD-AC4F-246EE70A09F1}" type="pres">
      <dgm:prSet presAssocID="{2377F037-C827-43C5-A902-055F64D94BD3}" presName="parentText" presStyleLbl="node1" presStyleIdx="6" presStyleCnt="7">
        <dgm:presLayoutVars>
          <dgm:chMax val="0"/>
          <dgm:bulletEnabled val="1"/>
        </dgm:presLayoutVars>
      </dgm:prSet>
      <dgm:spPr/>
      <dgm:t>
        <a:bodyPr/>
        <a:lstStyle/>
        <a:p>
          <a:endParaRPr lang="en-US"/>
        </a:p>
      </dgm:t>
    </dgm:pt>
  </dgm:ptLst>
  <dgm:cxnLst>
    <dgm:cxn modelId="{E6CB65EE-9221-4AF8-A942-5612BE498358}" type="presOf" srcId="{2AF37D63-AD95-4DBD-985C-007CC4AF0F2E}" destId="{D01179A8-2E09-45A3-A249-860843B3428F}" srcOrd="0" destOrd="0" presId="urn:microsoft.com/office/officeart/2005/8/layout/vList2"/>
    <dgm:cxn modelId="{8E1658C5-EEB6-4345-92EE-F284B9403DDC}" srcId="{2AF37D63-AD95-4DBD-985C-007CC4AF0F2E}" destId="{D7925269-50F9-4D47-801B-F77E872DACD2}" srcOrd="3" destOrd="0" parTransId="{1B435983-E79B-47B8-8AD4-607870E6072E}" sibTransId="{525E4133-21F8-40B8-ACF8-4704B621CE3E}"/>
    <dgm:cxn modelId="{25D8F107-FBA9-4927-B338-9E61F76A30B9}" srcId="{2AF37D63-AD95-4DBD-985C-007CC4AF0F2E}" destId="{4DF9056E-F97C-4FA4-8D73-AAB0FF8E6CB8}" srcOrd="5" destOrd="0" parTransId="{3329A1A8-7E40-4CF7-A653-C8CAA813184F}" sibTransId="{2DDCCD37-91E2-4C44-BC2A-DE6E0E43F131}"/>
    <dgm:cxn modelId="{94EF08E5-88EA-4C38-A5DB-052C9EF6ED4D}" srcId="{2AF37D63-AD95-4DBD-985C-007CC4AF0F2E}" destId="{1511CCC2-8F4C-418D-9A23-F6B2907BB2EE}" srcOrd="0" destOrd="0" parTransId="{5082F8CB-BB62-43BC-9E08-7788BCF9B77F}" sibTransId="{58E039FB-716A-4167-9AE9-ED330AE9E0E8}"/>
    <dgm:cxn modelId="{37B998DB-C5F3-4685-BB9B-8F1B8BF91200}" type="presOf" srcId="{D7925269-50F9-4D47-801B-F77E872DACD2}" destId="{431EEC32-8F4A-453E-A2CD-E6C51D66D324}" srcOrd="0" destOrd="0" presId="urn:microsoft.com/office/officeart/2005/8/layout/vList2"/>
    <dgm:cxn modelId="{523F3CE9-C8A0-41D8-B40B-9850EDFA0D4F}" type="presOf" srcId="{2377F037-C827-43C5-A902-055F64D94BD3}" destId="{BCDA80EB-8B84-42BD-AC4F-246EE70A09F1}" srcOrd="0" destOrd="0" presId="urn:microsoft.com/office/officeart/2005/8/layout/vList2"/>
    <dgm:cxn modelId="{D52454F6-E6D3-4222-BB67-BFD9D3FAF8E7}" srcId="{2AF37D63-AD95-4DBD-985C-007CC4AF0F2E}" destId="{419436EC-6612-4475-ADF6-847F0953DFA3}" srcOrd="2" destOrd="0" parTransId="{99A0E1E9-AE4E-4595-89A1-36A01B9D6505}" sibTransId="{E21F5EE8-BE16-45C1-A931-E76547B80352}"/>
    <dgm:cxn modelId="{A0F28A01-E61D-46CE-814D-AE6AD42BB83D}" srcId="{2AF37D63-AD95-4DBD-985C-007CC4AF0F2E}" destId="{2377F037-C827-43C5-A902-055F64D94BD3}" srcOrd="6" destOrd="0" parTransId="{9E04A941-ADEF-43A8-9B16-E6484BE7F925}" sibTransId="{8E8F4A7B-D206-4909-9BBD-1201049BF1C5}"/>
    <dgm:cxn modelId="{8548A38F-8A50-49F2-A52A-13810C025F54}" type="presOf" srcId="{EE94EBB5-20EE-4BEA-8A64-1853AC4C178E}" destId="{80039C2D-CB4B-4343-B318-09A7BD8AB250}" srcOrd="0" destOrd="0" presId="urn:microsoft.com/office/officeart/2005/8/layout/vList2"/>
    <dgm:cxn modelId="{3877A150-13D4-453E-AB76-F19C1C16A716}" type="presOf" srcId="{4DF9056E-F97C-4FA4-8D73-AAB0FF8E6CB8}" destId="{9E5153A0-5F1B-4E04-82CE-8B385DF86E0F}" srcOrd="0" destOrd="0" presId="urn:microsoft.com/office/officeart/2005/8/layout/vList2"/>
    <dgm:cxn modelId="{1F846BC1-EC5F-469F-B7AB-5CA3A0D4F54A}" type="presOf" srcId="{419436EC-6612-4475-ADF6-847F0953DFA3}" destId="{C468F221-2B7F-4DB9-976B-AB2696FBD142}" srcOrd="0" destOrd="0" presId="urn:microsoft.com/office/officeart/2005/8/layout/vList2"/>
    <dgm:cxn modelId="{4F7E8AE5-6BD2-4421-B70F-8B4EFAA83201}" type="presOf" srcId="{1511CCC2-8F4C-418D-9A23-F6B2907BB2EE}" destId="{55B38CE9-CA3D-4016-A3D1-E9B9B323BDC5}" srcOrd="0" destOrd="0" presId="urn:microsoft.com/office/officeart/2005/8/layout/vList2"/>
    <dgm:cxn modelId="{BB92D5A0-EB11-4208-AE5E-2B38653F0D27}" srcId="{2AF37D63-AD95-4DBD-985C-007CC4AF0F2E}" destId="{558763B7-94A2-4B04-83C3-5A5093CF40E7}" srcOrd="4" destOrd="0" parTransId="{B5BD801E-3101-42A2-A942-B129542F8E80}" sibTransId="{50D7594B-1C7F-42F7-A84A-FF315D260143}"/>
    <dgm:cxn modelId="{1B7A8478-F2CA-40AF-BE56-FADE5FF742F8}" srcId="{2AF37D63-AD95-4DBD-985C-007CC4AF0F2E}" destId="{EE94EBB5-20EE-4BEA-8A64-1853AC4C178E}" srcOrd="1" destOrd="0" parTransId="{0D7CA0BA-7E22-4CFD-BB1F-F447F8D89339}" sibTransId="{D9DF9B0D-3E13-4399-BE1C-ADD2524530EB}"/>
    <dgm:cxn modelId="{9162906D-21E5-4841-A061-3FC31446D031}" type="presOf" srcId="{558763B7-94A2-4B04-83C3-5A5093CF40E7}" destId="{8B035372-63AF-4979-BF60-CFB5630AD8FE}" srcOrd="0" destOrd="0" presId="urn:microsoft.com/office/officeart/2005/8/layout/vList2"/>
    <dgm:cxn modelId="{3D42DF98-DB6B-4D28-AF3D-D4703FDAE833}" type="presParOf" srcId="{D01179A8-2E09-45A3-A249-860843B3428F}" destId="{55B38CE9-CA3D-4016-A3D1-E9B9B323BDC5}" srcOrd="0" destOrd="0" presId="urn:microsoft.com/office/officeart/2005/8/layout/vList2"/>
    <dgm:cxn modelId="{8D5F1AD0-442C-414C-AC64-59DE2B167321}" type="presParOf" srcId="{D01179A8-2E09-45A3-A249-860843B3428F}" destId="{C3B66460-1CAE-41FF-AA8A-7E889A15DBB2}" srcOrd="1" destOrd="0" presId="urn:microsoft.com/office/officeart/2005/8/layout/vList2"/>
    <dgm:cxn modelId="{34554F30-F1BB-408A-ADCD-E220C6EE25DB}" type="presParOf" srcId="{D01179A8-2E09-45A3-A249-860843B3428F}" destId="{80039C2D-CB4B-4343-B318-09A7BD8AB250}" srcOrd="2" destOrd="0" presId="urn:microsoft.com/office/officeart/2005/8/layout/vList2"/>
    <dgm:cxn modelId="{DB80E169-28FE-48E5-AEEC-70DC62C00E98}" type="presParOf" srcId="{D01179A8-2E09-45A3-A249-860843B3428F}" destId="{EF437F0D-86B8-4BAC-BCC1-B5C793209824}" srcOrd="3" destOrd="0" presId="urn:microsoft.com/office/officeart/2005/8/layout/vList2"/>
    <dgm:cxn modelId="{F14630B7-C27F-462F-8E46-EDCC445EB548}" type="presParOf" srcId="{D01179A8-2E09-45A3-A249-860843B3428F}" destId="{C468F221-2B7F-4DB9-976B-AB2696FBD142}" srcOrd="4" destOrd="0" presId="urn:microsoft.com/office/officeart/2005/8/layout/vList2"/>
    <dgm:cxn modelId="{E7173579-B1B0-421A-BFFD-26C11ACCDD9E}" type="presParOf" srcId="{D01179A8-2E09-45A3-A249-860843B3428F}" destId="{B66E6041-01BA-4296-8263-14AB1278E819}" srcOrd="5" destOrd="0" presId="urn:microsoft.com/office/officeart/2005/8/layout/vList2"/>
    <dgm:cxn modelId="{5CFB0424-20EE-452C-BC27-18AC944209C3}" type="presParOf" srcId="{D01179A8-2E09-45A3-A249-860843B3428F}" destId="{431EEC32-8F4A-453E-A2CD-E6C51D66D324}" srcOrd="6" destOrd="0" presId="urn:microsoft.com/office/officeart/2005/8/layout/vList2"/>
    <dgm:cxn modelId="{13847FFC-18BC-441B-9B91-725EB14092D4}" type="presParOf" srcId="{D01179A8-2E09-45A3-A249-860843B3428F}" destId="{5CF37A62-7454-47E0-96A0-7B15E498A4CB}" srcOrd="7" destOrd="0" presId="urn:microsoft.com/office/officeart/2005/8/layout/vList2"/>
    <dgm:cxn modelId="{6059E7B5-6BE3-4DB0-85FF-B5234EFD6458}" type="presParOf" srcId="{D01179A8-2E09-45A3-A249-860843B3428F}" destId="{8B035372-63AF-4979-BF60-CFB5630AD8FE}" srcOrd="8" destOrd="0" presId="urn:microsoft.com/office/officeart/2005/8/layout/vList2"/>
    <dgm:cxn modelId="{C9C36894-2DDA-41BF-9EF4-4E2ADC06E3FD}" type="presParOf" srcId="{D01179A8-2E09-45A3-A249-860843B3428F}" destId="{A58E05E9-1472-4597-B111-FAF50C658ED7}" srcOrd="9" destOrd="0" presId="urn:microsoft.com/office/officeart/2005/8/layout/vList2"/>
    <dgm:cxn modelId="{67A3878D-813E-4E86-8D01-3221A31731AE}" type="presParOf" srcId="{D01179A8-2E09-45A3-A249-860843B3428F}" destId="{9E5153A0-5F1B-4E04-82CE-8B385DF86E0F}" srcOrd="10" destOrd="0" presId="urn:microsoft.com/office/officeart/2005/8/layout/vList2"/>
    <dgm:cxn modelId="{3B2EAB0E-7CAE-4290-B735-A8DDF9DF5D45}" type="presParOf" srcId="{D01179A8-2E09-45A3-A249-860843B3428F}" destId="{62E274CE-33A6-494F-AFB1-DBC4F7581ABD}" srcOrd="11" destOrd="0" presId="urn:microsoft.com/office/officeart/2005/8/layout/vList2"/>
    <dgm:cxn modelId="{4D614858-876D-4E8E-B169-6A5F6F4D8B1F}" type="presParOf" srcId="{D01179A8-2E09-45A3-A249-860843B3428F}" destId="{BCDA80EB-8B84-42BD-AC4F-246EE70A09F1}"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AD16FDF-A20F-40FB-9E1B-27AC6F003575}"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92C62CE4-C4EE-4F66-B123-0A0BB7ACF38F}">
      <dgm:prSet phldrT="[Text]" custT="1"/>
      <dgm:spPr/>
      <dgm:t>
        <a:bodyPr/>
        <a:lstStyle/>
        <a:p>
          <a:r>
            <a:rPr lang="en-US" sz="2000" b="0" u="none" dirty="0"/>
            <a:t>W</a:t>
          </a:r>
          <a:r>
            <a:rPr lang="x-none" sz="2000" b="0" u="none" dirty="0"/>
            <a:t>astewater piping</a:t>
          </a:r>
          <a:endParaRPr lang="en-US" sz="2000" b="0" dirty="0"/>
        </a:p>
      </dgm:t>
    </dgm:pt>
    <dgm:pt modelId="{565FC183-F554-43F1-BEA2-126ECC66EF3B}" type="parTrans" cxnId="{D97BC5FA-C49A-422C-8DA3-77CED99061C8}">
      <dgm:prSet/>
      <dgm:spPr/>
      <dgm:t>
        <a:bodyPr/>
        <a:lstStyle/>
        <a:p>
          <a:endParaRPr lang="en-US"/>
        </a:p>
      </dgm:t>
    </dgm:pt>
    <dgm:pt modelId="{8927B16D-CED9-48C1-A040-4F6CD760F08F}" type="sibTrans" cxnId="{D97BC5FA-C49A-422C-8DA3-77CED99061C8}">
      <dgm:prSet/>
      <dgm:spPr/>
      <dgm:t>
        <a:bodyPr/>
        <a:lstStyle/>
        <a:p>
          <a:endParaRPr lang="en-US"/>
        </a:p>
      </dgm:t>
    </dgm:pt>
    <dgm:pt modelId="{A6895275-6AEC-4673-9126-4171FA89839D}">
      <dgm:prSet phldrT="[Text]" custT="1"/>
      <dgm:spPr/>
      <dgm:t>
        <a:bodyPr/>
        <a:lstStyle/>
        <a:p>
          <a:r>
            <a:rPr lang="en-US" sz="2000" b="0" u="none" dirty="0"/>
            <a:t>S</a:t>
          </a:r>
          <a:r>
            <a:rPr lang="x-none" sz="2000" b="0" u="none" dirty="0"/>
            <a:t>torm drains</a:t>
          </a:r>
          <a:endParaRPr lang="en-US" sz="2000" b="0" dirty="0"/>
        </a:p>
      </dgm:t>
    </dgm:pt>
    <dgm:pt modelId="{021E938F-AA72-40E2-A033-4D5AAF757620}" type="parTrans" cxnId="{6FB2C29C-82EB-4FAD-A278-E8A4908FCFF3}">
      <dgm:prSet/>
      <dgm:spPr/>
      <dgm:t>
        <a:bodyPr/>
        <a:lstStyle/>
        <a:p>
          <a:endParaRPr lang="en-US"/>
        </a:p>
      </dgm:t>
    </dgm:pt>
    <dgm:pt modelId="{A55A61F4-06CF-43C8-8D9F-EDD36B657167}" type="sibTrans" cxnId="{6FB2C29C-82EB-4FAD-A278-E8A4908FCFF3}">
      <dgm:prSet/>
      <dgm:spPr/>
      <dgm:t>
        <a:bodyPr/>
        <a:lstStyle/>
        <a:p>
          <a:endParaRPr lang="en-US"/>
        </a:p>
      </dgm:t>
    </dgm:pt>
    <dgm:pt modelId="{D82AB7F0-A0EE-4CAB-A136-51EA7F70DCE6}">
      <dgm:prSet phldrT="[Text]" custT="1"/>
      <dgm:spPr/>
      <dgm:t>
        <a:bodyPr/>
        <a:lstStyle/>
        <a:p>
          <a:r>
            <a:rPr lang="en-US" sz="2000" b="0" u="none" dirty="0"/>
            <a:t>R</a:t>
          </a:r>
          <a:r>
            <a:rPr lang="x-none" sz="2000" b="0" u="none" dirty="0"/>
            <a:t>oof drains</a:t>
          </a:r>
          <a:endParaRPr lang="en-US" sz="2000" b="0" dirty="0"/>
        </a:p>
      </dgm:t>
    </dgm:pt>
    <dgm:pt modelId="{58B5CAB1-BB41-4E3D-9B23-78908F5AA423}" type="parTrans" cxnId="{5F1AADF8-C9C3-4D62-942C-FB91123FC3D0}">
      <dgm:prSet/>
      <dgm:spPr/>
      <dgm:t>
        <a:bodyPr/>
        <a:lstStyle/>
        <a:p>
          <a:endParaRPr lang="en-US"/>
        </a:p>
      </dgm:t>
    </dgm:pt>
    <dgm:pt modelId="{881F8D8E-90CD-4B6F-B559-60426F3673BB}" type="sibTrans" cxnId="{5F1AADF8-C9C3-4D62-942C-FB91123FC3D0}">
      <dgm:prSet/>
      <dgm:spPr/>
      <dgm:t>
        <a:bodyPr/>
        <a:lstStyle/>
        <a:p>
          <a:endParaRPr lang="en-US"/>
        </a:p>
      </dgm:t>
    </dgm:pt>
    <dgm:pt modelId="{91FA965F-2C39-4559-9D92-C14CD16579BB}">
      <dgm:prSet phldrT="[Tex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u="none" dirty="0"/>
            <a:t>S</a:t>
          </a:r>
          <a:r>
            <a:rPr lang="x-none" sz="2000" b="0" u="none" dirty="0"/>
            <a:t>econdary containment and drainage systems for hazardous materials</a:t>
          </a:r>
          <a:endParaRPr lang="en-US" sz="2000" b="0" dirty="0"/>
        </a:p>
      </dgm:t>
    </dgm:pt>
    <dgm:pt modelId="{6E3C85E8-753A-4305-A5AC-7EA073035816}" type="parTrans" cxnId="{75609C6F-1B49-43C9-B4CA-03E92CFFD169}">
      <dgm:prSet/>
      <dgm:spPr/>
      <dgm:t>
        <a:bodyPr/>
        <a:lstStyle/>
        <a:p>
          <a:endParaRPr lang="en-US"/>
        </a:p>
      </dgm:t>
    </dgm:pt>
    <dgm:pt modelId="{6E76B927-746E-41F1-AB54-376A331383BC}" type="sibTrans" cxnId="{75609C6F-1B49-43C9-B4CA-03E92CFFD169}">
      <dgm:prSet/>
      <dgm:spPr/>
      <dgm:t>
        <a:bodyPr/>
        <a:lstStyle/>
        <a:p>
          <a:endParaRPr lang="en-US"/>
        </a:p>
      </dgm:t>
    </dgm:pt>
    <dgm:pt modelId="{87995ED1-E837-4B16-82B4-9C5A3D6E4F99}" type="pres">
      <dgm:prSet presAssocID="{FAD16FDF-A20F-40FB-9E1B-27AC6F003575}" presName="diagram" presStyleCnt="0">
        <dgm:presLayoutVars>
          <dgm:dir/>
          <dgm:resizeHandles val="exact"/>
        </dgm:presLayoutVars>
      </dgm:prSet>
      <dgm:spPr/>
      <dgm:t>
        <a:bodyPr/>
        <a:lstStyle/>
        <a:p>
          <a:endParaRPr lang="en-US"/>
        </a:p>
      </dgm:t>
    </dgm:pt>
    <dgm:pt modelId="{8526D761-19CB-4B31-BD5B-3F8A0F7BE760}" type="pres">
      <dgm:prSet presAssocID="{92C62CE4-C4EE-4F66-B123-0A0BB7ACF38F}" presName="node" presStyleLbl="node1" presStyleIdx="0" presStyleCnt="4">
        <dgm:presLayoutVars>
          <dgm:bulletEnabled val="1"/>
        </dgm:presLayoutVars>
      </dgm:prSet>
      <dgm:spPr/>
      <dgm:t>
        <a:bodyPr/>
        <a:lstStyle/>
        <a:p>
          <a:endParaRPr lang="en-US"/>
        </a:p>
      </dgm:t>
    </dgm:pt>
    <dgm:pt modelId="{E5143174-2857-4167-8F51-D28FA5CFADCE}" type="pres">
      <dgm:prSet presAssocID="{8927B16D-CED9-48C1-A040-4F6CD760F08F}" presName="sibTrans" presStyleCnt="0"/>
      <dgm:spPr/>
    </dgm:pt>
    <dgm:pt modelId="{EAD71BDF-7D97-4E65-AB0B-4756736AB738}" type="pres">
      <dgm:prSet presAssocID="{A6895275-6AEC-4673-9126-4171FA89839D}" presName="node" presStyleLbl="node1" presStyleIdx="1" presStyleCnt="4">
        <dgm:presLayoutVars>
          <dgm:bulletEnabled val="1"/>
        </dgm:presLayoutVars>
      </dgm:prSet>
      <dgm:spPr/>
      <dgm:t>
        <a:bodyPr/>
        <a:lstStyle/>
        <a:p>
          <a:endParaRPr lang="en-US"/>
        </a:p>
      </dgm:t>
    </dgm:pt>
    <dgm:pt modelId="{D6806D5A-90B8-4CBD-8E62-4950A5DF4800}" type="pres">
      <dgm:prSet presAssocID="{A55A61F4-06CF-43C8-8D9F-EDD36B657167}" presName="sibTrans" presStyleCnt="0"/>
      <dgm:spPr/>
    </dgm:pt>
    <dgm:pt modelId="{7E4D72CC-7FA5-40E8-8534-02B6664C17D4}" type="pres">
      <dgm:prSet presAssocID="{D82AB7F0-A0EE-4CAB-A136-51EA7F70DCE6}" presName="node" presStyleLbl="node1" presStyleIdx="2" presStyleCnt="4">
        <dgm:presLayoutVars>
          <dgm:bulletEnabled val="1"/>
        </dgm:presLayoutVars>
      </dgm:prSet>
      <dgm:spPr/>
      <dgm:t>
        <a:bodyPr/>
        <a:lstStyle/>
        <a:p>
          <a:endParaRPr lang="en-US"/>
        </a:p>
      </dgm:t>
    </dgm:pt>
    <dgm:pt modelId="{CE702684-D1FC-41E2-B543-63B3C8D686DE}" type="pres">
      <dgm:prSet presAssocID="{881F8D8E-90CD-4B6F-B559-60426F3673BB}" presName="sibTrans" presStyleCnt="0"/>
      <dgm:spPr/>
    </dgm:pt>
    <dgm:pt modelId="{0D291E69-7B87-4E47-B656-6792EDDDD538}" type="pres">
      <dgm:prSet presAssocID="{91FA965F-2C39-4559-9D92-C14CD16579BB}" presName="node" presStyleLbl="node1" presStyleIdx="3" presStyleCnt="4">
        <dgm:presLayoutVars>
          <dgm:bulletEnabled val="1"/>
        </dgm:presLayoutVars>
      </dgm:prSet>
      <dgm:spPr/>
      <dgm:t>
        <a:bodyPr/>
        <a:lstStyle/>
        <a:p>
          <a:endParaRPr lang="en-US"/>
        </a:p>
      </dgm:t>
    </dgm:pt>
  </dgm:ptLst>
  <dgm:cxnLst>
    <dgm:cxn modelId="{21B2F5B3-294B-4FE6-ABED-D5DA202A8798}" type="presOf" srcId="{91FA965F-2C39-4559-9D92-C14CD16579BB}" destId="{0D291E69-7B87-4E47-B656-6792EDDDD538}" srcOrd="0" destOrd="0" presId="urn:microsoft.com/office/officeart/2005/8/layout/default"/>
    <dgm:cxn modelId="{D97BC5FA-C49A-422C-8DA3-77CED99061C8}" srcId="{FAD16FDF-A20F-40FB-9E1B-27AC6F003575}" destId="{92C62CE4-C4EE-4F66-B123-0A0BB7ACF38F}" srcOrd="0" destOrd="0" parTransId="{565FC183-F554-43F1-BEA2-126ECC66EF3B}" sibTransId="{8927B16D-CED9-48C1-A040-4F6CD760F08F}"/>
    <dgm:cxn modelId="{75609C6F-1B49-43C9-B4CA-03E92CFFD169}" srcId="{FAD16FDF-A20F-40FB-9E1B-27AC6F003575}" destId="{91FA965F-2C39-4559-9D92-C14CD16579BB}" srcOrd="3" destOrd="0" parTransId="{6E3C85E8-753A-4305-A5AC-7EA073035816}" sibTransId="{6E76B927-746E-41F1-AB54-376A331383BC}"/>
    <dgm:cxn modelId="{5F1AADF8-C9C3-4D62-942C-FB91123FC3D0}" srcId="{FAD16FDF-A20F-40FB-9E1B-27AC6F003575}" destId="{D82AB7F0-A0EE-4CAB-A136-51EA7F70DCE6}" srcOrd="2" destOrd="0" parTransId="{58B5CAB1-BB41-4E3D-9B23-78908F5AA423}" sibTransId="{881F8D8E-90CD-4B6F-B559-60426F3673BB}"/>
    <dgm:cxn modelId="{8287FB1C-1A88-4EAC-B534-3A9AF6FCA3FE}" type="presOf" srcId="{A6895275-6AEC-4673-9126-4171FA89839D}" destId="{EAD71BDF-7D97-4E65-AB0B-4756736AB738}" srcOrd="0" destOrd="0" presId="urn:microsoft.com/office/officeart/2005/8/layout/default"/>
    <dgm:cxn modelId="{A96FD167-541B-4203-9A2A-ED0E358C2C28}" type="presOf" srcId="{92C62CE4-C4EE-4F66-B123-0A0BB7ACF38F}" destId="{8526D761-19CB-4B31-BD5B-3F8A0F7BE760}" srcOrd="0" destOrd="0" presId="urn:microsoft.com/office/officeart/2005/8/layout/default"/>
    <dgm:cxn modelId="{79AD1FA1-675B-4585-98F6-2E49EC93BBEA}" type="presOf" srcId="{D82AB7F0-A0EE-4CAB-A136-51EA7F70DCE6}" destId="{7E4D72CC-7FA5-40E8-8534-02B6664C17D4}" srcOrd="0" destOrd="0" presId="urn:microsoft.com/office/officeart/2005/8/layout/default"/>
    <dgm:cxn modelId="{720A0AB6-AEEB-4B69-9E50-E07040CC5C76}" type="presOf" srcId="{FAD16FDF-A20F-40FB-9E1B-27AC6F003575}" destId="{87995ED1-E837-4B16-82B4-9C5A3D6E4F99}" srcOrd="0" destOrd="0" presId="urn:microsoft.com/office/officeart/2005/8/layout/default"/>
    <dgm:cxn modelId="{6FB2C29C-82EB-4FAD-A278-E8A4908FCFF3}" srcId="{FAD16FDF-A20F-40FB-9E1B-27AC6F003575}" destId="{A6895275-6AEC-4673-9126-4171FA89839D}" srcOrd="1" destOrd="0" parTransId="{021E938F-AA72-40E2-A033-4D5AAF757620}" sibTransId="{A55A61F4-06CF-43C8-8D9F-EDD36B657167}"/>
    <dgm:cxn modelId="{1442CDD0-B018-4A12-8997-2BDF5F7F79B3}" type="presParOf" srcId="{87995ED1-E837-4B16-82B4-9C5A3D6E4F99}" destId="{8526D761-19CB-4B31-BD5B-3F8A0F7BE760}" srcOrd="0" destOrd="0" presId="urn:microsoft.com/office/officeart/2005/8/layout/default"/>
    <dgm:cxn modelId="{AE765FCE-9EC3-4786-A0BE-89B87F17967D}" type="presParOf" srcId="{87995ED1-E837-4B16-82B4-9C5A3D6E4F99}" destId="{E5143174-2857-4167-8F51-D28FA5CFADCE}" srcOrd="1" destOrd="0" presId="urn:microsoft.com/office/officeart/2005/8/layout/default"/>
    <dgm:cxn modelId="{AB70AFD4-9FD1-4D36-B111-FCDEC3126CAC}" type="presParOf" srcId="{87995ED1-E837-4B16-82B4-9C5A3D6E4F99}" destId="{EAD71BDF-7D97-4E65-AB0B-4756736AB738}" srcOrd="2" destOrd="0" presId="urn:microsoft.com/office/officeart/2005/8/layout/default"/>
    <dgm:cxn modelId="{F29DB2D3-7A19-4395-95D2-20EE888D4838}" type="presParOf" srcId="{87995ED1-E837-4B16-82B4-9C5A3D6E4F99}" destId="{D6806D5A-90B8-4CBD-8E62-4950A5DF4800}" srcOrd="3" destOrd="0" presId="urn:microsoft.com/office/officeart/2005/8/layout/default"/>
    <dgm:cxn modelId="{5B7246C0-CF88-4A06-9E31-D56757AC6DD1}" type="presParOf" srcId="{87995ED1-E837-4B16-82B4-9C5A3D6E4F99}" destId="{7E4D72CC-7FA5-40E8-8534-02B6664C17D4}" srcOrd="4" destOrd="0" presId="urn:microsoft.com/office/officeart/2005/8/layout/default"/>
    <dgm:cxn modelId="{AF210D3C-BC5D-4FF1-A4FD-68C05214BC11}" type="presParOf" srcId="{87995ED1-E837-4B16-82B4-9C5A3D6E4F99}" destId="{CE702684-D1FC-41E2-B543-63B3C8D686DE}" srcOrd="5" destOrd="0" presId="urn:microsoft.com/office/officeart/2005/8/layout/default"/>
    <dgm:cxn modelId="{7B07E041-6F00-4A76-B77A-41453E5471C7}" type="presParOf" srcId="{87995ED1-E837-4B16-82B4-9C5A3D6E4F99}" destId="{0D291E69-7B87-4E47-B656-6792EDDDD53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AD16FDF-A20F-40FB-9E1B-27AC6F003575}"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92C62CE4-C4EE-4F66-B123-0A0BB7ACF38F}">
      <dgm:prSet phldrT="[Text]" custT="1"/>
      <dgm:spPr/>
      <dgm:t>
        <a:bodyPr/>
        <a:lstStyle/>
        <a:p>
          <a:r>
            <a:rPr lang="x-none" sz="2000" b="0" u="none" dirty="0"/>
            <a:t>Adequate water supply is important when residential automatic sprinkler systems are installed</a:t>
          </a:r>
          <a:endParaRPr lang="en-US" sz="2000" b="0" dirty="0"/>
        </a:p>
      </dgm:t>
    </dgm:pt>
    <dgm:pt modelId="{565FC183-F554-43F1-BEA2-126ECC66EF3B}" type="parTrans" cxnId="{D97BC5FA-C49A-422C-8DA3-77CED99061C8}">
      <dgm:prSet/>
      <dgm:spPr/>
      <dgm:t>
        <a:bodyPr/>
        <a:lstStyle/>
        <a:p>
          <a:endParaRPr lang="en-US"/>
        </a:p>
      </dgm:t>
    </dgm:pt>
    <dgm:pt modelId="{8927B16D-CED9-48C1-A040-4F6CD760F08F}" type="sibTrans" cxnId="{D97BC5FA-C49A-422C-8DA3-77CED99061C8}">
      <dgm:prSet/>
      <dgm:spPr/>
      <dgm:t>
        <a:bodyPr/>
        <a:lstStyle/>
        <a:p>
          <a:endParaRPr lang="en-US"/>
        </a:p>
      </dgm:t>
    </dgm:pt>
    <dgm:pt modelId="{598A3AF7-663B-4B3C-AD7B-C3A411F489AA}">
      <dgm:prSet phldrT="[Text]" custT="1"/>
      <dgm:spPr>
        <a:solidFill>
          <a:srgbClr val="1616A7"/>
        </a:solidFill>
      </dgm:spPr>
      <dgm:t>
        <a:bodyPr/>
        <a:lstStyle/>
        <a:p>
          <a:r>
            <a:rPr lang="en-US" sz="2000" b="0" dirty="0"/>
            <a:t>Other fire protection system components that may appear on the plumbing plans are water supply connections to the standpipe system and fire pump</a:t>
          </a:r>
        </a:p>
      </dgm:t>
    </dgm:pt>
    <dgm:pt modelId="{90A38911-90FD-4277-8B9B-4FD9C19C0EC5}" type="parTrans" cxnId="{B2167295-3F56-4B9D-9C4F-94B3CD92DF8B}">
      <dgm:prSet/>
      <dgm:spPr/>
      <dgm:t>
        <a:bodyPr/>
        <a:lstStyle/>
        <a:p>
          <a:endParaRPr lang="en-US"/>
        </a:p>
      </dgm:t>
    </dgm:pt>
    <dgm:pt modelId="{8AAFC8ED-02CA-4516-BD3F-89A19C6EFA0E}" type="sibTrans" cxnId="{B2167295-3F56-4B9D-9C4F-94B3CD92DF8B}">
      <dgm:prSet/>
      <dgm:spPr/>
      <dgm:t>
        <a:bodyPr/>
        <a:lstStyle/>
        <a:p>
          <a:endParaRPr lang="en-US"/>
        </a:p>
      </dgm:t>
    </dgm:pt>
    <dgm:pt modelId="{136FC7D9-CCEC-4EBF-827F-B5EB90B757CC}" type="pres">
      <dgm:prSet presAssocID="{FAD16FDF-A20F-40FB-9E1B-27AC6F003575}" presName="linear" presStyleCnt="0">
        <dgm:presLayoutVars>
          <dgm:animLvl val="lvl"/>
          <dgm:resizeHandles val="exact"/>
        </dgm:presLayoutVars>
      </dgm:prSet>
      <dgm:spPr/>
      <dgm:t>
        <a:bodyPr/>
        <a:lstStyle/>
        <a:p>
          <a:endParaRPr lang="en-US"/>
        </a:p>
      </dgm:t>
    </dgm:pt>
    <dgm:pt modelId="{A4AD3907-F3E3-4BC9-A756-B701835E8978}" type="pres">
      <dgm:prSet presAssocID="{92C62CE4-C4EE-4F66-B123-0A0BB7ACF38F}" presName="parentText" presStyleLbl="node1" presStyleIdx="0" presStyleCnt="2">
        <dgm:presLayoutVars>
          <dgm:chMax val="0"/>
          <dgm:bulletEnabled val="1"/>
        </dgm:presLayoutVars>
      </dgm:prSet>
      <dgm:spPr/>
      <dgm:t>
        <a:bodyPr/>
        <a:lstStyle/>
        <a:p>
          <a:endParaRPr lang="en-US"/>
        </a:p>
      </dgm:t>
    </dgm:pt>
    <dgm:pt modelId="{4231A522-2642-464E-895A-E524217C0712}" type="pres">
      <dgm:prSet presAssocID="{8927B16D-CED9-48C1-A040-4F6CD760F08F}" presName="spacer" presStyleCnt="0"/>
      <dgm:spPr/>
    </dgm:pt>
    <dgm:pt modelId="{E4E34049-455F-4628-91C4-A06040C28B4B}" type="pres">
      <dgm:prSet presAssocID="{598A3AF7-663B-4B3C-AD7B-C3A411F489AA}" presName="parentText" presStyleLbl="node1" presStyleIdx="1" presStyleCnt="2">
        <dgm:presLayoutVars>
          <dgm:chMax val="0"/>
          <dgm:bulletEnabled val="1"/>
        </dgm:presLayoutVars>
      </dgm:prSet>
      <dgm:spPr/>
      <dgm:t>
        <a:bodyPr/>
        <a:lstStyle/>
        <a:p>
          <a:endParaRPr lang="en-US"/>
        </a:p>
      </dgm:t>
    </dgm:pt>
  </dgm:ptLst>
  <dgm:cxnLst>
    <dgm:cxn modelId="{E24DE40A-DC65-4D9D-BAFE-683147871AB8}" type="presOf" srcId="{92C62CE4-C4EE-4F66-B123-0A0BB7ACF38F}" destId="{A4AD3907-F3E3-4BC9-A756-B701835E8978}" srcOrd="0" destOrd="0" presId="urn:microsoft.com/office/officeart/2005/8/layout/vList2"/>
    <dgm:cxn modelId="{B2167295-3F56-4B9D-9C4F-94B3CD92DF8B}" srcId="{FAD16FDF-A20F-40FB-9E1B-27AC6F003575}" destId="{598A3AF7-663B-4B3C-AD7B-C3A411F489AA}" srcOrd="1" destOrd="0" parTransId="{90A38911-90FD-4277-8B9B-4FD9C19C0EC5}" sibTransId="{8AAFC8ED-02CA-4516-BD3F-89A19C6EFA0E}"/>
    <dgm:cxn modelId="{12A6BDC5-1D92-429B-8B23-B69233817D7C}" type="presOf" srcId="{FAD16FDF-A20F-40FB-9E1B-27AC6F003575}" destId="{136FC7D9-CCEC-4EBF-827F-B5EB90B757CC}" srcOrd="0" destOrd="0" presId="urn:microsoft.com/office/officeart/2005/8/layout/vList2"/>
    <dgm:cxn modelId="{F9BDE99D-51FE-4B8B-B190-960BCB11720D}" type="presOf" srcId="{598A3AF7-663B-4B3C-AD7B-C3A411F489AA}" destId="{E4E34049-455F-4628-91C4-A06040C28B4B}" srcOrd="0" destOrd="0" presId="urn:microsoft.com/office/officeart/2005/8/layout/vList2"/>
    <dgm:cxn modelId="{D97BC5FA-C49A-422C-8DA3-77CED99061C8}" srcId="{FAD16FDF-A20F-40FB-9E1B-27AC6F003575}" destId="{92C62CE4-C4EE-4F66-B123-0A0BB7ACF38F}" srcOrd="0" destOrd="0" parTransId="{565FC183-F554-43F1-BEA2-126ECC66EF3B}" sibTransId="{8927B16D-CED9-48C1-A040-4F6CD760F08F}"/>
    <dgm:cxn modelId="{9561E978-4C50-4A4E-AFC8-38F6E0E4C3C4}" type="presParOf" srcId="{136FC7D9-CCEC-4EBF-827F-B5EB90B757CC}" destId="{A4AD3907-F3E3-4BC9-A756-B701835E8978}" srcOrd="0" destOrd="0" presId="urn:microsoft.com/office/officeart/2005/8/layout/vList2"/>
    <dgm:cxn modelId="{A0C27EDD-3F7C-45D1-A24D-66069C621156}" type="presParOf" srcId="{136FC7D9-CCEC-4EBF-827F-B5EB90B757CC}" destId="{4231A522-2642-464E-895A-E524217C0712}" srcOrd="1" destOrd="0" presId="urn:microsoft.com/office/officeart/2005/8/layout/vList2"/>
    <dgm:cxn modelId="{48F86EB2-6EC5-434D-B945-97A69F2D5529}" type="presParOf" srcId="{136FC7D9-CCEC-4EBF-827F-B5EB90B757CC}" destId="{E4E34049-455F-4628-91C4-A06040C28B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83DBBAF-20C4-4BDF-8C67-679995481BC4}"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A694B68-8F5F-42C9-96DA-88663AFC038B}">
      <dgm:prSet phldrT="[Text]" custT="1"/>
      <dgm:spPr/>
      <dgm:t>
        <a:bodyPr/>
        <a:lstStyle/>
        <a:p>
          <a:r>
            <a:rPr lang="en-US" sz="2000" b="0" u="none" dirty="0"/>
            <a:t>Be familiar with o</a:t>
          </a:r>
          <a:r>
            <a:rPr lang="x-none" sz="2000" b="0" u="none" dirty="0"/>
            <a:t>perations</a:t>
          </a:r>
          <a:r>
            <a:rPr lang="en-US" sz="2000" b="0" u="none" dirty="0"/>
            <a:t> </a:t>
          </a:r>
          <a:r>
            <a:rPr lang="x-none" sz="2000" b="0" u="none" dirty="0"/>
            <a:t>and specifications for each type of system</a:t>
          </a:r>
          <a:endParaRPr lang="en-US" sz="2000" b="0" dirty="0"/>
        </a:p>
      </dgm:t>
    </dgm:pt>
    <dgm:pt modelId="{88A991FE-19A4-425B-9C0F-EC428D0DDD50}" type="parTrans" cxnId="{B4E80C52-0ECD-4597-AEE0-0CDC0743ACDD}">
      <dgm:prSet/>
      <dgm:spPr/>
      <dgm:t>
        <a:bodyPr/>
        <a:lstStyle/>
        <a:p>
          <a:endParaRPr lang="en-US"/>
        </a:p>
      </dgm:t>
    </dgm:pt>
    <dgm:pt modelId="{C2E37445-4CDA-40A0-996E-D5C5DF782C91}" type="sibTrans" cxnId="{B4E80C52-0ECD-4597-AEE0-0CDC0743ACDD}">
      <dgm:prSet/>
      <dgm:spPr/>
      <dgm:t>
        <a:bodyPr/>
        <a:lstStyle/>
        <a:p>
          <a:endParaRPr lang="en-US"/>
        </a:p>
      </dgm:t>
    </dgm:pt>
    <dgm:pt modelId="{22195677-928E-4DFB-B661-0D27ABBC0352}">
      <dgm:prSet custT="1"/>
      <dgm:spPr/>
      <dgm:t>
        <a:bodyPr/>
        <a:lstStyle/>
        <a:p>
          <a:r>
            <a:rPr lang="x-none" sz="2000" b="0" u="none" dirty="0"/>
            <a:t>When required, an inspector needs to be able to develop a field inspection checklist of the specific requirements for sprinkler systems and the code sections that relate to the requirements</a:t>
          </a:r>
          <a:endParaRPr lang="en-US" sz="2000" b="0" u="none" dirty="0"/>
        </a:p>
      </dgm:t>
    </dgm:pt>
    <dgm:pt modelId="{DFFCBE2B-C294-4E83-8A2D-57B6A164BF6F}" type="parTrans" cxnId="{908944F3-E512-4449-925B-257249275F15}">
      <dgm:prSet/>
      <dgm:spPr/>
      <dgm:t>
        <a:bodyPr/>
        <a:lstStyle/>
        <a:p>
          <a:endParaRPr lang="en-US"/>
        </a:p>
      </dgm:t>
    </dgm:pt>
    <dgm:pt modelId="{476DF941-AD00-49F6-BB18-F117E96C2C04}" type="sibTrans" cxnId="{908944F3-E512-4449-925B-257249275F15}">
      <dgm:prSet/>
      <dgm:spPr/>
      <dgm:t>
        <a:bodyPr/>
        <a:lstStyle/>
        <a:p>
          <a:endParaRPr lang="en-US"/>
        </a:p>
      </dgm:t>
    </dgm:pt>
    <dgm:pt modelId="{00015B73-8189-470C-BE56-03B79E99157D}">
      <dgm:prSet custT="1"/>
      <dgm:spPr>
        <a:solidFill>
          <a:srgbClr val="1616A7"/>
        </a:solidFill>
      </dgm:spPr>
      <dgm:t>
        <a:bodyPr/>
        <a:lstStyle/>
        <a:p>
          <a:r>
            <a:rPr lang="en-US" sz="2000" b="0" u="none" dirty="0"/>
            <a:t>T</a:t>
          </a:r>
          <a:r>
            <a:rPr lang="x-none" sz="2000" b="0" u="none" dirty="0"/>
            <a:t>his checklist can be used as a guide during sprinkler plans review</a:t>
          </a:r>
          <a:endParaRPr lang="en-US" sz="2000" b="0" u="none" dirty="0"/>
        </a:p>
      </dgm:t>
    </dgm:pt>
    <dgm:pt modelId="{C4FA47D9-AE22-4B79-B81E-37B7F2A4D9E2}" type="parTrans" cxnId="{E1FBA673-A723-491C-85E8-D15640FB3355}">
      <dgm:prSet/>
      <dgm:spPr/>
      <dgm:t>
        <a:bodyPr/>
        <a:lstStyle/>
        <a:p>
          <a:endParaRPr lang="en-US"/>
        </a:p>
      </dgm:t>
    </dgm:pt>
    <dgm:pt modelId="{E59FCAEA-89E8-4962-9E1C-0AF039BCD90E}" type="sibTrans" cxnId="{E1FBA673-A723-491C-85E8-D15640FB3355}">
      <dgm:prSet/>
      <dgm:spPr/>
      <dgm:t>
        <a:bodyPr/>
        <a:lstStyle/>
        <a:p>
          <a:endParaRPr lang="en-US"/>
        </a:p>
      </dgm:t>
    </dgm:pt>
    <dgm:pt modelId="{31C0273F-E180-4431-9A0E-B8A4B06A69B6}" type="pres">
      <dgm:prSet presAssocID="{583DBBAF-20C4-4BDF-8C67-679995481BC4}" presName="linear" presStyleCnt="0">
        <dgm:presLayoutVars>
          <dgm:animLvl val="lvl"/>
          <dgm:resizeHandles val="exact"/>
        </dgm:presLayoutVars>
      </dgm:prSet>
      <dgm:spPr/>
      <dgm:t>
        <a:bodyPr/>
        <a:lstStyle/>
        <a:p>
          <a:endParaRPr lang="en-US"/>
        </a:p>
      </dgm:t>
    </dgm:pt>
    <dgm:pt modelId="{57C6E749-28B1-46FA-A93B-4C2B3F633E57}" type="pres">
      <dgm:prSet presAssocID="{BA694B68-8F5F-42C9-96DA-88663AFC038B}" presName="parentText" presStyleLbl="node1" presStyleIdx="0" presStyleCnt="3">
        <dgm:presLayoutVars>
          <dgm:chMax val="0"/>
          <dgm:bulletEnabled val="1"/>
        </dgm:presLayoutVars>
      </dgm:prSet>
      <dgm:spPr/>
      <dgm:t>
        <a:bodyPr/>
        <a:lstStyle/>
        <a:p>
          <a:endParaRPr lang="en-US"/>
        </a:p>
      </dgm:t>
    </dgm:pt>
    <dgm:pt modelId="{91499C3C-0CB4-4A83-959E-963116C9D19D}" type="pres">
      <dgm:prSet presAssocID="{C2E37445-4CDA-40A0-996E-D5C5DF782C91}" presName="spacer" presStyleCnt="0"/>
      <dgm:spPr/>
    </dgm:pt>
    <dgm:pt modelId="{6EEA1713-9C12-45A9-B34D-66CEA8E97044}" type="pres">
      <dgm:prSet presAssocID="{22195677-928E-4DFB-B661-0D27ABBC0352}" presName="parentText" presStyleLbl="node1" presStyleIdx="1" presStyleCnt="3">
        <dgm:presLayoutVars>
          <dgm:chMax val="0"/>
          <dgm:bulletEnabled val="1"/>
        </dgm:presLayoutVars>
      </dgm:prSet>
      <dgm:spPr/>
      <dgm:t>
        <a:bodyPr/>
        <a:lstStyle/>
        <a:p>
          <a:endParaRPr lang="en-US"/>
        </a:p>
      </dgm:t>
    </dgm:pt>
    <dgm:pt modelId="{4E35EC12-85DE-45B5-BA41-40F8130142FE}" type="pres">
      <dgm:prSet presAssocID="{476DF941-AD00-49F6-BB18-F117E96C2C04}" presName="spacer" presStyleCnt="0"/>
      <dgm:spPr/>
    </dgm:pt>
    <dgm:pt modelId="{C2ECFC9F-25D0-4391-B49D-1F6137F46385}" type="pres">
      <dgm:prSet presAssocID="{00015B73-8189-470C-BE56-03B79E99157D}" presName="parentText" presStyleLbl="node1" presStyleIdx="2" presStyleCnt="3">
        <dgm:presLayoutVars>
          <dgm:chMax val="0"/>
          <dgm:bulletEnabled val="1"/>
        </dgm:presLayoutVars>
      </dgm:prSet>
      <dgm:spPr/>
      <dgm:t>
        <a:bodyPr/>
        <a:lstStyle/>
        <a:p>
          <a:endParaRPr lang="en-US"/>
        </a:p>
      </dgm:t>
    </dgm:pt>
  </dgm:ptLst>
  <dgm:cxnLst>
    <dgm:cxn modelId="{908944F3-E512-4449-925B-257249275F15}" srcId="{583DBBAF-20C4-4BDF-8C67-679995481BC4}" destId="{22195677-928E-4DFB-B661-0D27ABBC0352}" srcOrd="1" destOrd="0" parTransId="{DFFCBE2B-C294-4E83-8A2D-57B6A164BF6F}" sibTransId="{476DF941-AD00-49F6-BB18-F117E96C2C04}"/>
    <dgm:cxn modelId="{D9415FE7-B8F1-472A-8505-6853C88A15DF}" type="presOf" srcId="{00015B73-8189-470C-BE56-03B79E99157D}" destId="{C2ECFC9F-25D0-4391-B49D-1F6137F46385}" srcOrd="0" destOrd="0" presId="urn:microsoft.com/office/officeart/2005/8/layout/vList2"/>
    <dgm:cxn modelId="{34E683EC-389B-4205-9FF3-8473AAF0C939}" type="presOf" srcId="{22195677-928E-4DFB-B661-0D27ABBC0352}" destId="{6EEA1713-9C12-45A9-B34D-66CEA8E97044}" srcOrd="0" destOrd="0" presId="urn:microsoft.com/office/officeart/2005/8/layout/vList2"/>
    <dgm:cxn modelId="{4BE705C4-B7B4-4766-B4E8-D86882577A21}" type="presOf" srcId="{583DBBAF-20C4-4BDF-8C67-679995481BC4}" destId="{31C0273F-E180-4431-9A0E-B8A4B06A69B6}" srcOrd="0" destOrd="0" presId="urn:microsoft.com/office/officeart/2005/8/layout/vList2"/>
    <dgm:cxn modelId="{66E2620F-8657-47C7-AAA2-45AD46102EDF}" type="presOf" srcId="{BA694B68-8F5F-42C9-96DA-88663AFC038B}" destId="{57C6E749-28B1-46FA-A93B-4C2B3F633E57}" srcOrd="0" destOrd="0" presId="urn:microsoft.com/office/officeart/2005/8/layout/vList2"/>
    <dgm:cxn modelId="{E1FBA673-A723-491C-85E8-D15640FB3355}" srcId="{583DBBAF-20C4-4BDF-8C67-679995481BC4}" destId="{00015B73-8189-470C-BE56-03B79E99157D}" srcOrd="2" destOrd="0" parTransId="{C4FA47D9-AE22-4B79-B81E-37B7F2A4D9E2}" sibTransId="{E59FCAEA-89E8-4962-9E1C-0AF039BCD90E}"/>
    <dgm:cxn modelId="{B4E80C52-0ECD-4597-AEE0-0CDC0743ACDD}" srcId="{583DBBAF-20C4-4BDF-8C67-679995481BC4}" destId="{BA694B68-8F5F-42C9-96DA-88663AFC038B}" srcOrd="0" destOrd="0" parTransId="{88A991FE-19A4-425B-9C0F-EC428D0DDD50}" sibTransId="{C2E37445-4CDA-40A0-996E-D5C5DF782C91}"/>
    <dgm:cxn modelId="{8EB84A14-B3F0-4A41-AF5A-0C52C4BFA712}" type="presParOf" srcId="{31C0273F-E180-4431-9A0E-B8A4B06A69B6}" destId="{57C6E749-28B1-46FA-A93B-4C2B3F633E57}" srcOrd="0" destOrd="0" presId="urn:microsoft.com/office/officeart/2005/8/layout/vList2"/>
    <dgm:cxn modelId="{95F4281F-4F4A-41B8-9C4A-80942B0BAB00}" type="presParOf" srcId="{31C0273F-E180-4431-9A0E-B8A4B06A69B6}" destId="{91499C3C-0CB4-4A83-959E-963116C9D19D}" srcOrd="1" destOrd="0" presId="urn:microsoft.com/office/officeart/2005/8/layout/vList2"/>
    <dgm:cxn modelId="{E46D7177-4F65-44C6-A4E9-570F2A3248C0}" type="presParOf" srcId="{31C0273F-E180-4431-9A0E-B8A4B06A69B6}" destId="{6EEA1713-9C12-45A9-B34D-66CEA8E97044}" srcOrd="2" destOrd="0" presId="urn:microsoft.com/office/officeart/2005/8/layout/vList2"/>
    <dgm:cxn modelId="{9DA02E47-DE7A-451B-A3E6-CA0F02B564D7}" type="presParOf" srcId="{31C0273F-E180-4431-9A0E-B8A4B06A69B6}" destId="{4E35EC12-85DE-45B5-BA41-40F8130142FE}" srcOrd="3" destOrd="0" presId="urn:microsoft.com/office/officeart/2005/8/layout/vList2"/>
    <dgm:cxn modelId="{FCB56E1A-8962-40F2-A7AF-A1D8196DBFB7}" type="presParOf" srcId="{31C0273F-E180-4431-9A0E-B8A4B06A69B6}" destId="{C2ECFC9F-25D0-4391-B49D-1F6137F463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83DBBAF-20C4-4BDF-8C67-679995481BC4}"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BA694B68-8F5F-42C9-96DA-88663AFC038B}">
      <dgm:prSet phldrT="[Text]" custT="1"/>
      <dgm:spPr/>
      <dgm:t>
        <a:bodyPr/>
        <a:lstStyle/>
        <a:p>
          <a:r>
            <a:rPr lang="en-US" sz="2000" b="0" u="none" dirty="0"/>
            <a:t>Occurs before plans review begins</a:t>
          </a:r>
          <a:endParaRPr lang="en-US" sz="2000" b="0" dirty="0"/>
        </a:p>
      </dgm:t>
    </dgm:pt>
    <dgm:pt modelId="{88A991FE-19A4-425B-9C0F-EC428D0DDD50}" type="parTrans" cxnId="{B4E80C52-0ECD-4597-AEE0-0CDC0743ACDD}">
      <dgm:prSet/>
      <dgm:spPr/>
      <dgm:t>
        <a:bodyPr/>
        <a:lstStyle/>
        <a:p>
          <a:endParaRPr lang="en-US"/>
        </a:p>
      </dgm:t>
    </dgm:pt>
    <dgm:pt modelId="{C2E37445-4CDA-40A0-996E-D5C5DF782C91}" type="sibTrans" cxnId="{B4E80C52-0ECD-4597-AEE0-0CDC0743ACDD}">
      <dgm:prSet/>
      <dgm:spPr/>
      <dgm:t>
        <a:bodyPr/>
        <a:lstStyle/>
        <a:p>
          <a:endParaRPr lang="en-US"/>
        </a:p>
      </dgm:t>
    </dgm:pt>
    <dgm:pt modelId="{99DF8A27-6A57-42C7-B3D4-DA1BDA481A42}">
      <dgm:prSet phldrT="[Text]" custT="1"/>
      <dgm:spPr/>
      <dgm:t>
        <a:bodyPr/>
        <a:lstStyle/>
        <a:p>
          <a:r>
            <a:rPr lang="en-US" sz="2000" b="0" dirty="0"/>
            <a:t>Involves classifying hazards</a:t>
          </a:r>
        </a:p>
      </dgm:t>
    </dgm:pt>
    <dgm:pt modelId="{DF7EF560-DCA5-47EE-9528-E314707A7735}" type="parTrans" cxnId="{D75EBA44-9A19-418A-8403-00B8ECC46A09}">
      <dgm:prSet/>
      <dgm:spPr/>
      <dgm:t>
        <a:bodyPr/>
        <a:lstStyle/>
        <a:p>
          <a:endParaRPr lang="en-US"/>
        </a:p>
      </dgm:t>
    </dgm:pt>
    <dgm:pt modelId="{FA060BEA-E17F-4513-8551-DC58620EA5F5}" type="sibTrans" cxnId="{D75EBA44-9A19-418A-8403-00B8ECC46A09}">
      <dgm:prSet/>
      <dgm:spPr/>
      <dgm:t>
        <a:bodyPr/>
        <a:lstStyle/>
        <a:p>
          <a:endParaRPr lang="en-US"/>
        </a:p>
      </dgm:t>
    </dgm:pt>
    <dgm:pt modelId="{47387011-03E1-48FA-AEF9-95F115EABFA1}">
      <dgm:prSet phldrT="[Text]" custT="1"/>
      <dgm:spPr/>
      <dgm:t>
        <a:bodyPr/>
        <a:lstStyle/>
        <a:p>
          <a:r>
            <a:rPr lang="en-US" sz="1800" b="0" dirty="0"/>
            <a:t>Occupancy (light, ordinary, or extra hazard) </a:t>
          </a:r>
        </a:p>
      </dgm:t>
    </dgm:pt>
    <dgm:pt modelId="{AEF90AFB-BE17-4821-8E64-38FCFB7C60BB}" type="parTrans" cxnId="{B822DD05-1409-4015-B6F3-9A0F09794C1C}">
      <dgm:prSet/>
      <dgm:spPr/>
      <dgm:t>
        <a:bodyPr/>
        <a:lstStyle/>
        <a:p>
          <a:endParaRPr lang="en-US"/>
        </a:p>
      </dgm:t>
    </dgm:pt>
    <dgm:pt modelId="{4941507A-EEE2-455A-9D81-200EBB17DDB1}" type="sibTrans" cxnId="{B822DD05-1409-4015-B6F3-9A0F09794C1C}">
      <dgm:prSet/>
      <dgm:spPr/>
      <dgm:t>
        <a:bodyPr/>
        <a:lstStyle/>
        <a:p>
          <a:endParaRPr lang="en-US"/>
        </a:p>
      </dgm:t>
    </dgm:pt>
    <dgm:pt modelId="{650972ED-7E0B-420E-9564-D0DFD2C632B8}">
      <dgm:prSet custT="1"/>
      <dgm:spPr/>
      <dgm:t>
        <a:bodyPr/>
        <a:lstStyle/>
        <a:p>
          <a:r>
            <a:rPr lang="en-US" sz="1800" b="0" dirty="0"/>
            <a:t>Storage commodity (shelf, high-piled, rack, or warehouse)</a:t>
          </a:r>
        </a:p>
      </dgm:t>
    </dgm:pt>
    <dgm:pt modelId="{1E1B512E-AB4C-4428-A02C-9F5ADE06F3F6}" type="parTrans" cxnId="{A517D74C-0C15-40A5-8B6D-08106208AB1D}">
      <dgm:prSet/>
      <dgm:spPr/>
      <dgm:t>
        <a:bodyPr/>
        <a:lstStyle/>
        <a:p>
          <a:endParaRPr lang="en-US"/>
        </a:p>
      </dgm:t>
    </dgm:pt>
    <dgm:pt modelId="{ECBE1152-E08C-416F-95AE-305F9AF19058}" type="sibTrans" cxnId="{A517D74C-0C15-40A5-8B6D-08106208AB1D}">
      <dgm:prSet/>
      <dgm:spPr/>
      <dgm:t>
        <a:bodyPr/>
        <a:lstStyle/>
        <a:p>
          <a:endParaRPr lang="en-US"/>
        </a:p>
      </dgm:t>
    </dgm:pt>
    <dgm:pt modelId="{6DB0AB55-590C-4EDA-9C93-F1EA7A940FC9}">
      <dgm:prSet custT="1"/>
      <dgm:spPr/>
      <dgm:t>
        <a:bodyPr/>
        <a:lstStyle/>
        <a:p>
          <a:r>
            <a:rPr lang="en-US" sz="1800" b="0" dirty="0"/>
            <a:t>Or by both</a:t>
          </a:r>
        </a:p>
      </dgm:t>
    </dgm:pt>
    <dgm:pt modelId="{F6674144-1A31-44FA-BE15-8F1B5848FC18}" type="parTrans" cxnId="{DB8A1A71-91A5-4235-8C68-CBDC13FE8171}">
      <dgm:prSet/>
      <dgm:spPr/>
      <dgm:t>
        <a:bodyPr/>
        <a:lstStyle/>
        <a:p>
          <a:endParaRPr lang="en-US"/>
        </a:p>
      </dgm:t>
    </dgm:pt>
    <dgm:pt modelId="{18F073B4-5F31-4833-8ACF-C2D19AE13CD0}" type="sibTrans" cxnId="{DB8A1A71-91A5-4235-8C68-CBDC13FE8171}">
      <dgm:prSet/>
      <dgm:spPr/>
      <dgm:t>
        <a:bodyPr/>
        <a:lstStyle/>
        <a:p>
          <a:endParaRPr lang="en-US"/>
        </a:p>
      </dgm:t>
    </dgm:pt>
    <dgm:pt modelId="{2D373720-4104-4AF3-B3DE-9FD6357BC21A}">
      <dgm:prSet custT="1"/>
      <dgm:spPr/>
      <dgm:t>
        <a:bodyPr/>
        <a:lstStyle/>
        <a:p>
          <a:r>
            <a:rPr lang="en-US" sz="1800" dirty="0"/>
            <a:t>Evaluate mixed occupancies very carefully </a:t>
          </a:r>
          <a:endParaRPr lang="en-US" sz="1800" b="0" dirty="0"/>
        </a:p>
      </dgm:t>
    </dgm:pt>
    <dgm:pt modelId="{883EDAED-41B8-4367-9C4E-12BE310D2983}" type="parTrans" cxnId="{6E1E54C7-FC04-4CA2-83FF-2084E681C673}">
      <dgm:prSet/>
      <dgm:spPr/>
      <dgm:t>
        <a:bodyPr/>
        <a:lstStyle/>
        <a:p>
          <a:endParaRPr lang="en-US"/>
        </a:p>
      </dgm:t>
    </dgm:pt>
    <dgm:pt modelId="{BBCD0B50-9383-488E-9601-3024BD17ABED}" type="sibTrans" cxnId="{6E1E54C7-FC04-4CA2-83FF-2084E681C673}">
      <dgm:prSet/>
      <dgm:spPr/>
      <dgm:t>
        <a:bodyPr/>
        <a:lstStyle/>
        <a:p>
          <a:endParaRPr lang="en-US"/>
        </a:p>
      </dgm:t>
    </dgm:pt>
    <dgm:pt modelId="{10AEF86A-AFD5-4F32-BBBD-B3EF95E775F3}" type="pres">
      <dgm:prSet presAssocID="{583DBBAF-20C4-4BDF-8C67-679995481BC4}" presName="linear" presStyleCnt="0">
        <dgm:presLayoutVars>
          <dgm:dir/>
          <dgm:animLvl val="lvl"/>
          <dgm:resizeHandles val="exact"/>
        </dgm:presLayoutVars>
      </dgm:prSet>
      <dgm:spPr/>
      <dgm:t>
        <a:bodyPr/>
        <a:lstStyle/>
        <a:p>
          <a:endParaRPr lang="en-US"/>
        </a:p>
      </dgm:t>
    </dgm:pt>
    <dgm:pt modelId="{C35E07A2-249A-40DC-B18D-AC4CCDDD8134}" type="pres">
      <dgm:prSet presAssocID="{BA694B68-8F5F-42C9-96DA-88663AFC038B}" presName="parentLin" presStyleCnt="0"/>
      <dgm:spPr/>
    </dgm:pt>
    <dgm:pt modelId="{7491576A-C836-46E0-8C82-64B5A53FD93A}" type="pres">
      <dgm:prSet presAssocID="{BA694B68-8F5F-42C9-96DA-88663AFC038B}" presName="parentLeftMargin" presStyleLbl="node1" presStyleIdx="0" presStyleCnt="2"/>
      <dgm:spPr/>
      <dgm:t>
        <a:bodyPr/>
        <a:lstStyle/>
        <a:p>
          <a:endParaRPr lang="en-US"/>
        </a:p>
      </dgm:t>
    </dgm:pt>
    <dgm:pt modelId="{C3D50710-3B80-4FB2-9192-0D90ECC964BE}" type="pres">
      <dgm:prSet presAssocID="{BA694B68-8F5F-42C9-96DA-88663AFC038B}" presName="parentText" presStyleLbl="node1" presStyleIdx="0" presStyleCnt="2">
        <dgm:presLayoutVars>
          <dgm:chMax val="0"/>
          <dgm:bulletEnabled val="1"/>
        </dgm:presLayoutVars>
      </dgm:prSet>
      <dgm:spPr/>
      <dgm:t>
        <a:bodyPr/>
        <a:lstStyle/>
        <a:p>
          <a:endParaRPr lang="en-US"/>
        </a:p>
      </dgm:t>
    </dgm:pt>
    <dgm:pt modelId="{2A35853F-E3DF-4C2A-803B-15D86DE8530A}" type="pres">
      <dgm:prSet presAssocID="{BA694B68-8F5F-42C9-96DA-88663AFC038B}" presName="negativeSpace" presStyleCnt="0"/>
      <dgm:spPr/>
    </dgm:pt>
    <dgm:pt modelId="{0C218970-529E-40D3-9FDE-452E991F37C3}" type="pres">
      <dgm:prSet presAssocID="{BA694B68-8F5F-42C9-96DA-88663AFC038B}" presName="childText" presStyleLbl="conFgAcc1" presStyleIdx="0" presStyleCnt="2">
        <dgm:presLayoutVars>
          <dgm:bulletEnabled val="1"/>
        </dgm:presLayoutVars>
      </dgm:prSet>
      <dgm:spPr/>
    </dgm:pt>
    <dgm:pt modelId="{E7140D32-F8B3-4F63-8721-9190746CB18C}" type="pres">
      <dgm:prSet presAssocID="{C2E37445-4CDA-40A0-996E-D5C5DF782C91}" presName="spaceBetweenRectangles" presStyleCnt="0"/>
      <dgm:spPr/>
    </dgm:pt>
    <dgm:pt modelId="{BC491B69-FF35-458B-9021-93681D3309FD}" type="pres">
      <dgm:prSet presAssocID="{99DF8A27-6A57-42C7-B3D4-DA1BDA481A42}" presName="parentLin" presStyleCnt="0"/>
      <dgm:spPr/>
    </dgm:pt>
    <dgm:pt modelId="{C0759B1C-172E-4614-9B12-7E6B86C402A1}" type="pres">
      <dgm:prSet presAssocID="{99DF8A27-6A57-42C7-B3D4-DA1BDA481A42}" presName="parentLeftMargin" presStyleLbl="node1" presStyleIdx="0" presStyleCnt="2"/>
      <dgm:spPr/>
      <dgm:t>
        <a:bodyPr/>
        <a:lstStyle/>
        <a:p>
          <a:endParaRPr lang="en-US"/>
        </a:p>
      </dgm:t>
    </dgm:pt>
    <dgm:pt modelId="{0C09C3CB-A417-4B32-BE3F-2101C4CB038E}" type="pres">
      <dgm:prSet presAssocID="{99DF8A27-6A57-42C7-B3D4-DA1BDA481A42}" presName="parentText" presStyleLbl="node1" presStyleIdx="1" presStyleCnt="2">
        <dgm:presLayoutVars>
          <dgm:chMax val="0"/>
          <dgm:bulletEnabled val="1"/>
        </dgm:presLayoutVars>
      </dgm:prSet>
      <dgm:spPr/>
      <dgm:t>
        <a:bodyPr/>
        <a:lstStyle/>
        <a:p>
          <a:endParaRPr lang="en-US"/>
        </a:p>
      </dgm:t>
    </dgm:pt>
    <dgm:pt modelId="{5F4C61E6-4505-48F9-9CF8-F982C5867427}" type="pres">
      <dgm:prSet presAssocID="{99DF8A27-6A57-42C7-B3D4-DA1BDA481A42}" presName="negativeSpace" presStyleCnt="0"/>
      <dgm:spPr/>
    </dgm:pt>
    <dgm:pt modelId="{252A03E9-BD8D-4FD6-9725-7794A03371CF}" type="pres">
      <dgm:prSet presAssocID="{99DF8A27-6A57-42C7-B3D4-DA1BDA481A42}" presName="childText" presStyleLbl="conFgAcc1" presStyleIdx="1" presStyleCnt="2">
        <dgm:presLayoutVars>
          <dgm:bulletEnabled val="1"/>
        </dgm:presLayoutVars>
      </dgm:prSet>
      <dgm:spPr/>
      <dgm:t>
        <a:bodyPr/>
        <a:lstStyle/>
        <a:p>
          <a:endParaRPr lang="en-US"/>
        </a:p>
      </dgm:t>
    </dgm:pt>
  </dgm:ptLst>
  <dgm:cxnLst>
    <dgm:cxn modelId="{6E1E54C7-FC04-4CA2-83FF-2084E681C673}" srcId="{99DF8A27-6A57-42C7-B3D4-DA1BDA481A42}" destId="{2D373720-4104-4AF3-B3DE-9FD6357BC21A}" srcOrd="3" destOrd="0" parTransId="{883EDAED-41B8-4367-9C4E-12BE310D2983}" sibTransId="{BBCD0B50-9383-488E-9601-3024BD17ABED}"/>
    <dgm:cxn modelId="{A87E6DCC-0714-4C5C-9EF2-0DE576D1E3F9}" type="presOf" srcId="{99DF8A27-6A57-42C7-B3D4-DA1BDA481A42}" destId="{0C09C3CB-A417-4B32-BE3F-2101C4CB038E}" srcOrd="1" destOrd="0" presId="urn:microsoft.com/office/officeart/2005/8/layout/list1"/>
    <dgm:cxn modelId="{A517D74C-0C15-40A5-8B6D-08106208AB1D}" srcId="{99DF8A27-6A57-42C7-B3D4-DA1BDA481A42}" destId="{650972ED-7E0B-420E-9564-D0DFD2C632B8}" srcOrd="1" destOrd="0" parTransId="{1E1B512E-AB4C-4428-A02C-9F5ADE06F3F6}" sibTransId="{ECBE1152-E08C-416F-95AE-305F9AF19058}"/>
    <dgm:cxn modelId="{7FFA53C0-D8B0-48E9-A4A1-2AE731E17C06}" type="presOf" srcId="{99DF8A27-6A57-42C7-B3D4-DA1BDA481A42}" destId="{C0759B1C-172E-4614-9B12-7E6B86C402A1}" srcOrd="0" destOrd="0" presId="urn:microsoft.com/office/officeart/2005/8/layout/list1"/>
    <dgm:cxn modelId="{6F4FB3FC-39C9-4BD8-B659-EF867FDE565A}" type="presOf" srcId="{6DB0AB55-590C-4EDA-9C93-F1EA7A940FC9}" destId="{252A03E9-BD8D-4FD6-9725-7794A03371CF}" srcOrd="0" destOrd="2" presId="urn:microsoft.com/office/officeart/2005/8/layout/list1"/>
    <dgm:cxn modelId="{1C221A18-BDDB-4CD5-A5D3-6BFA43D093D9}" type="presOf" srcId="{BA694B68-8F5F-42C9-96DA-88663AFC038B}" destId="{C3D50710-3B80-4FB2-9192-0D90ECC964BE}" srcOrd="1" destOrd="0" presId="urn:microsoft.com/office/officeart/2005/8/layout/list1"/>
    <dgm:cxn modelId="{F6C9FA83-A4A5-4AD3-AE16-9D7330E95790}" type="presOf" srcId="{2D373720-4104-4AF3-B3DE-9FD6357BC21A}" destId="{252A03E9-BD8D-4FD6-9725-7794A03371CF}" srcOrd="0" destOrd="3" presId="urn:microsoft.com/office/officeart/2005/8/layout/list1"/>
    <dgm:cxn modelId="{F52A7B21-A6FC-4682-9751-9502DFC8C843}" type="presOf" srcId="{583DBBAF-20C4-4BDF-8C67-679995481BC4}" destId="{10AEF86A-AFD5-4F32-BBBD-B3EF95E775F3}" srcOrd="0" destOrd="0" presId="urn:microsoft.com/office/officeart/2005/8/layout/list1"/>
    <dgm:cxn modelId="{B4E80C52-0ECD-4597-AEE0-0CDC0743ACDD}" srcId="{583DBBAF-20C4-4BDF-8C67-679995481BC4}" destId="{BA694B68-8F5F-42C9-96DA-88663AFC038B}" srcOrd="0" destOrd="0" parTransId="{88A991FE-19A4-425B-9C0F-EC428D0DDD50}" sibTransId="{C2E37445-4CDA-40A0-996E-D5C5DF782C91}"/>
    <dgm:cxn modelId="{0C2C11EA-777D-465F-B152-E1344A1B98CA}" type="presOf" srcId="{47387011-03E1-48FA-AEF9-95F115EABFA1}" destId="{252A03E9-BD8D-4FD6-9725-7794A03371CF}" srcOrd="0" destOrd="0" presId="urn:microsoft.com/office/officeart/2005/8/layout/list1"/>
    <dgm:cxn modelId="{DB8A1A71-91A5-4235-8C68-CBDC13FE8171}" srcId="{99DF8A27-6A57-42C7-B3D4-DA1BDA481A42}" destId="{6DB0AB55-590C-4EDA-9C93-F1EA7A940FC9}" srcOrd="2" destOrd="0" parTransId="{F6674144-1A31-44FA-BE15-8F1B5848FC18}" sibTransId="{18F073B4-5F31-4833-8ACF-C2D19AE13CD0}"/>
    <dgm:cxn modelId="{CA1A141C-5653-4006-A631-6CE6B14A6ADF}" type="presOf" srcId="{BA694B68-8F5F-42C9-96DA-88663AFC038B}" destId="{7491576A-C836-46E0-8C82-64B5A53FD93A}" srcOrd="0" destOrd="0" presId="urn:microsoft.com/office/officeart/2005/8/layout/list1"/>
    <dgm:cxn modelId="{D75EBA44-9A19-418A-8403-00B8ECC46A09}" srcId="{583DBBAF-20C4-4BDF-8C67-679995481BC4}" destId="{99DF8A27-6A57-42C7-B3D4-DA1BDA481A42}" srcOrd="1" destOrd="0" parTransId="{DF7EF560-DCA5-47EE-9528-E314707A7735}" sibTransId="{FA060BEA-E17F-4513-8551-DC58620EA5F5}"/>
    <dgm:cxn modelId="{B822DD05-1409-4015-B6F3-9A0F09794C1C}" srcId="{99DF8A27-6A57-42C7-B3D4-DA1BDA481A42}" destId="{47387011-03E1-48FA-AEF9-95F115EABFA1}" srcOrd="0" destOrd="0" parTransId="{AEF90AFB-BE17-4821-8E64-38FCFB7C60BB}" sibTransId="{4941507A-EEE2-455A-9D81-200EBB17DDB1}"/>
    <dgm:cxn modelId="{55EDF1FE-FDA4-4F33-A03F-35D53487A9D5}" type="presOf" srcId="{650972ED-7E0B-420E-9564-D0DFD2C632B8}" destId="{252A03E9-BD8D-4FD6-9725-7794A03371CF}" srcOrd="0" destOrd="1" presId="urn:microsoft.com/office/officeart/2005/8/layout/list1"/>
    <dgm:cxn modelId="{3E64E787-7595-452F-A967-94535DE2531B}" type="presParOf" srcId="{10AEF86A-AFD5-4F32-BBBD-B3EF95E775F3}" destId="{C35E07A2-249A-40DC-B18D-AC4CCDDD8134}" srcOrd="0" destOrd="0" presId="urn:microsoft.com/office/officeart/2005/8/layout/list1"/>
    <dgm:cxn modelId="{A68F3302-1996-4EEE-88C5-EDD709403183}" type="presParOf" srcId="{C35E07A2-249A-40DC-B18D-AC4CCDDD8134}" destId="{7491576A-C836-46E0-8C82-64B5A53FD93A}" srcOrd="0" destOrd="0" presId="urn:microsoft.com/office/officeart/2005/8/layout/list1"/>
    <dgm:cxn modelId="{ED0BDDF0-E1FA-44F1-940A-40E57437F56F}" type="presParOf" srcId="{C35E07A2-249A-40DC-B18D-AC4CCDDD8134}" destId="{C3D50710-3B80-4FB2-9192-0D90ECC964BE}" srcOrd="1" destOrd="0" presId="urn:microsoft.com/office/officeart/2005/8/layout/list1"/>
    <dgm:cxn modelId="{12618F99-990C-4255-955D-642DC3410005}" type="presParOf" srcId="{10AEF86A-AFD5-4F32-BBBD-B3EF95E775F3}" destId="{2A35853F-E3DF-4C2A-803B-15D86DE8530A}" srcOrd="1" destOrd="0" presId="urn:microsoft.com/office/officeart/2005/8/layout/list1"/>
    <dgm:cxn modelId="{987DE83A-6440-4E31-B382-68226CDE13B8}" type="presParOf" srcId="{10AEF86A-AFD5-4F32-BBBD-B3EF95E775F3}" destId="{0C218970-529E-40D3-9FDE-452E991F37C3}" srcOrd="2" destOrd="0" presId="urn:microsoft.com/office/officeart/2005/8/layout/list1"/>
    <dgm:cxn modelId="{73FEFB8F-F676-4340-A61E-5E45E618807B}" type="presParOf" srcId="{10AEF86A-AFD5-4F32-BBBD-B3EF95E775F3}" destId="{E7140D32-F8B3-4F63-8721-9190746CB18C}" srcOrd="3" destOrd="0" presId="urn:microsoft.com/office/officeart/2005/8/layout/list1"/>
    <dgm:cxn modelId="{57080D9D-1573-4403-9CED-609CC2834F70}" type="presParOf" srcId="{10AEF86A-AFD5-4F32-BBBD-B3EF95E775F3}" destId="{BC491B69-FF35-458B-9021-93681D3309FD}" srcOrd="4" destOrd="0" presId="urn:microsoft.com/office/officeart/2005/8/layout/list1"/>
    <dgm:cxn modelId="{68A6AD2D-5554-4CA5-9E3A-F77D129FFB49}" type="presParOf" srcId="{BC491B69-FF35-458B-9021-93681D3309FD}" destId="{C0759B1C-172E-4614-9B12-7E6B86C402A1}" srcOrd="0" destOrd="0" presId="urn:microsoft.com/office/officeart/2005/8/layout/list1"/>
    <dgm:cxn modelId="{43A74FC5-CD18-4294-9CBF-C346019B6542}" type="presParOf" srcId="{BC491B69-FF35-458B-9021-93681D3309FD}" destId="{0C09C3CB-A417-4B32-BE3F-2101C4CB038E}" srcOrd="1" destOrd="0" presId="urn:microsoft.com/office/officeart/2005/8/layout/list1"/>
    <dgm:cxn modelId="{2D8BDFE3-B8C3-412F-8EDB-F7CD652A177A}" type="presParOf" srcId="{10AEF86A-AFD5-4F32-BBBD-B3EF95E775F3}" destId="{5F4C61E6-4505-48F9-9CF8-F982C5867427}" srcOrd="5" destOrd="0" presId="urn:microsoft.com/office/officeart/2005/8/layout/list1"/>
    <dgm:cxn modelId="{5BF3BA07-48A1-461C-94F3-F5BD8498B899}" type="presParOf" srcId="{10AEF86A-AFD5-4F32-BBBD-B3EF95E775F3}" destId="{252A03E9-BD8D-4FD6-9725-7794A03371C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583DBBAF-20C4-4BDF-8C67-679995481BC4}"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5ACEDD89-6E78-44EA-BDFB-ACDAE8E8D22C}">
      <dgm:prSet phldrT="[Text]" custT="1"/>
      <dgm:spPr/>
      <dgm:t>
        <a:bodyPr/>
        <a:lstStyle/>
        <a:p>
          <a:r>
            <a:rPr lang="en-US" sz="2000" b="0" dirty="0"/>
            <a:t>Proves the design complies with code</a:t>
          </a:r>
        </a:p>
      </dgm:t>
    </dgm:pt>
    <dgm:pt modelId="{39466B77-5EB6-4040-BFC3-D5456CFA1B2E}" type="parTrans" cxnId="{3B833965-D5F9-45E3-B66C-F49F010DE5FA}">
      <dgm:prSet/>
      <dgm:spPr/>
      <dgm:t>
        <a:bodyPr/>
        <a:lstStyle/>
        <a:p>
          <a:endParaRPr lang="en-US"/>
        </a:p>
      </dgm:t>
    </dgm:pt>
    <dgm:pt modelId="{21536B53-CF0D-460E-BAD2-9C03AECB8DFA}" type="sibTrans" cxnId="{3B833965-D5F9-45E3-B66C-F49F010DE5FA}">
      <dgm:prSet/>
      <dgm:spPr/>
      <dgm:t>
        <a:bodyPr/>
        <a:lstStyle/>
        <a:p>
          <a:endParaRPr lang="en-US"/>
        </a:p>
      </dgm:t>
    </dgm:pt>
    <dgm:pt modelId="{5A048526-B72C-4422-925B-B49B38D375F8}">
      <dgm:prSet phldrT="[Text]" custT="1"/>
      <dgm:spPr/>
      <dgm:t>
        <a:bodyPr/>
        <a:lstStyle/>
        <a:p>
          <a:r>
            <a:rPr lang="en-US" sz="2000" b="0" dirty="0"/>
            <a:t>System designer provides all necessary information including calculations and applicable data</a:t>
          </a:r>
        </a:p>
      </dgm:t>
    </dgm:pt>
    <dgm:pt modelId="{DE9AD33A-3D3D-4CA8-9EBD-DE0B8E8210B5}" type="parTrans" cxnId="{69E934EC-C9AA-4701-B072-D613CFFE07E8}">
      <dgm:prSet/>
      <dgm:spPr/>
      <dgm:t>
        <a:bodyPr/>
        <a:lstStyle/>
        <a:p>
          <a:endParaRPr lang="en-US"/>
        </a:p>
      </dgm:t>
    </dgm:pt>
    <dgm:pt modelId="{E8995927-75EF-48AD-88DA-149A98A992C6}" type="sibTrans" cxnId="{69E934EC-C9AA-4701-B072-D613CFFE07E8}">
      <dgm:prSet/>
      <dgm:spPr/>
      <dgm:t>
        <a:bodyPr/>
        <a:lstStyle/>
        <a:p>
          <a:endParaRPr lang="en-US"/>
        </a:p>
      </dgm:t>
    </dgm:pt>
    <dgm:pt modelId="{21D3C11B-92FE-4F9C-B8E4-399B1EF0CC8F}">
      <dgm:prSet phldrT="[Text]" custT="1"/>
      <dgm:spPr>
        <a:solidFill>
          <a:srgbClr val="4242B0"/>
        </a:solidFill>
      </dgm:spPr>
      <dgm:t>
        <a:bodyPr/>
        <a:lstStyle/>
        <a:p>
          <a:r>
            <a:rPr lang="en-US" sz="2000" b="0" dirty="0"/>
            <a:t>All documentation must be reviewed carefully for accuracy</a:t>
          </a:r>
        </a:p>
      </dgm:t>
    </dgm:pt>
    <dgm:pt modelId="{7E00CCA1-99C6-4F3B-BA21-D79921A73170}" type="parTrans" cxnId="{C0412C15-B238-4930-AFED-77E143FCE7ED}">
      <dgm:prSet/>
      <dgm:spPr/>
      <dgm:t>
        <a:bodyPr/>
        <a:lstStyle/>
        <a:p>
          <a:endParaRPr lang="en-US"/>
        </a:p>
      </dgm:t>
    </dgm:pt>
    <dgm:pt modelId="{6C7A1C32-2B05-44BF-B5ED-31887B65ED9D}" type="sibTrans" cxnId="{C0412C15-B238-4930-AFED-77E143FCE7ED}">
      <dgm:prSet/>
      <dgm:spPr/>
      <dgm:t>
        <a:bodyPr/>
        <a:lstStyle/>
        <a:p>
          <a:endParaRPr lang="en-US"/>
        </a:p>
      </dgm:t>
    </dgm:pt>
    <dgm:pt modelId="{31C0273F-E180-4431-9A0E-B8A4B06A69B6}" type="pres">
      <dgm:prSet presAssocID="{583DBBAF-20C4-4BDF-8C67-679995481BC4}" presName="linear" presStyleCnt="0">
        <dgm:presLayoutVars>
          <dgm:animLvl val="lvl"/>
          <dgm:resizeHandles val="exact"/>
        </dgm:presLayoutVars>
      </dgm:prSet>
      <dgm:spPr/>
      <dgm:t>
        <a:bodyPr/>
        <a:lstStyle/>
        <a:p>
          <a:endParaRPr lang="en-US"/>
        </a:p>
      </dgm:t>
    </dgm:pt>
    <dgm:pt modelId="{CBC28C51-D564-4E47-935A-B8A950D8FAAA}" type="pres">
      <dgm:prSet presAssocID="{5ACEDD89-6E78-44EA-BDFB-ACDAE8E8D22C}" presName="parentText" presStyleLbl="node1" presStyleIdx="0" presStyleCnt="3">
        <dgm:presLayoutVars>
          <dgm:chMax val="0"/>
          <dgm:bulletEnabled val="1"/>
        </dgm:presLayoutVars>
      </dgm:prSet>
      <dgm:spPr/>
      <dgm:t>
        <a:bodyPr/>
        <a:lstStyle/>
        <a:p>
          <a:endParaRPr lang="en-US"/>
        </a:p>
      </dgm:t>
    </dgm:pt>
    <dgm:pt modelId="{DB000476-4C88-45A7-8B5C-F4D78A868E01}" type="pres">
      <dgm:prSet presAssocID="{21536B53-CF0D-460E-BAD2-9C03AECB8DFA}" presName="spacer" presStyleCnt="0"/>
      <dgm:spPr/>
    </dgm:pt>
    <dgm:pt modelId="{CA7F464D-6F2C-44F6-A612-FDCAD630AB60}" type="pres">
      <dgm:prSet presAssocID="{5A048526-B72C-4422-925B-B49B38D375F8}" presName="parentText" presStyleLbl="node1" presStyleIdx="1" presStyleCnt="3">
        <dgm:presLayoutVars>
          <dgm:chMax val="0"/>
          <dgm:bulletEnabled val="1"/>
        </dgm:presLayoutVars>
      </dgm:prSet>
      <dgm:spPr/>
      <dgm:t>
        <a:bodyPr/>
        <a:lstStyle/>
        <a:p>
          <a:endParaRPr lang="en-US"/>
        </a:p>
      </dgm:t>
    </dgm:pt>
    <dgm:pt modelId="{B6431976-ABC6-4602-B7F9-746058B03443}" type="pres">
      <dgm:prSet presAssocID="{E8995927-75EF-48AD-88DA-149A98A992C6}" presName="spacer" presStyleCnt="0"/>
      <dgm:spPr/>
    </dgm:pt>
    <dgm:pt modelId="{4C2874CD-712D-4090-AAFC-4360FBC65D8A}" type="pres">
      <dgm:prSet presAssocID="{21D3C11B-92FE-4F9C-B8E4-399B1EF0CC8F}" presName="parentText" presStyleLbl="node1" presStyleIdx="2" presStyleCnt="3">
        <dgm:presLayoutVars>
          <dgm:chMax val="0"/>
          <dgm:bulletEnabled val="1"/>
        </dgm:presLayoutVars>
      </dgm:prSet>
      <dgm:spPr/>
      <dgm:t>
        <a:bodyPr/>
        <a:lstStyle/>
        <a:p>
          <a:endParaRPr lang="en-US"/>
        </a:p>
      </dgm:t>
    </dgm:pt>
  </dgm:ptLst>
  <dgm:cxnLst>
    <dgm:cxn modelId="{6C95D453-6C3D-43D7-AE38-2B504DA5BCFC}" type="presOf" srcId="{5A048526-B72C-4422-925B-B49B38D375F8}" destId="{CA7F464D-6F2C-44F6-A612-FDCAD630AB60}" srcOrd="0" destOrd="0" presId="urn:microsoft.com/office/officeart/2005/8/layout/vList2"/>
    <dgm:cxn modelId="{3B833965-D5F9-45E3-B66C-F49F010DE5FA}" srcId="{583DBBAF-20C4-4BDF-8C67-679995481BC4}" destId="{5ACEDD89-6E78-44EA-BDFB-ACDAE8E8D22C}" srcOrd="0" destOrd="0" parTransId="{39466B77-5EB6-4040-BFC3-D5456CFA1B2E}" sibTransId="{21536B53-CF0D-460E-BAD2-9C03AECB8DFA}"/>
    <dgm:cxn modelId="{339CF63F-D809-43EF-8250-5EE5ECB3CD01}" type="presOf" srcId="{583DBBAF-20C4-4BDF-8C67-679995481BC4}" destId="{31C0273F-E180-4431-9A0E-B8A4B06A69B6}" srcOrd="0" destOrd="0" presId="urn:microsoft.com/office/officeart/2005/8/layout/vList2"/>
    <dgm:cxn modelId="{69E934EC-C9AA-4701-B072-D613CFFE07E8}" srcId="{583DBBAF-20C4-4BDF-8C67-679995481BC4}" destId="{5A048526-B72C-4422-925B-B49B38D375F8}" srcOrd="1" destOrd="0" parTransId="{DE9AD33A-3D3D-4CA8-9EBD-DE0B8E8210B5}" sibTransId="{E8995927-75EF-48AD-88DA-149A98A992C6}"/>
    <dgm:cxn modelId="{30F2F312-F640-4D5E-9E03-660A5F972BFB}" type="presOf" srcId="{21D3C11B-92FE-4F9C-B8E4-399B1EF0CC8F}" destId="{4C2874CD-712D-4090-AAFC-4360FBC65D8A}" srcOrd="0" destOrd="0" presId="urn:microsoft.com/office/officeart/2005/8/layout/vList2"/>
    <dgm:cxn modelId="{C0412C15-B238-4930-AFED-77E143FCE7ED}" srcId="{583DBBAF-20C4-4BDF-8C67-679995481BC4}" destId="{21D3C11B-92FE-4F9C-B8E4-399B1EF0CC8F}" srcOrd="2" destOrd="0" parTransId="{7E00CCA1-99C6-4F3B-BA21-D79921A73170}" sibTransId="{6C7A1C32-2B05-44BF-B5ED-31887B65ED9D}"/>
    <dgm:cxn modelId="{B48A1993-5B3B-40F3-AEB5-5C2D21CB3EB3}" type="presOf" srcId="{5ACEDD89-6E78-44EA-BDFB-ACDAE8E8D22C}" destId="{CBC28C51-D564-4E47-935A-B8A950D8FAAA}" srcOrd="0" destOrd="0" presId="urn:microsoft.com/office/officeart/2005/8/layout/vList2"/>
    <dgm:cxn modelId="{57A16BFA-9A2B-44C6-9A70-3DC6C13B6C0C}" type="presParOf" srcId="{31C0273F-E180-4431-9A0E-B8A4B06A69B6}" destId="{CBC28C51-D564-4E47-935A-B8A950D8FAAA}" srcOrd="0" destOrd="0" presId="urn:microsoft.com/office/officeart/2005/8/layout/vList2"/>
    <dgm:cxn modelId="{C42C3913-0FA3-4F40-92BE-B3A2EA762A2B}" type="presParOf" srcId="{31C0273F-E180-4431-9A0E-B8A4B06A69B6}" destId="{DB000476-4C88-45A7-8B5C-F4D78A868E01}" srcOrd="1" destOrd="0" presId="urn:microsoft.com/office/officeart/2005/8/layout/vList2"/>
    <dgm:cxn modelId="{D34CBD7B-1860-4BC4-BEEF-9297A3F51C65}" type="presParOf" srcId="{31C0273F-E180-4431-9A0E-B8A4B06A69B6}" destId="{CA7F464D-6F2C-44F6-A612-FDCAD630AB60}" srcOrd="2" destOrd="0" presId="urn:microsoft.com/office/officeart/2005/8/layout/vList2"/>
    <dgm:cxn modelId="{46D30771-CDD6-4579-B0F5-5C0820E21154}" type="presParOf" srcId="{31C0273F-E180-4431-9A0E-B8A4B06A69B6}" destId="{B6431976-ABC6-4602-B7F9-746058B03443}" srcOrd="3" destOrd="0" presId="urn:microsoft.com/office/officeart/2005/8/layout/vList2"/>
    <dgm:cxn modelId="{E2E885D0-2DF6-4ED8-8FA3-CD08594C6EE7}" type="presParOf" srcId="{31C0273F-E180-4431-9A0E-B8A4B06A69B6}" destId="{4C2874CD-712D-4090-AAFC-4360FBC65D8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83DBBAF-20C4-4BDF-8C67-679995481BC4}"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5ACEDD89-6E78-44EA-BDFB-ACDAE8E8D22C}">
      <dgm:prSet phldrT="[Text]" custT="1"/>
      <dgm:spPr/>
      <dgm:t>
        <a:bodyPr/>
        <a:lstStyle/>
        <a:p>
          <a:r>
            <a:rPr lang="en-US" sz="1800" b="0" dirty="0"/>
            <a:t>Extent of coverage</a:t>
          </a:r>
        </a:p>
      </dgm:t>
    </dgm:pt>
    <dgm:pt modelId="{39466B77-5EB6-4040-BFC3-D5456CFA1B2E}" type="parTrans" cxnId="{3B833965-D5F9-45E3-B66C-F49F010DE5FA}">
      <dgm:prSet/>
      <dgm:spPr/>
      <dgm:t>
        <a:bodyPr/>
        <a:lstStyle/>
        <a:p>
          <a:endParaRPr lang="en-US"/>
        </a:p>
      </dgm:t>
    </dgm:pt>
    <dgm:pt modelId="{21536B53-CF0D-460E-BAD2-9C03AECB8DFA}" type="sibTrans" cxnId="{3B833965-D5F9-45E3-B66C-F49F010DE5FA}">
      <dgm:prSet/>
      <dgm:spPr/>
      <dgm:t>
        <a:bodyPr/>
        <a:lstStyle/>
        <a:p>
          <a:endParaRPr lang="en-US"/>
        </a:p>
      </dgm:t>
    </dgm:pt>
    <dgm:pt modelId="{1EC5C527-D1AC-4093-98F6-67361E6F56C8}">
      <dgm:prSet custT="1"/>
      <dgm:spPr/>
      <dgm:t>
        <a:bodyPr/>
        <a:lstStyle/>
        <a:p>
          <a:r>
            <a:rPr lang="en-US" sz="1800" b="0" dirty="0"/>
            <a:t>Design area of system</a:t>
          </a:r>
        </a:p>
      </dgm:t>
    </dgm:pt>
    <dgm:pt modelId="{407B3540-E8C8-4F18-9502-BAD28F49E4F6}" type="parTrans" cxnId="{C025BBE2-F1AC-4D2B-AA98-28D156D3D8DA}">
      <dgm:prSet/>
      <dgm:spPr/>
      <dgm:t>
        <a:bodyPr/>
        <a:lstStyle/>
        <a:p>
          <a:endParaRPr lang="en-US"/>
        </a:p>
      </dgm:t>
    </dgm:pt>
    <dgm:pt modelId="{FF791000-3619-4239-9627-3AA6E665E7C5}" type="sibTrans" cxnId="{C025BBE2-F1AC-4D2B-AA98-28D156D3D8DA}">
      <dgm:prSet/>
      <dgm:spPr/>
      <dgm:t>
        <a:bodyPr/>
        <a:lstStyle/>
        <a:p>
          <a:endParaRPr lang="en-US"/>
        </a:p>
      </dgm:t>
    </dgm:pt>
    <dgm:pt modelId="{D2D79B32-3F1F-457B-BF56-D46ABA2D61A3}">
      <dgm:prSet custT="1"/>
      <dgm:spPr/>
      <dgm:t>
        <a:bodyPr/>
        <a:lstStyle/>
        <a:p>
          <a:r>
            <a:rPr lang="en-US" sz="1800" b="0" dirty="0"/>
            <a:t>Type of system</a:t>
          </a:r>
        </a:p>
      </dgm:t>
    </dgm:pt>
    <dgm:pt modelId="{BFE8C12C-533D-4E2A-B6B0-4CD6995E966C}" type="parTrans" cxnId="{D93747C7-616A-41B1-90A5-BD5932847487}">
      <dgm:prSet/>
      <dgm:spPr/>
      <dgm:t>
        <a:bodyPr/>
        <a:lstStyle/>
        <a:p>
          <a:endParaRPr lang="en-US"/>
        </a:p>
      </dgm:t>
    </dgm:pt>
    <dgm:pt modelId="{FFD67B3E-9465-4F00-A977-E02D391AB994}" type="sibTrans" cxnId="{D93747C7-616A-41B1-90A5-BD5932847487}">
      <dgm:prSet/>
      <dgm:spPr/>
      <dgm:t>
        <a:bodyPr/>
        <a:lstStyle/>
        <a:p>
          <a:endParaRPr lang="en-US"/>
        </a:p>
      </dgm:t>
    </dgm:pt>
    <dgm:pt modelId="{78909FD3-4D86-411B-9076-33461E7164BA}">
      <dgm:prSet custT="1"/>
      <dgm:spPr/>
      <dgm:t>
        <a:bodyPr/>
        <a:lstStyle/>
        <a:p>
          <a:r>
            <a:rPr lang="en-US" sz="1800" b="0" dirty="0"/>
            <a:t>Size of system</a:t>
          </a:r>
        </a:p>
      </dgm:t>
    </dgm:pt>
    <dgm:pt modelId="{E9EB5CBA-ADEE-4FDF-AE03-7056CD026139}" type="parTrans" cxnId="{6199A1E6-721D-4192-9EDD-E4DF815CB383}">
      <dgm:prSet/>
      <dgm:spPr/>
      <dgm:t>
        <a:bodyPr/>
        <a:lstStyle/>
        <a:p>
          <a:endParaRPr lang="en-US"/>
        </a:p>
      </dgm:t>
    </dgm:pt>
    <dgm:pt modelId="{A5070C50-EB83-4466-9232-CE42E2423584}" type="sibTrans" cxnId="{6199A1E6-721D-4192-9EDD-E4DF815CB383}">
      <dgm:prSet/>
      <dgm:spPr/>
      <dgm:t>
        <a:bodyPr/>
        <a:lstStyle/>
        <a:p>
          <a:endParaRPr lang="en-US"/>
        </a:p>
      </dgm:t>
    </dgm:pt>
    <dgm:pt modelId="{320C02B9-14FF-48D2-9EED-01648EF5D15E}">
      <dgm:prSet custT="1"/>
      <dgm:spPr/>
      <dgm:t>
        <a:bodyPr/>
        <a:lstStyle/>
        <a:p>
          <a:r>
            <a:rPr lang="en-US" sz="1800" b="0" dirty="0"/>
            <a:t>Water supply connections and valves</a:t>
          </a:r>
        </a:p>
      </dgm:t>
    </dgm:pt>
    <dgm:pt modelId="{E1832AAF-12A6-4DAC-AA9A-0916882A130E}" type="parTrans" cxnId="{1ECB81CE-F34D-4F03-B73D-48A26301D99E}">
      <dgm:prSet/>
      <dgm:spPr/>
      <dgm:t>
        <a:bodyPr/>
        <a:lstStyle/>
        <a:p>
          <a:endParaRPr lang="en-US"/>
        </a:p>
      </dgm:t>
    </dgm:pt>
    <dgm:pt modelId="{C663AB56-A575-4E8D-8448-56D6E9BD052D}" type="sibTrans" cxnId="{1ECB81CE-F34D-4F03-B73D-48A26301D99E}">
      <dgm:prSet/>
      <dgm:spPr/>
      <dgm:t>
        <a:bodyPr/>
        <a:lstStyle/>
        <a:p>
          <a:endParaRPr lang="en-US"/>
        </a:p>
      </dgm:t>
    </dgm:pt>
    <dgm:pt modelId="{75DF989F-681E-4B45-97A1-170C1BB26B26}">
      <dgm:prSet custT="1"/>
      <dgm:spPr/>
      <dgm:t>
        <a:bodyPr/>
        <a:lstStyle/>
        <a:p>
          <a:r>
            <a:rPr lang="en-US" sz="1800" b="0" dirty="0"/>
            <a:t>Water supply capacity at site</a:t>
          </a:r>
        </a:p>
      </dgm:t>
    </dgm:pt>
    <dgm:pt modelId="{324C8898-C42D-43A6-813A-49B828A0C05C}" type="parTrans" cxnId="{A0F93137-8AA0-4F6F-B676-E46E1A5D65F7}">
      <dgm:prSet/>
      <dgm:spPr/>
      <dgm:t>
        <a:bodyPr/>
        <a:lstStyle/>
        <a:p>
          <a:endParaRPr lang="en-US"/>
        </a:p>
      </dgm:t>
    </dgm:pt>
    <dgm:pt modelId="{7E4C9DA5-BE53-47A4-A63F-C7FDC6BBC9E9}" type="sibTrans" cxnId="{A0F93137-8AA0-4F6F-B676-E46E1A5D65F7}">
      <dgm:prSet/>
      <dgm:spPr/>
      <dgm:t>
        <a:bodyPr/>
        <a:lstStyle/>
        <a:p>
          <a:endParaRPr lang="en-US"/>
        </a:p>
      </dgm:t>
    </dgm:pt>
    <dgm:pt modelId="{D23D8036-9729-4906-B80D-072301E3E8B6}">
      <dgm:prSet custT="1"/>
      <dgm:spPr/>
      <dgm:t>
        <a:bodyPr/>
        <a:lstStyle/>
        <a:p>
          <a:r>
            <a:rPr lang="en-US" sz="1800" b="0" dirty="0"/>
            <a:t>Fire department connection (FDC)</a:t>
          </a:r>
        </a:p>
      </dgm:t>
    </dgm:pt>
    <dgm:pt modelId="{F9A3B69A-37C2-49FE-B72B-1B424BF7DA85}" type="parTrans" cxnId="{8E8BAA09-E4E4-490A-96E1-BE41DE7446DA}">
      <dgm:prSet/>
      <dgm:spPr/>
      <dgm:t>
        <a:bodyPr/>
        <a:lstStyle/>
        <a:p>
          <a:endParaRPr lang="en-US"/>
        </a:p>
      </dgm:t>
    </dgm:pt>
    <dgm:pt modelId="{5DFA28BD-B137-4C59-A7B7-9AF8130CBD06}" type="sibTrans" cxnId="{8E8BAA09-E4E4-490A-96E1-BE41DE7446DA}">
      <dgm:prSet/>
      <dgm:spPr/>
      <dgm:t>
        <a:bodyPr/>
        <a:lstStyle/>
        <a:p>
          <a:endParaRPr lang="en-US"/>
        </a:p>
      </dgm:t>
    </dgm:pt>
    <dgm:pt modelId="{0369BBBA-833A-4028-8DA7-C176A0811366}">
      <dgm:prSet custT="1"/>
      <dgm:spPr/>
      <dgm:t>
        <a:bodyPr/>
        <a:lstStyle/>
        <a:p>
          <a:r>
            <a:rPr lang="en-US" sz="1800" b="0" dirty="0"/>
            <a:t>Sprinkler types, temperature ratings, and locations</a:t>
          </a:r>
        </a:p>
      </dgm:t>
    </dgm:pt>
    <dgm:pt modelId="{6173567A-9E42-4E2E-8AE0-0136FCC56032}" type="parTrans" cxnId="{E7A0CD8D-4275-4637-907E-2A689D567D87}">
      <dgm:prSet/>
      <dgm:spPr/>
      <dgm:t>
        <a:bodyPr/>
        <a:lstStyle/>
        <a:p>
          <a:endParaRPr lang="en-US"/>
        </a:p>
      </dgm:t>
    </dgm:pt>
    <dgm:pt modelId="{37BF2908-C3E8-4F92-93EF-A52263153743}" type="sibTrans" cxnId="{E7A0CD8D-4275-4637-907E-2A689D567D87}">
      <dgm:prSet/>
      <dgm:spPr/>
      <dgm:t>
        <a:bodyPr/>
        <a:lstStyle/>
        <a:p>
          <a:endParaRPr lang="en-US"/>
        </a:p>
      </dgm:t>
    </dgm:pt>
    <dgm:pt modelId="{6AE6C502-808B-4A7C-BDF7-B4F676D98DCF}">
      <dgm:prSet custT="1"/>
      <dgm:spPr/>
      <dgm:t>
        <a:bodyPr/>
        <a:lstStyle/>
        <a:p>
          <a:r>
            <a:rPr lang="en-US" sz="1800" b="0" dirty="0"/>
            <a:t>Pipe sizes and lengths</a:t>
          </a:r>
        </a:p>
      </dgm:t>
    </dgm:pt>
    <dgm:pt modelId="{949ABCC3-F4ED-4408-8394-AEFC07A494B7}" type="parTrans" cxnId="{CC861983-7CDB-4648-AE11-9BC1524A53BC}">
      <dgm:prSet/>
      <dgm:spPr/>
      <dgm:t>
        <a:bodyPr/>
        <a:lstStyle/>
        <a:p>
          <a:endParaRPr lang="en-US"/>
        </a:p>
      </dgm:t>
    </dgm:pt>
    <dgm:pt modelId="{5D8B4705-9D9C-4DB8-A265-2719D0834C03}" type="sibTrans" cxnId="{CC861983-7CDB-4648-AE11-9BC1524A53BC}">
      <dgm:prSet/>
      <dgm:spPr/>
      <dgm:t>
        <a:bodyPr/>
        <a:lstStyle/>
        <a:p>
          <a:endParaRPr lang="en-US"/>
        </a:p>
      </dgm:t>
    </dgm:pt>
    <dgm:pt modelId="{78CBD2CF-ABE8-40FA-AB3D-893377AAE896}">
      <dgm:prSet custT="1"/>
      <dgm:spPr/>
      <dgm:t>
        <a:bodyPr/>
        <a:lstStyle/>
        <a:p>
          <a:r>
            <a:rPr lang="en-US" sz="1800" b="0" dirty="0"/>
            <a:t>Number of pipe elbows and tees</a:t>
          </a:r>
        </a:p>
      </dgm:t>
    </dgm:pt>
    <dgm:pt modelId="{BAE748CD-683E-4812-BE15-E01134707A34}" type="parTrans" cxnId="{C01526B8-42F0-4942-BD91-991F10714308}">
      <dgm:prSet/>
      <dgm:spPr/>
      <dgm:t>
        <a:bodyPr/>
        <a:lstStyle/>
        <a:p>
          <a:endParaRPr lang="en-US"/>
        </a:p>
      </dgm:t>
    </dgm:pt>
    <dgm:pt modelId="{4E8AF695-997C-4643-9D13-17EA0082C146}" type="sibTrans" cxnId="{C01526B8-42F0-4942-BD91-991F10714308}">
      <dgm:prSet/>
      <dgm:spPr/>
      <dgm:t>
        <a:bodyPr/>
        <a:lstStyle/>
        <a:p>
          <a:endParaRPr lang="en-US"/>
        </a:p>
      </dgm:t>
    </dgm:pt>
    <dgm:pt modelId="{982AC94D-760F-41B6-82EA-8B0F4B433839}">
      <dgm:prSet custT="1"/>
      <dgm:spPr/>
      <dgm:t>
        <a:bodyPr/>
        <a:lstStyle/>
        <a:p>
          <a:r>
            <a:rPr lang="en-US" sz="1800" b="0" dirty="0"/>
            <a:t>Type and number of pipe hangers</a:t>
          </a:r>
        </a:p>
      </dgm:t>
    </dgm:pt>
    <dgm:pt modelId="{73C76FE9-8C2C-48F1-8AA1-12509C058300}" type="parTrans" cxnId="{D578621D-56F4-4D40-A066-817D68280011}">
      <dgm:prSet/>
      <dgm:spPr/>
      <dgm:t>
        <a:bodyPr/>
        <a:lstStyle/>
        <a:p>
          <a:endParaRPr lang="en-US"/>
        </a:p>
      </dgm:t>
    </dgm:pt>
    <dgm:pt modelId="{9161081F-DD88-4F5A-AB4E-EC5E6444D78F}" type="sibTrans" cxnId="{D578621D-56F4-4D40-A066-817D68280011}">
      <dgm:prSet/>
      <dgm:spPr/>
      <dgm:t>
        <a:bodyPr/>
        <a:lstStyle/>
        <a:p>
          <a:endParaRPr lang="en-US"/>
        </a:p>
      </dgm:t>
    </dgm:pt>
    <dgm:pt modelId="{F2A2F588-CF41-4D18-B9F3-3C28079E1EFC}">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1800" b="0" dirty="0"/>
            <a:t>Requirements for seismic bracing</a:t>
          </a:r>
        </a:p>
      </dgm:t>
    </dgm:pt>
    <dgm:pt modelId="{807E6CE1-82EF-414A-9256-5F1C95DC2D52}" type="parTrans" cxnId="{CA2BF55D-4EB7-4F75-8884-BDE368491474}">
      <dgm:prSet/>
      <dgm:spPr/>
      <dgm:t>
        <a:bodyPr/>
        <a:lstStyle/>
        <a:p>
          <a:endParaRPr lang="en-US"/>
        </a:p>
      </dgm:t>
    </dgm:pt>
    <dgm:pt modelId="{670E31E9-BAAC-4823-AB18-99014BC5F281}" type="sibTrans" cxnId="{CA2BF55D-4EB7-4F75-8884-BDE368491474}">
      <dgm:prSet/>
      <dgm:spPr/>
      <dgm:t>
        <a:bodyPr/>
        <a:lstStyle/>
        <a:p>
          <a:endParaRPr lang="en-US"/>
        </a:p>
      </dgm:t>
    </dgm:pt>
    <dgm:pt modelId="{AA56D4B0-5047-41FE-AEE4-D602250D9BBD}" type="pres">
      <dgm:prSet presAssocID="{583DBBAF-20C4-4BDF-8C67-679995481BC4}" presName="diagram" presStyleCnt="0">
        <dgm:presLayoutVars>
          <dgm:dir/>
          <dgm:resizeHandles val="exact"/>
        </dgm:presLayoutVars>
      </dgm:prSet>
      <dgm:spPr/>
      <dgm:t>
        <a:bodyPr/>
        <a:lstStyle/>
        <a:p>
          <a:endParaRPr lang="en-US"/>
        </a:p>
      </dgm:t>
    </dgm:pt>
    <dgm:pt modelId="{34142E4B-F7FB-4182-918B-5E0E54E5DE48}" type="pres">
      <dgm:prSet presAssocID="{5ACEDD89-6E78-44EA-BDFB-ACDAE8E8D22C}" presName="node" presStyleLbl="node1" presStyleIdx="0" presStyleCnt="12">
        <dgm:presLayoutVars>
          <dgm:bulletEnabled val="1"/>
        </dgm:presLayoutVars>
      </dgm:prSet>
      <dgm:spPr/>
      <dgm:t>
        <a:bodyPr/>
        <a:lstStyle/>
        <a:p>
          <a:endParaRPr lang="en-US"/>
        </a:p>
      </dgm:t>
    </dgm:pt>
    <dgm:pt modelId="{620E9B63-36EE-4551-87A3-39AE88412A3C}" type="pres">
      <dgm:prSet presAssocID="{21536B53-CF0D-460E-BAD2-9C03AECB8DFA}" presName="sibTrans" presStyleCnt="0"/>
      <dgm:spPr/>
    </dgm:pt>
    <dgm:pt modelId="{FAA0A01F-223F-4007-9B16-7D825F20B948}" type="pres">
      <dgm:prSet presAssocID="{1EC5C527-D1AC-4093-98F6-67361E6F56C8}" presName="node" presStyleLbl="node1" presStyleIdx="1" presStyleCnt="12">
        <dgm:presLayoutVars>
          <dgm:bulletEnabled val="1"/>
        </dgm:presLayoutVars>
      </dgm:prSet>
      <dgm:spPr/>
      <dgm:t>
        <a:bodyPr/>
        <a:lstStyle/>
        <a:p>
          <a:endParaRPr lang="en-US"/>
        </a:p>
      </dgm:t>
    </dgm:pt>
    <dgm:pt modelId="{B5592F68-0B18-428C-837A-C2D4C885E7E9}" type="pres">
      <dgm:prSet presAssocID="{FF791000-3619-4239-9627-3AA6E665E7C5}" presName="sibTrans" presStyleCnt="0"/>
      <dgm:spPr/>
    </dgm:pt>
    <dgm:pt modelId="{3BD30A0B-52FD-48B1-99E0-DDC3225E6FE3}" type="pres">
      <dgm:prSet presAssocID="{D2D79B32-3F1F-457B-BF56-D46ABA2D61A3}" presName="node" presStyleLbl="node1" presStyleIdx="2" presStyleCnt="12">
        <dgm:presLayoutVars>
          <dgm:bulletEnabled val="1"/>
        </dgm:presLayoutVars>
      </dgm:prSet>
      <dgm:spPr/>
      <dgm:t>
        <a:bodyPr/>
        <a:lstStyle/>
        <a:p>
          <a:endParaRPr lang="en-US"/>
        </a:p>
      </dgm:t>
    </dgm:pt>
    <dgm:pt modelId="{E2362FBF-7029-4876-B7C7-784552655AF5}" type="pres">
      <dgm:prSet presAssocID="{FFD67B3E-9465-4F00-A977-E02D391AB994}" presName="sibTrans" presStyleCnt="0"/>
      <dgm:spPr/>
    </dgm:pt>
    <dgm:pt modelId="{48890830-03AA-4010-AE4D-478F947360C9}" type="pres">
      <dgm:prSet presAssocID="{78909FD3-4D86-411B-9076-33461E7164BA}" presName="node" presStyleLbl="node1" presStyleIdx="3" presStyleCnt="12">
        <dgm:presLayoutVars>
          <dgm:bulletEnabled val="1"/>
        </dgm:presLayoutVars>
      </dgm:prSet>
      <dgm:spPr/>
      <dgm:t>
        <a:bodyPr/>
        <a:lstStyle/>
        <a:p>
          <a:endParaRPr lang="en-US"/>
        </a:p>
      </dgm:t>
    </dgm:pt>
    <dgm:pt modelId="{3E850211-EACA-4D31-BFBB-133FBA2614FB}" type="pres">
      <dgm:prSet presAssocID="{A5070C50-EB83-4466-9232-CE42E2423584}" presName="sibTrans" presStyleCnt="0"/>
      <dgm:spPr/>
    </dgm:pt>
    <dgm:pt modelId="{51EA9916-E310-46FF-A93D-B5513C30FF08}" type="pres">
      <dgm:prSet presAssocID="{320C02B9-14FF-48D2-9EED-01648EF5D15E}" presName="node" presStyleLbl="node1" presStyleIdx="4" presStyleCnt="12">
        <dgm:presLayoutVars>
          <dgm:bulletEnabled val="1"/>
        </dgm:presLayoutVars>
      </dgm:prSet>
      <dgm:spPr/>
      <dgm:t>
        <a:bodyPr/>
        <a:lstStyle/>
        <a:p>
          <a:endParaRPr lang="en-US"/>
        </a:p>
      </dgm:t>
    </dgm:pt>
    <dgm:pt modelId="{C09205C9-0D93-4FB7-AA59-665AEDA48495}" type="pres">
      <dgm:prSet presAssocID="{C663AB56-A575-4E8D-8448-56D6E9BD052D}" presName="sibTrans" presStyleCnt="0"/>
      <dgm:spPr/>
    </dgm:pt>
    <dgm:pt modelId="{43EA0775-7280-479A-8FC0-9B784CDE2BD6}" type="pres">
      <dgm:prSet presAssocID="{75DF989F-681E-4B45-97A1-170C1BB26B26}" presName="node" presStyleLbl="node1" presStyleIdx="5" presStyleCnt="12">
        <dgm:presLayoutVars>
          <dgm:bulletEnabled val="1"/>
        </dgm:presLayoutVars>
      </dgm:prSet>
      <dgm:spPr/>
      <dgm:t>
        <a:bodyPr/>
        <a:lstStyle/>
        <a:p>
          <a:endParaRPr lang="en-US"/>
        </a:p>
      </dgm:t>
    </dgm:pt>
    <dgm:pt modelId="{0B963415-2C9D-4ACB-9F1C-DF14747C9C80}" type="pres">
      <dgm:prSet presAssocID="{7E4C9DA5-BE53-47A4-A63F-C7FDC6BBC9E9}" presName="sibTrans" presStyleCnt="0"/>
      <dgm:spPr/>
    </dgm:pt>
    <dgm:pt modelId="{1615A6F3-8087-4F65-8B12-73137A5CB9AA}" type="pres">
      <dgm:prSet presAssocID="{D23D8036-9729-4906-B80D-072301E3E8B6}" presName="node" presStyleLbl="node1" presStyleIdx="6" presStyleCnt="12">
        <dgm:presLayoutVars>
          <dgm:bulletEnabled val="1"/>
        </dgm:presLayoutVars>
      </dgm:prSet>
      <dgm:spPr/>
      <dgm:t>
        <a:bodyPr/>
        <a:lstStyle/>
        <a:p>
          <a:endParaRPr lang="en-US"/>
        </a:p>
      </dgm:t>
    </dgm:pt>
    <dgm:pt modelId="{65378679-9D95-4D5E-B227-F387AD4F3E3C}" type="pres">
      <dgm:prSet presAssocID="{5DFA28BD-B137-4C59-A7B7-9AF8130CBD06}" presName="sibTrans" presStyleCnt="0"/>
      <dgm:spPr/>
    </dgm:pt>
    <dgm:pt modelId="{3C1B1B63-FA1D-4597-A321-EEE0F07680C9}" type="pres">
      <dgm:prSet presAssocID="{0369BBBA-833A-4028-8DA7-C176A0811366}" presName="node" presStyleLbl="node1" presStyleIdx="7" presStyleCnt="12">
        <dgm:presLayoutVars>
          <dgm:bulletEnabled val="1"/>
        </dgm:presLayoutVars>
      </dgm:prSet>
      <dgm:spPr/>
      <dgm:t>
        <a:bodyPr/>
        <a:lstStyle/>
        <a:p>
          <a:endParaRPr lang="en-US"/>
        </a:p>
      </dgm:t>
    </dgm:pt>
    <dgm:pt modelId="{3F74CA4E-8ADB-4ADA-9C7C-5F87358C599C}" type="pres">
      <dgm:prSet presAssocID="{37BF2908-C3E8-4F92-93EF-A52263153743}" presName="sibTrans" presStyleCnt="0"/>
      <dgm:spPr/>
    </dgm:pt>
    <dgm:pt modelId="{4FF49D49-2F6B-4AFF-8887-2D5D7036BEC7}" type="pres">
      <dgm:prSet presAssocID="{6AE6C502-808B-4A7C-BDF7-B4F676D98DCF}" presName="node" presStyleLbl="node1" presStyleIdx="8" presStyleCnt="12">
        <dgm:presLayoutVars>
          <dgm:bulletEnabled val="1"/>
        </dgm:presLayoutVars>
      </dgm:prSet>
      <dgm:spPr/>
      <dgm:t>
        <a:bodyPr/>
        <a:lstStyle/>
        <a:p>
          <a:endParaRPr lang="en-US"/>
        </a:p>
      </dgm:t>
    </dgm:pt>
    <dgm:pt modelId="{61A37936-14D8-4EA4-891D-166B500166E3}" type="pres">
      <dgm:prSet presAssocID="{5D8B4705-9D9C-4DB8-A265-2719D0834C03}" presName="sibTrans" presStyleCnt="0"/>
      <dgm:spPr/>
    </dgm:pt>
    <dgm:pt modelId="{B1F4931F-F0B1-417E-95D9-E0C014B7959A}" type="pres">
      <dgm:prSet presAssocID="{78CBD2CF-ABE8-40FA-AB3D-893377AAE896}" presName="node" presStyleLbl="node1" presStyleIdx="9" presStyleCnt="12">
        <dgm:presLayoutVars>
          <dgm:bulletEnabled val="1"/>
        </dgm:presLayoutVars>
      </dgm:prSet>
      <dgm:spPr/>
      <dgm:t>
        <a:bodyPr/>
        <a:lstStyle/>
        <a:p>
          <a:endParaRPr lang="en-US"/>
        </a:p>
      </dgm:t>
    </dgm:pt>
    <dgm:pt modelId="{A01DCA8D-95DA-4602-A445-E561AA8D9819}" type="pres">
      <dgm:prSet presAssocID="{4E8AF695-997C-4643-9D13-17EA0082C146}" presName="sibTrans" presStyleCnt="0"/>
      <dgm:spPr/>
    </dgm:pt>
    <dgm:pt modelId="{4AD8F06A-004D-4A34-B31A-463C95635E52}" type="pres">
      <dgm:prSet presAssocID="{982AC94D-760F-41B6-82EA-8B0F4B433839}" presName="node" presStyleLbl="node1" presStyleIdx="10" presStyleCnt="12">
        <dgm:presLayoutVars>
          <dgm:bulletEnabled val="1"/>
        </dgm:presLayoutVars>
      </dgm:prSet>
      <dgm:spPr/>
      <dgm:t>
        <a:bodyPr/>
        <a:lstStyle/>
        <a:p>
          <a:endParaRPr lang="en-US"/>
        </a:p>
      </dgm:t>
    </dgm:pt>
    <dgm:pt modelId="{8ACB5454-CD81-4F47-917C-BA494B146E1E}" type="pres">
      <dgm:prSet presAssocID="{9161081F-DD88-4F5A-AB4E-EC5E6444D78F}" presName="sibTrans" presStyleCnt="0"/>
      <dgm:spPr/>
    </dgm:pt>
    <dgm:pt modelId="{4002510C-08C8-492D-9AFC-C1CDAC30E76C}" type="pres">
      <dgm:prSet presAssocID="{F2A2F588-CF41-4D18-B9F3-3C28079E1EFC}" presName="node" presStyleLbl="node1" presStyleIdx="11" presStyleCnt="12">
        <dgm:presLayoutVars>
          <dgm:bulletEnabled val="1"/>
        </dgm:presLayoutVars>
      </dgm:prSet>
      <dgm:spPr/>
      <dgm:t>
        <a:bodyPr/>
        <a:lstStyle/>
        <a:p>
          <a:endParaRPr lang="en-US"/>
        </a:p>
      </dgm:t>
    </dgm:pt>
  </dgm:ptLst>
  <dgm:cxnLst>
    <dgm:cxn modelId="{1ECB81CE-F34D-4F03-B73D-48A26301D99E}" srcId="{583DBBAF-20C4-4BDF-8C67-679995481BC4}" destId="{320C02B9-14FF-48D2-9EED-01648EF5D15E}" srcOrd="4" destOrd="0" parTransId="{E1832AAF-12A6-4DAC-AA9A-0916882A130E}" sibTransId="{C663AB56-A575-4E8D-8448-56D6E9BD052D}"/>
    <dgm:cxn modelId="{6E804D9E-9185-4A51-B5B1-92979ECDD71F}" type="presOf" srcId="{0369BBBA-833A-4028-8DA7-C176A0811366}" destId="{3C1B1B63-FA1D-4597-A321-EEE0F07680C9}" srcOrd="0" destOrd="0" presId="urn:microsoft.com/office/officeart/2005/8/layout/default"/>
    <dgm:cxn modelId="{285E006F-6221-4CD5-ABDE-465BE706FF51}" type="presOf" srcId="{D23D8036-9729-4906-B80D-072301E3E8B6}" destId="{1615A6F3-8087-4F65-8B12-73137A5CB9AA}" srcOrd="0" destOrd="0" presId="urn:microsoft.com/office/officeart/2005/8/layout/default"/>
    <dgm:cxn modelId="{E6C767B8-D844-4F91-B5AA-C801EB294B24}" type="presOf" srcId="{78CBD2CF-ABE8-40FA-AB3D-893377AAE896}" destId="{B1F4931F-F0B1-417E-95D9-E0C014B7959A}" srcOrd="0" destOrd="0" presId="urn:microsoft.com/office/officeart/2005/8/layout/default"/>
    <dgm:cxn modelId="{99E81728-24B2-41E6-9ABD-CF43177424C5}" type="presOf" srcId="{982AC94D-760F-41B6-82EA-8B0F4B433839}" destId="{4AD8F06A-004D-4A34-B31A-463C95635E52}" srcOrd="0" destOrd="0" presId="urn:microsoft.com/office/officeart/2005/8/layout/default"/>
    <dgm:cxn modelId="{CC861983-7CDB-4648-AE11-9BC1524A53BC}" srcId="{583DBBAF-20C4-4BDF-8C67-679995481BC4}" destId="{6AE6C502-808B-4A7C-BDF7-B4F676D98DCF}" srcOrd="8" destOrd="0" parTransId="{949ABCC3-F4ED-4408-8394-AEFC07A494B7}" sibTransId="{5D8B4705-9D9C-4DB8-A265-2719D0834C03}"/>
    <dgm:cxn modelId="{C01526B8-42F0-4942-BD91-991F10714308}" srcId="{583DBBAF-20C4-4BDF-8C67-679995481BC4}" destId="{78CBD2CF-ABE8-40FA-AB3D-893377AAE896}" srcOrd="9" destOrd="0" parTransId="{BAE748CD-683E-4812-BE15-E01134707A34}" sibTransId="{4E8AF695-997C-4643-9D13-17EA0082C146}"/>
    <dgm:cxn modelId="{D93747C7-616A-41B1-90A5-BD5932847487}" srcId="{583DBBAF-20C4-4BDF-8C67-679995481BC4}" destId="{D2D79B32-3F1F-457B-BF56-D46ABA2D61A3}" srcOrd="2" destOrd="0" parTransId="{BFE8C12C-533D-4E2A-B6B0-4CD6995E966C}" sibTransId="{FFD67B3E-9465-4F00-A977-E02D391AB994}"/>
    <dgm:cxn modelId="{6199A1E6-721D-4192-9EDD-E4DF815CB383}" srcId="{583DBBAF-20C4-4BDF-8C67-679995481BC4}" destId="{78909FD3-4D86-411B-9076-33461E7164BA}" srcOrd="3" destOrd="0" parTransId="{E9EB5CBA-ADEE-4FDF-AE03-7056CD026139}" sibTransId="{A5070C50-EB83-4466-9232-CE42E2423584}"/>
    <dgm:cxn modelId="{2A120751-31A8-4A21-96CD-6CB33AB65053}" type="presOf" srcId="{6AE6C502-808B-4A7C-BDF7-B4F676D98DCF}" destId="{4FF49D49-2F6B-4AFF-8887-2D5D7036BEC7}" srcOrd="0" destOrd="0" presId="urn:microsoft.com/office/officeart/2005/8/layout/default"/>
    <dgm:cxn modelId="{CA2BF55D-4EB7-4F75-8884-BDE368491474}" srcId="{583DBBAF-20C4-4BDF-8C67-679995481BC4}" destId="{F2A2F588-CF41-4D18-B9F3-3C28079E1EFC}" srcOrd="11" destOrd="0" parTransId="{807E6CE1-82EF-414A-9256-5F1C95DC2D52}" sibTransId="{670E31E9-BAAC-4823-AB18-99014BC5F281}"/>
    <dgm:cxn modelId="{6E30A535-F99F-4444-8694-CE84FE81446D}" type="presOf" srcId="{320C02B9-14FF-48D2-9EED-01648EF5D15E}" destId="{51EA9916-E310-46FF-A93D-B5513C30FF08}" srcOrd="0" destOrd="0" presId="urn:microsoft.com/office/officeart/2005/8/layout/default"/>
    <dgm:cxn modelId="{0AA6ABCA-0496-41A2-BBC2-73B3F576B261}" type="presOf" srcId="{F2A2F588-CF41-4D18-B9F3-3C28079E1EFC}" destId="{4002510C-08C8-492D-9AFC-C1CDAC30E76C}" srcOrd="0" destOrd="0" presId="urn:microsoft.com/office/officeart/2005/8/layout/default"/>
    <dgm:cxn modelId="{E7A0CD8D-4275-4637-907E-2A689D567D87}" srcId="{583DBBAF-20C4-4BDF-8C67-679995481BC4}" destId="{0369BBBA-833A-4028-8DA7-C176A0811366}" srcOrd="7" destOrd="0" parTransId="{6173567A-9E42-4E2E-8AE0-0136FCC56032}" sibTransId="{37BF2908-C3E8-4F92-93EF-A52263153743}"/>
    <dgm:cxn modelId="{A0F93137-8AA0-4F6F-B676-E46E1A5D65F7}" srcId="{583DBBAF-20C4-4BDF-8C67-679995481BC4}" destId="{75DF989F-681E-4B45-97A1-170C1BB26B26}" srcOrd="5" destOrd="0" parTransId="{324C8898-C42D-43A6-813A-49B828A0C05C}" sibTransId="{7E4C9DA5-BE53-47A4-A63F-C7FDC6BBC9E9}"/>
    <dgm:cxn modelId="{3B833965-D5F9-45E3-B66C-F49F010DE5FA}" srcId="{583DBBAF-20C4-4BDF-8C67-679995481BC4}" destId="{5ACEDD89-6E78-44EA-BDFB-ACDAE8E8D22C}" srcOrd="0" destOrd="0" parTransId="{39466B77-5EB6-4040-BFC3-D5456CFA1B2E}" sibTransId="{21536B53-CF0D-460E-BAD2-9C03AECB8DFA}"/>
    <dgm:cxn modelId="{BF68ACE1-C1E0-4753-ACF5-78615560A622}" type="presOf" srcId="{75DF989F-681E-4B45-97A1-170C1BB26B26}" destId="{43EA0775-7280-479A-8FC0-9B784CDE2BD6}" srcOrd="0" destOrd="0" presId="urn:microsoft.com/office/officeart/2005/8/layout/default"/>
    <dgm:cxn modelId="{D578621D-56F4-4D40-A066-817D68280011}" srcId="{583DBBAF-20C4-4BDF-8C67-679995481BC4}" destId="{982AC94D-760F-41B6-82EA-8B0F4B433839}" srcOrd="10" destOrd="0" parTransId="{73C76FE9-8C2C-48F1-8AA1-12509C058300}" sibTransId="{9161081F-DD88-4F5A-AB4E-EC5E6444D78F}"/>
    <dgm:cxn modelId="{C025BBE2-F1AC-4D2B-AA98-28D156D3D8DA}" srcId="{583DBBAF-20C4-4BDF-8C67-679995481BC4}" destId="{1EC5C527-D1AC-4093-98F6-67361E6F56C8}" srcOrd="1" destOrd="0" parTransId="{407B3540-E8C8-4F18-9502-BAD28F49E4F6}" sibTransId="{FF791000-3619-4239-9627-3AA6E665E7C5}"/>
    <dgm:cxn modelId="{88C80FE7-6652-490C-9207-5B76355FA57C}" type="presOf" srcId="{583DBBAF-20C4-4BDF-8C67-679995481BC4}" destId="{AA56D4B0-5047-41FE-AEE4-D602250D9BBD}" srcOrd="0" destOrd="0" presId="urn:microsoft.com/office/officeart/2005/8/layout/default"/>
    <dgm:cxn modelId="{0AEDC7E3-58D8-4B2D-9DE2-BB8FC3BFA9FC}" type="presOf" srcId="{5ACEDD89-6E78-44EA-BDFB-ACDAE8E8D22C}" destId="{34142E4B-F7FB-4182-918B-5E0E54E5DE48}" srcOrd="0" destOrd="0" presId="urn:microsoft.com/office/officeart/2005/8/layout/default"/>
    <dgm:cxn modelId="{960A2E95-E658-4F61-B518-174115012AA6}" type="presOf" srcId="{1EC5C527-D1AC-4093-98F6-67361E6F56C8}" destId="{FAA0A01F-223F-4007-9B16-7D825F20B948}" srcOrd="0" destOrd="0" presId="urn:microsoft.com/office/officeart/2005/8/layout/default"/>
    <dgm:cxn modelId="{ACB941A0-2C94-433D-8616-6CF02403FBEA}" type="presOf" srcId="{78909FD3-4D86-411B-9076-33461E7164BA}" destId="{48890830-03AA-4010-AE4D-478F947360C9}" srcOrd="0" destOrd="0" presId="urn:microsoft.com/office/officeart/2005/8/layout/default"/>
    <dgm:cxn modelId="{8E8BAA09-E4E4-490A-96E1-BE41DE7446DA}" srcId="{583DBBAF-20C4-4BDF-8C67-679995481BC4}" destId="{D23D8036-9729-4906-B80D-072301E3E8B6}" srcOrd="6" destOrd="0" parTransId="{F9A3B69A-37C2-49FE-B72B-1B424BF7DA85}" sibTransId="{5DFA28BD-B137-4C59-A7B7-9AF8130CBD06}"/>
    <dgm:cxn modelId="{18796316-E582-4080-A21B-01412C981619}" type="presOf" srcId="{D2D79B32-3F1F-457B-BF56-D46ABA2D61A3}" destId="{3BD30A0B-52FD-48B1-99E0-DDC3225E6FE3}" srcOrd="0" destOrd="0" presId="urn:microsoft.com/office/officeart/2005/8/layout/default"/>
    <dgm:cxn modelId="{E4DEA024-4B35-4C51-9511-5A13DD44E201}" type="presParOf" srcId="{AA56D4B0-5047-41FE-AEE4-D602250D9BBD}" destId="{34142E4B-F7FB-4182-918B-5E0E54E5DE48}" srcOrd="0" destOrd="0" presId="urn:microsoft.com/office/officeart/2005/8/layout/default"/>
    <dgm:cxn modelId="{BEBA7F6D-0599-45C9-B1D4-00236A59F759}" type="presParOf" srcId="{AA56D4B0-5047-41FE-AEE4-D602250D9BBD}" destId="{620E9B63-36EE-4551-87A3-39AE88412A3C}" srcOrd="1" destOrd="0" presId="urn:microsoft.com/office/officeart/2005/8/layout/default"/>
    <dgm:cxn modelId="{4B21F0FC-F57C-4376-B165-D8C9F339993C}" type="presParOf" srcId="{AA56D4B0-5047-41FE-AEE4-D602250D9BBD}" destId="{FAA0A01F-223F-4007-9B16-7D825F20B948}" srcOrd="2" destOrd="0" presId="urn:microsoft.com/office/officeart/2005/8/layout/default"/>
    <dgm:cxn modelId="{AECDC5CA-6F8A-4F2A-B60F-1C90358FE694}" type="presParOf" srcId="{AA56D4B0-5047-41FE-AEE4-D602250D9BBD}" destId="{B5592F68-0B18-428C-837A-C2D4C885E7E9}" srcOrd="3" destOrd="0" presId="urn:microsoft.com/office/officeart/2005/8/layout/default"/>
    <dgm:cxn modelId="{82C15320-8574-46EF-AC5B-0C958D740042}" type="presParOf" srcId="{AA56D4B0-5047-41FE-AEE4-D602250D9BBD}" destId="{3BD30A0B-52FD-48B1-99E0-DDC3225E6FE3}" srcOrd="4" destOrd="0" presId="urn:microsoft.com/office/officeart/2005/8/layout/default"/>
    <dgm:cxn modelId="{906832A8-7D07-4699-9AA4-3039E94578A7}" type="presParOf" srcId="{AA56D4B0-5047-41FE-AEE4-D602250D9BBD}" destId="{E2362FBF-7029-4876-B7C7-784552655AF5}" srcOrd="5" destOrd="0" presId="urn:microsoft.com/office/officeart/2005/8/layout/default"/>
    <dgm:cxn modelId="{C534987A-AB47-4658-AB1A-68A989A57604}" type="presParOf" srcId="{AA56D4B0-5047-41FE-AEE4-D602250D9BBD}" destId="{48890830-03AA-4010-AE4D-478F947360C9}" srcOrd="6" destOrd="0" presId="urn:microsoft.com/office/officeart/2005/8/layout/default"/>
    <dgm:cxn modelId="{6E704463-F351-49DE-9E81-C2C27843DF0B}" type="presParOf" srcId="{AA56D4B0-5047-41FE-AEE4-D602250D9BBD}" destId="{3E850211-EACA-4D31-BFBB-133FBA2614FB}" srcOrd="7" destOrd="0" presId="urn:microsoft.com/office/officeart/2005/8/layout/default"/>
    <dgm:cxn modelId="{E39FCD16-D4C1-489F-96AD-7564323963DB}" type="presParOf" srcId="{AA56D4B0-5047-41FE-AEE4-D602250D9BBD}" destId="{51EA9916-E310-46FF-A93D-B5513C30FF08}" srcOrd="8" destOrd="0" presId="urn:microsoft.com/office/officeart/2005/8/layout/default"/>
    <dgm:cxn modelId="{42168AAC-D431-48FC-B47A-C070F2875D4D}" type="presParOf" srcId="{AA56D4B0-5047-41FE-AEE4-D602250D9BBD}" destId="{C09205C9-0D93-4FB7-AA59-665AEDA48495}" srcOrd="9" destOrd="0" presId="urn:microsoft.com/office/officeart/2005/8/layout/default"/>
    <dgm:cxn modelId="{D56556B9-3C0C-4309-8530-6B2D29DAE4B6}" type="presParOf" srcId="{AA56D4B0-5047-41FE-AEE4-D602250D9BBD}" destId="{43EA0775-7280-479A-8FC0-9B784CDE2BD6}" srcOrd="10" destOrd="0" presId="urn:microsoft.com/office/officeart/2005/8/layout/default"/>
    <dgm:cxn modelId="{B0300594-2644-4942-9108-6A71CDCA6130}" type="presParOf" srcId="{AA56D4B0-5047-41FE-AEE4-D602250D9BBD}" destId="{0B963415-2C9D-4ACB-9F1C-DF14747C9C80}" srcOrd="11" destOrd="0" presId="urn:microsoft.com/office/officeart/2005/8/layout/default"/>
    <dgm:cxn modelId="{A6A90612-8B3F-48C8-B39A-BE38A40E4387}" type="presParOf" srcId="{AA56D4B0-5047-41FE-AEE4-D602250D9BBD}" destId="{1615A6F3-8087-4F65-8B12-73137A5CB9AA}" srcOrd="12" destOrd="0" presId="urn:microsoft.com/office/officeart/2005/8/layout/default"/>
    <dgm:cxn modelId="{8D8CF877-80B0-4F96-A292-51A6DE06AB08}" type="presParOf" srcId="{AA56D4B0-5047-41FE-AEE4-D602250D9BBD}" destId="{65378679-9D95-4D5E-B227-F387AD4F3E3C}" srcOrd="13" destOrd="0" presId="urn:microsoft.com/office/officeart/2005/8/layout/default"/>
    <dgm:cxn modelId="{A9037692-B63C-4650-BA51-937ADB925A31}" type="presParOf" srcId="{AA56D4B0-5047-41FE-AEE4-D602250D9BBD}" destId="{3C1B1B63-FA1D-4597-A321-EEE0F07680C9}" srcOrd="14" destOrd="0" presId="urn:microsoft.com/office/officeart/2005/8/layout/default"/>
    <dgm:cxn modelId="{918DFA9D-E76B-4522-8BA5-B122FB38B5DC}" type="presParOf" srcId="{AA56D4B0-5047-41FE-AEE4-D602250D9BBD}" destId="{3F74CA4E-8ADB-4ADA-9C7C-5F87358C599C}" srcOrd="15" destOrd="0" presId="urn:microsoft.com/office/officeart/2005/8/layout/default"/>
    <dgm:cxn modelId="{4B548FFD-5D80-40DF-A247-2FE68E5C6CE8}" type="presParOf" srcId="{AA56D4B0-5047-41FE-AEE4-D602250D9BBD}" destId="{4FF49D49-2F6B-4AFF-8887-2D5D7036BEC7}" srcOrd="16" destOrd="0" presId="urn:microsoft.com/office/officeart/2005/8/layout/default"/>
    <dgm:cxn modelId="{BB2F55FC-96D5-4CA8-B0CE-355AE65E4CF4}" type="presParOf" srcId="{AA56D4B0-5047-41FE-AEE4-D602250D9BBD}" destId="{61A37936-14D8-4EA4-891D-166B500166E3}" srcOrd="17" destOrd="0" presId="urn:microsoft.com/office/officeart/2005/8/layout/default"/>
    <dgm:cxn modelId="{3BA7B04D-6498-492B-9B88-7687E711ADAC}" type="presParOf" srcId="{AA56D4B0-5047-41FE-AEE4-D602250D9BBD}" destId="{B1F4931F-F0B1-417E-95D9-E0C014B7959A}" srcOrd="18" destOrd="0" presId="urn:microsoft.com/office/officeart/2005/8/layout/default"/>
    <dgm:cxn modelId="{3763215D-48E8-45F2-A9A1-00ED31A55419}" type="presParOf" srcId="{AA56D4B0-5047-41FE-AEE4-D602250D9BBD}" destId="{A01DCA8D-95DA-4602-A445-E561AA8D9819}" srcOrd="19" destOrd="0" presId="urn:microsoft.com/office/officeart/2005/8/layout/default"/>
    <dgm:cxn modelId="{BB74BA4F-CB07-4706-995B-98C436C3E01E}" type="presParOf" srcId="{AA56D4B0-5047-41FE-AEE4-D602250D9BBD}" destId="{4AD8F06A-004D-4A34-B31A-463C95635E52}" srcOrd="20" destOrd="0" presId="urn:microsoft.com/office/officeart/2005/8/layout/default"/>
    <dgm:cxn modelId="{DE1735FB-12BD-4167-9FB6-F1DA8A44C9CF}" type="presParOf" srcId="{AA56D4B0-5047-41FE-AEE4-D602250D9BBD}" destId="{8ACB5454-CD81-4F47-917C-BA494B146E1E}" srcOrd="21" destOrd="0" presId="urn:microsoft.com/office/officeart/2005/8/layout/default"/>
    <dgm:cxn modelId="{54C15249-D317-4746-84AE-E0165901C59A}" type="presParOf" srcId="{AA56D4B0-5047-41FE-AEE4-D602250D9BBD}" destId="{4002510C-08C8-492D-9AFC-C1CDAC30E76C}"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83DBBAF-20C4-4BDF-8C67-679995481BC4}"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5ACEDD89-6E78-44EA-BDFB-ACDAE8E8D22C}">
      <dgm:prSet phldrT="[Text]" custT="1"/>
      <dgm:spPr/>
      <dgm:t>
        <a:bodyPr/>
        <a:lstStyle/>
        <a:p>
          <a:r>
            <a:rPr lang="en-US" sz="2000" b="0" u="none" dirty="0"/>
            <a:t>S</a:t>
          </a:r>
          <a:r>
            <a:rPr lang="x-none" sz="2000" b="0" u="none" dirty="0"/>
            <a:t>prinkler cut sheet</a:t>
          </a:r>
          <a:endParaRPr lang="en-US" sz="2000" b="0" dirty="0"/>
        </a:p>
      </dgm:t>
    </dgm:pt>
    <dgm:pt modelId="{39466B77-5EB6-4040-BFC3-D5456CFA1B2E}" type="parTrans" cxnId="{3B833965-D5F9-45E3-B66C-F49F010DE5FA}">
      <dgm:prSet/>
      <dgm:spPr/>
      <dgm:t>
        <a:bodyPr/>
        <a:lstStyle/>
        <a:p>
          <a:endParaRPr lang="en-US" sz="1100"/>
        </a:p>
      </dgm:t>
    </dgm:pt>
    <dgm:pt modelId="{21536B53-CF0D-460E-BAD2-9C03AECB8DFA}" type="sibTrans" cxnId="{3B833965-D5F9-45E3-B66C-F49F010DE5FA}">
      <dgm:prSet/>
      <dgm:spPr/>
      <dgm:t>
        <a:bodyPr/>
        <a:lstStyle/>
        <a:p>
          <a:endParaRPr lang="en-US" sz="1100"/>
        </a:p>
      </dgm:t>
    </dgm:pt>
    <dgm:pt modelId="{DB79037F-B6F6-4F29-9542-35362CDD2D1D}">
      <dgm:prSet custT="1"/>
      <dgm:spPr/>
      <dgm:t>
        <a:bodyPr/>
        <a:lstStyle/>
        <a:p>
          <a:r>
            <a:rPr lang="en-US" sz="2000" b="0" u="none" dirty="0"/>
            <a:t>Installation</a:t>
          </a:r>
        </a:p>
      </dgm:t>
    </dgm:pt>
    <dgm:pt modelId="{83C7BE77-4022-4158-8365-572C8843C5E5}" type="parTrans" cxnId="{84F1CE0B-CD46-4EAF-B86E-CE1BE5BC870C}">
      <dgm:prSet/>
      <dgm:spPr/>
      <dgm:t>
        <a:bodyPr/>
        <a:lstStyle/>
        <a:p>
          <a:endParaRPr lang="en-US" sz="1100"/>
        </a:p>
      </dgm:t>
    </dgm:pt>
    <dgm:pt modelId="{C3CE1BC2-DD3B-4B17-949B-6D47DF4257F1}" type="sibTrans" cxnId="{84F1CE0B-CD46-4EAF-B86E-CE1BE5BC870C}">
      <dgm:prSet/>
      <dgm:spPr/>
      <dgm:t>
        <a:bodyPr/>
        <a:lstStyle/>
        <a:p>
          <a:endParaRPr lang="en-US" sz="1100"/>
        </a:p>
      </dgm:t>
    </dgm:pt>
    <dgm:pt modelId="{125FFB2E-800D-4C03-8AE4-73CE238A5E42}">
      <dgm:prSet custT="1"/>
      <dgm:spPr>
        <a:solidFill>
          <a:srgbClr val="4242B0"/>
        </a:solidFill>
      </dgm:spPr>
      <dgm:t>
        <a:bodyPr/>
        <a:lstStyle/>
        <a:p>
          <a:r>
            <a:rPr lang="x-none" sz="2000" b="0" u="none" dirty="0"/>
            <a:t>Installation standards determine </a:t>
          </a:r>
          <a:endParaRPr lang="en-US" sz="2000" b="0" u="none" dirty="0"/>
        </a:p>
      </dgm:t>
    </dgm:pt>
    <dgm:pt modelId="{1B8E7CB7-42D1-494A-A1D5-A96D281F53EF}" type="parTrans" cxnId="{AF04B5E9-B847-4BB9-AD26-B1012091DBB1}">
      <dgm:prSet/>
      <dgm:spPr/>
      <dgm:t>
        <a:bodyPr/>
        <a:lstStyle/>
        <a:p>
          <a:endParaRPr lang="en-US" sz="1100"/>
        </a:p>
      </dgm:t>
    </dgm:pt>
    <dgm:pt modelId="{63FC125F-633A-45A9-B2C6-3B658BED821F}" type="sibTrans" cxnId="{AF04B5E9-B847-4BB9-AD26-B1012091DBB1}">
      <dgm:prSet/>
      <dgm:spPr/>
      <dgm:t>
        <a:bodyPr/>
        <a:lstStyle/>
        <a:p>
          <a:endParaRPr lang="en-US" sz="1100"/>
        </a:p>
      </dgm:t>
    </dgm:pt>
    <dgm:pt modelId="{12B70BD3-02FA-4D89-A34A-A5A0D731F118}">
      <dgm:prSet custT="1"/>
      <dgm:spPr/>
      <dgm:t>
        <a:bodyPr/>
        <a:lstStyle/>
        <a:p>
          <a:r>
            <a:rPr lang="en-US" sz="1800" b="0" dirty="0"/>
            <a:t>Size of the systems, based on the total floor area that a single riser and control valve can protect</a:t>
          </a:r>
        </a:p>
      </dgm:t>
    </dgm:pt>
    <dgm:pt modelId="{FD8A655C-3D41-4356-BFC6-7B49E83B8509}" type="parTrans" cxnId="{71F7A79C-1F82-495F-8800-813FFEF28BC7}">
      <dgm:prSet/>
      <dgm:spPr/>
      <dgm:t>
        <a:bodyPr/>
        <a:lstStyle/>
        <a:p>
          <a:endParaRPr lang="en-US" sz="1100"/>
        </a:p>
      </dgm:t>
    </dgm:pt>
    <dgm:pt modelId="{C34873DE-B9D4-4669-BDB6-4DD18132CFDB}" type="sibTrans" cxnId="{71F7A79C-1F82-495F-8800-813FFEF28BC7}">
      <dgm:prSet/>
      <dgm:spPr/>
      <dgm:t>
        <a:bodyPr/>
        <a:lstStyle/>
        <a:p>
          <a:endParaRPr lang="en-US" sz="1100"/>
        </a:p>
      </dgm:t>
    </dgm:pt>
    <dgm:pt modelId="{4F128D14-6A38-4B8A-8DB6-346A6416966E}">
      <dgm:prSet custT="1"/>
      <dgm:spPr/>
      <dgm:t>
        <a:bodyPr/>
        <a:lstStyle/>
        <a:p>
          <a:r>
            <a:rPr lang="en-US" sz="1800" b="0" dirty="0"/>
            <a:t>Number of individual systems and system control valves needed</a:t>
          </a:r>
        </a:p>
      </dgm:t>
    </dgm:pt>
    <dgm:pt modelId="{29233585-4791-4BE4-ACE2-709CF5123F9C}" type="parTrans" cxnId="{E29ED0D7-3C90-4D3E-A0EE-F039838B0CC7}">
      <dgm:prSet/>
      <dgm:spPr/>
      <dgm:t>
        <a:bodyPr/>
        <a:lstStyle/>
        <a:p>
          <a:endParaRPr lang="en-US" sz="1100"/>
        </a:p>
      </dgm:t>
    </dgm:pt>
    <dgm:pt modelId="{682D18B7-2CFF-449A-832B-C0B64E347EF8}" type="sibTrans" cxnId="{E29ED0D7-3C90-4D3E-A0EE-F039838B0CC7}">
      <dgm:prSet/>
      <dgm:spPr/>
      <dgm:t>
        <a:bodyPr/>
        <a:lstStyle/>
        <a:p>
          <a:endParaRPr lang="en-US" sz="1100"/>
        </a:p>
      </dgm:t>
    </dgm:pt>
    <dgm:pt modelId="{BF26D9DE-2D56-4C45-A2F3-1EC3F52B07A3}">
      <dgm:prSet phldrT="[Text]" custT="1"/>
      <dgm:spPr/>
      <dgm:t>
        <a:bodyPr/>
        <a:lstStyle/>
        <a:p>
          <a:r>
            <a:rPr lang="en-US" sz="1800" b="0" u="none" dirty="0"/>
            <a:t>V</a:t>
          </a:r>
          <a:r>
            <a:rPr lang="x-none" sz="1800" b="0" u="none" dirty="0"/>
            <a:t>erify that the sprinkler is installed in accordance with its UL listing</a:t>
          </a:r>
          <a:endParaRPr lang="en-US" sz="1800" b="0" dirty="0"/>
        </a:p>
      </dgm:t>
    </dgm:pt>
    <dgm:pt modelId="{503AADB5-1CD9-4F40-A349-7EDA825E6EB8}" type="parTrans" cxnId="{0693D327-EDC7-4B11-B2E0-E566296CCD32}">
      <dgm:prSet/>
      <dgm:spPr/>
      <dgm:t>
        <a:bodyPr/>
        <a:lstStyle/>
        <a:p>
          <a:endParaRPr lang="en-US"/>
        </a:p>
      </dgm:t>
    </dgm:pt>
    <dgm:pt modelId="{2653F32E-98B7-47B2-B20F-1E1B5A7E1B6C}" type="sibTrans" cxnId="{0693D327-EDC7-4B11-B2E0-E566296CCD32}">
      <dgm:prSet/>
      <dgm:spPr/>
      <dgm:t>
        <a:bodyPr/>
        <a:lstStyle/>
        <a:p>
          <a:endParaRPr lang="en-US"/>
        </a:p>
      </dgm:t>
    </dgm:pt>
    <dgm:pt modelId="{C3B9602D-56F6-4B97-A2FB-F3B4F163E89C}">
      <dgm:prSet custT="1"/>
      <dgm:spPr/>
      <dgm:t>
        <a:bodyPr/>
        <a:lstStyle/>
        <a:p>
          <a:r>
            <a:rPr lang="en-US" sz="1800" b="0" u="none" dirty="0"/>
            <a:t>S</a:t>
          </a:r>
          <a:r>
            <a:rPr lang="x-none" sz="1800" b="0" u="none" dirty="0"/>
            <a:t>hould be installed so that they provide complete coverage of the building</a:t>
          </a:r>
          <a:r>
            <a:rPr lang="en-US" sz="1800" b="0" u="none" dirty="0"/>
            <a:t> </a:t>
          </a:r>
        </a:p>
      </dgm:t>
    </dgm:pt>
    <dgm:pt modelId="{38AAFC6E-6689-4DD5-9080-58AAD611887F}" type="parTrans" cxnId="{FDF2C18A-030B-4D18-BE7F-E5193CB5FE02}">
      <dgm:prSet/>
      <dgm:spPr/>
      <dgm:t>
        <a:bodyPr/>
        <a:lstStyle/>
        <a:p>
          <a:endParaRPr lang="en-US"/>
        </a:p>
      </dgm:t>
    </dgm:pt>
    <dgm:pt modelId="{AB2630E6-C289-4581-8E73-29A891BDD1F2}" type="sibTrans" cxnId="{FDF2C18A-030B-4D18-BE7F-E5193CB5FE02}">
      <dgm:prSet/>
      <dgm:spPr/>
      <dgm:t>
        <a:bodyPr/>
        <a:lstStyle/>
        <a:p>
          <a:endParaRPr lang="en-US"/>
        </a:p>
      </dgm:t>
    </dgm:pt>
    <dgm:pt modelId="{10AEF86A-AFD5-4F32-BBBD-B3EF95E775F3}" type="pres">
      <dgm:prSet presAssocID="{583DBBAF-20C4-4BDF-8C67-679995481BC4}" presName="linear" presStyleCnt="0">
        <dgm:presLayoutVars>
          <dgm:dir/>
          <dgm:animLvl val="lvl"/>
          <dgm:resizeHandles val="exact"/>
        </dgm:presLayoutVars>
      </dgm:prSet>
      <dgm:spPr/>
      <dgm:t>
        <a:bodyPr/>
        <a:lstStyle/>
        <a:p>
          <a:endParaRPr lang="en-US"/>
        </a:p>
      </dgm:t>
    </dgm:pt>
    <dgm:pt modelId="{50196544-D4B1-4AD1-9986-30976A5A3405}" type="pres">
      <dgm:prSet presAssocID="{5ACEDD89-6E78-44EA-BDFB-ACDAE8E8D22C}" presName="parentLin" presStyleCnt="0"/>
      <dgm:spPr/>
    </dgm:pt>
    <dgm:pt modelId="{05948D72-FB5A-4597-98AF-4A12423B34D4}" type="pres">
      <dgm:prSet presAssocID="{5ACEDD89-6E78-44EA-BDFB-ACDAE8E8D22C}" presName="parentLeftMargin" presStyleLbl="node1" presStyleIdx="0" presStyleCnt="3"/>
      <dgm:spPr/>
      <dgm:t>
        <a:bodyPr/>
        <a:lstStyle/>
        <a:p>
          <a:endParaRPr lang="en-US"/>
        </a:p>
      </dgm:t>
    </dgm:pt>
    <dgm:pt modelId="{0483ADFB-5311-4F0D-959B-99BC7CA442F5}" type="pres">
      <dgm:prSet presAssocID="{5ACEDD89-6E78-44EA-BDFB-ACDAE8E8D22C}" presName="parentText" presStyleLbl="node1" presStyleIdx="0" presStyleCnt="3">
        <dgm:presLayoutVars>
          <dgm:chMax val="0"/>
          <dgm:bulletEnabled val="1"/>
        </dgm:presLayoutVars>
      </dgm:prSet>
      <dgm:spPr/>
      <dgm:t>
        <a:bodyPr/>
        <a:lstStyle/>
        <a:p>
          <a:endParaRPr lang="en-US"/>
        </a:p>
      </dgm:t>
    </dgm:pt>
    <dgm:pt modelId="{5EEE9307-FEB3-4CB0-B4EB-72C615AE6423}" type="pres">
      <dgm:prSet presAssocID="{5ACEDD89-6E78-44EA-BDFB-ACDAE8E8D22C}" presName="negativeSpace" presStyleCnt="0"/>
      <dgm:spPr/>
    </dgm:pt>
    <dgm:pt modelId="{4F653E75-3543-46D8-A44D-D343ABFDA53D}" type="pres">
      <dgm:prSet presAssocID="{5ACEDD89-6E78-44EA-BDFB-ACDAE8E8D22C}" presName="childText" presStyleLbl="conFgAcc1" presStyleIdx="0" presStyleCnt="3">
        <dgm:presLayoutVars>
          <dgm:bulletEnabled val="1"/>
        </dgm:presLayoutVars>
      </dgm:prSet>
      <dgm:spPr/>
      <dgm:t>
        <a:bodyPr/>
        <a:lstStyle/>
        <a:p>
          <a:endParaRPr lang="en-US"/>
        </a:p>
      </dgm:t>
    </dgm:pt>
    <dgm:pt modelId="{BB21E8FC-1CA2-4A10-9750-F5A11AB7F03D}" type="pres">
      <dgm:prSet presAssocID="{21536B53-CF0D-460E-BAD2-9C03AECB8DFA}" presName="spaceBetweenRectangles" presStyleCnt="0"/>
      <dgm:spPr/>
    </dgm:pt>
    <dgm:pt modelId="{CDBB818D-EFEC-4D33-9D83-7B09B33BC3AD}" type="pres">
      <dgm:prSet presAssocID="{DB79037F-B6F6-4F29-9542-35362CDD2D1D}" presName="parentLin" presStyleCnt="0"/>
      <dgm:spPr/>
    </dgm:pt>
    <dgm:pt modelId="{3F6BED32-D9B6-4CD5-99DF-564D5F01C571}" type="pres">
      <dgm:prSet presAssocID="{DB79037F-B6F6-4F29-9542-35362CDD2D1D}" presName="parentLeftMargin" presStyleLbl="node1" presStyleIdx="0" presStyleCnt="3"/>
      <dgm:spPr/>
      <dgm:t>
        <a:bodyPr/>
        <a:lstStyle/>
        <a:p>
          <a:endParaRPr lang="en-US"/>
        </a:p>
      </dgm:t>
    </dgm:pt>
    <dgm:pt modelId="{A9B1DEE3-9D79-4E85-B330-E9DE291B1072}" type="pres">
      <dgm:prSet presAssocID="{DB79037F-B6F6-4F29-9542-35362CDD2D1D}" presName="parentText" presStyleLbl="node1" presStyleIdx="1" presStyleCnt="3">
        <dgm:presLayoutVars>
          <dgm:chMax val="0"/>
          <dgm:bulletEnabled val="1"/>
        </dgm:presLayoutVars>
      </dgm:prSet>
      <dgm:spPr/>
      <dgm:t>
        <a:bodyPr/>
        <a:lstStyle/>
        <a:p>
          <a:endParaRPr lang="en-US"/>
        </a:p>
      </dgm:t>
    </dgm:pt>
    <dgm:pt modelId="{827FB5BC-F34C-424B-B445-46DC3D0B318D}" type="pres">
      <dgm:prSet presAssocID="{DB79037F-B6F6-4F29-9542-35362CDD2D1D}" presName="negativeSpace" presStyleCnt="0"/>
      <dgm:spPr/>
    </dgm:pt>
    <dgm:pt modelId="{B4F45B21-000D-44CF-86C3-DD89C6F31BB1}" type="pres">
      <dgm:prSet presAssocID="{DB79037F-B6F6-4F29-9542-35362CDD2D1D}" presName="childText" presStyleLbl="conFgAcc1" presStyleIdx="1" presStyleCnt="3">
        <dgm:presLayoutVars>
          <dgm:bulletEnabled val="1"/>
        </dgm:presLayoutVars>
      </dgm:prSet>
      <dgm:spPr/>
      <dgm:t>
        <a:bodyPr/>
        <a:lstStyle/>
        <a:p>
          <a:endParaRPr lang="en-US"/>
        </a:p>
      </dgm:t>
    </dgm:pt>
    <dgm:pt modelId="{D9A6BC29-A778-43B6-8966-17F1110996CC}" type="pres">
      <dgm:prSet presAssocID="{C3CE1BC2-DD3B-4B17-949B-6D47DF4257F1}" presName="spaceBetweenRectangles" presStyleCnt="0"/>
      <dgm:spPr/>
    </dgm:pt>
    <dgm:pt modelId="{61B1F9FB-4475-4271-AE72-7DFE44AC2D4C}" type="pres">
      <dgm:prSet presAssocID="{125FFB2E-800D-4C03-8AE4-73CE238A5E42}" presName="parentLin" presStyleCnt="0"/>
      <dgm:spPr/>
    </dgm:pt>
    <dgm:pt modelId="{9D2E303A-6372-492B-8734-6BA067277B0C}" type="pres">
      <dgm:prSet presAssocID="{125FFB2E-800D-4C03-8AE4-73CE238A5E42}" presName="parentLeftMargin" presStyleLbl="node1" presStyleIdx="1" presStyleCnt="3"/>
      <dgm:spPr/>
      <dgm:t>
        <a:bodyPr/>
        <a:lstStyle/>
        <a:p>
          <a:endParaRPr lang="en-US"/>
        </a:p>
      </dgm:t>
    </dgm:pt>
    <dgm:pt modelId="{25CEDBDF-718D-4F74-A19D-98D0D8ED6344}" type="pres">
      <dgm:prSet presAssocID="{125FFB2E-800D-4C03-8AE4-73CE238A5E42}" presName="parentText" presStyleLbl="node1" presStyleIdx="2" presStyleCnt="3">
        <dgm:presLayoutVars>
          <dgm:chMax val="0"/>
          <dgm:bulletEnabled val="1"/>
        </dgm:presLayoutVars>
      </dgm:prSet>
      <dgm:spPr/>
      <dgm:t>
        <a:bodyPr/>
        <a:lstStyle/>
        <a:p>
          <a:endParaRPr lang="en-US"/>
        </a:p>
      </dgm:t>
    </dgm:pt>
    <dgm:pt modelId="{7218B752-2CC0-4AEE-AB08-C0FA4FEF4005}" type="pres">
      <dgm:prSet presAssocID="{125FFB2E-800D-4C03-8AE4-73CE238A5E42}" presName="negativeSpace" presStyleCnt="0"/>
      <dgm:spPr/>
    </dgm:pt>
    <dgm:pt modelId="{5495C012-234A-46D0-B37B-665F4F54A4A7}" type="pres">
      <dgm:prSet presAssocID="{125FFB2E-800D-4C03-8AE4-73CE238A5E42}" presName="childText" presStyleLbl="conFgAcc1" presStyleIdx="2" presStyleCnt="3">
        <dgm:presLayoutVars>
          <dgm:bulletEnabled val="1"/>
        </dgm:presLayoutVars>
      </dgm:prSet>
      <dgm:spPr/>
      <dgm:t>
        <a:bodyPr/>
        <a:lstStyle/>
        <a:p>
          <a:endParaRPr lang="en-US"/>
        </a:p>
      </dgm:t>
    </dgm:pt>
  </dgm:ptLst>
  <dgm:cxnLst>
    <dgm:cxn modelId="{532D7953-1824-40F3-964A-22E0ED0D4641}" type="presOf" srcId="{DB79037F-B6F6-4F29-9542-35362CDD2D1D}" destId="{3F6BED32-D9B6-4CD5-99DF-564D5F01C571}" srcOrd="0" destOrd="0" presId="urn:microsoft.com/office/officeart/2005/8/layout/list1"/>
    <dgm:cxn modelId="{011D93E8-C80D-4362-AD03-865973301679}" type="presOf" srcId="{125FFB2E-800D-4C03-8AE4-73CE238A5E42}" destId="{9D2E303A-6372-492B-8734-6BA067277B0C}" srcOrd="0" destOrd="0" presId="urn:microsoft.com/office/officeart/2005/8/layout/list1"/>
    <dgm:cxn modelId="{D8808B00-6060-40DB-853A-1A4D49E8B758}" type="presOf" srcId="{125FFB2E-800D-4C03-8AE4-73CE238A5E42}" destId="{25CEDBDF-718D-4F74-A19D-98D0D8ED6344}" srcOrd="1" destOrd="0" presId="urn:microsoft.com/office/officeart/2005/8/layout/list1"/>
    <dgm:cxn modelId="{F1EAC56E-3C4A-43E1-A1E4-6BF24ED50B12}" type="presOf" srcId="{DB79037F-B6F6-4F29-9542-35362CDD2D1D}" destId="{A9B1DEE3-9D79-4E85-B330-E9DE291B1072}" srcOrd="1" destOrd="0" presId="urn:microsoft.com/office/officeart/2005/8/layout/list1"/>
    <dgm:cxn modelId="{C0FE7681-B1A3-4F21-BED1-A267B03E01BE}" type="presOf" srcId="{12B70BD3-02FA-4D89-A34A-A5A0D731F118}" destId="{5495C012-234A-46D0-B37B-665F4F54A4A7}" srcOrd="0" destOrd="0" presId="urn:microsoft.com/office/officeart/2005/8/layout/list1"/>
    <dgm:cxn modelId="{583049F9-43C9-4E72-94E0-64CF76C1EB6C}" type="presOf" srcId="{C3B9602D-56F6-4B97-A2FB-F3B4F163E89C}" destId="{B4F45B21-000D-44CF-86C3-DD89C6F31BB1}" srcOrd="0" destOrd="0" presId="urn:microsoft.com/office/officeart/2005/8/layout/list1"/>
    <dgm:cxn modelId="{D70B36AD-FDBB-4892-B798-1FA22470EA06}" type="presOf" srcId="{5ACEDD89-6E78-44EA-BDFB-ACDAE8E8D22C}" destId="{05948D72-FB5A-4597-98AF-4A12423B34D4}" srcOrd="0" destOrd="0" presId="urn:microsoft.com/office/officeart/2005/8/layout/list1"/>
    <dgm:cxn modelId="{84F1CE0B-CD46-4EAF-B86E-CE1BE5BC870C}" srcId="{583DBBAF-20C4-4BDF-8C67-679995481BC4}" destId="{DB79037F-B6F6-4F29-9542-35362CDD2D1D}" srcOrd="1" destOrd="0" parTransId="{83C7BE77-4022-4158-8365-572C8843C5E5}" sibTransId="{C3CE1BC2-DD3B-4B17-949B-6D47DF4257F1}"/>
    <dgm:cxn modelId="{1635BC6B-0E10-4DD3-AC3F-661EB40C505D}" type="presOf" srcId="{583DBBAF-20C4-4BDF-8C67-679995481BC4}" destId="{10AEF86A-AFD5-4F32-BBBD-B3EF95E775F3}" srcOrd="0" destOrd="0" presId="urn:microsoft.com/office/officeart/2005/8/layout/list1"/>
    <dgm:cxn modelId="{50982051-393F-4FE1-A00A-4163689F7272}" type="presOf" srcId="{4F128D14-6A38-4B8A-8DB6-346A6416966E}" destId="{5495C012-234A-46D0-B37B-665F4F54A4A7}" srcOrd="0" destOrd="1" presId="urn:microsoft.com/office/officeart/2005/8/layout/list1"/>
    <dgm:cxn modelId="{0693D327-EDC7-4B11-B2E0-E566296CCD32}" srcId="{5ACEDD89-6E78-44EA-BDFB-ACDAE8E8D22C}" destId="{BF26D9DE-2D56-4C45-A2F3-1EC3F52B07A3}" srcOrd="0" destOrd="0" parTransId="{503AADB5-1CD9-4F40-A349-7EDA825E6EB8}" sibTransId="{2653F32E-98B7-47B2-B20F-1E1B5A7E1B6C}"/>
    <dgm:cxn modelId="{48F5FD2C-00B9-48B6-8229-DE51537A59A3}" type="presOf" srcId="{BF26D9DE-2D56-4C45-A2F3-1EC3F52B07A3}" destId="{4F653E75-3543-46D8-A44D-D343ABFDA53D}" srcOrd="0" destOrd="0" presId="urn:microsoft.com/office/officeart/2005/8/layout/list1"/>
    <dgm:cxn modelId="{FDF2C18A-030B-4D18-BE7F-E5193CB5FE02}" srcId="{DB79037F-B6F6-4F29-9542-35362CDD2D1D}" destId="{C3B9602D-56F6-4B97-A2FB-F3B4F163E89C}" srcOrd="0" destOrd="0" parTransId="{38AAFC6E-6689-4DD5-9080-58AAD611887F}" sibTransId="{AB2630E6-C289-4581-8E73-29A891BDD1F2}"/>
    <dgm:cxn modelId="{71F7A79C-1F82-495F-8800-813FFEF28BC7}" srcId="{125FFB2E-800D-4C03-8AE4-73CE238A5E42}" destId="{12B70BD3-02FA-4D89-A34A-A5A0D731F118}" srcOrd="0" destOrd="0" parTransId="{FD8A655C-3D41-4356-BFC6-7B49E83B8509}" sibTransId="{C34873DE-B9D4-4669-BDB6-4DD18132CFDB}"/>
    <dgm:cxn modelId="{AF04B5E9-B847-4BB9-AD26-B1012091DBB1}" srcId="{583DBBAF-20C4-4BDF-8C67-679995481BC4}" destId="{125FFB2E-800D-4C03-8AE4-73CE238A5E42}" srcOrd="2" destOrd="0" parTransId="{1B8E7CB7-42D1-494A-A1D5-A96D281F53EF}" sibTransId="{63FC125F-633A-45A9-B2C6-3B658BED821F}"/>
    <dgm:cxn modelId="{E0A972AF-6B2F-4999-BF52-7F36FBEA1B90}" type="presOf" srcId="{5ACEDD89-6E78-44EA-BDFB-ACDAE8E8D22C}" destId="{0483ADFB-5311-4F0D-959B-99BC7CA442F5}" srcOrd="1" destOrd="0" presId="urn:microsoft.com/office/officeart/2005/8/layout/list1"/>
    <dgm:cxn modelId="{3B833965-D5F9-45E3-B66C-F49F010DE5FA}" srcId="{583DBBAF-20C4-4BDF-8C67-679995481BC4}" destId="{5ACEDD89-6E78-44EA-BDFB-ACDAE8E8D22C}" srcOrd="0" destOrd="0" parTransId="{39466B77-5EB6-4040-BFC3-D5456CFA1B2E}" sibTransId="{21536B53-CF0D-460E-BAD2-9C03AECB8DFA}"/>
    <dgm:cxn modelId="{E29ED0D7-3C90-4D3E-A0EE-F039838B0CC7}" srcId="{125FFB2E-800D-4C03-8AE4-73CE238A5E42}" destId="{4F128D14-6A38-4B8A-8DB6-346A6416966E}" srcOrd="1" destOrd="0" parTransId="{29233585-4791-4BE4-ACE2-709CF5123F9C}" sibTransId="{682D18B7-2CFF-449A-832B-C0B64E347EF8}"/>
    <dgm:cxn modelId="{007F1BB9-A2AA-4ED4-9B82-AAF011E55AFC}" type="presParOf" srcId="{10AEF86A-AFD5-4F32-BBBD-B3EF95E775F3}" destId="{50196544-D4B1-4AD1-9986-30976A5A3405}" srcOrd="0" destOrd="0" presId="urn:microsoft.com/office/officeart/2005/8/layout/list1"/>
    <dgm:cxn modelId="{3A530D74-CE01-41F9-9A62-6F1B92771F7A}" type="presParOf" srcId="{50196544-D4B1-4AD1-9986-30976A5A3405}" destId="{05948D72-FB5A-4597-98AF-4A12423B34D4}" srcOrd="0" destOrd="0" presId="urn:microsoft.com/office/officeart/2005/8/layout/list1"/>
    <dgm:cxn modelId="{72CC4037-A4A6-4BF8-8819-B59405450B6C}" type="presParOf" srcId="{50196544-D4B1-4AD1-9986-30976A5A3405}" destId="{0483ADFB-5311-4F0D-959B-99BC7CA442F5}" srcOrd="1" destOrd="0" presId="urn:microsoft.com/office/officeart/2005/8/layout/list1"/>
    <dgm:cxn modelId="{32A780B9-E87F-4805-9DA8-FCBD705BA8E2}" type="presParOf" srcId="{10AEF86A-AFD5-4F32-BBBD-B3EF95E775F3}" destId="{5EEE9307-FEB3-4CB0-B4EB-72C615AE6423}" srcOrd="1" destOrd="0" presId="urn:microsoft.com/office/officeart/2005/8/layout/list1"/>
    <dgm:cxn modelId="{E753E00C-81C0-4DEC-8E90-B100FDC6F925}" type="presParOf" srcId="{10AEF86A-AFD5-4F32-BBBD-B3EF95E775F3}" destId="{4F653E75-3543-46D8-A44D-D343ABFDA53D}" srcOrd="2" destOrd="0" presId="urn:microsoft.com/office/officeart/2005/8/layout/list1"/>
    <dgm:cxn modelId="{27FBF4D3-FB48-4CC2-94B9-92FE22DAE655}" type="presParOf" srcId="{10AEF86A-AFD5-4F32-BBBD-B3EF95E775F3}" destId="{BB21E8FC-1CA2-4A10-9750-F5A11AB7F03D}" srcOrd="3" destOrd="0" presId="urn:microsoft.com/office/officeart/2005/8/layout/list1"/>
    <dgm:cxn modelId="{EBD380FA-D28D-4695-B52A-390073835037}" type="presParOf" srcId="{10AEF86A-AFD5-4F32-BBBD-B3EF95E775F3}" destId="{CDBB818D-EFEC-4D33-9D83-7B09B33BC3AD}" srcOrd="4" destOrd="0" presId="urn:microsoft.com/office/officeart/2005/8/layout/list1"/>
    <dgm:cxn modelId="{3375A5E5-482A-4F31-9B06-0D2A02641B96}" type="presParOf" srcId="{CDBB818D-EFEC-4D33-9D83-7B09B33BC3AD}" destId="{3F6BED32-D9B6-4CD5-99DF-564D5F01C571}" srcOrd="0" destOrd="0" presId="urn:microsoft.com/office/officeart/2005/8/layout/list1"/>
    <dgm:cxn modelId="{A9D69A4D-D950-490F-B9D7-A7BE19E1DFC0}" type="presParOf" srcId="{CDBB818D-EFEC-4D33-9D83-7B09B33BC3AD}" destId="{A9B1DEE3-9D79-4E85-B330-E9DE291B1072}" srcOrd="1" destOrd="0" presId="urn:microsoft.com/office/officeart/2005/8/layout/list1"/>
    <dgm:cxn modelId="{4146C4A1-6129-4056-B192-55EE9D2600E0}" type="presParOf" srcId="{10AEF86A-AFD5-4F32-BBBD-B3EF95E775F3}" destId="{827FB5BC-F34C-424B-B445-46DC3D0B318D}" srcOrd="5" destOrd="0" presId="urn:microsoft.com/office/officeart/2005/8/layout/list1"/>
    <dgm:cxn modelId="{DFD64E67-0695-4F99-B6BD-0577CD9B6C17}" type="presParOf" srcId="{10AEF86A-AFD5-4F32-BBBD-B3EF95E775F3}" destId="{B4F45B21-000D-44CF-86C3-DD89C6F31BB1}" srcOrd="6" destOrd="0" presId="urn:microsoft.com/office/officeart/2005/8/layout/list1"/>
    <dgm:cxn modelId="{B9357492-E2E3-4390-BDDF-BCF08CC6B509}" type="presParOf" srcId="{10AEF86A-AFD5-4F32-BBBD-B3EF95E775F3}" destId="{D9A6BC29-A778-43B6-8966-17F1110996CC}" srcOrd="7" destOrd="0" presId="urn:microsoft.com/office/officeart/2005/8/layout/list1"/>
    <dgm:cxn modelId="{789C32A3-F506-4446-A21D-77A63CAE47FC}" type="presParOf" srcId="{10AEF86A-AFD5-4F32-BBBD-B3EF95E775F3}" destId="{61B1F9FB-4475-4271-AE72-7DFE44AC2D4C}" srcOrd="8" destOrd="0" presId="urn:microsoft.com/office/officeart/2005/8/layout/list1"/>
    <dgm:cxn modelId="{F4F0896B-9EEB-4E14-9696-DA240674F282}" type="presParOf" srcId="{61B1F9FB-4475-4271-AE72-7DFE44AC2D4C}" destId="{9D2E303A-6372-492B-8734-6BA067277B0C}" srcOrd="0" destOrd="0" presId="urn:microsoft.com/office/officeart/2005/8/layout/list1"/>
    <dgm:cxn modelId="{53EAB031-4AE9-4D09-9025-AC88E00BCEE2}" type="presParOf" srcId="{61B1F9FB-4475-4271-AE72-7DFE44AC2D4C}" destId="{25CEDBDF-718D-4F74-A19D-98D0D8ED6344}" srcOrd="1" destOrd="0" presId="urn:microsoft.com/office/officeart/2005/8/layout/list1"/>
    <dgm:cxn modelId="{73A6316A-676A-4C94-A189-203195297D43}" type="presParOf" srcId="{10AEF86A-AFD5-4F32-BBBD-B3EF95E775F3}" destId="{7218B752-2CC0-4AEE-AB08-C0FA4FEF4005}" srcOrd="9" destOrd="0" presId="urn:microsoft.com/office/officeart/2005/8/layout/list1"/>
    <dgm:cxn modelId="{920FB202-6B85-4441-BF43-C4A29D265A59}" type="presParOf" srcId="{10AEF86A-AFD5-4F32-BBBD-B3EF95E775F3}" destId="{5495C012-234A-46D0-B37B-665F4F54A4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83DBBAF-20C4-4BDF-8C67-679995481BC4}"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6846B4AC-FFDF-4AFD-AC1A-483065C6092D}">
      <dgm:prSet custT="1"/>
      <dgm:spPr/>
      <dgm:t>
        <a:bodyPr/>
        <a:lstStyle/>
        <a:p>
          <a:r>
            <a:rPr lang="en-US" sz="2000" b="0" u="none" dirty="0"/>
            <a:t>S</a:t>
          </a:r>
          <a:r>
            <a:rPr lang="x-none" sz="2000" b="0" u="none" dirty="0"/>
            <a:t>pecificatio</a:t>
          </a:r>
          <a:r>
            <a:rPr lang="en-US" sz="2000" b="0" u="none" dirty="0"/>
            <a:t>ns to verify</a:t>
          </a:r>
        </a:p>
      </dgm:t>
    </dgm:pt>
    <dgm:pt modelId="{CF59628E-5713-48B2-A9F0-82E2651EA7DD}" type="parTrans" cxnId="{5EF91A3D-2CB2-4BF4-9BE9-38305516BB0C}">
      <dgm:prSet/>
      <dgm:spPr/>
      <dgm:t>
        <a:bodyPr/>
        <a:lstStyle/>
        <a:p>
          <a:endParaRPr lang="en-US" sz="1100"/>
        </a:p>
      </dgm:t>
    </dgm:pt>
    <dgm:pt modelId="{3C033C31-4BF0-4BC3-8E22-4E1EDCD41678}" type="sibTrans" cxnId="{5EF91A3D-2CB2-4BF4-9BE9-38305516BB0C}">
      <dgm:prSet/>
      <dgm:spPr/>
      <dgm:t>
        <a:bodyPr/>
        <a:lstStyle/>
        <a:p>
          <a:endParaRPr lang="en-US" sz="1100"/>
        </a:p>
      </dgm:t>
    </dgm:pt>
    <dgm:pt modelId="{05A5ADF7-169B-4187-A554-80943925D6C3}">
      <dgm:prSet custT="1"/>
      <dgm:spPr>
        <a:solidFill>
          <a:srgbClr val="4242B0"/>
        </a:solidFill>
      </dgm:spPr>
      <dgm:t>
        <a:bodyPr/>
        <a:lstStyle/>
        <a:p>
          <a:r>
            <a:rPr lang="x-none" sz="2000" b="0" u="none" dirty="0"/>
            <a:t>Drawings</a:t>
          </a:r>
          <a:r>
            <a:rPr lang="en-US" sz="2000" b="0" u="none" dirty="0"/>
            <a:t> should clearly indicate</a:t>
          </a:r>
        </a:p>
      </dgm:t>
    </dgm:pt>
    <dgm:pt modelId="{EA90CA57-C1DD-4AD9-8F0B-01B3005EA163}" type="parTrans" cxnId="{E5939513-0B4D-4502-AB48-AA91D48576C6}">
      <dgm:prSet/>
      <dgm:spPr/>
      <dgm:t>
        <a:bodyPr/>
        <a:lstStyle/>
        <a:p>
          <a:endParaRPr lang="en-US" sz="1100"/>
        </a:p>
      </dgm:t>
    </dgm:pt>
    <dgm:pt modelId="{5D476019-38D7-4A81-B2B3-4B415F14AD35}" type="sibTrans" cxnId="{E5939513-0B4D-4502-AB48-AA91D48576C6}">
      <dgm:prSet/>
      <dgm:spPr/>
      <dgm:t>
        <a:bodyPr/>
        <a:lstStyle/>
        <a:p>
          <a:endParaRPr lang="en-US" sz="1100"/>
        </a:p>
      </dgm:t>
    </dgm:pt>
    <dgm:pt modelId="{457C5FFA-C632-4E85-990D-269E236D26C1}">
      <dgm:prSet custT="1"/>
      <dgm:spPr/>
      <dgm:t>
        <a:bodyPr/>
        <a:lstStyle/>
        <a:p>
          <a:r>
            <a:rPr lang="en-US" sz="1700" b="0" u="none" dirty="0"/>
            <a:t>T</a:t>
          </a:r>
          <a:r>
            <a:rPr lang="x-none" sz="1700" b="0" u="none" dirty="0"/>
            <a:t>emperature rating</a:t>
          </a:r>
          <a:endParaRPr lang="en-US" sz="1700" b="0" u="none" dirty="0"/>
        </a:p>
      </dgm:t>
    </dgm:pt>
    <dgm:pt modelId="{E1987C3D-1564-4D2C-B555-7781D0CA31CB}" type="parTrans" cxnId="{B73A21F6-D19D-43AC-8532-3CCACEE4409B}">
      <dgm:prSet/>
      <dgm:spPr/>
      <dgm:t>
        <a:bodyPr/>
        <a:lstStyle/>
        <a:p>
          <a:endParaRPr lang="en-US"/>
        </a:p>
      </dgm:t>
    </dgm:pt>
    <dgm:pt modelId="{F6358FA4-767D-4F31-A45B-0AF8DFAC1295}" type="sibTrans" cxnId="{B73A21F6-D19D-43AC-8532-3CCACEE4409B}">
      <dgm:prSet/>
      <dgm:spPr/>
      <dgm:t>
        <a:bodyPr/>
        <a:lstStyle/>
        <a:p>
          <a:endParaRPr lang="en-US"/>
        </a:p>
      </dgm:t>
    </dgm:pt>
    <dgm:pt modelId="{2B021529-7722-41C6-94C5-8E5B51D17568}">
      <dgm:prSet custT="1"/>
      <dgm:spPr/>
      <dgm:t>
        <a:bodyPr/>
        <a:lstStyle/>
        <a:p>
          <a:r>
            <a:rPr lang="en-US" sz="1700" b="0" u="none" dirty="0"/>
            <a:t>T</a:t>
          </a:r>
          <a:r>
            <a:rPr lang="x-none" sz="1700" b="0" u="none" dirty="0"/>
            <a:t>ype</a:t>
          </a:r>
          <a:endParaRPr lang="en-US" sz="1700" b="0" u="none" dirty="0"/>
        </a:p>
      </dgm:t>
    </dgm:pt>
    <dgm:pt modelId="{E809CD8A-E53A-4F0C-858C-12F3C73BB2AA}" type="parTrans" cxnId="{337FC2F5-CCB1-4DA8-9045-1B707F93CAF2}">
      <dgm:prSet/>
      <dgm:spPr/>
      <dgm:t>
        <a:bodyPr/>
        <a:lstStyle/>
        <a:p>
          <a:endParaRPr lang="en-US"/>
        </a:p>
      </dgm:t>
    </dgm:pt>
    <dgm:pt modelId="{C5760A7E-359C-4E68-9679-2947D46DC70E}" type="sibTrans" cxnId="{337FC2F5-CCB1-4DA8-9045-1B707F93CAF2}">
      <dgm:prSet/>
      <dgm:spPr/>
      <dgm:t>
        <a:bodyPr/>
        <a:lstStyle/>
        <a:p>
          <a:endParaRPr lang="en-US"/>
        </a:p>
      </dgm:t>
    </dgm:pt>
    <dgm:pt modelId="{3BEC491A-B225-4A40-A0CC-F4D5175D7F1E}">
      <dgm:prSet custT="1"/>
      <dgm:spPr/>
      <dgm:t>
        <a:bodyPr/>
        <a:lstStyle/>
        <a:p>
          <a:r>
            <a:rPr lang="en-US" sz="1700" b="0" u="none" dirty="0"/>
            <a:t>O</a:t>
          </a:r>
          <a:r>
            <a:rPr lang="x-none" sz="1700" b="0" u="none" dirty="0"/>
            <a:t>rifice size</a:t>
          </a:r>
          <a:endParaRPr lang="en-US" sz="1700" b="0" u="none" dirty="0"/>
        </a:p>
      </dgm:t>
    </dgm:pt>
    <dgm:pt modelId="{0B477A92-4669-4E61-9D39-3FE1616F8955}" type="parTrans" cxnId="{BDBBD1B5-931E-4EE7-8946-35EC76D0CBEE}">
      <dgm:prSet/>
      <dgm:spPr/>
      <dgm:t>
        <a:bodyPr/>
        <a:lstStyle/>
        <a:p>
          <a:endParaRPr lang="en-US"/>
        </a:p>
      </dgm:t>
    </dgm:pt>
    <dgm:pt modelId="{43C6A4F4-A7DE-4789-B860-036924556579}" type="sibTrans" cxnId="{BDBBD1B5-931E-4EE7-8946-35EC76D0CBEE}">
      <dgm:prSet/>
      <dgm:spPr/>
      <dgm:t>
        <a:bodyPr/>
        <a:lstStyle/>
        <a:p>
          <a:endParaRPr lang="en-US"/>
        </a:p>
      </dgm:t>
    </dgm:pt>
    <dgm:pt modelId="{02F4E1E8-FF41-47C8-9841-3E88FD3625AD}">
      <dgm:prSet custT="1"/>
      <dgm:spPr/>
      <dgm:t>
        <a:bodyPr/>
        <a:lstStyle/>
        <a:p>
          <a:r>
            <a:rPr lang="en-US" sz="1700" b="0" u="none" dirty="0"/>
            <a:t>A</a:t>
          </a:r>
          <a:r>
            <a:rPr lang="x-none" sz="1700" b="0" u="none" dirty="0"/>
            <a:t>rea of coverage</a:t>
          </a:r>
          <a:endParaRPr lang="en-US" sz="1700" b="0" u="none" dirty="0"/>
        </a:p>
      </dgm:t>
    </dgm:pt>
    <dgm:pt modelId="{372EC891-A3A6-49A0-B0D0-B8B6ED8066A3}" type="parTrans" cxnId="{38C14641-F772-44DC-8D8A-FC8510382EC7}">
      <dgm:prSet/>
      <dgm:spPr/>
      <dgm:t>
        <a:bodyPr/>
        <a:lstStyle/>
        <a:p>
          <a:endParaRPr lang="en-US"/>
        </a:p>
      </dgm:t>
    </dgm:pt>
    <dgm:pt modelId="{49258290-99E1-4D4A-A04B-DF1F702E791B}" type="sibTrans" cxnId="{38C14641-F772-44DC-8D8A-FC8510382EC7}">
      <dgm:prSet/>
      <dgm:spPr/>
      <dgm:t>
        <a:bodyPr/>
        <a:lstStyle/>
        <a:p>
          <a:endParaRPr lang="en-US"/>
        </a:p>
      </dgm:t>
    </dgm:pt>
    <dgm:pt modelId="{609B2011-533F-47BE-849D-149EAB8F73DB}">
      <dgm:prSet custT="1"/>
      <dgm:spPr/>
      <dgm:t>
        <a:bodyPr/>
        <a:lstStyle/>
        <a:p>
          <a:r>
            <a:rPr lang="en-US" sz="1700" b="0" u="none" dirty="0"/>
            <a:t>U</a:t>
          </a:r>
          <a:r>
            <a:rPr lang="x-none" sz="1700" b="0" u="none" dirty="0"/>
            <a:t>se in special areas</a:t>
          </a:r>
          <a:endParaRPr lang="en-US" sz="1700" b="0" u="none" dirty="0"/>
        </a:p>
      </dgm:t>
    </dgm:pt>
    <dgm:pt modelId="{2865C407-5D19-4CD5-8D8F-81E6FC264C02}" type="parTrans" cxnId="{F1EF38E3-B774-41A6-AA21-132C8B90F196}">
      <dgm:prSet/>
      <dgm:spPr/>
      <dgm:t>
        <a:bodyPr/>
        <a:lstStyle/>
        <a:p>
          <a:endParaRPr lang="en-US"/>
        </a:p>
      </dgm:t>
    </dgm:pt>
    <dgm:pt modelId="{6A29AB2D-8461-48DA-A65D-221D23F6341F}" type="sibTrans" cxnId="{F1EF38E3-B774-41A6-AA21-132C8B90F196}">
      <dgm:prSet/>
      <dgm:spPr/>
      <dgm:t>
        <a:bodyPr/>
        <a:lstStyle/>
        <a:p>
          <a:endParaRPr lang="en-US"/>
        </a:p>
      </dgm:t>
    </dgm:pt>
    <dgm:pt modelId="{CDA23889-B3BF-4CCD-B894-275F3BFA9254}">
      <dgm:prSet custT="1"/>
      <dgm:spPr/>
      <dgm:t>
        <a:bodyPr/>
        <a:lstStyle/>
        <a:p>
          <a:r>
            <a:rPr lang="en-US" sz="1700" b="0" u="none" dirty="0"/>
            <a:t>S</a:t>
          </a:r>
          <a:r>
            <a:rPr lang="x-none" sz="1700" b="0" u="none"/>
            <a:t>pacing</a:t>
          </a:r>
          <a:endParaRPr lang="en-US" sz="1700" b="0" u="none" dirty="0"/>
        </a:p>
      </dgm:t>
    </dgm:pt>
    <dgm:pt modelId="{5FF0DEE8-13C0-463C-A284-E14F50873A88}" type="parTrans" cxnId="{DF4AEA17-1DBD-4C1E-B9E5-817D84786AE0}">
      <dgm:prSet/>
      <dgm:spPr/>
      <dgm:t>
        <a:bodyPr/>
        <a:lstStyle/>
        <a:p>
          <a:endParaRPr lang="en-US"/>
        </a:p>
      </dgm:t>
    </dgm:pt>
    <dgm:pt modelId="{4BCA8B12-8BA5-4E1B-8BA7-484E86B38DEF}" type="sibTrans" cxnId="{DF4AEA17-1DBD-4C1E-B9E5-817D84786AE0}">
      <dgm:prSet/>
      <dgm:spPr/>
      <dgm:t>
        <a:bodyPr/>
        <a:lstStyle/>
        <a:p>
          <a:endParaRPr lang="en-US"/>
        </a:p>
      </dgm:t>
    </dgm:pt>
    <dgm:pt modelId="{03E68087-0EAC-45D0-892B-F246EE471840}">
      <dgm:prSet custT="1"/>
      <dgm:spPr/>
      <dgm:t>
        <a:bodyPr/>
        <a:lstStyle/>
        <a:p>
          <a:r>
            <a:rPr lang="en-US" sz="1700" b="0" u="none" dirty="0"/>
            <a:t>L</a:t>
          </a:r>
          <a:r>
            <a:rPr lang="x-none" sz="1700" b="0" u="none" dirty="0"/>
            <a:t>ocation of sprinklers</a:t>
          </a:r>
          <a:endParaRPr lang="en-US" sz="1700" b="0" u="none" dirty="0"/>
        </a:p>
      </dgm:t>
    </dgm:pt>
    <dgm:pt modelId="{7FF4D457-0C13-45BC-AB02-D8867E892814}" type="parTrans" cxnId="{1F463F95-5845-470B-9321-91FA3F029C0D}">
      <dgm:prSet/>
      <dgm:spPr/>
      <dgm:t>
        <a:bodyPr/>
        <a:lstStyle/>
        <a:p>
          <a:endParaRPr lang="en-US"/>
        </a:p>
      </dgm:t>
    </dgm:pt>
    <dgm:pt modelId="{FF26BAA2-80DA-4FC1-BEA0-79256D1DC504}" type="sibTrans" cxnId="{1F463F95-5845-470B-9321-91FA3F029C0D}">
      <dgm:prSet/>
      <dgm:spPr/>
      <dgm:t>
        <a:bodyPr/>
        <a:lstStyle/>
        <a:p>
          <a:endParaRPr lang="en-US"/>
        </a:p>
      </dgm:t>
    </dgm:pt>
    <dgm:pt modelId="{48B1CF09-F7BD-4E6F-8B55-BF66AA859809}">
      <dgm:prSet custT="1"/>
      <dgm:spPr/>
      <dgm:t>
        <a:bodyPr/>
        <a:lstStyle/>
        <a:p>
          <a:r>
            <a:rPr lang="en-US" sz="1700" b="0" u="none" dirty="0"/>
            <a:t>A</a:t>
          </a:r>
          <a:r>
            <a:rPr lang="x-none" sz="1700" b="0" u="none" dirty="0"/>
            <a:t>ll supports</a:t>
          </a:r>
          <a:endParaRPr lang="en-US" sz="1700" b="0" u="none" dirty="0"/>
        </a:p>
      </dgm:t>
    </dgm:pt>
    <dgm:pt modelId="{03E3D340-5F1A-4326-B8B2-58727B4FD7CD}" type="parTrans" cxnId="{EF18EBB6-0EF0-48D5-9956-EB0D51B73A52}">
      <dgm:prSet/>
      <dgm:spPr/>
      <dgm:t>
        <a:bodyPr/>
        <a:lstStyle/>
        <a:p>
          <a:endParaRPr lang="en-US"/>
        </a:p>
      </dgm:t>
    </dgm:pt>
    <dgm:pt modelId="{CC94B348-FBE5-4A73-AC58-FEEEA6423E20}" type="sibTrans" cxnId="{EF18EBB6-0EF0-48D5-9956-EB0D51B73A52}">
      <dgm:prSet/>
      <dgm:spPr/>
      <dgm:t>
        <a:bodyPr/>
        <a:lstStyle/>
        <a:p>
          <a:endParaRPr lang="en-US"/>
        </a:p>
      </dgm:t>
    </dgm:pt>
    <dgm:pt modelId="{7DFFDD02-3123-4379-863A-368979F0EDB8}">
      <dgm:prSet custT="1"/>
      <dgm:spPr/>
      <dgm:t>
        <a:bodyPr/>
        <a:lstStyle/>
        <a:p>
          <a:r>
            <a:rPr lang="en-US" sz="1700" b="0" u="none" dirty="0"/>
            <a:t>B</a:t>
          </a:r>
          <a:r>
            <a:rPr lang="x-none" sz="1700" b="0" u="none" dirty="0"/>
            <a:t>racing</a:t>
          </a:r>
          <a:endParaRPr lang="en-US" sz="1700" b="0" u="none" dirty="0"/>
        </a:p>
      </dgm:t>
    </dgm:pt>
    <dgm:pt modelId="{FB642591-1459-4E6A-9DA3-03AFCEB2BE5B}" type="parTrans" cxnId="{38286290-D267-43A2-A9BC-46244BB11DD6}">
      <dgm:prSet/>
      <dgm:spPr/>
      <dgm:t>
        <a:bodyPr/>
        <a:lstStyle/>
        <a:p>
          <a:endParaRPr lang="en-US"/>
        </a:p>
      </dgm:t>
    </dgm:pt>
    <dgm:pt modelId="{7FF86842-91E4-4EBE-9849-CB1F4FB9BB39}" type="sibTrans" cxnId="{38286290-D267-43A2-A9BC-46244BB11DD6}">
      <dgm:prSet/>
      <dgm:spPr/>
      <dgm:t>
        <a:bodyPr/>
        <a:lstStyle/>
        <a:p>
          <a:endParaRPr lang="en-US"/>
        </a:p>
      </dgm:t>
    </dgm:pt>
    <dgm:pt modelId="{06F992EB-F957-4E90-A76F-C9F33F4B6C1B}">
      <dgm:prSet custT="1"/>
      <dgm:spPr/>
      <dgm:t>
        <a:bodyPr/>
        <a:lstStyle/>
        <a:p>
          <a:r>
            <a:rPr lang="en-US" sz="1700" b="0" u="none" dirty="0"/>
            <a:t>C</a:t>
          </a:r>
          <a:r>
            <a:rPr lang="x-none" sz="1700" b="0" u="none" dirty="0"/>
            <a:t>onnections</a:t>
          </a:r>
          <a:endParaRPr lang="en-US" sz="1700" b="0" u="none" dirty="0"/>
        </a:p>
      </dgm:t>
    </dgm:pt>
    <dgm:pt modelId="{24BB6B52-0CD4-43BD-87E0-29276FDDA712}" type="parTrans" cxnId="{1E448D27-6585-45AB-8D5A-70D96B68D85B}">
      <dgm:prSet/>
      <dgm:spPr/>
      <dgm:t>
        <a:bodyPr/>
        <a:lstStyle/>
        <a:p>
          <a:endParaRPr lang="en-US"/>
        </a:p>
      </dgm:t>
    </dgm:pt>
    <dgm:pt modelId="{6FA6C5E0-D659-41D9-9C73-13C592E9B3A1}" type="sibTrans" cxnId="{1E448D27-6585-45AB-8D5A-70D96B68D85B}">
      <dgm:prSet/>
      <dgm:spPr/>
      <dgm:t>
        <a:bodyPr/>
        <a:lstStyle/>
        <a:p>
          <a:endParaRPr lang="en-US"/>
        </a:p>
      </dgm:t>
    </dgm:pt>
    <dgm:pt modelId="{72AB6334-9F7B-410E-B702-55A748219900}">
      <dgm:prSet custT="1"/>
      <dgm:spPr/>
      <dgm:t>
        <a:bodyPr/>
        <a:lstStyle/>
        <a:p>
          <a:r>
            <a:rPr lang="en-US" sz="1700" b="0" u="none" dirty="0"/>
            <a:t>P</a:t>
          </a:r>
          <a:r>
            <a:rPr lang="x-none" sz="1700" b="0" u="none"/>
            <a:t>iping</a:t>
          </a:r>
          <a:endParaRPr lang="en-US" sz="1700" b="0" u="none" dirty="0"/>
        </a:p>
      </dgm:t>
    </dgm:pt>
    <dgm:pt modelId="{39533F94-85CF-453F-A8D3-3D256AAC7399}" type="parTrans" cxnId="{3A980C52-379D-413D-949D-540D4004BCE6}">
      <dgm:prSet/>
      <dgm:spPr/>
      <dgm:t>
        <a:bodyPr/>
        <a:lstStyle/>
        <a:p>
          <a:endParaRPr lang="en-US"/>
        </a:p>
      </dgm:t>
    </dgm:pt>
    <dgm:pt modelId="{0AD9D821-02AC-4D77-9552-746620D4E4D9}" type="sibTrans" cxnId="{3A980C52-379D-413D-949D-540D4004BCE6}">
      <dgm:prSet/>
      <dgm:spPr/>
      <dgm:t>
        <a:bodyPr/>
        <a:lstStyle/>
        <a:p>
          <a:endParaRPr lang="en-US"/>
        </a:p>
      </dgm:t>
    </dgm:pt>
    <dgm:pt modelId="{E35D6F70-2212-42FC-8F9D-864F2B930892}">
      <dgm:prSet custT="1"/>
      <dgm:spPr/>
      <dgm:t>
        <a:bodyPr/>
        <a:lstStyle/>
        <a:p>
          <a:r>
            <a:rPr lang="en-US" sz="1700" b="0" u="none" dirty="0"/>
            <a:t>V</a:t>
          </a:r>
          <a:r>
            <a:rPr lang="x-none" sz="1700" b="0" u="none" dirty="0"/>
            <a:t>alves</a:t>
          </a:r>
          <a:endParaRPr lang="en-US" sz="1700" b="0" u="none" dirty="0"/>
        </a:p>
      </dgm:t>
    </dgm:pt>
    <dgm:pt modelId="{AD7A6C9C-0DC5-434E-AFA9-F66B72803AED}" type="parTrans" cxnId="{020B75BF-030F-4593-8238-3C8D5BDDD7FC}">
      <dgm:prSet/>
      <dgm:spPr/>
      <dgm:t>
        <a:bodyPr/>
        <a:lstStyle/>
        <a:p>
          <a:endParaRPr lang="en-US"/>
        </a:p>
      </dgm:t>
    </dgm:pt>
    <dgm:pt modelId="{35E63282-5204-4997-A60E-35B76CA4AC9F}" type="sibTrans" cxnId="{020B75BF-030F-4593-8238-3C8D5BDDD7FC}">
      <dgm:prSet/>
      <dgm:spPr/>
      <dgm:t>
        <a:bodyPr/>
        <a:lstStyle/>
        <a:p>
          <a:endParaRPr lang="en-US"/>
        </a:p>
      </dgm:t>
    </dgm:pt>
    <dgm:pt modelId="{6F3B649A-E2B3-4B3C-8624-857D85F5CDA5}">
      <dgm:prSet custT="1"/>
      <dgm:spPr/>
      <dgm:t>
        <a:bodyPr/>
        <a:lstStyle/>
        <a:p>
          <a:r>
            <a:rPr lang="en-US" sz="1700" b="0" u="none" dirty="0"/>
            <a:t>D</a:t>
          </a:r>
          <a:r>
            <a:rPr lang="x-none" sz="1700" b="0" u="none" dirty="0"/>
            <a:t>rains</a:t>
          </a:r>
          <a:endParaRPr lang="en-US" sz="1700" b="0" u="none" dirty="0"/>
        </a:p>
      </dgm:t>
    </dgm:pt>
    <dgm:pt modelId="{F507F3F6-8FCF-4F58-96CA-C149B3F83506}" type="parTrans" cxnId="{EB86154D-18CD-436D-BF44-BE2244705DA4}">
      <dgm:prSet/>
      <dgm:spPr/>
      <dgm:t>
        <a:bodyPr/>
        <a:lstStyle/>
        <a:p>
          <a:endParaRPr lang="en-US"/>
        </a:p>
      </dgm:t>
    </dgm:pt>
    <dgm:pt modelId="{E075E7FF-0E1C-482C-A49A-8366CFD270D1}" type="sibTrans" cxnId="{EB86154D-18CD-436D-BF44-BE2244705DA4}">
      <dgm:prSet/>
      <dgm:spPr/>
      <dgm:t>
        <a:bodyPr/>
        <a:lstStyle/>
        <a:p>
          <a:endParaRPr lang="en-US"/>
        </a:p>
      </dgm:t>
    </dgm:pt>
    <dgm:pt modelId="{3D76859E-E602-496E-BA77-6D82A5FFC8B5}">
      <dgm:prSet custT="1"/>
      <dgm:spPr/>
      <dgm:t>
        <a:bodyPr/>
        <a:lstStyle/>
        <a:p>
          <a:r>
            <a:rPr lang="en-US" sz="1700" b="0" u="none" dirty="0"/>
            <a:t>G</a:t>
          </a:r>
          <a:r>
            <a:rPr lang="x-none" sz="1700" b="0" u="none" dirty="0"/>
            <a:t>auges</a:t>
          </a:r>
          <a:endParaRPr lang="en-US" sz="1700" b="0" u="none" dirty="0"/>
        </a:p>
      </dgm:t>
    </dgm:pt>
    <dgm:pt modelId="{3F5312BC-60BE-413D-9FC6-311104A45B8F}" type="parTrans" cxnId="{139FFB70-A76A-42B2-BB39-A06501B2F52E}">
      <dgm:prSet/>
      <dgm:spPr/>
      <dgm:t>
        <a:bodyPr/>
        <a:lstStyle/>
        <a:p>
          <a:endParaRPr lang="en-US"/>
        </a:p>
      </dgm:t>
    </dgm:pt>
    <dgm:pt modelId="{D1772D49-97F9-4AAF-B056-2A239403A9E2}" type="sibTrans" cxnId="{139FFB70-A76A-42B2-BB39-A06501B2F52E}">
      <dgm:prSet/>
      <dgm:spPr/>
      <dgm:t>
        <a:bodyPr/>
        <a:lstStyle/>
        <a:p>
          <a:endParaRPr lang="en-US"/>
        </a:p>
      </dgm:t>
    </dgm:pt>
    <dgm:pt modelId="{10AEF86A-AFD5-4F32-BBBD-B3EF95E775F3}" type="pres">
      <dgm:prSet presAssocID="{583DBBAF-20C4-4BDF-8C67-679995481BC4}" presName="linear" presStyleCnt="0">
        <dgm:presLayoutVars>
          <dgm:dir/>
          <dgm:animLvl val="lvl"/>
          <dgm:resizeHandles val="exact"/>
        </dgm:presLayoutVars>
      </dgm:prSet>
      <dgm:spPr/>
      <dgm:t>
        <a:bodyPr/>
        <a:lstStyle/>
        <a:p>
          <a:endParaRPr lang="en-US"/>
        </a:p>
      </dgm:t>
    </dgm:pt>
    <dgm:pt modelId="{380DDB7F-F613-4E40-8C9A-70C3E83BABB0}" type="pres">
      <dgm:prSet presAssocID="{6846B4AC-FFDF-4AFD-AC1A-483065C6092D}" presName="parentLin" presStyleCnt="0"/>
      <dgm:spPr/>
    </dgm:pt>
    <dgm:pt modelId="{C1567E3D-5C3D-4AB6-A542-02866CF45A37}" type="pres">
      <dgm:prSet presAssocID="{6846B4AC-FFDF-4AFD-AC1A-483065C6092D}" presName="parentLeftMargin" presStyleLbl="node1" presStyleIdx="0" presStyleCnt="2"/>
      <dgm:spPr/>
      <dgm:t>
        <a:bodyPr/>
        <a:lstStyle/>
        <a:p>
          <a:endParaRPr lang="en-US"/>
        </a:p>
      </dgm:t>
    </dgm:pt>
    <dgm:pt modelId="{03A02CC3-8629-480E-AD8B-564994319770}" type="pres">
      <dgm:prSet presAssocID="{6846B4AC-FFDF-4AFD-AC1A-483065C6092D}" presName="parentText" presStyleLbl="node1" presStyleIdx="0" presStyleCnt="2">
        <dgm:presLayoutVars>
          <dgm:chMax val="0"/>
          <dgm:bulletEnabled val="1"/>
        </dgm:presLayoutVars>
      </dgm:prSet>
      <dgm:spPr/>
      <dgm:t>
        <a:bodyPr/>
        <a:lstStyle/>
        <a:p>
          <a:endParaRPr lang="en-US"/>
        </a:p>
      </dgm:t>
    </dgm:pt>
    <dgm:pt modelId="{1F0E85BB-203C-47F6-815A-461547A17213}" type="pres">
      <dgm:prSet presAssocID="{6846B4AC-FFDF-4AFD-AC1A-483065C6092D}" presName="negativeSpace" presStyleCnt="0"/>
      <dgm:spPr/>
    </dgm:pt>
    <dgm:pt modelId="{AF4DF3BC-56B5-4949-A7BD-C58CF5C0AE3F}" type="pres">
      <dgm:prSet presAssocID="{6846B4AC-FFDF-4AFD-AC1A-483065C6092D}" presName="childText" presStyleLbl="conFgAcc1" presStyleIdx="0" presStyleCnt="2">
        <dgm:presLayoutVars>
          <dgm:bulletEnabled val="1"/>
        </dgm:presLayoutVars>
      </dgm:prSet>
      <dgm:spPr/>
      <dgm:t>
        <a:bodyPr/>
        <a:lstStyle/>
        <a:p>
          <a:endParaRPr lang="en-US"/>
        </a:p>
      </dgm:t>
    </dgm:pt>
    <dgm:pt modelId="{8E92C140-18D6-49B9-81A0-1AFDBEC703C6}" type="pres">
      <dgm:prSet presAssocID="{3C033C31-4BF0-4BC3-8E22-4E1EDCD41678}" presName="spaceBetweenRectangles" presStyleCnt="0"/>
      <dgm:spPr/>
    </dgm:pt>
    <dgm:pt modelId="{0882EF1F-2FE0-4E4F-8C3A-DCC330E65288}" type="pres">
      <dgm:prSet presAssocID="{05A5ADF7-169B-4187-A554-80943925D6C3}" presName="parentLin" presStyleCnt="0"/>
      <dgm:spPr/>
    </dgm:pt>
    <dgm:pt modelId="{F964C48A-2E89-4463-897E-6FCCAE244C8D}" type="pres">
      <dgm:prSet presAssocID="{05A5ADF7-169B-4187-A554-80943925D6C3}" presName="parentLeftMargin" presStyleLbl="node1" presStyleIdx="0" presStyleCnt="2"/>
      <dgm:spPr/>
      <dgm:t>
        <a:bodyPr/>
        <a:lstStyle/>
        <a:p>
          <a:endParaRPr lang="en-US"/>
        </a:p>
      </dgm:t>
    </dgm:pt>
    <dgm:pt modelId="{062FA8BB-7430-44F5-BDB0-2F2CE7A76A0E}" type="pres">
      <dgm:prSet presAssocID="{05A5ADF7-169B-4187-A554-80943925D6C3}" presName="parentText" presStyleLbl="node1" presStyleIdx="1" presStyleCnt="2">
        <dgm:presLayoutVars>
          <dgm:chMax val="0"/>
          <dgm:bulletEnabled val="1"/>
        </dgm:presLayoutVars>
      </dgm:prSet>
      <dgm:spPr/>
      <dgm:t>
        <a:bodyPr/>
        <a:lstStyle/>
        <a:p>
          <a:endParaRPr lang="en-US"/>
        </a:p>
      </dgm:t>
    </dgm:pt>
    <dgm:pt modelId="{1500124F-0ABC-42E6-B782-A13230CCA706}" type="pres">
      <dgm:prSet presAssocID="{05A5ADF7-169B-4187-A554-80943925D6C3}" presName="negativeSpace" presStyleCnt="0"/>
      <dgm:spPr/>
    </dgm:pt>
    <dgm:pt modelId="{6CDAC4E9-9DF4-45DA-9E0E-6731DAC6889E}" type="pres">
      <dgm:prSet presAssocID="{05A5ADF7-169B-4187-A554-80943925D6C3}" presName="childText" presStyleLbl="conFgAcc1" presStyleIdx="1" presStyleCnt="2">
        <dgm:presLayoutVars>
          <dgm:bulletEnabled val="1"/>
        </dgm:presLayoutVars>
      </dgm:prSet>
      <dgm:spPr/>
      <dgm:t>
        <a:bodyPr/>
        <a:lstStyle/>
        <a:p>
          <a:endParaRPr lang="en-US"/>
        </a:p>
      </dgm:t>
    </dgm:pt>
  </dgm:ptLst>
  <dgm:cxnLst>
    <dgm:cxn modelId="{BF8E8493-A49B-4CD8-9717-2AA807F972B1}" type="presOf" srcId="{6F3B649A-E2B3-4B3C-8624-857D85F5CDA5}" destId="{6CDAC4E9-9DF4-45DA-9E0E-6731DAC6889E}" srcOrd="0" destOrd="5" presId="urn:microsoft.com/office/officeart/2005/8/layout/list1"/>
    <dgm:cxn modelId="{F1EF38E3-B774-41A6-AA21-132C8B90F196}" srcId="{6846B4AC-FFDF-4AFD-AC1A-483065C6092D}" destId="{609B2011-533F-47BE-849D-149EAB8F73DB}" srcOrd="4" destOrd="0" parTransId="{2865C407-5D19-4CD5-8D8F-81E6FC264C02}" sibTransId="{6A29AB2D-8461-48DA-A65D-221D23F6341F}"/>
    <dgm:cxn modelId="{EF18EBB6-0EF0-48D5-9956-EB0D51B73A52}" srcId="{05A5ADF7-169B-4187-A554-80943925D6C3}" destId="{48B1CF09-F7BD-4E6F-8B55-BF66AA859809}" srcOrd="0" destOrd="0" parTransId="{03E3D340-5F1A-4326-B8B2-58727B4FD7CD}" sibTransId="{CC94B348-FBE5-4A73-AC58-FEEEA6423E20}"/>
    <dgm:cxn modelId="{C65F4267-544D-4F77-8F8C-0EEC26CA84BE}" type="presOf" srcId="{6846B4AC-FFDF-4AFD-AC1A-483065C6092D}" destId="{03A02CC3-8629-480E-AD8B-564994319770}" srcOrd="1" destOrd="0" presId="urn:microsoft.com/office/officeart/2005/8/layout/list1"/>
    <dgm:cxn modelId="{E1F5960F-6192-4D4A-8176-8C4EE3D17943}" type="presOf" srcId="{2B021529-7722-41C6-94C5-8E5B51D17568}" destId="{AF4DF3BC-56B5-4949-A7BD-C58CF5C0AE3F}" srcOrd="0" destOrd="1" presId="urn:microsoft.com/office/officeart/2005/8/layout/list1"/>
    <dgm:cxn modelId="{38C14641-F772-44DC-8D8A-FC8510382EC7}" srcId="{6846B4AC-FFDF-4AFD-AC1A-483065C6092D}" destId="{02F4E1E8-FF41-47C8-9841-3E88FD3625AD}" srcOrd="3" destOrd="0" parTransId="{372EC891-A3A6-49A0-B0D0-B8B6ED8066A3}" sibTransId="{49258290-99E1-4D4A-A04B-DF1F702E791B}"/>
    <dgm:cxn modelId="{3A980C52-379D-413D-949D-540D4004BCE6}" srcId="{05A5ADF7-169B-4187-A554-80943925D6C3}" destId="{72AB6334-9F7B-410E-B702-55A748219900}" srcOrd="3" destOrd="0" parTransId="{39533F94-85CF-453F-A8D3-3D256AAC7399}" sibTransId="{0AD9D821-02AC-4D77-9552-746620D4E4D9}"/>
    <dgm:cxn modelId="{D484379B-BE31-4773-A1CC-10C7B052945D}" type="presOf" srcId="{02F4E1E8-FF41-47C8-9841-3E88FD3625AD}" destId="{AF4DF3BC-56B5-4949-A7BD-C58CF5C0AE3F}" srcOrd="0" destOrd="3" presId="urn:microsoft.com/office/officeart/2005/8/layout/list1"/>
    <dgm:cxn modelId="{1E448D27-6585-45AB-8D5A-70D96B68D85B}" srcId="{05A5ADF7-169B-4187-A554-80943925D6C3}" destId="{06F992EB-F957-4E90-A76F-C9F33F4B6C1B}" srcOrd="2" destOrd="0" parTransId="{24BB6B52-0CD4-43BD-87E0-29276FDDA712}" sibTransId="{6FA6C5E0-D659-41D9-9C73-13C592E9B3A1}"/>
    <dgm:cxn modelId="{DF4AEA17-1DBD-4C1E-B9E5-817D84786AE0}" srcId="{6846B4AC-FFDF-4AFD-AC1A-483065C6092D}" destId="{CDA23889-B3BF-4CCD-B894-275F3BFA9254}" srcOrd="5" destOrd="0" parTransId="{5FF0DEE8-13C0-463C-A284-E14F50873A88}" sibTransId="{4BCA8B12-8BA5-4E1B-8BA7-484E86B38DEF}"/>
    <dgm:cxn modelId="{50D9B59E-1B9F-4AD5-9CCA-A0C4E8FFF4F8}" type="presOf" srcId="{7DFFDD02-3123-4379-863A-368979F0EDB8}" destId="{6CDAC4E9-9DF4-45DA-9E0E-6731DAC6889E}" srcOrd="0" destOrd="1" presId="urn:microsoft.com/office/officeart/2005/8/layout/list1"/>
    <dgm:cxn modelId="{B73A21F6-D19D-43AC-8532-3CCACEE4409B}" srcId="{6846B4AC-FFDF-4AFD-AC1A-483065C6092D}" destId="{457C5FFA-C632-4E85-990D-269E236D26C1}" srcOrd="0" destOrd="0" parTransId="{E1987C3D-1564-4D2C-B555-7781D0CA31CB}" sibTransId="{F6358FA4-767D-4F31-A45B-0AF8DFAC1295}"/>
    <dgm:cxn modelId="{BDBBD1B5-931E-4EE7-8946-35EC76D0CBEE}" srcId="{6846B4AC-FFDF-4AFD-AC1A-483065C6092D}" destId="{3BEC491A-B225-4A40-A0CC-F4D5175D7F1E}" srcOrd="2" destOrd="0" parTransId="{0B477A92-4669-4E61-9D39-3FE1616F8955}" sibTransId="{43C6A4F4-A7DE-4789-B860-036924556579}"/>
    <dgm:cxn modelId="{EB86154D-18CD-436D-BF44-BE2244705DA4}" srcId="{05A5ADF7-169B-4187-A554-80943925D6C3}" destId="{6F3B649A-E2B3-4B3C-8624-857D85F5CDA5}" srcOrd="5" destOrd="0" parTransId="{F507F3F6-8FCF-4F58-96CA-C149B3F83506}" sibTransId="{E075E7FF-0E1C-482C-A49A-8366CFD270D1}"/>
    <dgm:cxn modelId="{6A1191EB-94AC-4368-A40E-5D2E8B246148}" type="presOf" srcId="{48B1CF09-F7BD-4E6F-8B55-BF66AA859809}" destId="{6CDAC4E9-9DF4-45DA-9E0E-6731DAC6889E}" srcOrd="0" destOrd="0" presId="urn:microsoft.com/office/officeart/2005/8/layout/list1"/>
    <dgm:cxn modelId="{99642F38-7AEF-4BD8-BC09-E4F9E1278BD7}" type="presOf" srcId="{03E68087-0EAC-45D0-892B-F246EE471840}" destId="{AF4DF3BC-56B5-4949-A7BD-C58CF5C0AE3F}" srcOrd="0" destOrd="6" presId="urn:microsoft.com/office/officeart/2005/8/layout/list1"/>
    <dgm:cxn modelId="{DE58F004-52F2-49ED-BA32-4E83CAF6A264}" type="presOf" srcId="{06F992EB-F957-4E90-A76F-C9F33F4B6C1B}" destId="{6CDAC4E9-9DF4-45DA-9E0E-6731DAC6889E}" srcOrd="0" destOrd="2" presId="urn:microsoft.com/office/officeart/2005/8/layout/list1"/>
    <dgm:cxn modelId="{A42C73D6-55D4-4D0C-AF40-BA28A9E71262}" type="presOf" srcId="{583DBBAF-20C4-4BDF-8C67-679995481BC4}" destId="{10AEF86A-AFD5-4F32-BBBD-B3EF95E775F3}" srcOrd="0" destOrd="0" presId="urn:microsoft.com/office/officeart/2005/8/layout/list1"/>
    <dgm:cxn modelId="{1F463F95-5845-470B-9321-91FA3F029C0D}" srcId="{6846B4AC-FFDF-4AFD-AC1A-483065C6092D}" destId="{03E68087-0EAC-45D0-892B-F246EE471840}" srcOrd="6" destOrd="0" parTransId="{7FF4D457-0C13-45BC-AB02-D8867E892814}" sibTransId="{FF26BAA2-80DA-4FC1-BEA0-79256D1DC504}"/>
    <dgm:cxn modelId="{020B75BF-030F-4593-8238-3C8D5BDDD7FC}" srcId="{05A5ADF7-169B-4187-A554-80943925D6C3}" destId="{E35D6F70-2212-42FC-8F9D-864F2B930892}" srcOrd="4" destOrd="0" parTransId="{AD7A6C9C-0DC5-434E-AFA9-F66B72803AED}" sibTransId="{35E63282-5204-4997-A60E-35B76CA4AC9F}"/>
    <dgm:cxn modelId="{260B9588-1784-4633-804B-B63A44D2FE55}" type="presOf" srcId="{609B2011-533F-47BE-849D-149EAB8F73DB}" destId="{AF4DF3BC-56B5-4949-A7BD-C58CF5C0AE3F}" srcOrd="0" destOrd="4" presId="urn:microsoft.com/office/officeart/2005/8/layout/list1"/>
    <dgm:cxn modelId="{6A65A3DD-425D-4E8F-9ACC-262C8A8CCE18}" type="presOf" srcId="{3BEC491A-B225-4A40-A0CC-F4D5175D7F1E}" destId="{AF4DF3BC-56B5-4949-A7BD-C58CF5C0AE3F}" srcOrd="0" destOrd="2" presId="urn:microsoft.com/office/officeart/2005/8/layout/list1"/>
    <dgm:cxn modelId="{F6555D41-D93C-430D-ABDC-E3F034B8C0E7}" type="presOf" srcId="{72AB6334-9F7B-410E-B702-55A748219900}" destId="{6CDAC4E9-9DF4-45DA-9E0E-6731DAC6889E}" srcOrd="0" destOrd="3" presId="urn:microsoft.com/office/officeart/2005/8/layout/list1"/>
    <dgm:cxn modelId="{E5939513-0B4D-4502-AB48-AA91D48576C6}" srcId="{583DBBAF-20C4-4BDF-8C67-679995481BC4}" destId="{05A5ADF7-169B-4187-A554-80943925D6C3}" srcOrd="1" destOrd="0" parTransId="{EA90CA57-C1DD-4AD9-8F0B-01B3005EA163}" sibTransId="{5D476019-38D7-4A81-B2B3-4B415F14AD35}"/>
    <dgm:cxn modelId="{38286290-D267-43A2-A9BC-46244BB11DD6}" srcId="{05A5ADF7-169B-4187-A554-80943925D6C3}" destId="{7DFFDD02-3123-4379-863A-368979F0EDB8}" srcOrd="1" destOrd="0" parTransId="{FB642591-1459-4E6A-9DA3-03AFCEB2BE5B}" sibTransId="{7FF86842-91E4-4EBE-9849-CB1F4FB9BB39}"/>
    <dgm:cxn modelId="{139FFB70-A76A-42B2-BB39-A06501B2F52E}" srcId="{05A5ADF7-169B-4187-A554-80943925D6C3}" destId="{3D76859E-E602-496E-BA77-6D82A5FFC8B5}" srcOrd="6" destOrd="0" parTransId="{3F5312BC-60BE-413D-9FC6-311104A45B8F}" sibTransId="{D1772D49-97F9-4AAF-B056-2A239403A9E2}"/>
    <dgm:cxn modelId="{ECE16636-4912-4E87-B56B-497835306EA9}" type="presOf" srcId="{6846B4AC-FFDF-4AFD-AC1A-483065C6092D}" destId="{C1567E3D-5C3D-4AB6-A542-02866CF45A37}" srcOrd="0" destOrd="0" presId="urn:microsoft.com/office/officeart/2005/8/layout/list1"/>
    <dgm:cxn modelId="{F17B1E72-51AB-4479-B5BE-76B85851B8EC}" type="presOf" srcId="{CDA23889-B3BF-4CCD-B894-275F3BFA9254}" destId="{AF4DF3BC-56B5-4949-A7BD-C58CF5C0AE3F}" srcOrd="0" destOrd="5" presId="urn:microsoft.com/office/officeart/2005/8/layout/list1"/>
    <dgm:cxn modelId="{01296935-B99D-4244-8F17-74697A391D93}" type="presOf" srcId="{05A5ADF7-169B-4187-A554-80943925D6C3}" destId="{F964C48A-2E89-4463-897E-6FCCAE244C8D}" srcOrd="0" destOrd="0" presId="urn:microsoft.com/office/officeart/2005/8/layout/list1"/>
    <dgm:cxn modelId="{4302FF2E-6043-4174-9CDB-6211D3D2502C}" type="presOf" srcId="{05A5ADF7-169B-4187-A554-80943925D6C3}" destId="{062FA8BB-7430-44F5-BDB0-2F2CE7A76A0E}" srcOrd="1" destOrd="0" presId="urn:microsoft.com/office/officeart/2005/8/layout/list1"/>
    <dgm:cxn modelId="{5EF91A3D-2CB2-4BF4-9BE9-38305516BB0C}" srcId="{583DBBAF-20C4-4BDF-8C67-679995481BC4}" destId="{6846B4AC-FFDF-4AFD-AC1A-483065C6092D}" srcOrd="0" destOrd="0" parTransId="{CF59628E-5713-48B2-A9F0-82E2651EA7DD}" sibTransId="{3C033C31-4BF0-4BC3-8E22-4E1EDCD41678}"/>
    <dgm:cxn modelId="{34D2EFC9-BA74-41D7-9281-6A9E32AEF51A}" type="presOf" srcId="{457C5FFA-C632-4E85-990D-269E236D26C1}" destId="{AF4DF3BC-56B5-4949-A7BD-C58CF5C0AE3F}" srcOrd="0" destOrd="0" presId="urn:microsoft.com/office/officeart/2005/8/layout/list1"/>
    <dgm:cxn modelId="{3B1193D4-3835-433D-9D06-74306651DE5D}" type="presOf" srcId="{3D76859E-E602-496E-BA77-6D82A5FFC8B5}" destId="{6CDAC4E9-9DF4-45DA-9E0E-6731DAC6889E}" srcOrd="0" destOrd="6" presId="urn:microsoft.com/office/officeart/2005/8/layout/list1"/>
    <dgm:cxn modelId="{337FC2F5-CCB1-4DA8-9045-1B707F93CAF2}" srcId="{6846B4AC-FFDF-4AFD-AC1A-483065C6092D}" destId="{2B021529-7722-41C6-94C5-8E5B51D17568}" srcOrd="1" destOrd="0" parTransId="{E809CD8A-E53A-4F0C-858C-12F3C73BB2AA}" sibTransId="{C5760A7E-359C-4E68-9679-2947D46DC70E}"/>
    <dgm:cxn modelId="{716F6E60-27E3-42E0-9DBC-D00E7DED08A3}" type="presOf" srcId="{E35D6F70-2212-42FC-8F9D-864F2B930892}" destId="{6CDAC4E9-9DF4-45DA-9E0E-6731DAC6889E}" srcOrd="0" destOrd="4" presId="urn:microsoft.com/office/officeart/2005/8/layout/list1"/>
    <dgm:cxn modelId="{E5E692C9-CF44-4696-965F-B69E4B5C5525}" type="presParOf" srcId="{10AEF86A-AFD5-4F32-BBBD-B3EF95E775F3}" destId="{380DDB7F-F613-4E40-8C9A-70C3E83BABB0}" srcOrd="0" destOrd="0" presId="urn:microsoft.com/office/officeart/2005/8/layout/list1"/>
    <dgm:cxn modelId="{9932C65C-E2CB-4DF1-AFF1-EEFD498F8FD5}" type="presParOf" srcId="{380DDB7F-F613-4E40-8C9A-70C3E83BABB0}" destId="{C1567E3D-5C3D-4AB6-A542-02866CF45A37}" srcOrd="0" destOrd="0" presId="urn:microsoft.com/office/officeart/2005/8/layout/list1"/>
    <dgm:cxn modelId="{F44A1DDB-5A54-41F8-8E78-75C7DA72F489}" type="presParOf" srcId="{380DDB7F-F613-4E40-8C9A-70C3E83BABB0}" destId="{03A02CC3-8629-480E-AD8B-564994319770}" srcOrd="1" destOrd="0" presId="urn:microsoft.com/office/officeart/2005/8/layout/list1"/>
    <dgm:cxn modelId="{4FBF2520-B8EF-449F-B3D3-E12A4B0673D8}" type="presParOf" srcId="{10AEF86A-AFD5-4F32-BBBD-B3EF95E775F3}" destId="{1F0E85BB-203C-47F6-815A-461547A17213}" srcOrd="1" destOrd="0" presId="urn:microsoft.com/office/officeart/2005/8/layout/list1"/>
    <dgm:cxn modelId="{92A7C53F-0282-4D16-A76B-256ACA29A610}" type="presParOf" srcId="{10AEF86A-AFD5-4F32-BBBD-B3EF95E775F3}" destId="{AF4DF3BC-56B5-4949-A7BD-C58CF5C0AE3F}" srcOrd="2" destOrd="0" presId="urn:microsoft.com/office/officeart/2005/8/layout/list1"/>
    <dgm:cxn modelId="{D52100EE-15F3-48BD-AD7A-5E98E8A420CE}" type="presParOf" srcId="{10AEF86A-AFD5-4F32-BBBD-B3EF95E775F3}" destId="{8E92C140-18D6-49B9-81A0-1AFDBEC703C6}" srcOrd="3" destOrd="0" presId="urn:microsoft.com/office/officeart/2005/8/layout/list1"/>
    <dgm:cxn modelId="{64C81A0C-1CDA-465D-8A88-F3B8BCAB1FE8}" type="presParOf" srcId="{10AEF86A-AFD5-4F32-BBBD-B3EF95E775F3}" destId="{0882EF1F-2FE0-4E4F-8C3A-DCC330E65288}" srcOrd="4" destOrd="0" presId="urn:microsoft.com/office/officeart/2005/8/layout/list1"/>
    <dgm:cxn modelId="{373D7233-88F4-448E-8FAE-ADDD6461AB82}" type="presParOf" srcId="{0882EF1F-2FE0-4E4F-8C3A-DCC330E65288}" destId="{F964C48A-2E89-4463-897E-6FCCAE244C8D}" srcOrd="0" destOrd="0" presId="urn:microsoft.com/office/officeart/2005/8/layout/list1"/>
    <dgm:cxn modelId="{84F4530A-E2EC-49EC-ACC1-9523AB4EF8B1}" type="presParOf" srcId="{0882EF1F-2FE0-4E4F-8C3A-DCC330E65288}" destId="{062FA8BB-7430-44F5-BDB0-2F2CE7A76A0E}" srcOrd="1" destOrd="0" presId="urn:microsoft.com/office/officeart/2005/8/layout/list1"/>
    <dgm:cxn modelId="{4E3104B0-73A0-4ED3-8DB4-C31058A22EE2}" type="presParOf" srcId="{10AEF86A-AFD5-4F32-BBBD-B3EF95E775F3}" destId="{1500124F-0ABC-42E6-B782-A13230CCA706}" srcOrd="5" destOrd="0" presId="urn:microsoft.com/office/officeart/2005/8/layout/list1"/>
    <dgm:cxn modelId="{D2F693F1-CC36-4557-B634-78D0851739F3}" type="presParOf" srcId="{10AEF86A-AFD5-4F32-BBBD-B3EF95E775F3}" destId="{6CDAC4E9-9DF4-45DA-9E0E-6731DAC6889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1A9AF8B-A9E6-48E9-AE55-E1B97ACA16B0}"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996E2E35-9EBA-48F7-8904-28918A2F6C09}">
      <dgm:prSet phldrT="[Text]" custT="1"/>
      <dgm:spPr/>
      <dgm:t>
        <a:bodyPr/>
        <a:lstStyle/>
        <a:p>
          <a:r>
            <a:rPr lang="x-none" sz="2000" b="0" u="none" dirty="0"/>
            <a:t>Water supplies for sprinklers must have sufficient capacity and pressure to satisfy the calculated requirements for hydraulically designed systems</a:t>
          </a:r>
          <a:endParaRPr lang="en-US" sz="2000" b="0" dirty="0"/>
        </a:p>
      </dgm:t>
    </dgm:pt>
    <dgm:pt modelId="{C481BBED-5636-4A4A-B219-79549B7CA358}" type="parTrans" cxnId="{B0925218-0D1F-4E33-BD57-A712C0112FDB}">
      <dgm:prSet/>
      <dgm:spPr/>
      <dgm:t>
        <a:bodyPr/>
        <a:lstStyle/>
        <a:p>
          <a:endParaRPr lang="en-US"/>
        </a:p>
      </dgm:t>
    </dgm:pt>
    <dgm:pt modelId="{D40DB6E8-CE70-435F-B957-809308A96407}" type="sibTrans" cxnId="{B0925218-0D1F-4E33-BD57-A712C0112FDB}">
      <dgm:prSet/>
      <dgm:spPr/>
      <dgm:t>
        <a:bodyPr/>
        <a:lstStyle/>
        <a:p>
          <a:endParaRPr lang="en-US"/>
        </a:p>
      </dgm:t>
    </dgm:pt>
    <dgm:pt modelId="{2A1D99C6-D6AE-4960-A3BC-FF75064C3A96}">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u="none" dirty="0"/>
            <a:t>S</a:t>
          </a:r>
          <a:r>
            <a:rPr lang="x-none" sz="2000" b="0" u="none" dirty="0"/>
            <a:t>ystem designer must include a graph that shows the water demand compared to the available water supply</a:t>
          </a:r>
          <a:endParaRPr lang="en-US" sz="2000" b="0" u="none" dirty="0"/>
        </a:p>
      </dgm:t>
    </dgm:pt>
    <dgm:pt modelId="{DF828154-6280-4431-A093-DB1D1F890EE5}" type="parTrans" cxnId="{A36C6E76-E50C-4462-A3ED-FE70D510CF4B}">
      <dgm:prSet/>
      <dgm:spPr/>
      <dgm:t>
        <a:bodyPr/>
        <a:lstStyle/>
        <a:p>
          <a:endParaRPr lang="en-US"/>
        </a:p>
      </dgm:t>
    </dgm:pt>
    <dgm:pt modelId="{7398694A-097C-49F8-B3AA-5EE91CC3AB06}" type="sibTrans" cxnId="{A36C6E76-E50C-4462-A3ED-FE70D510CF4B}">
      <dgm:prSet/>
      <dgm:spPr/>
      <dgm:t>
        <a:bodyPr/>
        <a:lstStyle/>
        <a:p>
          <a:endParaRPr lang="en-US"/>
        </a:p>
      </dgm:t>
    </dgm:pt>
    <dgm:pt modelId="{B755C40E-B2AD-4CC3-93BA-FAADC0B545DA}" type="pres">
      <dgm:prSet presAssocID="{B1A9AF8B-A9E6-48E9-AE55-E1B97ACA16B0}" presName="linear" presStyleCnt="0">
        <dgm:presLayoutVars>
          <dgm:animLvl val="lvl"/>
          <dgm:resizeHandles val="exact"/>
        </dgm:presLayoutVars>
      </dgm:prSet>
      <dgm:spPr/>
      <dgm:t>
        <a:bodyPr/>
        <a:lstStyle/>
        <a:p>
          <a:endParaRPr lang="en-US"/>
        </a:p>
      </dgm:t>
    </dgm:pt>
    <dgm:pt modelId="{0EFABD9A-0792-4F5C-A97F-5247220A3E4F}" type="pres">
      <dgm:prSet presAssocID="{996E2E35-9EBA-48F7-8904-28918A2F6C09}" presName="parentText" presStyleLbl="node1" presStyleIdx="0" presStyleCnt="2" custScaleY="115043">
        <dgm:presLayoutVars>
          <dgm:chMax val="0"/>
          <dgm:bulletEnabled val="1"/>
        </dgm:presLayoutVars>
      </dgm:prSet>
      <dgm:spPr/>
      <dgm:t>
        <a:bodyPr/>
        <a:lstStyle/>
        <a:p>
          <a:endParaRPr lang="en-US"/>
        </a:p>
      </dgm:t>
    </dgm:pt>
    <dgm:pt modelId="{3A6A6A86-5571-45FB-8F71-D0DCB9F16739}" type="pres">
      <dgm:prSet presAssocID="{D40DB6E8-CE70-435F-B957-809308A96407}" presName="spacer" presStyleCnt="0"/>
      <dgm:spPr/>
    </dgm:pt>
    <dgm:pt modelId="{25818554-1EE9-4EF3-BA34-93EFD85037D6}" type="pres">
      <dgm:prSet presAssocID="{2A1D99C6-D6AE-4960-A3BC-FF75064C3A96}" presName="parentText" presStyleLbl="node1" presStyleIdx="1" presStyleCnt="2" custScaleY="73889">
        <dgm:presLayoutVars>
          <dgm:chMax val="0"/>
          <dgm:bulletEnabled val="1"/>
        </dgm:presLayoutVars>
      </dgm:prSet>
      <dgm:spPr/>
      <dgm:t>
        <a:bodyPr/>
        <a:lstStyle/>
        <a:p>
          <a:endParaRPr lang="en-US"/>
        </a:p>
      </dgm:t>
    </dgm:pt>
  </dgm:ptLst>
  <dgm:cxnLst>
    <dgm:cxn modelId="{E6AA4F8F-58BB-4007-A306-422D7BD639DD}" type="presOf" srcId="{B1A9AF8B-A9E6-48E9-AE55-E1B97ACA16B0}" destId="{B755C40E-B2AD-4CC3-93BA-FAADC0B545DA}" srcOrd="0" destOrd="0" presId="urn:microsoft.com/office/officeart/2005/8/layout/vList2"/>
    <dgm:cxn modelId="{B0925218-0D1F-4E33-BD57-A712C0112FDB}" srcId="{B1A9AF8B-A9E6-48E9-AE55-E1B97ACA16B0}" destId="{996E2E35-9EBA-48F7-8904-28918A2F6C09}" srcOrd="0" destOrd="0" parTransId="{C481BBED-5636-4A4A-B219-79549B7CA358}" sibTransId="{D40DB6E8-CE70-435F-B957-809308A96407}"/>
    <dgm:cxn modelId="{DF309D8B-EFF4-43F7-AAB4-886E81D1BD6E}" type="presOf" srcId="{2A1D99C6-D6AE-4960-A3BC-FF75064C3A96}" destId="{25818554-1EE9-4EF3-BA34-93EFD85037D6}" srcOrd="0" destOrd="0" presId="urn:microsoft.com/office/officeart/2005/8/layout/vList2"/>
    <dgm:cxn modelId="{E4E978E6-9E7E-4D88-BEB9-420D41D1A160}" type="presOf" srcId="{996E2E35-9EBA-48F7-8904-28918A2F6C09}" destId="{0EFABD9A-0792-4F5C-A97F-5247220A3E4F}" srcOrd="0" destOrd="0" presId="urn:microsoft.com/office/officeart/2005/8/layout/vList2"/>
    <dgm:cxn modelId="{A36C6E76-E50C-4462-A3ED-FE70D510CF4B}" srcId="{B1A9AF8B-A9E6-48E9-AE55-E1B97ACA16B0}" destId="{2A1D99C6-D6AE-4960-A3BC-FF75064C3A96}" srcOrd="1" destOrd="0" parTransId="{DF828154-6280-4431-A093-DB1D1F890EE5}" sibTransId="{7398694A-097C-49F8-B3AA-5EE91CC3AB06}"/>
    <dgm:cxn modelId="{CC350BD9-49F0-4270-92B5-E529FFFA3909}" type="presParOf" srcId="{B755C40E-B2AD-4CC3-93BA-FAADC0B545DA}" destId="{0EFABD9A-0792-4F5C-A97F-5247220A3E4F}" srcOrd="0" destOrd="0" presId="urn:microsoft.com/office/officeart/2005/8/layout/vList2"/>
    <dgm:cxn modelId="{83372B9F-7932-4706-ADB1-1989A07F8691}" type="presParOf" srcId="{B755C40E-B2AD-4CC3-93BA-FAADC0B545DA}" destId="{3A6A6A86-5571-45FB-8F71-D0DCB9F16739}" srcOrd="1" destOrd="0" presId="urn:microsoft.com/office/officeart/2005/8/layout/vList2"/>
    <dgm:cxn modelId="{D47A3004-05D7-4DE6-AFA8-3FADE5DE72E0}" type="presParOf" srcId="{B755C40E-B2AD-4CC3-93BA-FAADC0B545DA}" destId="{25818554-1EE9-4EF3-BA34-93EFD85037D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FEC37F-571D-4602-88AA-5A4A8A4FE26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6BFF8B6-3218-4D5C-98B1-6B2026603370}">
      <dgm:prSet/>
      <dgm:spPr/>
      <dgm:t>
        <a:bodyPr/>
        <a:lstStyle/>
        <a:p>
          <a:r>
            <a:rPr lang="x-none" dirty="0"/>
            <a:t>Accept </a:t>
          </a:r>
          <a:endParaRPr lang="en-US" dirty="0"/>
        </a:p>
      </dgm:t>
    </dgm:pt>
    <dgm:pt modelId="{9722D434-D059-44DC-80A9-3CA31ECC0BD9}" type="parTrans" cxnId="{5E52022C-16C3-4000-8316-9DE600398C2E}">
      <dgm:prSet/>
      <dgm:spPr/>
      <dgm:t>
        <a:bodyPr/>
        <a:lstStyle/>
        <a:p>
          <a:endParaRPr lang="en-US"/>
        </a:p>
      </dgm:t>
    </dgm:pt>
    <dgm:pt modelId="{ECAACDBD-4E73-43DD-A17A-4C589331C58A}" type="sibTrans" cxnId="{5E52022C-16C3-4000-8316-9DE600398C2E}">
      <dgm:prSet/>
      <dgm:spPr/>
      <dgm:t>
        <a:bodyPr/>
        <a:lstStyle/>
        <a:p>
          <a:endParaRPr lang="en-US"/>
        </a:p>
      </dgm:t>
    </dgm:pt>
    <dgm:pt modelId="{D08B20A6-4FF0-4C0D-B6FD-61640E794499}">
      <dgm:prSet/>
      <dgm:spPr/>
      <dgm:t>
        <a:bodyPr/>
        <a:lstStyle/>
        <a:p>
          <a:r>
            <a:rPr lang="en-US" dirty="0"/>
            <a:t>Final set of plans and documents are stamped and signed to indicate official acceptance</a:t>
          </a:r>
        </a:p>
      </dgm:t>
    </dgm:pt>
    <dgm:pt modelId="{CA06E894-B028-4ACF-B647-54741A43C7BE}" type="parTrans" cxnId="{A2669EF5-CE58-4936-8696-6D6E87F6A676}">
      <dgm:prSet/>
      <dgm:spPr/>
      <dgm:t>
        <a:bodyPr/>
        <a:lstStyle/>
        <a:p>
          <a:endParaRPr lang="en-US"/>
        </a:p>
      </dgm:t>
    </dgm:pt>
    <dgm:pt modelId="{DD68E939-3CBF-4B0C-965F-E662825FADD2}" type="sibTrans" cxnId="{A2669EF5-CE58-4936-8696-6D6E87F6A676}">
      <dgm:prSet/>
      <dgm:spPr/>
      <dgm:t>
        <a:bodyPr/>
        <a:lstStyle/>
        <a:p>
          <a:endParaRPr lang="en-US"/>
        </a:p>
      </dgm:t>
    </dgm:pt>
    <dgm:pt modelId="{F5F293EC-3DF9-4764-B064-9584797605AC}">
      <dgm:prSet/>
      <dgm:spPr/>
      <dgm:t>
        <a:bodyPr/>
        <a:lstStyle/>
        <a:p>
          <a:r>
            <a:rPr lang="en-US" dirty="0"/>
            <a:t>Building department retains one copy</a:t>
          </a:r>
        </a:p>
      </dgm:t>
    </dgm:pt>
    <dgm:pt modelId="{6F79E58F-9265-444C-AE34-B12D2C7FDDB0}" type="parTrans" cxnId="{5E20AD86-D56C-4222-8798-9DDF8B7F2878}">
      <dgm:prSet/>
      <dgm:spPr/>
      <dgm:t>
        <a:bodyPr/>
        <a:lstStyle/>
        <a:p>
          <a:endParaRPr lang="en-US"/>
        </a:p>
      </dgm:t>
    </dgm:pt>
    <dgm:pt modelId="{5E71B715-0CBA-413F-A202-8AD75C97956C}" type="sibTrans" cxnId="{5E20AD86-D56C-4222-8798-9DDF8B7F2878}">
      <dgm:prSet/>
      <dgm:spPr/>
      <dgm:t>
        <a:bodyPr/>
        <a:lstStyle/>
        <a:p>
          <a:endParaRPr lang="en-US"/>
        </a:p>
      </dgm:t>
    </dgm:pt>
    <dgm:pt modelId="{8F57F0EC-CA39-4320-B1FF-548BC2051227}">
      <dgm:prSet/>
      <dgm:spPr/>
      <dgm:t>
        <a:bodyPr/>
        <a:lstStyle/>
        <a:p>
          <a:r>
            <a:rPr lang="en-US" dirty="0"/>
            <a:t>These plans are the official construction set used as the basis of inspection</a:t>
          </a:r>
        </a:p>
      </dgm:t>
    </dgm:pt>
    <dgm:pt modelId="{B884D519-4FC6-4523-A301-49F71657E086}" type="parTrans" cxnId="{21149A26-5E48-45FA-92AD-F98F9E5752AB}">
      <dgm:prSet/>
      <dgm:spPr/>
      <dgm:t>
        <a:bodyPr/>
        <a:lstStyle/>
        <a:p>
          <a:endParaRPr lang="en-US"/>
        </a:p>
      </dgm:t>
    </dgm:pt>
    <dgm:pt modelId="{01B8A142-16EB-49EF-A538-DDC175B8843A}" type="sibTrans" cxnId="{21149A26-5E48-45FA-92AD-F98F9E5752AB}">
      <dgm:prSet/>
      <dgm:spPr/>
      <dgm:t>
        <a:bodyPr/>
        <a:lstStyle/>
        <a:p>
          <a:endParaRPr lang="en-US"/>
        </a:p>
      </dgm:t>
    </dgm:pt>
    <dgm:pt modelId="{8161B218-10E7-4BC0-BE18-01C52234C310}">
      <dgm:prSet/>
      <dgm:spPr/>
      <dgm:t>
        <a:bodyPr/>
        <a:lstStyle/>
        <a:p>
          <a:r>
            <a:rPr lang="en-US" dirty="0"/>
            <a:t>Fire department retains one copy</a:t>
          </a:r>
        </a:p>
      </dgm:t>
    </dgm:pt>
    <dgm:pt modelId="{B23746CC-584E-492D-AE78-3FA33896342F}" type="parTrans" cxnId="{0B9D7872-92AA-48C2-90AF-1699C7EDB683}">
      <dgm:prSet/>
      <dgm:spPr/>
      <dgm:t>
        <a:bodyPr/>
        <a:lstStyle/>
        <a:p>
          <a:endParaRPr lang="en-US"/>
        </a:p>
      </dgm:t>
    </dgm:pt>
    <dgm:pt modelId="{2CEDB314-DFBA-452B-B4BC-76A583F91450}" type="sibTrans" cxnId="{0B9D7872-92AA-48C2-90AF-1699C7EDB683}">
      <dgm:prSet/>
      <dgm:spPr/>
      <dgm:t>
        <a:bodyPr/>
        <a:lstStyle/>
        <a:p>
          <a:endParaRPr lang="en-US"/>
        </a:p>
      </dgm:t>
    </dgm:pt>
    <dgm:pt modelId="{1B851FFA-1E06-40DD-8DC2-DC8EF0C79D1A}">
      <dgm:prSet/>
      <dgm:spPr/>
      <dgm:t>
        <a:bodyPr/>
        <a:lstStyle/>
        <a:p>
          <a:r>
            <a:rPr lang="en-US" dirty="0"/>
            <a:t>One copy is returned to the owner, design professional, or contractor; must be kept at the construction site until the project is completed</a:t>
          </a:r>
        </a:p>
      </dgm:t>
    </dgm:pt>
    <dgm:pt modelId="{B9FB3DED-62FB-4565-AC04-8899C1901EA4}" type="parTrans" cxnId="{19A160E5-C642-489B-8AFA-F88D953895E9}">
      <dgm:prSet/>
      <dgm:spPr/>
      <dgm:t>
        <a:bodyPr/>
        <a:lstStyle/>
        <a:p>
          <a:endParaRPr lang="en-US"/>
        </a:p>
      </dgm:t>
    </dgm:pt>
    <dgm:pt modelId="{8464545E-257E-4D6E-A1B7-6F83B9E365BB}" type="sibTrans" cxnId="{19A160E5-C642-489B-8AFA-F88D953895E9}">
      <dgm:prSet/>
      <dgm:spPr/>
      <dgm:t>
        <a:bodyPr/>
        <a:lstStyle/>
        <a:p>
          <a:endParaRPr lang="en-US"/>
        </a:p>
      </dgm:t>
    </dgm:pt>
    <dgm:pt modelId="{C79ABB5B-8137-4A81-BD4A-40C2D1827CF0}" type="pres">
      <dgm:prSet presAssocID="{45FEC37F-571D-4602-88AA-5A4A8A4FE264}" presName="linear" presStyleCnt="0">
        <dgm:presLayoutVars>
          <dgm:dir/>
          <dgm:animLvl val="lvl"/>
          <dgm:resizeHandles val="exact"/>
        </dgm:presLayoutVars>
      </dgm:prSet>
      <dgm:spPr/>
      <dgm:t>
        <a:bodyPr/>
        <a:lstStyle/>
        <a:p>
          <a:endParaRPr lang="en-US"/>
        </a:p>
      </dgm:t>
    </dgm:pt>
    <dgm:pt modelId="{F4D2D90B-BC55-4828-B3BE-648038004528}" type="pres">
      <dgm:prSet presAssocID="{66BFF8B6-3218-4D5C-98B1-6B2026603370}" presName="parentLin" presStyleCnt="0"/>
      <dgm:spPr/>
      <dgm:t>
        <a:bodyPr/>
        <a:lstStyle/>
        <a:p>
          <a:endParaRPr lang="en-US"/>
        </a:p>
      </dgm:t>
    </dgm:pt>
    <dgm:pt modelId="{0A60726C-5AA0-4F96-8CF1-0BAE976FCF16}" type="pres">
      <dgm:prSet presAssocID="{66BFF8B6-3218-4D5C-98B1-6B2026603370}" presName="parentLeftMargin" presStyleLbl="node1" presStyleIdx="0" presStyleCnt="1"/>
      <dgm:spPr/>
      <dgm:t>
        <a:bodyPr/>
        <a:lstStyle/>
        <a:p>
          <a:endParaRPr lang="en-US"/>
        </a:p>
      </dgm:t>
    </dgm:pt>
    <dgm:pt modelId="{7A7B4178-A30D-4516-8B86-0314598B21E9}" type="pres">
      <dgm:prSet presAssocID="{66BFF8B6-3218-4D5C-98B1-6B2026603370}" presName="parentText" presStyleLbl="node1" presStyleIdx="0" presStyleCnt="1">
        <dgm:presLayoutVars>
          <dgm:chMax val="0"/>
          <dgm:bulletEnabled val="1"/>
        </dgm:presLayoutVars>
      </dgm:prSet>
      <dgm:spPr/>
      <dgm:t>
        <a:bodyPr/>
        <a:lstStyle/>
        <a:p>
          <a:endParaRPr lang="en-US"/>
        </a:p>
      </dgm:t>
    </dgm:pt>
    <dgm:pt modelId="{2DE84B19-AD9A-4BDC-963B-D2C971CC9423}" type="pres">
      <dgm:prSet presAssocID="{66BFF8B6-3218-4D5C-98B1-6B2026603370}" presName="negativeSpace" presStyleCnt="0"/>
      <dgm:spPr/>
      <dgm:t>
        <a:bodyPr/>
        <a:lstStyle/>
        <a:p>
          <a:endParaRPr lang="en-US"/>
        </a:p>
      </dgm:t>
    </dgm:pt>
    <dgm:pt modelId="{2E8686DE-CAA6-49C0-8F33-92A906D935F1}" type="pres">
      <dgm:prSet presAssocID="{66BFF8B6-3218-4D5C-98B1-6B2026603370}" presName="childText" presStyleLbl="conFgAcc1" presStyleIdx="0" presStyleCnt="1">
        <dgm:presLayoutVars>
          <dgm:bulletEnabled val="1"/>
        </dgm:presLayoutVars>
      </dgm:prSet>
      <dgm:spPr/>
      <dgm:t>
        <a:bodyPr/>
        <a:lstStyle/>
        <a:p>
          <a:endParaRPr lang="en-US"/>
        </a:p>
      </dgm:t>
    </dgm:pt>
  </dgm:ptLst>
  <dgm:cxnLst>
    <dgm:cxn modelId="{826AEF96-9967-48BA-AAB7-DEE2B941BFC9}" type="presOf" srcId="{D08B20A6-4FF0-4C0D-B6FD-61640E794499}" destId="{2E8686DE-CAA6-49C0-8F33-92A906D935F1}" srcOrd="0" destOrd="0" presId="urn:microsoft.com/office/officeart/2005/8/layout/list1"/>
    <dgm:cxn modelId="{5E52022C-16C3-4000-8316-9DE600398C2E}" srcId="{45FEC37F-571D-4602-88AA-5A4A8A4FE264}" destId="{66BFF8B6-3218-4D5C-98B1-6B2026603370}" srcOrd="0" destOrd="0" parTransId="{9722D434-D059-44DC-80A9-3CA31ECC0BD9}" sibTransId="{ECAACDBD-4E73-43DD-A17A-4C589331C58A}"/>
    <dgm:cxn modelId="{F6C2BD71-F47C-46BE-BBDF-592BB88B81AD}" type="presOf" srcId="{1B851FFA-1E06-40DD-8DC2-DC8EF0C79D1A}" destId="{2E8686DE-CAA6-49C0-8F33-92A906D935F1}" srcOrd="0" destOrd="3" presId="urn:microsoft.com/office/officeart/2005/8/layout/list1"/>
    <dgm:cxn modelId="{19A160E5-C642-489B-8AFA-F88D953895E9}" srcId="{66BFF8B6-3218-4D5C-98B1-6B2026603370}" destId="{1B851FFA-1E06-40DD-8DC2-DC8EF0C79D1A}" srcOrd="3" destOrd="0" parTransId="{B9FB3DED-62FB-4565-AC04-8899C1901EA4}" sibTransId="{8464545E-257E-4D6E-A1B7-6F83B9E365BB}"/>
    <dgm:cxn modelId="{215FB9DE-AB83-423C-B055-CF84EB3DB9C0}" type="presOf" srcId="{8161B218-10E7-4BC0-BE18-01C52234C310}" destId="{2E8686DE-CAA6-49C0-8F33-92A906D935F1}" srcOrd="0" destOrd="2" presId="urn:microsoft.com/office/officeart/2005/8/layout/list1"/>
    <dgm:cxn modelId="{28FC8749-ECB4-4024-BBD8-FB9389EE2EA0}" type="presOf" srcId="{8F57F0EC-CA39-4320-B1FF-548BC2051227}" destId="{2E8686DE-CAA6-49C0-8F33-92A906D935F1}" srcOrd="0" destOrd="4" presId="urn:microsoft.com/office/officeart/2005/8/layout/list1"/>
    <dgm:cxn modelId="{21149A26-5E48-45FA-92AD-F98F9E5752AB}" srcId="{66BFF8B6-3218-4D5C-98B1-6B2026603370}" destId="{8F57F0EC-CA39-4320-B1FF-548BC2051227}" srcOrd="4" destOrd="0" parTransId="{B884D519-4FC6-4523-A301-49F71657E086}" sibTransId="{01B8A142-16EB-49EF-A538-DDC175B8843A}"/>
    <dgm:cxn modelId="{394E608D-36A3-483D-A200-08E7166C4DFF}" type="presOf" srcId="{45FEC37F-571D-4602-88AA-5A4A8A4FE264}" destId="{C79ABB5B-8137-4A81-BD4A-40C2D1827CF0}" srcOrd="0" destOrd="0" presId="urn:microsoft.com/office/officeart/2005/8/layout/list1"/>
    <dgm:cxn modelId="{5E20AD86-D56C-4222-8798-9DDF8B7F2878}" srcId="{66BFF8B6-3218-4D5C-98B1-6B2026603370}" destId="{F5F293EC-3DF9-4764-B064-9584797605AC}" srcOrd="1" destOrd="0" parTransId="{6F79E58F-9265-444C-AE34-B12D2C7FDDB0}" sibTransId="{5E71B715-0CBA-413F-A202-8AD75C97956C}"/>
    <dgm:cxn modelId="{2505B7C1-6806-4448-B5CC-35A897AA5047}" type="presOf" srcId="{66BFF8B6-3218-4D5C-98B1-6B2026603370}" destId="{7A7B4178-A30D-4516-8B86-0314598B21E9}" srcOrd="1" destOrd="0" presId="urn:microsoft.com/office/officeart/2005/8/layout/list1"/>
    <dgm:cxn modelId="{3ADD37BD-38E1-4FBC-BA18-4F1E7F03CD2D}" type="presOf" srcId="{F5F293EC-3DF9-4764-B064-9584797605AC}" destId="{2E8686DE-CAA6-49C0-8F33-92A906D935F1}" srcOrd="0" destOrd="1" presId="urn:microsoft.com/office/officeart/2005/8/layout/list1"/>
    <dgm:cxn modelId="{0B9D7872-92AA-48C2-90AF-1699C7EDB683}" srcId="{66BFF8B6-3218-4D5C-98B1-6B2026603370}" destId="{8161B218-10E7-4BC0-BE18-01C52234C310}" srcOrd="2" destOrd="0" parTransId="{B23746CC-584E-492D-AE78-3FA33896342F}" sibTransId="{2CEDB314-DFBA-452B-B4BC-76A583F91450}"/>
    <dgm:cxn modelId="{A2669EF5-CE58-4936-8696-6D6E87F6A676}" srcId="{66BFF8B6-3218-4D5C-98B1-6B2026603370}" destId="{D08B20A6-4FF0-4C0D-B6FD-61640E794499}" srcOrd="0" destOrd="0" parTransId="{CA06E894-B028-4ACF-B647-54741A43C7BE}" sibTransId="{DD68E939-3CBF-4B0C-965F-E662825FADD2}"/>
    <dgm:cxn modelId="{FEC01FC8-EC80-4E49-8296-C9DEDCD0F134}" type="presOf" srcId="{66BFF8B6-3218-4D5C-98B1-6B2026603370}" destId="{0A60726C-5AA0-4F96-8CF1-0BAE976FCF16}" srcOrd="0" destOrd="0" presId="urn:microsoft.com/office/officeart/2005/8/layout/list1"/>
    <dgm:cxn modelId="{7BA13458-46A3-4B09-824D-E451EB0A21E1}" type="presParOf" srcId="{C79ABB5B-8137-4A81-BD4A-40C2D1827CF0}" destId="{F4D2D90B-BC55-4828-B3BE-648038004528}" srcOrd="0" destOrd="0" presId="urn:microsoft.com/office/officeart/2005/8/layout/list1"/>
    <dgm:cxn modelId="{4DCD0B60-F7DC-4C4C-B781-7769517C8D8D}" type="presParOf" srcId="{F4D2D90B-BC55-4828-B3BE-648038004528}" destId="{0A60726C-5AA0-4F96-8CF1-0BAE976FCF16}" srcOrd="0" destOrd="0" presId="urn:microsoft.com/office/officeart/2005/8/layout/list1"/>
    <dgm:cxn modelId="{FA2A2F72-504C-49FF-ABC4-B78688650366}" type="presParOf" srcId="{F4D2D90B-BC55-4828-B3BE-648038004528}" destId="{7A7B4178-A30D-4516-8B86-0314598B21E9}" srcOrd="1" destOrd="0" presId="urn:microsoft.com/office/officeart/2005/8/layout/list1"/>
    <dgm:cxn modelId="{8043FE9C-8FD5-4B85-A9B8-7FFE17114151}" type="presParOf" srcId="{C79ABB5B-8137-4A81-BD4A-40C2D1827CF0}" destId="{2DE84B19-AD9A-4BDC-963B-D2C971CC9423}" srcOrd="1" destOrd="0" presId="urn:microsoft.com/office/officeart/2005/8/layout/list1"/>
    <dgm:cxn modelId="{9364DCE4-A6B3-4A1C-A21C-43C24516DAA9}" type="presParOf" srcId="{C79ABB5B-8137-4A81-BD4A-40C2D1827CF0}" destId="{2E8686DE-CAA6-49C0-8F33-92A906D935F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4FE2575-C246-4398-A999-9BC8C29DC0A8}"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1556F75A-BA85-4242-9CC8-312E60FFC473}">
      <dgm:prSet phldrT="[Text]" custT="1"/>
      <dgm:spPr/>
      <dgm:t>
        <a:bodyPr/>
        <a:lstStyle/>
        <a:p>
          <a:r>
            <a:rPr lang="en-US" sz="2000" b="0" dirty="0"/>
            <a:t>System type </a:t>
          </a:r>
        </a:p>
      </dgm:t>
    </dgm:pt>
    <dgm:pt modelId="{AD35036F-6E67-42C2-93BE-1D366A36E18C}" type="parTrans" cxnId="{E1E45D20-3616-416D-A269-BE08C70C2DFE}">
      <dgm:prSet/>
      <dgm:spPr/>
      <dgm:t>
        <a:bodyPr/>
        <a:lstStyle/>
        <a:p>
          <a:endParaRPr lang="en-US"/>
        </a:p>
      </dgm:t>
    </dgm:pt>
    <dgm:pt modelId="{9B53CDB1-F668-4B9E-BAC8-156459331388}" type="sibTrans" cxnId="{E1E45D20-3616-416D-A269-BE08C70C2DFE}">
      <dgm:prSet/>
      <dgm:spPr/>
      <dgm:t>
        <a:bodyPr/>
        <a:lstStyle/>
        <a:p>
          <a:endParaRPr lang="en-US"/>
        </a:p>
      </dgm:t>
    </dgm:pt>
    <dgm:pt modelId="{D8CE1D30-493E-457C-8C3D-22D4FCF101EE}">
      <dgm:prSet custT="1"/>
      <dgm:spPr/>
      <dgm:t>
        <a:bodyPr/>
        <a:lstStyle/>
        <a:p>
          <a:r>
            <a:rPr lang="en-US" sz="2000" b="0" dirty="0"/>
            <a:t>System classification</a:t>
          </a:r>
        </a:p>
      </dgm:t>
    </dgm:pt>
    <dgm:pt modelId="{4638DCF3-BC47-42D1-B595-2CD2F76E8553}" type="parTrans" cxnId="{9751C928-2B5B-4E8D-8008-33EE7FCF61C5}">
      <dgm:prSet/>
      <dgm:spPr/>
      <dgm:t>
        <a:bodyPr/>
        <a:lstStyle/>
        <a:p>
          <a:endParaRPr lang="en-US"/>
        </a:p>
      </dgm:t>
    </dgm:pt>
    <dgm:pt modelId="{9182CAF2-E1BE-4B7B-A022-9A141076969E}" type="sibTrans" cxnId="{9751C928-2B5B-4E8D-8008-33EE7FCF61C5}">
      <dgm:prSet/>
      <dgm:spPr/>
      <dgm:t>
        <a:bodyPr/>
        <a:lstStyle/>
        <a:p>
          <a:endParaRPr lang="en-US"/>
        </a:p>
      </dgm:t>
    </dgm:pt>
    <dgm:pt modelId="{00B3AFA1-A44B-4121-B829-BD636417425A}">
      <dgm:prSet custT="1"/>
      <dgm:spPr/>
      <dgm:t>
        <a:bodyPr/>
        <a:lstStyle/>
        <a:p>
          <a:r>
            <a:rPr lang="en-US" sz="2000" b="0" dirty="0"/>
            <a:t>FDC location(s) </a:t>
          </a:r>
        </a:p>
      </dgm:t>
    </dgm:pt>
    <dgm:pt modelId="{4AE02F9C-010C-45DE-87B3-002F0E76B6E7}" type="parTrans" cxnId="{43957C06-A15B-47AE-8730-D0AA814701EB}">
      <dgm:prSet/>
      <dgm:spPr/>
      <dgm:t>
        <a:bodyPr/>
        <a:lstStyle/>
        <a:p>
          <a:endParaRPr lang="en-US"/>
        </a:p>
      </dgm:t>
    </dgm:pt>
    <dgm:pt modelId="{08DC944F-D60C-467E-AE84-7CAC2A84E223}" type="sibTrans" cxnId="{43957C06-A15B-47AE-8730-D0AA814701EB}">
      <dgm:prSet/>
      <dgm:spPr/>
      <dgm:t>
        <a:bodyPr/>
        <a:lstStyle/>
        <a:p>
          <a:endParaRPr lang="en-US"/>
        </a:p>
      </dgm:t>
    </dgm:pt>
    <dgm:pt modelId="{AEFD85C1-9AA7-413A-9F70-039120EF24C6}">
      <dgm:prSet custT="1"/>
      <dgm:spPr/>
      <dgm:t>
        <a:bodyPr/>
        <a:lstStyle/>
        <a:p>
          <a:r>
            <a:rPr lang="en-US" sz="2000" b="0" dirty="0"/>
            <a:t>Water supply main location and capacity</a:t>
          </a:r>
        </a:p>
      </dgm:t>
    </dgm:pt>
    <dgm:pt modelId="{41F8849B-5CAA-428C-B944-C16A2311E3C7}" type="parTrans" cxnId="{A7ABCA29-DF4D-4ACE-8A55-B3A6267FDB6B}">
      <dgm:prSet/>
      <dgm:spPr/>
      <dgm:t>
        <a:bodyPr/>
        <a:lstStyle/>
        <a:p>
          <a:endParaRPr lang="en-US"/>
        </a:p>
      </dgm:t>
    </dgm:pt>
    <dgm:pt modelId="{D1DE6CBB-BE8E-400A-8BE5-DFA2FAFEE7CE}" type="sibTrans" cxnId="{A7ABCA29-DF4D-4ACE-8A55-B3A6267FDB6B}">
      <dgm:prSet/>
      <dgm:spPr/>
      <dgm:t>
        <a:bodyPr/>
        <a:lstStyle/>
        <a:p>
          <a:endParaRPr lang="en-US"/>
        </a:p>
      </dgm:t>
    </dgm:pt>
    <dgm:pt modelId="{9BECB622-AD3D-47A5-B602-AF6C0DE182C0}">
      <dgm:prSet custT="1"/>
      <dgm:spPr/>
      <dgm:t>
        <a:bodyPr/>
        <a:lstStyle/>
        <a:p>
          <a:r>
            <a:rPr lang="en-US" sz="2000" b="0" dirty="0"/>
            <a:t>Riser control valve type and location</a:t>
          </a:r>
        </a:p>
      </dgm:t>
    </dgm:pt>
    <dgm:pt modelId="{435B16BE-C07C-4866-90C1-C380EEC1DD45}" type="parTrans" cxnId="{5C3256C7-1B5E-4883-82AD-6B40E42B0C1B}">
      <dgm:prSet/>
      <dgm:spPr/>
      <dgm:t>
        <a:bodyPr/>
        <a:lstStyle/>
        <a:p>
          <a:endParaRPr lang="en-US"/>
        </a:p>
      </dgm:t>
    </dgm:pt>
    <dgm:pt modelId="{982BF244-0D1D-49C5-A7CA-E0CAC4D7DDB2}" type="sibTrans" cxnId="{5C3256C7-1B5E-4883-82AD-6B40E42B0C1B}">
      <dgm:prSet/>
      <dgm:spPr/>
      <dgm:t>
        <a:bodyPr/>
        <a:lstStyle/>
        <a:p>
          <a:endParaRPr lang="en-US"/>
        </a:p>
      </dgm:t>
    </dgm:pt>
    <dgm:pt modelId="{1524BBB7-774D-4FC3-8058-2A435C55C1C3}">
      <dgm:prSet custT="1"/>
      <dgm:spPr/>
      <dgm:t>
        <a:bodyPr/>
        <a:lstStyle/>
        <a:p>
          <a:r>
            <a:rPr lang="en-US" sz="2000" b="0" dirty="0"/>
            <a:t>Location of hose cabinets or discharges</a:t>
          </a:r>
        </a:p>
      </dgm:t>
    </dgm:pt>
    <dgm:pt modelId="{4D36D29D-95C3-4CE7-90B3-B2804EEEAF34}" type="parTrans" cxnId="{E1079E4E-2FF1-44F0-9B80-11CF7EE22F9C}">
      <dgm:prSet/>
      <dgm:spPr/>
      <dgm:t>
        <a:bodyPr/>
        <a:lstStyle/>
        <a:p>
          <a:endParaRPr lang="en-US"/>
        </a:p>
      </dgm:t>
    </dgm:pt>
    <dgm:pt modelId="{12796710-1DDA-4C3A-AD2E-E5D206BE5466}" type="sibTrans" cxnId="{E1079E4E-2FF1-44F0-9B80-11CF7EE22F9C}">
      <dgm:prSet/>
      <dgm:spPr/>
      <dgm:t>
        <a:bodyPr/>
        <a:lstStyle/>
        <a:p>
          <a:endParaRPr lang="en-US"/>
        </a:p>
      </dgm:t>
    </dgm:pt>
    <dgm:pt modelId="{88E2AE7B-D009-4506-B96B-FCB47D765DCD}">
      <dgm:prSet custT="1"/>
      <dgm:spPr/>
      <dgm:t>
        <a:bodyPr/>
        <a:lstStyle/>
        <a:p>
          <a:r>
            <a:rPr lang="en-US" sz="2000" b="0" dirty="0"/>
            <a:t>Discharge control valves locations</a:t>
          </a:r>
        </a:p>
      </dgm:t>
    </dgm:pt>
    <dgm:pt modelId="{6D0FE77B-4DAD-4B77-AE8C-80AF9AD16911}" type="parTrans" cxnId="{A7E18DD2-2D3B-4E61-925B-93E1E1E99787}">
      <dgm:prSet/>
      <dgm:spPr/>
      <dgm:t>
        <a:bodyPr/>
        <a:lstStyle/>
        <a:p>
          <a:endParaRPr lang="en-US"/>
        </a:p>
      </dgm:t>
    </dgm:pt>
    <dgm:pt modelId="{6939D4AD-768A-4269-8F60-17483F397655}" type="sibTrans" cxnId="{A7E18DD2-2D3B-4E61-925B-93E1E1E99787}">
      <dgm:prSet/>
      <dgm:spPr/>
      <dgm:t>
        <a:bodyPr/>
        <a:lstStyle/>
        <a:p>
          <a:endParaRPr lang="en-US"/>
        </a:p>
      </dgm:t>
    </dgm:pt>
    <dgm:pt modelId="{DB107D56-F86D-4B17-8A07-3E1BD8430DCB}">
      <dgm:prSet custT="1"/>
      <dgm:spPr/>
      <dgm:t>
        <a:bodyPr/>
        <a:lstStyle/>
        <a:p>
          <a:r>
            <a:rPr lang="en-US" sz="2000" b="0" dirty="0"/>
            <a:t>Pressurized air supply type, capacity, and locations</a:t>
          </a:r>
        </a:p>
      </dgm:t>
    </dgm:pt>
    <dgm:pt modelId="{FA5C8E05-C2FE-4917-87F7-270D80E57AED}" type="parTrans" cxnId="{4C3D73AE-A34D-4284-B2C8-AEEC176AC65B}">
      <dgm:prSet/>
      <dgm:spPr/>
      <dgm:t>
        <a:bodyPr/>
        <a:lstStyle/>
        <a:p>
          <a:endParaRPr lang="en-US"/>
        </a:p>
      </dgm:t>
    </dgm:pt>
    <dgm:pt modelId="{722EFB57-2B39-4D02-AC7A-BF4F6EDD650F}" type="sibTrans" cxnId="{4C3D73AE-A34D-4284-B2C8-AEEC176AC65B}">
      <dgm:prSet/>
      <dgm:spPr/>
      <dgm:t>
        <a:bodyPr/>
        <a:lstStyle/>
        <a:p>
          <a:endParaRPr lang="en-US"/>
        </a:p>
      </dgm:t>
    </dgm:pt>
    <dgm:pt modelId="{C3763C43-7660-4221-9770-BDE4318DDBC2}">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dirty="0"/>
            <a:t>Waterflow calculations</a:t>
          </a:r>
        </a:p>
      </dgm:t>
    </dgm:pt>
    <dgm:pt modelId="{A87C8219-75E1-4836-A688-E62FE6367043}" type="parTrans" cxnId="{B2CD9B08-FEFF-4B69-A93E-23C8B184CAB6}">
      <dgm:prSet/>
      <dgm:spPr/>
      <dgm:t>
        <a:bodyPr/>
        <a:lstStyle/>
        <a:p>
          <a:endParaRPr lang="en-US"/>
        </a:p>
      </dgm:t>
    </dgm:pt>
    <dgm:pt modelId="{176C5322-C3FB-4306-9D40-479CF3C4C913}" type="sibTrans" cxnId="{B2CD9B08-FEFF-4B69-A93E-23C8B184CAB6}">
      <dgm:prSet/>
      <dgm:spPr/>
      <dgm:t>
        <a:bodyPr/>
        <a:lstStyle/>
        <a:p>
          <a:endParaRPr lang="en-US"/>
        </a:p>
      </dgm:t>
    </dgm:pt>
    <dgm:pt modelId="{9595CA52-65C9-46D2-86A1-CC95649AC70A}" type="pres">
      <dgm:prSet presAssocID="{54FE2575-C246-4398-A999-9BC8C29DC0A8}" presName="diagram" presStyleCnt="0">
        <dgm:presLayoutVars>
          <dgm:dir/>
          <dgm:resizeHandles val="exact"/>
        </dgm:presLayoutVars>
      </dgm:prSet>
      <dgm:spPr/>
      <dgm:t>
        <a:bodyPr/>
        <a:lstStyle/>
        <a:p>
          <a:endParaRPr lang="en-US"/>
        </a:p>
      </dgm:t>
    </dgm:pt>
    <dgm:pt modelId="{3BA1B24A-13ED-473C-A50B-06DCE37FFC5B}" type="pres">
      <dgm:prSet presAssocID="{1556F75A-BA85-4242-9CC8-312E60FFC473}" presName="node" presStyleLbl="node1" presStyleIdx="0" presStyleCnt="9">
        <dgm:presLayoutVars>
          <dgm:bulletEnabled val="1"/>
        </dgm:presLayoutVars>
      </dgm:prSet>
      <dgm:spPr/>
      <dgm:t>
        <a:bodyPr/>
        <a:lstStyle/>
        <a:p>
          <a:endParaRPr lang="en-US"/>
        </a:p>
      </dgm:t>
    </dgm:pt>
    <dgm:pt modelId="{71643CC5-8F5D-4721-82AA-5C1C044A784A}" type="pres">
      <dgm:prSet presAssocID="{9B53CDB1-F668-4B9E-BAC8-156459331388}" presName="sibTrans" presStyleCnt="0"/>
      <dgm:spPr/>
    </dgm:pt>
    <dgm:pt modelId="{5CAE298C-E19D-47E0-892A-BA2515DE86D6}" type="pres">
      <dgm:prSet presAssocID="{D8CE1D30-493E-457C-8C3D-22D4FCF101EE}" presName="node" presStyleLbl="node1" presStyleIdx="1" presStyleCnt="9">
        <dgm:presLayoutVars>
          <dgm:bulletEnabled val="1"/>
        </dgm:presLayoutVars>
      </dgm:prSet>
      <dgm:spPr/>
      <dgm:t>
        <a:bodyPr/>
        <a:lstStyle/>
        <a:p>
          <a:endParaRPr lang="en-US"/>
        </a:p>
      </dgm:t>
    </dgm:pt>
    <dgm:pt modelId="{CFEDF7D8-BC11-42C0-8C4A-E07E367BF442}" type="pres">
      <dgm:prSet presAssocID="{9182CAF2-E1BE-4B7B-A022-9A141076969E}" presName="sibTrans" presStyleCnt="0"/>
      <dgm:spPr/>
    </dgm:pt>
    <dgm:pt modelId="{183D6673-9A7F-4C52-A6AD-E5B1ACE69E69}" type="pres">
      <dgm:prSet presAssocID="{00B3AFA1-A44B-4121-B829-BD636417425A}" presName="node" presStyleLbl="node1" presStyleIdx="2" presStyleCnt="9">
        <dgm:presLayoutVars>
          <dgm:bulletEnabled val="1"/>
        </dgm:presLayoutVars>
      </dgm:prSet>
      <dgm:spPr/>
      <dgm:t>
        <a:bodyPr/>
        <a:lstStyle/>
        <a:p>
          <a:endParaRPr lang="en-US"/>
        </a:p>
      </dgm:t>
    </dgm:pt>
    <dgm:pt modelId="{C668E188-7C6C-47E3-A693-086D00453EDD}" type="pres">
      <dgm:prSet presAssocID="{08DC944F-D60C-467E-AE84-7CAC2A84E223}" presName="sibTrans" presStyleCnt="0"/>
      <dgm:spPr/>
    </dgm:pt>
    <dgm:pt modelId="{6C2853F3-C082-41CF-ACCA-DA2845FAF141}" type="pres">
      <dgm:prSet presAssocID="{AEFD85C1-9AA7-413A-9F70-039120EF24C6}" presName="node" presStyleLbl="node1" presStyleIdx="3" presStyleCnt="9">
        <dgm:presLayoutVars>
          <dgm:bulletEnabled val="1"/>
        </dgm:presLayoutVars>
      </dgm:prSet>
      <dgm:spPr/>
      <dgm:t>
        <a:bodyPr/>
        <a:lstStyle/>
        <a:p>
          <a:endParaRPr lang="en-US"/>
        </a:p>
      </dgm:t>
    </dgm:pt>
    <dgm:pt modelId="{5DE92457-E6B5-4378-BB17-B5AF7BD0E798}" type="pres">
      <dgm:prSet presAssocID="{D1DE6CBB-BE8E-400A-8BE5-DFA2FAFEE7CE}" presName="sibTrans" presStyleCnt="0"/>
      <dgm:spPr/>
    </dgm:pt>
    <dgm:pt modelId="{AA90D45E-992F-4952-91DB-AD0DC70B719C}" type="pres">
      <dgm:prSet presAssocID="{9BECB622-AD3D-47A5-B602-AF6C0DE182C0}" presName="node" presStyleLbl="node1" presStyleIdx="4" presStyleCnt="9">
        <dgm:presLayoutVars>
          <dgm:bulletEnabled val="1"/>
        </dgm:presLayoutVars>
      </dgm:prSet>
      <dgm:spPr/>
      <dgm:t>
        <a:bodyPr/>
        <a:lstStyle/>
        <a:p>
          <a:endParaRPr lang="en-US"/>
        </a:p>
      </dgm:t>
    </dgm:pt>
    <dgm:pt modelId="{2F6B964C-4B41-45AF-B390-9BEAFAA7B9B8}" type="pres">
      <dgm:prSet presAssocID="{982BF244-0D1D-49C5-A7CA-E0CAC4D7DDB2}" presName="sibTrans" presStyleCnt="0"/>
      <dgm:spPr/>
    </dgm:pt>
    <dgm:pt modelId="{4D625C12-179C-4D42-8111-6C0D2663B063}" type="pres">
      <dgm:prSet presAssocID="{1524BBB7-774D-4FC3-8058-2A435C55C1C3}" presName="node" presStyleLbl="node1" presStyleIdx="5" presStyleCnt="9">
        <dgm:presLayoutVars>
          <dgm:bulletEnabled val="1"/>
        </dgm:presLayoutVars>
      </dgm:prSet>
      <dgm:spPr/>
      <dgm:t>
        <a:bodyPr/>
        <a:lstStyle/>
        <a:p>
          <a:endParaRPr lang="en-US"/>
        </a:p>
      </dgm:t>
    </dgm:pt>
    <dgm:pt modelId="{BFBDDD31-6EDE-42FB-9EAE-292EF9EFABE3}" type="pres">
      <dgm:prSet presAssocID="{12796710-1DDA-4C3A-AD2E-E5D206BE5466}" presName="sibTrans" presStyleCnt="0"/>
      <dgm:spPr/>
    </dgm:pt>
    <dgm:pt modelId="{176233B0-5C61-479E-A520-42988C8D8C74}" type="pres">
      <dgm:prSet presAssocID="{88E2AE7B-D009-4506-B96B-FCB47D765DCD}" presName="node" presStyleLbl="node1" presStyleIdx="6" presStyleCnt="9">
        <dgm:presLayoutVars>
          <dgm:bulletEnabled val="1"/>
        </dgm:presLayoutVars>
      </dgm:prSet>
      <dgm:spPr/>
      <dgm:t>
        <a:bodyPr/>
        <a:lstStyle/>
        <a:p>
          <a:endParaRPr lang="en-US"/>
        </a:p>
      </dgm:t>
    </dgm:pt>
    <dgm:pt modelId="{7C440419-754F-49B3-A0C8-39161A4E8F7F}" type="pres">
      <dgm:prSet presAssocID="{6939D4AD-768A-4269-8F60-17483F397655}" presName="sibTrans" presStyleCnt="0"/>
      <dgm:spPr/>
    </dgm:pt>
    <dgm:pt modelId="{A11A1DB1-D9AC-47E2-8F64-42FB6A80D9E3}" type="pres">
      <dgm:prSet presAssocID="{DB107D56-F86D-4B17-8A07-3E1BD8430DCB}" presName="node" presStyleLbl="node1" presStyleIdx="7" presStyleCnt="9">
        <dgm:presLayoutVars>
          <dgm:bulletEnabled val="1"/>
        </dgm:presLayoutVars>
      </dgm:prSet>
      <dgm:spPr/>
      <dgm:t>
        <a:bodyPr/>
        <a:lstStyle/>
        <a:p>
          <a:endParaRPr lang="en-US"/>
        </a:p>
      </dgm:t>
    </dgm:pt>
    <dgm:pt modelId="{439ACDB9-BBAB-48D9-BDF5-44D115087964}" type="pres">
      <dgm:prSet presAssocID="{722EFB57-2B39-4D02-AC7A-BF4F6EDD650F}" presName="sibTrans" presStyleCnt="0"/>
      <dgm:spPr/>
    </dgm:pt>
    <dgm:pt modelId="{94748FC5-EF36-4D8D-93B5-206D2D6BE271}" type="pres">
      <dgm:prSet presAssocID="{C3763C43-7660-4221-9770-BDE4318DDBC2}" presName="node" presStyleLbl="node1" presStyleIdx="8" presStyleCnt="9">
        <dgm:presLayoutVars>
          <dgm:bulletEnabled val="1"/>
        </dgm:presLayoutVars>
      </dgm:prSet>
      <dgm:spPr/>
      <dgm:t>
        <a:bodyPr/>
        <a:lstStyle/>
        <a:p>
          <a:endParaRPr lang="en-US"/>
        </a:p>
      </dgm:t>
    </dgm:pt>
  </dgm:ptLst>
  <dgm:cxnLst>
    <dgm:cxn modelId="{9751C928-2B5B-4E8D-8008-33EE7FCF61C5}" srcId="{54FE2575-C246-4398-A999-9BC8C29DC0A8}" destId="{D8CE1D30-493E-457C-8C3D-22D4FCF101EE}" srcOrd="1" destOrd="0" parTransId="{4638DCF3-BC47-42D1-B595-2CD2F76E8553}" sibTransId="{9182CAF2-E1BE-4B7B-A022-9A141076969E}"/>
    <dgm:cxn modelId="{1548F851-0AE2-4138-899E-BDB8F5AF88A1}" type="presOf" srcId="{D8CE1D30-493E-457C-8C3D-22D4FCF101EE}" destId="{5CAE298C-E19D-47E0-892A-BA2515DE86D6}" srcOrd="0" destOrd="0" presId="urn:microsoft.com/office/officeart/2005/8/layout/default"/>
    <dgm:cxn modelId="{5C3256C7-1B5E-4883-82AD-6B40E42B0C1B}" srcId="{54FE2575-C246-4398-A999-9BC8C29DC0A8}" destId="{9BECB622-AD3D-47A5-B602-AF6C0DE182C0}" srcOrd="4" destOrd="0" parTransId="{435B16BE-C07C-4866-90C1-C380EEC1DD45}" sibTransId="{982BF244-0D1D-49C5-A7CA-E0CAC4D7DDB2}"/>
    <dgm:cxn modelId="{A7E18DD2-2D3B-4E61-925B-93E1E1E99787}" srcId="{54FE2575-C246-4398-A999-9BC8C29DC0A8}" destId="{88E2AE7B-D009-4506-B96B-FCB47D765DCD}" srcOrd="6" destOrd="0" parTransId="{6D0FE77B-4DAD-4B77-AE8C-80AF9AD16911}" sibTransId="{6939D4AD-768A-4269-8F60-17483F397655}"/>
    <dgm:cxn modelId="{4C3D73AE-A34D-4284-B2C8-AEEC176AC65B}" srcId="{54FE2575-C246-4398-A999-9BC8C29DC0A8}" destId="{DB107D56-F86D-4B17-8A07-3E1BD8430DCB}" srcOrd="7" destOrd="0" parTransId="{FA5C8E05-C2FE-4917-87F7-270D80E57AED}" sibTransId="{722EFB57-2B39-4D02-AC7A-BF4F6EDD650F}"/>
    <dgm:cxn modelId="{E1079E4E-2FF1-44F0-9B80-11CF7EE22F9C}" srcId="{54FE2575-C246-4398-A999-9BC8C29DC0A8}" destId="{1524BBB7-774D-4FC3-8058-2A435C55C1C3}" srcOrd="5" destOrd="0" parTransId="{4D36D29D-95C3-4CE7-90B3-B2804EEEAF34}" sibTransId="{12796710-1DDA-4C3A-AD2E-E5D206BE5466}"/>
    <dgm:cxn modelId="{481290CC-0C52-4179-BF18-CA24B4F4A030}" type="presOf" srcId="{AEFD85C1-9AA7-413A-9F70-039120EF24C6}" destId="{6C2853F3-C082-41CF-ACCA-DA2845FAF141}" srcOrd="0" destOrd="0" presId="urn:microsoft.com/office/officeart/2005/8/layout/default"/>
    <dgm:cxn modelId="{E801675F-B86F-4367-9743-65AAE836D58B}" type="presOf" srcId="{1556F75A-BA85-4242-9CC8-312E60FFC473}" destId="{3BA1B24A-13ED-473C-A50B-06DCE37FFC5B}" srcOrd="0" destOrd="0" presId="urn:microsoft.com/office/officeart/2005/8/layout/default"/>
    <dgm:cxn modelId="{6A54DFF2-79BB-4A4A-B3FE-8E56A107C21E}" type="presOf" srcId="{88E2AE7B-D009-4506-B96B-FCB47D765DCD}" destId="{176233B0-5C61-479E-A520-42988C8D8C74}" srcOrd="0" destOrd="0" presId="urn:microsoft.com/office/officeart/2005/8/layout/default"/>
    <dgm:cxn modelId="{A7ABCA29-DF4D-4ACE-8A55-B3A6267FDB6B}" srcId="{54FE2575-C246-4398-A999-9BC8C29DC0A8}" destId="{AEFD85C1-9AA7-413A-9F70-039120EF24C6}" srcOrd="3" destOrd="0" parTransId="{41F8849B-5CAA-428C-B944-C16A2311E3C7}" sibTransId="{D1DE6CBB-BE8E-400A-8BE5-DFA2FAFEE7CE}"/>
    <dgm:cxn modelId="{B1F50F63-64E6-4C32-B622-081DCAD173EA}" type="presOf" srcId="{54FE2575-C246-4398-A999-9BC8C29DC0A8}" destId="{9595CA52-65C9-46D2-86A1-CC95649AC70A}" srcOrd="0" destOrd="0" presId="urn:microsoft.com/office/officeart/2005/8/layout/default"/>
    <dgm:cxn modelId="{E0A1C713-88AB-4785-84BD-46C20BC0ECDB}" type="presOf" srcId="{C3763C43-7660-4221-9770-BDE4318DDBC2}" destId="{94748FC5-EF36-4D8D-93B5-206D2D6BE271}" srcOrd="0" destOrd="0" presId="urn:microsoft.com/office/officeart/2005/8/layout/default"/>
    <dgm:cxn modelId="{EF3F4DD1-AA89-412C-A4F4-891665445BF8}" type="presOf" srcId="{DB107D56-F86D-4B17-8A07-3E1BD8430DCB}" destId="{A11A1DB1-D9AC-47E2-8F64-42FB6A80D9E3}" srcOrd="0" destOrd="0" presId="urn:microsoft.com/office/officeart/2005/8/layout/default"/>
    <dgm:cxn modelId="{43957C06-A15B-47AE-8730-D0AA814701EB}" srcId="{54FE2575-C246-4398-A999-9BC8C29DC0A8}" destId="{00B3AFA1-A44B-4121-B829-BD636417425A}" srcOrd="2" destOrd="0" parTransId="{4AE02F9C-010C-45DE-87B3-002F0E76B6E7}" sibTransId="{08DC944F-D60C-467E-AE84-7CAC2A84E223}"/>
    <dgm:cxn modelId="{3EEB3379-D966-45BD-AA3A-155D5CE84319}" type="presOf" srcId="{00B3AFA1-A44B-4121-B829-BD636417425A}" destId="{183D6673-9A7F-4C52-A6AD-E5B1ACE69E69}" srcOrd="0" destOrd="0" presId="urn:microsoft.com/office/officeart/2005/8/layout/default"/>
    <dgm:cxn modelId="{E1E45D20-3616-416D-A269-BE08C70C2DFE}" srcId="{54FE2575-C246-4398-A999-9BC8C29DC0A8}" destId="{1556F75A-BA85-4242-9CC8-312E60FFC473}" srcOrd="0" destOrd="0" parTransId="{AD35036F-6E67-42C2-93BE-1D366A36E18C}" sibTransId="{9B53CDB1-F668-4B9E-BAC8-156459331388}"/>
    <dgm:cxn modelId="{38FFAA14-E3C6-4319-85B5-5E4597E4543D}" type="presOf" srcId="{1524BBB7-774D-4FC3-8058-2A435C55C1C3}" destId="{4D625C12-179C-4D42-8111-6C0D2663B063}" srcOrd="0" destOrd="0" presId="urn:microsoft.com/office/officeart/2005/8/layout/default"/>
    <dgm:cxn modelId="{2E411B49-AD6E-4688-BCC2-0DC3CE6A55FC}" type="presOf" srcId="{9BECB622-AD3D-47A5-B602-AF6C0DE182C0}" destId="{AA90D45E-992F-4952-91DB-AD0DC70B719C}" srcOrd="0" destOrd="0" presId="urn:microsoft.com/office/officeart/2005/8/layout/default"/>
    <dgm:cxn modelId="{B2CD9B08-FEFF-4B69-A93E-23C8B184CAB6}" srcId="{54FE2575-C246-4398-A999-9BC8C29DC0A8}" destId="{C3763C43-7660-4221-9770-BDE4318DDBC2}" srcOrd="8" destOrd="0" parTransId="{A87C8219-75E1-4836-A688-E62FE6367043}" sibTransId="{176C5322-C3FB-4306-9D40-479CF3C4C913}"/>
    <dgm:cxn modelId="{CE07F270-1DA2-4304-A4B2-A306348B0B56}" type="presParOf" srcId="{9595CA52-65C9-46D2-86A1-CC95649AC70A}" destId="{3BA1B24A-13ED-473C-A50B-06DCE37FFC5B}" srcOrd="0" destOrd="0" presId="urn:microsoft.com/office/officeart/2005/8/layout/default"/>
    <dgm:cxn modelId="{2D352BA9-B84E-42E9-BD9F-3EF1D9424682}" type="presParOf" srcId="{9595CA52-65C9-46D2-86A1-CC95649AC70A}" destId="{71643CC5-8F5D-4721-82AA-5C1C044A784A}" srcOrd="1" destOrd="0" presId="urn:microsoft.com/office/officeart/2005/8/layout/default"/>
    <dgm:cxn modelId="{81CE1916-33F2-4AF2-82D6-CE3C6CDDFDCA}" type="presParOf" srcId="{9595CA52-65C9-46D2-86A1-CC95649AC70A}" destId="{5CAE298C-E19D-47E0-892A-BA2515DE86D6}" srcOrd="2" destOrd="0" presId="urn:microsoft.com/office/officeart/2005/8/layout/default"/>
    <dgm:cxn modelId="{E2E840E7-2F62-4839-A25A-87104B49A9B1}" type="presParOf" srcId="{9595CA52-65C9-46D2-86A1-CC95649AC70A}" destId="{CFEDF7D8-BC11-42C0-8C4A-E07E367BF442}" srcOrd="3" destOrd="0" presId="urn:microsoft.com/office/officeart/2005/8/layout/default"/>
    <dgm:cxn modelId="{E11C7F98-9E42-4671-B9B0-43D8B08068EC}" type="presParOf" srcId="{9595CA52-65C9-46D2-86A1-CC95649AC70A}" destId="{183D6673-9A7F-4C52-A6AD-E5B1ACE69E69}" srcOrd="4" destOrd="0" presId="urn:microsoft.com/office/officeart/2005/8/layout/default"/>
    <dgm:cxn modelId="{23F97607-B487-4DEA-9110-04DE8B631183}" type="presParOf" srcId="{9595CA52-65C9-46D2-86A1-CC95649AC70A}" destId="{C668E188-7C6C-47E3-A693-086D00453EDD}" srcOrd="5" destOrd="0" presId="urn:microsoft.com/office/officeart/2005/8/layout/default"/>
    <dgm:cxn modelId="{D5FB61C4-C293-4B6C-8FBB-5E7D2D348B52}" type="presParOf" srcId="{9595CA52-65C9-46D2-86A1-CC95649AC70A}" destId="{6C2853F3-C082-41CF-ACCA-DA2845FAF141}" srcOrd="6" destOrd="0" presId="urn:microsoft.com/office/officeart/2005/8/layout/default"/>
    <dgm:cxn modelId="{C87C4B99-6172-4A6B-903C-5D9FBA1ABE39}" type="presParOf" srcId="{9595CA52-65C9-46D2-86A1-CC95649AC70A}" destId="{5DE92457-E6B5-4378-BB17-B5AF7BD0E798}" srcOrd="7" destOrd="0" presId="urn:microsoft.com/office/officeart/2005/8/layout/default"/>
    <dgm:cxn modelId="{EF4F2317-8D56-4F32-AC31-B1F347290813}" type="presParOf" srcId="{9595CA52-65C9-46D2-86A1-CC95649AC70A}" destId="{AA90D45E-992F-4952-91DB-AD0DC70B719C}" srcOrd="8" destOrd="0" presId="urn:microsoft.com/office/officeart/2005/8/layout/default"/>
    <dgm:cxn modelId="{EDB86C45-3361-4CF1-80B1-8F6395EF8C74}" type="presParOf" srcId="{9595CA52-65C9-46D2-86A1-CC95649AC70A}" destId="{2F6B964C-4B41-45AF-B390-9BEAFAA7B9B8}" srcOrd="9" destOrd="0" presId="urn:microsoft.com/office/officeart/2005/8/layout/default"/>
    <dgm:cxn modelId="{D770F9B1-82F6-4697-AB26-A38FE6648FE3}" type="presParOf" srcId="{9595CA52-65C9-46D2-86A1-CC95649AC70A}" destId="{4D625C12-179C-4D42-8111-6C0D2663B063}" srcOrd="10" destOrd="0" presId="urn:microsoft.com/office/officeart/2005/8/layout/default"/>
    <dgm:cxn modelId="{7596445B-5E29-41E2-84DF-3280963A053A}" type="presParOf" srcId="{9595CA52-65C9-46D2-86A1-CC95649AC70A}" destId="{BFBDDD31-6EDE-42FB-9EAE-292EF9EFABE3}" srcOrd="11" destOrd="0" presId="urn:microsoft.com/office/officeart/2005/8/layout/default"/>
    <dgm:cxn modelId="{47406B5E-CA1D-4E9C-A7D0-54B22173EF87}" type="presParOf" srcId="{9595CA52-65C9-46D2-86A1-CC95649AC70A}" destId="{176233B0-5C61-479E-A520-42988C8D8C74}" srcOrd="12" destOrd="0" presId="urn:microsoft.com/office/officeart/2005/8/layout/default"/>
    <dgm:cxn modelId="{4A505A0B-A1A8-4D40-91AF-8CCE3026FE99}" type="presParOf" srcId="{9595CA52-65C9-46D2-86A1-CC95649AC70A}" destId="{7C440419-754F-49B3-A0C8-39161A4E8F7F}" srcOrd="13" destOrd="0" presId="urn:microsoft.com/office/officeart/2005/8/layout/default"/>
    <dgm:cxn modelId="{B8AEE410-2CF8-406B-A882-00645308B896}" type="presParOf" srcId="{9595CA52-65C9-46D2-86A1-CC95649AC70A}" destId="{A11A1DB1-D9AC-47E2-8F64-42FB6A80D9E3}" srcOrd="14" destOrd="0" presId="urn:microsoft.com/office/officeart/2005/8/layout/default"/>
    <dgm:cxn modelId="{857ECD67-4D56-43C4-8B3B-028A7B54FB73}" type="presParOf" srcId="{9595CA52-65C9-46D2-86A1-CC95649AC70A}" destId="{439ACDB9-BBAB-48D9-BDF5-44D115087964}" srcOrd="15" destOrd="0" presId="urn:microsoft.com/office/officeart/2005/8/layout/default"/>
    <dgm:cxn modelId="{0E338EC3-13D0-4EE6-AEF8-C64069A5F2A7}" type="presParOf" srcId="{9595CA52-65C9-46D2-86A1-CC95649AC70A}" destId="{94748FC5-EF36-4D8D-93B5-206D2D6BE27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356A8D2-8821-45AA-843A-6560105E1085}"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9728A81-AE1A-41B3-B43B-EB22F6BEC579}">
      <dgm:prSet phldrT="[Text]" custT="1"/>
      <dgm:spPr/>
      <dgm:t>
        <a:bodyPr/>
        <a:lstStyle/>
        <a:p>
          <a:r>
            <a:rPr lang="en-US" sz="1800" b="0" u="none" dirty="0"/>
            <a:t>C</a:t>
          </a:r>
          <a:r>
            <a:rPr lang="x-none" sz="1800" b="0" u="none" dirty="0"/>
            <a:t>alculation sheets used to design the system</a:t>
          </a:r>
          <a:endParaRPr lang="en-US" sz="1800" b="0" dirty="0"/>
        </a:p>
      </dgm:t>
    </dgm:pt>
    <dgm:pt modelId="{0E06EE49-F78F-4817-A0AD-7427C52ED5D6}" type="parTrans" cxnId="{161F94B7-F4DC-41E4-8568-6405181996FA}">
      <dgm:prSet/>
      <dgm:spPr/>
      <dgm:t>
        <a:bodyPr/>
        <a:lstStyle/>
        <a:p>
          <a:endParaRPr lang="en-US"/>
        </a:p>
      </dgm:t>
    </dgm:pt>
    <dgm:pt modelId="{8B287E39-86EB-4C59-98AA-AA59ED7F3A67}" type="sibTrans" cxnId="{161F94B7-F4DC-41E4-8568-6405181996FA}">
      <dgm:prSet/>
      <dgm:spPr/>
      <dgm:t>
        <a:bodyPr/>
        <a:lstStyle/>
        <a:p>
          <a:endParaRPr lang="en-US"/>
        </a:p>
      </dgm:t>
    </dgm:pt>
    <dgm:pt modelId="{A210E6A4-8FDF-4BFE-A761-85FE55364A27}">
      <dgm:prSet custT="1"/>
      <dgm:spPr/>
      <dgm:t>
        <a:bodyPr/>
        <a:lstStyle/>
        <a:p>
          <a:r>
            <a:rPr lang="en-US" sz="1800" b="0" dirty="0"/>
            <a:t>Definition of the area or equipment to be protected</a:t>
          </a:r>
        </a:p>
      </dgm:t>
    </dgm:pt>
    <dgm:pt modelId="{868E5AB5-4BC2-489F-8131-8F18BC070325}" type="parTrans" cxnId="{22772767-CF5E-4ABD-828B-4B6317312BD2}">
      <dgm:prSet/>
      <dgm:spPr/>
      <dgm:t>
        <a:bodyPr/>
        <a:lstStyle/>
        <a:p>
          <a:endParaRPr lang="en-US"/>
        </a:p>
      </dgm:t>
    </dgm:pt>
    <dgm:pt modelId="{08A1EB1D-0AE4-41C6-9E26-B3504E116D2B}" type="sibTrans" cxnId="{22772767-CF5E-4ABD-828B-4B6317312BD2}">
      <dgm:prSet/>
      <dgm:spPr/>
      <dgm:t>
        <a:bodyPr/>
        <a:lstStyle/>
        <a:p>
          <a:endParaRPr lang="en-US"/>
        </a:p>
      </dgm:t>
    </dgm:pt>
    <dgm:pt modelId="{94CD62D6-D2BC-4F16-96AD-821CEB4BBF67}">
      <dgm:prSet custT="1"/>
      <dgm:spPr/>
      <dgm:t>
        <a:bodyPr/>
        <a:lstStyle/>
        <a:p>
          <a:r>
            <a:rPr lang="en-US" sz="1800" b="0" dirty="0"/>
            <a:t>Type of system (local application or total flooding)</a:t>
          </a:r>
        </a:p>
      </dgm:t>
    </dgm:pt>
    <dgm:pt modelId="{CF2B6E02-5440-4D5C-9FCA-4EAA1CBC7BC2}" type="parTrans" cxnId="{684C7ADE-2BEA-489D-AFFD-A2F967B8FA03}">
      <dgm:prSet/>
      <dgm:spPr/>
      <dgm:t>
        <a:bodyPr/>
        <a:lstStyle/>
        <a:p>
          <a:endParaRPr lang="en-US"/>
        </a:p>
      </dgm:t>
    </dgm:pt>
    <dgm:pt modelId="{9339296F-FFF0-4749-A7DF-C8F57111C54C}" type="sibTrans" cxnId="{684C7ADE-2BEA-489D-AFFD-A2F967B8FA03}">
      <dgm:prSet/>
      <dgm:spPr/>
      <dgm:t>
        <a:bodyPr/>
        <a:lstStyle/>
        <a:p>
          <a:endParaRPr lang="en-US"/>
        </a:p>
      </dgm:t>
    </dgm:pt>
    <dgm:pt modelId="{91A27F3B-923B-4EE7-B2AC-D4784406D638}">
      <dgm:prSet custT="1"/>
      <dgm:spPr/>
      <dgm:t>
        <a:bodyPr/>
        <a:lstStyle/>
        <a:p>
          <a:r>
            <a:rPr lang="en-US" sz="1800" b="0" dirty="0"/>
            <a:t>Type of extinguishing agent being used</a:t>
          </a:r>
        </a:p>
      </dgm:t>
    </dgm:pt>
    <dgm:pt modelId="{F79EC63B-278D-414F-8B73-C0DBEC13AC1F}" type="parTrans" cxnId="{CF3EF1FD-1DA9-4F80-84B6-58879DD64889}">
      <dgm:prSet/>
      <dgm:spPr/>
      <dgm:t>
        <a:bodyPr/>
        <a:lstStyle/>
        <a:p>
          <a:endParaRPr lang="en-US"/>
        </a:p>
      </dgm:t>
    </dgm:pt>
    <dgm:pt modelId="{A5154725-A26B-4AE8-A7A0-FB7A974CF7DB}" type="sibTrans" cxnId="{CF3EF1FD-1DA9-4F80-84B6-58879DD64889}">
      <dgm:prSet/>
      <dgm:spPr/>
      <dgm:t>
        <a:bodyPr/>
        <a:lstStyle/>
        <a:p>
          <a:endParaRPr lang="en-US"/>
        </a:p>
      </dgm:t>
    </dgm:pt>
    <dgm:pt modelId="{1F6074FF-9683-4346-B12B-3BA3C0E654BF}">
      <dgm:prSet custT="1"/>
      <dgm:spPr/>
      <dgm:t>
        <a:bodyPr/>
        <a:lstStyle/>
        <a:p>
          <a:r>
            <a:rPr lang="en-US" sz="1800" b="0" dirty="0"/>
            <a:t>Amount of agent required</a:t>
          </a:r>
        </a:p>
      </dgm:t>
    </dgm:pt>
    <dgm:pt modelId="{551F61EE-0503-4E71-A7DA-DC34FD7E8DA4}" type="parTrans" cxnId="{EA7D22A8-04CE-464C-9905-0045B52285C7}">
      <dgm:prSet/>
      <dgm:spPr/>
      <dgm:t>
        <a:bodyPr/>
        <a:lstStyle/>
        <a:p>
          <a:endParaRPr lang="en-US"/>
        </a:p>
      </dgm:t>
    </dgm:pt>
    <dgm:pt modelId="{B49EBA4F-014E-4492-B799-E6E409717874}" type="sibTrans" cxnId="{EA7D22A8-04CE-464C-9905-0045B52285C7}">
      <dgm:prSet/>
      <dgm:spPr/>
      <dgm:t>
        <a:bodyPr/>
        <a:lstStyle/>
        <a:p>
          <a:endParaRPr lang="en-US"/>
        </a:p>
      </dgm:t>
    </dgm:pt>
    <dgm:pt modelId="{AF7415EC-3E0A-42D6-9330-39ADE20F8663}">
      <dgm:prSet custT="1"/>
      <dgm:spPr/>
      <dgm:t>
        <a:bodyPr/>
        <a:lstStyle/>
        <a:p>
          <a:r>
            <a:rPr lang="en-US" sz="1800" b="0" dirty="0"/>
            <a:t>Concentration of extinguishing agent to be developed</a:t>
          </a:r>
        </a:p>
      </dgm:t>
    </dgm:pt>
    <dgm:pt modelId="{F8274AC9-BF7A-423C-AF8E-F20BD5CF7BC2}" type="parTrans" cxnId="{654CF914-8CD7-4FB5-A555-D732B0DF9D03}">
      <dgm:prSet/>
      <dgm:spPr/>
      <dgm:t>
        <a:bodyPr/>
        <a:lstStyle/>
        <a:p>
          <a:endParaRPr lang="en-US"/>
        </a:p>
      </dgm:t>
    </dgm:pt>
    <dgm:pt modelId="{44321941-360E-471A-B676-DB63CA0D83E5}" type="sibTrans" cxnId="{654CF914-8CD7-4FB5-A555-D732B0DF9D03}">
      <dgm:prSet/>
      <dgm:spPr/>
      <dgm:t>
        <a:bodyPr/>
        <a:lstStyle/>
        <a:p>
          <a:endParaRPr lang="en-US"/>
        </a:p>
      </dgm:t>
    </dgm:pt>
    <dgm:pt modelId="{4014E598-7A93-4502-92B2-A2474BB583B6}">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1800" b="0" dirty="0"/>
            <a:t>Storage container size</a:t>
          </a:r>
        </a:p>
      </dgm:t>
    </dgm:pt>
    <dgm:pt modelId="{2381DD26-1B81-4023-B2AE-45207E1212D7}" type="parTrans" cxnId="{E4C6FA6F-E3BF-4492-AEF6-421B35EDC177}">
      <dgm:prSet/>
      <dgm:spPr/>
      <dgm:t>
        <a:bodyPr/>
        <a:lstStyle/>
        <a:p>
          <a:endParaRPr lang="en-US"/>
        </a:p>
      </dgm:t>
    </dgm:pt>
    <dgm:pt modelId="{100D7FA7-2B9E-4C30-9A87-DA6BE1DBCCDE}" type="sibTrans" cxnId="{E4C6FA6F-E3BF-4492-AEF6-421B35EDC177}">
      <dgm:prSet/>
      <dgm:spPr/>
      <dgm:t>
        <a:bodyPr/>
        <a:lstStyle/>
        <a:p>
          <a:endParaRPr lang="en-US"/>
        </a:p>
      </dgm:t>
    </dgm:pt>
    <dgm:pt modelId="{14A2CC83-EC92-40D4-B691-16DC27D8D56A}" type="pres">
      <dgm:prSet presAssocID="{0356A8D2-8821-45AA-843A-6560105E1085}" presName="linear" presStyleCnt="0">
        <dgm:presLayoutVars>
          <dgm:animLvl val="lvl"/>
          <dgm:resizeHandles val="exact"/>
        </dgm:presLayoutVars>
      </dgm:prSet>
      <dgm:spPr/>
      <dgm:t>
        <a:bodyPr/>
        <a:lstStyle/>
        <a:p>
          <a:endParaRPr lang="en-US"/>
        </a:p>
      </dgm:t>
    </dgm:pt>
    <dgm:pt modelId="{F949638E-5AED-46F1-8C1E-D5583F075CBF}" type="pres">
      <dgm:prSet presAssocID="{B9728A81-AE1A-41B3-B43B-EB22F6BEC579}" presName="parentText" presStyleLbl="node1" presStyleIdx="0" presStyleCnt="7">
        <dgm:presLayoutVars>
          <dgm:chMax val="0"/>
          <dgm:bulletEnabled val="1"/>
        </dgm:presLayoutVars>
      </dgm:prSet>
      <dgm:spPr/>
      <dgm:t>
        <a:bodyPr/>
        <a:lstStyle/>
        <a:p>
          <a:endParaRPr lang="en-US"/>
        </a:p>
      </dgm:t>
    </dgm:pt>
    <dgm:pt modelId="{30FD1D9E-C999-4A3C-89C8-F8CCE1C7D380}" type="pres">
      <dgm:prSet presAssocID="{8B287E39-86EB-4C59-98AA-AA59ED7F3A67}" presName="spacer" presStyleCnt="0"/>
      <dgm:spPr/>
    </dgm:pt>
    <dgm:pt modelId="{3513BAEB-3283-4E56-AE9E-22F062D55330}" type="pres">
      <dgm:prSet presAssocID="{A210E6A4-8FDF-4BFE-A761-85FE55364A27}" presName="parentText" presStyleLbl="node1" presStyleIdx="1" presStyleCnt="7">
        <dgm:presLayoutVars>
          <dgm:chMax val="0"/>
          <dgm:bulletEnabled val="1"/>
        </dgm:presLayoutVars>
      </dgm:prSet>
      <dgm:spPr/>
      <dgm:t>
        <a:bodyPr/>
        <a:lstStyle/>
        <a:p>
          <a:endParaRPr lang="en-US"/>
        </a:p>
      </dgm:t>
    </dgm:pt>
    <dgm:pt modelId="{4E3B2C24-89AC-4678-AA2A-31C12DC387FC}" type="pres">
      <dgm:prSet presAssocID="{08A1EB1D-0AE4-41C6-9E26-B3504E116D2B}" presName="spacer" presStyleCnt="0"/>
      <dgm:spPr/>
    </dgm:pt>
    <dgm:pt modelId="{E393296C-C3BC-4997-8E39-90F85D708E3F}" type="pres">
      <dgm:prSet presAssocID="{94CD62D6-D2BC-4F16-96AD-821CEB4BBF67}" presName="parentText" presStyleLbl="node1" presStyleIdx="2" presStyleCnt="7">
        <dgm:presLayoutVars>
          <dgm:chMax val="0"/>
          <dgm:bulletEnabled val="1"/>
        </dgm:presLayoutVars>
      </dgm:prSet>
      <dgm:spPr/>
      <dgm:t>
        <a:bodyPr/>
        <a:lstStyle/>
        <a:p>
          <a:endParaRPr lang="en-US"/>
        </a:p>
      </dgm:t>
    </dgm:pt>
    <dgm:pt modelId="{37BDA284-C890-48C5-AFD0-6591067F5EC0}" type="pres">
      <dgm:prSet presAssocID="{9339296F-FFF0-4749-A7DF-C8F57111C54C}" presName="spacer" presStyleCnt="0"/>
      <dgm:spPr/>
    </dgm:pt>
    <dgm:pt modelId="{B125CFC6-7A53-4A79-BA3F-3347D59B98D1}" type="pres">
      <dgm:prSet presAssocID="{91A27F3B-923B-4EE7-B2AC-D4784406D638}" presName="parentText" presStyleLbl="node1" presStyleIdx="3" presStyleCnt="7">
        <dgm:presLayoutVars>
          <dgm:chMax val="0"/>
          <dgm:bulletEnabled val="1"/>
        </dgm:presLayoutVars>
      </dgm:prSet>
      <dgm:spPr/>
      <dgm:t>
        <a:bodyPr/>
        <a:lstStyle/>
        <a:p>
          <a:endParaRPr lang="en-US"/>
        </a:p>
      </dgm:t>
    </dgm:pt>
    <dgm:pt modelId="{A5E28FE4-DFA6-4074-8DDF-6871C3FC581F}" type="pres">
      <dgm:prSet presAssocID="{A5154725-A26B-4AE8-A7A0-FB7A974CF7DB}" presName="spacer" presStyleCnt="0"/>
      <dgm:spPr/>
    </dgm:pt>
    <dgm:pt modelId="{C81AC654-3499-4BC1-AF7E-020F2CDCC3AD}" type="pres">
      <dgm:prSet presAssocID="{1F6074FF-9683-4346-B12B-3BA3C0E654BF}" presName="parentText" presStyleLbl="node1" presStyleIdx="4" presStyleCnt="7">
        <dgm:presLayoutVars>
          <dgm:chMax val="0"/>
          <dgm:bulletEnabled val="1"/>
        </dgm:presLayoutVars>
      </dgm:prSet>
      <dgm:spPr/>
      <dgm:t>
        <a:bodyPr/>
        <a:lstStyle/>
        <a:p>
          <a:endParaRPr lang="en-US"/>
        </a:p>
      </dgm:t>
    </dgm:pt>
    <dgm:pt modelId="{4DDCFD71-66F8-48B9-A7D4-C24E03196D0E}" type="pres">
      <dgm:prSet presAssocID="{B49EBA4F-014E-4492-B799-E6E409717874}" presName="spacer" presStyleCnt="0"/>
      <dgm:spPr/>
    </dgm:pt>
    <dgm:pt modelId="{2EAFD99D-2D13-4D14-B1D6-2BA712953D5F}" type="pres">
      <dgm:prSet presAssocID="{AF7415EC-3E0A-42D6-9330-39ADE20F8663}" presName="parentText" presStyleLbl="node1" presStyleIdx="5" presStyleCnt="7">
        <dgm:presLayoutVars>
          <dgm:chMax val="0"/>
          <dgm:bulletEnabled val="1"/>
        </dgm:presLayoutVars>
      </dgm:prSet>
      <dgm:spPr/>
      <dgm:t>
        <a:bodyPr/>
        <a:lstStyle/>
        <a:p>
          <a:endParaRPr lang="en-US"/>
        </a:p>
      </dgm:t>
    </dgm:pt>
    <dgm:pt modelId="{8581558C-0D5B-4E13-B3E5-A790774337D9}" type="pres">
      <dgm:prSet presAssocID="{44321941-360E-471A-B676-DB63CA0D83E5}" presName="spacer" presStyleCnt="0"/>
      <dgm:spPr/>
    </dgm:pt>
    <dgm:pt modelId="{033ECFDE-D64E-4F56-93B3-CDD60DDFCB93}" type="pres">
      <dgm:prSet presAssocID="{4014E598-7A93-4502-92B2-A2474BB583B6}" presName="parentText" presStyleLbl="node1" presStyleIdx="6" presStyleCnt="7">
        <dgm:presLayoutVars>
          <dgm:chMax val="0"/>
          <dgm:bulletEnabled val="1"/>
        </dgm:presLayoutVars>
      </dgm:prSet>
      <dgm:spPr/>
      <dgm:t>
        <a:bodyPr/>
        <a:lstStyle/>
        <a:p>
          <a:endParaRPr lang="en-US"/>
        </a:p>
      </dgm:t>
    </dgm:pt>
  </dgm:ptLst>
  <dgm:cxnLst>
    <dgm:cxn modelId="{57CE0DCB-FA7B-4FC7-941B-C6FC815B847E}" type="presOf" srcId="{91A27F3B-923B-4EE7-B2AC-D4784406D638}" destId="{B125CFC6-7A53-4A79-BA3F-3347D59B98D1}" srcOrd="0" destOrd="0" presId="urn:microsoft.com/office/officeart/2005/8/layout/vList2"/>
    <dgm:cxn modelId="{654CF914-8CD7-4FB5-A555-D732B0DF9D03}" srcId="{0356A8D2-8821-45AA-843A-6560105E1085}" destId="{AF7415EC-3E0A-42D6-9330-39ADE20F8663}" srcOrd="5" destOrd="0" parTransId="{F8274AC9-BF7A-423C-AF8E-F20BD5CF7BC2}" sibTransId="{44321941-360E-471A-B676-DB63CA0D83E5}"/>
    <dgm:cxn modelId="{161F94B7-F4DC-41E4-8568-6405181996FA}" srcId="{0356A8D2-8821-45AA-843A-6560105E1085}" destId="{B9728A81-AE1A-41B3-B43B-EB22F6BEC579}" srcOrd="0" destOrd="0" parTransId="{0E06EE49-F78F-4817-A0AD-7427C52ED5D6}" sibTransId="{8B287E39-86EB-4C59-98AA-AA59ED7F3A67}"/>
    <dgm:cxn modelId="{684C7ADE-2BEA-489D-AFFD-A2F967B8FA03}" srcId="{0356A8D2-8821-45AA-843A-6560105E1085}" destId="{94CD62D6-D2BC-4F16-96AD-821CEB4BBF67}" srcOrd="2" destOrd="0" parTransId="{CF2B6E02-5440-4D5C-9FCA-4EAA1CBC7BC2}" sibTransId="{9339296F-FFF0-4749-A7DF-C8F57111C54C}"/>
    <dgm:cxn modelId="{8753EAC1-D075-4320-BA3C-F4F42688D00D}" type="presOf" srcId="{0356A8D2-8821-45AA-843A-6560105E1085}" destId="{14A2CC83-EC92-40D4-B691-16DC27D8D56A}" srcOrd="0" destOrd="0" presId="urn:microsoft.com/office/officeart/2005/8/layout/vList2"/>
    <dgm:cxn modelId="{D42EFFB8-C44B-4461-83AE-436B7C619A65}" type="presOf" srcId="{94CD62D6-D2BC-4F16-96AD-821CEB4BBF67}" destId="{E393296C-C3BC-4997-8E39-90F85D708E3F}" srcOrd="0" destOrd="0" presId="urn:microsoft.com/office/officeart/2005/8/layout/vList2"/>
    <dgm:cxn modelId="{22772767-CF5E-4ABD-828B-4B6317312BD2}" srcId="{0356A8D2-8821-45AA-843A-6560105E1085}" destId="{A210E6A4-8FDF-4BFE-A761-85FE55364A27}" srcOrd="1" destOrd="0" parTransId="{868E5AB5-4BC2-489F-8131-8F18BC070325}" sibTransId="{08A1EB1D-0AE4-41C6-9E26-B3504E116D2B}"/>
    <dgm:cxn modelId="{EA7D22A8-04CE-464C-9905-0045B52285C7}" srcId="{0356A8D2-8821-45AA-843A-6560105E1085}" destId="{1F6074FF-9683-4346-B12B-3BA3C0E654BF}" srcOrd="4" destOrd="0" parTransId="{551F61EE-0503-4E71-A7DA-DC34FD7E8DA4}" sibTransId="{B49EBA4F-014E-4492-B799-E6E409717874}"/>
    <dgm:cxn modelId="{4D940237-E6A9-4912-9FCA-A01A3373AA6B}" type="presOf" srcId="{4014E598-7A93-4502-92B2-A2474BB583B6}" destId="{033ECFDE-D64E-4F56-93B3-CDD60DDFCB93}" srcOrd="0" destOrd="0" presId="urn:microsoft.com/office/officeart/2005/8/layout/vList2"/>
    <dgm:cxn modelId="{5D3BE6BA-0627-4B46-BB5B-9994DD3B43F0}" type="presOf" srcId="{AF7415EC-3E0A-42D6-9330-39ADE20F8663}" destId="{2EAFD99D-2D13-4D14-B1D6-2BA712953D5F}" srcOrd="0" destOrd="0" presId="urn:microsoft.com/office/officeart/2005/8/layout/vList2"/>
    <dgm:cxn modelId="{77024355-7EF5-4DC9-90B0-D504A638866C}" type="presOf" srcId="{B9728A81-AE1A-41B3-B43B-EB22F6BEC579}" destId="{F949638E-5AED-46F1-8C1E-D5583F075CBF}" srcOrd="0" destOrd="0" presId="urn:microsoft.com/office/officeart/2005/8/layout/vList2"/>
    <dgm:cxn modelId="{340C1161-1E2C-4E58-8F68-88AE2335F5D3}" type="presOf" srcId="{A210E6A4-8FDF-4BFE-A761-85FE55364A27}" destId="{3513BAEB-3283-4E56-AE9E-22F062D55330}" srcOrd="0" destOrd="0" presId="urn:microsoft.com/office/officeart/2005/8/layout/vList2"/>
    <dgm:cxn modelId="{CF3EF1FD-1DA9-4F80-84B6-58879DD64889}" srcId="{0356A8D2-8821-45AA-843A-6560105E1085}" destId="{91A27F3B-923B-4EE7-B2AC-D4784406D638}" srcOrd="3" destOrd="0" parTransId="{F79EC63B-278D-414F-8B73-C0DBEC13AC1F}" sibTransId="{A5154725-A26B-4AE8-A7A0-FB7A974CF7DB}"/>
    <dgm:cxn modelId="{CD2FF4AE-B302-4512-9210-155FC8E1E2FD}" type="presOf" srcId="{1F6074FF-9683-4346-B12B-3BA3C0E654BF}" destId="{C81AC654-3499-4BC1-AF7E-020F2CDCC3AD}" srcOrd="0" destOrd="0" presId="urn:microsoft.com/office/officeart/2005/8/layout/vList2"/>
    <dgm:cxn modelId="{E4C6FA6F-E3BF-4492-AEF6-421B35EDC177}" srcId="{0356A8D2-8821-45AA-843A-6560105E1085}" destId="{4014E598-7A93-4502-92B2-A2474BB583B6}" srcOrd="6" destOrd="0" parTransId="{2381DD26-1B81-4023-B2AE-45207E1212D7}" sibTransId="{100D7FA7-2B9E-4C30-9A87-DA6BE1DBCCDE}"/>
    <dgm:cxn modelId="{DC27EF30-7387-4C4F-B918-CD6CC321780C}" type="presParOf" srcId="{14A2CC83-EC92-40D4-B691-16DC27D8D56A}" destId="{F949638E-5AED-46F1-8C1E-D5583F075CBF}" srcOrd="0" destOrd="0" presId="urn:microsoft.com/office/officeart/2005/8/layout/vList2"/>
    <dgm:cxn modelId="{B8844B8A-ECB9-4A6B-92E6-A93DBAA1DD31}" type="presParOf" srcId="{14A2CC83-EC92-40D4-B691-16DC27D8D56A}" destId="{30FD1D9E-C999-4A3C-89C8-F8CCE1C7D380}" srcOrd="1" destOrd="0" presId="urn:microsoft.com/office/officeart/2005/8/layout/vList2"/>
    <dgm:cxn modelId="{3BD88053-4129-4011-A94A-5BCD35CF35C4}" type="presParOf" srcId="{14A2CC83-EC92-40D4-B691-16DC27D8D56A}" destId="{3513BAEB-3283-4E56-AE9E-22F062D55330}" srcOrd="2" destOrd="0" presId="urn:microsoft.com/office/officeart/2005/8/layout/vList2"/>
    <dgm:cxn modelId="{7411BFD9-BE51-4F8C-94C3-7C66E4F9F87F}" type="presParOf" srcId="{14A2CC83-EC92-40D4-B691-16DC27D8D56A}" destId="{4E3B2C24-89AC-4678-AA2A-31C12DC387FC}" srcOrd="3" destOrd="0" presId="urn:microsoft.com/office/officeart/2005/8/layout/vList2"/>
    <dgm:cxn modelId="{AF3D5F8C-B7DA-4B45-AF9C-3A3C28FCE4F0}" type="presParOf" srcId="{14A2CC83-EC92-40D4-B691-16DC27D8D56A}" destId="{E393296C-C3BC-4997-8E39-90F85D708E3F}" srcOrd="4" destOrd="0" presId="urn:microsoft.com/office/officeart/2005/8/layout/vList2"/>
    <dgm:cxn modelId="{47E07A10-405F-4B42-842A-91B742918A6E}" type="presParOf" srcId="{14A2CC83-EC92-40D4-B691-16DC27D8D56A}" destId="{37BDA284-C890-48C5-AFD0-6591067F5EC0}" srcOrd="5" destOrd="0" presId="urn:microsoft.com/office/officeart/2005/8/layout/vList2"/>
    <dgm:cxn modelId="{3FBF0EF4-27F5-4E84-BBC5-16F161DEDA64}" type="presParOf" srcId="{14A2CC83-EC92-40D4-B691-16DC27D8D56A}" destId="{B125CFC6-7A53-4A79-BA3F-3347D59B98D1}" srcOrd="6" destOrd="0" presId="urn:microsoft.com/office/officeart/2005/8/layout/vList2"/>
    <dgm:cxn modelId="{9F4F27E2-C07D-434B-AB13-CD4D2204E521}" type="presParOf" srcId="{14A2CC83-EC92-40D4-B691-16DC27D8D56A}" destId="{A5E28FE4-DFA6-4074-8DDF-6871C3FC581F}" srcOrd="7" destOrd="0" presId="urn:microsoft.com/office/officeart/2005/8/layout/vList2"/>
    <dgm:cxn modelId="{8D4EE390-FCE0-4999-814C-5A506FA3030B}" type="presParOf" srcId="{14A2CC83-EC92-40D4-B691-16DC27D8D56A}" destId="{C81AC654-3499-4BC1-AF7E-020F2CDCC3AD}" srcOrd="8" destOrd="0" presId="urn:microsoft.com/office/officeart/2005/8/layout/vList2"/>
    <dgm:cxn modelId="{1DF5956D-F5A1-4BC5-B007-3CF513F22FFD}" type="presParOf" srcId="{14A2CC83-EC92-40D4-B691-16DC27D8D56A}" destId="{4DDCFD71-66F8-48B9-A7D4-C24E03196D0E}" srcOrd="9" destOrd="0" presId="urn:microsoft.com/office/officeart/2005/8/layout/vList2"/>
    <dgm:cxn modelId="{5374C04F-2AD9-4451-BC3F-A38EDD22F4BB}" type="presParOf" srcId="{14A2CC83-EC92-40D4-B691-16DC27D8D56A}" destId="{2EAFD99D-2D13-4D14-B1D6-2BA712953D5F}" srcOrd="10" destOrd="0" presId="urn:microsoft.com/office/officeart/2005/8/layout/vList2"/>
    <dgm:cxn modelId="{F57A25F2-503A-40BE-8D0F-765134C598F2}" type="presParOf" srcId="{14A2CC83-EC92-40D4-B691-16DC27D8D56A}" destId="{8581558C-0D5B-4E13-B3E5-A790774337D9}" srcOrd="11" destOrd="0" presId="urn:microsoft.com/office/officeart/2005/8/layout/vList2"/>
    <dgm:cxn modelId="{2A9F0E1A-BABA-4FEF-B9A4-A6C5144624E4}" type="presParOf" srcId="{14A2CC83-EC92-40D4-B691-16DC27D8D56A}" destId="{033ECFDE-D64E-4F56-93B3-CDD60DDFCB9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07F3F78-1528-4863-9D34-F1D62F4766E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E710608-CE94-44B1-9F47-21FD9CD2712B}">
      <dgm:prSet custT="1"/>
      <dgm:spPr/>
      <dgm:t>
        <a:bodyPr/>
        <a:lstStyle/>
        <a:p>
          <a:r>
            <a:rPr lang="en-US" sz="1800" b="0" dirty="0"/>
            <a:t>Type of expellant gas</a:t>
          </a:r>
          <a:endParaRPr lang="en-US" sz="1800" dirty="0"/>
        </a:p>
      </dgm:t>
    </dgm:pt>
    <dgm:pt modelId="{0C3EB3BC-B226-41F6-A2D9-5EA205EFD6B3}" type="parTrans" cxnId="{1555955E-3C7C-4A67-911B-BE670312FF2C}">
      <dgm:prSet/>
      <dgm:spPr/>
      <dgm:t>
        <a:bodyPr/>
        <a:lstStyle/>
        <a:p>
          <a:endParaRPr lang="en-US"/>
        </a:p>
      </dgm:t>
    </dgm:pt>
    <dgm:pt modelId="{92358EDB-3191-4E11-8C07-6B4801E34DD1}" type="sibTrans" cxnId="{1555955E-3C7C-4A67-911B-BE670312FF2C}">
      <dgm:prSet/>
      <dgm:spPr/>
      <dgm:t>
        <a:bodyPr/>
        <a:lstStyle/>
        <a:p>
          <a:endParaRPr lang="en-US"/>
        </a:p>
      </dgm:t>
    </dgm:pt>
    <dgm:pt modelId="{55CC84E6-5281-4587-B824-7C31FFE8EEEE}">
      <dgm:prSet custT="1"/>
      <dgm:spPr/>
      <dgm:t>
        <a:bodyPr/>
        <a:lstStyle/>
        <a:p>
          <a:r>
            <a:rPr lang="en-US" sz="1800" b="0" dirty="0"/>
            <a:t>Rate of discharge</a:t>
          </a:r>
        </a:p>
      </dgm:t>
    </dgm:pt>
    <dgm:pt modelId="{7EF93CBA-E6D4-43AD-A21F-B607890963CF}" type="parTrans" cxnId="{0AD7E832-ABDA-4AAB-9857-7EE3B0B065BF}">
      <dgm:prSet/>
      <dgm:spPr/>
      <dgm:t>
        <a:bodyPr/>
        <a:lstStyle/>
        <a:p>
          <a:endParaRPr lang="en-US"/>
        </a:p>
      </dgm:t>
    </dgm:pt>
    <dgm:pt modelId="{671A89E2-A39C-42BA-B3B8-888B4F71CB7F}" type="sibTrans" cxnId="{0AD7E832-ABDA-4AAB-9857-7EE3B0B065BF}">
      <dgm:prSet/>
      <dgm:spPr/>
      <dgm:t>
        <a:bodyPr/>
        <a:lstStyle/>
        <a:p>
          <a:endParaRPr lang="en-US"/>
        </a:p>
      </dgm:t>
    </dgm:pt>
    <dgm:pt modelId="{6214C287-6FEC-4D77-964C-3C0D385F6AE4}">
      <dgm:prSet custT="1"/>
      <dgm:spPr/>
      <dgm:t>
        <a:bodyPr/>
        <a:lstStyle/>
        <a:p>
          <a:r>
            <a:rPr lang="en-US" sz="1800" b="0" dirty="0"/>
            <a:t>Duration of flow</a:t>
          </a:r>
        </a:p>
      </dgm:t>
    </dgm:pt>
    <dgm:pt modelId="{70006E08-22AC-42C6-98C0-0A4DA9CA8A81}" type="parTrans" cxnId="{BFB23068-9CC2-427C-98EA-BC9E4BA244F9}">
      <dgm:prSet/>
      <dgm:spPr/>
      <dgm:t>
        <a:bodyPr/>
        <a:lstStyle/>
        <a:p>
          <a:endParaRPr lang="en-US"/>
        </a:p>
      </dgm:t>
    </dgm:pt>
    <dgm:pt modelId="{D938EBD3-A1F1-49D5-8AE1-216623A4345C}" type="sibTrans" cxnId="{BFB23068-9CC2-427C-98EA-BC9E4BA244F9}">
      <dgm:prSet/>
      <dgm:spPr/>
      <dgm:t>
        <a:bodyPr/>
        <a:lstStyle/>
        <a:p>
          <a:endParaRPr lang="en-US"/>
        </a:p>
      </dgm:t>
    </dgm:pt>
    <dgm:pt modelId="{EC3AC09D-7DA2-4DD9-A8E9-D739A6997117}">
      <dgm:prSet custT="1"/>
      <dgm:spPr/>
      <dgm:t>
        <a:bodyPr/>
        <a:lstStyle/>
        <a:p>
          <a:r>
            <a:rPr lang="en-US" sz="1800" b="0" dirty="0"/>
            <a:t>Layout and type of piping included (whether engineered or pre-engineered)</a:t>
          </a:r>
        </a:p>
      </dgm:t>
    </dgm:pt>
    <dgm:pt modelId="{FBDDC73D-F161-4C82-BCEA-BE42947AD295}" type="parTrans" cxnId="{DC8F0E81-A421-40E8-BFA3-1174D01BE2A9}">
      <dgm:prSet/>
      <dgm:spPr/>
      <dgm:t>
        <a:bodyPr/>
        <a:lstStyle/>
        <a:p>
          <a:endParaRPr lang="en-US"/>
        </a:p>
      </dgm:t>
    </dgm:pt>
    <dgm:pt modelId="{6270E0DB-EA76-4123-B96D-C50304BA2433}" type="sibTrans" cxnId="{DC8F0E81-A421-40E8-BFA3-1174D01BE2A9}">
      <dgm:prSet/>
      <dgm:spPr/>
      <dgm:t>
        <a:bodyPr/>
        <a:lstStyle/>
        <a:p>
          <a:endParaRPr lang="en-US"/>
        </a:p>
      </dgm:t>
    </dgm:pt>
    <dgm:pt modelId="{AF7FB601-9C41-4C92-8E67-BEEB944973F5}">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1800" b="0" dirty="0"/>
            <a:t>Location and type of discharge nozzles</a:t>
          </a:r>
        </a:p>
      </dgm:t>
    </dgm:pt>
    <dgm:pt modelId="{9038EC6B-C7E3-44FA-A43A-C96A1A86DCEC}" type="parTrans" cxnId="{9C6F8EBE-0FBB-4940-8352-B601EAE06144}">
      <dgm:prSet/>
      <dgm:spPr/>
      <dgm:t>
        <a:bodyPr/>
        <a:lstStyle/>
        <a:p>
          <a:endParaRPr lang="en-US"/>
        </a:p>
      </dgm:t>
    </dgm:pt>
    <dgm:pt modelId="{4D6F8232-E908-470F-8DF7-4F9D738AFBAA}" type="sibTrans" cxnId="{9C6F8EBE-0FBB-4940-8352-B601EAE06144}">
      <dgm:prSet/>
      <dgm:spPr/>
      <dgm:t>
        <a:bodyPr/>
        <a:lstStyle/>
        <a:p>
          <a:endParaRPr lang="en-US"/>
        </a:p>
      </dgm:t>
    </dgm:pt>
    <dgm:pt modelId="{13194232-660B-4B50-B3A9-749649AD880A}" type="pres">
      <dgm:prSet presAssocID="{107F3F78-1528-4863-9D34-F1D62F4766EA}" presName="linear" presStyleCnt="0">
        <dgm:presLayoutVars>
          <dgm:animLvl val="lvl"/>
          <dgm:resizeHandles val="exact"/>
        </dgm:presLayoutVars>
      </dgm:prSet>
      <dgm:spPr/>
      <dgm:t>
        <a:bodyPr/>
        <a:lstStyle/>
        <a:p>
          <a:endParaRPr lang="en-US"/>
        </a:p>
      </dgm:t>
    </dgm:pt>
    <dgm:pt modelId="{A5C9F132-37B5-4F2A-8681-2669CE3AC291}" type="pres">
      <dgm:prSet presAssocID="{BE710608-CE94-44B1-9F47-21FD9CD2712B}" presName="parentText" presStyleLbl="node1" presStyleIdx="0" presStyleCnt="5">
        <dgm:presLayoutVars>
          <dgm:chMax val="0"/>
          <dgm:bulletEnabled val="1"/>
        </dgm:presLayoutVars>
      </dgm:prSet>
      <dgm:spPr/>
      <dgm:t>
        <a:bodyPr/>
        <a:lstStyle/>
        <a:p>
          <a:endParaRPr lang="en-US"/>
        </a:p>
      </dgm:t>
    </dgm:pt>
    <dgm:pt modelId="{82FAF7B4-B5FC-40B0-9FF9-2133801E218B}" type="pres">
      <dgm:prSet presAssocID="{92358EDB-3191-4E11-8C07-6B4801E34DD1}" presName="spacer" presStyleCnt="0"/>
      <dgm:spPr/>
    </dgm:pt>
    <dgm:pt modelId="{29314ABE-0855-4C83-983B-4DE74F0982B6}" type="pres">
      <dgm:prSet presAssocID="{55CC84E6-5281-4587-B824-7C31FFE8EEEE}" presName="parentText" presStyleLbl="node1" presStyleIdx="1" presStyleCnt="5">
        <dgm:presLayoutVars>
          <dgm:chMax val="0"/>
          <dgm:bulletEnabled val="1"/>
        </dgm:presLayoutVars>
      </dgm:prSet>
      <dgm:spPr/>
      <dgm:t>
        <a:bodyPr/>
        <a:lstStyle/>
        <a:p>
          <a:endParaRPr lang="en-US"/>
        </a:p>
      </dgm:t>
    </dgm:pt>
    <dgm:pt modelId="{6BCA2B79-96D2-441A-80AB-8FADDB5F0BF4}" type="pres">
      <dgm:prSet presAssocID="{671A89E2-A39C-42BA-B3B8-888B4F71CB7F}" presName="spacer" presStyleCnt="0"/>
      <dgm:spPr/>
    </dgm:pt>
    <dgm:pt modelId="{08FE05EA-C513-41D2-AB4E-2B3BC967F661}" type="pres">
      <dgm:prSet presAssocID="{6214C287-6FEC-4D77-964C-3C0D385F6AE4}" presName="parentText" presStyleLbl="node1" presStyleIdx="2" presStyleCnt="5">
        <dgm:presLayoutVars>
          <dgm:chMax val="0"/>
          <dgm:bulletEnabled val="1"/>
        </dgm:presLayoutVars>
      </dgm:prSet>
      <dgm:spPr/>
      <dgm:t>
        <a:bodyPr/>
        <a:lstStyle/>
        <a:p>
          <a:endParaRPr lang="en-US"/>
        </a:p>
      </dgm:t>
    </dgm:pt>
    <dgm:pt modelId="{85071538-3F79-4F51-960F-AFEFCC3011A7}" type="pres">
      <dgm:prSet presAssocID="{D938EBD3-A1F1-49D5-8AE1-216623A4345C}" presName="spacer" presStyleCnt="0"/>
      <dgm:spPr/>
    </dgm:pt>
    <dgm:pt modelId="{52284D73-4EA2-4348-A62A-BBEC31001794}" type="pres">
      <dgm:prSet presAssocID="{EC3AC09D-7DA2-4DD9-A8E9-D739A6997117}" presName="parentText" presStyleLbl="node1" presStyleIdx="3" presStyleCnt="5">
        <dgm:presLayoutVars>
          <dgm:chMax val="0"/>
          <dgm:bulletEnabled val="1"/>
        </dgm:presLayoutVars>
      </dgm:prSet>
      <dgm:spPr/>
      <dgm:t>
        <a:bodyPr/>
        <a:lstStyle/>
        <a:p>
          <a:endParaRPr lang="en-US"/>
        </a:p>
      </dgm:t>
    </dgm:pt>
    <dgm:pt modelId="{957F4C5F-3C1F-4CC4-86A7-D19F364DE271}" type="pres">
      <dgm:prSet presAssocID="{6270E0DB-EA76-4123-B96D-C50304BA2433}" presName="spacer" presStyleCnt="0"/>
      <dgm:spPr/>
    </dgm:pt>
    <dgm:pt modelId="{0C95F3E3-DB0D-43EF-A907-A76BFB49646A}" type="pres">
      <dgm:prSet presAssocID="{AF7FB601-9C41-4C92-8E67-BEEB944973F5}" presName="parentText" presStyleLbl="node1" presStyleIdx="4" presStyleCnt="5">
        <dgm:presLayoutVars>
          <dgm:chMax val="0"/>
          <dgm:bulletEnabled val="1"/>
        </dgm:presLayoutVars>
      </dgm:prSet>
      <dgm:spPr/>
      <dgm:t>
        <a:bodyPr/>
        <a:lstStyle/>
        <a:p>
          <a:endParaRPr lang="en-US"/>
        </a:p>
      </dgm:t>
    </dgm:pt>
  </dgm:ptLst>
  <dgm:cxnLst>
    <dgm:cxn modelId="{5DDBED2B-C897-40A5-B436-97FF7C8E4469}" type="presOf" srcId="{BE710608-CE94-44B1-9F47-21FD9CD2712B}" destId="{A5C9F132-37B5-4F2A-8681-2669CE3AC291}" srcOrd="0" destOrd="0" presId="urn:microsoft.com/office/officeart/2005/8/layout/vList2"/>
    <dgm:cxn modelId="{9C6F8EBE-0FBB-4940-8352-B601EAE06144}" srcId="{107F3F78-1528-4863-9D34-F1D62F4766EA}" destId="{AF7FB601-9C41-4C92-8E67-BEEB944973F5}" srcOrd="4" destOrd="0" parTransId="{9038EC6B-C7E3-44FA-A43A-C96A1A86DCEC}" sibTransId="{4D6F8232-E908-470F-8DF7-4F9D738AFBAA}"/>
    <dgm:cxn modelId="{BFB23068-9CC2-427C-98EA-BC9E4BA244F9}" srcId="{107F3F78-1528-4863-9D34-F1D62F4766EA}" destId="{6214C287-6FEC-4D77-964C-3C0D385F6AE4}" srcOrd="2" destOrd="0" parTransId="{70006E08-22AC-42C6-98C0-0A4DA9CA8A81}" sibTransId="{D938EBD3-A1F1-49D5-8AE1-216623A4345C}"/>
    <dgm:cxn modelId="{09DA0856-4941-404F-8FD7-8C79304A5350}" type="presOf" srcId="{6214C287-6FEC-4D77-964C-3C0D385F6AE4}" destId="{08FE05EA-C513-41D2-AB4E-2B3BC967F661}" srcOrd="0" destOrd="0" presId="urn:microsoft.com/office/officeart/2005/8/layout/vList2"/>
    <dgm:cxn modelId="{1555955E-3C7C-4A67-911B-BE670312FF2C}" srcId="{107F3F78-1528-4863-9D34-F1D62F4766EA}" destId="{BE710608-CE94-44B1-9F47-21FD9CD2712B}" srcOrd="0" destOrd="0" parTransId="{0C3EB3BC-B226-41F6-A2D9-5EA205EFD6B3}" sibTransId="{92358EDB-3191-4E11-8C07-6B4801E34DD1}"/>
    <dgm:cxn modelId="{97A5D42F-B800-444E-B68E-BDFFD85B1278}" type="presOf" srcId="{AF7FB601-9C41-4C92-8E67-BEEB944973F5}" destId="{0C95F3E3-DB0D-43EF-A907-A76BFB49646A}" srcOrd="0" destOrd="0" presId="urn:microsoft.com/office/officeart/2005/8/layout/vList2"/>
    <dgm:cxn modelId="{0AD7E832-ABDA-4AAB-9857-7EE3B0B065BF}" srcId="{107F3F78-1528-4863-9D34-F1D62F4766EA}" destId="{55CC84E6-5281-4587-B824-7C31FFE8EEEE}" srcOrd="1" destOrd="0" parTransId="{7EF93CBA-E6D4-43AD-A21F-B607890963CF}" sibTransId="{671A89E2-A39C-42BA-B3B8-888B4F71CB7F}"/>
    <dgm:cxn modelId="{C680C3F5-F279-41E9-B676-8251F6EB01B2}" type="presOf" srcId="{55CC84E6-5281-4587-B824-7C31FFE8EEEE}" destId="{29314ABE-0855-4C83-983B-4DE74F0982B6}" srcOrd="0" destOrd="0" presId="urn:microsoft.com/office/officeart/2005/8/layout/vList2"/>
    <dgm:cxn modelId="{0CB86872-5FF7-4392-89CF-C9D125B63938}" type="presOf" srcId="{107F3F78-1528-4863-9D34-F1D62F4766EA}" destId="{13194232-660B-4B50-B3A9-749649AD880A}" srcOrd="0" destOrd="0" presId="urn:microsoft.com/office/officeart/2005/8/layout/vList2"/>
    <dgm:cxn modelId="{DC8F0E81-A421-40E8-BFA3-1174D01BE2A9}" srcId="{107F3F78-1528-4863-9D34-F1D62F4766EA}" destId="{EC3AC09D-7DA2-4DD9-A8E9-D739A6997117}" srcOrd="3" destOrd="0" parTransId="{FBDDC73D-F161-4C82-BCEA-BE42947AD295}" sibTransId="{6270E0DB-EA76-4123-B96D-C50304BA2433}"/>
    <dgm:cxn modelId="{03AA46FF-9222-40A2-BBF6-2AB725597592}" type="presOf" srcId="{EC3AC09D-7DA2-4DD9-A8E9-D739A6997117}" destId="{52284D73-4EA2-4348-A62A-BBEC31001794}" srcOrd="0" destOrd="0" presId="urn:microsoft.com/office/officeart/2005/8/layout/vList2"/>
    <dgm:cxn modelId="{FB15A8D3-502D-48B2-A331-F38945498E4E}" type="presParOf" srcId="{13194232-660B-4B50-B3A9-749649AD880A}" destId="{A5C9F132-37B5-4F2A-8681-2669CE3AC291}" srcOrd="0" destOrd="0" presId="urn:microsoft.com/office/officeart/2005/8/layout/vList2"/>
    <dgm:cxn modelId="{061BE3E8-2FD2-4A10-86A5-3A98DAA6634F}" type="presParOf" srcId="{13194232-660B-4B50-B3A9-749649AD880A}" destId="{82FAF7B4-B5FC-40B0-9FF9-2133801E218B}" srcOrd="1" destOrd="0" presId="urn:microsoft.com/office/officeart/2005/8/layout/vList2"/>
    <dgm:cxn modelId="{AC2B9266-0285-4119-95EB-E5FCC1D631F8}" type="presParOf" srcId="{13194232-660B-4B50-B3A9-749649AD880A}" destId="{29314ABE-0855-4C83-983B-4DE74F0982B6}" srcOrd="2" destOrd="0" presId="urn:microsoft.com/office/officeart/2005/8/layout/vList2"/>
    <dgm:cxn modelId="{C085025B-10B4-481B-A751-F566C92F2B30}" type="presParOf" srcId="{13194232-660B-4B50-B3A9-749649AD880A}" destId="{6BCA2B79-96D2-441A-80AB-8FADDB5F0BF4}" srcOrd="3" destOrd="0" presId="urn:microsoft.com/office/officeart/2005/8/layout/vList2"/>
    <dgm:cxn modelId="{32A6F1ED-76C9-413A-95D8-9D64CF06FC1D}" type="presParOf" srcId="{13194232-660B-4B50-B3A9-749649AD880A}" destId="{08FE05EA-C513-41D2-AB4E-2B3BC967F661}" srcOrd="4" destOrd="0" presId="urn:microsoft.com/office/officeart/2005/8/layout/vList2"/>
    <dgm:cxn modelId="{EC1F8891-56B5-409E-9064-383705C48501}" type="presParOf" srcId="{13194232-660B-4B50-B3A9-749649AD880A}" destId="{85071538-3F79-4F51-960F-AFEFCC3011A7}" srcOrd="5" destOrd="0" presId="urn:microsoft.com/office/officeart/2005/8/layout/vList2"/>
    <dgm:cxn modelId="{70C9A700-AEE6-4E54-9FB5-05374C8B6287}" type="presParOf" srcId="{13194232-660B-4B50-B3A9-749649AD880A}" destId="{52284D73-4EA2-4348-A62A-BBEC31001794}" srcOrd="6" destOrd="0" presId="urn:microsoft.com/office/officeart/2005/8/layout/vList2"/>
    <dgm:cxn modelId="{1BF9E331-4854-4E5A-ABEB-4F277B45D330}" type="presParOf" srcId="{13194232-660B-4B50-B3A9-749649AD880A}" destId="{957F4C5F-3C1F-4CC4-86A7-D19F364DE271}" srcOrd="7" destOrd="0" presId="urn:microsoft.com/office/officeart/2005/8/layout/vList2"/>
    <dgm:cxn modelId="{D657424A-AEBF-4365-B980-2A52F4086DFB}" type="presParOf" srcId="{13194232-660B-4B50-B3A9-749649AD880A}" destId="{0C95F3E3-DB0D-43EF-A907-A76BFB49646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107F3F78-1528-4863-9D34-F1D62F4766E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18B414FC-5522-4ABC-9958-8ED54206524E}">
      <dgm:prSet custT="1"/>
      <dgm:spPr/>
      <dgm:t>
        <a:bodyPr/>
        <a:lstStyle/>
        <a:p>
          <a:r>
            <a:rPr lang="en-US" sz="1800" b="0" dirty="0"/>
            <a:t>Method of actuation and auxiliary alarm functions such as turning off ventilation</a:t>
          </a:r>
        </a:p>
      </dgm:t>
    </dgm:pt>
    <dgm:pt modelId="{30E9A5DA-16F8-4E77-B0D2-AA3B700BC44E}" type="parTrans" cxnId="{7F8A5A2E-E753-467B-A7D6-A58FFF97056B}">
      <dgm:prSet/>
      <dgm:spPr/>
      <dgm:t>
        <a:bodyPr/>
        <a:lstStyle/>
        <a:p>
          <a:endParaRPr lang="en-US"/>
        </a:p>
      </dgm:t>
    </dgm:pt>
    <dgm:pt modelId="{418F1014-2AF4-4EEB-A068-8B668BC570F6}" type="sibTrans" cxnId="{7F8A5A2E-E753-467B-A7D6-A58FFF97056B}">
      <dgm:prSet/>
      <dgm:spPr/>
      <dgm:t>
        <a:bodyPr/>
        <a:lstStyle/>
        <a:p>
          <a:endParaRPr lang="en-US"/>
        </a:p>
      </dgm:t>
    </dgm:pt>
    <dgm:pt modelId="{C0C6C336-33F1-4E99-A3BB-AB0C488043B4}">
      <dgm:prSet custT="1"/>
      <dgm:spPr/>
      <dgm:t>
        <a:bodyPr/>
        <a:lstStyle/>
        <a:p>
          <a:r>
            <a:rPr lang="en-US" sz="1800" b="0" dirty="0"/>
            <a:t>Type of presignaling devices used if required</a:t>
          </a:r>
        </a:p>
      </dgm:t>
    </dgm:pt>
    <dgm:pt modelId="{8CC84FCC-248F-44C7-AF0C-A283E0D7F783}" type="parTrans" cxnId="{1DD26756-C88C-4899-8FE0-7F5421B68C54}">
      <dgm:prSet/>
      <dgm:spPr/>
      <dgm:t>
        <a:bodyPr/>
        <a:lstStyle/>
        <a:p>
          <a:endParaRPr lang="en-US"/>
        </a:p>
      </dgm:t>
    </dgm:pt>
    <dgm:pt modelId="{95D48AA7-1013-4D87-ABEA-7B82DFD6FC53}" type="sibTrans" cxnId="{1DD26756-C88C-4899-8FE0-7F5421B68C54}">
      <dgm:prSet/>
      <dgm:spPr/>
      <dgm:t>
        <a:bodyPr/>
        <a:lstStyle/>
        <a:p>
          <a:endParaRPr lang="en-US"/>
        </a:p>
      </dgm:t>
    </dgm:pt>
    <dgm:pt modelId="{3B8A3282-48FF-43D3-9847-D0133E21CBFE}">
      <dgm:prSet custT="1"/>
      <dgm:spPr/>
      <dgm:t>
        <a:bodyPr/>
        <a:lstStyle/>
        <a:p>
          <a:r>
            <a:rPr lang="en-US" sz="1800" b="0" dirty="0"/>
            <a:t>Area and volume of the protected space</a:t>
          </a:r>
        </a:p>
      </dgm:t>
    </dgm:pt>
    <dgm:pt modelId="{92360D8E-2EA2-4235-A6D0-084E46AA4CF9}" type="parTrans" cxnId="{D1AFD50B-00F4-4551-AAC4-8883230905C9}">
      <dgm:prSet/>
      <dgm:spPr/>
      <dgm:t>
        <a:bodyPr/>
        <a:lstStyle/>
        <a:p>
          <a:endParaRPr lang="en-US"/>
        </a:p>
      </dgm:t>
    </dgm:pt>
    <dgm:pt modelId="{E0E5D79B-69F9-406E-8B0D-C8DE9A181F74}" type="sibTrans" cxnId="{D1AFD50B-00F4-4551-AAC4-8883230905C9}">
      <dgm:prSet/>
      <dgm:spPr/>
      <dgm:t>
        <a:bodyPr/>
        <a:lstStyle/>
        <a:p>
          <a:endParaRPr lang="en-US"/>
        </a:p>
      </dgm:t>
    </dgm:pt>
    <dgm:pt modelId="{60069E13-0935-40CB-86D7-DA2A273C1E4A}">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1800" b="0" dirty="0"/>
            <a:t>Sequence of operation</a:t>
          </a:r>
        </a:p>
      </dgm:t>
    </dgm:pt>
    <dgm:pt modelId="{D79C0D31-DF44-4F85-8D0D-7557D8504750}" type="parTrans" cxnId="{39E387C3-9CA9-4FA2-85FB-3F6E65405CDC}">
      <dgm:prSet/>
      <dgm:spPr/>
      <dgm:t>
        <a:bodyPr/>
        <a:lstStyle/>
        <a:p>
          <a:endParaRPr lang="en-US"/>
        </a:p>
      </dgm:t>
    </dgm:pt>
    <dgm:pt modelId="{F3DCBAA9-01CF-4854-8D36-FB78B9A45D57}" type="sibTrans" cxnId="{39E387C3-9CA9-4FA2-85FB-3F6E65405CDC}">
      <dgm:prSet/>
      <dgm:spPr/>
      <dgm:t>
        <a:bodyPr/>
        <a:lstStyle/>
        <a:p>
          <a:endParaRPr lang="en-US"/>
        </a:p>
      </dgm:t>
    </dgm:pt>
    <dgm:pt modelId="{13194232-660B-4B50-B3A9-749649AD880A}" type="pres">
      <dgm:prSet presAssocID="{107F3F78-1528-4863-9D34-F1D62F4766EA}" presName="linear" presStyleCnt="0">
        <dgm:presLayoutVars>
          <dgm:animLvl val="lvl"/>
          <dgm:resizeHandles val="exact"/>
        </dgm:presLayoutVars>
      </dgm:prSet>
      <dgm:spPr/>
      <dgm:t>
        <a:bodyPr/>
        <a:lstStyle/>
        <a:p>
          <a:endParaRPr lang="en-US"/>
        </a:p>
      </dgm:t>
    </dgm:pt>
    <dgm:pt modelId="{0556EA99-C1D9-4860-BF0C-B2B4C5419CA1}" type="pres">
      <dgm:prSet presAssocID="{18B414FC-5522-4ABC-9958-8ED54206524E}" presName="parentText" presStyleLbl="node1" presStyleIdx="0" presStyleCnt="4">
        <dgm:presLayoutVars>
          <dgm:chMax val="0"/>
          <dgm:bulletEnabled val="1"/>
        </dgm:presLayoutVars>
      </dgm:prSet>
      <dgm:spPr/>
      <dgm:t>
        <a:bodyPr/>
        <a:lstStyle/>
        <a:p>
          <a:endParaRPr lang="en-US"/>
        </a:p>
      </dgm:t>
    </dgm:pt>
    <dgm:pt modelId="{27109615-3948-4065-A88D-AD0ED8C13E61}" type="pres">
      <dgm:prSet presAssocID="{418F1014-2AF4-4EEB-A068-8B668BC570F6}" presName="spacer" presStyleCnt="0"/>
      <dgm:spPr/>
    </dgm:pt>
    <dgm:pt modelId="{E1BB2044-62F6-4D6F-ACFE-22DB63498AD2}" type="pres">
      <dgm:prSet presAssocID="{C0C6C336-33F1-4E99-A3BB-AB0C488043B4}" presName="parentText" presStyleLbl="node1" presStyleIdx="1" presStyleCnt="4">
        <dgm:presLayoutVars>
          <dgm:chMax val="0"/>
          <dgm:bulletEnabled val="1"/>
        </dgm:presLayoutVars>
      </dgm:prSet>
      <dgm:spPr/>
      <dgm:t>
        <a:bodyPr/>
        <a:lstStyle/>
        <a:p>
          <a:endParaRPr lang="en-US"/>
        </a:p>
      </dgm:t>
    </dgm:pt>
    <dgm:pt modelId="{CC7E1ADD-782D-4BD5-8199-9EBDC55A08E5}" type="pres">
      <dgm:prSet presAssocID="{95D48AA7-1013-4D87-ABEA-7B82DFD6FC53}" presName="spacer" presStyleCnt="0"/>
      <dgm:spPr/>
    </dgm:pt>
    <dgm:pt modelId="{995DED78-89AB-4092-AA95-8311A1E5803A}" type="pres">
      <dgm:prSet presAssocID="{3B8A3282-48FF-43D3-9847-D0133E21CBFE}" presName="parentText" presStyleLbl="node1" presStyleIdx="2" presStyleCnt="4">
        <dgm:presLayoutVars>
          <dgm:chMax val="0"/>
          <dgm:bulletEnabled val="1"/>
        </dgm:presLayoutVars>
      </dgm:prSet>
      <dgm:spPr/>
      <dgm:t>
        <a:bodyPr/>
        <a:lstStyle/>
        <a:p>
          <a:endParaRPr lang="en-US"/>
        </a:p>
      </dgm:t>
    </dgm:pt>
    <dgm:pt modelId="{717080B1-5371-468B-895E-FED199578832}" type="pres">
      <dgm:prSet presAssocID="{E0E5D79B-69F9-406E-8B0D-C8DE9A181F74}" presName="spacer" presStyleCnt="0"/>
      <dgm:spPr/>
    </dgm:pt>
    <dgm:pt modelId="{A81CAAF6-7BE4-40D8-99F8-A574E7EC4457}" type="pres">
      <dgm:prSet presAssocID="{60069E13-0935-40CB-86D7-DA2A273C1E4A}" presName="parentText" presStyleLbl="node1" presStyleIdx="3" presStyleCnt="4">
        <dgm:presLayoutVars>
          <dgm:chMax val="0"/>
          <dgm:bulletEnabled val="1"/>
        </dgm:presLayoutVars>
      </dgm:prSet>
      <dgm:spPr/>
      <dgm:t>
        <a:bodyPr/>
        <a:lstStyle/>
        <a:p>
          <a:endParaRPr lang="en-US"/>
        </a:p>
      </dgm:t>
    </dgm:pt>
  </dgm:ptLst>
  <dgm:cxnLst>
    <dgm:cxn modelId="{82B5FAA1-481A-43C3-ACE2-497F2D703664}" type="presOf" srcId="{3B8A3282-48FF-43D3-9847-D0133E21CBFE}" destId="{995DED78-89AB-4092-AA95-8311A1E5803A}" srcOrd="0" destOrd="0" presId="urn:microsoft.com/office/officeart/2005/8/layout/vList2"/>
    <dgm:cxn modelId="{1DD26756-C88C-4899-8FE0-7F5421B68C54}" srcId="{107F3F78-1528-4863-9D34-F1D62F4766EA}" destId="{C0C6C336-33F1-4E99-A3BB-AB0C488043B4}" srcOrd="1" destOrd="0" parTransId="{8CC84FCC-248F-44C7-AF0C-A283E0D7F783}" sibTransId="{95D48AA7-1013-4D87-ABEA-7B82DFD6FC53}"/>
    <dgm:cxn modelId="{39E387C3-9CA9-4FA2-85FB-3F6E65405CDC}" srcId="{107F3F78-1528-4863-9D34-F1D62F4766EA}" destId="{60069E13-0935-40CB-86D7-DA2A273C1E4A}" srcOrd="3" destOrd="0" parTransId="{D79C0D31-DF44-4F85-8D0D-7557D8504750}" sibTransId="{F3DCBAA9-01CF-4854-8D36-FB78B9A45D57}"/>
    <dgm:cxn modelId="{36878226-3D61-43EE-9482-7C8C9A6DF6FA}" type="presOf" srcId="{60069E13-0935-40CB-86D7-DA2A273C1E4A}" destId="{A81CAAF6-7BE4-40D8-99F8-A574E7EC4457}" srcOrd="0" destOrd="0" presId="urn:microsoft.com/office/officeart/2005/8/layout/vList2"/>
    <dgm:cxn modelId="{7F8A5A2E-E753-467B-A7D6-A58FFF97056B}" srcId="{107F3F78-1528-4863-9D34-F1D62F4766EA}" destId="{18B414FC-5522-4ABC-9958-8ED54206524E}" srcOrd="0" destOrd="0" parTransId="{30E9A5DA-16F8-4E77-B0D2-AA3B700BC44E}" sibTransId="{418F1014-2AF4-4EEB-A068-8B668BC570F6}"/>
    <dgm:cxn modelId="{D1AFD50B-00F4-4551-AAC4-8883230905C9}" srcId="{107F3F78-1528-4863-9D34-F1D62F4766EA}" destId="{3B8A3282-48FF-43D3-9847-D0133E21CBFE}" srcOrd="2" destOrd="0" parTransId="{92360D8E-2EA2-4235-A6D0-084E46AA4CF9}" sibTransId="{E0E5D79B-69F9-406E-8B0D-C8DE9A181F74}"/>
    <dgm:cxn modelId="{3AF907B5-6D76-4BD1-9A05-7811CBC10794}" type="presOf" srcId="{18B414FC-5522-4ABC-9958-8ED54206524E}" destId="{0556EA99-C1D9-4860-BF0C-B2B4C5419CA1}" srcOrd="0" destOrd="0" presId="urn:microsoft.com/office/officeart/2005/8/layout/vList2"/>
    <dgm:cxn modelId="{047ED1A0-5ACA-4AE0-92C6-084954F16821}" type="presOf" srcId="{C0C6C336-33F1-4E99-A3BB-AB0C488043B4}" destId="{E1BB2044-62F6-4D6F-ACFE-22DB63498AD2}" srcOrd="0" destOrd="0" presId="urn:microsoft.com/office/officeart/2005/8/layout/vList2"/>
    <dgm:cxn modelId="{5B6D8520-EBC7-4BBA-89E0-33F2E4AB0273}" type="presOf" srcId="{107F3F78-1528-4863-9D34-F1D62F4766EA}" destId="{13194232-660B-4B50-B3A9-749649AD880A}" srcOrd="0" destOrd="0" presId="urn:microsoft.com/office/officeart/2005/8/layout/vList2"/>
    <dgm:cxn modelId="{8666E618-8F75-494A-A7D2-72F068B47BD6}" type="presParOf" srcId="{13194232-660B-4B50-B3A9-749649AD880A}" destId="{0556EA99-C1D9-4860-BF0C-B2B4C5419CA1}" srcOrd="0" destOrd="0" presId="urn:microsoft.com/office/officeart/2005/8/layout/vList2"/>
    <dgm:cxn modelId="{7BBFBA19-AEA4-49C6-95CA-E0D954339C3B}" type="presParOf" srcId="{13194232-660B-4B50-B3A9-749649AD880A}" destId="{27109615-3948-4065-A88D-AD0ED8C13E61}" srcOrd="1" destOrd="0" presId="urn:microsoft.com/office/officeart/2005/8/layout/vList2"/>
    <dgm:cxn modelId="{75C5A06F-D98B-4AE3-B127-F61129210F43}" type="presParOf" srcId="{13194232-660B-4B50-B3A9-749649AD880A}" destId="{E1BB2044-62F6-4D6F-ACFE-22DB63498AD2}" srcOrd="2" destOrd="0" presId="urn:microsoft.com/office/officeart/2005/8/layout/vList2"/>
    <dgm:cxn modelId="{2BB77777-0AAC-458F-9A99-0813A22FF9FE}" type="presParOf" srcId="{13194232-660B-4B50-B3A9-749649AD880A}" destId="{CC7E1ADD-782D-4BD5-8199-9EBDC55A08E5}" srcOrd="3" destOrd="0" presId="urn:microsoft.com/office/officeart/2005/8/layout/vList2"/>
    <dgm:cxn modelId="{363ECC4F-FF25-4A06-983B-3765A9F41A93}" type="presParOf" srcId="{13194232-660B-4B50-B3A9-749649AD880A}" destId="{995DED78-89AB-4092-AA95-8311A1E5803A}" srcOrd="4" destOrd="0" presId="urn:microsoft.com/office/officeart/2005/8/layout/vList2"/>
    <dgm:cxn modelId="{B2B547F6-DE26-4EBA-AC78-F7C6229A835E}" type="presParOf" srcId="{13194232-660B-4B50-B3A9-749649AD880A}" destId="{717080B1-5371-468B-895E-FED199578832}" srcOrd="5" destOrd="0" presId="urn:microsoft.com/office/officeart/2005/8/layout/vList2"/>
    <dgm:cxn modelId="{F3ACCA5C-9A6D-4EBF-913E-3CF5E7E61593}" type="presParOf" srcId="{13194232-660B-4B50-B3A9-749649AD880A}" destId="{A81CAAF6-7BE4-40D8-99F8-A574E7EC445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107F3F78-1528-4863-9D34-F1D62F4766EA}"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BE710608-CE94-44B1-9F47-21FD9CD2712B}">
      <dgm:prSet custT="1"/>
      <dgm:spPr/>
      <dgm:t>
        <a:bodyPr/>
        <a:lstStyle/>
        <a:p>
          <a:r>
            <a:rPr lang="en-US" sz="1800" b="0" dirty="0"/>
            <a:t>Signal initiation devices</a:t>
          </a:r>
        </a:p>
      </dgm:t>
    </dgm:pt>
    <dgm:pt modelId="{0C3EB3BC-B226-41F6-A2D9-5EA205EFD6B3}" type="parTrans" cxnId="{1555955E-3C7C-4A67-911B-BE670312FF2C}">
      <dgm:prSet/>
      <dgm:spPr/>
      <dgm:t>
        <a:bodyPr/>
        <a:lstStyle/>
        <a:p>
          <a:endParaRPr lang="en-US"/>
        </a:p>
      </dgm:t>
    </dgm:pt>
    <dgm:pt modelId="{92358EDB-3191-4E11-8C07-6B4801E34DD1}" type="sibTrans" cxnId="{1555955E-3C7C-4A67-911B-BE670312FF2C}">
      <dgm:prSet/>
      <dgm:spPr/>
      <dgm:t>
        <a:bodyPr/>
        <a:lstStyle/>
        <a:p>
          <a:endParaRPr lang="en-US"/>
        </a:p>
      </dgm:t>
    </dgm:pt>
    <dgm:pt modelId="{89248ACD-36A0-49BB-A525-858D4CD6D370}">
      <dgm:prSet custT="1"/>
      <dgm:spPr/>
      <dgm:t>
        <a:bodyPr/>
        <a:lstStyle/>
        <a:p>
          <a:r>
            <a:rPr lang="en-US" sz="1800" b="0" dirty="0"/>
            <a:t>Signal notification appliances</a:t>
          </a:r>
        </a:p>
      </dgm:t>
    </dgm:pt>
    <dgm:pt modelId="{79F05E09-DA30-43C9-8A6F-53F3A8A28625}" type="parTrans" cxnId="{B71E6014-8A0E-489A-B788-955EF2ABFC38}">
      <dgm:prSet/>
      <dgm:spPr/>
      <dgm:t>
        <a:bodyPr/>
        <a:lstStyle/>
        <a:p>
          <a:endParaRPr lang="en-US"/>
        </a:p>
      </dgm:t>
    </dgm:pt>
    <dgm:pt modelId="{575F56FB-A588-4E8B-B488-A9AD50C03175}" type="sibTrans" cxnId="{B71E6014-8A0E-489A-B788-955EF2ABFC38}">
      <dgm:prSet/>
      <dgm:spPr/>
      <dgm:t>
        <a:bodyPr/>
        <a:lstStyle/>
        <a:p>
          <a:endParaRPr lang="en-US"/>
        </a:p>
      </dgm:t>
    </dgm:pt>
    <dgm:pt modelId="{92F509FF-E724-4BCA-A568-C776EA0E2EDD}">
      <dgm:prSet custT="1"/>
      <dgm:spPr/>
      <dgm:t>
        <a:bodyPr/>
        <a:lstStyle/>
        <a:p>
          <a:r>
            <a:rPr lang="en-US" sz="1800" b="0" dirty="0"/>
            <a:t>Automatic door closing devices </a:t>
          </a:r>
        </a:p>
      </dgm:t>
    </dgm:pt>
    <dgm:pt modelId="{F22DF749-5617-4DD2-9886-AC488EEFF305}" type="parTrans" cxnId="{86FA1057-A247-48D5-8BC5-F059A83D1B4C}">
      <dgm:prSet/>
      <dgm:spPr/>
      <dgm:t>
        <a:bodyPr/>
        <a:lstStyle/>
        <a:p>
          <a:endParaRPr lang="en-US"/>
        </a:p>
      </dgm:t>
    </dgm:pt>
    <dgm:pt modelId="{8916B505-6637-4400-A50D-31E4F1DF781C}" type="sibTrans" cxnId="{86FA1057-A247-48D5-8BC5-F059A83D1B4C}">
      <dgm:prSet/>
      <dgm:spPr/>
      <dgm:t>
        <a:bodyPr/>
        <a:lstStyle/>
        <a:p>
          <a:endParaRPr lang="en-US"/>
        </a:p>
      </dgm:t>
    </dgm:pt>
    <dgm:pt modelId="{888DB52F-1498-4579-9DC7-CB74A899E37B}">
      <dgm:prSet custT="1"/>
      <dgm:spPr/>
      <dgm:t>
        <a:bodyPr/>
        <a:lstStyle/>
        <a:p>
          <a:r>
            <a:rPr lang="en-US" sz="1800" b="0" dirty="0"/>
            <a:t>Lightning protection devices</a:t>
          </a:r>
        </a:p>
      </dgm:t>
    </dgm:pt>
    <dgm:pt modelId="{A5603114-8CF5-428C-A405-3F5DBD719976}" type="parTrans" cxnId="{78A9B3F8-4C97-4DF9-8B06-3CAA02AF5CBB}">
      <dgm:prSet/>
      <dgm:spPr/>
      <dgm:t>
        <a:bodyPr/>
        <a:lstStyle/>
        <a:p>
          <a:endParaRPr lang="en-US"/>
        </a:p>
      </dgm:t>
    </dgm:pt>
    <dgm:pt modelId="{B405A4BB-3991-4C7B-89E1-F5E859EC69F8}" type="sibTrans" cxnId="{78A9B3F8-4C97-4DF9-8B06-3CAA02AF5CBB}">
      <dgm:prSet/>
      <dgm:spPr/>
      <dgm:t>
        <a:bodyPr/>
        <a:lstStyle/>
        <a:p>
          <a:endParaRPr lang="en-US"/>
        </a:p>
      </dgm:t>
    </dgm:pt>
    <dgm:pt modelId="{9D65B71E-1098-4B61-9E28-BAA7F92185F7}">
      <dgm:prSet custT="1"/>
      <dgm:spPr/>
      <dgm:t>
        <a:bodyPr/>
        <a:lstStyle/>
        <a:p>
          <a:r>
            <a:rPr lang="en-US" sz="1800" b="0" dirty="0"/>
            <a:t>Smoke control devices</a:t>
          </a:r>
        </a:p>
      </dgm:t>
    </dgm:pt>
    <dgm:pt modelId="{CD3E249E-33CC-4C16-9C2D-C8D062960606}" type="parTrans" cxnId="{20814803-2E64-4A9D-8534-2569C574F13A}">
      <dgm:prSet/>
      <dgm:spPr/>
      <dgm:t>
        <a:bodyPr/>
        <a:lstStyle/>
        <a:p>
          <a:endParaRPr lang="en-US"/>
        </a:p>
      </dgm:t>
    </dgm:pt>
    <dgm:pt modelId="{8A662C0E-F5E7-4F03-9333-3F3443AFEB01}" type="sibTrans" cxnId="{20814803-2E64-4A9D-8534-2569C574F13A}">
      <dgm:prSet/>
      <dgm:spPr/>
      <dgm:t>
        <a:bodyPr/>
        <a:lstStyle/>
        <a:p>
          <a:endParaRPr lang="en-US"/>
        </a:p>
      </dgm:t>
    </dgm:pt>
    <dgm:pt modelId="{620494FC-F3AB-452D-AAD3-534BCEBE1192}">
      <dgm:prSet custT="1"/>
      <dgm:spPr/>
      <dgm:t>
        <a:bodyPr/>
        <a:lstStyle/>
        <a:p>
          <a:r>
            <a:rPr lang="en-US" sz="1800" b="0" dirty="0"/>
            <a:t>Damper control devices</a:t>
          </a:r>
        </a:p>
      </dgm:t>
    </dgm:pt>
    <dgm:pt modelId="{A483A946-C1B1-4C85-BAC3-469DA81C4FFF}" type="parTrans" cxnId="{8A95FBFA-2A24-49C9-9E81-8D0A8A6E534B}">
      <dgm:prSet/>
      <dgm:spPr/>
      <dgm:t>
        <a:bodyPr/>
        <a:lstStyle/>
        <a:p>
          <a:endParaRPr lang="en-US"/>
        </a:p>
      </dgm:t>
    </dgm:pt>
    <dgm:pt modelId="{10A2F729-D6D9-40BE-B55D-7DB3817AC7F3}" type="sibTrans" cxnId="{8A95FBFA-2A24-49C9-9E81-8D0A8A6E534B}">
      <dgm:prSet/>
      <dgm:spPr/>
      <dgm:t>
        <a:bodyPr/>
        <a:lstStyle/>
        <a:p>
          <a:endParaRPr lang="en-US"/>
        </a:p>
      </dgm:t>
    </dgm:pt>
    <dgm:pt modelId="{DC2E7CDB-54C4-4D98-B9B6-058D1B6FEB13}">
      <dgm:prSet custT="1"/>
      <dgm:spPr/>
      <dgm:t>
        <a:bodyPr/>
        <a:lstStyle/>
        <a:p>
          <a:r>
            <a:rPr lang="en-US" sz="1800" b="0" dirty="0"/>
            <a:t>Fire pumps</a:t>
          </a:r>
        </a:p>
      </dgm:t>
    </dgm:pt>
    <dgm:pt modelId="{AD6E779B-95DA-4EEF-82FF-6816FC104072}" type="parTrans" cxnId="{C9BA74EE-D955-458C-9BAE-BA2B219F2C9A}">
      <dgm:prSet/>
      <dgm:spPr/>
      <dgm:t>
        <a:bodyPr/>
        <a:lstStyle/>
        <a:p>
          <a:endParaRPr lang="en-US"/>
        </a:p>
      </dgm:t>
    </dgm:pt>
    <dgm:pt modelId="{A8126906-9E3E-49EB-8F54-2F6B4F2A8FA0}" type="sibTrans" cxnId="{C9BA74EE-D955-458C-9BAE-BA2B219F2C9A}">
      <dgm:prSet/>
      <dgm:spPr/>
      <dgm:t>
        <a:bodyPr/>
        <a:lstStyle/>
        <a:p>
          <a:endParaRPr lang="en-US"/>
        </a:p>
      </dgm:t>
    </dgm:pt>
    <dgm:pt modelId="{D972D960-A112-4B7B-82A9-8EE7C3217508}">
      <dgm:prSet custT="1"/>
      <dgm:spPr/>
      <dgm:t>
        <a:bodyPr/>
        <a:lstStyle/>
        <a:p>
          <a:r>
            <a:rPr lang="en-US" sz="1800" b="0" dirty="0"/>
            <a:t>Power supply</a:t>
          </a:r>
        </a:p>
      </dgm:t>
    </dgm:pt>
    <dgm:pt modelId="{91369744-655E-49E8-9278-3582BA1A9059}" type="parTrans" cxnId="{4C7E27DA-DF41-4084-9037-77BF6D5A97DD}">
      <dgm:prSet/>
      <dgm:spPr/>
      <dgm:t>
        <a:bodyPr/>
        <a:lstStyle/>
        <a:p>
          <a:endParaRPr lang="en-US"/>
        </a:p>
      </dgm:t>
    </dgm:pt>
    <dgm:pt modelId="{45900334-6606-4087-9F71-415A3201E42C}" type="sibTrans" cxnId="{4C7E27DA-DF41-4084-9037-77BF6D5A97DD}">
      <dgm:prSet/>
      <dgm:spPr/>
      <dgm:t>
        <a:bodyPr/>
        <a:lstStyle/>
        <a:p>
          <a:endParaRPr lang="en-US"/>
        </a:p>
      </dgm:t>
    </dgm:pt>
    <dgm:pt modelId="{C5413E18-B941-48B6-BEA2-26E7A3C28B85}">
      <dgm:prSet custT="1"/>
      <dgm:spPr>
        <a:gradFill rotWithShape="0">
          <a:gsLst>
            <a:gs pos="0">
              <a:schemeClr val="accent2">
                <a:shade val="80000"/>
                <a:hueOff val="0"/>
                <a:satOff val="-11081"/>
                <a:lumOff val="28449"/>
                <a:alphaOff val="0"/>
                <a:shade val="51000"/>
                <a:satMod val="130000"/>
              </a:schemeClr>
            </a:gs>
            <a:gs pos="89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1800" b="0" dirty="0"/>
            <a:t>Auxiliary power supply</a:t>
          </a:r>
        </a:p>
      </dgm:t>
    </dgm:pt>
    <dgm:pt modelId="{B1410C9A-8240-44B7-9D63-71C3C622E18A}" type="parTrans" cxnId="{59A4E423-7898-47A3-BFD2-D4D3EB9B0093}">
      <dgm:prSet/>
      <dgm:spPr/>
      <dgm:t>
        <a:bodyPr/>
        <a:lstStyle/>
        <a:p>
          <a:endParaRPr lang="en-US"/>
        </a:p>
      </dgm:t>
    </dgm:pt>
    <dgm:pt modelId="{0837E836-B6B4-46B7-83FE-C9089B006267}" type="sibTrans" cxnId="{59A4E423-7898-47A3-BFD2-D4D3EB9B0093}">
      <dgm:prSet/>
      <dgm:spPr/>
      <dgm:t>
        <a:bodyPr/>
        <a:lstStyle/>
        <a:p>
          <a:endParaRPr lang="en-US"/>
        </a:p>
      </dgm:t>
    </dgm:pt>
    <dgm:pt modelId="{E486E89D-32A7-4B2F-B2EA-37EEC940B5C4}" type="pres">
      <dgm:prSet presAssocID="{107F3F78-1528-4863-9D34-F1D62F4766EA}" presName="diagram" presStyleCnt="0">
        <dgm:presLayoutVars>
          <dgm:dir/>
          <dgm:resizeHandles val="exact"/>
        </dgm:presLayoutVars>
      </dgm:prSet>
      <dgm:spPr/>
      <dgm:t>
        <a:bodyPr/>
        <a:lstStyle/>
        <a:p>
          <a:endParaRPr lang="en-US"/>
        </a:p>
      </dgm:t>
    </dgm:pt>
    <dgm:pt modelId="{056D8F4E-7DEA-4BFD-96F4-6C5F0F451DE8}" type="pres">
      <dgm:prSet presAssocID="{BE710608-CE94-44B1-9F47-21FD9CD2712B}" presName="node" presStyleLbl="node1" presStyleIdx="0" presStyleCnt="9">
        <dgm:presLayoutVars>
          <dgm:bulletEnabled val="1"/>
        </dgm:presLayoutVars>
      </dgm:prSet>
      <dgm:spPr/>
      <dgm:t>
        <a:bodyPr/>
        <a:lstStyle/>
        <a:p>
          <a:endParaRPr lang="en-US"/>
        </a:p>
      </dgm:t>
    </dgm:pt>
    <dgm:pt modelId="{7E9DFA71-1163-454E-BD43-66406F66CC15}" type="pres">
      <dgm:prSet presAssocID="{92358EDB-3191-4E11-8C07-6B4801E34DD1}" presName="sibTrans" presStyleCnt="0"/>
      <dgm:spPr/>
    </dgm:pt>
    <dgm:pt modelId="{21703A2E-449C-4A90-B299-57E111E97CDE}" type="pres">
      <dgm:prSet presAssocID="{89248ACD-36A0-49BB-A525-858D4CD6D370}" presName="node" presStyleLbl="node1" presStyleIdx="1" presStyleCnt="9">
        <dgm:presLayoutVars>
          <dgm:bulletEnabled val="1"/>
        </dgm:presLayoutVars>
      </dgm:prSet>
      <dgm:spPr/>
      <dgm:t>
        <a:bodyPr/>
        <a:lstStyle/>
        <a:p>
          <a:endParaRPr lang="en-US"/>
        </a:p>
      </dgm:t>
    </dgm:pt>
    <dgm:pt modelId="{4A1FE028-0635-41E4-84B6-E5EDAEB9DA1A}" type="pres">
      <dgm:prSet presAssocID="{575F56FB-A588-4E8B-B488-A9AD50C03175}" presName="sibTrans" presStyleCnt="0"/>
      <dgm:spPr/>
    </dgm:pt>
    <dgm:pt modelId="{D185E857-F5EC-4994-BE64-D77143A1F318}" type="pres">
      <dgm:prSet presAssocID="{92F509FF-E724-4BCA-A568-C776EA0E2EDD}" presName="node" presStyleLbl="node1" presStyleIdx="2" presStyleCnt="9">
        <dgm:presLayoutVars>
          <dgm:bulletEnabled val="1"/>
        </dgm:presLayoutVars>
      </dgm:prSet>
      <dgm:spPr/>
      <dgm:t>
        <a:bodyPr/>
        <a:lstStyle/>
        <a:p>
          <a:endParaRPr lang="en-US"/>
        </a:p>
      </dgm:t>
    </dgm:pt>
    <dgm:pt modelId="{F6A53FC6-69EB-4B96-8034-3BA790863146}" type="pres">
      <dgm:prSet presAssocID="{8916B505-6637-4400-A50D-31E4F1DF781C}" presName="sibTrans" presStyleCnt="0"/>
      <dgm:spPr/>
    </dgm:pt>
    <dgm:pt modelId="{2022E8A2-5B7F-41C3-90B5-A86A06A2CEFA}" type="pres">
      <dgm:prSet presAssocID="{888DB52F-1498-4579-9DC7-CB74A899E37B}" presName="node" presStyleLbl="node1" presStyleIdx="3" presStyleCnt="9">
        <dgm:presLayoutVars>
          <dgm:bulletEnabled val="1"/>
        </dgm:presLayoutVars>
      </dgm:prSet>
      <dgm:spPr/>
      <dgm:t>
        <a:bodyPr/>
        <a:lstStyle/>
        <a:p>
          <a:endParaRPr lang="en-US"/>
        </a:p>
      </dgm:t>
    </dgm:pt>
    <dgm:pt modelId="{FF602A0E-3FF7-4956-9718-1E1EF08187BD}" type="pres">
      <dgm:prSet presAssocID="{B405A4BB-3991-4C7B-89E1-F5E859EC69F8}" presName="sibTrans" presStyleCnt="0"/>
      <dgm:spPr/>
    </dgm:pt>
    <dgm:pt modelId="{3325D3F9-F97B-44F9-BC47-B0AF273F449D}" type="pres">
      <dgm:prSet presAssocID="{9D65B71E-1098-4B61-9E28-BAA7F92185F7}" presName="node" presStyleLbl="node1" presStyleIdx="4" presStyleCnt="9">
        <dgm:presLayoutVars>
          <dgm:bulletEnabled val="1"/>
        </dgm:presLayoutVars>
      </dgm:prSet>
      <dgm:spPr/>
      <dgm:t>
        <a:bodyPr/>
        <a:lstStyle/>
        <a:p>
          <a:endParaRPr lang="en-US"/>
        </a:p>
      </dgm:t>
    </dgm:pt>
    <dgm:pt modelId="{7B3D5EFF-55B1-4D43-A853-1A572A6C63BC}" type="pres">
      <dgm:prSet presAssocID="{8A662C0E-F5E7-4F03-9333-3F3443AFEB01}" presName="sibTrans" presStyleCnt="0"/>
      <dgm:spPr/>
    </dgm:pt>
    <dgm:pt modelId="{81819913-2804-4617-9096-4AED5AEBFEAB}" type="pres">
      <dgm:prSet presAssocID="{620494FC-F3AB-452D-AAD3-534BCEBE1192}" presName="node" presStyleLbl="node1" presStyleIdx="5" presStyleCnt="9">
        <dgm:presLayoutVars>
          <dgm:bulletEnabled val="1"/>
        </dgm:presLayoutVars>
      </dgm:prSet>
      <dgm:spPr/>
      <dgm:t>
        <a:bodyPr/>
        <a:lstStyle/>
        <a:p>
          <a:endParaRPr lang="en-US"/>
        </a:p>
      </dgm:t>
    </dgm:pt>
    <dgm:pt modelId="{0DC3A146-1D7A-4E0B-B728-0389BEE558FA}" type="pres">
      <dgm:prSet presAssocID="{10A2F729-D6D9-40BE-B55D-7DB3817AC7F3}" presName="sibTrans" presStyleCnt="0"/>
      <dgm:spPr/>
    </dgm:pt>
    <dgm:pt modelId="{F9A518FC-DF95-42C4-9A97-18A3940D1C8D}" type="pres">
      <dgm:prSet presAssocID="{DC2E7CDB-54C4-4D98-B9B6-058D1B6FEB13}" presName="node" presStyleLbl="node1" presStyleIdx="6" presStyleCnt="9">
        <dgm:presLayoutVars>
          <dgm:bulletEnabled val="1"/>
        </dgm:presLayoutVars>
      </dgm:prSet>
      <dgm:spPr/>
      <dgm:t>
        <a:bodyPr/>
        <a:lstStyle/>
        <a:p>
          <a:endParaRPr lang="en-US"/>
        </a:p>
      </dgm:t>
    </dgm:pt>
    <dgm:pt modelId="{2483F3E1-2D56-43A0-82C5-67902666A8AB}" type="pres">
      <dgm:prSet presAssocID="{A8126906-9E3E-49EB-8F54-2F6B4F2A8FA0}" presName="sibTrans" presStyleCnt="0"/>
      <dgm:spPr/>
    </dgm:pt>
    <dgm:pt modelId="{1694014A-BC0E-4B51-A21D-C90598542B03}" type="pres">
      <dgm:prSet presAssocID="{D972D960-A112-4B7B-82A9-8EE7C3217508}" presName="node" presStyleLbl="node1" presStyleIdx="7" presStyleCnt="9">
        <dgm:presLayoutVars>
          <dgm:bulletEnabled val="1"/>
        </dgm:presLayoutVars>
      </dgm:prSet>
      <dgm:spPr/>
      <dgm:t>
        <a:bodyPr/>
        <a:lstStyle/>
        <a:p>
          <a:endParaRPr lang="en-US"/>
        </a:p>
      </dgm:t>
    </dgm:pt>
    <dgm:pt modelId="{2388BD62-6A30-4136-8176-9B786C9811D5}" type="pres">
      <dgm:prSet presAssocID="{45900334-6606-4087-9F71-415A3201E42C}" presName="sibTrans" presStyleCnt="0"/>
      <dgm:spPr/>
    </dgm:pt>
    <dgm:pt modelId="{84E90C5A-DFFB-4B5E-B498-63CC616B77DE}" type="pres">
      <dgm:prSet presAssocID="{C5413E18-B941-48B6-BEA2-26E7A3C28B85}" presName="node" presStyleLbl="node1" presStyleIdx="8" presStyleCnt="9">
        <dgm:presLayoutVars>
          <dgm:bulletEnabled val="1"/>
        </dgm:presLayoutVars>
      </dgm:prSet>
      <dgm:spPr/>
      <dgm:t>
        <a:bodyPr/>
        <a:lstStyle/>
        <a:p>
          <a:endParaRPr lang="en-US"/>
        </a:p>
      </dgm:t>
    </dgm:pt>
  </dgm:ptLst>
  <dgm:cxnLst>
    <dgm:cxn modelId="{1FB9D1E4-7A58-481B-AEC7-6282581C2FBE}" type="presOf" srcId="{92F509FF-E724-4BCA-A568-C776EA0E2EDD}" destId="{D185E857-F5EC-4994-BE64-D77143A1F318}" srcOrd="0" destOrd="0" presId="urn:microsoft.com/office/officeart/2005/8/layout/default"/>
    <dgm:cxn modelId="{C9BA74EE-D955-458C-9BAE-BA2B219F2C9A}" srcId="{107F3F78-1528-4863-9D34-F1D62F4766EA}" destId="{DC2E7CDB-54C4-4D98-B9B6-058D1B6FEB13}" srcOrd="6" destOrd="0" parTransId="{AD6E779B-95DA-4EEF-82FF-6816FC104072}" sibTransId="{A8126906-9E3E-49EB-8F54-2F6B4F2A8FA0}"/>
    <dgm:cxn modelId="{C149EB5A-867D-4C9D-8204-B29F091009EE}" type="presOf" srcId="{89248ACD-36A0-49BB-A525-858D4CD6D370}" destId="{21703A2E-449C-4A90-B299-57E111E97CDE}" srcOrd="0" destOrd="0" presId="urn:microsoft.com/office/officeart/2005/8/layout/default"/>
    <dgm:cxn modelId="{DD58320E-669F-4777-95F8-FAA378EF0203}" type="presOf" srcId="{BE710608-CE94-44B1-9F47-21FD9CD2712B}" destId="{056D8F4E-7DEA-4BFD-96F4-6C5F0F451DE8}" srcOrd="0" destOrd="0" presId="urn:microsoft.com/office/officeart/2005/8/layout/default"/>
    <dgm:cxn modelId="{12BEC8D9-7F00-4A3A-A14A-524ADFF6A1A7}" type="presOf" srcId="{888DB52F-1498-4579-9DC7-CB74A899E37B}" destId="{2022E8A2-5B7F-41C3-90B5-A86A06A2CEFA}" srcOrd="0" destOrd="0" presId="urn:microsoft.com/office/officeart/2005/8/layout/default"/>
    <dgm:cxn modelId="{E52A22C3-0D20-4A08-AA1B-2654E6DBBC8A}" type="presOf" srcId="{DC2E7CDB-54C4-4D98-B9B6-058D1B6FEB13}" destId="{F9A518FC-DF95-42C4-9A97-18A3940D1C8D}" srcOrd="0" destOrd="0" presId="urn:microsoft.com/office/officeart/2005/8/layout/default"/>
    <dgm:cxn modelId="{1555955E-3C7C-4A67-911B-BE670312FF2C}" srcId="{107F3F78-1528-4863-9D34-F1D62F4766EA}" destId="{BE710608-CE94-44B1-9F47-21FD9CD2712B}" srcOrd="0" destOrd="0" parTransId="{0C3EB3BC-B226-41F6-A2D9-5EA205EFD6B3}" sibTransId="{92358EDB-3191-4E11-8C07-6B4801E34DD1}"/>
    <dgm:cxn modelId="{8A95FBFA-2A24-49C9-9E81-8D0A8A6E534B}" srcId="{107F3F78-1528-4863-9D34-F1D62F4766EA}" destId="{620494FC-F3AB-452D-AAD3-534BCEBE1192}" srcOrd="5" destOrd="0" parTransId="{A483A946-C1B1-4C85-BAC3-469DA81C4FFF}" sibTransId="{10A2F729-D6D9-40BE-B55D-7DB3817AC7F3}"/>
    <dgm:cxn modelId="{5717ED69-58CB-427A-83F6-BF2F3ADBD4C3}" type="presOf" srcId="{107F3F78-1528-4863-9D34-F1D62F4766EA}" destId="{E486E89D-32A7-4B2F-B2EA-37EEC940B5C4}" srcOrd="0" destOrd="0" presId="urn:microsoft.com/office/officeart/2005/8/layout/default"/>
    <dgm:cxn modelId="{86FA1057-A247-48D5-8BC5-F059A83D1B4C}" srcId="{107F3F78-1528-4863-9D34-F1D62F4766EA}" destId="{92F509FF-E724-4BCA-A568-C776EA0E2EDD}" srcOrd="2" destOrd="0" parTransId="{F22DF749-5617-4DD2-9886-AC488EEFF305}" sibTransId="{8916B505-6637-4400-A50D-31E4F1DF781C}"/>
    <dgm:cxn modelId="{382DF333-1F79-434E-AA7A-066E6127EB5B}" type="presOf" srcId="{9D65B71E-1098-4B61-9E28-BAA7F92185F7}" destId="{3325D3F9-F97B-44F9-BC47-B0AF273F449D}" srcOrd="0" destOrd="0" presId="urn:microsoft.com/office/officeart/2005/8/layout/default"/>
    <dgm:cxn modelId="{959757EA-D672-4EA4-9BAE-4A7AAB5736B4}" type="presOf" srcId="{620494FC-F3AB-452D-AAD3-534BCEBE1192}" destId="{81819913-2804-4617-9096-4AED5AEBFEAB}" srcOrd="0" destOrd="0" presId="urn:microsoft.com/office/officeart/2005/8/layout/default"/>
    <dgm:cxn modelId="{B71E6014-8A0E-489A-B788-955EF2ABFC38}" srcId="{107F3F78-1528-4863-9D34-F1D62F4766EA}" destId="{89248ACD-36A0-49BB-A525-858D4CD6D370}" srcOrd="1" destOrd="0" parTransId="{79F05E09-DA30-43C9-8A6F-53F3A8A28625}" sibTransId="{575F56FB-A588-4E8B-B488-A9AD50C03175}"/>
    <dgm:cxn modelId="{20814803-2E64-4A9D-8534-2569C574F13A}" srcId="{107F3F78-1528-4863-9D34-F1D62F4766EA}" destId="{9D65B71E-1098-4B61-9E28-BAA7F92185F7}" srcOrd="4" destOrd="0" parTransId="{CD3E249E-33CC-4C16-9C2D-C8D062960606}" sibTransId="{8A662C0E-F5E7-4F03-9333-3F3443AFEB01}"/>
    <dgm:cxn modelId="{4C7E27DA-DF41-4084-9037-77BF6D5A97DD}" srcId="{107F3F78-1528-4863-9D34-F1D62F4766EA}" destId="{D972D960-A112-4B7B-82A9-8EE7C3217508}" srcOrd="7" destOrd="0" parTransId="{91369744-655E-49E8-9278-3582BA1A9059}" sibTransId="{45900334-6606-4087-9F71-415A3201E42C}"/>
    <dgm:cxn modelId="{78A9B3F8-4C97-4DF9-8B06-3CAA02AF5CBB}" srcId="{107F3F78-1528-4863-9D34-F1D62F4766EA}" destId="{888DB52F-1498-4579-9DC7-CB74A899E37B}" srcOrd="3" destOrd="0" parTransId="{A5603114-8CF5-428C-A405-3F5DBD719976}" sibTransId="{B405A4BB-3991-4C7B-89E1-F5E859EC69F8}"/>
    <dgm:cxn modelId="{59A4E423-7898-47A3-BFD2-D4D3EB9B0093}" srcId="{107F3F78-1528-4863-9D34-F1D62F4766EA}" destId="{C5413E18-B941-48B6-BEA2-26E7A3C28B85}" srcOrd="8" destOrd="0" parTransId="{B1410C9A-8240-44B7-9D63-71C3C622E18A}" sibTransId="{0837E836-B6B4-46B7-83FE-C9089B006267}"/>
    <dgm:cxn modelId="{2B80175A-A106-44FC-B289-3903FB87C2B4}" type="presOf" srcId="{D972D960-A112-4B7B-82A9-8EE7C3217508}" destId="{1694014A-BC0E-4B51-A21D-C90598542B03}" srcOrd="0" destOrd="0" presId="urn:microsoft.com/office/officeart/2005/8/layout/default"/>
    <dgm:cxn modelId="{E8537376-559F-4A21-9CD1-A02E3D4E6420}" type="presOf" srcId="{C5413E18-B941-48B6-BEA2-26E7A3C28B85}" destId="{84E90C5A-DFFB-4B5E-B498-63CC616B77DE}" srcOrd="0" destOrd="0" presId="urn:microsoft.com/office/officeart/2005/8/layout/default"/>
    <dgm:cxn modelId="{19496FAA-F9E5-41A8-95EF-ACAD1E28EE32}" type="presParOf" srcId="{E486E89D-32A7-4B2F-B2EA-37EEC940B5C4}" destId="{056D8F4E-7DEA-4BFD-96F4-6C5F0F451DE8}" srcOrd="0" destOrd="0" presId="urn:microsoft.com/office/officeart/2005/8/layout/default"/>
    <dgm:cxn modelId="{7903B514-D366-4D10-8004-0B9E990C770A}" type="presParOf" srcId="{E486E89D-32A7-4B2F-B2EA-37EEC940B5C4}" destId="{7E9DFA71-1163-454E-BD43-66406F66CC15}" srcOrd="1" destOrd="0" presId="urn:microsoft.com/office/officeart/2005/8/layout/default"/>
    <dgm:cxn modelId="{22802A58-75BC-41F6-A524-C6B6B0A46846}" type="presParOf" srcId="{E486E89D-32A7-4B2F-B2EA-37EEC940B5C4}" destId="{21703A2E-449C-4A90-B299-57E111E97CDE}" srcOrd="2" destOrd="0" presId="urn:microsoft.com/office/officeart/2005/8/layout/default"/>
    <dgm:cxn modelId="{F7DE3D6B-7C8B-492C-98AE-F6A61B177228}" type="presParOf" srcId="{E486E89D-32A7-4B2F-B2EA-37EEC940B5C4}" destId="{4A1FE028-0635-41E4-84B6-E5EDAEB9DA1A}" srcOrd="3" destOrd="0" presId="urn:microsoft.com/office/officeart/2005/8/layout/default"/>
    <dgm:cxn modelId="{DDB32B72-6FFC-4BB8-AE07-9996323F8E61}" type="presParOf" srcId="{E486E89D-32A7-4B2F-B2EA-37EEC940B5C4}" destId="{D185E857-F5EC-4994-BE64-D77143A1F318}" srcOrd="4" destOrd="0" presId="urn:microsoft.com/office/officeart/2005/8/layout/default"/>
    <dgm:cxn modelId="{477CBD80-6E6D-471A-BC08-738AE877D567}" type="presParOf" srcId="{E486E89D-32A7-4B2F-B2EA-37EEC940B5C4}" destId="{F6A53FC6-69EB-4B96-8034-3BA790863146}" srcOrd="5" destOrd="0" presId="urn:microsoft.com/office/officeart/2005/8/layout/default"/>
    <dgm:cxn modelId="{03C45DED-C067-4045-B7D0-AB60C9F0BBE7}" type="presParOf" srcId="{E486E89D-32A7-4B2F-B2EA-37EEC940B5C4}" destId="{2022E8A2-5B7F-41C3-90B5-A86A06A2CEFA}" srcOrd="6" destOrd="0" presId="urn:microsoft.com/office/officeart/2005/8/layout/default"/>
    <dgm:cxn modelId="{1EDC7FF1-D323-47F8-B4DF-A7121A87623E}" type="presParOf" srcId="{E486E89D-32A7-4B2F-B2EA-37EEC940B5C4}" destId="{FF602A0E-3FF7-4956-9718-1E1EF08187BD}" srcOrd="7" destOrd="0" presId="urn:microsoft.com/office/officeart/2005/8/layout/default"/>
    <dgm:cxn modelId="{221FC5B0-8D14-4ECD-9024-0FC60FFF50C9}" type="presParOf" srcId="{E486E89D-32A7-4B2F-B2EA-37EEC940B5C4}" destId="{3325D3F9-F97B-44F9-BC47-B0AF273F449D}" srcOrd="8" destOrd="0" presId="urn:microsoft.com/office/officeart/2005/8/layout/default"/>
    <dgm:cxn modelId="{20CADBFE-B953-4F27-92AC-E8E402E2E333}" type="presParOf" srcId="{E486E89D-32A7-4B2F-B2EA-37EEC940B5C4}" destId="{7B3D5EFF-55B1-4D43-A853-1A572A6C63BC}" srcOrd="9" destOrd="0" presId="urn:microsoft.com/office/officeart/2005/8/layout/default"/>
    <dgm:cxn modelId="{BABD62C6-B83E-4B1F-833A-FC35CC2A3B55}" type="presParOf" srcId="{E486E89D-32A7-4B2F-B2EA-37EEC940B5C4}" destId="{81819913-2804-4617-9096-4AED5AEBFEAB}" srcOrd="10" destOrd="0" presId="urn:microsoft.com/office/officeart/2005/8/layout/default"/>
    <dgm:cxn modelId="{6D5A95BF-98A5-4E67-A59F-102FC75D47A7}" type="presParOf" srcId="{E486E89D-32A7-4B2F-B2EA-37EEC940B5C4}" destId="{0DC3A146-1D7A-4E0B-B728-0389BEE558FA}" srcOrd="11" destOrd="0" presId="urn:microsoft.com/office/officeart/2005/8/layout/default"/>
    <dgm:cxn modelId="{2E3ABCD8-181D-47DB-A829-88B6A22B00E1}" type="presParOf" srcId="{E486E89D-32A7-4B2F-B2EA-37EEC940B5C4}" destId="{F9A518FC-DF95-42C4-9A97-18A3940D1C8D}" srcOrd="12" destOrd="0" presId="urn:microsoft.com/office/officeart/2005/8/layout/default"/>
    <dgm:cxn modelId="{5EF0B008-297C-4A19-B9F4-D7D5EE86DD2E}" type="presParOf" srcId="{E486E89D-32A7-4B2F-B2EA-37EEC940B5C4}" destId="{2483F3E1-2D56-43A0-82C5-67902666A8AB}" srcOrd="13" destOrd="0" presId="urn:microsoft.com/office/officeart/2005/8/layout/default"/>
    <dgm:cxn modelId="{59D51371-EBA7-4205-8CD6-CEDDDB623311}" type="presParOf" srcId="{E486E89D-32A7-4B2F-B2EA-37EEC940B5C4}" destId="{1694014A-BC0E-4B51-A21D-C90598542B03}" srcOrd="14" destOrd="0" presId="urn:microsoft.com/office/officeart/2005/8/layout/default"/>
    <dgm:cxn modelId="{37526848-6818-4077-ADDD-B6B07870E84D}" type="presParOf" srcId="{E486E89D-32A7-4B2F-B2EA-37EEC940B5C4}" destId="{2388BD62-6A30-4136-8176-9B786C9811D5}" srcOrd="15" destOrd="0" presId="urn:microsoft.com/office/officeart/2005/8/layout/default"/>
    <dgm:cxn modelId="{13219727-28EA-4FA6-8F68-14E7BF6B0047}" type="presParOf" srcId="{E486E89D-32A7-4B2F-B2EA-37EEC940B5C4}" destId="{84E90C5A-DFFB-4B5E-B498-63CC616B77D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107F3F78-1528-4863-9D34-F1D62F4766EA}"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BE710608-CE94-44B1-9F47-21FD9CD2712B}">
      <dgm:prSet custT="1"/>
      <dgm:spPr/>
      <dgm:t>
        <a:bodyPr/>
        <a:lstStyle/>
        <a:p>
          <a:r>
            <a:rPr lang="en-US" sz="1800" b="0" dirty="0"/>
            <a:t>Supervision of alarm systems</a:t>
          </a:r>
        </a:p>
      </dgm:t>
    </dgm:pt>
    <dgm:pt modelId="{0C3EB3BC-B226-41F6-A2D9-5EA205EFD6B3}" type="parTrans" cxnId="{1555955E-3C7C-4A67-911B-BE670312FF2C}">
      <dgm:prSet/>
      <dgm:spPr/>
      <dgm:t>
        <a:bodyPr/>
        <a:lstStyle/>
        <a:p>
          <a:endParaRPr lang="en-US"/>
        </a:p>
      </dgm:t>
    </dgm:pt>
    <dgm:pt modelId="{92358EDB-3191-4E11-8C07-6B4801E34DD1}" type="sibTrans" cxnId="{1555955E-3C7C-4A67-911B-BE670312FF2C}">
      <dgm:prSet/>
      <dgm:spPr/>
      <dgm:t>
        <a:bodyPr/>
        <a:lstStyle/>
        <a:p>
          <a:endParaRPr lang="en-US"/>
        </a:p>
      </dgm:t>
    </dgm:pt>
    <dgm:pt modelId="{B70E8114-27FD-4903-9D83-7288AE8492D5}">
      <dgm:prSet custT="1"/>
      <dgm:spPr/>
      <dgm:t>
        <a:bodyPr/>
        <a:lstStyle/>
        <a:p>
          <a:r>
            <a:rPr lang="en-US" sz="1800" b="0" dirty="0"/>
            <a:t>Elevator control </a:t>
          </a:r>
        </a:p>
      </dgm:t>
    </dgm:pt>
    <dgm:pt modelId="{F060438E-E3CD-4DB1-8853-388FB6534EE7}" type="parTrans" cxnId="{B078817D-B72D-4000-A0C5-31439444EE37}">
      <dgm:prSet/>
      <dgm:spPr/>
      <dgm:t>
        <a:bodyPr/>
        <a:lstStyle/>
        <a:p>
          <a:endParaRPr lang="en-US"/>
        </a:p>
      </dgm:t>
    </dgm:pt>
    <dgm:pt modelId="{25A41BA2-FE7F-4E34-96D1-A8CACA9F088D}" type="sibTrans" cxnId="{B078817D-B72D-4000-A0C5-31439444EE37}">
      <dgm:prSet/>
      <dgm:spPr/>
      <dgm:t>
        <a:bodyPr/>
        <a:lstStyle/>
        <a:p>
          <a:endParaRPr lang="en-US"/>
        </a:p>
      </dgm:t>
    </dgm:pt>
    <dgm:pt modelId="{F137B5F2-A2B0-47F1-9195-E8F3AA8BFD90}">
      <dgm:prSet custT="1"/>
      <dgm:spPr/>
      <dgm:t>
        <a:bodyPr/>
        <a:lstStyle/>
        <a:p>
          <a:r>
            <a:rPr lang="en-US" sz="1800" b="0" dirty="0"/>
            <a:t>Stair pressurization</a:t>
          </a:r>
        </a:p>
      </dgm:t>
    </dgm:pt>
    <dgm:pt modelId="{1DFB9114-5FEC-43C3-A2F0-BF67B3A6D407}" type="parTrans" cxnId="{DB45B0F5-2060-4173-9449-C1956343B0E1}">
      <dgm:prSet/>
      <dgm:spPr/>
      <dgm:t>
        <a:bodyPr/>
        <a:lstStyle/>
        <a:p>
          <a:endParaRPr lang="en-US"/>
        </a:p>
      </dgm:t>
    </dgm:pt>
    <dgm:pt modelId="{1A221407-67A9-414F-98BC-EF156DAC814C}" type="sibTrans" cxnId="{DB45B0F5-2060-4173-9449-C1956343B0E1}">
      <dgm:prSet/>
      <dgm:spPr/>
      <dgm:t>
        <a:bodyPr/>
        <a:lstStyle/>
        <a:p>
          <a:endParaRPr lang="en-US"/>
        </a:p>
      </dgm:t>
    </dgm:pt>
    <dgm:pt modelId="{836B2CC1-5AC4-4208-8989-0D3212B8A05D}">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1800" b="0" dirty="0"/>
            <a:t>Doors that unlock or close automatically when the alarm activates</a:t>
          </a:r>
        </a:p>
      </dgm:t>
    </dgm:pt>
    <dgm:pt modelId="{5F1E636B-32A2-40B1-BA0B-DDEE44A33FA1}" type="parTrans" cxnId="{24039056-9265-4663-861A-4AE8738F42FF}">
      <dgm:prSet/>
      <dgm:spPr/>
      <dgm:t>
        <a:bodyPr/>
        <a:lstStyle/>
        <a:p>
          <a:endParaRPr lang="en-US"/>
        </a:p>
      </dgm:t>
    </dgm:pt>
    <dgm:pt modelId="{21421FB0-0771-43F7-92FA-8C6DED99FF81}" type="sibTrans" cxnId="{24039056-9265-4663-861A-4AE8738F42FF}">
      <dgm:prSet/>
      <dgm:spPr/>
      <dgm:t>
        <a:bodyPr/>
        <a:lstStyle/>
        <a:p>
          <a:endParaRPr lang="en-US"/>
        </a:p>
      </dgm:t>
    </dgm:pt>
    <dgm:pt modelId="{13194232-660B-4B50-B3A9-749649AD880A}" type="pres">
      <dgm:prSet presAssocID="{107F3F78-1528-4863-9D34-F1D62F4766EA}" presName="linear" presStyleCnt="0">
        <dgm:presLayoutVars>
          <dgm:animLvl val="lvl"/>
          <dgm:resizeHandles val="exact"/>
        </dgm:presLayoutVars>
      </dgm:prSet>
      <dgm:spPr/>
      <dgm:t>
        <a:bodyPr/>
        <a:lstStyle/>
        <a:p>
          <a:endParaRPr lang="en-US"/>
        </a:p>
      </dgm:t>
    </dgm:pt>
    <dgm:pt modelId="{A5C9F132-37B5-4F2A-8681-2669CE3AC291}" type="pres">
      <dgm:prSet presAssocID="{BE710608-CE94-44B1-9F47-21FD9CD2712B}" presName="parentText" presStyleLbl="node1" presStyleIdx="0" presStyleCnt="4">
        <dgm:presLayoutVars>
          <dgm:chMax val="0"/>
          <dgm:bulletEnabled val="1"/>
        </dgm:presLayoutVars>
      </dgm:prSet>
      <dgm:spPr/>
      <dgm:t>
        <a:bodyPr/>
        <a:lstStyle/>
        <a:p>
          <a:endParaRPr lang="en-US"/>
        </a:p>
      </dgm:t>
    </dgm:pt>
    <dgm:pt modelId="{82FAF7B4-B5FC-40B0-9FF9-2133801E218B}" type="pres">
      <dgm:prSet presAssocID="{92358EDB-3191-4E11-8C07-6B4801E34DD1}" presName="spacer" presStyleCnt="0"/>
      <dgm:spPr/>
    </dgm:pt>
    <dgm:pt modelId="{C85BA9FD-09FC-46D0-8DCF-0B7457039D31}" type="pres">
      <dgm:prSet presAssocID="{B70E8114-27FD-4903-9D83-7288AE8492D5}" presName="parentText" presStyleLbl="node1" presStyleIdx="1" presStyleCnt="4">
        <dgm:presLayoutVars>
          <dgm:chMax val="0"/>
          <dgm:bulletEnabled val="1"/>
        </dgm:presLayoutVars>
      </dgm:prSet>
      <dgm:spPr/>
      <dgm:t>
        <a:bodyPr/>
        <a:lstStyle/>
        <a:p>
          <a:endParaRPr lang="en-US"/>
        </a:p>
      </dgm:t>
    </dgm:pt>
    <dgm:pt modelId="{7A1A1BDF-B367-49B6-BB2E-9D61747FFDE6}" type="pres">
      <dgm:prSet presAssocID="{25A41BA2-FE7F-4E34-96D1-A8CACA9F088D}" presName="spacer" presStyleCnt="0"/>
      <dgm:spPr/>
    </dgm:pt>
    <dgm:pt modelId="{E6804161-7034-4DA2-BAEC-BBD1F0768EDF}" type="pres">
      <dgm:prSet presAssocID="{F137B5F2-A2B0-47F1-9195-E8F3AA8BFD90}" presName="parentText" presStyleLbl="node1" presStyleIdx="2" presStyleCnt="4">
        <dgm:presLayoutVars>
          <dgm:chMax val="0"/>
          <dgm:bulletEnabled val="1"/>
        </dgm:presLayoutVars>
      </dgm:prSet>
      <dgm:spPr/>
      <dgm:t>
        <a:bodyPr/>
        <a:lstStyle/>
        <a:p>
          <a:endParaRPr lang="en-US"/>
        </a:p>
      </dgm:t>
    </dgm:pt>
    <dgm:pt modelId="{B4EC7402-36EF-41D8-A5A1-C6E8BCA493A8}" type="pres">
      <dgm:prSet presAssocID="{1A221407-67A9-414F-98BC-EF156DAC814C}" presName="spacer" presStyleCnt="0"/>
      <dgm:spPr/>
    </dgm:pt>
    <dgm:pt modelId="{1D938E2D-C6B7-49A5-9A8B-BDDA4D7376CB}" type="pres">
      <dgm:prSet presAssocID="{836B2CC1-5AC4-4208-8989-0D3212B8A05D}" presName="parentText" presStyleLbl="node1" presStyleIdx="3" presStyleCnt="4">
        <dgm:presLayoutVars>
          <dgm:chMax val="0"/>
          <dgm:bulletEnabled val="1"/>
        </dgm:presLayoutVars>
      </dgm:prSet>
      <dgm:spPr/>
      <dgm:t>
        <a:bodyPr/>
        <a:lstStyle/>
        <a:p>
          <a:endParaRPr lang="en-US"/>
        </a:p>
      </dgm:t>
    </dgm:pt>
  </dgm:ptLst>
  <dgm:cxnLst>
    <dgm:cxn modelId="{BE302353-2E6D-4765-B34B-17937D7DF3F0}" type="presOf" srcId="{107F3F78-1528-4863-9D34-F1D62F4766EA}" destId="{13194232-660B-4B50-B3A9-749649AD880A}" srcOrd="0" destOrd="0" presId="urn:microsoft.com/office/officeart/2005/8/layout/vList2"/>
    <dgm:cxn modelId="{1555955E-3C7C-4A67-911B-BE670312FF2C}" srcId="{107F3F78-1528-4863-9D34-F1D62F4766EA}" destId="{BE710608-CE94-44B1-9F47-21FD9CD2712B}" srcOrd="0" destOrd="0" parTransId="{0C3EB3BC-B226-41F6-A2D9-5EA205EFD6B3}" sibTransId="{92358EDB-3191-4E11-8C07-6B4801E34DD1}"/>
    <dgm:cxn modelId="{BC56EAAC-EAC7-43B7-8A47-3A76037C6C62}" type="presOf" srcId="{BE710608-CE94-44B1-9F47-21FD9CD2712B}" destId="{A5C9F132-37B5-4F2A-8681-2669CE3AC291}" srcOrd="0" destOrd="0" presId="urn:microsoft.com/office/officeart/2005/8/layout/vList2"/>
    <dgm:cxn modelId="{24039056-9265-4663-861A-4AE8738F42FF}" srcId="{107F3F78-1528-4863-9D34-F1D62F4766EA}" destId="{836B2CC1-5AC4-4208-8989-0D3212B8A05D}" srcOrd="3" destOrd="0" parTransId="{5F1E636B-32A2-40B1-BA0B-DDEE44A33FA1}" sibTransId="{21421FB0-0771-43F7-92FA-8C6DED99FF81}"/>
    <dgm:cxn modelId="{5BEEC8CE-093B-4A14-A637-ECD1DAFD73AE}" type="presOf" srcId="{836B2CC1-5AC4-4208-8989-0D3212B8A05D}" destId="{1D938E2D-C6B7-49A5-9A8B-BDDA4D7376CB}" srcOrd="0" destOrd="0" presId="urn:microsoft.com/office/officeart/2005/8/layout/vList2"/>
    <dgm:cxn modelId="{DB45B0F5-2060-4173-9449-C1956343B0E1}" srcId="{107F3F78-1528-4863-9D34-F1D62F4766EA}" destId="{F137B5F2-A2B0-47F1-9195-E8F3AA8BFD90}" srcOrd="2" destOrd="0" parTransId="{1DFB9114-5FEC-43C3-A2F0-BF67B3A6D407}" sibTransId="{1A221407-67A9-414F-98BC-EF156DAC814C}"/>
    <dgm:cxn modelId="{3933349B-235D-40F2-B8E8-5B23CF2B58DE}" type="presOf" srcId="{B70E8114-27FD-4903-9D83-7288AE8492D5}" destId="{C85BA9FD-09FC-46D0-8DCF-0B7457039D31}" srcOrd="0" destOrd="0" presId="urn:microsoft.com/office/officeart/2005/8/layout/vList2"/>
    <dgm:cxn modelId="{E5D08D33-6CBB-4A8B-B95E-31D2B31EECB4}" type="presOf" srcId="{F137B5F2-A2B0-47F1-9195-E8F3AA8BFD90}" destId="{E6804161-7034-4DA2-BAEC-BBD1F0768EDF}" srcOrd="0" destOrd="0" presId="urn:microsoft.com/office/officeart/2005/8/layout/vList2"/>
    <dgm:cxn modelId="{B078817D-B72D-4000-A0C5-31439444EE37}" srcId="{107F3F78-1528-4863-9D34-F1D62F4766EA}" destId="{B70E8114-27FD-4903-9D83-7288AE8492D5}" srcOrd="1" destOrd="0" parTransId="{F060438E-E3CD-4DB1-8853-388FB6534EE7}" sibTransId="{25A41BA2-FE7F-4E34-96D1-A8CACA9F088D}"/>
    <dgm:cxn modelId="{74CF62B3-D6B0-47C9-B160-D7748751AA32}" type="presParOf" srcId="{13194232-660B-4B50-B3A9-749649AD880A}" destId="{A5C9F132-37B5-4F2A-8681-2669CE3AC291}" srcOrd="0" destOrd="0" presId="urn:microsoft.com/office/officeart/2005/8/layout/vList2"/>
    <dgm:cxn modelId="{CC1E0AD4-A6CF-4A53-8DE6-DDCA4AE2FFDD}" type="presParOf" srcId="{13194232-660B-4B50-B3A9-749649AD880A}" destId="{82FAF7B4-B5FC-40B0-9FF9-2133801E218B}" srcOrd="1" destOrd="0" presId="urn:microsoft.com/office/officeart/2005/8/layout/vList2"/>
    <dgm:cxn modelId="{A424869F-5735-415B-8FCB-6F1043B9808E}" type="presParOf" srcId="{13194232-660B-4B50-B3A9-749649AD880A}" destId="{C85BA9FD-09FC-46D0-8DCF-0B7457039D31}" srcOrd="2" destOrd="0" presId="urn:microsoft.com/office/officeart/2005/8/layout/vList2"/>
    <dgm:cxn modelId="{3E76747D-61A2-4686-BAD1-CCBA63D0C257}" type="presParOf" srcId="{13194232-660B-4B50-B3A9-749649AD880A}" destId="{7A1A1BDF-B367-49B6-BB2E-9D61747FFDE6}" srcOrd="3" destOrd="0" presId="urn:microsoft.com/office/officeart/2005/8/layout/vList2"/>
    <dgm:cxn modelId="{E44BA39E-F556-4132-8970-E89C3F67789C}" type="presParOf" srcId="{13194232-660B-4B50-B3A9-749649AD880A}" destId="{E6804161-7034-4DA2-BAEC-BBD1F0768EDF}" srcOrd="4" destOrd="0" presId="urn:microsoft.com/office/officeart/2005/8/layout/vList2"/>
    <dgm:cxn modelId="{76374597-F8E1-4D39-97A8-72BD521A1724}" type="presParOf" srcId="{13194232-660B-4B50-B3A9-749649AD880A}" destId="{B4EC7402-36EF-41D8-A5A1-C6E8BCA493A8}" srcOrd="5" destOrd="0" presId="urn:microsoft.com/office/officeart/2005/8/layout/vList2"/>
    <dgm:cxn modelId="{6202C142-E206-4F01-BFD2-BA060884BD11}" type="presParOf" srcId="{13194232-660B-4B50-B3A9-749649AD880A}" destId="{1D938E2D-C6B7-49A5-9A8B-BDDA4D7376C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4F2AC995-DA07-4A1B-8A77-384D20FE1960}"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710AD6F5-C830-4889-A5F0-B4CDE2D934FD}">
      <dgm:prSet phldrT="[Text]" custT="1"/>
      <dgm:spPr/>
      <dgm:t>
        <a:bodyPr/>
        <a:lstStyle/>
        <a:p>
          <a:r>
            <a:rPr lang="en-US" sz="2400" b="0" dirty="0"/>
            <a:t>Battery load and voltage drop calculations</a:t>
          </a:r>
        </a:p>
      </dgm:t>
    </dgm:pt>
    <dgm:pt modelId="{6B6368BE-D0CE-4F3F-B5FA-DC20D139BCF9}" type="parTrans" cxnId="{4BA293C3-2F6F-46A5-89D3-BE537B2AE6F4}">
      <dgm:prSet/>
      <dgm:spPr/>
      <dgm:t>
        <a:bodyPr/>
        <a:lstStyle/>
        <a:p>
          <a:endParaRPr lang="en-US"/>
        </a:p>
      </dgm:t>
    </dgm:pt>
    <dgm:pt modelId="{999F384E-2B5F-440A-8EE5-06B59102AD6F}" type="sibTrans" cxnId="{4BA293C3-2F6F-46A5-89D3-BE537B2AE6F4}">
      <dgm:prSet/>
      <dgm:spPr/>
      <dgm:t>
        <a:bodyPr/>
        <a:lstStyle/>
        <a:p>
          <a:endParaRPr lang="en-US"/>
        </a:p>
      </dgm:t>
    </dgm:pt>
    <dgm:pt modelId="{4A31E182-5C4C-4C25-B67C-82C5D4DD73A6}">
      <dgm:prSet custT="1"/>
      <dgm:spPr/>
      <dgm:t>
        <a:bodyPr/>
        <a:lstStyle/>
        <a:p>
          <a:r>
            <a:rPr lang="en-US" sz="2400" b="0" dirty="0"/>
            <a:t>Manufacturers’ cut sheets</a:t>
          </a:r>
        </a:p>
      </dgm:t>
    </dgm:pt>
    <dgm:pt modelId="{236FE4ED-98A6-42F9-896D-212BF5ED47A8}" type="parTrans" cxnId="{D7176232-812B-4C93-AEB2-2DE96781E8CB}">
      <dgm:prSet/>
      <dgm:spPr/>
      <dgm:t>
        <a:bodyPr/>
        <a:lstStyle/>
        <a:p>
          <a:endParaRPr lang="en-US"/>
        </a:p>
      </dgm:t>
    </dgm:pt>
    <dgm:pt modelId="{2BBF025F-31DE-4BBA-8FEC-4F2283E0F091}" type="sibTrans" cxnId="{D7176232-812B-4C93-AEB2-2DE96781E8CB}">
      <dgm:prSet/>
      <dgm:spPr/>
      <dgm:t>
        <a:bodyPr/>
        <a:lstStyle/>
        <a:p>
          <a:endParaRPr lang="en-US"/>
        </a:p>
      </dgm:t>
    </dgm:pt>
    <dgm:pt modelId="{61EDEF18-5800-4098-B029-49D4D982A845}">
      <dgm:prSet custT="1"/>
      <dgm:spPr/>
      <dgm:t>
        <a:bodyPr/>
        <a:lstStyle/>
        <a:p>
          <a:r>
            <a:rPr lang="en-US" sz="2400" b="0" dirty="0"/>
            <a:t>Point-to-point wiring diagrams</a:t>
          </a:r>
        </a:p>
      </dgm:t>
    </dgm:pt>
    <dgm:pt modelId="{799B1DE6-7AEF-4056-AF05-1D67A0DA1DAC}" type="parTrans" cxnId="{F9791167-5858-4667-94CF-882AB7AE9367}">
      <dgm:prSet/>
      <dgm:spPr/>
      <dgm:t>
        <a:bodyPr/>
        <a:lstStyle/>
        <a:p>
          <a:endParaRPr lang="en-US"/>
        </a:p>
      </dgm:t>
    </dgm:pt>
    <dgm:pt modelId="{83FDBA1F-54AE-4A34-8BEE-2AE537049107}" type="sibTrans" cxnId="{F9791167-5858-4667-94CF-882AB7AE9367}">
      <dgm:prSet/>
      <dgm:spPr/>
      <dgm:t>
        <a:bodyPr/>
        <a:lstStyle/>
        <a:p>
          <a:endParaRPr lang="en-US"/>
        </a:p>
      </dgm:t>
    </dgm:pt>
    <dgm:pt modelId="{99C40952-AAFB-4343-8BCF-A47950F2335C}" type="pres">
      <dgm:prSet presAssocID="{4F2AC995-DA07-4A1B-8A77-384D20FE1960}" presName="diagram" presStyleCnt="0">
        <dgm:presLayoutVars>
          <dgm:dir/>
          <dgm:resizeHandles val="exact"/>
        </dgm:presLayoutVars>
      </dgm:prSet>
      <dgm:spPr/>
      <dgm:t>
        <a:bodyPr/>
        <a:lstStyle/>
        <a:p>
          <a:endParaRPr lang="en-US"/>
        </a:p>
      </dgm:t>
    </dgm:pt>
    <dgm:pt modelId="{BA9180DC-5CFC-4CB7-A084-C7DB91C39D40}" type="pres">
      <dgm:prSet presAssocID="{710AD6F5-C830-4889-A5F0-B4CDE2D934FD}" presName="node" presStyleLbl="node1" presStyleIdx="0" presStyleCnt="3">
        <dgm:presLayoutVars>
          <dgm:bulletEnabled val="1"/>
        </dgm:presLayoutVars>
      </dgm:prSet>
      <dgm:spPr/>
      <dgm:t>
        <a:bodyPr/>
        <a:lstStyle/>
        <a:p>
          <a:endParaRPr lang="en-US"/>
        </a:p>
      </dgm:t>
    </dgm:pt>
    <dgm:pt modelId="{DC8CF7E9-F880-484A-ACB8-9CA2734AE6D2}" type="pres">
      <dgm:prSet presAssocID="{999F384E-2B5F-440A-8EE5-06B59102AD6F}" presName="sibTrans" presStyleCnt="0"/>
      <dgm:spPr/>
    </dgm:pt>
    <dgm:pt modelId="{1E0B3B69-6FC7-4ADE-B7E8-064431A4CC50}" type="pres">
      <dgm:prSet presAssocID="{4A31E182-5C4C-4C25-B67C-82C5D4DD73A6}" presName="node" presStyleLbl="node1" presStyleIdx="1" presStyleCnt="3">
        <dgm:presLayoutVars>
          <dgm:bulletEnabled val="1"/>
        </dgm:presLayoutVars>
      </dgm:prSet>
      <dgm:spPr/>
      <dgm:t>
        <a:bodyPr/>
        <a:lstStyle/>
        <a:p>
          <a:endParaRPr lang="en-US"/>
        </a:p>
      </dgm:t>
    </dgm:pt>
    <dgm:pt modelId="{B0974D90-506D-473D-9877-591825528901}" type="pres">
      <dgm:prSet presAssocID="{2BBF025F-31DE-4BBA-8FEC-4F2283E0F091}" presName="sibTrans" presStyleCnt="0"/>
      <dgm:spPr/>
    </dgm:pt>
    <dgm:pt modelId="{539CDC88-7E40-415C-922A-0C98841CFEEE}" type="pres">
      <dgm:prSet presAssocID="{61EDEF18-5800-4098-B029-49D4D982A845}" presName="node" presStyleLbl="node1" presStyleIdx="2" presStyleCnt="3">
        <dgm:presLayoutVars>
          <dgm:bulletEnabled val="1"/>
        </dgm:presLayoutVars>
      </dgm:prSet>
      <dgm:spPr/>
      <dgm:t>
        <a:bodyPr/>
        <a:lstStyle/>
        <a:p>
          <a:endParaRPr lang="en-US"/>
        </a:p>
      </dgm:t>
    </dgm:pt>
  </dgm:ptLst>
  <dgm:cxnLst>
    <dgm:cxn modelId="{04A27DAD-CEC9-4C24-8B57-F05C2F684744}" type="presOf" srcId="{61EDEF18-5800-4098-B029-49D4D982A845}" destId="{539CDC88-7E40-415C-922A-0C98841CFEEE}" srcOrd="0" destOrd="0" presId="urn:microsoft.com/office/officeart/2005/8/layout/default"/>
    <dgm:cxn modelId="{D7176232-812B-4C93-AEB2-2DE96781E8CB}" srcId="{4F2AC995-DA07-4A1B-8A77-384D20FE1960}" destId="{4A31E182-5C4C-4C25-B67C-82C5D4DD73A6}" srcOrd="1" destOrd="0" parTransId="{236FE4ED-98A6-42F9-896D-212BF5ED47A8}" sibTransId="{2BBF025F-31DE-4BBA-8FEC-4F2283E0F091}"/>
    <dgm:cxn modelId="{F9791167-5858-4667-94CF-882AB7AE9367}" srcId="{4F2AC995-DA07-4A1B-8A77-384D20FE1960}" destId="{61EDEF18-5800-4098-B029-49D4D982A845}" srcOrd="2" destOrd="0" parTransId="{799B1DE6-7AEF-4056-AF05-1D67A0DA1DAC}" sibTransId="{83FDBA1F-54AE-4A34-8BEE-2AE537049107}"/>
    <dgm:cxn modelId="{D971142A-8221-4577-9D66-64E8EE8038F5}" type="presOf" srcId="{710AD6F5-C830-4889-A5F0-B4CDE2D934FD}" destId="{BA9180DC-5CFC-4CB7-A084-C7DB91C39D40}" srcOrd="0" destOrd="0" presId="urn:microsoft.com/office/officeart/2005/8/layout/default"/>
    <dgm:cxn modelId="{2F8E8F59-E601-450C-9F15-8B4B16948E44}" type="presOf" srcId="{4F2AC995-DA07-4A1B-8A77-384D20FE1960}" destId="{99C40952-AAFB-4343-8BCF-A47950F2335C}" srcOrd="0" destOrd="0" presId="urn:microsoft.com/office/officeart/2005/8/layout/default"/>
    <dgm:cxn modelId="{9E37596E-FAB2-465F-AA6D-42A5191EAB82}" type="presOf" srcId="{4A31E182-5C4C-4C25-B67C-82C5D4DD73A6}" destId="{1E0B3B69-6FC7-4ADE-B7E8-064431A4CC50}" srcOrd="0" destOrd="0" presId="urn:microsoft.com/office/officeart/2005/8/layout/default"/>
    <dgm:cxn modelId="{4BA293C3-2F6F-46A5-89D3-BE537B2AE6F4}" srcId="{4F2AC995-DA07-4A1B-8A77-384D20FE1960}" destId="{710AD6F5-C830-4889-A5F0-B4CDE2D934FD}" srcOrd="0" destOrd="0" parTransId="{6B6368BE-D0CE-4F3F-B5FA-DC20D139BCF9}" sibTransId="{999F384E-2B5F-440A-8EE5-06B59102AD6F}"/>
    <dgm:cxn modelId="{90CD8C6E-7856-4A7B-B945-3603B9C3C2D8}" type="presParOf" srcId="{99C40952-AAFB-4343-8BCF-A47950F2335C}" destId="{BA9180DC-5CFC-4CB7-A084-C7DB91C39D40}" srcOrd="0" destOrd="0" presId="urn:microsoft.com/office/officeart/2005/8/layout/default"/>
    <dgm:cxn modelId="{8EF6DEDE-F654-4F93-82D4-21030C21C65E}" type="presParOf" srcId="{99C40952-AAFB-4343-8BCF-A47950F2335C}" destId="{DC8CF7E9-F880-484A-ACB8-9CA2734AE6D2}" srcOrd="1" destOrd="0" presId="urn:microsoft.com/office/officeart/2005/8/layout/default"/>
    <dgm:cxn modelId="{B65237F4-91ED-47E3-95A9-54016B18CACB}" type="presParOf" srcId="{99C40952-AAFB-4343-8BCF-A47950F2335C}" destId="{1E0B3B69-6FC7-4ADE-B7E8-064431A4CC50}" srcOrd="2" destOrd="0" presId="urn:microsoft.com/office/officeart/2005/8/layout/default"/>
    <dgm:cxn modelId="{D3E71547-02DD-4E67-9C73-075395A23C4A}" type="presParOf" srcId="{99C40952-AAFB-4343-8BCF-A47950F2335C}" destId="{B0974D90-506D-473D-9877-591825528901}" srcOrd="3" destOrd="0" presId="urn:microsoft.com/office/officeart/2005/8/layout/default"/>
    <dgm:cxn modelId="{652E9589-E5C8-4272-960A-AA35E0831055}" type="presParOf" srcId="{99C40952-AAFB-4343-8BCF-A47950F2335C}" destId="{539CDC88-7E40-415C-922A-0C98841CFEE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F2AC995-DA07-4A1B-8A77-384D20FE1960}"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710AD6F5-C830-4889-A5F0-B4CDE2D934FD}">
      <dgm:prSet phldrT="[Text]" custT="1"/>
      <dgm:spPr/>
      <dgm:t>
        <a:bodyPr/>
        <a:lstStyle/>
        <a:p>
          <a:r>
            <a:rPr lang="en-US" sz="2400" b="0" dirty="0"/>
            <a:t>Type and gauge of wire</a:t>
          </a:r>
        </a:p>
      </dgm:t>
    </dgm:pt>
    <dgm:pt modelId="{6B6368BE-D0CE-4F3F-B5FA-DC20D139BCF9}" type="parTrans" cxnId="{4BA293C3-2F6F-46A5-89D3-BE537B2AE6F4}">
      <dgm:prSet/>
      <dgm:spPr/>
      <dgm:t>
        <a:bodyPr/>
        <a:lstStyle/>
        <a:p>
          <a:endParaRPr lang="en-US"/>
        </a:p>
      </dgm:t>
    </dgm:pt>
    <dgm:pt modelId="{999F384E-2B5F-440A-8EE5-06B59102AD6F}" type="sibTrans" cxnId="{4BA293C3-2F6F-46A5-89D3-BE537B2AE6F4}">
      <dgm:prSet/>
      <dgm:spPr/>
      <dgm:t>
        <a:bodyPr/>
        <a:lstStyle/>
        <a:p>
          <a:endParaRPr lang="en-US"/>
        </a:p>
      </dgm:t>
    </dgm:pt>
    <dgm:pt modelId="{9B66681D-4DB6-4A41-BE10-42CFDD95C1E1}">
      <dgm:prSet custT="1"/>
      <dgm:spPr/>
      <dgm:t>
        <a:bodyPr/>
        <a:lstStyle/>
        <a:p>
          <a:r>
            <a:rPr lang="en-US" sz="2400" b="0" dirty="0"/>
            <a:t>Protection provided for the wire  </a:t>
          </a:r>
        </a:p>
      </dgm:t>
    </dgm:pt>
    <dgm:pt modelId="{C1B176B2-05F6-4721-A0DE-8BB45F10C0D3}" type="parTrans" cxnId="{47BD1B7C-0362-4727-814A-04D463231E7F}">
      <dgm:prSet/>
      <dgm:spPr/>
      <dgm:t>
        <a:bodyPr/>
        <a:lstStyle/>
        <a:p>
          <a:endParaRPr lang="en-US"/>
        </a:p>
      </dgm:t>
    </dgm:pt>
    <dgm:pt modelId="{0619F6D9-4CE6-4128-BC48-7C891C1E81A2}" type="sibTrans" cxnId="{47BD1B7C-0362-4727-814A-04D463231E7F}">
      <dgm:prSet/>
      <dgm:spPr/>
      <dgm:t>
        <a:bodyPr/>
        <a:lstStyle/>
        <a:p>
          <a:endParaRPr lang="en-US"/>
        </a:p>
      </dgm:t>
    </dgm:pt>
    <dgm:pt modelId="{547605C0-EE97-4473-8671-10AF28BDEE3D}">
      <dgm:prSet custT="1"/>
      <dgm:spPr/>
      <dgm:t>
        <a:bodyPr/>
        <a:lstStyle/>
        <a:p>
          <a:r>
            <a:rPr lang="en-US" sz="2400" b="0" dirty="0"/>
            <a:t>Wiring methods</a:t>
          </a:r>
        </a:p>
      </dgm:t>
    </dgm:pt>
    <dgm:pt modelId="{191743F2-2B8F-4C00-BCCD-25DA4E0215AB}" type="parTrans" cxnId="{2370FEFE-6AD2-4657-BD42-4B7C0F3F3491}">
      <dgm:prSet/>
      <dgm:spPr/>
      <dgm:t>
        <a:bodyPr/>
        <a:lstStyle/>
        <a:p>
          <a:endParaRPr lang="en-US"/>
        </a:p>
      </dgm:t>
    </dgm:pt>
    <dgm:pt modelId="{0870D848-2F8A-49C8-A971-E6B9E0337008}" type="sibTrans" cxnId="{2370FEFE-6AD2-4657-BD42-4B7C0F3F3491}">
      <dgm:prSet/>
      <dgm:spPr/>
      <dgm:t>
        <a:bodyPr/>
        <a:lstStyle/>
        <a:p>
          <a:endParaRPr lang="en-US"/>
        </a:p>
      </dgm:t>
    </dgm:pt>
    <dgm:pt modelId="{DF197013-9862-4F2D-AA1D-AA7000D56864}">
      <dgm:prSet custT="1"/>
      <dgm:spPr/>
      <dgm:t>
        <a:bodyPr/>
        <a:lstStyle/>
        <a:p>
          <a:r>
            <a:rPr lang="en-US" sz="2400" b="0" dirty="0"/>
            <a:t>Methods of supervision </a:t>
          </a:r>
        </a:p>
      </dgm:t>
    </dgm:pt>
    <dgm:pt modelId="{DB5FC14D-024D-4A22-96B9-1AA643055116}" type="parTrans" cxnId="{380C4473-02D2-4B02-A7F3-B9C3659621CC}">
      <dgm:prSet/>
      <dgm:spPr/>
      <dgm:t>
        <a:bodyPr/>
        <a:lstStyle/>
        <a:p>
          <a:endParaRPr lang="en-US"/>
        </a:p>
      </dgm:t>
    </dgm:pt>
    <dgm:pt modelId="{3A6A00B0-79C9-47A8-9DBB-13296B705F02}" type="sibTrans" cxnId="{380C4473-02D2-4B02-A7F3-B9C3659621CC}">
      <dgm:prSet/>
      <dgm:spPr/>
      <dgm:t>
        <a:bodyPr/>
        <a:lstStyle/>
        <a:p>
          <a:endParaRPr lang="en-US"/>
        </a:p>
      </dgm:t>
    </dgm:pt>
    <dgm:pt modelId="{8DE019D8-196B-4D1E-ABD8-7F43BF8799EC}">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400" b="0" dirty="0"/>
            <a:t>Sequence of operation</a:t>
          </a:r>
        </a:p>
      </dgm:t>
    </dgm:pt>
    <dgm:pt modelId="{9AD04EBC-DA08-4DBD-9496-49C095EE5370}" type="parTrans" cxnId="{46B759C7-3FC9-4239-88EE-1CC0F22F3FB2}">
      <dgm:prSet/>
      <dgm:spPr/>
      <dgm:t>
        <a:bodyPr/>
        <a:lstStyle/>
        <a:p>
          <a:endParaRPr lang="en-US"/>
        </a:p>
      </dgm:t>
    </dgm:pt>
    <dgm:pt modelId="{66D6CABB-99CA-4DB9-91C8-D7CD041F49D6}" type="sibTrans" cxnId="{46B759C7-3FC9-4239-88EE-1CC0F22F3FB2}">
      <dgm:prSet/>
      <dgm:spPr/>
      <dgm:t>
        <a:bodyPr/>
        <a:lstStyle/>
        <a:p>
          <a:endParaRPr lang="en-US"/>
        </a:p>
      </dgm:t>
    </dgm:pt>
    <dgm:pt modelId="{99C40952-AAFB-4343-8BCF-A47950F2335C}" type="pres">
      <dgm:prSet presAssocID="{4F2AC995-DA07-4A1B-8A77-384D20FE1960}" presName="diagram" presStyleCnt="0">
        <dgm:presLayoutVars>
          <dgm:dir/>
          <dgm:resizeHandles val="exact"/>
        </dgm:presLayoutVars>
      </dgm:prSet>
      <dgm:spPr/>
      <dgm:t>
        <a:bodyPr/>
        <a:lstStyle/>
        <a:p>
          <a:endParaRPr lang="en-US"/>
        </a:p>
      </dgm:t>
    </dgm:pt>
    <dgm:pt modelId="{BA9180DC-5CFC-4CB7-A084-C7DB91C39D40}" type="pres">
      <dgm:prSet presAssocID="{710AD6F5-C830-4889-A5F0-B4CDE2D934FD}" presName="node" presStyleLbl="node1" presStyleIdx="0" presStyleCnt="5">
        <dgm:presLayoutVars>
          <dgm:bulletEnabled val="1"/>
        </dgm:presLayoutVars>
      </dgm:prSet>
      <dgm:spPr/>
      <dgm:t>
        <a:bodyPr/>
        <a:lstStyle/>
        <a:p>
          <a:endParaRPr lang="en-US"/>
        </a:p>
      </dgm:t>
    </dgm:pt>
    <dgm:pt modelId="{DC8CF7E9-F880-484A-ACB8-9CA2734AE6D2}" type="pres">
      <dgm:prSet presAssocID="{999F384E-2B5F-440A-8EE5-06B59102AD6F}" presName="sibTrans" presStyleCnt="0"/>
      <dgm:spPr/>
    </dgm:pt>
    <dgm:pt modelId="{7AC573AE-4FB1-40E1-AFC0-89CB751031DA}" type="pres">
      <dgm:prSet presAssocID="{9B66681D-4DB6-4A41-BE10-42CFDD95C1E1}" presName="node" presStyleLbl="node1" presStyleIdx="1" presStyleCnt="5">
        <dgm:presLayoutVars>
          <dgm:bulletEnabled val="1"/>
        </dgm:presLayoutVars>
      </dgm:prSet>
      <dgm:spPr/>
      <dgm:t>
        <a:bodyPr/>
        <a:lstStyle/>
        <a:p>
          <a:endParaRPr lang="en-US"/>
        </a:p>
      </dgm:t>
    </dgm:pt>
    <dgm:pt modelId="{4A4AA157-0DEA-4C82-9F85-D61EBB7F4459}" type="pres">
      <dgm:prSet presAssocID="{0619F6D9-4CE6-4128-BC48-7C891C1E81A2}" presName="sibTrans" presStyleCnt="0"/>
      <dgm:spPr/>
    </dgm:pt>
    <dgm:pt modelId="{4CAAC886-5DD4-4EBF-9ACA-418E6E625788}" type="pres">
      <dgm:prSet presAssocID="{547605C0-EE97-4473-8671-10AF28BDEE3D}" presName="node" presStyleLbl="node1" presStyleIdx="2" presStyleCnt="5">
        <dgm:presLayoutVars>
          <dgm:bulletEnabled val="1"/>
        </dgm:presLayoutVars>
      </dgm:prSet>
      <dgm:spPr/>
      <dgm:t>
        <a:bodyPr/>
        <a:lstStyle/>
        <a:p>
          <a:endParaRPr lang="en-US"/>
        </a:p>
      </dgm:t>
    </dgm:pt>
    <dgm:pt modelId="{1A42F4FB-6134-4288-9B3F-8F3DA132F837}" type="pres">
      <dgm:prSet presAssocID="{0870D848-2F8A-49C8-A971-E6B9E0337008}" presName="sibTrans" presStyleCnt="0"/>
      <dgm:spPr/>
    </dgm:pt>
    <dgm:pt modelId="{5F7F6432-B4E2-4275-8947-A8B4D0F2EBAC}" type="pres">
      <dgm:prSet presAssocID="{DF197013-9862-4F2D-AA1D-AA7000D56864}" presName="node" presStyleLbl="node1" presStyleIdx="3" presStyleCnt="5">
        <dgm:presLayoutVars>
          <dgm:bulletEnabled val="1"/>
        </dgm:presLayoutVars>
      </dgm:prSet>
      <dgm:spPr/>
      <dgm:t>
        <a:bodyPr/>
        <a:lstStyle/>
        <a:p>
          <a:endParaRPr lang="en-US"/>
        </a:p>
      </dgm:t>
    </dgm:pt>
    <dgm:pt modelId="{2CCED609-A6DD-4CB6-9857-37B41D501B83}" type="pres">
      <dgm:prSet presAssocID="{3A6A00B0-79C9-47A8-9DBB-13296B705F02}" presName="sibTrans" presStyleCnt="0"/>
      <dgm:spPr/>
    </dgm:pt>
    <dgm:pt modelId="{F76FBD82-FF12-4B20-B7CD-D8A3E820EDF2}" type="pres">
      <dgm:prSet presAssocID="{8DE019D8-196B-4D1E-ABD8-7F43BF8799EC}" presName="node" presStyleLbl="node1" presStyleIdx="4" presStyleCnt="5">
        <dgm:presLayoutVars>
          <dgm:bulletEnabled val="1"/>
        </dgm:presLayoutVars>
      </dgm:prSet>
      <dgm:spPr/>
      <dgm:t>
        <a:bodyPr/>
        <a:lstStyle/>
        <a:p>
          <a:endParaRPr lang="en-US"/>
        </a:p>
      </dgm:t>
    </dgm:pt>
  </dgm:ptLst>
  <dgm:cxnLst>
    <dgm:cxn modelId="{47BD1B7C-0362-4727-814A-04D463231E7F}" srcId="{4F2AC995-DA07-4A1B-8A77-384D20FE1960}" destId="{9B66681D-4DB6-4A41-BE10-42CFDD95C1E1}" srcOrd="1" destOrd="0" parTransId="{C1B176B2-05F6-4721-A0DE-8BB45F10C0D3}" sibTransId="{0619F6D9-4CE6-4128-BC48-7C891C1E81A2}"/>
    <dgm:cxn modelId="{2370FEFE-6AD2-4657-BD42-4B7C0F3F3491}" srcId="{4F2AC995-DA07-4A1B-8A77-384D20FE1960}" destId="{547605C0-EE97-4473-8671-10AF28BDEE3D}" srcOrd="2" destOrd="0" parTransId="{191743F2-2B8F-4C00-BCCD-25DA4E0215AB}" sibTransId="{0870D848-2F8A-49C8-A971-E6B9E0337008}"/>
    <dgm:cxn modelId="{C7E65418-9C63-4AA8-ABDC-0F2A1A364EE6}" type="presOf" srcId="{8DE019D8-196B-4D1E-ABD8-7F43BF8799EC}" destId="{F76FBD82-FF12-4B20-B7CD-D8A3E820EDF2}" srcOrd="0" destOrd="0" presId="urn:microsoft.com/office/officeart/2005/8/layout/default"/>
    <dgm:cxn modelId="{380C4473-02D2-4B02-A7F3-B9C3659621CC}" srcId="{4F2AC995-DA07-4A1B-8A77-384D20FE1960}" destId="{DF197013-9862-4F2D-AA1D-AA7000D56864}" srcOrd="3" destOrd="0" parTransId="{DB5FC14D-024D-4A22-96B9-1AA643055116}" sibTransId="{3A6A00B0-79C9-47A8-9DBB-13296B705F02}"/>
    <dgm:cxn modelId="{8F8708F3-8264-4B38-AFE1-E4EDF838CFDC}" type="presOf" srcId="{710AD6F5-C830-4889-A5F0-B4CDE2D934FD}" destId="{BA9180DC-5CFC-4CB7-A084-C7DB91C39D40}" srcOrd="0" destOrd="0" presId="urn:microsoft.com/office/officeart/2005/8/layout/default"/>
    <dgm:cxn modelId="{BA891688-11F7-416B-9C43-952B9AD2D665}" type="presOf" srcId="{9B66681D-4DB6-4A41-BE10-42CFDD95C1E1}" destId="{7AC573AE-4FB1-40E1-AFC0-89CB751031DA}" srcOrd="0" destOrd="0" presId="urn:microsoft.com/office/officeart/2005/8/layout/default"/>
    <dgm:cxn modelId="{F2B25CAF-D099-4175-8250-037347ACA839}" type="presOf" srcId="{DF197013-9862-4F2D-AA1D-AA7000D56864}" destId="{5F7F6432-B4E2-4275-8947-A8B4D0F2EBAC}" srcOrd="0" destOrd="0" presId="urn:microsoft.com/office/officeart/2005/8/layout/default"/>
    <dgm:cxn modelId="{AFEDDB5D-66A2-42B7-AF74-0B29D17BE3B7}" type="presOf" srcId="{4F2AC995-DA07-4A1B-8A77-384D20FE1960}" destId="{99C40952-AAFB-4343-8BCF-A47950F2335C}" srcOrd="0" destOrd="0" presId="urn:microsoft.com/office/officeart/2005/8/layout/default"/>
    <dgm:cxn modelId="{46B759C7-3FC9-4239-88EE-1CC0F22F3FB2}" srcId="{4F2AC995-DA07-4A1B-8A77-384D20FE1960}" destId="{8DE019D8-196B-4D1E-ABD8-7F43BF8799EC}" srcOrd="4" destOrd="0" parTransId="{9AD04EBC-DA08-4DBD-9496-49C095EE5370}" sibTransId="{66D6CABB-99CA-4DB9-91C8-D7CD041F49D6}"/>
    <dgm:cxn modelId="{4BA293C3-2F6F-46A5-89D3-BE537B2AE6F4}" srcId="{4F2AC995-DA07-4A1B-8A77-384D20FE1960}" destId="{710AD6F5-C830-4889-A5F0-B4CDE2D934FD}" srcOrd="0" destOrd="0" parTransId="{6B6368BE-D0CE-4F3F-B5FA-DC20D139BCF9}" sibTransId="{999F384E-2B5F-440A-8EE5-06B59102AD6F}"/>
    <dgm:cxn modelId="{67BA0F92-C483-4956-9873-C91C3E2DF2AA}" type="presOf" srcId="{547605C0-EE97-4473-8671-10AF28BDEE3D}" destId="{4CAAC886-5DD4-4EBF-9ACA-418E6E625788}" srcOrd="0" destOrd="0" presId="urn:microsoft.com/office/officeart/2005/8/layout/default"/>
    <dgm:cxn modelId="{386046E0-AF4F-4782-A916-242D3C5F7F41}" type="presParOf" srcId="{99C40952-AAFB-4343-8BCF-A47950F2335C}" destId="{BA9180DC-5CFC-4CB7-A084-C7DB91C39D40}" srcOrd="0" destOrd="0" presId="urn:microsoft.com/office/officeart/2005/8/layout/default"/>
    <dgm:cxn modelId="{DD12F954-A264-4BA8-A4D6-57A71CCFFBB2}" type="presParOf" srcId="{99C40952-AAFB-4343-8BCF-A47950F2335C}" destId="{DC8CF7E9-F880-484A-ACB8-9CA2734AE6D2}" srcOrd="1" destOrd="0" presId="urn:microsoft.com/office/officeart/2005/8/layout/default"/>
    <dgm:cxn modelId="{35719EF1-9D64-4890-9D78-BCA40C70A2FD}" type="presParOf" srcId="{99C40952-AAFB-4343-8BCF-A47950F2335C}" destId="{7AC573AE-4FB1-40E1-AFC0-89CB751031DA}" srcOrd="2" destOrd="0" presId="urn:microsoft.com/office/officeart/2005/8/layout/default"/>
    <dgm:cxn modelId="{0FE40022-9BB6-4E10-85D0-9C00493AC163}" type="presParOf" srcId="{99C40952-AAFB-4343-8BCF-A47950F2335C}" destId="{4A4AA157-0DEA-4C82-9F85-D61EBB7F4459}" srcOrd="3" destOrd="0" presId="urn:microsoft.com/office/officeart/2005/8/layout/default"/>
    <dgm:cxn modelId="{010132DD-8E4C-4110-AA6D-D4BB8C3F647C}" type="presParOf" srcId="{99C40952-AAFB-4343-8BCF-A47950F2335C}" destId="{4CAAC886-5DD4-4EBF-9ACA-418E6E625788}" srcOrd="4" destOrd="0" presId="urn:microsoft.com/office/officeart/2005/8/layout/default"/>
    <dgm:cxn modelId="{2426BB25-E1A2-4A56-A7B9-FF0D17E83FA6}" type="presParOf" srcId="{99C40952-AAFB-4343-8BCF-A47950F2335C}" destId="{1A42F4FB-6134-4288-9B3F-8F3DA132F837}" srcOrd="5" destOrd="0" presId="urn:microsoft.com/office/officeart/2005/8/layout/default"/>
    <dgm:cxn modelId="{5D3236B0-6D75-42DF-9FED-3E0B3B3EB76D}" type="presParOf" srcId="{99C40952-AAFB-4343-8BCF-A47950F2335C}" destId="{5F7F6432-B4E2-4275-8947-A8B4D0F2EBAC}" srcOrd="6" destOrd="0" presId="urn:microsoft.com/office/officeart/2005/8/layout/default"/>
    <dgm:cxn modelId="{C6404A8A-54E6-4ED5-97EE-2F6D33F5BD01}" type="presParOf" srcId="{99C40952-AAFB-4343-8BCF-A47950F2335C}" destId="{2CCED609-A6DD-4CB6-9857-37B41D501B83}" srcOrd="7" destOrd="0" presId="urn:microsoft.com/office/officeart/2005/8/layout/default"/>
    <dgm:cxn modelId="{0B1E593B-A314-45E9-BCAA-BFC62D5DB447}" type="presParOf" srcId="{99C40952-AAFB-4343-8BCF-A47950F2335C}" destId="{F76FBD82-FF12-4B20-B7CD-D8A3E820EDF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F2AC995-DA07-4A1B-8A77-384D20FE1960}"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10AD6F5-C830-4889-A5F0-B4CDE2D934FD}">
      <dgm:prSet phldrT="[Text]" custT="1"/>
      <dgm:spPr/>
      <dgm:t>
        <a:bodyPr/>
        <a:lstStyle/>
        <a:p>
          <a:r>
            <a:rPr lang="x-none" sz="2000" b="0" u="none" dirty="0"/>
            <a:t>All fire detection and alarm systems must have electrical supervision</a:t>
          </a:r>
          <a:endParaRPr lang="en-US" sz="2000" b="0" dirty="0"/>
        </a:p>
      </dgm:t>
    </dgm:pt>
    <dgm:pt modelId="{6B6368BE-D0CE-4F3F-B5FA-DC20D139BCF9}" type="parTrans" cxnId="{4BA293C3-2F6F-46A5-89D3-BE537B2AE6F4}">
      <dgm:prSet/>
      <dgm:spPr/>
      <dgm:t>
        <a:bodyPr/>
        <a:lstStyle/>
        <a:p>
          <a:endParaRPr lang="en-US"/>
        </a:p>
      </dgm:t>
    </dgm:pt>
    <dgm:pt modelId="{999F384E-2B5F-440A-8EE5-06B59102AD6F}" type="sibTrans" cxnId="{4BA293C3-2F6F-46A5-89D3-BE537B2AE6F4}">
      <dgm:prSet/>
      <dgm:spPr/>
      <dgm:t>
        <a:bodyPr/>
        <a:lstStyle/>
        <a:p>
          <a:endParaRPr lang="en-US"/>
        </a:p>
      </dgm:t>
    </dgm:pt>
    <dgm:pt modelId="{A393776C-6860-4EFE-BA35-BCE3F08C5985}">
      <dgm:prSet custT="1"/>
      <dgm:spPr/>
      <dgm:t>
        <a:bodyPr/>
        <a:lstStyle/>
        <a:p>
          <a:r>
            <a:rPr lang="x-none" sz="2000" b="0" u="none" dirty="0"/>
            <a:t>All fire detection and alarm equipment must be listed by a nationally recognized testing agency for their intended use</a:t>
          </a:r>
          <a:endParaRPr lang="en-US" sz="2000" b="0" u="none" dirty="0"/>
        </a:p>
      </dgm:t>
    </dgm:pt>
    <dgm:pt modelId="{6F727914-0A99-4EA7-8F60-BE8A91BAE012}" type="parTrans" cxnId="{8C5A9D10-A99F-47B7-A762-BB38C1BD991E}">
      <dgm:prSet/>
      <dgm:spPr/>
      <dgm:t>
        <a:bodyPr/>
        <a:lstStyle/>
        <a:p>
          <a:endParaRPr lang="en-US"/>
        </a:p>
      </dgm:t>
    </dgm:pt>
    <dgm:pt modelId="{15B0622B-C0AF-4A12-A446-3CFC0B76D28C}" type="sibTrans" cxnId="{8C5A9D10-A99F-47B7-A762-BB38C1BD991E}">
      <dgm:prSet/>
      <dgm:spPr/>
      <dgm:t>
        <a:bodyPr/>
        <a:lstStyle/>
        <a:p>
          <a:endParaRPr lang="en-US"/>
        </a:p>
      </dgm:t>
    </dgm:pt>
    <dgm:pt modelId="{9A016864-3ACA-4202-8817-F3A303B64F74}">
      <dgm:prSet custT="1"/>
      <dgm:spPr/>
      <dgm:t>
        <a:bodyPr/>
        <a:lstStyle/>
        <a:p>
          <a:r>
            <a:rPr lang="en-US" sz="2000" b="0" u="none" dirty="0"/>
            <a:t>S</a:t>
          </a:r>
          <a:r>
            <a:rPr lang="x-none" sz="2000" b="0" u="none" dirty="0"/>
            <a:t>pecified maximum travel distances to manual pull boxes</a:t>
          </a:r>
          <a:endParaRPr lang="en-US" sz="2000" b="0" u="none" dirty="0"/>
        </a:p>
      </dgm:t>
    </dgm:pt>
    <dgm:pt modelId="{652437C9-45E6-4D20-AD98-244D0AD4054F}" type="parTrans" cxnId="{D785ABD0-67D7-465D-AEA5-19E6F8E45659}">
      <dgm:prSet/>
      <dgm:spPr/>
      <dgm:t>
        <a:bodyPr/>
        <a:lstStyle/>
        <a:p>
          <a:endParaRPr lang="en-US"/>
        </a:p>
      </dgm:t>
    </dgm:pt>
    <dgm:pt modelId="{B29C603B-DCD6-4436-81AA-4DF635DA21CE}" type="sibTrans" cxnId="{D785ABD0-67D7-465D-AEA5-19E6F8E45659}">
      <dgm:prSet/>
      <dgm:spPr/>
      <dgm:t>
        <a:bodyPr/>
        <a:lstStyle/>
        <a:p>
          <a:endParaRPr lang="en-US"/>
        </a:p>
      </dgm:t>
    </dgm:pt>
    <dgm:pt modelId="{7F7555BF-082D-478E-B4FC-7BBC7898E925}">
      <dgm:prSet custT="1"/>
      <dgm:spPr>
        <a:solidFill>
          <a:srgbClr val="4242B0"/>
        </a:solidFill>
      </dgm:spPr>
      <dgm:t>
        <a:bodyPr/>
        <a:lstStyle/>
        <a:p>
          <a:r>
            <a:rPr lang="en-US" sz="2000" b="0" u="none" dirty="0"/>
            <a:t>C</a:t>
          </a:r>
          <a:r>
            <a:rPr lang="x-none" sz="2000" b="0" u="none" dirty="0"/>
            <a:t>ode requirements concerning pull station placement for accessibility to persons with disabilities</a:t>
          </a:r>
          <a:endParaRPr lang="en-US" sz="2000" b="0" u="none" dirty="0"/>
        </a:p>
      </dgm:t>
    </dgm:pt>
    <dgm:pt modelId="{30769AC8-F916-4C81-8D07-F60A9A4528CD}" type="parTrans" cxnId="{7FF56B3B-CC93-49F4-B205-4FD1E8493857}">
      <dgm:prSet/>
      <dgm:spPr/>
      <dgm:t>
        <a:bodyPr/>
        <a:lstStyle/>
        <a:p>
          <a:endParaRPr lang="en-US"/>
        </a:p>
      </dgm:t>
    </dgm:pt>
    <dgm:pt modelId="{4BD1EF9F-A81F-4559-9FFA-C7824C79DCC8}" type="sibTrans" cxnId="{7FF56B3B-CC93-49F4-B205-4FD1E8493857}">
      <dgm:prSet/>
      <dgm:spPr/>
      <dgm:t>
        <a:bodyPr/>
        <a:lstStyle/>
        <a:p>
          <a:endParaRPr lang="en-US"/>
        </a:p>
      </dgm:t>
    </dgm:pt>
    <dgm:pt modelId="{9ABDC3FA-4DD3-437B-92CD-9C5B0C9B6B97}" type="pres">
      <dgm:prSet presAssocID="{4F2AC995-DA07-4A1B-8A77-384D20FE1960}" presName="linear" presStyleCnt="0">
        <dgm:presLayoutVars>
          <dgm:animLvl val="lvl"/>
          <dgm:resizeHandles val="exact"/>
        </dgm:presLayoutVars>
      </dgm:prSet>
      <dgm:spPr/>
      <dgm:t>
        <a:bodyPr/>
        <a:lstStyle/>
        <a:p>
          <a:endParaRPr lang="en-US"/>
        </a:p>
      </dgm:t>
    </dgm:pt>
    <dgm:pt modelId="{7990648F-1CB0-405B-80CA-814E8296498E}" type="pres">
      <dgm:prSet presAssocID="{710AD6F5-C830-4889-A5F0-B4CDE2D934FD}" presName="parentText" presStyleLbl="node1" presStyleIdx="0" presStyleCnt="4">
        <dgm:presLayoutVars>
          <dgm:chMax val="0"/>
          <dgm:bulletEnabled val="1"/>
        </dgm:presLayoutVars>
      </dgm:prSet>
      <dgm:spPr/>
      <dgm:t>
        <a:bodyPr/>
        <a:lstStyle/>
        <a:p>
          <a:endParaRPr lang="en-US"/>
        </a:p>
      </dgm:t>
    </dgm:pt>
    <dgm:pt modelId="{A9A2F92D-5C39-4CD6-B535-C76B5340A83B}" type="pres">
      <dgm:prSet presAssocID="{999F384E-2B5F-440A-8EE5-06B59102AD6F}" presName="spacer" presStyleCnt="0"/>
      <dgm:spPr/>
    </dgm:pt>
    <dgm:pt modelId="{E5199194-BCD6-4CC5-B37A-95362DAB4261}" type="pres">
      <dgm:prSet presAssocID="{A393776C-6860-4EFE-BA35-BCE3F08C5985}" presName="parentText" presStyleLbl="node1" presStyleIdx="1" presStyleCnt="4">
        <dgm:presLayoutVars>
          <dgm:chMax val="0"/>
          <dgm:bulletEnabled val="1"/>
        </dgm:presLayoutVars>
      </dgm:prSet>
      <dgm:spPr/>
      <dgm:t>
        <a:bodyPr/>
        <a:lstStyle/>
        <a:p>
          <a:endParaRPr lang="en-US"/>
        </a:p>
      </dgm:t>
    </dgm:pt>
    <dgm:pt modelId="{7210B5EF-DA6E-42C4-B521-49DA0982BF1D}" type="pres">
      <dgm:prSet presAssocID="{15B0622B-C0AF-4A12-A446-3CFC0B76D28C}" presName="spacer" presStyleCnt="0"/>
      <dgm:spPr/>
    </dgm:pt>
    <dgm:pt modelId="{303C94E2-1999-47FE-B24E-D373E61C4EA4}" type="pres">
      <dgm:prSet presAssocID="{9A016864-3ACA-4202-8817-F3A303B64F74}" presName="parentText" presStyleLbl="node1" presStyleIdx="2" presStyleCnt="4">
        <dgm:presLayoutVars>
          <dgm:chMax val="0"/>
          <dgm:bulletEnabled val="1"/>
        </dgm:presLayoutVars>
      </dgm:prSet>
      <dgm:spPr/>
      <dgm:t>
        <a:bodyPr/>
        <a:lstStyle/>
        <a:p>
          <a:endParaRPr lang="en-US"/>
        </a:p>
      </dgm:t>
    </dgm:pt>
    <dgm:pt modelId="{261FCD21-6C98-41C2-916C-106A15E9A389}" type="pres">
      <dgm:prSet presAssocID="{B29C603B-DCD6-4436-81AA-4DF635DA21CE}" presName="spacer" presStyleCnt="0"/>
      <dgm:spPr/>
    </dgm:pt>
    <dgm:pt modelId="{5CA764AF-1549-4691-A7BB-39B4673A993C}" type="pres">
      <dgm:prSet presAssocID="{7F7555BF-082D-478E-B4FC-7BBC7898E925}" presName="parentText" presStyleLbl="node1" presStyleIdx="3" presStyleCnt="4">
        <dgm:presLayoutVars>
          <dgm:chMax val="0"/>
          <dgm:bulletEnabled val="1"/>
        </dgm:presLayoutVars>
      </dgm:prSet>
      <dgm:spPr/>
      <dgm:t>
        <a:bodyPr/>
        <a:lstStyle/>
        <a:p>
          <a:endParaRPr lang="en-US"/>
        </a:p>
      </dgm:t>
    </dgm:pt>
  </dgm:ptLst>
  <dgm:cxnLst>
    <dgm:cxn modelId="{3EFD87BE-D7AF-4087-8A04-CDF82CF534D6}" type="presOf" srcId="{4F2AC995-DA07-4A1B-8A77-384D20FE1960}" destId="{9ABDC3FA-4DD3-437B-92CD-9C5B0C9B6B97}" srcOrd="0" destOrd="0" presId="urn:microsoft.com/office/officeart/2005/8/layout/vList2"/>
    <dgm:cxn modelId="{10810FC3-F0B8-42D0-8F0F-532F8AE64C9B}" type="presOf" srcId="{A393776C-6860-4EFE-BA35-BCE3F08C5985}" destId="{E5199194-BCD6-4CC5-B37A-95362DAB4261}" srcOrd="0" destOrd="0" presId="urn:microsoft.com/office/officeart/2005/8/layout/vList2"/>
    <dgm:cxn modelId="{7FF56B3B-CC93-49F4-B205-4FD1E8493857}" srcId="{4F2AC995-DA07-4A1B-8A77-384D20FE1960}" destId="{7F7555BF-082D-478E-B4FC-7BBC7898E925}" srcOrd="3" destOrd="0" parTransId="{30769AC8-F916-4C81-8D07-F60A9A4528CD}" sibTransId="{4BD1EF9F-A81F-4559-9FFA-C7824C79DCC8}"/>
    <dgm:cxn modelId="{8A8BB0E1-EFDA-4375-9B8B-4212D9426247}" type="presOf" srcId="{710AD6F5-C830-4889-A5F0-B4CDE2D934FD}" destId="{7990648F-1CB0-405B-80CA-814E8296498E}" srcOrd="0" destOrd="0" presId="urn:microsoft.com/office/officeart/2005/8/layout/vList2"/>
    <dgm:cxn modelId="{49F76D93-0AA3-470E-82B8-69393E4E2D94}" type="presOf" srcId="{7F7555BF-082D-478E-B4FC-7BBC7898E925}" destId="{5CA764AF-1549-4691-A7BB-39B4673A993C}" srcOrd="0" destOrd="0" presId="urn:microsoft.com/office/officeart/2005/8/layout/vList2"/>
    <dgm:cxn modelId="{D785ABD0-67D7-465D-AEA5-19E6F8E45659}" srcId="{4F2AC995-DA07-4A1B-8A77-384D20FE1960}" destId="{9A016864-3ACA-4202-8817-F3A303B64F74}" srcOrd="2" destOrd="0" parTransId="{652437C9-45E6-4D20-AD98-244D0AD4054F}" sibTransId="{B29C603B-DCD6-4436-81AA-4DF635DA21CE}"/>
    <dgm:cxn modelId="{8C5A9D10-A99F-47B7-A762-BB38C1BD991E}" srcId="{4F2AC995-DA07-4A1B-8A77-384D20FE1960}" destId="{A393776C-6860-4EFE-BA35-BCE3F08C5985}" srcOrd="1" destOrd="0" parTransId="{6F727914-0A99-4EA7-8F60-BE8A91BAE012}" sibTransId="{15B0622B-C0AF-4A12-A446-3CFC0B76D28C}"/>
    <dgm:cxn modelId="{4BA293C3-2F6F-46A5-89D3-BE537B2AE6F4}" srcId="{4F2AC995-DA07-4A1B-8A77-384D20FE1960}" destId="{710AD6F5-C830-4889-A5F0-B4CDE2D934FD}" srcOrd="0" destOrd="0" parTransId="{6B6368BE-D0CE-4F3F-B5FA-DC20D139BCF9}" sibTransId="{999F384E-2B5F-440A-8EE5-06B59102AD6F}"/>
    <dgm:cxn modelId="{F6CBC4EB-3D67-4C28-B087-56FAB7D400C2}" type="presOf" srcId="{9A016864-3ACA-4202-8817-F3A303B64F74}" destId="{303C94E2-1999-47FE-B24E-D373E61C4EA4}" srcOrd="0" destOrd="0" presId="urn:microsoft.com/office/officeart/2005/8/layout/vList2"/>
    <dgm:cxn modelId="{0B19ABAC-1F66-4270-A68F-7A5860ED4764}" type="presParOf" srcId="{9ABDC3FA-4DD3-437B-92CD-9C5B0C9B6B97}" destId="{7990648F-1CB0-405B-80CA-814E8296498E}" srcOrd="0" destOrd="0" presId="urn:microsoft.com/office/officeart/2005/8/layout/vList2"/>
    <dgm:cxn modelId="{A77F5876-95F2-43D1-8529-F72EC832F910}" type="presParOf" srcId="{9ABDC3FA-4DD3-437B-92CD-9C5B0C9B6B97}" destId="{A9A2F92D-5C39-4CD6-B535-C76B5340A83B}" srcOrd="1" destOrd="0" presId="urn:microsoft.com/office/officeart/2005/8/layout/vList2"/>
    <dgm:cxn modelId="{47F0F967-EEF4-4072-BB70-40CB88EF414C}" type="presParOf" srcId="{9ABDC3FA-4DD3-437B-92CD-9C5B0C9B6B97}" destId="{E5199194-BCD6-4CC5-B37A-95362DAB4261}" srcOrd="2" destOrd="0" presId="urn:microsoft.com/office/officeart/2005/8/layout/vList2"/>
    <dgm:cxn modelId="{C4D26BC7-6350-4FEC-B84C-F77180CFDA17}" type="presParOf" srcId="{9ABDC3FA-4DD3-437B-92CD-9C5B0C9B6B97}" destId="{7210B5EF-DA6E-42C4-B521-49DA0982BF1D}" srcOrd="3" destOrd="0" presId="urn:microsoft.com/office/officeart/2005/8/layout/vList2"/>
    <dgm:cxn modelId="{E63DFB72-EBC1-49BF-B84B-6595939A1285}" type="presParOf" srcId="{9ABDC3FA-4DD3-437B-92CD-9C5B0C9B6B97}" destId="{303C94E2-1999-47FE-B24E-D373E61C4EA4}" srcOrd="4" destOrd="0" presId="urn:microsoft.com/office/officeart/2005/8/layout/vList2"/>
    <dgm:cxn modelId="{AD02C36B-9D34-4264-910F-537A355A1E41}" type="presParOf" srcId="{9ABDC3FA-4DD3-437B-92CD-9C5B0C9B6B97}" destId="{261FCD21-6C98-41C2-916C-106A15E9A389}" srcOrd="5" destOrd="0" presId="urn:microsoft.com/office/officeart/2005/8/layout/vList2"/>
    <dgm:cxn modelId="{78A0610A-5166-4478-BC62-9ABF43189C3F}" type="presParOf" srcId="{9ABDC3FA-4DD3-437B-92CD-9C5B0C9B6B97}" destId="{5CA764AF-1549-4691-A7BB-39B4673A993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4F2AC995-DA07-4A1B-8A77-384D20FE1960}"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710AD6F5-C830-4889-A5F0-B4CDE2D934FD}">
      <dgm:prSet phldrT="[Text]" custT="1"/>
      <dgm:spPr/>
      <dgm:t>
        <a:bodyPr/>
        <a:lstStyle/>
        <a:p>
          <a:r>
            <a:rPr lang="x-none" sz="2000" b="0" u="none" dirty="0"/>
            <a:t>Overall size of building (height and area)</a:t>
          </a:r>
          <a:endParaRPr lang="en-US" sz="2000" b="0" dirty="0"/>
        </a:p>
      </dgm:t>
    </dgm:pt>
    <dgm:pt modelId="{6B6368BE-D0CE-4F3F-B5FA-DC20D139BCF9}" type="parTrans" cxnId="{4BA293C3-2F6F-46A5-89D3-BE537B2AE6F4}">
      <dgm:prSet/>
      <dgm:spPr/>
      <dgm:t>
        <a:bodyPr/>
        <a:lstStyle/>
        <a:p>
          <a:endParaRPr lang="en-US"/>
        </a:p>
      </dgm:t>
    </dgm:pt>
    <dgm:pt modelId="{999F384E-2B5F-440A-8EE5-06B59102AD6F}" type="sibTrans" cxnId="{4BA293C3-2F6F-46A5-89D3-BE537B2AE6F4}">
      <dgm:prSet/>
      <dgm:spPr/>
      <dgm:t>
        <a:bodyPr/>
        <a:lstStyle/>
        <a:p>
          <a:endParaRPr lang="en-US"/>
        </a:p>
      </dgm:t>
    </dgm:pt>
    <dgm:pt modelId="{5FD93EA4-919B-4E7B-AE97-3165FC138572}">
      <dgm:prSet custT="1"/>
      <dgm:spPr/>
      <dgm:t>
        <a:bodyPr/>
        <a:lstStyle/>
        <a:p>
          <a:r>
            <a:rPr lang="x-none" sz="2000" b="0" u="none" dirty="0"/>
            <a:t>Occupancy classification </a:t>
          </a:r>
          <a:endParaRPr lang="en-US" sz="2000" b="0" u="none" dirty="0"/>
        </a:p>
      </dgm:t>
    </dgm:pt>
    <dgm:pt modelId="{8131C9A9-83F0-4ADB-BCD3-A30A6C20CBFD}" type="parTrans" cxnId="{32A2BF96-98EF-4A4D-BA72-7183F648E750}">
      <dgm:prSet/>
      <dgm:spPr/>
      <dgm:t>
        <a:bodyPr/>
        <a:lstStyle/>
        <a:p>
          <a:endParaRPr lang="en-US"/>
        </a:p>
      </dgm:t>
    </dgm:pt>
    <dgm:pt modelId="{009A5955-09D5-4FF2-A17A-2C1D70B95ACF}" type="sibTrans" cxnId="{32A2BF96-98EF-4A4D-BA72-7183F648E750}">
      <dgm:prSet/>
      <dgm:spPr/>
      <dgm:t>
        <a:bodyPr/>
        <a:lstStyle/>
        <a:p>
          <a:endParaRPr lang="en-US"/>
        </a:p>
      </dgm:t>
    </dgm:pt>
    <dgm:pt modelId="{432F3489-4287-47DC-9626-3360B5D5571F}">
      <dgm:prSet custT="1"/>
      <dgm:spPr/>
      <dgm:t>
        <a:bodyPr/>
        <a:lstStyle/>
        <a:p>
          <a:r>
            <a:rPr lang="x-none" sz="2000" b="0" u="none" dirty="0"/>
            <a:t>Occupant load </a:t>
          </a:r>
          <a:endParaRPr lang="en-US" sz="2000" b="0" u="none" dirty="0"/>
        </a:p>
      </dgm:t>
    </dgm:pt>
    <dgm:pt modelId="{54C87E6F-0BD5-460A-8E8B-2D3143053A9B}" type="parTrans" cxnId="{63A064EB-8EE5-4384-B329-0C808FEE066A}">
      <dgm:prSet/>
      <dgm:spPr/>
      <dgm:t>
        <a:bodyPr/>
        <a:lstStyle/>
        <a:p>
          <a:endParaRPr lang="en-US"/>
        </a:p>
      </dgm:t>
    </dgm:pt>
    <dgm:pt modelId="{6729286B-0311-48F4-BC25-704C1FC0804D}" type="sibTrans" cxnId="{63A064EB-8EE5-4384-B329-0C808FEE066A}">
      <dgm:prSet/>
      <dgm:spPr/>
      <dgm:t>
        <a:bodyPr/>
        <a:lstStyle/>
        <a:p>
          <a:endParaRPr lang="en-US"/>
        </a:p>
      </dgm:t>
    </dgm:pt>
    <dgm:pt modelId="{606AE0AC-5AD8-4C6D-83A6-513A8AA4355B}">
      <dgm:prSet custT="1"/>
      <dgm:spPr/>
      <dgm:t>
        <a:bodyPr/>
        <a:lstStyle/>
        <a:p>
          <a:r>
            <a:rPr lang="x-none" sz="2000" b="0" u="none" dirty="0"/>
            <a:t>Means of egress </a:t>
          </a:r>
          <a:endParaRPr lang="en-US" sz="2000" b="0" u="none" dirty="0"/>
        </a:p>
      </dgm:t>
    </dgm:pt>
    <dgm:pt modelId="{C2F27019-2E90-4C5F-9FBC-6E1E023E354C}" type="parTrans" cxnId="{181993F6-4CFF-494E-96B4-552E8C787009}">
      <dgm:prSet/>
      <dgm:spPr/>
      <dgm:t>
        <a:bodyPr/>
        <a:lstStyle/>
        <a:p>
          <a:endParaRPr lang="en-US"/>
        </a:p>
      </dgm:t>
    </dgm:pt>
    <dgm:pt modelId="{1EC9BEB4-F2C8-4A45-A296-6D0928F444A8}" type="sibTrans" cxnId="{181993F6-4CFF-494E-96B4-552E8C787009}">
      <dgm:prSet/>
      <dgm:spPr/>
      <dgm:t>
        <a:bodyPr/>
        <a:lstStyle/>
        <a:p>
          <a:endParaRPr lang="en-US"/>
        </a:p>
      </dgm:t>
    </dgm:pt>
    <dgm:pt modelId="{F1799646-09D8-4BFD-A726-44AD34CF3B62}">
      <dgm:prSet custT="1"/>
      <dgm:spPr/>
      <dgm:t>
        <a:bodyPr/>
        <a:lstStyle/>
        <a:p>
          <a:r>
            <a:rPr lang="x-none" sz="2000" b="0" u="none" dirty="0"/>
            <a:t>Exit capacity </a:t>
          </a:r>
          <a:endParaRPr lang="en-US" sz="2000" b="0" u="none" dirty="0"/>
        </a:p>
      </dgm:t>
    </dgm:pt>
    <dgm:pt modelId="{7822DB52-7E75-454F-9EC1-05C8D4AA730A}" type="parTrans" cxnId="{679AACBD-4EE6-4524-BDAA-694C30ECA866}">
      <dgm:prSet/>
      <dgm:spPr/>
      <dgm:t>
        <a:bodyPr/>
        <a:lstStyle/>
        <a:p>
          <a:endParaRPr lang="en-US"/>
        </a:p>
      </dgm:t>
    </dgm:pt>
    <dgm:pt modelId="{74DB60B0-C2A9-49CE-8B24-F0AFFC1E7654}" type="sibTrans" cxnId="{679AACBD-4EE6-4524-BDAA-694C30ECA866}">
      <dgm:prSet/>
      <dgm:spPr/>
      <dgm:t>
        <a:bodyPr/>
        <a:lstStyle/>
        <a:p>
          <a:endParaRPr lang="en-US"/>
        </a:p>
      </dgm:t>
    </dgm:pt>
    <dgm:pt modelId="{B751FAA8-9166-45C1-94B1-3773033494FB}">
      <dgm:prSet custT="1"/>
      <dgm:spPr/>
      <dgm:t>
        <a:bodyPr/>
        <a:lstStyle/>
        <a:p>
          <a:r>
            <a:rPr lang="x-none" sz="2000" b="0" u="none" dirty="0"/>
            <a:t>Building compartmentation</a:t>
          </a:r>
          <a:endParaRPr lang="en-US" sz="2000" b="0" u="none" dirty="0"/>
        </a:p>
      </dgm:t>
    </dgm:pt>
    <dgm:pt modelId="{16A60596-E5C3-4023-9350-05CD4595611E}" type="parTrans" cxnId="{C6A3C37C-2D44-451A-9306-02BB8C152D4B}">
      <dgm:prSet/>
      <dgm:spPr/>
      <dgm:t>
        <a:bodyPr/>
        <a:lstStyle/>
        <a:p>
          <a:endParaRPr lang="en-US"/>
        </a:p>
      </dgm:t>
    </dgm:pt>
    <dgm:pt modelId="{E4927790-72DD-4353-A9E6-4A9FD0106404}" type="sibTrans" cxnId="{C6A3C37C-2D44-451A-9306-02BB8C152D4B}">
      <dgm:prSet/>
      <dgm:spPr/>
      <dgm:t>
        <a:bodyPr/>
        <a:lstStyle/>
        <a:p>
          <a:endParaRPr lang="en-US"/>
        </a:p>
      </dgm:t>
    </dgm:pt>
    <dgm:pt modelId="{99C40952-AAFB-4343-8BCF-A47950F2335C}" type="pres">
      <dgm:prSet presAssocID="{4F2AC995-DA07-4A1B-8A77-384D20FE1960}" presName="diagram" presStyleCnt="0">
        <dgm:presLayoutVars>
          <dgm:dir/>
          <dgm:resizeHandles val="exact"/>
        </dgm:presLayoutVars>
      </dgm:prSet>
      <dgm:spPr/>
      <dgm:t>
        <a:bodyPr/>
        <a:lstStyle/>
        <a:p>
          <a:endParaRPr lang="en-US"/>
        </a:p>
      </dgm:t>
    </dgm:pt>
    <dgm:pt modelId="{BA9180DC-5CFC-4CB7-A084-C7DB91C39D40}" type="pres">
      <dgm:prSet presAssocID="{710AD6F5-C830-4889-A5F0-B4CDE2D934FD}" presName="node" presStyleLbl="node1" presStyleIdx="0" presStyleCnt="6">
        <dgm:presLayoutVars>
          <dgm:bulletEnabled val="1"/>
        </dgm:presLayoutVars>
      </dgm:prSet>
      <dgm:spPr/>
      <dgm:t>
        <a:bodyPr/>
        <a:lstStyle/>
        <a:p>
          <a:endParaRPr lang="en-US"/>
        </a:p>
      </dgm:t>
    </dgm:pt>
    <dgm:pt modelId="{DC8CF7E9-F880-484A-ACB8-9CA2734AE6D2}" type="pres">
      <dgm:prSet presAssocID="{999F384E-2B5F-440A-8EE5-06B59102AD6F}" presName="sibTrans" presStyleCnt="0"/>
      <dgm:spPr/>
    </dgm:pt>
    <dgm:pt modelId="{8A21F25F-1EB6-47C7-B442-FB39A151335F}" type="pres">
      <dgm:prSet presAssocID="{5FD93EA4-919B-4E7B-AE97-3165FC138572}" presName="node" presStyleLbl="node1" presStyleIdx="1" presStyleCnt="6">
        <dgm:presLayoutVars>
          <dgm:bulletEnabled val="1"/>
        </dgm:presLayoutVars>
      </dgm:prSet>
      <dgm:spPr/>
      <dgm:t>
        <a:bodyPr/>
        <a:lstStyle/>
        <a:p>
          <a:endParaRPr lang="en-US"/>
        </a:p>
      </dgm:t>
    </dgm:pt>
    <dgm:pt modelId="{6FB4D91D-0EB8-4B1D-8C74-26EB740CDAA1}" type="pres">
      <dgm:prSet presAssocID="{009A5955-09D5-4FF2-A17A-2C1D70B95ACF}" presName="sibTrans" presStyleCnt="0"/>
      <dgm:spPr/>
    </dgm:pt>
    <dgm:pt modelId="{B4E28C8B-7952-41DF-AF13-7E30FBB3C7D4}" type="pres">
      <dgm:prSet presAssocID="{432F3489-4287-47DC-9626-3360B5D5571F}" presName="node" presStyleLbl="node1" presStyleIdx="2" presStyleCnt="6">
        <dgm:presLayoutVars>
          <dgm:bulletEnabled val="1"/>
        </dgm:presLayoutVars>
      </dgm:prSet>
      <dgm:spPr/>
      <dgm:t>
        <a:bodyPr/>
        <a:lstStyle/>
        <a:p>
          <a:endParaRPr lang="en-US"/>
        </a:p>
      </dgm:t>
    </dgm:pt>
    <dgm:pt modelId="{8E98C990-F9D5-4759-98D3-0464220463C6}" type="pres">
      <dgm:prSet presAssocID="{6729286B-0311-48F4-BC25-704C1FC0804D}" presName="sibTrans" presStyleCnt="0"/>
      <dgm:spPr/>
    </dgm:pt>
    <dgm:pt modelId="{ECD96A94-BFEF-4C15-8147-405285D1D6E9}" type="pres">
      <dgm:prSet presAssocID="{606AE0AC-5AD8-4C6D-83A6-513A8AA4355B}" presName="node" presStyleLbl="node1" presStyleIdx="3" presStyleCnt="6">
        <dgm:presLayoutVars>
          <dgm:bulletEnabled val="1"/>
        </dgm:presLayoutVars>
      </dgm:prSet>
      <dgm:spPr/>
      <dgm:t>
        <a:bodyPr/>
        <a:lstStyle/>
        <a:p>
          <a:endParaRPr lang="en-US"/>
        </a:p>
      </dgm:t>
    </dgm:pt>
    <dgm:pt modelId="{88BC48E3-3DC1-4F28-8F60-556DE8DCE0CC}" type="pres">
      <dgm:prSet presAssocID="{1EC9BEB4-F2C8-4A45-A296-6D0928F444A8}" presName="sibTrans" presStyleCnt="0"/>
      <dgm:spPr/>
    </dgm:pt>
    <dgm:pt modelId="{7921C902-7795-4C68-9D03-F0087319E302}" type="pres">
      <dgm:prSet presAssocID="{F1799646-09D8-4BFD-A726-44AD34CF3B62}" presName="node" presStyleLbl="node1" presStyleIdx="4" presStyleCnt="6">
        <dgm:presLayoutVars>
          <dgm:bulletEnabled val="1"/>
        </dgm:presLayoutVars>
      </dgm:prSet>
      <dgm:spPr/>
      <dgm:t>
        <a:bodyPr/>
        <a:lstStyle/>
        <a:p>
          <a:endParaRPr lang="en-US"/>
        </a:p>
      </dgm:t>
    </dgm:pt>
    <dgm:pt modelId="{361A3679-0052-4906-805E-C6F2F0AC8789}" type="pres">
      <dgm:prSet presAssocID="{74DB60B0-C2A9-49CE-8B24-F0AFFC1E7654}" presName="sibTrans" presStyleCnt="0"/>
      <dgm:spPr/>
    </dgm:pt>
    <dgm:pt modelId="{81E93B39-D8F7-4349-96A8-6F05C995ECA7}" type="pres">
      <dgm:prSet presAssocID="{B751FAA8-9166-45C1-94B1-3773033494FB}" presName="node" presStyleLbl="node1" presStyleIdx="5" presStyleCnt="6">
        <dgm:presLayoutVars>
          <dgm:bulletEnabled val="1"/>
        </dgm:presLayoutVars>
      </dgm:prSet>
      <dgm:spPr/>
      <dgm:t>
        <a:bodyPr/>
        <a:lstStyle/>
        <a:p>
          <a:endParaRPr lang="en-US"/>
        </a:p>
      </dgm:t>
    </dgm:pt>
  </dgm:ptLst>
  <dgm:cxnLst>
    <dgm:cxn modelId="{EA18EEC1-E027-48D1-98EE-0F4D5C9DC90C}" type="presOf" srcId="{B751FAA8-9166-45C1-94B1-3773033494FB}" destId="{81E93B39-D8F7-4349-96A8-6F05C995ECA7}" srcOrd="0" destOrd="0" presId="urn:microsoft.com/office/officeart/2005/8/layout/default"/>
    <dgm:cxn modelId="{C6A3C37C-2D44-451A-9306-02BB8C152D4B}" srcId="{4F2AC995-DA07-4A1B-8A77-384D20FE1960}" destId="{B751FAA8-9166-45C1-94B1-3773033494FB}" srcOrd="5" destOrd="0" parTransId="{16A60596-E5C3-4023-9350-05CD4595611E}" sibTransId="{E4927790-72DD-4353-A9E6-4A9FD0106404}"/>
    <dgm:cxn modelId="{EC27BA06-92C7-4E4C-A51D-F7378027AE59}" type="presOf" srcId="{F1799646-09D8-4BFD-A726-44AD34CF3B62}" destId="{7921C902-7795-4C68-9D03-F0087319E302}" srcOrd="0" destOrd="0" presId="urn:microsoft.com/office/officeart/2005/8/layout/default"/>
    <dgm:cxn modelId="{63A064EB-8EE5-4384-B329-0C808FEE066A}" srcId="{4F2AC995-DA07-4A1B-8A77-384D20FE1960}" destId="{432F3489-4287-47DC-9626-3360B5D5571F}" srcOrd="2" destOrd="0" parTransId="{54C87E6F-0BD5-460A-8E8B-2D3143053A9B}" sibTransId="{6729286B-0311-48F4-BC25-704C1FC0804D}"/>
    <dgm:cxn modelId="{5DC6EC5F-61D5-45C9-AFD8-1CF872198587}" type="presOf" srcId="{4F2AC995-DA07-4A1B-8A77-384D20FE1960}" destId="{99C40952-AAFB-4343-8BCF-A47950F2335C}" srcOrd="0" destOrd="0" presId="urn:microsoft.com/office/officeart/2005/8/layout/default"/>
    <dgm:cxn modelId="{32A2BF96-98EF-4A4D-BA72-7183F648E750}" srcId="{4F2AC995-DA07-4A1B-8A77-384D20FE1960}" destId="{5FD93EA4-919B-4E7B-AE97-3165FC138572}" srcOrd="1" destOrd="0" parTransId="{8131C9A9-83F0-4ADB-BCD3-A30A6C20CBFD}" sibTransId="{009A5955-09D5-4FF2-A17A-2C1D70B95ACF}"/>
    <dgm:cxn modelId="{2E9FA177-F1B9-4E59-9023-1007065D8F08}" type="presOf" srcId="{710AD6F5-C830-4889-A5F0-B4CDE2D934FD}" destId="{BA9180DC-5CFC-4CB7-A084-C7DB91C39D40}" srcOrd="0" destOrd="0" presId="urn:microsoft.com/office/officeart/2005/8/layout/default"/>
    <dgm:cxn modelId="{679AACBD-4EE6-4524-BDAA-694C30ECA866}" srcId="{4F2AC995-DA07-4A1B-8A77-384D20FE1960}" destId="{F1799646-09D8-4BFD-A726-44AD34CF3B62}" srcOrd="4" destOrd="0" parTransId="{7822DB52-7E75-454F-9EC1-05C8D4AA730A}" sibTransId="{74DB60B0-C2A9-49CE-8B24-F0AFFC1E7654}"/>
    <dgm:cxn modelId="{E7099B2E-4027-4E14-B7C3-FB076C18325A}" type="presOf" srcId="{5FD93EA4-919B-4E7B-AE97-3165FC138572}" destId="{8A21F25F-1EB6-47C7-B442-FB39A151335F}" srcOrd="0" destOrd="0" presId="urn:microsoft.com/office/officeart/2005/8/layout/default"/>
    <dgm:cxn modelId="{89FD9066-7866-44AF-8A87-C33389A75FB0}" type="presOf" srcId="{432F3489-4287-47DC-9626-3360B5D5571F}" destId="{B4E28C8B-7952-41DF-AF13-7E30FBB3C7D4}" srcOrd="0" destOrd="0" presId="urn:microsoft.com/office/officeart/2005/8/layout/default"/>
    <dgm:cxn modelId="{181993F6-4CFF-494E-96B4-552E8C787009}" srcId="{4F2AC995-DA07-4A1B-8A77-384D20FE1960}" destId="{606AE0AC-5AD8-4C6D-83A6-513A8AA4355B}" srcOrd="3" destOrd="0" parTransId="{C2F27019-2E90-4C5F-9FBC-6E1E023E354C}" sibTransId="{1EC9BEB4-F2C8-4A45-A296-6D0928F444A8}"/>
    <dgm:cxn modelId="{4BA293C3-2F6F-46A5-89D3-BE537B2AE6F4}" srcId="{4F2AC995-DA07-4A1B-8A77-384D20FE1960}" destId="{710AD6F5-C830-4889-A5F0-B4CDE2D934FD}" srcOrd="0" destOrd="0" parTransId="{6B6368BE-D0CE-4F3F-B5FA-DC20D139BCF9}" sibTransId="{999F384E-2B5F-440A-8EE5-06B59102AD6F}"/>
    <dgm:cxn modelId="{2DD00836-AB59-4CA0-8A91-3630DA446C31}" type="presOf" srcId="{606AE0AC-5AD8-4C6D-83A6-513A8AA4355B}" destId="{ECD96A94-BFEF-4C15-8147-405285D1D6E9}" srcOrd="0" destOrd="0" presId="urn:microsoft.com/office/officeart/2005/8/layout/default"/>
    <dgm:cxn modelId="{BC8DE317-639C-4CDB-9294-3714FE338C64}" type="presParOf" srcId="{99C40952-AAFB-4343-8BCF-A47950F2335C}" destId="{BA9180DC-5CFC-4CB7-A084-C7DB91C39D40}" srcOrd="0" destOrd="0" presId="urn:microsoft.com/office/officeart/2005/8/layout/default"/>
    <dgm:cxn modelId="{29CEF977-4364-442A-A8D4-2E84ABEEA28C}" type="presParOf" srcId="{99C40952-AAFB-4343-8BCF-A47950F2335C}" destId="{DC8CF7E9-F880-484A-ACB8-9CA2734AE6D2}" srcOrd="1" destOrd="0" presId="urn:microsoft.com/office/officeart/2005/8/layout/default"/>
    <dgm:cxn modelId="{79CDD5E9-7A79-4F6A-A5C9-2D43FA66D16D}" type="presParOf" srcId="{99C40952-AAFB-4343-8BCF-A47950F2335C}" destId="{8A21F25F-1EB6-47C7-B442-FB39A151335F}" srcOrd="2" destOrd="0" presId="urn:microsoft.com/office/officeart/2005/8/layout/default"/>
    <dgm:cxn modelId="{5EC56B0A-AFB4-4233-B7E3-BCE89761DBBC}" type="presParOf" srcId="{99C40952-AAFB-4343-8BCF-A47950F2335C}" destId="{6FB4D91D-0EB8-4B1D-8C74-26EB740CDAA1}" srcOrd="3" destOrd="0" presId="urn:microsoft.com/office/officeart/2005/8/layout/default"/>
    <dgm:cxn modelId="{216A4BDC-172D-4D69-AB0B-AE4C3BEBBCF0}" type="presParOf" srcId="{99C40952-AAFB-4343-8BCF-A47950F2335C}" destId="{B4E28C8B-7952-41DF-AF13-7E30FBB3C7D4}" srcOrd="4" destOrd="0" presId="urn:microsoft.com/office/officeart/2005/8/layout/default"/>
    <dgm:cxn modelId="{90525E18-7DF8-4280-95E2-2C353C99C7DD}" type="presParOf" srcId="{99C40952-AAFB-4343-8BCF-A47950F2335C}" destId="{8E98C990-F9D5-4759-98D3-0464220463C6}" srcOrd="5" destOrd="0" presId="urn:microsoft.com/office/officeart/2005/8/layout/default"/>
    <dgm:cxn modelId="{6A05B06D-4BC9-4DA6-832A-B1A2D4DB5BEB}" type="presParOf" srcId="{99C40952-AAFB-4343-8BCF-A47950F2335C}" destId="{ECD96A94-BFEF-4C15-8147-405285D1D6E9}" srcOrd="6" destOrd="0" presId="urn:microsoft.com/office/officeart/2005/8/layout/default"/>
    <dgm:cxn modelId="{12B42F80-3E8A-4F95-B4E2-A4461A5233AC}" type="presParOf" srcId="{99C40952-AAFB-4343-8BCF-A47950F2335C}" destId="{88BC48E3-3DC1-4F28-8F60-556DE8DCE0CC}" srcOrd="7" destOrd="0" presId="urn:microsoft.com/office/officeart/2005/8/layout/default"/>
    <dgm:cxn modelId="{1D251AC0-1DDA-43B5-86D5-113A2109D6A9}" type="presParOf" srcId="{99C40952-AAFB-4343-8BCF-A47950F2335C}" destId="{7921C902-7795-4C68-9D03-F0087319E302}" srcOrd="8" destOrd="0" presId="urn:microsoft.com/office/officeart/2005/8/layout/default"/>
    <dgm:cxn modelId="{452E7D79-E177-413A-A07C-0130BDE98263}" type="presParOf" srcId="{99C40952-AAFB-4343-8BCF-A47950F2335C}" destId="{361A3679-0052-4906-805E-C6F2F0AC8789}" srcOrd="9" destOrd="0" presId="urn:microsoft.com/office/officeart/2005/8/layout/default"/>
    <dgm:cxn modelId="{10D6098F-A36E-4CE4-8A7C-4115801ACC66}" type="presParOf" srcId="{99C40952-AAFB-4343-8BCF-A47950F2335C}" destId="{81E93B39-D8F7-4349-96A8-6F05C995ECA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FEC37F-571D-4602-88AA-5A4A8A4FE264}"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66BFF8B6-3218-4D5C-98B1-6B2026603370}">
      <dgm:prSet/>
      <dgm:spPr/>
      <dgm:t>
        <a:bodyPr/>
        <a:lstStyle/>
        <a:p>
          <a:r>
            <a:rPr lang="x-none" dirty="0"/>
            <a:t>Authorize </a:t>
          </a:r>
          <a:endParaRPr lang="en-US" dirty="0"/>
        </a:p>
      </dgm:t>
    </dgm:pt>
    <dgm:pt modelId="{9722D434-D059-44DC-80A9-3CA31ECC0BD9}" type="parTrans" cxnId="{5E52022C-16C3-4000-8316-9DE600398C2E}">
      <dgm:prSet/>
      <dgm:spPr/>
      <dgm:t>
        <a:bodyPr/>
        <a:lstStyle/>
        <a:p>
          <a:endParaRPr lang="en-US"/>
        </a:p>
      </dgm:t>
    </dgm:pt>
    <dgm:pt modelId="{ECAACDBD-4E73-43DD-A17A-4C589331C58A}" type="sibTrans" cxnId="{5E52022C-16C3-4000-8316-9DE600398C2E}">
      <dgm:prSet/>
      <dgm:spPr/>
      <dgm:t>
        <a:bodyPr/>
        <a:lstStyle/>
        <a:p>
          <a:endParaRPr lang="en-US"/>
        </a:p>
      </dgm:t>
    </dgm:pt>
    <dgm:pt modelId="{375EC7A6-6677-4A64-855E-80A606AF1138}">
      <dgm:prSet/>
      <dgm:spPr/>
      <dgm:t>
        <a:bodyPr/>
        <a:lstStyle/>
        <a:p>
          <a:r>
            <a:rPr lang="en-US" dirty="0"/>
            <a:t>Permit to begin construction is issued for the specific site and project</a:t>
          </a:r>
        </a:p>
      </dgm:t>
    </dgm:pt>
    <dgm:pt modelId="{C83BEF99-B6AF-465D-B873-182CDD912EF4}" type="parTrans" cxnId="{54E61B36-74B2-4D8E-8D44-60F58E476BC1}">
      <dgm:prSet/>
      <dgm:spPr/>
      <dgm:t>
        <a:bodyPr/>
        <a:lstStyle/>
        <a:p>
          <a:endParaRPr lang="en-US"/>
        </a:p>
      </dgm:t>
    </dgm:pt>
    <dgm:pt modelId="{221EE940-A33F-4DBA-B8BF-46B7D09E8015}" type="sibTrans" cxnId="{54E61B36-74B2-4D8E-8D44-60F58E476BC1}">
      <dgm:prSet/>
      <dgm:spPr/>
      <dgm:t>
        <a:bodyPr/>
        <a:lstStyle/>
        <a:p>
          <a:endParaRPr lang="en-US"/>
        </a:p>
      </dgm:t>
    </dgm:pt>
    <dgm:pt modelId="{1C32E5CA-A66F-41E2-A845-E6AF199FF82D}">
      <dgm:prSet/>
      <dgm:spPr/>
      <dgm:t>
        <a:bodyPr/>
        <a:lstStyle/>
        <a:p>
          <a:r>
            <a:rPr lang="en-US" dirty="0"/>
            <a:t>Permit is usually required to be displayed at the construction site </a:t>
          </a:r>
        </a:p>
      </dgm:t>
    </dgm:pt>
    <dgm:pt modelId="{E2138CA3-EC3A-4A70-89DA-7590BA43A7CC}" type="parTrans" cxnId="{36636EC3-3C0B-406E-A237-B3A1805DE253}">
      <dgm:prSet/>
      <dgm:spPr/>
      <dgm:t>
        <a:bodyPr/>
        <a:lstStyle/>
        <a:p>
          <a:endParaRPr lang="en-US"/>
        </a:p>
      </dgm:t>
    </dgm:pt>
    <dgm:pt modelId="{53712A07-23AB-457E-8AC0-4575FB6AA688}" type="sibTrans" cxnId="{36636EC3-3C0B-406E-A237-B3A1805DE253}">
      <dgm:prSet/>
      <dgm:spPr/>
      <dgm:t>
        <a:bodyPr/>
        <a:lstStyle/>
        <a:p>
          <a:endParaRPr lang="en-US"/>
        </a:p>
      </dgm:t>
    </dgm:pt>
    <dgm:pt modelId="{C79ABB5B-8137-4A81-BD4A-40C2D1827CF0}" type="pres">
      <dgm:prSet presAssocID="{45FEC37F-571D-4602-88AA-5A4A8A4FE264}" presName="linear" presStyleCnt="0">
        <dgm:presLayoutVars>
          <dgm:dir/>
          <dgm:animLvl val="lvl"/>
          <dgm:resizeHandles val="exact"/>
        </dgm:presLayoutVars>
      </dgm:prSet>
      <dgm:spPr/>
      <dgm:t>
        <a:bodyPr/>
        <a:lstStyle/>
        <a:p>
          <a:endParaRPr lang="en-US"/>
        </a:p>
      </dgm:t>
    </dgm:pt>
    <dgm:pt modelId="{F4D2D90B-BC55-4828-B3BE-648038004528}" type="pres">
      <dgm:prSet presAssocID="{66BFF8B6-3218-4D5C-98B1-6B2026603370}" presName="parentLin" presStyleCnt="0"/>
      <dgm:spPr/>
      <dgm:t>
        <a:bodyPr/>
        <a:lstStyle/>
        <a:p>
          <a:endParaRPr lang="en-US"/>
        </a:p>
      </dgm:t>
    </dgm:pt>
    <dgm:pt modelId="{0A60726C-5AA0-4F96-8CF1-0BAE976FCF16}" type="pres">
      <dgm:prSet presAssocID="{66BFF8B6-3218-4D5C-98B1-6B2026603370}" presName="parentLeftMargin" presStyleLbl="node1" presStyleIdx="0" presStyleCnt="1"/>
      <dgm:spPr/>
      <dgm:t>
        <a:bodyPr/>
        <a:lstStyle/>
        <a:p>
          <a:endParaRPr lang="en-US"/>
        </a:p>
      </dgm:t>
    </dgm:pt>
    <dgm:pt modelId="{7A7B4178-A30D-4516-8B86-0314598B21E9}" type="pres">
      <dgm:prSet presAssocID="{66BFF8B6-3218-4D5C-98B1-6B2026603370}" presName="parentText" presStyleLbl="node1" presStyleIdx="0" presStyleCnt="1">
        <dgm:presLayoutVars>
          <dgm:chMax val="0"/>
          <dgm:bulletEnabled val="1"/>
        </dgm:presLayoutVars>
      </dgm:prSet>
      <dgm:spPr/>
      <dgm:t>
        <a:bodyPr/>
        <a:lstStyle/>
        <a:p>
          <a:endParaRPr lang="en-US"/>
        </a:p>
      </dgm:t>
    </dgm:pt>
    <dgm:pt modelId="{2DE84B19-AD9A-4BDC-963B-D2C971CC9423}" type="pres">
      <dgm:prSet presAssocID="{66BFF8B6-3218-4D5C-98B1-6B2026603370}" presName="negativeSpace" presStyleCnt="0"/>
      <dgm:spPr/>
      <dgm:t>
        <a:bodyPr/>
        <a:lstStyle/>
        <a:p>
          <a:endParaRPr lang="en-US"/>
        </a:p>
      </dgm:t>
    </dgm:pt>
    <dgm:pt modelId="{2E8686DE-CAA6-49C0-8F33-92A906D935F1}" type="pres">
      <dgm:prSet presAssocID="{66BFF8B6-3218-4D5C-98B1-6B2026603370}" presName="childText" presStyleLbl="conFgAcc1" presStyleIdx="0" presStyleCnt="1">
        <dgm:presLayoutVars>
          <dgm:bulletEnabled val="1"/>
        </dgm:presLayoutVars>
      </dgm:prSet>
      <dgm:spPr/>
      <dgm:t>
        <a:bodyPr/>
        <a:lstStyle/>
        <a:p>
          <a:endParaRPr lang="en-US"/>
        </a:p>
      </dgm:t>
    </dgm:pt>
  </dgm:ptLst>
  <dgm:cxnLst>
    <dgm:cxn modelId="{3A03771E-2D60-4FE3-9D0C-F4D9BB54E99B}" type="presOf" srcId="{66BFF8B6-3218-4D5C-98B1-6B2026603370}" destId="{7A7B4178-A30D-4516-8B86-0314598B21E9}" srcOrd="1" destOrd="0" presId="urn:microsoft.com/office/officeart/2005/8/layout/list1"/>
    <dgm:cxn modelId="{347337A5-6710-4F58-B44B-CBFE860077B6}" type="presOf" srcId="{45FEC37F-571D-4602-88AA-5A4A8A4FE264}" destId="{C79ABB5B-8137-4A81-BD4A-40C2D1827CF0}" srcOrd="0" destOrd="0" presId="urn:microsoft.com/office/officeart/2005/8/layout/list1"/>
    <dgm:cxn modelId="{0D707003-6EA5-4B93-91C9-D44B2057C3F4}" type="presOf" srcId="{1C32E5CA-A66F-41E2-A845-E6AF199FF82D}" destId="{2E8686DE-CAA6-49C0-8F33-92A906D935F1}" srcOrd="0" destOrd="1" presId="urn:microsoft.com/office/officeart/2005/8/layout/list1"/>
    <dgm:cxn modelId="{36636EC3-3C0B-406E-A237-B3A1805DE253}" srcId="{66BFF8B6-3218-4D5C-98B1-6B2026603370}" destId="{1C32E5CA-A66F-41E2-A845-E6AF199FF82D}" srcOrd="1" destOrd="0" parTransId="{E2138CA3-EC3A-4A70-89DA-7590BA43A7CC}" sibTransId="{53712A07-23AB-457E-8AC0-4575FB6AA688}"/>
    <dgm:cxn modelId="{54E61B36-74B2-4D8E-8D44-60F58E476BC1}" srcId="{66BFF8B6-3218-4D5C-98B1-6B2026603370}" destId="{375EC7A6-6677-4A64-855E-80A606AF1138}" srcOrd="0" destOrd="0" parTransId="{C83BEF99-B6AF-465D-B873-182CDD912EF4}" sibTransId="{221EE940-A33F-4DBA-B8BF-46B7D09E8015}"/>
    <dgm:cxn modelId="{4392F13A-4228-454B-9466-77FF1F6FFF2E}" type="presOf" srcId="{375EC7A6-6677-4A64-855E-80A606AF1138}" destId="{2E8686DE-CAA6-49C0-8F33-92A906D935F1}" srcOrd="0" destOrd="0" presId="urn:microsoft.com/office/officeart/2005/8/layout/list1"/>
    <dgm:cxn modelId="{D329B7D6-FD65-425F-A794-54323978A216}" type="presOf" srcId="{66BFF8B6-3218-4D5C-98B1-6B2026603370}" destId="{0A60726C-5AA0-4F96-8CF1-0BAE976FCF16}" srcOrd="0" destOrd="0" presId="urn:microsoft.com/office/officeart/2005/8/layout/list1"/>
    <dgm:cxn modelId="{5E52022C-16C3-4000-8316-9DE600398C2E}" srcId="{45FEC37F-571D-4602-88AA-5A4A8A4FE264}" destId="{66BFF8B6-3218-4D5C-98B1-6B2026603370}" srcOrd="0" destOrd="0" parTransId="{9722D434-D059-44DC-80A9-3CA31ECC0BD9}" sibTransId="{ECAACDBD-4E73-43DD-A17A-4C589331C58A}"/>
    <dgm:cxn modelId="{2C9419AC-A6D9-49C8-B421-14F5A290365D}" type="presParOf" srcId="{C79ABB5B-8137-4A81-BD4A-40C2D1827CF0}" destId="{F4D2D90B-BC55-4828-B3BE-648038004528}" srcOrd="0" destOrd="0" presId="urn:microsoft.com/office/officeart/2005/8/layout/list1"/>
    <dgm:cxn modelId="{66CAF82F-9F0B-45B8-95BC-A89DE2FA6594}" type="presParOf" srcId="{F4D2D90B-BC55-4828-B3BE-648038004528}" destId="{0A60726C-5AA0-4F96-8CF1-0BAE976FCF16}" srcOrd="0" destOrd="0" presId="urn:microsoft.com/office/officeart/2005/8/layout/list1"/>
    <dgm:cxn modelId="{06BEC2D5-23F3-4B43-8867-02785DCF5767}" type="presParOf" srcId="{F4D2D90B-BC55-4828-B3BE-648038004528}" destId="{7A7B4178-A30D-4516-8B86-0314598B21E9}" srcOrd="1" destOrd="0" presId="urn:microsoft.com/office/officeart/2005/8/layout/list1"/>
    <dgm:cxn modelId="{A2D60A63-94B2-4F2D-818B-9198282E1B3C}" type="presParOf" srcId="{C79ABB5B-8137-4A81-BD4A-40C2D1827CF0}" destId="{2DE84B19-AD9A-4BDC-963B-D2C971CC9423}" srcOrd="1" destOrd="0" presId="urn:microsoft.com/office/officeart/2005/8/layout/list1"/>
    <dgm:cxn modelId="{C42237FB-6A52-484D-A2C1-6CC70CBC9EA6}" type="presParOf" srcId="{C79ABB5B-8137-4A81-BD4A-40C2D1827CF0}" destId="{2E8686DE-CAA6-49C0-8F33-92A906D935F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091CD700-0D7C-40F4-885F-9A9D6297881F}"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0DEE6FEC-FB89-4BCD-B20B-EF2D289B4FED}">
      <dgm:prSet phldrT="[Text]" custT="1"/>
      <dgm:spPr/>
      <dgm:t>
        <a:bodyPr/>
        <a:lstStyle/>
        <a:p>
          <a:r>
            <a:rPr lang="en-US" sz="2000" b="0" dirty="0"/>
            <a:t>Based </a:t>
          </a:r>
          <a:r>
            <a:rPr lang="en-US" sz="2000" b="0" dirty="0" smtClean="0"/>
            <a:t>on</a:t>
          </a:r>
          <a:endParaRPr lang="en-US" sz="2000" b="0" dirty="0"/>
        </a:p>
      </dgm:t>
    </dgm:pt>
    <dgm:pt modelId="{77DA1A2D-B626-4BF7-A9AC-ED16CB84FAAD}" type="parTrans" cxnId="{3A8BA5AC-BB52-455A-93F5-3F0AB3114709}">
      <dgm:prSet/>
      <dgm:spPr/>
      <dgm:t>
        <a:bodyPr/>
        <a:lstStyle/>
        <a:p>
          <a:endParaRPr lang="en-US"/>
        </a:p>
      </dgm:t>
    </dgm:pt>
    <dgm:pt modelId="{7EFD6D43-F180-4D5E-9A32-A83184FA4BF7}" type="sibTrans" cxnId="{3A8BA5AC-BB52-455A-93F5-3F0AB3114709}">
      <dgm:prSet/>
      <dgm:spPr/>
      <dgm:t>
        <a:bodyPr/>
        <a:lstStyle/>
        <a:p>
          <a:endParaRPr lang="en-US"/>
        </a:p>
      </dgm:t>
    </dgm:pt>
    <dgm:pt modelId="{BC0A17E7-DD01-4D1F-9E6A-E4378D350BEF}">
      <dgm:prSet phldrT="[Tex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dirty="0"/>
            <a:t>Know local code information </a:t>
          </a:r>
          <a:r>
            <a:rPr lang="en-US" sz="2000" b="0" dirty="0" smtClean="0"/>
            <a:t>for</a:t>
          </a:r>
          <a:endParaRPr lang="en-US" sz="2000" b="0" dirty="0"/>
        </a:p>
      </dgm:t>
    </dgm:pt>
    <dgm:pt modelId="{78954259-3D44-4E6D-A6BE-A474C34769C2}" type="parTrans" cxnId="{E2BABE21-1517-4B86-88C8-16B1FA21C69E}">
      <dgm:prSet/>
      <dgm:spPr/>
      <dgm:t>
        <a:bodyPr/>
        <a:lstStyle/>
        <a:p>
          <a:endParaRPr lang="en-US"/>
        </a:p>
      </dgm:t>
    </dgm:pt>
    <dgm:pt modelId="{7DFBFD9C-8165-4C6A-B4B6-6B7F4D124DC7}" type="sibTrans" cxnId="{E2BABE21-1517-4B86-88C8-16B1FA21C69E}">
      <dgm:prSet/>
      <dgm:spPr/>
      <dgm:t>
        <a:bodyPr/>
        <a:lstStyle/>
        <a:p>
          <a:endParaRPr lang="en-US"/>
        </a:p>
      </dgm:t>
    </dgm:pt>
    <dgm:pt modelId="{AEE16D11-D1A1-4CC2-91B7-F88B96226A24}">
      <dgm:prSet phldrT="[Text]" custT="1"/>
      <dgm:spPr/>
      <dgm:t>
        <a:bodyPr/>
        <a:lstStyle/>
        <a:p>
          <a:r>
            <a:rPr lang="en-US" sz="1800" b="0" dirty="0"/>
            <a:t>Local building code and zoning regulations</a:t>
          </a:r>
        </a:p>
      </dgm:t>
    </dgm:pt>
    <dgm:pt modelId="{98E6B302-6609-41D4-8C0D-24E024A0ED52}" type="parTrans" cxnId="{511D9443-6070-477E-B6C7-A432979C8E2A}">
      <dgm:prSet/>
      <dgm:spPr/>
      <dgm:t>
        <a:bodyPr/>
        <a:lstStyle/>
        <a:p>
          <a:endParaRPr lang="en-US"/>
        </a:p>
      </dgm:t>
    </dgm:pt>
    <dgm:pt modelId="{E8DE3738-F2D1-40C9-9078-BFFDE34D1ECE}" type="sibTrans" cxnId="{511D9443-6070-477E-B6C7-A432979C8E2A}">
      <dgm:prSet/>
      <dgm:spPr/>
      <dgm:t>
        <a:bodyPr/>
        <a:lstStyle/>
        <a:p>
          <a:endParaRPr lang="en-US"/>
        </a:p>
      </dgm:t>
    </dgm:pt>
    <dgm:pt modelId="{A9D56E52-77D3-489E-8EEF-1D90AFE56574}">
      <dgm:prSet custT="1"/>
      <dgm:spPr/>
      <dgm:t>
        <a:bodyPr/>
        <a:lstStyle/>
        <a:p>
          <a:r>
            <a:rPr lang="en-US" sz="1800" b="0" dirty="0"/>
            <a:t>Occupancy classification</a:t>
          </a:r>
        </a:p>
      </dgm:t>
    </dgm:pt>
    <dgm:pt modelId="{7DDCFD37-19B3-4E9A-B5CD-0E328C0505E7}" type="parTrans" cxnId="{F6AF53F7-D7DD-4DC7-936B-7CAC0276E520}">
      <dgm:prSet/>
      <dgm:spPr/>
      <dgm:t>
        <a:bodyPr/>
        <a:lstStyle/>
        <a:p>
          <a:endParaRPr lang="en-US"/>
        </a:p>
      </dgm:t>
    </dgm:pt>
    <dgm:pt modelId="{7804AA30-F9C8-42A6-98B2-E279F3B3FE22}" type="sibTrans" cxnId="{F6AF53F7-D7DD-4DC7-936B-7CAC0276E520}">
      <dgm:prSet/>
      <dgm:spPr/>
      <dgm:t>
        <a:bodyPr/>
        <a:lstStyle/>
        <a:p>
          <a:endParaRPr lang="en-US"/>
        </a:p>
      </dgm:t>
    </dgm:pt>
    <dgm:pt modelId="{0797E27B-4ADF-4A82-BFF6-0B2B52193718}">
      <dgm:prSet custT="1"/>
      <dgm:spPr/>
      <dgm:t>
        <a:bodyPr/>
        <a:lstStyle/>
        <a:p>
          <a:r>
            <a:rPr lang="en-US" sz="1800" b="0" dirty="0"/>
            <a:t>Construction type of the building  </a:t>
          </a:r>
        </a:p>
      </dgm:t>
    </dgm:pt>
    <dgm:pt modelId="{166A5FA1-567B-49F0-9B87-9CA2422A29AC}" type="parTrans" cxnId="{835DFD31-DBC5-4F42-8B3C-BFEA24B0D3A4}">
      <dgm:prSet/>
      <dgm:spPr/>
      <dgm:t>
        <a:bodyPr/>
        <a:lstStyle/>
        <a:p>
          <a:endParaRPr lang="en-US"/>
        </a:p>
      </dgm:t>
    </dgm:pt>
    <dgm:pt modelId="{89670CF9-523F-4FF0-88D3-5ABE4801721A}" type="sibTrans" cxnId="{835DFD31-DBC5-4F42-8B3C-BFEA24B0D3A4}">
      <dgm:prSet/>
      <dgm:spPr/>
      <dgm:t>
        <a:bodyPr/>
        <a:lstStyle/>
        <a:p>
          <a:endParaRPr lang="en-US"/>
        </a:p>
      </dgm:t>
    </dgm:pt>
    <dgm:pt modelId="{89858745-9280-4A69-ACB9-6FE45C64190D}">
      <dgm:prSet phldrT="[Text]" custT="1"/>
      <dgm:spPr/>
      <dgm:t>
        <a:bodyPr/>
        <a:lstStyle/>
        <a:p>
          <a:r>
            <a:rPr lang="en-US" sz="1800" b="0" dirty="0"/>
            <a:t>Sloping grades</a:t>
          </a:r>
        </a:p>
      </dgm:t>
    </dgm:pt>
    <dgm:pt modelId="{9EAD64B8-BD2C-4F4C-BAD8-F1128920CB93}" type="parTrans" cxnId="{D922D7B9-C6B2-4008-BA74-BFDB0E480AC0}">
      <dgm:prSet/>
      <dgm:spPr/>
      <dgm:t>
        <a:bodyPr/>
        <a:lstStyle/>
        <a:p>
          <a:endParaRPr lang="en-US"/>
        </a:p>
      </dgm:t>
    </dgm:pt>
    <dgm:pt modelId="{DFC98AE0-226E-4FE2-98A0-F1974627B28E}" type="sibTrans" cxnId="{D922D7B9-C6B2-4008-BA74-BFDB0E480AC0}">
      <dgm:prSet/>
      <dgm:spPr/>
      <dgm:t>
        <a:bodyPr/>
        <a:lstStyle/>
        <a:p>
          <a:endParaRPr lang="en-US"/>
        </a:p>
      </dgm:t>
    </dgm:pt>
    <dgm:pt modelId="{B3322C70-46B4-4316-A368-59DD9BB787E8}">
      <dgm:prSet phldrT="[Text]" custT="1"/>
      <dgm:spPr/>
      <dgm:t>
        <a:bodyPr/>
        <a:lstStyle/>
        <a:p>
          <a:r>
            <a:rPr lang="en-US" sz="1800" b="0" dirty="0"/>
            <a:t>Basements</a:t>
          </a:r>
        </a:p>
      </dgm:t>
    </dgm:pt>
    <dgm:pt modelId="{98840840-A557-4BD2-9B70-D59260BEA3BD}" type="parTrans" cxnId="{DF01ED27-FB86-4786-A37A-615CEA431815}">
      <dgm:prSet/>
      <dgm:spPr/>
      <dgm:t>
        <a:bodyPr/>
        <a:lstStyle/>
        <a:p>
          <a:endParaRPr lang="en-US"/>
        </a:p>
      </dgm:t>
    </dgm:pt>
    <dgm:pt modelId="{E34ABDA0-730B-46B8-BD48-EB8648BD9101}" type="sibTrans" cxnId="{DF01ED27-FB86-4786-A37A-615CEA431815}">
      <dgm:prSet/>
      <dgm:spPr/>
      <dgm:t>
        <a:bodyPr/>
        <a:lstStyle/>
        <a:p>
          <a:endParaRPr lang="en-US"/>
        </a:p>
      </dgm:t>
    </dgm:pt>
    <dgm:pt modelId="{8FAC8BD8-7698-4209-9B7E-EC8153BAF23D}">
      <dgm:prSet phldrT="[Text]" custT="1"/>
      <dgm:spPr/>
      <dgm:t>
        <a:bodyPr/>
        <a:lstStyle/>
        <a:p>
          <a:r>
            <a:rPr lang="en-US" sz="1800" b="0" dirty="0"/>
            <a:t>Parapet walls</a:t>
          </a:r>
        </a:p>
      </dgm:t>
    </dgm:pt>
    <dgm:pt modelId="{AC094112-4912-4CEC-8F9D-E6867BD1367C}" type="parTrans" cxnId="{17EEE04E-C486-4911-B195-4C1FC2BA918F}">
      <dgm:prSet/>
      <dgm:spPr/>
      <dgm:t>
        <a:bodyPr/>
        <a:lstStyle/>
        <a:p>
          <a:endParaRPr lang="en-US"/>
        </a:p>
      </dgm:t>
    </dgm:pt>
    <dgm:pt modelId="{DA759546-A570-4E97-A187-2D6895DA1B8E}" type="sibTrans" cxnId="{17EEE04E-C486-4911-B195-4C1FC2BA918F}">
      <dgm:prSet/>
      <dgm:spPr/>
      <dgm:t>
        <a:bodyPr/>
        <a:lstStyle/>
        <a:p>
          <a:endParaRPr lang="en-US"/>
        </a:p>
      </dgm:t>
    </dgm:pt>
    <dgm:pt modelId="{0A4309DD-E14A-4CBE-A93E-60215B89AFB0}">
      <dgm:prSet phldrT="[Text]" custT="1"/>
      <dgm:spPr/>
      <dgm:t>
        <a:bodyPr/>
        <a:lstStyle/>
        <a:p>
          <a:r>
            <a:rPr lang="en-US" sz="1800" b="0" dirty="0"/>
            <a:t>Penthouses</a:t>
          </a:r>
        </a:p>
      </dgm:t>
    </dgm:pt>
    <dgm:pt modelId="{02524EEA-1BCF-4FB5-A83B-750F85BF2817}" type="parTrans" cxnId="{4334A12E-C11B-4422-9F74-AA50DA1C1E07}">
      <dgm:prSet/>
      <dgm:spPr/>
      <dgm:t>
        <a:bodyPr/>
        <a:lstStyle/>
        <a:p>
          <a:endParaRPr lang="en-US"/>
        </a:p>
      </dgm:t>
    </dgm:pt>
    <dgm:pt modelId="{26711C3F-C6CE-4132-800D-9E4D96015041}" type="sibTrans" cxnId="{4334A12E-C11B-4422-9F74-AA50DA1C1E07}">
      <dgm:prSet/>
      <dgm:spPr/>
      <dgm:t>
        <a:bodyPr/>
        <a:lstStyle/>
        <a:p>
          <a:endParaRPr lang="en-US"/>
        </a:p>
      </dgm:t>
    </dgm:pt>
    <dgm:pt modelId="{76CBC73B-4F6B-4975-93C5-ED476D95E626}" type="pres">
      <dgm:prSet presAssocID="{091CD700-0D7C-40F4-885F-9A9D6297881F}" presName="linear" presStyleCnt="0">
        <dgm:presLayoutVars>
          <dgm:dir/>
          <dgm:animLvl val="lvl"/>
          <dgm:resizeHandles val="exact"/>
        </dgm:presLayoutVars>
      </dgm:prSet>
      <dgm:spPr/>
      <dgm:t>
        <a:bodyPr/>
        <a:lstStyle/>
        <a:p>
          <a:endParaRPr lang="en-US"/>
        </a:p>
      </dgm:t>
    </dgm:pt>
    <dgm:pt modelId="{06B9781B-F4C7-4B7D-B45D-1B8FB52388E8}" type="pres">
      <dgm:prSet presAssocID="{0DEE6FEC-FB89-4BCD-B20B-EF2D289B4FED}" presName="parentLin" presStyleCnt="0"/>
      <dgm:spPr/>
    </dgm:pt>
    <dgm:pt modelId="{963BC0EC-1474-47A3-AA79-0ABD5E692BD4}" type="pres">
      <dgm:prSet presAssocID="{0DEE6FEC-FB89-4BCD-B20B-EF2D289B4FED}" presName="parentLeftMargin" presStyleLbl="node1" presStyleIdx="0" presStyleCnt="2"/>
      <dgm:spPr/>
      <dgm:t>
        <a:bodyPr/>
        <a:lstStyle/>
        <a:p>
          <a:endParaRPr lang="en-US"/>
        </a:p>
      </dgm:t>
    </dgm:pt>
    <dgm:pt modelId="{488576C3-F59C-441D-8EEB-A693DF4DC76C}" type="pres">
      <dgm:prSet presAssocID="{0DEE6FEC-FB89-4BCD-B20B-EF2D289B4FED}" presName="parentText" presStyleLbl="node1" presStyleIdx="0" presStyleCnt="2">
        <dgm:presLayoutVars>
          <dgm:chMax val="0"/>
          <dgm:bulletEnabled val="1"/>
        </dgm:presLayoutVars>
      </dgm:prSet>
      <dgm:spPr/>
      <dgm:t>
        <a:bodyPr/>
        <a:lstStyle/>
        <a:p>
          <a:endParaRPr lang="en-US"/>
        </a:p>
      </dgm:t>
    </dgm:pt>
    <dgm:pt modelId="{153D684D-D595-4589-8916-64EAB6842F60}" type="pres">
      <dgm:prSet presAssocID="{0DEE6FEC-FB89-4BCD-B20B-EF2D289B4FED}" presName="negativeSpace" presStyleCnt="0"/>
      <dgm:spPr/>
    </dgm:pt>
    <dgm:pt modelId="{C3BCA159-2FC6-4562-8C76-B4C88F017E0D}" type="pres">
      <dgm:prSet presAssocID="{0DEE6FEC-FB89-4BCD-B20B-EF2D289B4FED}" presName="childText" presStyleLbl="conFgAcc1" presStyleIdx="0" presStyleCnt="2">
        <dgm:presLayoutVars>
          <dgm:bulletEnabled val="1"/>
        </dgm:presLayoutVars>
      </dgm:prSet>
      <dgm:spPr/>
      <dgm:t>
        <a:bodyPr/>
        <a:lstStyle/>
        <a:p>
          <a:endParaRPr lang="en-US"/>
        </a:p>
      </dgm:t>
    </dgm:pt>
    <dgm:pt modelId="{A0BE2BD3-32BB-43AA-843E-84A102207632}" type="pres">
      <dgm:prSet presAssocID="{7EFD6D43-F180-4D5E-9A32-A83184FA4BF7}" presName="spaceBetweenRectangles" presStyleCnt="0"/>
      <dgm:spPr/>
    </dgm:pt>
    <dgm:pt modelId="{30027BEE-60FD-4A17-B5AC-67E5BAC2DC63}" type="pres">
      <dgm:prSet presAssocID="{BC0A17E7-DD01-4D1F-9E6A-E4378D350BEF}" presName="parentLin" presStyleCnt="0"/>
      <dgm:spPr/>
    </dgm:pt>
    <dgm:pt modelId="{53D2389C-5981-4DD6-9C4C-E0E26437E0DA}" type="pres">
      <dgm:prSet presAssocID="{BC0A17E7-DD01-4D1F-9E6A-E4378D350BEF}" presName="parentLeftMargin" presStyleLbl="node1" presStyleIdx="0" presStyleCnt="2"/>
      <dgm:spPr/>
      <dgm:t>
        <a:bodyPr/>
        <a:lstStyle/>
        <a:p>
          <a:endParaRPr lang="en-US"/>
        </a:p>
      </dgm:t>
    </dgm:pt>
    <dgm:pt modelId="{9BC6A0F7-C094-418B-B676-1648C0D1C8DF}" type="pres">
      <dgm:prSet presAssocID="{BC0A17E7-DD01-4D1F-9E6A-E4378D350BEF}" presName="parentText" presStyleLbl="node1" presStyleIdx="1" presStyleCnt="2" custScaleX="111727">
        <dgm:presLayoutVars>
          <dgm:chMax val="0"/>
          <dgm:bulletEnabled val="1"/>
        </dgm:presLayoutVars>
      </dgm:prSet>
      <dgm:spPr/>
      <dgm:t>
        <a:bodyPr/>
        <a:lstStyle/>
        <a:p>
          <a:endParaRPr lang="en-US"/>
        </a:p>
      </dgm:t>
    </dgm:pt>
    <dgm:pt modelId="{A798E26F-8A7E-4426-98AB-5C70314ECD61}" type="pres">
      <dgm:prSet presAssocID="{BC0A17E7-DD01-4D1F-9E6A-E4378D350BEF}" presName="negativeSpace" presStyleCnt="0"/>
      <dgm:spPr/>
    </dgm:pt>
    <dgm:pt modelId="{1E4FEA5A-6988-4DF6-9F31-0D0E33E041E2}" type="pres">
      <dgm:prSet presAssocID="{BC0A17E7-DD01-4D1F-9E6A-E4378D350BEF}" presName="childText" presStyleLbl="conFgAcc1" presStyleIdx="1" presStyleCnt="2">
        <dgm:presLayoutVars>
          <dgm:bulletEnabled val="1"/>
        </dgm:presLayoutVars>
      </dgm:prSet>
      <dgm:spPr/>
      <dgm:t>
        <a:bodyPr/>
        <a:lstStyle/>
        <a:p>
          <a:endParaRPr lang="en-US"/>
        </a:p>
      </dgm:t>
    </dgm:pt>
  </dgm:ptLst>
  <dgm:cxnLst>
    <dgm:cxn modelId="{71E4DDDB-2E64-43F6-8538-80D4CFE7FECF}" type="presOf" srcId="{0797E27B-4ADF-4A82-BFF6-0B2B52193718}" destId="{C3BCA159-2FC6-4562-8C76-B4C88F017E0D}" srcOrd="0" destOrd="2" presId="urn:microsoft.com/office/officeart/2005/8/layout/list1"/>
    <dgm:cxn modelId="{D922D7B9-C6B2-4008-BA74-BFDB0E480AC0}" srcId="{BC0A17E7-DD01-4D1F-9E6A-E4378D350BEF}" destId="{89858745-9280-4A69-ACB9-6FE45C64190D}" srcOrd="0" destOrd="0" parTransId="{9EAD64B8-BD2C-4F4C-BAD8-F1128920CB93}" sibTransId="{DFC98AE0-226E-4FE2-98A0-F1974627B28E}"/>
    <dgm:cxn modelId="{6184F12E-0236-4E46-815C-D9DEF3D2EA4C}" type="presOf" srcId="{BC0A17E7-DD01-4D1F-9E6A-E4378D350BEF}" destId="{9BC6A0F7-C094-418B-B676-1648C0D1C8DF}" srcOrd="1" destOrd="0" presId="urn:microsoft.com/office/officeart/2005/8/layout/list1"/>
    <dgm:cxn modelId="{AAC409A9-D0E3-4C4E-89A7-1E8B880BD74B}" type="presOf" srcId="{B3322C70-46B4-4316-A368-59DD9BB787E8}" destId="{1E4FEA5A-6988-4DF6-9F31-0D0E33E041E2}" srcOrd="0" destOrd="1" presId="urn:microsoft.com/office/officeart/2005/8/layout/list1"/>
    <dgm:cxn modelId="{9256D3B2-C73C-482E-8B58-727FD2066973}" type="presOf" srcId="{BC0A17E7-DD01-4D1F-9E6A-E4378D350BEF}" destId="{53D2389C-5981-4DD6-9C4C-E0E26437E0DA}" srcOrd="0" destOrd="0" presId="urn:microsoft.com/office/officeart/2005/8/layout/list1"/>
    <dgm:cxn modelId="{E2BABE21-1517-4B86-88C8-16B1FA21C69E}" srcId="{091CD700-0D7C-40F4-885F-9A9D6297881F}" destId="{BC0A17E7-DD01-4D1F-9E6A-E4378D350BEF}" srcOrd="1" destOrd="0" parTransId="{78954259-3D44-4E6D-A6BE-A474C34769C2}" sibTransId="{7DFBFD9C-8165-4C6A-B4B6-6B7F4D124DC7}"/>
    <dgm:cxn modelId="{17EEE04E-C486-4911-B195-4C1FC2BA918F}" srcId="{BC0A17E7-DD01-4D1F-9E6A-E4378D350BEF}" destId="{8FAC8BD8-7698-4209-9B7E-EC8153BAF23D}" srcOrd="2" destOrd="0" parTransId="{AC094112-4912-4CEC-8F9D-E6867BD1367C}" sibTransId="{DA759546-A570-4E97-A187-2D6895DA1B8E}"/>
    <dgm:cxn modelId="{511D9443-6070-477E-B6C7-A432979C8E2A}" srcId="{0DEE6FEC-FB89-4BCD-B20B-EF2D289B4FED}" destId="{AEE16D11-D1A1-4CC2-91B7-F88B96226A24}" srcOrd="0" destOrd="0" parTransId="{98E6B302-6609-41D4-8C0D-24E024A0ED52}" sibTransId="{E8DE3738-F2D1-40C9-9078-BFFDE34D1ECE}"/>
    <dgm:cxn modelId="{379DEF03-2805-48A8-BFFF-E6FF34AA052F}" type="presOf" srcId="{AEE16D11-D1A1-4CC2-91B7-F88B96226A24}" destId="{C3BCA159-2FC6-4562-8C76-B4C88F017E0D}" srcOrd="0" destOrd="0" presId="urn:microsoft.com/office/officeart/2005/8/layout/list1"/>
    <dgm:cxn modelId="{99092778-FA5C-4413-ACA5-266B339700B7}" type="presOf" srcId="{0DEE6FEC-FB89-4BCD-B20B-EF2D289B4FED}" destId="{963BC0EC-1474-47A3-AA79-0ABD5E692BD4}" srcOrd="0" destOrd="0" presId="urn:microsoft.com/office/officeart/2005/8/layout/list1"/>
    <dgm:cxn modelId="{F6AF53F7-D7DD-4DC7-936B-7CAC0276E520}" srcId="{0DEE6FEC-FB89-4BCD-B20B-EF2D289B4FED}" destId="{A9D56E52-77D3-489E-8EEF-1D90AFE56574}" srcOrd="1" destOrd="0" parTransId="{7DDCFD37-19B3-4E9A-B5CD-0E328C0505E7}" sibTransId="{7804AA30-F9C8-42A6-98B2-E279F3B3FE22}"/>
    <dgm:cxn modelId="{3A8BA5AC-BB52-455A-93F5-3F0AB3114709}" srcId="{091CD700-0D7C-40F4-885F-9A9D6297881F}" destId="{0DEE6FEC-FB89-4BCD-B20B-EF2D289B4FED}" srcOrd="0" destOrd="0" parTransId="{77DA1A2D-B626-4BF7-A9AC-ED16CB84FAAD}" sibTransId="{7EFD6D43-F180-4D5E-9A32-A83184FA4BF7}"/>
    <dgm:cxn modelId="{DF01ED27-FB86-4786-A37A-615CEA431815}" srcId="{BC0A17E7-DD01-4D1F-9E6A-E4378D350BEF}" destId="{B3322C70-46B4-4316-A368-59DD9BB787E8}" srcOrd="1" destOrd="0" parTransId="{98840840-A557-4BD2-9B70-D59260BEA3BD}" sibTransId="{E34ABDA0-730B-46B8-BD48-EB8648BD9101}"/>
    <dgm:cxn modelId="{33D60CC9-D2ED-48DB-B4D0-FAF2B6F5BAA7}" type="presOf" srcId="{8FAC8BD8-7698-4209-9B7E-EC8153BAF23D}" destId="{1E4FEA5A-6988-4DF6-9F31-0D0E33E041E2}" srcOrd="0" destOrd="2" presId="urn:microsoft.com/office/officeart/2005/8/layout/list1"/>
    <dgm:cxn modelId="{835DFD31-DBC5-4F42-8B3C-BFEA24B0D3A4}" srcId="{0DEE6FEC-FB89-4BCD-B20B-EF2D289B4FED}" destId="{0797E27B-4ADF-4A82-BFF6-0B2B52193718}" srcOrd="2" destOrd="0" parTransId="{166A5FA1-567B-49F0-9B87-9CA2422A29AC}" sibTransId="{89670CF9-523F-4FF0-88D3-5ABE4801721A}"/>
    <dgm:cxn modelId="{8E44F838-D1DF-4EA6-BEC4-6FEFD392E59D}" type="presOf" srcId="{A9D56E52-77D3-489E-8EEF-1D90AFE56574}" destId="{C3BCA159-2FC6-4562-8C76-B4C88F017E0D}" srcOrd="0" destOrd="1" presId="urn:microsoft.com/office/officeart/2005/8/layout/list1"/>
    <dgm:cxn modelId="{2EC98AD8-5A13-4357-B16F-E17AC930D415}" type="presOf" srcId="{89858745-9280-4A69-ACB9-6FE45C64190D}" destId="{1E4FEA5A-6988-4DF6-9F31-0D0E33E041E2}" srcOrd="0" destOrd="0" presId="urn:microsoft.com/office/officeart/2005/8/layout/list1"/>
    <dgm:cxn modelId="{F9BC8D89-046B-4A12-94E8-A4679EE81A62}" type="presOf" srcId="{0A4309DD-E14A-4CBE-A93E-60215B89AFB0}" destId="{1E4FEA5A-6988-4DF6-9F31-0D0E33E041E2}" srcOrd="0" destOrd="3" presId="urn:microsoft.com/office/officeart/2005/8/layout/list1"/>
    <dgm:cxn modelId="{34F3BF4C-3E05-416E-A3DC-852FB99D8EC2}" type="presOf" srcId="{0DEE6FEC-FB89-4BCD-B20B-EF2D289B4FED}" destId="{488576C3-F59C-441D-8EEB-A693DF4DC76C}" srcOrd="1" destOrd="0" presId="urn:microsoft.com/office/officeart/2005/8/layout/list1"/>
    <dgm:cxn modelId="{6950B43C-CD79-4BD5-9C87-43F41402E62E}" type="presOf" srcId="{091CD700-0D7C-40F4-885F-9A9D6297881F}" destId="{76CBC73B-4F6B-4975-93C5-ED476D95E626}" srcOrd="0" destOrd="0" presId="urn:microsoft.com/office/officeart/2005/8/layout/list1"/>
    <dgm:cxn modelId="{4334A12E-C11B-4422-9F74-AA50DA1C1E07}" srcId="{BC0A17E7-DD01-4D1F-9E6A-E4378D350BEF}" destId="{0A4309DD-E14A-4CBE-A93E-60215B89AFB0}" srcOrd="3" destOrd="0" parTransId="{02524EEA-1BCF-4FB5-A83B-750F85BF2817}" sibTransId="{26711C3F-C6CE-4132-800D-9E4D96015041}"/>
    <dgm:cxn modelId="{C2710147-CA19-4D3B-A91C-494D8257685B}" type="presParOf" srcId="{76CBC73B-4F6B-4975-93C5-ED476D95E626}" destId="{06B9781B-F4C7-4B7D-B45D-1B8FB52388E8}" srcOrd="0" destOrd="0" presId="urn:microsoft.com/office/officeart/2005/8/layout/list1"/>
    <dgm:cxn modelId="{065BB39E-94DE-47DC-A57B-61417282A921}" type="presParOf" srcId="{06B9781B-F4C7-4B7D-B45D-1B8FB52388E8}" destId="{963BC0EC-1474-47A3-AA79-0ABD5E692BD4}" srcOrd="0" destOrd="0" presId="urn:microsoft.com/office/officeart/2005/8/layout/list1"/>
    <dgm:cxn modelId="{A6ECD007-3D65-488F-B4F3-6EA2164D3DBC}" type="presParOf" srcId="{06B9781B-F4C7-4B7D-B45D-1B8FB52388E8}" destId="{488576C3-F59C-441D-8EEB-A693DF4DC76C}" srcOrd="1" destOrd="0" presId="urn:microsoft.com/office/officeart/2005/8/layout/list1"/>
    <dgm:cxn modelId="{D4360885-12E3-4E27-A38F-C8C3D754DA66}" type="presParOf" srcId="{76CBC73B-4F6B-4975-93C5-ED476D95E626}" destId="{153D684D-D595-4589-8916-64EAB6842F60}" srcOrd="1" destOrd="0" presId="urn:microsoft.com/office/officeart/2005/8/layout/list1"/>
    <dgm:cxn modelId="{E358C186-CA9A-4C97-94FB-BD682259687B}" type="presParOf" srcId="{76CBC73B-4F6B-4975-93C5-ED476D95E626}" destId="{C3BCA159-2FC6-4562-8C76-B4C88F017E0D}" srcOrd="2" destOrd="0" presId="urn:microsoft.com/office/officeart/2005/8/layout/list1"/>
    <dgm:cxn modelId="{67EF764B-317F-4DA9-BB29-86E7E6A21868}" type="presParOf" srcId="{76CBC73B-4F6B-4975-93C5-ED476D95E626}" destId="{A0BE2BD3-32BB-43AA-843E-84A102207632}" srcOrd="3" destOrd="0" presId="urn:microsoft.com/office/officeart/2005/8/layout/list1"/>
    <dgm:cxn modelId="{875A9805-D8DD-4CC6-AD8C-7D0DDA20826C}" type="presParOf" srcId="{76CBC73B-4F6B-4975-93C5-ED476D95E626}" destId="{30027BEE-60FD-4A17-B5AC-67E5BAC2DC63}" srcOrd="4" destOrd="0" presId="urn:microsoft.com/office/officeart/2005/8/layout/list1"/>
    <dgm:cxn modelId="{D96FECE8-4754-49A9-B55C-A9E483722F0A}" type="presParOf" srcId="{30027BEE-60FD-4A17-B5AC-67E5BAC2DC63}" destId="{53D2389C-5981-4DD6-9C4C-E0E26437E0DA}" srcOrd="0" destOrd="0" presId="urn:microsoft.com/office/officeart/2005/8/layout/list1"/>
    <dgm:cxn modelId="{14D112BF-041D-45E3-912F-06825CD6C6B4}" type="presParOf" srcId="{30027BEE-60FD-4A17-B5AC-67E5BAC2DC63}" destId="{9BC6A0F7-C094-418B-B676-1648C0D1C8DF}" srcOrd="1" destOrd="0" presId="urn:microsoft.com/office/officeart/2005/8/layout/list1"/>
    <dgm:cxn modelId="{1FB841CD-D812-495A-97D8-71C05AB1E996}" type="presParOf" srcId="{76CBC73B-4F6B-4975-93C5-ED476D95E626}" destId="{A798E26F-8A7E-4426-98AB-5C70314ECD61}" srcOrd="5" destOrd="0" presId="urn:microsoft.com/office/officeart/2005/8/layout/list1"/>
    <dgm:cxn modelId="{0361BD99-97EA-4F98-A3BC-C386DF373E6C}" type="presParOf" srcId="{76CBC73B-4F6B-4975-93C5-ED476D95E626}" destId="{1E4FEA5A-6988-4DF6-9F31-0D0E33E041E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8EDD82C7-3B92-42E8-B15E-4C61972A25A7}"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dgm:spPr/>
      <dgm:t>
        <a:bodyPr/>
        <a:lstStyle/>
        <a:p>
          <a:r>
            <a:rPr lang="en-US" b="0" dirty="0"/>
            <a:t>Fire control and suppression operations</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B35FC5F7-9BCA-481B-8FB5-B1977FFF40EB}">
      <dgm:prSet phldrT="[Text]" custT="1"/>
      <dgm:spPr>
        <a:solidFill>
          <a:srgbClr val="4242B0"/>
        </a:solidFill>
      </dgm:spPr>
      <dgm:t>
        <a:bodyPr/>
        <a:lstStyle/>
        <a:p>
          <a:r>
            <a:rPr lang="en-US" sz="2000" dirty="0"/>
            <a:t>Basis for area increase or decrease</a:t>
          </a:r>
        </a:p>
      </dgm:t>
    </dgm:pt>
    <dgm:pt modelId="{D9D089FB-9169-43EC-A000-CBB30CA2ADC0}" type="parTrans" cxnId="{F2C9E2CD-2917-438E-AEAB-61688091A16B}">
      <dgm:prSet/>
      <dgm:spPr/>
      <dgm:t>
        <a:bodyPr/>
        <a:lstStyle/>
        <a:p>
          <a:endParaRPr lang="en-US"/>
        </a:p>
      </dgm:t>
    </dgm:pt>
    <dgm:pt modelId="{5D65BB31-9551-4DB7-B368-6E50B5867CC8}" type="sibTrans" cxnId="{F2C9E2CD-2917-438E-AEAB-61688091A16B}">
      <dgm:prSet/>
      <dgm:spPr/>
      <dgm:t>
        <a:bodyPr/>
        <a:lstStyle/>
        <a:p>
          <a:endParaRPr lang="en-US"/>
        </a:p>
      </dgm:t>
    </dgm:pt>
    <dgm:pt modelId="{39D919E8-43BC-434C-83E9-B6C2F0479E22}">
      <dgm:prSet phldrT="[Text]"/>
      <dgm:spPr/>
      <dgm:t>
        <a:bodyPr/>
        <a:lstStyle/>
        <a:p>
          <a:r>
            <a:rPr lang="en-US" b="0" dirty="0"/>
            <a:t>Area limitations are intended to facilitate fire control and suppression</a:t>
          </a:r>
        </a:p>
      </dgm:t>
    </dgm:pt>
    <dgm:pt modelId="{01242E7A-DE25-43EC-8DAD-6819FA69DC93}" type="parTrans" cxnId="{635E8098-C038-4405-AB36-562D7DE38020}">
      <dgm:prSet/>
      <dgm:spPr/>
      <dgm:t>
        <a:bodyPr/>
        <a:lstStyle/>
        <a:p>
          <a:endParaRPr lang="en-US"/>
        </a:p>
      </dgm:t>
    </dgm:pt>
    <dgm:pt modelId="{EAEC72BB-1A04-4AFA-A23F-8BA321522174}" type="sibTrans" cxnId="{635E8098-C038-4405-AB36-562D7DE38020}">
      <dgm:prSet/>
      <dgm:spPr/>
      <dgm:t>
        <a:bodyPr/>
        <a:lstStyle/>
        <a:p>
          <a:endParaRPr lang="en-US"/>
        </a:p>
      </dgm:t>
    </dgm:pt>
    <dgm:pt modelId="{65B64917-4694-424F-8B45-4372D4674522}">
      <dgm:prSet phldrT="[Text]"/>
      <dgm:spPr/>
      <dgm:t>
        <a:bodyPr/>
        <a:lstStyle/>
        <a:p>
          <a:r>
            <a:rPr lang="en-US" b="0" u="none" dirty="0"/>
            <a:t>Several </a:t>
          </a:r>
          <a:r>
            <a:rPr lang="x-none" b="0" u="none" dirty="0"/>
            <a:t>factors </a:t>
          </a:r>
          <a:r>
            <a:rPr lang="en-US" b="0" u="none" dirty="0"/>
            <a:t>and conditions</a:t>
          </a:r>
          <a:r>
            <a:rPr lang="x-none" b="0" u="none" dirty="0"/>
            <a:t> are considered during a plans review</a:t>
          </a:r>
          <a:r>
            <a:rPr lang="en-US" b="0" u="none" dirty="0"/>
            <a:t> of area</a:t>
          </a:r>
          <a:endParaRPr lang="en-US" b="0" dirty="0"/>
        </a:p>
      </dgm:t>
    </dgm:pt>
    <dgm:pt modelId="{EFB46A2B-A963-4904-84A6-0E4C995B6347}" type="parTrans" cxnId="{0F5F0EB7-5553-4C66-88C3-F3AED39D1605}">
      <dgm:prSet/>
      <dgm:spPr/>
      <dgm:t>
        <a:bodyPr/>
        <a:lstStyle/>
        <a:p>
          <a:endParaRPr lang="en-US"/>
        </a:p>
      </dgm:t>
    </dgm:pt>
    <dgm:pt modelId="{62B923B1-D286-4F87-8E92-74A5D4AAB872}" type="sibTrans" cxnId="{0F5F0EB7-5553-4C66-88C3-F3AED39D1605}">
      <dgm:prSet/>
      <dgm:spPr/>
      <dgm:t>
        <a:bodyPr/>
        <a:lstStyle/>
        <a:p>
          <a:endParaRPr lang="en-US"/>
        </a:p>
      </dgm:t>
    </dgm:pt>
    <dgm:pt modelId="{7A857C81-EC8E-4FDA-BCBE-9FCC2C322DB1}">
      <dgm:prSet/>
      <dgm:spPr/>
      <dgm:t>
        <a:bodyPr/>
        <a:lstStyle/>
        <a:p>
          <a:r>
            <a:rPr lang="x-none" b="0" u="none" dirty="0"/>
            <a:t>Each of the model building codes has different area limitations based on local requirements and resources</a:t>
          </a:r>
          <a:endParaRPr lang="en-US" b="0" u="none" dirty="0"/>
        </a:p>
      </dgm:t>
    </dgm:pt>
    <dgm:pt modelId="{1E80111B-5F1D-4A02-A56E-130E1F8066F0}" type="parTrans" cxnId="{B41CDC84-95CF-4A77-8FCB-143FC1092D41}">
      <dgm:prSet/>
      <dgm:spPr/>
      <dgm:t>
        <a:bodyPr/>
        <a:lstStyle/>
        <a:p>
          <a:endParaRPr lang="en-US"/>
        </a:p>
      </dgm:t>
    </dgm:pt>
    <dgm:pt modelId="{EB819DAE-5CE7-44CF-B869-FD29AF34DEE8}" type="sibTrans" cxnId="{B41CDC84-95CF-4A77-8FCB-143FC1092D41}">
      <dgm:prSet/>
      <dgm:spPr/>
      <dgm:t>
        <a:bodyPr/>
        <a:lstStyle/>
        <a:p>
          <a:endParaRPr lang="en-US"/>
        </a:p>
      </dgm:t>
    </dgm:pt>
    <dgm:pt modelId="{0CBEB662-DACA-4C59-AC22-2A212515EBC7}">
      <dgm:prSet phldrT="[Text]" custT="1"/>
      <dgm:spPr/>
      <dgm:t>
        <a:bodyPr/>
        <a:lstStyle/>
        <a:p>
          <a:r>
            <a:rPr lang="en-US" sz="1800" b="0" dirty="0"/>
            <a:t>Automatic sprinkler protection</a:t>
          </a:r>
        </a:p>
      </dgm:t>
    </dgm:pt>
    <dgm:pt modelId="{CE8A885E-9500-404C-A0B1-589EA6E4C9A8}" type="parTrans" cxnId="{27193058-AD42-4B25-B1A6-EBD043F8BE15}">
      <dgm:prSet/>
      <dgm:spPr/>
      <dgm:t>
        <a:bodyPr/>
        <a:lstStyle/>
        <a:p>
          <a:endParaRPr lang="en-US"/>
        </a:p>
      </dgm:t>
    </dgm:pt>
    <dgm:pt modelId="{5209E7B9-6994-4C3C-A3D3-77D8C3B46DDA}" type="sibTrans" cxnId="{27193058-AD42-4B25-B1A6-EBD043F8BE15}">
      <dgm:prSet/>
      <dgm:spPr/>
      <dgm:t>
        <a:bodyPr/>
        <a:lstStyle/>
        <a:p>
          <a:endParaRPr lang="en-US"/>
        </a:p>
      </dgm:t>
    </dgm:pt>
    <dgm:pt modelId="{2BBB3C07-6465-418F-B239-388B3F5C2466}">
      <dgm:prSet custT="1"/>
      <dgm:spPr/>
      <dgm:t>
        <a:bodyPr/>
        <a:lstStyle/>
        <a:p>
          <a:r>
            <a:rPr lang="en-US" sz="1800" b="0" dirty="0"/>
            <a:t>Accessible building perimeter</a:t>
          </a:r>
        </a:p>
      </dgm:t>
    </dgm:pt>
    <dgm:pt modelId="{94CC58FC-5897-483C-8651-36692E6237BB}" type="parTrans" cxnId="{BD52EB5A-A429-412F-8BE1-AF0A398EBFFF}">
      <dgm:prSet/>
      <dgm:spPr/>
      <dgm:t>
        <a:bodyPr/>
        <a:lstStyle/>
        <a:p>
          <a:endParaRPr lang="en-US"/>
        </a:p>
      </dgm:t>
    </dgm:pt>
    <dgm:pt modelId="{7647ED4D-81EB-47C8-9F03-4786BAFCDA70}" type="sibTrans" cxnId="{BD52EB5A-A429-412F-8BE1-AF0A398EBFFF}">
      <dgm:prSet/>
      <dgm:spPr/>
      <dgm:t>
        <a:bodyPr/>
        <a:lstStyle/>
        <a:p>
          <a:endParaRPr lang="en-US"/>
        </a:p>
      </dgm:t>
    </dgm:pt>
    <dgm:pt modelId="{C9F85D01-D359-4B1F-9D03-CBD8E756D8EC}">
      <dgm:prSet custT="1"/>
      <dgm:spPr/>
      <dgm:t>
        <a:bodyPr/>
        <a:lstStyle/>
        <a:p>
          <a:r>
            <a:rPr lang="en-US" sz="1800" b="0" dirty="0"/>
            <a:t>Fire separation distance between buildings</a:t>
          </a:r>
        </a:p>
      </dgm:t>
    </dgm:pt>
    <dgm:pt modelId="{720BE46E-6895-44D5-99A8-F9A224B80929}" type="parTrans" cxnId="{7635FF36-3C0E-4FA9-9A4B-11691CF51B59}">
      <dgm:prSet/>
      <dgm:spPr/>
      <dgm:t>
        <a:bodyPr/>
        <a:lstStyle/>
        <a:p>
          <a:endParaRPr lang="en-US"/>
        </a:p>
      </dgm:t>
    </dgm:pt>
    <dgm:pt modelId="{AE895B87-F305-42B4-814C-7F655F50602D}" type="sibTrans" cxnId="{7635FF36-3C0E-4FA9-9A4B-11691CF51B59}">
      <dgm:prSet/>
      <dgm:spPr/>
      <dgm:t>
        <a:bodyPr/>
        <a:lstStyle/>
        <a:p>
          <a:endParaRPr lang="en-US"/>
        </a:p>
      </dgm:t>
    </dgm:pt>
    <dgm:pt modelId="{817FE327-1D28-44A8-8C29-8C669BAAD6B6}">
      <dgm:prSet custT="1"/>
      <dgm:spPr/>
      <dgm:t>
        <a:bodyPr/>
        <a:lstStyle/>
        <a:p>
          <a:r>
            <a:rPr lang="en-US" sz="1800" b="0" u="none" dirty="0"/>
            <a:t>I</a:t>
          </a:r>
          <a:r>
            <a:rPr lang="x-none" sz="1800" b="0" u="none" dirty="0"/>
            <a:t>ncreases and decreases are usually expressed in percentages</a:t>
          </a:r>
          <a:endParaRPr lang="en-US" sz="1800" b="0" u="none" dirty="0"/>
        </a:p>
      </dgm:t>
    </dgm:pt>
    <dgm:pt modelId="{76D8D99D-5336-4D43-B75E-52390BE5AADE}" type="parTrans" cxnId="{CDB0B090-BFD2-473D-8CE3-F006B14E866C}">
      <dgm:prSet/>
      <dgm:spPr/>
      <dgm:t>
        <a:bodyPr/>
        <a:lstStyle/>
        <a:p>
          <a:endParaRPr lang="en-US"/>
        </a:p>
      </dgm:t>
    </dgm:pt>
    <dgm:pt modelId="{D2149240-A160-441F-A92E-EA9FD619DE72}" type="sibTrans" cxnId="{CDB0B090-BFD2-473D-8CE3-F006B14E866C}">
      <dgm:prSet/>
      <dgm:spPr/>
      <dgm:t>
        <a:bodyPr/>
        <a:lstStyle/>
        <a:p>
          <a:endParaRPr lang="en-US"/>
        </a:p>
      </dgm:t>
    </dgm:pt>
    <dgm:pt modelId="{A89F96A7-35F2-441F-90C5-2C1C6538F04E}" type="pres">
      <dgm:prSet presAssocID="{8EDD82C7-3B92-42E8-B15E-4C61972A25A7}" presName="linear" presStyleCnt="0">
        <dgm:presLayoutVars>
          <dgm:dir/>
          <dgm:animLvl val="lvl"/>
          <dgm:resizeHandles val="exact"/>
        </dgm:presLayoutVars>
      </dgm:prSet>
      <dgm:spPr/>
      <dgm:t>
        <a:bodyPr/>
        <a:lstStyle/>
        <a:p>
          <a:endParaRPr lang="en-US"/>
        </a:p>
      </dgm:t>
    </dgm:pt>
    <dgm:pt modelId="{28B83038-4160-43EC-BBD3-8E56E55B41FF}" type="pres">
      <dgm:prSet presAssocID="{4C460DCD-035F-4F90-9C28-41BD82A9AB4B}" presName="parentLin" presStyleCnt="0"/>
      <dgm:spPr/>
    </dgm:pt>
    <dgm:pt modelId="{9A9D07A3-A1AD-4394-90FC-3BDBB5BE608F}" type="pres">
      <dgm:prSet presAssocID="{4C460DCD-035F-4F90-9C28-41BD82A9AB4B}" presName="parentLeftMargin" presStyleLbl="node1" presStyleIdx="0" presStyleCnt="2"/>
      <dgm:spPr/>
      <dgm:t>
        <a:bodyPr/>
        <a:lstStyle/>
        <a:p>
          <a:endParaRPr lang="en-US"/>
        </a:p>
      </dgm:t>
    </dgm:pt>
    <dgm:pt modelId="{B79269A9-D0E1-4757-B93A-014A940D73FA}" type="pres">
      <dgm:prSet presAssocID="{4C460DCD-035F-4F90-9C28-41BD82A9AB4B}" presName="parentText" presStyleLbl="node1" presStyleIdx="0" presStyleCnt="2">
        <dgm:presLayoutVars>
          <dgm:chMax val="0"/>
          <dgm:bulletEnabled val="1"/>
        </dgm:presLayoutVars>
      </dgm:prSet>
      <dgm:spPr/>
      <dgm:t>
        <a:bodyPr/>
        <a:lstStyle/>
        <a:p>
          <a:endParaRPr lang="en-US"/>
        </a:p>
      </dgm:t>
    </dgm:pt>
    <dgm:pt modelId="{42E51CB8-EE58-4C81-80DF-10DF9BF28811}" type="pres">
      <dgm:prSet presAssocID="{4C460DCD-035F-4F90-9C28-41BD82A9AB4B}" presName="negativeSpace" presStyleCnt="0"/>
      <dgm:spPr/>
    </dgm:pt>
    <dgm:pt modelId="{2BDB42A8-A32F-4503-B004-1847432449DD}" type="pres">
      <dgm:prSet presAssocID="{4C460DCD-035F-4F90-9C28-41BD82A9AB4B}" presName="childText" presStyleLbl="conFgAcc1" presStyleIdx="0" presStyleCnt="2">
        <dgm:presLayoutVars>
          <dgm:bulletEnabled val="1"/>
        </dgm:presLayoutVars>
      </dgm:prSet>
      <dgm:spPr/>
      <dgm:t>
        <a:bodyPr/>
        <a:lstStyle/>
        <a:p>
          <a:endParaRPr lang="en-US"/>
        </a:p>
      </dgm:t>
    </dgm:pt>
    <dgm:pt modelId="{A43E4F27-6ED7-4D2E-9BF1-90D518390BF2}" type="pres">
      <dgm:prSet presAssocID="{0C90097C-2011-4042-B5B9-839A0DA66992}" presName="spaceBetweenRectangles" presStyleCnt="0"/>
      <dgm:spPr/>
    </dgm:pt>
    <dgm:pt modelId="{BF010927-967A-4927-AAA6-924A7A4E6488}" type="pres">
      <dgm:prSet presAssocID="{B35FC5F7-9BCA-481B-8FB5-B1977FFF40EB}" presName="parentLin" presStyleCnt="0"/>
      <dgm:spPr/>
    </dgm:pt>
    <dgm:pt modelId="{577A00D5-E668-42B3-87CB-63A3ED122BA9}" type="pres">
      <dgm:prSet presAssocID="{B35FC5F7-9BCA-481B-8FB5-B1977FFF40EB}" presName="parentLeftMargin" presStyleLbl="node1" presStyleIdx="0" presStyleCnt="2"/>
      <dgm:spPr/>
      <dgm:t>
        <a:bodyPr/>
        <a:lstStyle/>
        <a:p>
          <a:endParaRPr lang="en-US"/>
        </a:p>
      </dgm:t>
    </dgm:pt>
    <dgm:pt modelId="{44BA371A-01A1-4EC4-A21D-CBA0F0C473E9}" type="pres">
      <dgm:prSet presAssocID="{B35FC5F7-9BCA-481B-8FB5-B1977FFF40EB}" presName="parentText" presStyleLbl="node1" presStyleIdx="1" presStyleCnt="2">
        <dgm:presLayoutVars>
          <dgm:chMax val="0"/>
          <dgm:bulletEnabled val="1"/>
        </dgm:presLayoutVars>
      </dgm:prSet>
      <dgm:spPr/>
      <dgm:t>
        <a:bodyPr/>
        <a:lstStyle/>
        <a:p>
          <a:endParaRPr lang="en-US"/>
        </a:p>
      </dgm:t>
    </dgm:pt>
    <dgm:pt modelId="{695CAB49-0801-4EED-8B95-8B4A581C4583}" type="pres">
      <dgm:prSet presAssocID="{B35FC5F7-9BCA-481B-8FB5-B1977FFF40EB}" presName="negativeSpace" presStyleCnt="0"/>
      <dgm:spPr/>
    </dgm:pt>
    <dgm:pt modelId="{348731AD-8228-4384-8D25-099BA45BC096}" type="pres">
      <dgm:prSet presAssocID="{B35FC5F7-9BCA-481B-8FB5-B1977FFF40EB}" presName="childText" presStyleLbl="conFgAcc1" presStyleIdx="1" presStyleCnt="2">
        <dgm:presLayoutVars>
          <dgm:bulletEnabled val="1"/>
        </dgm:presLayoutVars>
      </dgm:prSet>
      <dgm:spPr/>
      <dgm:t>
        <a:bodyPr/>
        <a:lstStyle/>
        <a:p>
          <a:endParaRPr lang="en-US"/>
        </a:p>
      </dgm:t>
    </dgm:pt>
  </dgm:ptLst>
  <dgm:cxnLst>
    <dgm:cxn modelId="{746F47C6-FB8A-4BD9-A18F-0B1544790A57}" srcId="{8EDD82C7-3B92-42E8-B15E-4C61972A25A7}" destId="{4C460DCD-035F-4F90-9C28-41BD82A9AB4B}" srcOrd="0" destOrd="0" parTransId="{7A1E1F3B-60EA-4D9B-889B-4D1413D0DCFB}" sibTransId="{0C90097C-2011-4042-B5B9-839A0DA66992}"/>
    <dgm:cxn modelId="{9D97214B-937A-4B78-9D7C-802B0F6EAFC0}" type="presOf" srcId="{C9F85D01-D359-4B1F-9D03-CBD8E756D8EC}" destId="{348731AD-8228-4384-8D25-099BA45BC096}" srcOrd="0" destOrd="2" presId="urn:microsoft.com/office/officeart/2005/8/layout/list1"/>
    <dgm:cxn modelId="{92286B9D-34D8-4F4F-8F95-87C746C511B6}" type="presOf" srcId="{817FE327-1D28-44A8-8C29-8C669BAAD6B6}" destId="{348731AD-8228-4384-8D25-099BA45BC096}" srcOrd="0" destOrd="3" presId="urn:microsoft.com/office/officeart/2005/8/layout/list1"/>
    <dgm:cxn modelId="{6179606F-F07D-4B81-B4A3-BB8ED0890AA6}" type="presOf" srcId="{0CBEB662-DACA-4C59-AC22-2A212515EBC7}" destId="{348731AD-8228-4384-8D25-099BA45BC096}" srcOrd="0" destOrd="0" presId="urn:microsoft.com/office/officeart/2005/8/layout/list1"/>
    <dgm:cxn modelId="{7635FF36-3C0E-4FA9-9A4B-11691CF51B59}" srcId="{B35FC5F7-9BCA-481B-8FB5-B1977FFF40EB}" destId="{C9F85D01-D359-4B1F-9D03-CBD8E756D8EC}" srcOrd="2" destOrd="0" parTransId="{720BE46E-6895-44D5-99A8-F9A224B80929}" sibTransId="{AE895B87-F305-42B4-814C-7F655F50602D}"/>
    <dgm:cxn modelId="{CDB0B090-BFD2-473D-8CE3-F006B14E866C}" srcId="{B35FC5F7-9BCA-481B-8FB5-B1977FFF40EB}" destId="{817FE327-1D28-44A8-8C29-8C669BAAD6B6}" srcOrd="3" destOrd="0" parTransId="{76D8D99D-5336-4D43-B75E-52390BE5AADE}" sibTransId="{D2149240-A160-441F-A92E-EA9FD619DE72}"/>
    <dgm:cxn modelId="{0CD08A4A-3039-42A0-8529-D60582187991}" type="presOf" srcId="{4C460DCD-035F-4F90-9C28-41BD82A9AB4B}" destId="{B79269A9-D0E1-4757-B93A-014A940D73FA}" srcOrd="1" destOrd="0" presId="urn:microsoft.com/office/officeart/2005/8/layout/list1"/>
    <dgm:cxn modelId="{8ACF4D14-8A0A-4C8E-B691-90F8AB0B018F}" type="presOf" srcId="{39D919E8-43BC-434C-83E9-B6C2F0479E22}" destId="{2BDB42A8-A32F-4503-B004-1847432449DD}" srcOrd="0" destOrd="0" presId="urn:microsoft.com/office/officeart/2005/8/layout/list1"/>
    <dgm:cxn modelId="{2F4FCF40-6B99-42F0-B826-59E3E0B18861}" type="presOf" srcId="{B35FC5F7-9BCA-481B-8FB5-B1977FFF40EB}" destId="{44BA371A-01A1-4EC4-A21D-CBA0F0C473E9}" srcOrd="1" destOrd="0" presId="urn:microsoft.com/office/officeart/2005/8/layout/list1"/>
    <dgm:cxn modelId="{BDC0F6E1-A1AA-4FAC-A102-3F8F345CD122}" type="presOf" srcId="{B35FC5F7-9BCA-481B-8FB5-B1977FFF40EB}" destId="{577A00D5-E668-42B3-87CB-63A3ED122BA9}" srcOrd="0" destOrd="0" presId="urn:microsoft.com/office/officeart/2005/8/layout/list1"/>
    <dgm:cxn modelId="{90249D8D-E95E-41C0-A45F-56DFD6544ED8}" type="presOf" srcId="{8EDD82C7-3B92-42E8-B15E-4C61972A25A7}" destId="{A89F96A7-35F2-441F-90C5-2C1C6538F04E}" srcOrd="0" destOrd="0" presId="urn:microsoft.com/office/officeart/2005/8/layout/list1"/>
    <dgm:cxn modelId="{3B9B6BDE-4331-45CF-8F52-2A4CE84ED4D3}" type="presOf" srcId="{2BBB3C07-6465-418F-B239-388B3F5C2466}" destId="{348731AD-8228-4384-8D25-099BA45BC096}" srcOrd="0" destOrd="1" presId="urn:microsoft.com/office/officeart/2005/8/layout/list1"/>
    <dgm:cxn modelId="{BD52EB5A-A429-412F-8BE1-AF0A398EBFFF}" srcId="{B35FC5F7-9BCA-481B-8FB5-B1977FFF40EB}" destId="{2BBB3C07-6465-418F-B239-388B3F5C2466}" srcOrd="1" destOrd="0" parTransId="{94CC58FC-5897-483C-8651-36692E6237BB}" sibTransId="{7647ED4D-81EB-47C8-9F03-4786BAFCDA70}"/>
    <dgm:cxn modelId="{0F5F0EB7-5553-4C66-88C3-F3AED39D1605}" srcId="{4C460DCD-035F-4F90-9C28-41BD82A9AB4B}" destId="{65B64917-4694-424F-8B45-4372D4674522}" srcOrd="1" destOrd="0" parTransId="{EFB46A2B-A963-4904-84A6-0E4C995B6347}" sibTransId="{62B923B1-D286-4F87-8E92-74A5D4AAB872}"/>
    <dgm:cxn modelId="{5256B109-B621-4962-87AC-D3EB8C7190BE}" type="presOf" srcId="{7A857C81-EC8E-4FDA-BCBE-9FCC2C322DB1}" destId="{2BDB42A8-A32F-4503-B004-1847432449DD}" srcOrd="0" destOrd="2" presId="urn:microsoft.com/office/officeart/2005/8/layout/list1"/>
    <dgm:cxn modelId="{17730316-4A97-42D3-9CFF-44E65CFE59B0}" type="presOf" srcId="{65B64917-4694-424F-8B45-4372D4674522}" destId="{2BDB42A8-A32F-4503-B004-1847432449DD}" srcOrd="0" destOrd="1" presId="urn:microsoft.com/office/officeart/2005/8/layout/list1"/>
    <dgm:cxn modelId="{27193058-AD42-4B25-B1A6-EBD043F8BE15}" srcId="{B35FC5F7-9BCA-481B-8FB5-B1977FFF40EB}" destId="{0CBEB662-DACA-4C59-AC22-2A212515EBC7}" srcOrd="0" destOrd="0" parTransId="{CE8A885E-9500-404C-A0B1-589EA6E4C9A8}" sibTransId="{5209E7B9-6994-4C3C-A3D3-77D8C3B46DDA}"/>
    <dgm:cxn modelId="{635E8098-C038-4405-AB36-562D7DE38020}" srcId="{4C460DCD-035F-4F90-9C28-41BD82A9AB4B}" destId="{39D919E8-43BC-434C-83E9-B6C2F0479E22}" srcOrd="0" destOrd="0" parTransId="{01242E7A-DE25-43EC-8DAD-6819FA69DC93}" sibTransId="{EAEC72BB-1A04-4AFA-A23F-8BA321522174}"/>
    <dgm:cxn modelId="{F2C9E2CD-2917-438E-AEAB-61688091A16B}" srcId="{8EDD82C7-3B92-42E8-B15E-4C61972A25A7}" destId="{B35FC5F7-9BCA-481B-8FB5-B1977FFF40EB}" srcOrd="1" destOrd="0" parTransId="{D9D089FB-9169-43EC-A000-CBB30CA2ADC0}" sibTransId="{5D65BB31-9551-4DB7-B368-6E50B5867CC8}"/>
    <dgm:cxn modelId="{B41CDC84-95CF-4A77-8FCB-143FC1092D41}" srcId="{4C460DCD-035F-4F90-9C28-41BD82A9AB4B}" destId="{7A857C81-EC8E-4FDA-BCBE-9FCC2C322DB1}" srcOrd="2" destOrd="0" parTransId="{1E80111B-5F1D-4A02-A56E-130E1F8066F0}" sibTransId="{EB819DAE-5CE7-44CF-B869-FD29AF34DEE8}"/>
    <dgm:cxn modelId="{1AF2B26F-8574-42EF-A384-E9555BE898E8}" type="presOf" srcId="{4C460DCD-035F-4F90-9C28-41BD82A9AB4B}" destId="{9A9D07A3-A1AD-4394-90FC-3BDBB5BE608F}" srcOrd="0" destOrd="0" presId="urn:microsoft.com/office/officeart/2005/8/layout/list1"/>
    <dgm:cxn modelId="{38D23904-9A84-47E9-A878-064689E6345B}" type="presParOf" srcId="{A89F96A7-35F2-441F-90C5-2C1C6538F04E}" destId="{28B83038-4160-43EC-BBD3-8E56E55B41FF}" srcOrd="0" destOrd="0" presId="urn:microsoft.com/office/officeart/2005/8/layout/list1"/>
    <dgm:cxn modelId="{BDA8573E-C209-43C1-A2B6-221D2F875BFB}" type="presParOf" srcId="{28B83038-4160-43EC-BBD3-8E56E55B41FF}" destId="{9A9D07A3-A1AD-4394-90FC-3BDBB5BE608F}" srcOrd="0" destOrd="0" presId="urn:microsoft.com/office/officeart/2005/8/layout/list1"/>
    <dgm:cxn modelId="{E8401687-F4F4-4B52-8D8E-AE0D91422285}" type="presParOf" srcId="{28B83038-4160-43EC-BBD3-8E56E55B41FF}" destId="{B79269A9-D0E1-4757-B93A-014A940D73FA}" srcOrd="1" destOrd="0" presId="urn:microsoft.com/office/officeart/2005/8/layout/list1"/>
    <dgm:cxn modelId="{043676D9-E2AF-4038-A4D8-150F8D2DE129}" type="presParOf" srcId="{A89F96A7-35F2-441F-90C5-2C1C6538F04E}" destId="{42E51CB8-EE58-4C81-80DF-10DF9BF28811}" srcOrd="1" destOrd="0" presId="urn:microsoft.com/office/officeart/2005/8/layout/list1"/>
    <dgm:cxn modelId="{F82CA66A-C802-43DD-94B7-1CE20FBBDF65}" type="presParOf" srcId="{A89F96A7-35F2-441F-90C5-2C1C6538F04E}" destId="{2BDB42A8-A32F-4503-B004-1847432449DD}" srcOrd="2" destOrd="0" presId="urn:microsoft.com/office/officeart/2005/8/layout/list1"/>
    <dgm:cxn modelId="{C07361F1-3DB3-4F86-A3D2-FC72C0A669A9}" type="presParOf" srcId="{A89F96A7-35F2-441F-90C5-2C1C6538F04E}" destId="{A43E4F27-6ED7-4D2E-9BF1-90D518390BF2}" srcOrd="3" destOrd="0" presId="urn:microsoft.com/office/officeart/2005/8/layout/list1"/>
    <dgm:cxn modelId="{5F901C31-D89E-416E-96DD-04CBEC3F1121}" type="presParOf" srcId="{A89F96A7-35F2-441F-90C5-2C1C6538F04E}" destId="{BF010927-967A-4927-AAA6-924A7A4E6488}" srcOrd="4" destOrd="0" presId="urn:microsoft.com/office/officeart/2005/8/layout/list1"/>
    <dgm:cxn modelId="{66D955EF-AE47-4B4F-BE72-DB6B48D27CF4}" type="presParOf" srcId="{BF010927-967A-4927-AAA6-924A7A4E6488}" destId="{577A00D5-E668-42B3-87CB-63A3ED122BA9}" srcOrd="0" destOrd="0" presId="urn:microsoft.com/office/officeart/2005/8/layout/list1"/>
    <dgm:cxn modelId="{1EEB85E9-EA25-4CCE-A926-07D42B87F122}" type="presParOf" srcId="{BF010927-967A-4927-AAA6-924A7A4E6488}" destId="{44BA371A-01A1-4EC4-A21D-CBA0F0C473E9}" srcOrd="1" destOrd="0" presId="urn:microsoft.com/office/officeart/2005/8/layout/list1"/>
    <dgm:cxn modelId="{FCDB98F9-554F-4155-B09F-8DA7FDFC35C0}" type="presParOf" srcId="{A89F96A7-35F2-441F-90C5-2C1C6538F04E}" destId="{695CAB49-0801-4EED-8B95-8B4A581C4583}" srcOrd="5" destOrd="0" presId="urn:microsoft.com/office/officeart/2005/8/layout/list1"/>
    <dgm:cxn modelId="{507DA7F8-52FD-48D6-A0BD-9DD0C193B661}" type="presParOf" srcId="{A89F96A7-35F2-441F-90C5-2C1C6538F04E}" destId="{348731AD-8228-4384-8D25-099BA45BC09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8EDD82C7-3B92-42E8-B15E-4C61972A25A7}"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en-US" sz="2000" b="0" dirty="0"/>
            <a:t>Occupancy</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D37DF413-6B7F-4009-B0B6-A66BEB7A2BFE}">
      <dgm:prSet custT="1"/>
      <dgm:spPr/>
      <dgm:t>
        <a:bodyPr/>
        <a:lstStyle/>
        <a:p>
          <a:r>
            <a:rPr lang="en-US" sz="1800" b="0" dirty="0"/>
            <a:t>Evaluate the fire and life safety requirements throughout the building</a:t>
          </a:r>
        </a:p>
      </dgm:t>
    </dgm:pt>
    <dgm:pt modelId="{629E86EE-4F25-422D-8494-4453B20C3468}" type="parTrans" cxnId="{63383D0D-2511-4837-95B7-10F06E01459D}">
      <dgm:prSet/>
      <dgm:spPr/>
      <dgm:t>
        <a:bodyPr/>
        <a:lstStyle/>
        <a:p>
          <a:endParaRPr lang="en-US"/>
        </a:p>
      </dgm:t>
    </dgm:pt>
    <dgm:pt modelId="{010A3347-5AFF-4D61-930C-D63E52B26ED7}" type="sibTrans" cxnId="{63383D0D-2511-4837-95B7-10F06E01459D}">
      <dgm:prSet/>
      <dgm:spPr/>
      <dgm:t>
        <a:bodyPr/>
        <a:lstStyle/>
        <a:p>
          <a:endParaRPr lang="en-US"/>
        </a:p>
      </dgm:t>
    </dgm:pt>
    <dgm:pt modelId="{6DF4E76E-8C6A-4BC7-981D-A4DBFD20E725}">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dirty="0"/>
            <a:t>Construction</a:t>
          </a:r>
        </a:p>
      </dgm:t>
    </dgm:pt>
    <dgm:pt modelId="{6893ACD9-8125-4E9E-9FF7-9414F42FA26C}" type="parTrans" cxnId="{32E3E6A8-627D-446C-B90D-1FDB3E69F2D0}">
      <dgm:prSet/>
      <dgm:spPr/>
      <dgm:t>
        <a:bodyPr/>
        <a:lstStyle/>
        <a:p>
          <a:endParaRPr lang="en-US"/>
        </a:p>
      </dgm:t>
    </dgm:pt>
    <dgm:pt modelId="{14B4B205-FD90-4A3F-BC74-DD3CF9038DBD}" type="sibTrans" cxnId="{32E3E6A8-627D-446C-B90D-1FDB3E69F2D0}">
      <dgm:prSet/>
      <dgm:spPr/>
      <dgm:t>
        <a:bodyPr/>
        <a:lstStyle/>
        <a:p>
          <a:endParaRPr lang="en-US"/>
        </a:p>
      </dgm:t>
    </dgm:pt>
    <dgm:pt modelId="{C74BEEB4-B71A-431D-9458-111A94A4A553}">
      <dgm:prSet custT="1"/>
      <dgm:spPr/>
      <dgm:t>
        <a:bodyPr/>
        <a:lstStyle/>
        <a:p>
          <a:r>
            <a:rPr lang="en-US" sz="1800" b="0" u="none" dirty="0"/>
            <a:t>I</a:t>
          </a:r>
          <a:r>
            <a:rPr lang="x-none" sz="1800" b="0" u="none" dirty="0"/>
            <a:t>ntended construction is identified on the drawings</a:t>
          </a:r>
          <a:endParaRPr lang="en-US" sz="1800" b="0" u="none" dirty="0"/>
        </a:p>
      </dgm:t>
    </dgm:pt>
    <dgm:pt modelId="{A71A4461-F0FA-49BF-8BDC-C1A594B3D4D6}" type="parTrans" cxnId="{ECB3056E-C332-4B8D-B220-4A3DA86FE863}">
      <dgm:prSet/>
      <dgm:spPr/>
      <dgm:t>
        <a:bodyPr/>
        <a:lstStyle/>
        <a:p>
          <a:endParaRPr lang="en-US"/>
        </a:p>
      </dgm:t>
    </dgm:pt>
    <dgm:pt modelId="{4BB0923C-D3FD-4A61-A8BB-CB6D909B3459}" type="sibTrans" cxnId="{ECB3056E-C332-4B8D-B220-4A3DA86FE863}">
      <dgm:prSet/>
      <dgm:spPr/>
      <dgm:t>
        <a:bodyPr/>
        <a:lstStyle/>
        <a:p>
          <a:endParaRPr lang="en-US"/>
        </a:p>
      </dgm:t>
    </dgm:pt>
    <dgm:pt modelId="{E66E2BCF-7097-4A1C-8F61-7777ACB1362B}">
      <dgm:prSet custT="1"/>
      <dgm:spPr/>
      <dgm:t>
        <a:bodyPr/>
        <a:lstStyle/>
        <a:p>
          <a:r>
            <a:rPr lang="en-US" sz="1800" b="0" u="none" dirty="0"/>
            <a:t>C</a:t>
          </a:r>
          <a:r>
            <a:rPr lang="x-none" sz="1800" b="0" u="none" dirty="0"/>
            <a:t>ritical for required fire flow determination in some model codes</a:t>
          </a:r>
          <a:endParaRPr lang="en-US" sz="1800" b="0" u="none" dirty="0"/>
        </a:p>
      </dgm:t>
    </dgm:pt>
    <dgm:pt modelId="{DB90D73F-1D5E-4141-9876-24D894DEA080}" type="parTrans" cxnId="{2A482690-DE3F-4D3E-B8A4-5F8CCF724E16}">
      <dgm:prSet/>
      <dgm:spPr/>
      <dgm:t>
        <a:bodyPr/>
        <a:lstStyle/>
        <a:p>
          <a:endParaRPr lang="en-US"/>
        </a:p>
      </dgm:t>
    </dgm:pt>
    <dgm:pt modelId="{84EA3712-F40E-4A9E-BA41-CE5374386554}" type="sibTrans" cxnId="{2A482690-DE3F-4D3E-B8A4-5F8CCF724E16}">
      <dgm:prSet/>
      <dgm:spPr/>
      <dgm:t>
        <a:bodyPr/>
        <a:lstStyle/>
        <a:p>
          <a:endParaRPr lang="en-US"/>
        </a:p>
      </dgm:t>
    </dgm:pt>
    <dgm:pt modelId="{2EC745DC-68FA-4C38-92B7-03156C56ACEF}">
      <dgm:prSet custT="1"/>
      <dgm:spPr/>
      <dgm:t>
        <a:bodyPr/>
        <a:lstStyle/>
        <a:p>
          <a:r>
            <a:rPr lang="en-US" sz="1800" b="0" u="none" dirty="0"/>
            <a:t>R</a:t>
          </a:r>
          <a:r>
            <a:rPr lang="x-none" sz="1800" b="0" u="none" dirty="0"/>
            <a:t>efer to the appropriate fire resistance rating lists</a:t>
          </a:r>
          <a:endParaRPr lang="en-US" sz="1800" b="0" u="none" dirty="0"/>
        </a:p>
      </dgm:t>
    </dgm:pt>
    <dgm:pt modelId="{CD08BDDF-27C3-4B25-BC1B-2A6ADD2F86E1}" type="parTrans" cxnId="{1E5351A9-7083-45DB-B3B4-AB45DE68D75C}">
      <dgm:prSet/>
      <dgm:spPr/>
      <dgm:t>
        <a:bodyPr/>
        <a:lstStyle/>
        <a:p>
          <a:endParaRPr lang="en-US"/>
        </a:p>
      </dgm:t>
    </dgm:pt>
    <dgm:pt modelId="{A99A28C3-A99E-4698-ACA6-83A8108991D2}" type="sibTrans" cxnId="{1E5351A9-7083-45DB-B3B4-AB45DE68D75C}">
      <dgm:prSet/>
      <dgm:spPr/>
      <dgm:t>
        <a:bodyPr/>
        <a:lstStyle/>
        <a:p>
          <a:endParaRPr lang="en-US"/>
        </a:p>
      </dgm:t>
    </dgm:pt>
    <dgm:pt modelId="{F9344553-0AA9-4280-80E9-ED7780B76B24}">
      <dgm:prSet custT="1"/>
      <dgm:spPr/>
      <dgm:t>
        <a:bodyPr/>
        <a:lstStyle/>
        <a:p>
          <a:r>
            <a:rPr lang="en-US" sz="1800" b="0" dirty="0"/>
            <a:t>Must be familiar with the applicable codes concerning mixed occupancies and special-use requirements</a:t>
          </a:r>
        </a:p>
      </dgm:t>
    </dgm:pt>
    <dgm:pt modelId="{511BD4A4-6E49-4A46-9D1B-5B90298D3B8A}" type="parTrans" cxnId="{CE448118-F3E0-4322-AED1-B7DC3F2A6740}">
      <dgm:prSet/>
      <dgm:spPr/>
      <dgm:t>
        <a:bodyPr/>
        <a:lstStyle/>
        <a:p>
          <a:endParaRPr lang="en-US"/>
        </a:p>
      </dgm:t>
    </dgm:pt>
    <dgm:pt modelId="{2E0B3F68-4C4F-4984-99B7-7865E6CD547E}" type="sibTrans" cxnId="{CE448118-F3E0-4322-AED1-B7DC3F2A6740}">
      <dgm:prSet/>
      <dgm:spPr/>
      <dgm:t>
        <a:bodyPr/>
        <a:lstStyle/>
        <a:p>
          <a:endParaRPr lang="en-US"/>
        </a:p>
      </dgm:t>
    </dgm:pt>
    <dgm:pt modelId="{44136F9F-BED9-43EA-B90A-7375272BA8F7}">
      <dgm:prSet phldrT="[Text]" custT="1"/>
      <dgm:spPr/>
      <dgm:t>
        <a:bodyPr/>
        <a:lstStyle/>
        <a:p>
          <a:r>
            <a:rPr lang="en-US" sz="1800" b="0" dirty="0"/>
            <a:t>Verify occupancy classification is consistent with the intended use of the structure</a:t>
          </a:r>
        </a:p>
      </dgm:t>
    </dgm:pt>
    <dgm:pt modelId="{84B05FFD-1EB2-49D5-9021-886CB12A7F06}" type="parTrans" cxnId="{7CF10FBD-A983-42DD-BCE0-039724FCFD74}">
      <dgm:prSet/>
      <dgm:spPr/>
      <dgm:t>
        <a:bodyPr/>
        <a:lstStyle/>
        <a:p>
          <a:endParaRPr lang="en-US"/>
        </a:p>
      </dgm:t>
    </dgm:pt>
    <dgm:pt modelId="{9F7DC476-5297-452B-B96A-CA38D319B4D2}" type="sibTrans" cxnId="{7CF10FBD-A983-42DD-BCE0-039724FCFD74}">
      <dgm:prSet/>
      <dgm:spPr/>
      <dgm:t>
        <a:bodyPr/>
        <a:lstStyle/>
        <a:p>
          <a:endParaRPr lang="en-US"/>
        </a:p>
      </dgm:t>
    </dgm:pt>
    <dgm:pt modelId="{8E075626-8A9D-4762-A878-E54FBE5D433A}">
      <dgm:prSet custT="1"/>
      <dgm:spPr/>
      <dgm:t>
        <a:bodyPr/>
        <a:lstStyle/>
        <a:p>
          <a:r>
            <a:rPr lang="en-US" sz="1800" b="0" dirty="0"/>
            <a:t>Consider only the factors necessary to define the building types</a:t>
          </a:r>
        </a:p>
      </dgm:t>
    </dgm:pt>
    <dgm:pt modelId="{02F02A55-419E-4434-B056-C53E0AEBEBC1}" type="parTrans" cxnId="{A29D1602-8877-4D16-B4D7-A5AAFAA0F0DC}">
      <dgm:prSet/>
      <dgm:spPr/>
      <dgm:t>
        <a:bodyPr/>
        <a:lstStyle/>
        <a:p>
          <a:endParaRPr lang="en-US"/>
        </a:p>
      </dgm:t>
    </dgm:pt>
    <dgm:pt modelId="{B52462E4-40FF-496C-B116-78B2BD43A6B1}" type="sibTrans" cxnId="{A29D1602-8877-4D16-B4D7-A5AAFAA0F0DC}">
      <dgm:prSet/>
      <dgm:spPr/>
      <dgm:t>
        <a:bodyPr/>
        <a:lstStyle/>
        <a:p>
          <a:endParaRPr lang="en-US"/>
        </a:p>
      </dgm:t>
    </dgm:pt>
    <dgm:pt modelId="{A89F96A7-35F2-441F-90C5-2C1C6538F04E}" type="pres">
      <dgm:prSet presAssocID="{8EDD82C7-3B92-42E8-B15E-4C61972A25A7}" presName="linear" presStyleCnt="0">
        <dgm:presLayoutVars>
          <dgm:dir/>
          <dgm:animLvl val="lvl"/>
          <dgm:resizeHandles val="exact"/>
        </dgm:presLayoutVars>
      </dgm:prSet>
      <dgm:spPr/>
      <dgm:t>
        <a:bodyPr/>
        <a:lstStyle/>
        <a:p>
          <a:endParaRPr lang="en-US"/>
        </a:p>
      </dgm:t>
    </dgm:pt>
    <dgm:pt modelId="{28B83038-4160-43EC-BBD3-8E56E55B41FF}" type="pres">
      <dgm:prSet presAssocID="{4C460DCD-035F-4F90-9C28-41BD82A9AB4B}" presName="parentLin" presStyleCnt="0"/>
      <dgm:spPr/>
    </dgm:pt>
    <dgm:pt modelId="{9A9D07A3-A1AD-4394-90FC-3BDBB5BE608F}" type="pres">
      <dgm:prSet presAssocID="{4C460DCD-035F-4F90-9C28-41BD82A9AB4B}" presName="parentLeftMargin" presStyleLbl="node1" presStyleIdx="0" presStyleCnt="2"/>
      <dgm:spPr/>
      <dgm:t>
        <a:bodyPr/>
        <a:lstStyle/>
        <a:p>
          <a:endParaRPr lang="en-US"/>
        </a:p>
      </dgm:t>
    </dgm:pt>
    <dgm:pt modelId="{B79269A9-D0E1-4757-B93A-014A940D73FA}" type="pres">
      <dgm:prSet presAssocID="{4C460DCD-035F-4F90-9C28-41BD82A9AB4B}" presName="parentText" presStyleLbl="node1" presStyleIdx="0" presStyleCnt="2">
        <dgm:presLayoutVars>
          <dgm:chMax val="0"/>
          <dgm:bulletEnabled val="1"/>
        </dgm:presLayoutVars>
      </dgm:prSet>
      <dgm:spPr/>
      <dgm:t>
        <a:bodyPr/>
        <a:lstStyle/>
        <a:p>
          <a:endParaRPr lang="en-US"/>
        </a:p>
      </dgm:t>
    </dgm:pt>
    <dgm:pt modelId="{42E51CB8-EE58-4C81-80DF-10DF9BF28811}" type="pres">
      <dgm:prSet presAssocID="{4C460DCD-035F-4F90-9C28-41BD82A9AB4B}" presName="negativeSpace" presStyleCnt="0"/>
      <dgm:spPr/>
    </dgm:pt>
    <dgm:pt modelId="{2BDB42A8-A32F-4503-B004-1847432449DD}" type="pres">
      <dgm:prSet presAssocID="{4C460DCD-035F-4F90-9C28-41BD82A9AB4B}" presName="childText" presStyleLbl="conFgAcc1" presStyleIdx="0" presStyleCnt="2">
        <dgm:presLayoutVars>
          <dgm:bulletEnabled val="1"/>
        </dgm:presLayoutVars>
      </dgm:prSet>
      <dgm:spPr/>
      <dgm:t>
        <a:bodyPr/>
        <a:lstStyle/>
        <a:p>
          <a:endParaRPr lang="en-US"/>
        </a:p>
      </dgm:t>
    </dgm:pt>
    <dgm:pt modelId="{A43E4F27-6ED7-4D2E-9BF1-90D518390BF2}" type="pres">
      <dgm:prSet presAssocID="{0C90097C-2011-4042-B5B9-839A0DA66992}" presName="spaceBetweenRectangles" presStyleCnt="0"/>
      <dgm:spPr/>
    </dgm:pt>
    <dgm:pt modelId="{2EBE79C2-22A0-412F-8E10-BC514E80FDB3}" type="pres">
      <dgm:prSet presAssocID="{6DF4E76E-8C6A-4BC7-981D-A4DBFD20E725}" presName="parentLin" presStyleCnt="0"/>
      <dgm:spPr/>
    </dgm:pt>
    <dgm:pt modelId="{CF87EE36-7267-4C82-8D04-969FFEA3182C}" type="pres">
      <dgm:prSet presAssocID="{6DF4E76E-8C6A-4BC7-981D-A4DBFD20E725}" presName="parentLeftMargin" presStyleLbl="node1" presStyleIdx="0" presStyleCnt="2"/>
      <dgm:spPr/>
      <dgm:t>
        <a:bodyPr/>
        <a:lstStyle/>
        <a:p>
          <a:endParaRPr lang="en-US"/>
        </a:p>
      </dgm:t>
    </dgm:pt>
    <dgm:pt modelId="{EA62B1A9-48DA-4C26-A8B5-5A52F018B7F7}" type="pres">
      <dgm:prSet presAssocID="{6DF4E76E-8C6A-4BC7-981D-A4DBFD20E725}" presName="parentText" presStyleLbl="node1" presStyleIdx="1" presStyleCnt="2">
        <dgm:presLayoutVars>
          <dgm:chMax val="0"/>
          <dgm:bulletEnabled val="1"/>
        </dgm:presLayoutVars>
      </dgm:prSet>
      <dgm:spPr/>
      <dgm:t>
        <a:bodyPr/>
        <a:lstStyle/>
        <a:p>
          <a:endParaRPr lang="en-US"/>
        </a:p>
      </dgm:t>
    </dgm:pt>
    <dgm:pt modelId="{5C5ACFDE-A10C-4AB2-B6A5-7B1B53191FAD}" type="pres">
      <dgm:prSet presAssocID="{6DF4E76E-8C6A-4BC7-981D-A4DBFD20E725}" presName="negativeSpace" presStyleCnt="0"/>
      <dgm:spPr/>
    </dgm:pt>
    <dgm:pt modelId="{19B0407A-ED5D-4F34-8401-68F303B498DA}" type="pres">
      <dgm:prSet presAssocID="{6DF4E76E-8C6A-4BC7-981D-A4DBFD20E725}" presName="childText" presStyleLbl="conFgAcc1" presStyleIdx="1" presStyleCnt="2">
        <dgm:presLayoutVars>
          <dgm:bulletEnabled val="1"/>
        </dgm:presLayoutVars>
      </dgm:prSet>
      <dgm:spPr/>
      <dgm:t>
        <a:bodyPr/>
        <a:lstStyle/>
        <a:p>
          <a:endParaRPr lang="en-US"/>
        </a:p>
      </dgm:t>
    </dgm:pt>
  </dgm:ptLst>
  <dgm:cxnLst>
    <dgm:cxn modelId="{32E3E6A8-627D-446C-B90D-1FDB3E69F2D0}" srcId="{8EDD82C7-3B92-42E8-B15E-4C61972A25A7}" destId="{6DF4E76E-8C6A-4BC7-981D-A4DBFD20E725}" srcOrd="1" destOrd="0" parTransId="{6893ACD9-8125-4E9E-9FF7-9414F42FA26C}" sibTransId="{14B4B205-FD90-4A3F-BC74-DD3CF9038DBD}"/>
    <dgm:cxn modelId="{7CF10FBD-A983-42DD-BCE0-039724FCFD74}" srcId="{4C460DCD-035F-4F90-9C28-41BD82A9AB4B}" destId="{44136F9F-BED9-43EA-B90A-7375272BA8F7}" srcOrd="0" destOrd="0" parTransId="{84B05FFD-1EB2-49D5-9021-886CB12A7F06}" sibTransId="{9F7DC476-5297-452B-B96A-CA38D319B4D2}"/>
    <dgm:cxn modelId="{746F47C6-FB8A-4BD9-A18F-0B1544790A57}" srcId="{8EDD82C7-3B92-42E8-B15E-4C61972A25A7}" destId="{4C460DCD-035F-4F90-9C28-41BD82A9AB4B}" srcOrd="0" destOrd="0" parTransId="{7A1E1F3B-60EA-4D9B-889B-4D1413D0DCFB}" sibTransId="{0C90097C-2011-4042-B5B9-839A0DA66992}"/>
    <dgm:cxn modelId="{ECB3056E-C332-4B8D-B220-4A3DA86FE863}" srcId="{6DF4E76E-8C6A-4BC7-981D-A4DBFD20E725}" destId="{C74BEEB4-B71A-431D-9458-111A94A4A553}" srcOrd="1" destOrd="0" parTransId="{A71A4461-F0FA-49BF-8BDC-C1A594B3D4D6}" sibTransId="{4BB0923C-D3FD-4A61-A8BB-CB6D909B3459}"/>
    <dgm:cxn modelId="{8FFCA783-D892-4E3B-9DA5-24BE97DBEC93}" type="presOf" srcId="{F9344553-0AA9-4280-80E9-ED7780B76B24}" destId="{2BDB42A8-A32F-4503-B004-1847432449DD}" srcOrd="0" destOrd="2" presId="urn:microsoft.com/office/officeart/2005/8/layout/list1"/>
    <dgm:cxn modelId="{49D9C97C-F8D1-4E5E-8522-665771E02EC7}" type="presOf" srcId="{E66E2BCF-7097-4A1C-8F61-7777ACB1362B}" destId="{19B0407A-ED5D-4F34-8401-68F303B498DA}" srcOrd="0" destOrd="2" presId="urn:microsoft.com/office/officeart/2005/8/layout/list1"/>
    <dgm:cxn modelId="{63383D0D-2511-4837-95B7-10F06E01459D}" srcId="{4C460DCD-035F-4F90-9C28-41BD82A9AB4B}" destId="{D37DF413-6B7F-4009-B0B6-A66BEB7A2BFE}" srcOrd="1" destOrd="0" parTransId="{629E86EE-4F25-422D-8494-4453B20C3468}" sibTransId="{010A3347-5AFF-4D61-930C-D63E52B26ED7}"/>
    <dgm:cxn modelId="{7EF82D21-C2CE-4142-A032-8D0B20B21B87}" type="presOf" srcId="{44136F9F-BED9-43EA-B90A-7375272BA8F7}" destId="{2BDB42A8-A32F-4503-B004-1847432449DD}" srcOrd="0" destOrd="0" presId="urn:microsoft.com/office/officeart/2005/8/layout/list1"/>
    <dgm:cxn modelId="{1E5351A9-7083-45DB-B3B4-AB45DE68D75C}" srcId="{6DF4E76E-8C6A-4BC7-981D-A4DBFD20E725}" destId="{2EC745DC-68FA-4C38-92B7-03156C56ACEF}" srcOrd="3" destOrd="0" parTransId="{CD08BDDF-27C3-4B25-BC1B-2A6ADD2F86E1}" sibTransId="{A99A28C3-A99E-4698-ACA6-83A8108991D2}"/>
    <dgm:cxn modelId="{AEDCA5AA-20F9-4E23-A5DE-900B60363EB1}" type="presOf" srcId="{8E075626-8A9D-4762-A878-E54FBE5D433A}" destId="{19B0407A-ED5D-4F34-8401-68F303B498DA}" srcOrd="0" destOrd="0" presId="urn:microsoft.com/office/officeart/2005/8/layout/list1"/>
    <dgm:cxn modelId="{8ED2D966-9280-4563-9F2B-29CA34B287B0}" type="presOf" srcId="{6DF4E76E-8C6A-4BC7-981D-A4DBFD20E725}" destId="{EA62B1A9-48DA-4C26-A8B5-5A52F018B7F7}" srcOrd="1" destOrd="0" presId="urn:microsoft.com/office/officeart/2005/8/layout/list1"/>
    <dgm:cxn modelId="{2A482690-DE3F-4D3E-B8A4-5F8CCF724E16}" srcId="{6DF4E76E-8C6A-4BC7-981D-A4DBFD20E725}" destId="{E66E2BCF-7097-4A1C-8F61-7777ACB1362B}" srcOrd="2" destOrd="0" parTransId="{DB90D73F-1D5E-4141-9876-24D894DEA080}" sibTransId="{84EA3712-F40E-4A9E-BA41-CE5374386554}"/>
    <dgm:cxn modelId="{A29D1602-8877-4D16-B4D7-A5AAFAA0F0DC}" srcId="{6DF4E76E-8C6A-4BC7-981D-A4DBFD20E725}" destId="{8E075626-8A9D-4762-A878-E54FBE5D433A}" srcOrd="0" destOrd="0" parTransId="{02F02A55-419E-4434-B056-C53E0AEBEBC1}" sibTransId="{B52462E4-40FF-496C-B116-78B2BD43A6B1}"/>
    <dgm:cxn modelId="{C9164F6D-98B0-49A7-B577-4D18FAFA95B1}" type="presOf" srcId="{D37DF413-6B7F-4009-B0B6-A66BEB7A2BFE}" destId="{2BDB42A8-A32F-4503-B004-1847432449DD}" srcOrd="0" destOrd="1" presId="urn:microsoft.com/office/officeart/2005/8/layout/list1"/>
    <dgm:cxn modelId="{CE448118-F3E0-4322-AED1-B7DC3F2A6740}" srcId="{4C460DCD-035F-4F90-9C28-41BD82A9AB4B}" destId="{F9344553-0AA9-4280-80E9-ED7780B76B24}" srcOrd="2" destOrd="0" parTransId="{511BD4A4-6E49-4A46-9D1B-5B90298D3B8A}" sibTransId="{2E0B3F68-4C4F-4984-99B7-7865E6CD547E}"/>
    <dgm:cxn modelId="{1A991129-E52F-484F-857D-5663E86E911C}" type="presOf" srcId="{2EC745DC-68FA-4C38-92B7-03156C56ACEF}" destId="{19B0407A-ED5D-4F34-8401-68F303B498DA}" srcOrd="0" destOrd="3" presId="urn:microsoft.com/office/officeart/2005/8/layout/list1"/>
    <dgm:cxn modelId="{3259E916-518E-42F7-89EC-CB88623173A9}" type="presOf" srcId="{8EDD82C7-3B92-42E8-B15E-4C61972A25A7}" destId="{A89F96A7-35F2-441F-90C5-2C1C6538F04E}" srcOrd="0" destOrd="0" presId="urn:microsoft.com/office/officeart/2005/8/layout/list1"/>
    <dgm:cxn modelId="{95020F57-C9CA-4C4F-B147-5B1A4E830048}" type="presOf" srcId="{6DF4E76E-8C6A-4BC7-981D-A4DBFD20E725}" destId="{CF87EE36-7267-4C82-8D04-969FFEA3182C}" srcOrd="0" destOrd="0" presId="urn:microsoft.com/office/officeart/2005/8/layout/list1"/>
    <dgm:cxn modelId="{1FA192EA-A0DA-4990-8870-5D194A1C42B9}" type="presOf" srcId="{C74BEEB4-B71A-431D-9458-111A94A4A553}" destId="{19B0407A-ED5D-4F34-8401-68F303B498DA}" srcOrd="0" destOrd="1" presId="urn:microsoft.com/office/officeart/2005/8/layout/list1"/>
    <dgm:cxn modelId="{C2D9BAEA-0110-4D27-BA2D-4868D2C275C3}" type="presOf" srcId="{4C460DCD-035F-4F90-9C28-41BD82A9AB4B}" destId="{9A9D07A3-A1AD-4394-90FC-3BDBB5BE608F}" srcOrd="0" destOrd="0" presId="urn:microsoft.com/office/officeart/2005/8/layout/list1"/>
    <dgm:cxn modelId="{FBE84869-BD6C-4591-9801-6CEB3682F5D0}" type="presOf" srcId="{4C460DCD-035F-4F90-9C28-41BD82A9AB4B}" destId="{B79269A9-D0E1-4757-B93A-014A940D73FA}" srcOrd="1" destOrd="0" presId="urn:microsoft.com/office/officeart/2005/8/layout/list1"/>
    <dgm:cxn modelId="{E33AFE97-DEA7-40C2-AC13-670626081C49}" type="presParOf" srcId="{A89F96A7-35F2-441F-90C5-2C1C6538F04E}" destId="{28B83038-4160-43EC-BBD3-8E56E55B41FF}" srcOrd="0" destOrd="0" presId="urn:microsoft.com/office/officeart/2005/8/layout/list1"/>
    <dgm:cxn modelId="{43BEEBBF-A392-49DA-8701-58D054A49949}" type="presParOf" srcId="{28B83038-4160-43EC-BBD3-8E56E55B41FF}" destId="{9A9D07A3-A1AD-4394-90FC-3BDBB5BE608F}" srcOrd="0" destOrd="0" presId="urn:microsoft.com/office/officeart/2005/8/layout/list1"/>
    <dgm:cxn modelId="{010B82D4-207F-4D01-BA9A-13BFB467873D}" type="presParOf" srcId="{28B83038-4160-43EC-BBD3-8E56E55B41FF}" destId="{B79269A9-D0E1-4757-B93A-014A940D73FA}" srcOrd="1" destOrd="0" presId="urn:microsoft.com/office/officeart/2005/8/layout/list1"/>
    <dgm:cxn modelId="{C4B1212E-3610-4F85-B6EB-0EE4123CF8BD}" type="presParOf" srcId="{A89F96A7-35F2-441F-90C5-2C1C6538F04E}" destId="{42E51CB8-EE58-4C81-80DF-10DF9BF28811}" srcOrd="1" destOrd="0" presId="urn:microsoft.com/office/officeart/2005/8/layout/list1"/>
    <dgm:cxn modelId="{F036D62C-D1E3-40E0-B3A1-4F15A36F23F2}" type="presParOf" srcId="{A89F96A7-35F2-441F-90C5-2C1C6538F04E}" destId="{2BDB42A8-A32F-4503-B004-1847432449DD}" srcOrd="2" destOrd="0" presId="urn:microsoft.com/office/officeart/2005/8/layout/list1"/>
    <dgm:cxn modelId="{960BD4C7-505D-4FAC-A77C-6DF7C546EF23}" type="presParOf" srcId="{A89F96A7-35F2-441F-90C5-2C1C6538F04E}" destId="{A43E4F27-6ED7-4D2E-9BF1-90D518390BF2}" srcOrd="3" destOrd="0" presId="urn:microsoft.com/office/officeart/2005/8/layout/list1"/>
    <dgm:cxn modelId="{5D0FBEAE-C246-4D2D-A323-ED6F2ECA9960}" type="presParOf" srcId="{A89F96A7-35F2-441F-90C5-2C1C6538F04E}" destId="{2EBE79C2-22A0-412F-8E10-BC514E80FDB3}" srcOrd="4" destOrd="0" presId="urn:microsoft.com/office/officeart/2005/8/layout/list1"/>
    <dgm:cxn modelId="{C2C12DB3-3E2E-433C-89AC-9D3A8FFCF2E6}" type="presParOf" srcId="{2EBE79C2-22A0-412F-8E10-BC514E80FDB3}" destId="{CF87EE36-7267-4C82-8D04-969FFEA3182C}" srcOrd="0" destOrd="0" presId="urn:microsoft.com/office/officeart/2005/8/layout/list1"/>
    <dgm:cxn modelId="{291FEEC4-1E17-4AE5-81BA-A348A1B543F5}" type="presParOf" srcId="{2EBE79C2-22A0-412F-8E10-BC514E80FDB3}" destId="{EA62B1A9-48DA-4C26-A8B5-5A52F018B7F7}" srcOrd="1" destOrd="0" presId="urn:microsoft.com/office/officeart/2005/8/layout/list1"/>
    <dgm:cxn modelId="{6CAF5039-F6CA-4CAF-B457-927BCDC9B115}" type="presParOf" srcId="{A89F96A7-35F2-441F-90C5-2C1C6538F04E}" destId="{5C5ACFDE-A10C-4AB2-B6A5-7B1B53191FAD}" srcOrd="5" destOrd="0" presId="urn:microsoft.com/office/officeart/2005/8/layout/list1"/>
    <dgm:cxn modelId="{4D70C00D-A5C3-4EE9-A729-8E6B3DD09543}" type="presParOf" srcId="{A89F96A7-35F2-441F-90C5-2C1C6538F04E}" destId="{19B0407A-ED5D-4F34-8401-68F303B498D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8EDD82C7-3B92-42E8-B15E-4C61972A25A7}"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en-US" sz="2000" b="0" dirty="0" smtClean="0"/>
            <a:t>Before </a:t>
          </a:r>
          <a:r>
            <a:rPr lang="en-US" sz="2000" b="0" dirty="0"/>
            <a:t>evaluating the life safety and fire protection features of a building</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22296DAA-35B6-4048-9809-089B29EE62B7}">
      <dgm:prSet custT="1"/>
      <dgm:spPr/>
      <dgm:t>
        <a:bodyPr/>
        <a:lstStyle/>
        <a:p>
          <a:r>
            <a:rPr lang="en-US" sz="2000" b="0" dirty="0"/>
            <a:t>Inspectors can use the occupant density or occupant load factors given in the codes to determine the occupant load</a:t>
          </a:r>
        </a:p>
      </dgm:t>
    </dgm:pt>
    <dgm:pt modelId="{F54EEF0A-06A7-4FEF-98D7-821A0F143DD1}" type="parTrans" cxnId="{19C9C81E-FEE7-4ACE-AA64-F3E93AFC7EEA}">
      <dgm:prSet/>
      <dgm:spPr/>
      <dgm:t>
        <a:bodyPr/>
        <a:lstStyle/>
        <a:p>
          <a:endParaRPr lang="en-US"/>
        </a:p>
      </dgm:t>
    </dgm:pt>
    <dgm:pt modelId="{D541E880-59F2-477F-817C-ECB6A0F012FA}" type="sibTrans" cxnId="{19C9C81E-FEE7-4ACE-AA64-F3E93AFC7EEA}">
      <dgm:prSet/>
      <dgm:spPr/>
      <dgm:t>
        <a:bodyPr/>
        <a:lstStyle/>
        <a:p>
          <a:endParaRPr lang="en-US"/>
        </a:p>
      </dgm:t>
    </dgm:pt>
    <dgm:pt modelId="{8E10F23D-A0F2-40E3-B713-4A32E8F48FA2}">
      <dgm:prSet custT="1"/>
      <dgm:spPr>
        <a:solidFill>
          <a:srgbClr val="4242B0"/>
        </a:solidFill>
      </dgm:spPr>
      <dgm:t>
        <a:bodyPr/>
        <a:lstStyle/>
        <a:p>
          <a:r>
            <a:rPr lang="en-US" sz="2000" b="0" dirty="0"/>
            <a:t>Design professionals are required to provide the occupant load calculations for verification</a:t>
          </a:r>
        </a:p>
      </dgm:t>
    </dgm:pt>
    <dgm:pt modelId="{E3B85B0F-3764-484E-BF20-CB688570E40E}" type="parTrans" cxnId="{716921B5-E9C5-425A-B9E8-A1B4D08D4655}">
      <dgm:prSet/>
      <dgm:spPr/>
      <dgm:t>
        <a:bodyPr/>
        <a:lstStyle/>
        <a:p>
          <a:endParaRPr lang="en-US"/>
        </a:p>
      </dgm:t>
    </dgm:pt>
    <dgm:pt modelId="{90782803-D65A-4E81-B009-1F35E4F24628}" type="sibTrans" cxnId="{716921B5-E9C5-425A-B9E8-A1B4D08D4655}">
      <dgm:prSet/>
      <dgm:spPr/>
      <dgm:t>
        <a:bodyPr/>
        <a:lstStyle/>
        <a:p>
          <a:endParaRPr lang="en-US"/>
        </a:p>
      </dgm:t>
    </dgm:pt>
    <dgm:pt modelId="{3F39D845-3044-456A-89EE-C45BFC8E2AF9}" type="pres">
      <dgm:prSet presAssocID="{8EDD82C7-3B92-42E8-B15E-4C61972A25A7}" presName="linear" presStyleCnt="0">
        <dgm:presLayoutVars>
          <dgm:animLvl val="lvl"/>
          <dgm:resizeHandles val="exact"/>
        </dgm:presLayoutVars>
      </dgm:prSet>
      <dgm:spPr/>
      <dgm:t>
        <a:bodyPr/>
        <a:lstStyle/>
        <a:p>
          <a:endParaRPr lang="en-US"/>
        </a:p>
      </dgm:t>
    </dgm:pt>
    <dgm:pt modelId="{D56B9683-6267-4480-BB4B-392FF0BC9FCE}" type="pres">
      <dgm:prSet presAssocID="{4C460DCD-035F-4F90-9C28-41BD82A9AB4B}" presName="parentText" presStyleLbl="node1" presStyleIdx="0" presStyleCnt="3">
        <dgm:presLayoutVars>
          <dgm:chMax val="0"/>
          <dgm:bulletEnabled val="1"/>
        </dgm:presLayoutVars>
      </dgm:prSet>
      <dgm:spPr/>
      <dgm:t>
        <a:bodyPr/>
        <a:lstStyle/>
        <a:p>
          <a:endParaRPr lang="en-US"/>
        </a:p>
      </dgm:t>
    </dgm:pt>
    <dgm:pt modelId="{D3923967-B959-4735-BF1B-CAA3E2B065D3}" type="pres">
      <dgm:prSet presAssocID="{0C90097C-2011-4042-B5B9-839A0DA66992}" presName="spacer" presStyleCnt="0"/>
      <dgm:spPr/>
    </dgm:pt>
    <dgm:pt modelId="{28D051C0-725E-4065-9EAF-DFA9B7CED5E9}" type="pres">
      <dgm:prSet presAssocID="{22296DAA-35B6-4048-9809-089B29EE62B7}" presName="parentText" presStyleLbl="node1" presStyleIdx="1" presStyleCnt="3">
        <dgm:presLayoutVars>
          <dgm:chMax val="0"/>
          <dgm:bulletEnabled val="1"/>
        </dgm:presLayoutVars>
      </dgm:prSet>
      <dgm:spPr/>
      <dgm:t>
        <a:bodyPr/>
        <a:lstStyle/>
        <a:p>
          <a:endParaRPr lang="en-US"/>
        </a:p>
      </dgm:t>
    </dgm:pt>
    <dgm:pt modelId="{2DFBADFE-8D70-4D64-B1B0-D704FA97D623}" type="pres">
      <dgm:prSet presAssocID="{D541E880-59F2-477F-817C-ECB6A0F012FA}" presName="spacer" presStyleCnt="0"/>
      <dgm:spPr/>
    </dgm:pt>
    <dgm:pt modelId="{9677A825-DAC6-4458-8E07-8C56ACB8E852}" type="pres">
      <dgm:prSet presAssocID="{8E10F23D-A0F2-40E3-B713-4A32E8F48FA2}" presName="parentText" presStyleLbl="node1" presStyleIdx="2" presStyleCnt="3">
        <dgm:presLayoutVars>
          <dgm:chMax val="0"/>
          <dgm:bulletEnabled val="1"/>
        </dgm:presLayoutVars>
      </dgm:prSet>
      <dgm:spPr/>
      <dgm:t>
        <a:bodyPr/>
        <a:lstStyle/>
        <a:p>
          <a:endParaRPr lang="en-US"/>
        </a:p>
      </dgm:t>
    </dgm:pt>
  </dgm:ptLst>
  <dgm:cxnLst>
    <dgm:cxn modelId="{716921B5-E9C5-425A-B9E8-A1B4D08D4655}" srcId="{8EDD82C7-3B92-42E8-B15E-4C61972A25A7}" destId="{8E10F23D-A0F2-40E3-B713-4A32E8F48FA2}" srcOrd="2" destOrd="0" parTransId="{E3B85B0F-3764-484E-BF20-CB688570E40E}" sibTransId="{90782803-D65A-4E81-B009-1F35E4F24628}"/>
    <dgm:cxn modelId="{19C9C81E-FEE7-4ACE-AA64-F3E93AFC7EEA}" srcId="{8EDD82C7-3B92-42E8-B15E-4C61972A25A7}" destId="{22296DAA-35B6-4048-9809-089B29EE62B7}" srcOrd="1" destOrd="0" parTransId="{F54EEF0A-06A7-4FEF-98D7-821A0F143DD1}" sibTransId="{D541E880-59F2-477F-817C-ECB6A0F012FA}"/>
    <dgm:cxn modelId="{5FB677F0-DD44-4C1D-8F01-F16FCBF5BC4C}" type="presOf" srcId="{4C460DCD-035F-4F90-9C28-41BD82A9AB4B}" destId="{D56B9683-6267-4480-BB4B-392FF0BC9FCE}" srcOrd="0" destOrd="0" presId="urn:microsoft.com/office/officeart/2005/8/layout/vList2"/>
    <dgm:cxn modelId="{5627D0B3-EABE-42ED-94DB-A71EAAC472FE}" type="presOf" srcId="{8EDD82C7-3B92-42E8-B15E-4C61972A25A7}" destId="{3F39D845-3044-456A-89EE-C45BFC8E2AF9}" srcOrd="0" destOrd="0" presId="urn:microsoft.com/office/officeart/2005/8/layout/vList2"/>
    <dgm:cxn modelId="{746F47C6-FB8A-4BD9-A18F-0B1544790A57}" srcId="{8EDD82C7-3B92-42E8-B15E-4C61972A25A7}" destId="{4C460DCD-035F-4F90-9C28-41BD82A9AB4B}" srcOrd="0" destOrd="0" parTransId="{7A1E1F3B-60EA-4D9B-889B-4D1413D0DCFB}" sibTransId="{0C90097C-2011-4042-B5B9-839A0DA66992}"/>
    <dgm:cxn modelId="{8F9E80A8-4F60-4A37-BFA6-C9CBFDC6DC48}" type="presOf" srcId="{22296DAA-35B6-4048-9809-089B29EE62B7}" destId="{28D051C0-725E-4065-9EAF-DFA9B7CED5E9}" srcOrd="0" destOrd="0" presId="urn:microsoft.com/office/officeart/2005/8/layout/vList2"/>
    <dgm:cxn modelId="{E0C18589-E249-431F-AC11-22648B9463BE}" type="presOf" srcId="{8E10F23D-A0F2-40E3-B713-4A32E8F48FA2}" destId="{9677A825-DAC6-4458-8E07-8C56ACB8E852}" srcOrd="0" destOrd="0" presId="urn:microsoft.com/office/officeart/2005/8/layout/vList2"/>
    <dgm:cxn modelId="{E95E59E2-DBD1-48F6-B666-6A3D2EFC2385}" type="presParOf" srcId="{3F39D845-3044-456A-89EE-C45BFC8E2AF9}" destId="{D56B9683-6267-4480-BB4B-392FF0BC9FCE}" srcOrd="0" destOrd="0" presId="urn:microsoft.com/office/officeart/2005/8/layout/vList2"/>
    <dgm:cxn modelId="{37021883-ED11-4A87-A023-33B955CDC7AB}" type="presParOf" srcId="{3F39D845-3044-456A-89EE-C45BFC8E2AF9}" destId="{D3923967-B959-4735-BF1B-CAA3E2B065D3}" srcOrd="1" destOrd="0" presId="urn:microsoft.com/office/officeart/2005/8/layout/vList2"/>
    <dgm:cxn modelId="{7D969A86-E8A5-4A03-A3B0-6FF5012FE59E}" type="presParOf" srcId="{3F39D845-3044-456A-89EE-C45BFC8E2AF9}" destId="{28D051C0-725E-4065-9EAF-DFA9B7CED5E9}" srcOrd="2" destOrd="0" presId="urn:microsoft.com/office/officeart/2005/8/layout/vList2"/>
    <dgm:cxn modelId="{921C28D5-3B38-4052-A6C9-602E928DAD0C}" type="presParOf" srcId="{3F39D845-3044-456A-89EE-C45BFC8E2AF9}" destId="{2DFBADFE-8D70-4D64-B1B0-D704FA97D623}" srcOrd="3" destOrd="0" presId="urn:microsoft.com/office/officeart/2005/8/layout/vList2"/>
    <dgm:cxn modelId="{FF2230D7-20CD-4000-9A0B-6124E8E47C13}" type="presParOf" srcId="{3F39D845-3044-456A-89EE-C45BFC8E2AF9}" destId="{9677A825-DAC6-4458-8E07-8C56ACB8E85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8EDD82C7-3B92-42E8-B15E-4C61972A25A7}"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en-US" sz="2400" b="0" dirty="0"/>
            <a:t>Should be highlighted on the construction, mechanical, and electrical drawings</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14AE5865-AB1C-457F-BA7A-E11E2335E897}">
      <dgm:prSet phldrT="[Text]" custT="1"/>
      <dgm:spPr>
        <a:solidFill>
          <a:srgbClr val="4242B0"/>
        </a:solidFill>
      </dgm:spPr>
      <dgm:t>
        <a:bodyPr/>
        <a:lstStyle/>
        <a:p>
          <a:r>
            <a:rPr lang="en-US" sz="2400" b="0" dirty="0"/>
            <a:t>Building plans must show details of the separation walls as well as fire door opening protectives information</a:t>
          </a:r>
        </a:p>
      </dgm:t>
    </dgm:pt>
    <dgm:pt modelId="{7657BAA6-9BD2-4702-8708-4BC0ECAFFEED}" type="parTrans" cxnId="{85D48457-7DA0-482C-96B0-A0831D091794}">
      <dgm:prSet/>
      <dgm:spPr/>
      <dgm:t>
        <a:bodyPr/>
        <a:lstStyle/>
        <a:p>
          <a:endParaRPr lang="en-US"/>
        </a:p>
      </dgm:t>
    </dgm:pt>
    <dgm:pt modelId="{79359DF9-FF20-40CF-BCF1-27478DACBA38}" type="sibTrans" cxnId="{85D48457-7DA0-482C-96B0-A0831D091794}">
      <dgm:prSet/>
      <dgm:spPr/>
      <dgm:t>
        <a:bodyPr/>
        <a:lstStyle/>
        <a:p>
          <a:endParaRPr lang="en-US"/>
        </a:p>
      </dgm:t>
    </dgm:pt>
    <dgm:pt modelId="{1FEB7DBE-A62A-40C1-B164-85D1B2026184}" type="pres">
      <dgm:prSet presAssocID="{8EDD82C7-3B92-42E8-B15E-4C61972A25A7}" presName="linear" presStyleCnt="0">
        <dgm:presLayoutVars>
          <dgm:animLvl val="lvl"/>
          <dgm:resizeHandles val="exact"/>
        </dgm:presLayoutVars>
      </dgm:prSet>
      <dgm:spPr/>
      <dgm:t>
        <a:bodyPr/>
        <a:lstStyle/>
        <a:p>
          <a:endParaRPr lang="en-US"/>
        </a:p>
      </dgm:t>
    </dgm:pt>
    <dgm:pt modelId="{AA559B0B-2931-4280-A9FF-4B8B1C0B42D0}" type="pres">
      <dgm:prSet presAssocID="{4C460DCD-035F-4F90-9C28-41BD82A9AB4B}" presName="parentText" presStyleLbl="node1" presStyleIdx="0" presStyleCnt="2">
        <dgm:presLayoutVars>
          <dgm:chMax val="0"/>
          <dgm:bulletEnabled val="1"/>
        </dgm:presLayoutVars>
      </dgm:prSet>
      <dgm:spPr/>
      <dgm:t>
        <a:bodyPr/>
        <a:lstStyle/>
        <a:p>
          <a:endParaRPr lang="en-US"/>
        </a:p>
      </dgm:t>
    </dgm:pt>
    <dgm:pt modelId="{D6994A4F-6C83-4113-93A6-2947A8A75FE1}" type="pres">
      <dgm:prSet presAssocID="{0C90097C-2011-4042-B5B9-839A0DA66992}" presName="spacer" presStyleCnt="0"/>
      <dgm:spPr/>
    </dgm:pt>
    <dgm:pt modelId="{999C2236-A254-4E70-9B5E-D042EBCD990D}" type="pres">
      <dgm:prSet presAssocID="{14AE5865-AB1C-457F-BA7A-E11E2335E897}" presName="parentText" presStyleLbl="node1" presStyleIdx="1" presStyleCnt="2">
        <dgm:presLayoutVars>
          <dgm:chMax val="0"/>
          <dgm:bulletEnabled val="1"/>
        </dgm:presLayoutVars>
      </dgm:prSet>
      <dgm:spPr/>
      <dgm:t>
        <a:bodyPr/>
        <a:lstStyle/>
        <a:p>
          <a:endParaRPr lang="en-US"/>
        </a:p>
      </dgm:t>
    </dgm:pt>
  </dgm:ptLst>
  <dgm:cxnLst>
    <dgm:cxn modelId="{E66B5B83-FB34-4C64-B751-69F1BA6E2230}" type="presOf" srcId="{14AE5865-AB1C-457F-BA7A-E11E2335E897}" destId="{999C2236-A254-4E70-9B5E-D042EBCD990D}" srcOrd="0" destOrd="0" presId="urn:microsoft.com/office/officeart/2005/8/layout/vList2"/>
    <dgm:cxn modelId="{746F47C6-FB8A-4BD9-A18F-0B1544790A57}" srcId="{8EDD82C7-3B92-42E8-B15E-4C61972A25A7}" destId="{4C460DCD-035F-4F90-9C28-41BD82A9AB4B}" srcOrd="0" destOrd="0" parTransId="{7A1E1F3B-60EA-4D9B-889B-4D1413D0DCFB}" sibTransId="{0C90097C-2011-4042-B5B9-839A0DA66992}"/>
    <dgm:cxn modelId="{85D48457-7DA0-482C-96B0-A0831D091794}" srcId="{8EDD82C7-3B92-42E8-B15E-4C61972A25A7}" destId="{14AE5865-AB1C-457F-BA7A-E11E2335E897}" srcOrd="1" destOrd="0" parTransId="{7657BAA6-9BD2-4702-8708-4BC0ECAFFEED}" sibTransId="{79359DF9-FF20-40CF-BCF1-27478DACBA38}"/>
    <dgm:cxn modelId="{2E48BA55-AD76-4436-B88B-F30C0276202F}" type="presOf" srcId="{8EDD82C7-3B92-42E8-B15E-4C61972A25A7}" destId="{1FEB7DBE-A62A-40C1-B164-85D1B2026184}" srcOrd="0" destOrd="0" presId="urn:microsoft.com/office/officeart/2005/8/layout/vList2"/>
    <dgm:cxn modelId="{DAF2E0EB-09BD-4BEA-AA10-B17B9FE2F36D}" type="presOf" srcId="{4C460DCD-035F-4F90-9C28-41BD82A9AB4B}" destId="{AA559B0B-2931-4280-A9FF-4B8B1C0B42D0}" srcOrd="0" destOrd="0" presId="urn:microsoft.com/office/officeart/2005/8/layout/vList2"/>
    <dgm:cxn modelId="{322D39C9-4FB7-47FD-81A3-201BA9C8A9AC}" type="presParOf" srcId="{1FEB7DBE-A62A-40C1-B164-85D1B2026184}" destId="{AA559B0B-2931-4280-A9FF-4B8B1C0B42D0}" srcOrd="0" destOrd="0" presId="urn:microsoft.com/office/officeart/2005/8/layout/vList2"/>
    <dgm:cxn modelId="{040A8D38-38D1-481F-A4E1-A182EAE88C9A}" type="presParOf" srcId="{1FEB7DBE-A62A-40C1-B164-85D1B2026184}" destId="{D6994A4F-6C83-4113-93A6-2947A8A75FE1}" srcOrd="1" destOrd="0" presId="urn:microsoft.com/office/officeart/2005/8/layout/vList2"/>
    <dgm:cxn modelId="{DB75AF3F-8D37-4B84-84BE-81C7CCB053B8}" type="presParOf" srcId="{1FEB7DBE-A62A-40C1-B164-85D1B2026184}" destId="{999C2236-A254-4E70-9B5E-D042EBCD990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8EDD82C7-3B92-42E8-B15E-4C61972A25A7}"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en-US" sz="2000" b="0" dirty="0"/>
            <a:t>Codes</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BECFB983-F740-448F-9ABD-524F55B16154}">
      <dgm:prSet custT="1"/>
      <dgm:spPr/>
      <dgm:t>
        <a:bodyPr/>
        <a:lstStyle/>
        <a:p>
          <a:r>
            <a:rPr lang="x-none" sz="1800" b="0" u="none" dirty="0"/>
            <a:t>There are no unnecessary openings</a:t>
          </a:r>
          <a:endParaRPr lang="en-US" sz="1800" b="0" u="none" dirty="0"/>
        </a:p>
      </dgm:t>
    </dgm:pt>
    <dgm:pt modelId="{40F1457C-B266-4DFB-8D30-7F9C87FCD38A}" type="parTrans" cxnId="{DA638BB8-A625-4B1A-B24D-652FDAB3B87B}">
      <dgm:prSet/>
      <dgm:spPr/>
      <dgm:t>
        <a:bodyPr/>
        <a:lstStyle/>
        <a:p>
          <a:endParaRPr lang="en-US"/>
        </a:p>
      </dgm:t>
    </dgm:pt>
    <dgm:pt modelId="{3C1D36FA-3184-430C-9849-438330C12CB2}" type="sibTrans" cxnId="{DA638BB8-A625-4B1A-B24D-652FDAB3B87B}">
      <dgm:prSet/>
      <dgm:spPr/>
      <dgm:t>
        <a:bodyPr/>
        <a:lstStyle/>
        <a:p>
          <a:endParaRPr lang="en-US"/>
        </a:p>
      </dgm:t>
    </dgm:pt>
    <dgm:pt modelId="{39297789-DC14-47DF-B0A0-6D7CA8350D96}">
      <dgm:prSet custT="1"/>
      <dgm:spPr/>
      <dgm:t>
        <a:bodyPr/>
        <a:lstStyle/>
        <a:p>
          <a:r>
            <a:rPr lang="x-none" sz="1800" b="0" u="none" dirty="0"/>
            <a:t>All penetrations are sealed </a:t>
          </a:r>
          <a:endParaRPr lang="en-US" sz="1800" b="0" u="none" dirty="0"/>
        </a:p>
      </dgm:t>
    </dgm:pt>
    <dgm:pt modelId="{CD3C5758-A0CD-4A29-978E-2575AF92CDCC}" type="parTrans" cxnId="{910332DC-CF26-4F19-A33A-4A90188689CD}">
      <dgm:prSet/>
      <dgm:spPr/>
      <dgm:t>
        <a:bodyPr/>
        <a:lstStyle/>
        <a:p>
          <a:endParaRPr lang="en-US"/>
        </a:p>
      </dgm:t>
    </dgm:pt>
    <dgm:pt modelId="{36461F89-A874-4E54-8A40-3B1324C16D6C}" type="sibTrans" cxnId="{910332DC-CF26-4F19-A33A-4A90188689CD}">
      <dgm:prSet/>
      <dgm:spPr/>
      <dgm:t>
        <a:bodyPr/>
        <a:lstStyle/>
        <a:p>
          <a:endParaRPr lang="en-US"/>
        </a:p>
      </dgm:t>
    </dgm:pt>
    <dgm:pt modelId="{27D2B3B7-2239-4AFE-BB27-0FFB043E60C8}">
      <dgm:prSet custT="1"/>
      <dgm:spPr/>
      <dgm:t>
        <a:bodyPr/>
        <a:lstStyle/>
        <a:p>
          <a:r>
            <a:rPr lang="x-none" sz="1800" b="0" u="none" dirty="0"/>
            <a:t>Fire-resistance ratings of the fire door and opening protectives are correct</a:t>
          </a:r>
          <a:endParaRPr lang="en-US" sz="1800" b="0" u="none" dirty="0"/>
        </a:p>
      </dgm:t>
    </dgm:pt>
    <dgm:pt modelId="{48CAA9E5-4335-4F2E-90DE-A2464BB3AAD4}" type="parTrans" cxnId="{957C8981-A01E-4646-83A0-77C25E8BB392}">
      <dgm:prSet/>
      <dgm:spPr/>
      <dgm:t>
        <a:bodyPr/>
        <a:lstStyle/>
        <a:p>
          <a:endParaRPr lang="en-US"/>
        </a:p>
      </dgm:t>
    </dgm:pt>
    <dgm:pt modelId="{DE4927B3-24C3-4A16-8B96-4FFD3A74D4BB}" type="sibTrans" cxnId="{957C8981-A01E-4646-83A0-77C25E8BB392}">
      <dgm:prSet/>
      <dgm:spPr/>
      <dgm:t>
        <a:bodyPr/>
        <a:lstStyle/>
        <a:p>
          <a:endParaRPr lang="en-US"/>
        </a:p>
      </dgm:t>
    </dgm:pt>
    <dgm:pt modelId="{6E4A1D97-E697-4BC9-9F63-4344A8714131}">
      <dgm:prSet custT="1"/>
      <dgm:spPr/>
      <dgm:t>
        <a:bodyPr/>
        <a:lstStyle/>
        <a:p>
          <a:r>
            <a:rPr lang="x-none" sz="1800" b="0" u="none" dirty="0"/>
            <a:t>Separation from </a:t>
          </a:r>
          <a:r>
            <a:rPr lang="x-none" sz="1800" b="0" u="none" dirty="0" smtClean="0"/>
            <a:t>exit </a:t>
          </a:r>
          <a:r>
            <a:rPr lang="x-none" sz="1800" b="0" u="none" dirty="0"/>
            <a:t>discharges and exit accesses is verified</a:t>
          </a:r>
          <a:endParaRPr lang="en-US" sz="1800" b="0" u="none" dirty="0"/>
        </a:p>
      </dgm:t>
    </dgm:pt>
    <dgm:pt modelId="{85A577D0-0693-44A7-ABA7-8E35B87CA0B9}" type="parTrans" cxnId="{0EF930E1-A165-4A8C-B7F4-BD050A7DE565}">
      <dgm:prSet/>
      <dgm:spPr/>
      <dgm:t>
        <a:bodyPr/>
        <a:lstStyle/>
        <a:p>
          <a:endParaRPr lang="en-US"/>
        </a:p>
      </dgm:t>
    </dgm:pt>
    <dgm:pt modelId="{9E0FDCB6-58F8-4A3F-8055-070C8D3D0BAC}" type="sibTrans" cxnId="{0EF930E1-A165-4A8C-B7F4-BD050A7DE565}">
      <dgm:prSet/>
      <dgm:spPr/>
      <dgm:t>
        <a:bodyPr/>
        <a:lstStyle/>
        <a:p>
          <a:endParaRPr lang="en-US"/>
        </a:p>
      </dgm:t>
    </dgm:pt>
    <dgm:pt modelId="{CDB8831D-6A66-4883-9FBF-3712B26BBF25}">
      <dgm:prSet phldrT="[Text]" custT="1"/>
      <dgm:spPr/>
      <dgm:t>
        <a:bodyPr/>
        <a:lstStyle/>
        <a:p>
          <a:r>
            <a:rPr lang="en-US" sz="1800" b="0" dirty="0"/>
            <a:t>Require that construction with a specified fire-resistance rating must separate exits from other parts of a building</a:t>
          </a:r>
        </a:p>
      </dgm:t>
    </dgm:pt>
    <dgm:pt modelId="{0885C42E-64C2-44AF-B1DE-DA5A5DFAECDF}" type="parTrans" cxnId="{67EE6AF5-6C42-447F-9453-08F7085462A8}">
      <dgm:prSet/>
      <dgm:spPr/>
      <dgm:t>
        <a:bodyPr/>
        <a:lstStyle/>
        <a:p>
          <a:endParaRPr lang="en-US"/>
        </a:p>
      </dgm:t>
    </dgm:pt>
    <dgm:pt modelId="{A7C0EE36-A08D-426A-A689-28525AD084AD}" type="sibTrans" cxnId="{67EE6AF5-6C42-447F-9453-08F7085462A8}">
      <dgm:prSet/>
      <dgm:spPr/>
      <dgm:t>
        <a:bodyPr/>
        <a:lstStyle/>
        <a:p>
          <a:endParaRPr lang="en-US"/>
        </a:p>
      </dgm:t>
    </dgm:pt>
    <dgm:pt modelId="{53BEEBF4-3C06-4BB1-AACA-BE62D85AC9E9}">
      <dgm:prSet phldrT="[Tex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2000" b="0" dirty="0"/>
            <a:t>Items to verify</a:t>
          </a:r>
        </a:p>
      </dgm:t>
    </dgm:pt>
    <dgm:pt modelId="{5072AC0D-4EB7-4A6E-8BF1-074CC7C7C5D5}" type="parTrans" cxnId="{C794F7DF-4945-416F-A016-A947DA4CE71B}">
      <dgm:prSet/>
      <dgm:spPr/>
      <dgm:t>
        <a:bodyPr/>
        <a:lstStyle/>
        <a:p>
          <a:endParaRPr lang="en-US"/>
        </a:p>
      </dgm:t>
    </dgm:pt>
    <dgm:pt modelId="{8C98906E-FE26-44F0-9D19-D28A2694CDC0}" type="sibTrans" cxnId="{C794F7DF-4945-416F-A016-A947DA4CE71B}">
      <dgm:prSet/>
      <dgm:spPr/>
      <dgm:t>
        <a:bodyPr/>
        <a:lstStyle/>
        <a:p>
          <a:endParaRPr lang="en-US"/>
        </a:p>
      </dgm:t>
    </dgm:pt>
    <dgm:pt modelId="{A89F96A7-35F2-441F-90C5-2C1C6538F04E}" type="pres">
      <dgm:prSet presAssocID="{8EDD82C7-3B92-42E8-B15E-4C61972A25A7}" presName="linear" presStyleCnt="0">
        <dgm:presLayoutVars>
          <dgm:dir/>
          <dgm:animLvl val="lvl"/>
          <dgm:resizeHandles val="exact"/>
        </dgm:presLayoutVars>
      </dgm:prSet>
      <dgm:spPr/>
      <dgm:t>
        <a:bodyPr/>
        <a:lstStyle/>
        <a:p>
          <a:endParaRPr lang="en-US"/>
        </a:p>
      </dgm:t>
    </dgm:pt>
    <dgm:pt modelId="{28B83038-4160-43EC-BBD3-8E56E55B41FF}" type="pres">
      <dgm:prSet presAssocID="{4C460DCD-035F-4F90-9C28-41BD82A9AB4B}" presName="parentLin" presStyleCnt="0"/>
      <dgm:spPr/>
    </dgm:pt>
    <dgm:pt modelId="{9A9D07A3-A1AD-4394-90FC-3BDBB5BE608F}" type="pres">
      <dgm:prSet presAssocID="{4C460DCD-035F-4F90-9C28-41BD82A9AB4B}" presName="parentLeftMargin" presStyleLbl="node1" presStyleIdx="0" presStyleCnt="2"/>
      <dgm:spPr/>
      <dgm:t>
        <a:bodyPr/>
        <a:lstStyle/>
        <a:p>
          <a:endParaRPr lang="en-US"/>
        </a:p>
      </dgm:t>
    </dgm:pt>
    <dgm:pt modelId="{B79269A9-D0E1-4757-B93A-014A940D73FA}" type="pres">
      <dgm:prSet presAssocID="{4C460DCD-035F-4F90-9C28-41BD82A9AB4B}" presName="parentText" presStyleLbl="node1" presStyleIdx="0" presStyleCnt="2">
        <dgm:presLayoutVars>
          <dgm:chMax val="0"/>
          <dgm:bulletEnabled val="1"/>
        </dgm:presLayoutVars>
      </dgm:prSet>
      <dgm:spPr/>
      <dgm:t>
        <a:bodyPr/>
        <a:lstStyle/>
        <a:p>
          <a:endParaRPr lang="en-US"/>
        </a:p>
      </dgm:t>
    </dgm:pt>
    <dgm:pt modelId="{42E51CB8-EE58-4C81-80DF-10DF9BF28811}" type="pres">
      <dgm:prSet presAssocID="{4C460DCD-035F-4F90-9C28-41BD82A9AB4B}" presName="negativeSpace" presStyleCnt="0"/>
      <dgm:spPr/>
    </dgm:pt>
    <dgm:pt modelId="{2BDB42A8-A32F-4503-B004-1847432449DD}" type="pres">
      <dgm:prSet presAssocID="{4C460DCD-035F-4F90-9C28-41BD82A9AB4B}" presName="childText" presStyleLbl="conFgAcc1" presStyleIdx="0" presStyleCnt="2">
        <dgm:presLayoutVars>
          <dgm:bulletEnabled val="1"/>
        </dgm:presLayoutVars>
      </dgm:prSet>
      <dgm:spPr/>
      <dgm:t>
        <a:bodyPr/>
        <a:lstStyle/>
        <a:p>
          <a:endParaRPr lang="en-US"/>
        </a:p>
      </dgm:t>
    </dgm:pt>
    <dgm:pt modelId="{A43E4F27-6ED7-4D2E-9BF1-90D518390BF2}" type="pres">
      <dgm:prSet presAssocID="{0C90097C-2011-4042-B5B9-839A0DA66992}" presName="spaceBetweenRectangles" presStyleCnt="0"/>
      <dgm:spPr/>
    </dgm:pt>
    <dgm:pt modelId="{0E7C59E4-E5B0-454C-A262-B37F64CA7A9A}" type="pres">
      <dgm:prSet presAssocID="{53BEEBF4-3C06-4BB1-AACA-BE62D85AC9E9}" presName="parentLin" presStyleCnt="0"/>
      <dgm:spPr/>
    </dgm:pt>
    <dgm:pt modelId="{41C139BA-3A22-442C-93F1-8AA23DBA205E}" type="pres">
      <dgm:prSet presAssocID="{53BEEBF4-3C06-4BB1-AACA-BE62D85AC9E9}" presName="parentLeftMargin" presStyleLbl="node1" presStyleIdx="0" presStyleCnt="2"/>
      <dgm:spPr/>
      <dgm:t>
        <a:bodyPr/>
        <a:lstStyle/>
        <a:p>
          <a:endParaRPr lang="en-US"/>
        </a:p>
      </dgm:t>
    </dgm:pt>
    <dgm:pt modelId="{B980409A-9730-4F41-B720-EC063CB85416}" type="pres">
      <dgm:prSet presAssocID="{53BEEBF4-3C06-4BB1-AACA-BE62D85AC9E9}" presName="parentText" presStyleLbl="node1" presStyleIdx="1" presStyleCnt="2">
        <dgm:presLayoutVars>
          <dgm:chMax val="0"/>
          <dgm:bulletEnabled val="1"/>
        </dgm:presLayoutVars>
      </dgm:prSet>
      <dgm:spPr/>
      <dgm:t>
        <a:bodyPr/>
        <a:lstStyle/>
        <a:p>
          <a:endParaRPr lang="en-US"/>
        </a:p>
      </dgm:t>
    </dgm:pt>
    <dgm:pt modelId="{EE632AFA-BBB4-40AD-937C-3ED2AA261158}" type="pres">
      <dgm:prSet presAssocID="{53BEEBF4-3C06-4BB1-AACA-BE62D85AC9E9}" presName="negativeSpace" presStyleCnt="0"/>
      <dgm:spPr/>
    </dgm:pt>
    <dgm:pt modelId="{70776A7F-B283-4050-9FF1-DF77C14C9123}" type="pres">
      <dgm:prSet presAssocID="{53BEEBF4-3C06-4BB1-AACA-BE62D85AC9E9}" presName="childText" presStyleLbl="conFgAcc1" presStyleIdx="1" presStyleCnt="2">
        <dgm:presLayoutVars>
          <dgm:bulletEnabled val="1"/>
        </dgm:presLayoutVars>
      </dgm:prSet>
      <dgm:spPr/>
      <dgm:t>
        <a:bodyPr/>
        <a:lstStyle/>
        <a:p>
          <a:endParaRPr lang="en-US"/>
        </a:p>
      </dgm:t>
    </dgm:pt>
  </dgm:ptLst>
  <dgm:cxnLst>
    <dgm:cxn modelId="{BF2E097E-4EE0-4C1E-914C-9161638D4378}" type="presOf" srcId="{BECFB983-F740-448F-9ABD-524F55B16154}" destId="{70776A7F-B283-4050-9FF1-DF77C14C9123}" srcOrd="0" destOrd="0" presId="urn:microsoft.com/office/officeart/2005/8/layout/list1"/>
    <dgm:cxn modelId="{0EF930E1-A165-4A8C-B7F4-BD050A7DE565}" srcId="{53BEEBF4-3C06-4BB1-AACA-BE62D85AC9E9}" destId="{6E4A1D97-E697-4BC9-9F63-4344A8714131}" srcOrd="3" destOrd="0" parTransId="{85A577D0-0693-44A7-ABA7-8E35B87CA0B9}" sibTransId="{9E0FDCB6-58F8-4A3F-8055-070C8D3D0BAC}"/>
    <dgm:cxn modelId="{A3AB3EE3-A96E-4AD5-B1AB-19681FD6BC75}" type="presOf" srcId="{8EDD82C7-3B92-42E8-B15E-4C61972A25A7}" destId="{A89F96A7-35F2-441F-90C5-2C1C6538F04E}" srcOrd="0" destOrd="0" presId="urn:microsoft.com/office/officeart/2005/8/layout/list1"/>
    <dgm:cxn modelId="{494B620B-F10E-4CB8-A8D3-90631AC43510}" type="presOf" srcId="{27D2B3B7-2239-4AFE-BB27-0FFB043E60C8}" destId="{70776A7F-B283-4050-9FF1-DF77C14C9123}" srcOrd="0" destOrd="2" presId="urn:microsoft.com/office/officeart/2005/8/layout/list1"/>
    <dgm:cxn modelId="{957C8981-A01E-4646-83A0-77C25E8BB392}" srcId="{53BEEBF4-3C06-4BB1-AACA-BE62D85AC9E9}" destId="{27D2B3B7-2239-4AFE-BB27-0FFB043E60C8}" srcOrd="2" destOrd="0" parTransId="{48CAA9E5-4335-4F2E-90DE-A2464BB3AAD4}" sibTransId="{DE4927B3-24C3-4A16-8B96-4FFD3A74D4BB}"/>
    <dgm:cxn modelId="{C794F7DF-4945-416F-A016-A947DA4CE71B}" srcId="{8EDD82C7-3B92-42E8-B15E-4C61972A25A7}" destId="{53BEEBF4-3C06-4BB1-AACA-BE62D85AC9E9}" srcOrd="1" destOrd="0" parTransId="{5072AC0D-4EB7-4A6E-8BF1-074CC7C7C5D5}" sibTransId="{8C98906E-FE26-44F0-9D19-D28A2694CDC0}"/>
    <dgm:cxn modelId="{CFED9A82-8E0F-417F-8EC1-45800CC0D46F}" type="presOf" srcId="{6E4A1D97-E697-4BC9-9F63-4344A8714131}" destId="{70776A7F-B283-4050-9FF1-DF77C14C9123}" srcOrd="0" destOrd="3" presId="urn:microsoft.com/office/officeart/2005/8/layout/list1"/>
    <dgm:cxn modelId="{A05FE48A-7DE2-4DED-9493-6D5FC4C2C9A2}" type="presOf" srcId="{53BEEBF4-3C06-4BB1-AACA-BE62D85AC9E9}" destId="{B980409A-9730-4F41-B720-EC063CB85416}" srcOrd="1" destOrd="0" presId="urn:microsoft.com/office/officeart/2005/8/layout/list1"/>
    <dgm:cxn modelId="{2A08EBF9-12AF-4A57-B0FE-5EF152AD0B4B}" type="presOf" srcId="{39297789-DC14-47DF-B0A0-6D7CA8350D96}" destId="{70776A7F-B283-4050-9FF1-DF77C14C9123}" srcOrd="0" destOrd="1" presId="urn:microsoft.com/office/officeart/2005/8/layout/list1"/>
    <dgm:cxn modelId="{67EE6AF5-6C42-447F-9453-08F7085462A8}" srcId="{4C460DCD-035F-4F90-9C28-41BD82A9AB4B}" destId="{CDB8831D-6A66-4883-9FBF-3712B26BBF25}" srcOrd="0" destOrd="0" parTransId="{0885C42E-64C2-44AF-B1DE-DA5A5DFAECDF}" sibTransId="{A7C0EE36-A08D-426A-A689-28525AD084AD}"/>
    <dgm:cxn modelId="{8FA9B9F9-672C-4232-9B76-CFD763EB0407}" type="presOf" srcId="{4C460DCD-035F-4F90-9C28-41BD82A9AB4B}" destId="{B79269A9-D0E1-4757-B93A-014A940D73FA}" srcOrd="1" destOrd="0" presId="urn:microsoft.com/office/officeart/2005/8/layout/list1"/>
    <dgm:cxn modelId="{DA638BB8-A625-4B1A-B24D-652FDAB3B87B}" srcId="{53BEEBF4-3C06-4BB1-AACA-BE62D85AC9E9}" destId="{BECFB983-F740-448F-9ABD-524F55B16154}" srcOrd="0" destOrd="0" parTransId="{40F1457C-B266-4DFB-8D30-7F9C87FCD38A}" sibTransId="{3C1D36FA-3184-430C-9849-438330C12CB2}"/>
    <dgm:cxn modelId="{746F47C6-FB8A-4BD9-A18F-0B1544790A57}" srcId="{8EDD82C7-3B92-42E8-B15E-4C61972A25A7}" destId="{4C460DCD-035F-4F90-9C28-41BD82A9AB4B}" srcOrd="0" destOrd="0" parTransId="{7A1E1F3B-60EA-4D9B-889B-4D1413D0DCFB}" sibTransId="{0C90097C-2011-4042-B5B9-839A0DA66992}"/>
    <dgm:cxn modelId="{910332DC-CF26-4F19-A33A-4A90188689CD}" srcId="{53BEEBF4-3C06-4BB1-AACA-BE62D85AC9E9}" destId="{39297789-DC14-47DF-B0A0-6D7CA8350D96}" srcOrd="1" destOrd="0" parTransId="{CD3C5758-A0CD-4A29-978E-2575AF92CDCC}" sibTransId="{36461F89-A874-4E54-8A40-3B1324C16D6C}"/>
    <dgm:cxn modelId="{4694563C-87E9-4C10-BE13-871A9C70F1E1}" type="presOf" srcId="{53BEEBF4-3C06-4BB1-AACA-BE62D85AC9E9}" destId="{41C139BA-3A22-442C-93F1-8AA23DBA205E}" srcOrd="0" destOrd="0" presId="urn:microsoft.com/office/officeart/2005/8/layout/list1"/>
    <dgm:cxn modelId="{43AB3433-2C3F-4790-921E-83E17DA81D2E}" type="presOf" srcId="{4C460DCD-035F-4F90-9C28-41BD82A9AB4B}" destId="{9A9D07A3-A1AD-4394-90FC-3BDBB5BE608F}" srcOrd="0" destOrd="0" presId="urn:microsoft.com/office/officeart/2005/8/layout/list1"/>
    <dgm:cxn modelId="{E541BC15-E784-40AC-8CB7-A6614AAB9CFA}" type="presOf" srcId="{CDB8831D-6A66-4883-9FBF-3712B26BBF25}" destId="{2BDB42A8-A32F-4503-B004-1847432449DD}" srcOrd="0" destOrd="0" presId="urn:microsoft.com/office/officeart/2005/8/layout/list1"/>
    <dgm:cxn modelId="{FEE30BD6-F806-455B-BBF4-B128E4E8DA37}" type="presParOf" srcId="{A89F96A7-35F2-441F-90C5-2C1C6538F04E}" destId="{28B83038-4160-43EC-BBD3-8E56E55B41FF}" srcOrd="0" destOrd="0" presId="urn:microsoft.com/office/officeart/2005/8/layout/list1"/>
    <dgm:cxn modelId="{C2E76EA5-C4F1-4394-87A4-40D9DB0AE46C}" type="presParOf" srcId="{28B83038-4160-43EC-BBD3-8E56E55B41FF}" destId="{9A9D07A3-A1AD-4394-90FC-3BDBB5BE608F}" srcOrd="0" destOrd="0" presId="urn:microsoft.com/office/officeart/2005/8/layout/list1"/>
    <dgm:cxn modelId="{6319BFD8-35C5-4122-B61E-C0CEFF9C0657}" type="presParOf" srcId="{28B83038-4160-43EC-BBD3-8E56E55B41FF}" destId="{B79269A9-D0E1-4757-B93A-014A940D73FA}" srcOrd="1" destOrd="0" presId="urn:microsoft.com/office/officeart/2005/8/layout/list1"/>
    <dgm:cxn modelId="{83C4336B-6936-47DB-8745-A121E6362945}" type="presParOf" srcId="{A89F96A7-35F2-441F-90C5-2C1C6538F04E}" destId="{42E51CB8-EE58-4C81-80DF-10DF9BF28811}" srcOrd="1" destOrd="0" presId="urn:microsoft.com/office/officeart/2005/8/layout/list1"/>
    <dgm:cxn modelId="{73B02AD6-5060-4D55-9B21-974A337DDE5A}" type="presParOf" srcId="{A89F96A7-35F2-441F-90C5-2C1C6538F04E}" destId="{2BDB42A8-A32F-4503-B004-1847432449DD}" srcOrd="2" destOrd="0" presId="urn:microsoft.com/office/officeart/2005/8/layout/list1"/>
    <dgm:cxn modelId="{A5A0BF9F-F145-44EA-8E0A-D48CAF76CACD}" type="presParOf" srcId="{A89F96A7-35F2-441F-90C5-2C1C6538F04E}" destId="{A43E4F27-6ED7-4D2E-9BF1-90D518390BF2}" srcOrd="3" destOrd="0" presId="urn:microsoft.com/office/officeart/2005/8/layout/list1"/>
    <dgm:cxn modelId="{B7980776-070F-4941-9E67-C3DD12190651}" type="presParOf" srcId="{A89F96A7-35F2-441F-90C5-2C1C6538F04E}" destId="{0E7C59E4-E5B0-454C-A262-B37F64CA7A9A}" srcOrd="4" destOrd="0" presId="urn:microsoft.com/office/officeart/2005/8/layout/list1"/>
    <dgm:cxn modelId="{7EDE857F-08DE-4698-9FA5-4DBE348E7578}" type="presParOf" srcId="{0E7C59E4-E5B0-454C-A262-B37F64CA7A9A}" destId="{41C139BA-3A22-442C-93F1-8AA23DBA205E}" srcOrd="0" destOrd="0" presId="urn:microsoft.com/office/officeart/2005/8/layout/list1"/>
    <dgm:cxn modelId="{B2465F6D-6D15-447B-9576-EA44FFCBEE42}" type="presParOf" srcId="{0E7C59E4-E5B0-454C-A262-B37F64CA7A9A}" destId="{B980409A-9730-4F41-B720-EC063CB85416}" srcOrd="1" destOrd="0" presId="urn:microsoft.com/office/officeart/2005/8/layout/list1"/>
    <dgm:cxn modelId="{93E41AA5-92BD-4106-959D-105FABDB2009}" type="presParOf" srcId="{A89F96A7-35F2-441F-90C5-2C1C6538F04E}" destId="{EE632AFA-BBB4-40AD-937C-3ED2AA261158}" srcOrd="5" destOrd="0" presId="urn:microsoft.com/office/officeart/2005/8/layout/list1"/>
    <dgm:cxn modelId="{1FA6C538-312D-4672-BDCC-792E3AED54F9}" type="presParOf" srcId="{A89F96A7-35F2-441F-90C5-2C1C6538F04E}" destId="{70776A7F-B283-4050-9FF1-DF77C14C912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8EDD82C7-3B92-42E8-B15E-4C61972A25A7}"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en-US" sz="2000" b="0" dirty="0"/>
            <a:t>Additional means of egress items to verify</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2BE9828A-328E-4C44-A8CD-C6854DF8B59B}">
      <dgm:prSet phldrT="[Text]" custT="1"/>
      <dgm:spPr/>
      <dgm:t>
        <a:bodyPr/>
        <a:lstStyle/>
        <a:p>
          <a:r>
            <a:rPr lang="en-US" sz="1800" b="0" dirty="0"/>
            <a:t>All the various components of the exit system are in place</a:t>
          </a:r>
        </a:p>
      </dgm:t>
    </dgm:pt>
    <dgm:pt modelId="{DD109F3B-AF87-433D-B2A0-65753D4B0B6F}" type="parTrans" cxnId="{D33232E4-FCC9-4873-B395-A4C37BDCE13F}">
      <dgm:prSet/>
      <dgm:spPr/>
      <dgm:t>
        <a:bodyPr/>
        <a:lstStyle/>
        <a:p>
          <a:endParaRPr lang="en-US"/>
        </a:p>
      </dgm:t>
    </dgm:pt>
    <dgm:pt modelId="{E58BA6F2-B0B0-438C-BB9F-690C7A388FEC}" type="sibTrans" cxnId="{D33232E4-FCC9-4873-B395-A4C37BDCE13F}">
      <dgm:prSet/>
      <dgm:spPr/>
      <dgm:t>
        <a:bodyPr/>
        <a:lstStyle/>
        <a:p>
          <a:endParaRPr lang="en-US"/>
        </a:p>
      </dgm:t>
    </dgm:pt>
    <dgm:pt modelId="{AD6593EE-0113-4CF7-9230-ACCF2848BE02}">
      <dgm:prSet custT="1"/>
      <dgm:spPr/>
      <dgm:t>
        <a:bodyPr/>
        <a:lstStyle/>
        <a:p>
          <a:r>
            <a:rPr lang="en-US" sz="1800" b="0" dirty="0"/>
            <a:t>Each means of egress provides a continuous path of travel to the level of exit discharge or area of refuge</a:t>
          </a:r>
        </a:p>
      </dgm:t>
    </dgm:pt>
    <dgm:pt modelId="{78144DC1-C5E0-4573-B520-F146BDA7CEE1}" type="parTrans" cxnId="{D4448E41-345F-41CF-9BAF-2DA5EFAD7F73}">
      <dgm:prSet/>
      <dgm:spPr/>
      <dgm:t>
        <a:bodyPr/>
        <a:lstStyle/>
        <a:p>
          <a:endParaRPr lang="en-US"/>
        </a:p>
      </dgm:t>
    </dgm:pt>
    <dgm:pt modelId="{89258247-05E1-4E62-BB06-C3AB88BB7C85}" type="sibTrans" cxnId="{D4448E41-345F-41CF-9BAF-2DA5EFAD7F73}">
      <dgm:prSet/>
      <dgm:spPr/>
      <dgm:t>
        <a:bodyPr/>
        <a:lstStyle/>
        <a:p>
          <a:endParaRPr lang="en-US"/>
        </a:p>
      </dgm:t>
    </dgm:pt>
    <dgm:pt modelId="{9F97A406-D583-4317-90AC-15DDDCB5A15E}">
      <dgm:prSet custT="1"/>
      <dgm:spPr/>
      <dgm:t>
        <a:bodyPr/>
        <a:lstStyle/>
        <a:p>
          <a:r>
            <a:rPr lang="x-none" sz="1800" b="0" u="none" dirty="0"/>
            <a:t>Interior finishes</a:t>
          </a:r>
          <a:endParaRPr lang="en-US" sz="1800" b="0" u="none" dirty="0"/>
        </a:p>
      </dgm:t>
    </dgm:pt>
    <dgm:pt modelId="{CDC845C8-0761-4171-BD99-632A395D80E8}" type="parTrans" cxnId="{81E2150F-D9C9-4BD2-9FF5-8AF9C1478575}">
      <dgm:prSet/>
      <dgm:spPr/>
      <dgm:t>
        <a:bodyPr/>
        <a:lstStyle/>
        <a:p>
          <a:endParaRPr lang="en-US"/>
        </a:p>
      </dgm:t>
    </dgm:pt>
    <dgm:pt modelId="{0FDE4DCD-0F23-414C-90D7-284453B4EBCB}" type="sibTrans" cxnId="{81E2150F-D9C9-4BD2-9FF5-8AF9C1478575}">
      <dgm:prSet/>
      <dgm:spPr/>
      <dgm:t>
        <a:bodyPr/>
        <a:lstStyle/>
        <a:p>
          <a:endParaRPr lang="en-US"/>
        </a:p>
      </dgm:t>
    </dgm:pt>
    <dgm:pt modelId="{0B174C62-6A32-4A3C-8558-2044C7045022}">
      <dgm:prSet custT="1"/>
      <dgm:spPr/>
      <dgm:t>
        <a:bodyPr/>
        <a:lstStyle/>
        <a:p>
          <a:r>
            <a:rPr lang="x-none" sz="1800" b="0" u="none"/>
            <a:t>Headroom</a:t>
          </a:r>
          <a:endParaRPr lang="en-US" sz="1800" b="0" u="none" dirty="0"/>
        </a:p>
      </dgm:t>
    </dgm:pt>
    <dgm:pt modelId="{66E4E341-15AB-4A96-BBCA-30E07A387186}" type="parTrans" cxnId="{09AD5C9E-CD2D-43C0-A036-C9322426BC8D}">
      <dgm:prSet/>
      <dgm:spPr/>
      <dgm:t>
        <a:bodyPr/>
        <a:lstStyle/>
        <a:p>
          <a:endParaRPr lang="en-US"/>
        </a:p>
      </dgm:t>
    </dgm:pt>
    <dgm:pt modelId="{22C19A13-5118-4513-9160-C53E34316B88}" type="sibTrans" cxnId="{09AD5C9E-CD2D-43C0-A036-C9322426BC8D}">
      <dgm:prSet/>
      <dgm:spPr/>
      <dgm:t>
        <a:bodyPr/>
        <a:lstStyle/>
        <a:p>
          <a:endParaRPr lang="en-US"/>
        </a:p>
      </dgm:t>
    </dgm:pt>
    <dgm:pt modelId="{7A215125-FF5F-40FA-9C96-46FA4B9C212C}">
      <dgm:prSet custT="1"/>
      <dgm:spPr/>
      <dgm:t>
        <a:bodyPr/>
        <a:lstStyle/>
        <a:p>
          <a:r>
            <a:rPr lang="x-none" sz="1800" b="0" u="none" dirty="0"/>
            <a:t>Elevation changes</a:t>
          </a:r>
          <a:endParaRPr lang="en-US" sz="1800" b="0" u="none" dirty="0"/>
        </a:p>
      </dgm:t>
    </dgm:pt>
    <dgm:pt modelId="{5D593478-ABCA-4B55-86E5-BAFB0A64EBB1}" type="parTrans" cxnId="{EC5686BA-9580-4E15-910A-CC6BA66B0879}">
      <dgm:prSet/>
      <dgm:spPr/>
      <dgm:t>
        <a:bodyPr/>
        <a:lstStyle/>
        <a:p>
          <a:endParaRPr lang="en-US"/>
        </a:p>
      </dgm:t>
    </dgm:pt>
    <dgm:pt modelId="{EF03F56F-17D8-48E9-9E63-189204AE65A6}" type="sibTrans" cxnId="{EC5686BA-9580-4E15-910A-CC6BA66B0879}">
      <dgm:prSet/>
      <dgm:spPr/>
      <dgm:t>
        <a:bodyPr/>
        <a:lstStyle/>
        <a:p>
          <a:endParaRPr lang="en-US"/>
        </a:p>
      </dgm:t>
    </dgm:pt>
    <dgm:pt modelId="{E492AD66-953F-482C-A348-3741C76168F3}">
      <dgm:prSet custT="1"/>
      <dgm:spPr/>
      <dgm:t>
        <a:bodyPr/>
        <a:lstStyle/>
        <a:p>
          <a:r>
            <a:rPr lang="x-none" sz="1800" b="0" u="none" dirty="0"/>
            <a:t>Emergency lighting</a:t>
          </a:r>
          <a:endParaRPr lang="en-US" sz="1800" b="0" u="none" dirty="0"/>
        </a:p>
      </dgm:t>
    </dgm:pt>
    <dgm:pt modelId="{72CCB9A3-AC7B-4487-A2AB-A8A2F2AB474E}" type="parTrans" cxnId="{B6E7266D-07E3-4A04-82F5-B6426D275F2E}">
      <dgm:prSet/>
      <dgm:spPr/>
      <dgm:t>
        <a:bodyPr/>
        <a:lstStyle/>
        <a:p>
          <a:endParaRPr lang="en-US"/>
        </a:p>
      </dgm:t>
    </dgm:pt>
    <dgm:pt modelId="{10A4E005-C022-4B10-9893-EFA198F9D384}" type="sibTrans" cxnId="{B6E7266D-07E3-4A04-82F5-B6426D275F2E}">
      <dgm:prSet/>
      <dgm:spPr/>
      <dgm:t>
        <a:bodyPr/>
        <a:lstStyle/>
        <a:p>
          <a:endParaRPr lang="en-US"/>
        </a:p>
      </dgm:t>
    </dgm:pt>
    <dgm:pt modelId="{02B9BAFC-E728-478F-9EDE-8978DCC06D58}">
      <dgm:prSet custT="1"/>
      <dgm:spPr/>
      <dgm:t>
        <a:bodyPr/>
        <a:lstStyle/>
        <a:p>
          <a:r>
            <a:rPr lang="x-none" sz="1800" b="0" u="none"/>
            <a:t>Obstructions</a:t>
          </a:r>
          <a:endParaRPr lang="en-US" sz="1800" b="0" u="none" dirty="0"/>
        </a:p>
      </dgm:t>
    </dgm:pt>
    <dgm:pt modelId="{BD86CFCB-52CD-4970-B4D7-F689A3391390}" type="parTrans" cxnId="{F371640F-A5C4-49D1-B441-73F2EB8AFF0C}">
      <dgm:prSet/>
      <dgm:spPr/>
      <dgm:t>
        <a:bodyPr/>
        <a:lstStyle/>
        <a:p>
          <a:endParaRPr lang="en-US"/>
        </a:p>
      </dgm:t>
    </dgm:pt>
    <dgm:pt modelId="{6B375019-C0A3-4DDE-AB45-CCF3852CCA90}" type="sibTrans" cxnId="{F371640F-A5C4-49D1-B441-73F2EB8AFF0C}">
      <dgm:prSet/>
      <dgm:spPr/>
      <dgm:t>
        <a:bodyPr/>
        <a:lstStyle/>
        <a:p>
          <a:endParaRPr lang="en-US"/>
        </a:p>
      </dgm:t>
    </dgm:pt>
    <dgm:pt modelId="{38F660C8-8711-48A7-94B8-3E4F83F3DF16}">
      <dgm:prSet custT="1"/>
      <dgm:spPr>
        <a:solidFill>
          <a:srgbClr val="4242B0"/>
        </a:solidFill>
      </dgm:spPr>
      <dgm:t>
        <a:bodyPr/>
        <a:lstStyle/>
        <a:p>
          <a:r>
            <a:rPr lang="en-US" sz="2000" b="0" u="none" dirty="0"/>
            <a:t>Exit capacity</a:t>
          </a:r>
        </a:p>
      </dgm:t>
    </dgm:pt>
    <dgm:pt modelId="{8B3E4CE2-F40E-4E89-B007-7CF7EFE1FE1F}" type="parTrans" cxnId="{A9624EE2-121F-4FB9-919F-A085D931A1E3}">
      <dgm:prSet/>
      <dgm:spPr/>
      <dgm:t>
        <a:bodyPr/>
        <a:lstStyle/>
        <a:p>
          <a:endParaRPr lang="en-US"/>
        </a:p>
      </dgm:t>
    </dgm:pt>
    <dgm:pt modelId="{DDA52ACC-69DB-4CDA-90BC-41BE9E2E7F9B}" type="sibTrans" cxnId="{A9624EE2-121F-4FB9-919F-A085D931A1E3}">
      <dgm:prSet/>
      <dgm:spPr/>
      <dgm:t>
        <a:bodyPr/>
        <a:lstStyle/>
        <a:p>
          <a:endParaRPr lang="en-US"/>
        </a:p>
      </dgm:t>
    </dgm:pt>
    <dgm:pt modelId="{401A41BD-0954-4B0B-A4C1-109367E38544}">
      <dgm:prSet custT="1"/>
      <dgm:spPr/>
      <dgm:t>
        <a:bodyPr/>
        <a:lstStyle/>
        <a:p>
          <a:r>
            <a:rPr lang="en-US" sz="1800" b="0" dirty="0"/>
            <a:t>Done after means of egress items are verified and evaluated</a:t>
          </a:r>
          <a:endParaRPr lang="en-US" sz="1800" b="0" u="none" dirty="0"/>
        </a:p>
      </dgm:t>
    </dgm:pt>
    <dgm:pt modelId="{96A1ED40-9E93-427E-AD76-4F49F75663A2}" type="parTrans" cxnId="{002AA0C9-01DB-476C-83E9-231EF9EB8234}">
      <dgm:prSet/>
      <dgm:spPr/>
      <dgm:t>
        <a:bodyPr/>
        <a:lstStyle/>
        <a:p>
          <a:endParaRPr lang="en-US"/>
        </a:p>
      </dgm:t>
    </dgm:pt>
    <dgm:pt modelId="{A4AA095A-4BA7-4C6E-90A3-8A5CF0D1D59B}" type="sibTrans" cxnId="{002AA0C9-01DB-476C-83E9-231EF9EB8234}">
      <dgm:prSet/>
      <dgm:spPr/>
      <dgm:t>
        <a:bodyPr/>
        <a:lstStyle/>
        <a:p>
          <a:endParaRPr lang="en-US"/>
        </a:p>
      </dgm:t>
    </dgm:pt>
    <dgm:pt modelId="{DF2BB5A1-8DBD-41CF-A61E-85D342A486CD}">
      <dgm:prSet custT="1"/>
      <dgm:spPr/>
      <dgm:t>
        <a:bodyPr/>
        <a:lstStyle/>
        <a:p>
          <a:r>
            <a:rPr lang="en-US" sz="1800" b="0" dirty="0"/>
            <a:t>Evaluate according to the specifications of the appropriate codes</a:t>
          </a:r>
        </a:p>
      </dgm:t>
    </dgm:pt>
    <dgm:pt modelId="{C04DB641-6410-4EF7-80F5-EEE16EBAC16F}" type="parTrans" cxnId="{087225AA-7C55-475F-A3BC-93EDE170B29A}">
      <dgm:prSet/>
      <dgm:spPr/>
      <dgm:t>
        <a:bodyPr/>
        <a:lstStyle/>
        <a:p>
          <a:endParaRPr lang="en-US"/>
        </a:p>
      </dgm:t>
    </dgm:pt>
    <dgm:pt modelId="{11F60CD6-03A8-44DA-BCDF-1E878BA55DFD}" type="sibTrans" cxnId="{087225AA-7C55-475F-A3BC-93EDE170B29A}">
      <dgm:prSet/>
      <dgm:spPr/>
      <dgm:t>
        <a:bodyPr/>
        <a:lstStyle/>
        <a:p>
          <a:endParaRPr lang="en-US"/>
        </a:p>
      </dgm:t>
    </dgm:pt>
    <dgm:pt modelId="{A89F96A7-35F2-441F-90C5-2C1C6538F04E}" type="pres">
      <dgm:prSet presAssocID="{8EDD82C7-3B92-42E8-B15E-4C61972A25A7}" presName="linear" presStyleCnt="0">
        <dgm:presLayoutVars>
          <dgm:dir/>
          <dgm:animLvl val="lvl"/>
          <dgm:resizeHandles val="exact"/>
        </dgm:presLayoutVars>
      </dgm:prSet>
      <dgm:spPr/>
      <dgm:t>
        <a:bodyPr/>
        <a:lstStyle/>
        <a:p>
          <a:endParaRPr lang="en-US"/>
        </a:p>
      </dgm:t>
    </dgm:pt>
    <dgm:pt modelId="{28B83038-4160-43EC-BBD3-8E56E55B41FF}" type="pres">
      <dgm:prSet presAssocID="{4C460DCD-035F-4F90-9C28-41BD82A9AB4B}" presName="parentLin" presStyleCnt="0"/>
      <dgm:spPr/>
    </dgm:pt>
    <dgm:pt modelId="{9A9D07A3-A1AD-4394-90FC-3BDBB5BE608F}" type="pres">
      <dgm:prSet presAssocID="{4C460DCD-035F-4F90-9C28-41BD82A9AB4B}" presName="parentLeftMargin" presStyleLbl="node1" presStyleIdx="0" presStyleCnt="2"/>
      <dgm:spPr/>
      <dgm:t>
        <a:bodyPr/>
        <a:lstStyle/>
        <a:p>
          <a:endParaRPr lang="en-US"/>
        </a:p>
      </dgm:t>
    </dgm:pt>
    <dgm:pt modelId="{B79269A9-D0E1-4757-B93A-014A940D73FA}" type="pres">
      <dgm:prSet presAssocID="{4C460DCD-035F-4F90-9C28-41BD82A9AB4B}" presName="parentText" presStyleLbl="node1" presStyleIdx="0" presStyleCnt="2">
        <dgm:presLayoutVars>
          <dgm:chMax val="0"/>
          <dgm:bulletEnabled val="1"/>
        </dgm:presLayoutVars>
      </dgm:prSet>
      <dgm:spPr/>
      <dgm:t>
        <a:bodyPr/>
        <a:lstStyle/>
        <a:p>
          <a:endParaRPr lang="en-US"/>
        </a:p>
      </dgm:t>
    </dgm:pt>
    <dgm:pt modelId="{42E51CB8-EE58-4C81-80DF-10DF9BF28811}" type="pres">
      <dgm:prSet presAssocID="{4C460DCD-035F-4F90-9C28-41BD82A9AB4B}" presName="negativeSpace" presStyleCnt="0"/>
      <dgm:spPr/>
    </dgm:pt>
    <dgm:pt modelId="{2BDB42A8-A32F-4503-B004-1847432449DD}" type="pres">
      <dgm:prSet presAssocID="{4C460DCD-035F-4F90-9C28-41BD82A9AB4B}" presName="childText" presStyleLbl="conFgAcc1" presStyleIdx="0" presStyleCnt="2">
        <dgm:presLayoutVars>
          <dgm:bulletEnabled val="1"/>
        </dgm:presLayoutVars>
      </dgm:prSet>
      <dgm:spPr/>
      <dgm:t>
        <a:bodyPr/>
        <a:lstStyle/>
        <a:p>
          <a:endParaRPr lang="en-US"/>
        </a:p>
      </dgm:t>
    </dgm:pt>
    <dgm:pt modelId="{A43E4F27-6ED7-4D2E-9BF1-90D518390BF2}" type="pres">
      <dgm:prSet presAssocID="{0C90097C-2011-4042-B5B9-839A0DA66992}" presName="spaceBetweenRectangles" presStyleCnt="0"/>
      <dgm:spPr/>
    </dgm:pt>
    <dgm:pt modelId="{5A9E7EE5-0E78-4F2C-8D3B-9027805A574A}" type="pres">
      <dgm:prSet presAssocID="{38F660C8-8711-48A7-94B8-3E4F83F3DF16}" presName="parentLin" presStyleCnt="0"/>
      <dgm:spPr/>
    </dgm:pt>
    <dgm:pt modelId="{E44EE972-F17D-4163-9A5E-51806449AA3A}" type="pres">
      <dgm:prSet presAssocID="{38F660C8-8711-48A7-94B8-3E4F83F3DF16}" presName="parentLeftMargin" presStyleLbl="node1" presStyleIdx="0" presStyleCnt="2"/>
      <dgm:spPr/>
      <dgm:t>
        <a:bodyPr/>
        <a:lstStyle/>
        <a:p>
          <a:endParaRPr lang="en-US"/>
        </a:p>
      </dgm:t>
    </dgm:pt>
    <dgm:pt modelId="{A36C1707-EDA1-457D-9C81-C7D989B62E1B}" type="pres">
      <dgm:prSet presAssocID="{38F660C8-8711-48A7-94B8-3E4F83F3DF16}" presName="parentText" presStyleLbl="node1" presStyleIdx="1" presStyleCnt="2">
        <dgm:presLayoutVars>
          <dgm:chMax val="0"/>
          <dgm:bulletEnabled val="1"/>
        </dgm:presLayoutVars>
      </dgm:prSet>
      <dgm:spPr/>
      <dgm:t>
        <a:bodyPr/>
        <a:lstStyle/>
        <a:p>
          <a:endParaRPr lang="en-US"/>
        </a:p>
      </dgm:t>
    </dgm:pt>
    <dgm:pt modelId="{A2C31C93-03EE-477E-83C1-B290C7EF00A0}" type="pres">
      <dgm:prSet presAssocID="{38F660C8-8711-48A7-94B8-3E4F83F3DF16}" presName="negativeSpace" presStyleCnt="0"/>
      <dgm:spPr/>
    </dgm:pt>
    <dgm:pt modelId="{16051273-D2A3-4AFB-8184-07024F2F0E93}" type="pres">
      <dgm:prSet presAssocID="{38F660C8-8711-48A7-94B8-3E4F83F3DF16}" presName="childText" presStyleLbl="conFgAcc1" presStyleIdx="1" presStyleCnt="2">
        <dgm:presLayoutVars>
          <dgm:bulletEnabled val="1"/>
        </dgm:presLayoutVars>
      </dgm:prSet>
      <dgm:spPr/>
      <dgm:t>
        <a:bodyPr/>
        <a:lstStyle/>
        <a:p>
          <a:endParaRPr lang="en-US"/>
        </a:p>
      </dgm:t>
    </dgm:pt>
  </dgm:ptLst>
  <dgm:cxnLst>
    <dgm:cxn modelId="{F371640F-A5C4-49D1-B441-73F2EB8AFF0C}" srcId="{4C460DCD-035F-4F90-9C28-41BD82A9AB4B}" destId="{02B9BAFC-E728-478F-9EDE-8978DCC06D58}" srcOrd="6" destOrd="0" parTransId="{BD86CFCB-52CD-4970-B4D7-F689A3391390}" sibTransId="{6B375019-C0A3-4DDE-AB45-CCF3852CCA90}"/>
    <dgm:cxn modelId="{746F47C6-FB8A-4BD9-A18F-0B1544790A57}" srcId="{8EDD82C7-3B92-42E8-B15E-4C61972A25A7}" destId="{4C460DCD-035F-4F90-9C28-41BD82A9AB4B}" srcOrd="0" destOrd="0" parTransId="{7A1E1F3B-60EA-4D9B-889B-4D1413D0DCFB}" sibTransId="{0C90097C-2011-4042-B5B9-839A0DA66992}"/>
    <dgm:cxn modelId="{37DDC655-6FDD-41EA-A3A5-EF1D52008F50}" type="presOf" srcId="{7A215125-FF5F-40FA-9C96-46FA4B9C212C}" destId="{2BDB42A8-A32F-4503-B004-1847432449DD}" srcOrd="0" destOrd="4" presId="urn:microsoft.com/office/officeart/2005/8/layout/list1"/>
    <dgm:cxn modelId="{002AA0C9-01DB-476C-83E9-231EF9EB8234}" srcId="{38F660C8-8711-48A7-94B8-3E4F83F3DF16}" destId="{401A41BD-0954-4B0B-A4C1-109367E38544}" srcOrd="0" destOrd="0" parTransId="{96A1ED40-9E93-427E-AD76-4F49F75663A2}" sibTransId="{A4AA095A-4BA7-4C6E-90A3-8A5CF0D1D59B}"/>
    <dgm:cxn modelId="{EC5686BA-9580-4E15-910A-CC6BA66B0879}" srcId="{4C460DCD-035F-4F90-9C28-41BD82A9AB4B}" destId="{7A215125-FF5F-40FA-9C96-46FA4B9C212C}" srcOrd="4" destOrd="0" parTransId="{5D593478-ABCA-4B55-86E5-BAFB0A64EBB1}" sibTransId="{EF03F56F-17D8-48E9-9E63-189204AE65A6}"/>
    <dgm:cxn modelId="{6C156A8E-1D7A-4462-9A13-1FC821E2B2FE}" type="presOf" srcId="{8EDD82C7-3B92-42E8-B15E-4C61972A25A7}" destId="{A89F96A7-35F2-441F-90C5-2C1C6538F04E}" srcOrd="0" destOrd="0" presId="urn:microsoft.com/office/officeart/2005/8/layout/list1"/>
    <dgm:cxn modelId="{A9624EE2-121F-4FB9-919F-A085D931A1E3}" srcId="{8EDD82C7-3B92-42E8-B15E-4C61972A25A7}" destId="{38F660C8-8711-48A7-94B8-3E4F83F3DF16}" srcOrd="1" destOrd="0" parTransId="{8B3E4CE2-F40E-4E89-B007-7CF7EFE1FE1F}" sibTransId="{DDA52ACC-69DB-4CDA-90BC-41BE9E2E7F9B}"/>
    <dgm:cxn modelId="{7B1432C9-6EF9-4D8B-B2F5-668562E072AF}" type="presOf" srcId="{4C460DCD-035F-4F90-9C28-41BD82A9AB4B}" destId="{9A9D07A3-A1AD-4394-90FC-3BDBB5BE608F}" srcOrd="0" destOrd="0" presId="urn:microsoft.com/office/officeart/2005/8/layout/list1"/>
    <dgm:cxn modelId="{087225AA-7C55-475F-A3BC-93EDE170B29A}" srcId="{38F660C8-8711-48A7-94B8-3E4F83F3DF16}" destId="{DF2BB5A1-8DBD-41CF-A61E-85D342A486CD}" srcOrd="1" destOrd="0" parTransId="{C04DB641-6410-4EF7-80F5-EEE16EBAC16F}" sibTransId="{11F60CD6-03A8-44DA-BCDF-1E878BA55DFD}"/>
    <dgm:cxn modelId="{F2569AEF-4A08-4139-ABF8-6AE42AC8FB62}" type="presOf" srcId="{2BE9828A-328E-4C44-A8CD-C6854DF8B59B}" destId="{2BDB42A8-A32F-4503-B004-1847432449DD}" srcOrd="0" destOrd="0" presId="urn:microsoft.com/office/officeart/2005/8/layout/list1"/>
    <dgm:cxn modelId="{D33232E4-FCC9-4873-B395-A4C37BDCE13F}" srcId="{4C460DCD-035F-4F90-9C28-41BD82A9AB4B}" destId="{2BE9828A-328E-4C44-A8CD-C6854DF8B59B}" srcOrd="0" destOrd="0" parTransId="{DD109F3B-AF87-433D-B2A0-65753D4B0B6F}" sibTransId="{E58BA6F2-B0B0-438C-BB9F-690C7A388FEC}"/>
    <dgm:cxn modelId="{B6E7266D-07E3-4A04-82F5-B6426D275F2E}" srcId="{4C460DCD-035F-4F90-9C28-41BD82A9AB4B}" destId="{E492AD66-953F-482C-A348-3741C76168F3}" srcOrd="5" destOrd="0" parTransId="{72CCB9A3-AC7B-4487-A2AB-A8A2F2AB474E}" sibTransId="{10A4E005-C022-4B10-9893-EFA198F9D384}"/>
    <dgm:cxn modelId="{81E2150F-D9C9-4BD2-9FF5-8AF9C1478575}" srcId="{4C460DCD-035F-4F90-9C28-41BD82A9AB4B}" destId="{9F97A406-D583-4317-90AC-15DDDCB5A15E}" srcOrd="2" destOrd="0" parTransId="{CDC845C8-0761-4171-BD99-632A395D80E8}" sibTransId="{0FDE4DCD-0F23-414C-90D7-284453B4EBCB}"/>
    <dgm:cxn modelId="{13F42933-895F-4A57-8B63-5D27DEDC9E7C}" type="presOf" srcId="{02B9BAFC-E728-478F-9EDE-8978DCC06D58}" destId="{2BDB42A8-A32F-4503-B004-1847432449DD}" srcOrd="0" destOrd="6" presId="urn:microsoft.com/office/officeart/2005/8/layout/list1"/>
    <dgm:cxn modelId="{D055E802-4AF6-401A-AC4C-F3D6267E736E}" type="presOf" srcId="{38F660C8-8711-48A7-94B8-3E4F83F3DF16}" destId="{E44EE972-F17D-4163-9A5E-51806449AA3A}" srcOrd="0" destOrd="0" presId="urn:microsoft.com/office/officeart/2005/8/layout/list1"/>
    <dgm:cxn modelId="{C02095B3-B89F-4161-9966-E2F9026EAD10}" type="presOf" srcId="{E492AD66-953F-482C-A348-3741C76168F3}" destId="{2BDB42A8-A32F-4503-B004-1847432449DD}" srcOrd="0" destOrd="5" presId="urn:microsoft.com/office/officeart/2005/8/layout/list1"/>
    <dgm:cxn modelId="{26DB4A46-70B7-4F78-A14A-9148DE46A0F2}" type="presOf" srcId="{DF2BB5A1-8DBD-41CF-A61E-85D342A486CD}" destId="{16051273-D2A3-4AFB-8184-07024F2F0E93}" srcOrd="0" destOrd="1" presId="urn:microsoft.com/office/officeart/2005/8/layout/list1"/>
    <dgm:cxn modelId="{93D70DC2-F315-4B47-B946-A1C0D4D238B4}" type="presOf" srcId="{401A41BD-0954-4B0B-A4C1-109367E38544}" destId="{16051273-D2A3-4AFB-8184-07024F2F0E93}" srcOrd="0" destOrd="0" presId="urn:microsoft.com/office/officeart/2005/8/layout/list1"/>
    <dgm:cxn modelId="{D4448E41-345F-41CF-9BAF-2DA5EFAD7F73}" srcId="{4C460DCD-035F-4F90-9C28-41BD82A9AB4B}" destId="{AD6593EE-0113-4CF7-9230-ACCF2848BE02}" srcOrd="1" destOrd="0" parTransId="{78144DC1-C5E0-4573-B520-F146BDA7CEE1}" sibTransId="{89258247-05E1-4E62-BB06-C3AB88BB7C85}"/>
    <dgm:cxn modelId="{09AD5C9E-CD2D-43C0-A036-C9322426BC8D}" srcId="{4C460DCD-035F-4F90-9C28-41BD82A9AB4B}" destId="{0B174C62-6A32-4A3C-8558-2044C7045022}" srcOrd="3" destOrd="0" parTransId="{66E4E341-15AB-4A96-BBCA-30E07A387186}" sibTransId="{22C19A13-5118-4513-9160-C53E34316B88}"/>
    <dgm:cxn modelId="{D6FA2607-65A5-44F0-9DFD-F759AA615B54}" type="presOf" srcId="{0B174C62-6A32-4A3C-8558-2044C7045022}" destId="{2BDB42A8-A32F-4503-B004-1847432449DD}" srcOrd="0" destOrd="3" presId="urn:microsoft.com/office/officeart/2005/8/layout/list1"/>
    <dgm:cxn modelId="{478DBA70-819A-4118-87A7-4F7824A9A8C7}" type="presOf" srcId="{AD6593EE-0113-4CF7-9230-ACCF2848BE02}" destId="{2BDB42A8-A32F-4503-B004-1847432449DD}" srcOrd="0" destOrd="1" presId="urn:microsoft.com/office/officeart/2005/8/layout/list1"/>
    <dgm:cxn modelId="{559BA5D5-E937-4454-B7E3-D051E78E6E2A}" type="presOf" srcId="{9F97A406-D583-4317-90AC-15DDDCB5A15E}" destId="{2BDB42A8-A32F-4503-B004-1847432449DD}" srcOrd="0" destOrd="2" presId="urn:microsoft.com/office/officeart/2005/8/layout/list1"/>
    <dgm:cxn modelId="{EFBA687D-21C8-403C-857B-870DBBEA9DB5}" type="presOf" srcId="{4C460DCD-035F-4F90-9C28-41BD82A9AB4B}" destId="{B79269A9-D0E1-4757-B93A-014A940D73FA}" srcOrd="1" destOrd="0" presId="urn:microsoft.com/office/officeart/2005/8/layout/list1"/>
    <dgm:cxn modelId="{A1F8200E-E883-4612-A71B-947C436F8965}" type="presOf" srcId="{38F660C8-8711-48A7-94B8-3E4F83F3DF16}" destId="{A36C1707-EDA1-457D-9C81-C7D989B62E1B}" srcOrd="1" destOrd="0" presId="urn:microsoft.com/office/officeart/2005/8/layout/list1"/>
    <dgm:cxn modelId="{D0478915-8629-4A31-B52D-94DB712BD1C4}" type="presParOf" srcId="{A89F96A7-35F2-441F-90C5-2C1C6538F04E}" destId="{28B83038-4160-43EC-BBD3-8E56E55B41FF}" srcOrd="0" destOrd="0" presId="urn:microsoft.com/office/officeart/2005/8/layout/list1"/>
    <dgm:cxn modelId="{E3DB07F8-2538-486C-9CEE-0EBC5EE0A6F7}" type="presParOf" srcId="{28B83038-4160-43EC-BBD3-8E56E55B41FF}" destId="{9A9D07A3-A1AD-4394-90FC-3BDBB5BE608F}" srcOrd="0" destOrd="0" presId="urn:microsoft.com/office/officeart/2005/8/layout/list1"/>
    <dgm:cxn modelId="{F56D9463-56A7-4CED-A780-CF4E87204E9E}" type="presParOf" srcId="{28B83038-4160-43EC-BBD3-8E56E55B41FF}" destId="{B79269A9-D0E1-4757-B93A-014A940D73FA}" srcOrd="1" destOrd="0" presId="urn:microsoft.com/office/officeart/2005/8/layout/list1"/>
    <dgm:cxn modelId="{A084BD12-CADC-4C7E-A9EA-4F8E689C8585}" type="presParOf" srcId="{A89F96A7-35F2-441F-90C5-2C1C6538F04E}" destId="{42E51CB8-EE58-4C81-80DF-10DF9BF28811}" srcOrd="1" destOrd="0" presId="urn:microsoft.com/office/officeart/2005/8/layout/list1"/>
    <dgm:cxn modelId="{055B346E-2CCB-4F15-80FF-1B5605384357}" type="presParOf" srcId="{A89F96A7-35F2-441F-90C5-2C1C6538F04E}" destId="{2BDB42A8-A32F-4503-B004-1847432449DD}" srcOrd="2" destOrd="0" presId="urn:microsoft.com/office/officeart/2005/8/layout/list1"/>
    <dgm:cxn modelId="{597EED93-119D-41EF-8030-6FBC4AFCFC82}" type="presParOf" srcId="{A89F96A7-35F2-441F-90C5-2C1C6538F04E}" destId="{A43E4F27-6ED7-4D2E-9BF1-90D518390BF2}" srcOrd="3" destOrd="0" presId="urn:microsoft.com/office/officeart/2005/8/layout/list1"/>
    <dgm:cxn modelId="{A3D3B57D-DBE5-4901-B641-5A31F9F13AAD}" type="presParOf" srcId="{A89F96A7-35F2-441F-90C5-2C1C6538F04E}" destId="{5A9E7EE5-0E78-4F2C-8D3B-9027805A574A}" srcOrd="4" destOrd="0" presId="urn:microsoft.com/office/officeart/2005/8/layout/list1"/>
    <dgm:cxn modelId="{52D1AC6B-E3E3-42B0-925C-04D4117F1FDE}" type="presParOf" srcId="{5A9E7EE5-0E78-4F2C-8D3B-9027805A574A}" destId="{E44EE972-F17D-4163-9A5E-51806449AA3A}" srcOrd="0" destOrd="0" presId="urn:microsoft.com/office/officeart/2005/8/layout/list1"/>
    <dgm:cxn modelId="{B39B9479-BBDE-47E7-8157-8AC12A471AE1}" type="presParOf" srcId="{5A9E7EE5-0E78-4F2C-8D3B-9027805A574A}" destId="{A36C1707-EDA1-457D-9C81-C7D989B62E1B}" srcOrd="1" destOrd="0" presId="urn:microsoft.com/office/officeart/2005/8/layout/list1"/>
    <dgm:cxn modelId="{1FCBBE09-DB62-4BFF-87BF-3DACEB932A57}" type="presParOf" srcId="{A89F96A7-35F2-441F-90C5-2C1C6538F04E}" destId="{A2C31C93-03EE-477E-83C1-B290C7EF00A0}" srcOrd="5" destOrd="0" presId="urn:microsoft.com/office/officeart/2005/8/layout/list1"/>
    <dgm:cxn modelId="{D99886D0-F753-4457-8382-AC58FED5BA73}" type="presParOf" srcId="{A89F96A7-35F2-441F-90C5-2C1C6538F04E}" destId="{16051273-D2A3-4AFB-8184-07024F2F0E9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8EDD82C7-3B92-42E8-B15E-4C61972A25A7}"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en-US" sz="2000" b="0" dirty="0"/>
            <a:t>Theory</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0F060310-9136-403E-811D-EA27BA9225B0}">
      <dgm:prSet custT="1"/>
      <dgm:spPr>
        <a:solidFill>
          <a:srgbClr val="4242B0"/>
        </a:solidFill>
      </dgm:spPr>
      <dgm:t>
        <a:bodyPr/>
        <a:lstStyle/>
        <a:p>
          <a:r>
            <a:rPr lang="en-US" sz="2000" b="0" dirty="0"/>
            <a:t>Includes</a:t>
          </a:r>
        </a:p>
      </dgm:t>
    </dgm:pt>
    <dgm:pt modelId="{1B517531-90E5-4864-ACBE-CA68398A1894}" type="parTrans" cxnId="{41974CAB-573D-44C5-8017-67815CD68EC1}">
      <dgm:prSet/>
      <dgm:spPr/>
      <dgm:t>
        <a:bodyPr/>
        <a:lstStyle/>
        <a:p>
          <a:endParaRPr lang="en-US"/>
        </a:p>
      </dgm:t>
    </dgm:pt>
    <dgm:pt modelId="{1FE4EE3B-6E12-4914-A4F7-EE3731090D46}" type="sibTrans" cxnId="{41974CAB-573D-44C5-8017-67815CD68EC1}">
      <dgm:prSet/>
      <dgm:spPr/>
      <dgm:t>
        <a:bodyPr/>
        <a:lstStyle/>
        <a:p>
          <a:endParaRPr lang="en-US"/>
        </a:p>
      </dgm:t>
    </dgm:pt>
    <dgm:pt modelId="{8F0B9D2B-6916-42F0-A330-5BBE091224B2}">
      <dgm:prSet custT="1"/>
      <dgm:spPr/>
      <dgm:t>
        <a:bodyPr/>
        <a:lstStyle/>
        <a:p>
          <a:r>
            <a:rPr lang="x-none" sz="1800" b="0" u="none" dirty="0"/>
            <a:t>Fire walls </a:t>
          </a:r>
          <a:endParaRPr lang="en-US" sz="1800" b="0" u="none" dirty="0"/>
        </a:p>
      </dgm:t>
    </dgm:pt>
    <dgm:pt modelId="{A9633C58-CF30-48D9-B268-F0BC4509D6AF}" type="parTrans" cxnId="{0A78D7E2-C09B-4510-BBA2-F22017069481}">
      <dgm:prSet/>
      <dgm:spPr/>
      <dgm:t>
        <a:bodyPr/>
        <a:lstStyle/>
        <a:p>
          <a:endParaRPr lang="en-US"/>
        </a:p>
      </dgm:t>
    </dgm:pt>
    <dgm:pt modelId="{2D8A29EA-5689-4A12-9BE9-C5FC4F7DA60A}" type="sibTrans" cxnId="{0A78D7E2-C09B-4510-BBA2-F22017069481}">
      <dgm:prSet/>
      <dgm:spPr/>
      <dgm:t>
        <a:bodyPr/>
        <a:lstStyle/>
        <a:p>
          <a:endParaRPr lang="en-US"/>
        </a:p>
      </dgm:t>
    </dgm:pt>
    <dgm:pt modelId="{638033CA-3A5A-46F8-ADEF-9DFE8A1F77B2}">
      <dgm:prSet custT="1"/>
      <dgm:spPr/>
      <dgm:t>
        <a:bodyPr/>
        <a:lstStyle/>
        <a:p>
          <a:r>
            <a:rPr lang="x-none" sz="1800" b="0" u="none"/>
            <a:t>Fire barriers </a:t>
          </a:r>
          <a:endParaRPr lang="en-US" sz="1800" b="0" u="none" dirty="0"/>
        </a:p>
      </dgm:t>
    </dgm:pt>
    <dgm:pt modelId="{71ABEC5E-093A-41BA-9DC4-01E17109C7BA}" type="parTrans" cxnId="{282D9E6B-3DA9-402F-A9B5-4DE26B04F62A}">
      <dgm:prSet/>
      <dgm:spPr/>
      <dgm:t>
        <a:bodyPr/>
        <a:lstStyle/>
        <a:p>
          <a:endParaRPr lang="en-US"/>
        </a:p>
      </dgm:t>
    </dgm:pt>
    <dgm:pt modelId="{BA8774B6-DDE9-4D0A-88F1-94AC5F255AA9}" type="sibTrans" cxnId="{282D9E6B-3DA9-402F-A9B5-4DE26B04F62A}">
      <dgm:prSet/>
      <dgm:spPr/>
      <dgm:t>
        <a:bodyPr/>
        <a:lstStyle/>
        <a:p>
          <a:endParaRPr lang="en-US"/>
        </a:p>
      </dgm:t>
    </dgm:pt>
    <dgm:pt modelId="{17ADFF79-7BC3-4790-B134-F0355ED7E0EE}">
      <dgm:prSet custT="1"/>
      <dgm:spPr/>
      <dgm:t>
        <a:bodyPr/>
        <a:lstStyle/>
        <a:p>
          <a:r>
            <a:rPr lang="x-none" sz="1800" b="0" u="none" dirty="0"/>
            <a:t>Horizontal assemblies </a:t>
          </a:r>
          <a:endParaRPr lang="en-US" sz="1800" b="0" u="none" dirty="0"/>
        </a:p>
      </dgm:t>
    </dgm:pt>
    <dgm:pt modelId="{75F8476F-FFCB-4718-A565-0A741F60ED78}" type="parTrans" cxnId="{736B6EF9-1F7E-4C90-B371-3A19C13858B8}">
      <dgm:prSet/>
      <dgm:spPr/>
      <dgm:t>
        <a:bodyPr/>
        <a:lstStyle/>
        <a:p>
          <a:endParaRPr lang="en-US"/>
        </a:p>
      </dgm:t>
    </dgm:pt>
    <dgm:pt modelId="{5E36A63C-D51C-4474-9EA9-5D23447EBE7D}" type="sibTrans" cxnId="{736B6EF9-1F7E-4C90-B371-3A19C13858B8}">
      <dgm:prSet/>
      <dgm:spPr/>
      <dgm:t>
        <a:bodyPr/>
        <a:lstStyle/>
        <a:p>
          <a:endParaRPr lang="en-US"/>
        </a:p>
      </dgm:t>
    </dgm:pt>
    <dgm:pt modelId="{5CB39766-B478-4840-AEC9-359AC1494275}">
      <dgm:prSet custT="1"/>
      <dgm:spPr/>
      <dgm:t>
        <a:bodyPr/>
        <a:lstStyle/>
        <a:p>
          <a:r>
            <a:rPr lang="x-none" sz="1800" b="0" u="none"/>
            <a:t>Shafts </a:t>
          </a:r>
          <a:endParaRPr lang="en-US" sz="1800" b="0" u="none" dirty="0"/>
        </a:p>
      </dgm:t>
    </dgm:pt>
    <dgm:pt modelId="{FF504EA6-A6EC-42EA-AC80-217A3B71F1F6}" type="parTrans" cxnId="{0CED58D3-1EC7-4ABF-8A52-E528FF51D484}">
      <dgm:prSet/>
      <dgm:spPr/>
      <dgm:t>
        <a:bodyPr/>
        <a:lstStyle/>
        <a:p>
          <a:endParaRPr lang="en-US"/>
        </a:p>
      </dgm:t>
    </dgm:pt>
    <dgm:pt modelId="{F299CC04-2860-42A9-B8F0-091D16F9B55B}" type="sibTrans" cxnId="{0CED58D3-1EC7-4ABF-8A52-E528FF51D484}">
      <dgm:prSet/>
      <dgm:spPr/>
      <dgm:t>
        <a:bodyPr/>
        <a:lstStyle/>
        <a:p>
          <a:endParaRPr lang="en-US"/>
        </a:p>
      </dgm:t>
    </dgm:pt>
    <dgm:pt modelId="{2855C177-CF73-4A73-88E7-32E3C7678757}">
      <dgm:prSet custT="1"/>
      <dgm:spPr/>
      <dgm:t>
        <a:bodyPr/>
        <a:lstStyle/>
        <a:p>
          <a:r>
            <a:rPr lang="x-none" sz="1800" b="0" u="none" dirty="0"/>
            <a:t>Protection of vertical openings and concealed spaces</a:t>
          </a:r>
          <a:endParaRPr lang="en-US" sz="1800" b="0" u="none" dirty="0"/>
        </a:p>
      </dgm:t>
    </dgm:pt>
    <dgm:pt modelId="{359DF70A-680D-42CD-953C-66732C03B1F3}" type="parTrans" cxnId="{63D02975-407C-46E7-9ED1-A37D199158D5}">
      <dgm:prSet/>
      <dgm:spPr/>
      <dgm:t>
        <a:bodyPr/>
        <a:lstStyle/>
        <a:p>
          <a:endParaRPr lang="en-US"/>
        </a:p>
      </dgm:t>
    </dgm:pt>
    <dgm:pt modelId="{EF591C63-CE6D-497F-8D3B-16A2ED556332}" type="sibTrans" cxnId="{63D02975-407C-46E7-9ED1-A37D199158D5}">
      <dgm:prSet/>
      <dgm:spPr/>
      <dgm:t>
        <a:bodyPr/>
        <a:lstStyle/>
        <a:p>
          <a:endParaRPr lang="en-US"/>
        </a:p>
      </dgm:t>
    </dgm:pt>
    <dgm:pt modelId="{2A7C993E-96E8-4EA9-A644-1979D49AC1CA}">
      <dgm:prSet custT="1"/>
      <dgm:spPr/>
      <dgm:t>
        <a:bodyPr/>
        <a:lstStyle/>
        <a:p>
          <a:r>
            <a:rPr lang="x-none" sz="1800" b="0" u="none" dirty="0"/>
            <a:t>Opening protectives such as fire door assemblies, fire dampers, and fire-stop assemblies</a:t>
          </a:r>
          <a:endParaRPr lang="en-US" sz="1800" b="0" u="none" dirty="0"/>
        </a:p>
      </dgm:t>
    </dgm:pt>
    <dgm:pt modelId="{24615DD1-B758-4674-A5F2-8EA5DB5503B5}" type="parTrans" cxnId="{F4B39E5A-1B7F-46E3-ACD9-1B474AC1C4F0}">
      <dgm:prSet/>
      <dgm:spPr/>
      <dgm:t>
        <a:bodyPr/>
        <a:lstStyle/>
        <a:p>
          <a:endParaRPr lang="en-US"/>
        </a:p>
      </dgm:t>
    </dgm:pt>
    <dgm:pt modelId="{9D03FD03-121D-42E0-95DB-079FB0B4394B}" type="sibTrans" cxnId="{F4B39E5A-1B7F-46E3-ACD9-1B474AC1C4F0}">
      <dgm:prSet/>
      <dgm:spPr/>
      <dgm:t>
        <a:bodyPr/>
        <a:lstStyle/>
        <a:p>
          <a:endParaRPr lang="en-US"/>
        </a:p>
      </dgm:t>
    </dgm:pt>
    <dgm:pt modelId="{95377C31-BB18-4229-B9AE-4B10ECA69981}">
      <dgm:prSet phldrT="[Text]" custT="1"/>
      <dgm:spPr/>
      <dgm:t>
        <a:bodyPr/>
        <a:lstStyle/>
        <a:p>
          <a:r>
            <a:rPr lang="en-US" sz="1800" b="0" dirty="0"/>
            <a:t>To limit any fire and resulting products of combustion to one area of a building</a:t>
          </a:r>
        </a:p>
      </dgm:t>
    </dgm:pt>
    <dgm:pt modelId="{0CF9330D-98B5-4765-9FA8-0ABEB9E51B9B}" type="parTrans" cxnId="{F6572148-252A-4FFF-946E-4DA12B506AB0}">
      <dgm:prSet/>
      <dgm:spPr/>
      <dgm:t>
        <a:bodyPr/>
        <a:lstStyle/>
        <a:p>
          <a:endParaRPr lang="en-US"/>
        </a:p>
      </dgm:t>
    </dgm:pt>
    <dgm:pt modelId="{9659A9B1-0630-4D64-95BC-4A5280D0426B}" type="sibTrans" cxnId="{F6572148-252A-4FFF-946E-4DA12B506AB0}">
      <dgm:prSet/>
      <dgm:spPr/>
      <dgm:t>
        <a:bodyPr/>
        <a:lstStyle/>
        <a:p>
          <a:endParaRPr lang="en-US"/>
        </a:p>
      </dgm:t>
    </dgm:pt>
    <dgm:pt modelId="{A89F96A7-35F2-441F-90C5-2C1C6538F04E}" type="pres">
      <dgm:prSet presAssocID="{8EDD82C7-3B92-42E8-B15E-4C61972A25A7}" presName="linear" presStyleCnt="0">
        <dgm:presLayoutVars>
          <dgm:dir/>
          <dgm:animLvl val="lvl"/>
          <dgm:resizeHandles val="exact"/>
        </dgm:presLayoutVars>
      </dgm:prSet>
      <dgm:spPr/>
      <dgm:t>
        <a:bodyPr/>
        <a:lstStyle/>
        <a:p>
          <a:endParaRPr lang="en-US"/>
        </a:p>
      </dgm:t>
    </dgm:pt>
    <dgm:pt modelId="{28B83038-4160-43EC-BBD3-8E56E55B41FF}" type="pres">
      <dgm:prSet presAssocID="{4C460DCD-035F-4F90-9C28-41BD82A9AB4B}" presName="parentLin" presStyleCnt="0"/>
      <dgm:spPr/>
    </dgm:pt>
    <dgm:pt modelId="{9A9D07A3-A1AD-4394-90FC-3BDBB5BE608F}" type="pres">
      <dgm:prSet presAssocID="{4C460DCD-035F-4F90-9C28-41BD82A9AB4B}" presName="parentLeftMargin" presStyleLbl="node1" presStyleIdx="0" presStyleCnt="2"/>
      <dgm:spPr/>
      <dgm:t>
        <a:bodyPr/>
        <a:lstStyle/>
        <a:p>
          <a:endParaRPr lang="en-US"/>
        </a:p>
      </dgm:t>
    </dgm:pt>
    <dgm:pt modelId="{B79269A9-D0E1-4757-B93A-014A940D73FA}" type="pres">
      <dgm:prSet presAssocID="{4C460DCD-035F-4F90-9C28-41BD82A9AB4B}" presName="parentText" presStyleLbl="node1" presStyleIdx="0" presStyleCnt="2">
        <dgm:presLayoutVars>
          <dgm:chMax val="0"/>
          <dgm:bulletEnabled val="1"/>
        </dgm:presLayoutVars>
      </dgm:prSet>
      <dgm:spPr/>
      <dgm:t>
        <a:bodyPr/>
        <a:lstStyle/>
        <a:p>
          <a:endParaRPr lang="en-US"/>
        </a:p>
      </dgm:t>
    </dgm:pt>
    <dgm:pt modelId="{42E51CB8-EE58-4C81-80DF-10DF9BF28811}" type="pres">
      <dgm:prSet presAssocID="{4C460DCD-035F-4F90-9C28-41BD82A9AB4B}" presName="negativeSpace" presStyleCnt="0"/>
      <dgm:spPr/>
    </dgm:pt>
    <dgm:pt modelId="{2BDB42A8-A32F-4503-B004-1847432449DD}" type="pres">
      <dgm:prSet presAssocID="{4C460DCD-035F-4F90-9C28-41BD82A9AB4B}" presName="childText" presStyleLbl="conFgAcc1" presStyleIdx="0" presStyleCnt="2">
        <dgm:presLayoutVars>
          <dgm:bulletEnabled val="1"/>
        </dgm:presLayoutVars>
      </dgm:prSet>
      <dgm:spPr/>
      <dgm:t>
        <a:bodyPr/>
        <a:lstStyle/>
        <a:p>
          <a:endParaRPr lang="en-US"/>
        </a:p>
      </dgm:t>
    </dgm:pt>
    <dgm:pt modelId="{A43E4F27-6ED7-4D2E-9BF1-90D518390BF2}" type="pres">
      <dgm:prSet presAssocID="{0C90097C-2011-4042-B5B9-839A0DA66992}" presName="spaceBetweenRectangles" presStyleCnt="0"/>
      <dgm:spPr/>
    </dgm:pt>
    <dgm:pt modelId="{BA95D3EA-6700-4D88-BBAA-6C44EFF58222}" type="pres">
      <dgm:prSet presAssocID="{0F060310-9136-403E-811D-EA27BA9225B0}" presName="parentLin" presStyleCnt="0"/>
      <dgm:spPr/>
    </dgm:pt>
    <dgm:pt modelId="{6DC3FB0C-5419-466B-A226-E176C117505A}" type="pres">
      <dgm:prSet presAssocID="{0F060310-9136-403E-811D-EA27BA9225B0}" presName="parentLeftMargin" presStyleLbl="node1" presStyleIdx="0" presStyleCnt="2"/>
      <dgm:spPr/>
      <dgm:t>
        <a:bodyPr/>
        <a:lstStyle/>
        <a:p>
          <a:endParaRPr lang="en-US"/>
        </a:p>
      </dgm:t>
    </dgm:pt>
    <dgm:pt modelId="{7AAF4D5B-5D5C-4490-8885-E79BF8F873FC}" type="pres">
      <dgm:prSet presAssocID="{0F060310-9136-403E-811D-EA27BA9225B0}" presName="parentText" presStyleLbl="node1" presStyleIdx="1" presStyleCnt="2">
        <dgm:presLayoutVars>
          <dgm:chMax val="0"/>
          <dgm:bulletEnabled val="1"/>
        </dgm:presLayoutVars>
      </dgm:prSet>
      <dgm:spPr/>
      <dgm:t>
        <a:bodyPr/>
        <a:lstStyle/>
        <a:p>
          <a:endParaRPr lang="en-US"/>
        </a:p>
      </dgm:t>
    </dgm:pt>
    <dgm:pt modelId="{5E483E98-720B-4060-A2B8-BC5EDA4D3F50}" type="pres">
      <dgm:prSet presAssocID="{0F060310-9136-403E-811D-EA27BA9225B0}" presName="negativeSpace" presStyleCnt="0"/>
      <dgm:spPr/>
    </dgm:pt>
    <dgm:pt modelId="{BDC8AF4D-CF0B-4D3F-BF27-B9104921AB33}" type="pres">
      <dgm:prSet presAssocID="{0F060310-9136-403E-811D-EA27BA9225B0}" presName="childText" presStyleLbl="conFgAcc1" presStyleIdx="1" presStyleCnt="2">
        <dgm:presLayoutVars>
          <dgm:bulletEnabled val="1"/>
        </dgm:presLayoutVars>
      </dgm:prSet>
      <dgm:spPr/>
      <dgm:t>
        <a:bodyPr/>
        <a:lstStyle/>
        <a:p>
          <a:endParaRPr lang="en-US"/>
        </a:p>
      </dgm:t>
    </dgm:pt>
  </dgm:ptLst>
  <dgm:cxnLst>
    <dgm:cxn modelId="{F4B39E5A-1B7F-46E3-ACD9-1B474AC1C4F0}" srcId="{0F060310-9136-403E-811D-EA27BA9225B0}" destId="{2A7C993E-96E8-4EA9-A644-1979D49AC1CA}" srcOrd="5" destOrd="0" parTransId="{24615DD1-B758-4674-A5F2-8EA5DB5503B5}" sibTransId="{9D03FD03-121D-42E0-95DB-079FB0B4394B}"/>
    <dgm:cxn modelId="{746F47C6-FB8A-4BD9-A18F-0B1544790A57}" srcId="{8EDD82C7-3B92-42E8-B15E-4C61972A25A7}" destId="{4C460DCD-035F-4F90-9C28-41BD82A9AB4B}" srcOrd="0" destOrd="0" parTransId="{7A1E1F3B-60EA-4D9B-889B-4D1413D0DCFB}" sibTransId="{0C90097C-2011-4042-B5B9-839A0DA66992}"/>
    <dgm:cxn modelId="{FA1A5D19-AF43-4506-948A-8D8E039DE8F6}" type="presOf" srcId="{638033CA-3A5A-46F8-ADEF-9DFE8A1F77B2}" destId="{BDC8AF4D-CF0B-4D3F-BF27-B9104921AB33}" srcOrd="0" destOrd="1" presId="urn:microsoft.com/office/officeart/2005/8/layout/list1"/>
    <dgm:cxn modelId="{736B6EF9-1F7E-4C90-B371-3A19C13858B8}" srcId="{0F060310-9136-403E-811D-EA27BA9225B0}" destId="{17ADFF79-7BC3-4790-B134-F0355ED7E0EE}" srcOrd="2" destOrd="0" parTransId="{75F8476F-FFCB-4718-A565-0A741F60ED78}" sibTransId="{5E36A63C-D51C-4474-9EA9-5D23447EBE7D}"/>
    <dgm:cxn modelId="{C284117A-7A65-46FA-B74D-868EE514E475}" type="presOf" srcId="{4C460DCD-035F-4F90-9C28-41BD82A9AB4B}" destId="{9A9D07A3-A1AD-4394-90FC-3BDBB5BE608F}" srcOrd="0" destOrd="0" presId="urn:microsoft.com/office/officeart/2005/8/layout/list1"/>
    <dgm:cxn modelId="{84F027E6-7047-43D8-9230-ABD180BC6AC6}" type="presOf" srcId="{0F060310-9136-403E-811D-EA27BA9225B0}" destId="{6DC3FB0C-5419-466B-A226-E176C117505A}" srcOrd="0" destOrd="0" presId="urn:microsoft.com/office/officeart/2005/8/layout/list1"/>
    <dgm:cxn modelId="{A4D3EE0B-0DA0-433D-95FB-2BEC615A47F7}" type="presOf" srcId="{17ADFF79-7BC3-4790-B134-F0355ED7E0EE}" destId="{BDC8AF4D-CF0B-4D3F-BF27-B9104921AB33}" srcOrd="0" destOrd="2" presId="urn:microsoft.com/office/officeart/2005/8/layout/list1"/>
    <dgm:cxn modelId="{41974CAB-573D-44C5-8017-67815CD68EC1}" srcId="{8EDD82C7-3B92-42E8-B15E-4C61972A25A7}" destId="{0F060310-9136-403E-811D-EA27BA9225B0}" srcOrd="1" destOrd="0" parTransId="{1B517531-90E5-4864-ACBE-CA68398A1894}" sibTransId="{1FE4EE3B-6E12-4914-A4F7-EE3731090D46}"/>
    <dgm:cxn modelId="{0AB2D445-0690-448C-B7DB-41F078D2B6D7}" type="presOf" srcId="{2A7C993E-96E8-4EA9-A644-1979D49AC1CA}" destId="{BDC8AF4D-CF0B-4D3F-BF27-B9104921AB33}" srcOrd="0" destOrd="5" presId="urn:microsoft.com/office/officeart/2005/8/layout/list1"/>
    <dgm:cxn modelId="{F6572148-252A-4FFF-946E-4DA12B506AB0}" srcId="{4C460DCD-035F-4F90-9C28-41BD82A9AB4B}" destId="{95377C31-BB18-4229-B9AE-4B10ECA69981}" srcOrd="0" destOrd="0" parTransId="{0CF9330D-98B5-4765-9FA8-0ABEB9E51B9B}" sibTransId="{9659A9B1-0630-4D64-95BC-4A5280D0426B}"/>
    <dgm:cxn modelId="{0043E8AD-24F3-4F51-8BB6-A0DD3D136148}" type="presOf" srcId="{0F060310-9136-403E-811D-EA27BA9225B0}" destId="{7AAF4D5B-5D5C-4490-8885-E79BF8F873FC}" srcOrd="1" destOrd="0" presId="urn:microsoft.com/office/officeart/2005/8/layout/list1"/>
    <dgm:cxn modelId="{3BC46ADE-86CB-495D-9139-5B6807D1C838}" type="presOf" srcId="{8EDD82C7-3B92-42E8-B15E-4C61972A25A7}" destId="{A89F96A7-35F2-441F-90C5-2C1C6538F04E}" srcOrd="0" destOrd="0" presId="urn:microsoft.com/office/officeart/2005/8/layout/list1"/>
    <dgm:cxn modelId="{39646313-C1E8-49A1-BCC2-11C4B1472D3C}" type="presOf" srcId="{2855C177-CF73-4A73-88E7-32E3C7678757}" destId="{BDC8AF4D-CF0B-4D3F-BF27-B9104921AB33}" srcOrd="0" destOrd="4" presId="urn:microsoft.com/office/officeart/2005/8/layout/list1"/>
    <dgm:cxn modelId="{E0A49E8E-23B8-4618-84E5-EEF2AE074889}" type="presOf" srcId="{8F0B9D2B-6916-42F0-A330-5BBE091224B2}" destId="{BDC8AF4D-CF0B-4D3F-BF27-B9104921AB33}" srcOrd="0" destOrd="0" presId="urn:microsoft.com/office/officeart/2005/8/layout/list1"/>
    <dgm:cxn modelId="{0A78D7E2-C09B-4510-BBA2-F22017069481}" srcId="{0F060310-9136-403E-811D-EA27BA9225B0}" destId="{8F0B9D2B-6916-42F0-A330-5BBE091224B2}" srcOrd="0" destOrd="0" parTransId="{A9633C58-CF30-48D9-B268-F0BC4509D6AF}" sibTransId="{2D8A29EA-5689-4A12-9BE9-C5FC4F7DA60A}"/>
    <dgm:cxn modelId="{0CED58D3-1EC7-4ABF-8A52-E528FF51D484}" srcId="{0F060310-9136-403E-811D-EA27BA9225B0}" destId="{5CB39766-B478-4840-AEC9-359AC1494275}" srcOrd="3" destOrd="0" parTransId="{FF504EA6-A6EC-42EA-AC80-217A3B71F1F6}" sibTransId="{F299CC04-2860-42A9-B8F0-091D16F9B55B}"/>
    <dgm:cxn modelId="{63D02975-407C-46E7-9ED1-A37D199158D5}" srcId="{0F060310-9136-403E-811D-EA27BA9225B0}" destId="{2855C177-CF73-4A73-88E7-32E3C7678757}" srcOrd="4" destOrd="0" parTransId="{359DF70A-680D-42CD-953C-66732C03B1F3}" sibTransId="{EF591C63-CE6D-497F-8D3B-16A2ED556332}"/>
    <dgm:cxn modelId="{81816B22-7610-430F-92C0-18A7EF21662C}" type="presOf" srcId="{95377C31-BB18-4229-B9AE-4B10ECA69981}" destId="{2BDB42A8-A32F-4503-B004-1847432449DD}" srcOrd="0" destOrd="0" presId="urn:microsoft.com/office/officeart/2005/8/layout/list1"/>
    <dgm:cxn modelId="{282D9E6B-3DA9-402F-A9B5-4DE26B04F62A}" srcId="{0F060310-9136-403E-811D-EA27BA9225B0}" destId="{638033CA-3A5A-46F8-ADEF-9DFE8A1F77B2}" srcOrd="1" destOrd="0" parTransId="{71ABEC5E-093A-41BA-9DC4-01E17109C7BA}" sibTransId="{BA8774B6-DDE9-4D0A-88F1-94AC5F255AA9}"/>
    <dgm:cxn modelId="{8F1CEAA3-A808-49B4-81E3-878E76340C54}" type="presOf" srcId="{5CB39766-B478-4840-AEC9-359AC1494275}" destId="{BDC8AF4D-CF0B-4D3F-BF27-B9104921AB33}" srcOrd="0" destOrd="3" presId="urn:microsoft.com/office/officeart/2005/8/layout/list1"/>
    <dgm:cxn modelId="{4D1A6F2B-8F6C-4366-BB05-8FAA95AC2F3C}" type="presOf" srcId="{4C460DCD-035F-4F90-9C28-41BD82A9AB4B}" destId="{B79269A9-D0E1-4757-B93A-014A940D73FA}" srcOrd="1" destOrd="0" presId="urn:microsoft.com/office/officeart/2005/8/layout/list1"/>
    <dgm:cxn modelId="{46171C5B-AC6B-4034-9E9F-3F6124DDD79C}" type="presParOf" srcId="{A89F96A7-35F2-441F-90C5-2C1C6538F04E}" destId="{28B83038-4160-43EC-BBD3-8E56E55B41FF}" srcOrd="0" destOrd="0" presId="urn:microsoft.com/office/officeart/2005/8/layout/list1"/>
    <dgm:cxn modelId="{6ECB0853-CBAF-4CA7-B388-BC647CF72689}" type="presParOf" srcId="{28B83038-4160-43EC-BBD3-8E56E55B41FF}" destId="{9A9D07A3-A1AD-4394-90FC-3BDBB5BE608F}" srcOrd="0" destOrd="0" presId="urn:microsoft.com/office/officeart/2005/8/layout/list1"/>
    <dgm:cxn modelId="{654C9B41-AAFD-4BFB-B49F-0DA783730B95}" type="presParOf" srcId="{28B83038-4160-43EC-BBD3-8E56E55B41FF}" destId="{B79269A9-D0E1-4757-B93A-014A940D73FA}" srcOrd="1" destOrd="0" presId="urn:microsoft.com/office/officeart/2005/8/layout/list1"/>
    <dgm:cxn modelId="{F8168D74-31F4-4193-8D16-0E798133FC0E}" type="presParOf" srcId="{A89F96A7-35F2-441F-90C5-2C1C6538F04E}" destId="{42E51CB8-EE58-4C81-80DF-10DF9BF28811}" srcOrd="1" destOrd="0" presId="urn:microsoft.com/office/officeart/2005/8/layout/list1"/>
    <dgm:cxn modelId="{02E90708-4360-4D62-B2C5-4533D138906D}" type="presParOf" srcId="{A89F96A7-35F2-441F-90C5-2C1C6538F04E}" destId="{2BDB42A8-A32F-4503-B004-1847432449DD}" srcOrd="2" destOrd="0" presId="urn:microsoft.com/office/officeart/2005/8/layout/list1"/>
    <dgm:cxn modelId="{50EBD504-8F6A-446C-A6BA-0B21DD5A2AB5}" type="presParOf" srcId="{A89F96A7-35F2-441F-90C5-2C1C6538F04E}" destId="{A43E4F27-6ED7-4D2E-9BF1-90D518390BF2}" srcOrd="3" destOrd="0" presId="urn:microsoft.com/office/officeart/2005/8/layout/list1"/>
    <dgm:cxn modelId="{88B0B324-4B0E-4B66-B66E-6447FD5D594D}" type="presParOf" srcId="{A89F96A7-35F2-441F-90C5-2C1C6538F04E}" destId="{BA95D3EA-6700-4D88-BBAA-6C44EFF58222}" srcOrd="4" destOrd="0" presId="urn:microsoft.com/office/officeart/2005/8/layout/list1"/>
    <dgm:cxn modelId="{21CD7680-C565-488A-AB71-FA0521B1A2ED}" type="presParOf" srcId="{BA95D3EA-6700-4D88-BBAA-6C44EFF58222}" destId="{6DC3FB0C-5419-466B-A226-E176C117505A}" srcOrd="0" destOrd="0" presId="urn:microsoft.com/office/officeart/2005/8/layout/list1"/>
    <dgm:cxn modelId="{31A88F5C-65C1-476C-8055-C13B457F28B1}" type="presParOf" srcId="{BA95D3EA-6700-4D88-BBAA-6C44EFF58222}" destId="{7AAF4D5B-5D5C-4490-8885-E79BF8F873FC}" srcOrd="1" destOrd="0" presId="urn:microsoft.com/office/officeart/2005/8/layout/list1"/>
    <dgm:cxn modelId="{76FD1DD0-6A57-4169-9110-6233001B749A}" type="presParOf" srcId="{A89F96A7-35F2-441F-90C5-2C1C6538F04E}" destId="{5E483E98-720B-4060-A2B8-BC5EDA4D3F50}" srcOrd="5" destOrd="0" presId="urn:microsoft.com/office/officeart/2005/8/layout/list1"/>
    <dgm:cxn modelId="{57D1A163-3A3D-46DD-B1DD-D92E621DAD89}" type="presParOf" srcId="{A89F96A7-35F2-441F-90C5-2C1C6538F04E}" destId="{BDC8AF4D-CF0B-4D3F-BF27-B9104921AB3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EDD82C7-3B92-42E8-B15E-4C61972A25A7}"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en-US" sz="2000" b="0" dirty="0"/>
            <a:t>Verify the fire-resistance rating of the construction separating all vertical openings</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CEC8B20E-92E4-4F92-A2E6-A672F34D6AC3}">
      <dgm:prSet custT="1"/>
      <dgm:spPr/>
      <dgm:t>
        <a:bodyPr/>
        <a:lstStyle/>
        <a:p>
          <a:r>
            <a:rPr lang="en-US" sz="2000" b="0" dirty="0"/>
            <a:t>Locate and check fire and smoke barriers for continuity, fire-resistance rating, and opening protection</a:t>
          </a:r>
        </a:p>
      </dgm:t>
    </dgm:pt>
    <dgm:pt modelId="{E4D182A6-4629-4698-9009-0D182CAEBB7F}" type="parTrans" cxnId="{80BF517B-9FB3-4874-B954-769529665FA7}">
      <dgm:prSet/>
      <dgm:spPr/>
      <dgm:t>
        <a:bodyPr/>
        <a:lstStyle/>
        <a:p>
          <a:endParaRPr lang="en-US"/>
        </a:p>
      </dgm:t>
    </dgm:pt>
    <dgm:pt modelId="{B119FB76-3306-43E1-A12E-C073AF0AF8D0}" type="sibTrans" cxnId="{80BF517B-9FB3-4874-B954-769529665FA7}">
      <dgm:prSet/>
      <dgm:spPr/>
      <dgm:t>
        <a:bodyPr/>
        <a:lstStyle/>
        <a:p>
          <a:endParaRPr lang="en-US"/>
        </a:p>
      </dgm:t>
    </dgm:pt>
    <dgm:pt modelId="{F7AD4428-1656-47AA-9BE5-6B4CB579D04A}">
      <dgm:prSet custT="1"/>
      <dgm:spPr/>
      <dgm:t>
        <a:bodyPr/>
        <a:lstStyle/>
        <a:p>
          <a:r>
            <a:rPr lang="en-US" sz="1800" b="0" dirty="0"/>
            <a:t>During field inspections, it is often difficult to verify the existence of fire-stops in concealed spaces and penetrations</a:t>
          </a:r>
        </a:p>
      </dgm:t>
    </dgm:pt>
    <dgm:pt modelId="{DEF057A6-0903-4E5B-9D68-585DBD462FCA}" type="parTrans" cxnId="{825721A9-9C3E-4459-9C7D-27D5E5A2D48E}">
      <dgm:prSet/>
      <dgm:spPr/>
      <dgm:t>
        <a:bodyPr/>
        <a:lstStyle/>
        <a:p>
          <a:endParaRPr lang="en-US"/>
        </a:p>
      </dgm:t>
    </dgm:pt>
    <dgm:pt modelId="{31914975-CEC0-400B-BF4D-7DD0822E1D7D}" type="sibTrans" cxnId="{825721A9-9C3E-4459-9C7D-27D5E5A2D48E}">
      <dgm:prSet/>
      <dgm:spPr/>
      <dgm:t>
        <a:bodyPr/>
        <a:lstStyle/>
        <a:p>
          <a:endParaRPr lang="en-US"/>
        </a:p>
      </dgm:t>
    </dgm:pt>
    <dgm:pt modelId="{E8F52BE2-FC83-4E52-8E11-C20259EC22B6}">
      <dgm:prSet custT="1"/>
      <dgm:spPr>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gradFill>
      </dgm:spPr>
      <dgm:t>
        <a:bodyPr/>
        <a:lstStyle/>
        <a:p>
          <a:r>
            <a:rPr lang="en-US" sz="1800" b="0" dirty="0"/>
            <a:t>When evaluating hazardous areas, verify the required separation and/or automatic sprinkler protection has been provided</a:t>
          </a:r>
        </a:p>
      </dgm:t>
    </dgm:pt>
    <dgm:pt modelId="{794912B6-B4B6-4735-B2D8-10051CA07567}" type="parTrans" cxnId="{D0F6C919-60AD-42AA-A3E3-608E159C5566}">
      <dgm:prSet/>
      <dgm:spPr/>
      <dgm:t>
        <a:bodyPr/>
        <a:lstStyle/>
        <a:p>
          <a:endParaRPr lang="en-US"/>
        </a:p>
      </dgm:t>
    </dgm:pt>
    <dgm:pt modelId="{41BA9087-3516-44A7-B75A-52FAD8DB78A3}" type="sibTrans" cxnId="{D0F6C919-60AD-42AA-A3E3-608E159C5566}">
      <dgm:prSet/>
      <dgm:spPr/>
      <dgm:t>
        <a:bodyPr/>
        <a:lstStyle/>
        <a:p>
          <a:endParaRPr lang="en-US"/>
        </a:p>
      </dgm:t>
    </dgm:pt>
    <dgm:pt modelId="{9B3BDB73-47F8-4257-B836-E3D84FEE9EEE}">
      <dgm:prSet custT="1"/>
      <dgm:spPr/>
      <dgm:t>
        <a:bodyPr/>
        <a:lstStyle/>
        <a:p>
          <a:r>
            <a:rPr lang="en-US" sz="1800" b="0" dirty="0"/>
            <a:t>Design professional must provide plans that clearly show the location of required fire-stops and the building system that is being installed</a:t>
          </a:r>
        </a:p>
      </dgm:t>
    </dgm:pt>
    <dgm:pt modelId="{C97930A8-4F6B-424E-814B-DF74B2EBC9AA}" type="parTrans" cxnId="{F85B3483-3679-487F-AFCF-B598660D09A4}">
      <dgm:prSet/>
      <dgm:spPr/>
      <dgm:t>
        <a:bodyPr/>
        <a:lstStyle/>
        <a:p>
          <a:endParaRPr lang="en-US"/>
        </a:p>
      </dgm:t>
    </dgm:pt>
    <dgm:pt modelId="{13E1D7A1-5DCA-45DC-A385-022CCF65696D}" type="sibTrans" cxnId="{F85B3483-3679-487F-AFCF-B598660D09A4}">
      <dgm:prSet/>
      <dgm:spPr/>
      <dgm:t>
        <a:bodyPr/>
        <a:lstStyle/>
        <a:p>
          <a:endParaRPr lang="en-US"/>
        </a:p>
      </dgm:t>
    </dgm:pt>
    <dgm:pt modelId="{1FEB7DBE-A62A-40C1-B164-85D1B2026184}" type="pres">
      <dgm:prSet presAssocID="{8EDD82C7-3B92-42E8-B15E-4C61972A25A7}" presName="linear" presStyleCnt="0">
        <dgm:presLayoutVars>
          <dgm:animLvl val="lvl"/>
          <dgm:resizeHandles val="exact"/>
        </dgm:presLayoutVars>
      </dgm:prSet>
      <dgm:spPr/>
      <dgm:t>
        <a:bodyPr/>
        <a:lstStyle/>
        <a:p>
          <a:endParaRPr lang="en-US"/>
        </a:p>
      </dgm:t>
    </dgm:pt>
    <dgm:pt modelId="{AA559B0B-2931-4280-A9FF-4B8B1C0B42D0}" type="pres">
      <dgm:prSet presAssocID="{4C460DCD-035F-4F90-9C28-41BD82A9AB4B}" presName="parentText" presStyleLbl="node1" presStyleIdx="0" presStyleCnt="5">
        <dgm:presLayoutVars>
          <dgm:chMax val="0"/>
          <dgm:bulletEnabled val="1"/>
        </dgm:presLayoutVars>
      </dgm:prSet>
      <dgm:spPr/>
      <dgm:t>
        <a:bodyPr/>
        <a:lstStyle/>
        <a:p>
          <a:endParaRPr lang="en-US"/>
        </a:p>
      </dgm:t>
    </dgm:pt>
    <dgm:pt modelId="{D6994A4F-6C83-4113-93A6-2947A8A75FE1}" type="pres">
      <dgm:prSet presAssocID="{0C90097C-2011-4042-B5B9-839A0DA66992}" presName="spacer" presStyleCnt="0"/>
      <dgm:spPr/>
    </dgm:pt>
    <dgm:pt modelId="{6A70B3CA-1EDB-404B-B440-45DCFDF83521}" type="pres">
      <dgm:prSet presAssocID="{CEC8B20E-92E4-4F92-A2E6-A672F34D6AC3}" presName="parentText" presStyleLbl="node1" presStyleIdx="1" presStyleCnt="5">
        <dgm:presLayoutVars>
          <dgm:chMax val="0"/>
          <dgm:bulletEnabled val="1"/>
        </dgm:presLayoutVars>
      </dgm:prSet>
      <dgm:spPr/>
      <dgm:t>
        <a:bodyPr/>
        <a:lstStyle/>
        <a:p>
          <a:endParaRPr lang="en-US"/>
        </a:p>
      </dgm:t>
    </dgm:pt>
    <dgm:pt modelId="{D96DA015-AA02-479F-A0AD-1249E9F673A5}" type="pres">
      <dgm:prSet presAssocID="{B119FB76-3306-43E1-A12E-C073AF0AF8D0}" presName="spacer" presStyleCnt="0"/>
      <dgm:spPr/>
    </dgm:pt>
    <dgm:pt modelId="{25F74994-3665-4EAE-9E69-33C4ED7E0EA5}" type="pres">
      <dgm:prSet presAssocID="{F7AD4428-1656-47AA-9BE5-6B4CB579D04A}" presName="parentText" presStyleLbl="node1" presStyleIdx="2" presStyleCnt="5">
        <dgm:presLayoutVars>
          <dgm:chMax val="0"/>
          <dgm:bulletEnabled val="1"/>
        </dgm:presLayoutVars>
      </dgm:prSet>
      <dgm:spPr/>
      <dgm:t>
        <a:bodyPr/>
        <a:lstStyle/>
        <a:p>
          <a:endParaRPr lang="en-US"/>
        </a:p>
      </dgm:t>
    </dgm:pt>
    <dgm:pt modelId="{B2E703CD-26BD-4955-A0C9-A6AA61071FCB}" type="pres">
      <dgm:prSet presAssocID="{31914975-CEC0-400B-BF4D-7DD0822E1D7D}" presName="spacer" presStyleCnt="0"/>
      <dgm:spPr/>
    </dgm:pt>
    <dgm:pt modelId="{91CB2CEF-2E5E-4886-9E53-E23A314A7AD5}" type="pres">
      <dgm:prSet presAssocID="{9B3BDB73-47F8-4257-B836-E3D84FEE9EEE}" presName="parentText" presStyleLbl="node1" presStyleIdx="3" presStyleCnt="5">
        <dgm:presLayoutVars>
          <dgm:chMax val="0"/>
          <dgm:bulletEnabled val="1"/>
        </dgm:presLayoutVars>
      </dgm:prSet>
      <dgm:spPr/>
      <dgm:t>
        <a:bodyPr/>
        <a:lstStyle/>
        <a:p>
          <a:endParaRPr lang="en-US"/>
        </a:p>
      </dgm:t>
    </dgm:pt>
    <dgm:pt modelId="{112AFB5B-5449-4AB2-8249-48B1EF976A98}" type="pres">
      <dgm:prSet presAssocID="{13E1D7A1-5DCA-45DC-A385-022CCF65696D}" presName="spacer" presStyleCnt="0"/>
      <dgm:spPr/>
    </dgm:pt>
    <dgm:pt modelId="{450EDDFD-62E1-4FB5-BF48-5B215A5EEAF7}" type="pres">
      <dgm:prSet presAssocID="{E8F52BE2-FC83-4E52-8E11-C20259EC22B6}" presName="parentText" presStyleLbl="node1" presStyleIdx="4" presStyleCnt="5">
        <dgm:presLayoutVars>
          <dgm:chMax val="0"/>
          <dgm:bulletEnabled val="1"/>
        </dgm:presLayoutVars>
      </dgm:prSet>
      <dgm:spPr/>
      <dgm:t>
        <a:bodyPr/>
        <a:lstStyle/>
        <a:p>
          <a:endParaRPr lang="en-US"/>
        </a:p>
      </dgm:t>
    </dgm:pt>
  </dgm:ptLst>
  <dgm:cxnLst>
    <dgm:cxn modelId="{80BF517B-9FB3-4874-B954-769529665FA7}" srcId="{8EDD82C7-3B92-42E8-B15E-4C61972A25A7}" destId="{CEC8B20E-92E4-4F92-A2E6-A672F34D6AC3}" srcOrd="1" destOrd="0" parTransId="{E4D182A6-4629-4698-9009-0D182CAEBB7F}" sibTransId="{B119FB76-3306-43E1-A12E-C073AF0AF8D0}"/>
    <dgm:cxn modelId="{746F47C6-FB8A-4BD9-A18F-0B1544790A57}" srcId="{8EDD82C7-3B92-42E8-B15E-4C61972A25A7}" destId="{4C460DCD-035F-4F90-9C28-41BD82A9AB4B}" srcOrd="0" destOrd="0" parTransId="{7A1E1F3B-60EA-4D9B-889B-4D1413D0DCFB}" sibTransId="{0C90097C-2011-4042-B5B9-839A0DA66992}"/>
    <dgm:cxn modelId="{C58BFF20-1BE2-4AD3-BA75-8F0C7D8FB414}" type="presOf" srcId="{CEC8B20E-92E4-4F92-A2E6-A672F34D6AC3}" destId="{6A70B3CA-1EDB-404B-B440-45DCFDF83521}" srcOrd="0" destOrd="0" presId="urn:microsoft.com/office/officeart/2005/8/layout/vList2"/>
    <dgm:cxn modelId="{825721A9-9C3E-4459-9C7D-27D5E5A2D48E}" srcId="{8EDD82C7-3B92-42E8-B15E-4C61972A25A7}" destId="{F7AD4428-1656-47AA-9BE5-6B4CB579D04A}" srcOrd="2" destOrd="0" parTransId="{DEF057A6-0903-4E5B-9D68-585DBD462FCA}" sibTransId="{31914975-CEC0-400B-BF4D-7DD0822E1D7D}"/>
    <dgm:cxn modelId="{4AE916C1-662B-4D7E-9D75-19FAD37E815F}" type="presOf" srcId="{4C460DCD-035F-4F90-9C28-41BD82A9AB4B}" destId="{AA559B0B-2931-4280-A9FF-4B8B1C0B42D0}" srcOrd="0" destOrd="0" presId="urn:microsoft.com/office/officeart/2005/8/layout/vList2"/>
    <dgm:cxn modelId="{D0F6C919-60AD-42AA-A3E3-608E159C5566}" srcId="{8EDD82C7-3B92-42E8-B15E-4C61972A25A7}" destId="{E8F52BE2-FC83-4E52-8E11-C20259EC22B6}" srcOrd="4" destOrd="0" parTransId="{794912B6-B4B6-4735-B2D8-10051CA07567}" sibTransId="{41BA9087-3516-44A7-B75A-52FAD8DB78A3}"/>
    <dgm:cxn modelId="{A82675C6-0D62-4A4C-860C-EBF97035ED73}" type="presOf" srcId="{8EDD82C7-3B92-42E8-B15E-4C61972A25A7}" destId="{1FEB7DBE-A62A-40C1-B164-85D1B2026184}" srcOrd="0" destOrd="0" presId="urn:microsoft.com/office/officeart/2005/8/layout/vList2"/>
    <dgm:cxn modelId="{3F7A8B49-4860-4961-A269-B1AF326EE77C}" type="presOf" srcId="{E8F52BE2-FC83-4E52-8E11-C20259EC22B6}" destId="{450EDDFD-62E1-4FB5-BF48-5B215A5EEAF7}" srcOrd="0" destOrd="0" presId="urn:microsoft.com/office/officeart/2005/8/layout/vList2"/>
    <dgm:cxn modelId="{F85B3483-3679-487F-AFCF-B598660D09A4}" srcId="{8EDD82C7-3B92-42E8-B15E-4C61972A25A7}" destId="{9B3BDB73-47F8-4257-B836-E3D84FEE9EEE}" srcOrd="3" destOrd="0" parTransId="{C97930A8-4F6B-424E-814B-DF74B2EBC9AA}" sibTransId="{13E1D7A1-5DCA-45DC-A385-022CCF65696D}"/>
    <dgm:cxn modelId="{D7A12A7F-2C90-4D20-A64F-EFF1C28A274F}" type="presOf" srcId="{F7AD4428-1656-47AA-9BE5-6B4CB579D04A}" destId="{25F74994-3665-4EAE-9E69-33C4ED7E0EA5}" srcOrd="0" destOrd="0" presId="urn:microsoft.com/office/officeart/2005/8/layout/vList2"/>
    <dgm:cxn modelId="{E00A3508-D382-4BBC-9ECA-E9E27A43C44E}" type="presOf" srcId="{9B3BDB73-47F8-4257-B836-E3D84FEE9EEE}" destId="{91CB2CEF-2E5E-4886-9E53-E23A314A7AD5}" srcOrd="0" destOrd="0" presId="urn:microsoft.com/office/officeart/2005/8/layout/vList2"/>
    <dgm:cxn modelId="{324BD8E9-CB57-4FC9-A462-D15BBF581A6E}" type="presParOf" srcId="{1FEB7DBE-A62A-40C1-B164-85D1B2026184}" destId="{AA559B0B-2931-4280-A9FF-4B8B1C0B42D0}" srcOrd="0" destOrd="0" presId="urn:microsoft.com/office/officeart/2005/8/layout/vList2"/>
    <dgm:cxn modelId="{DB928D14-2237-4BFC-86D7-C9B5F4502EC4}" type="presParOf" srcId="{1FEB7DBE-A62A-40C1-B164-85D1B2026184}" destId="{D6994A4F-6C83-4113-93A6-2947A8A75FE1}" srcOrd="1" destOrd="0" presId="urn:microsoft.com/office/officeart/2005/8/layout/vList2"/>
    <dgm:cxn modelId="{25585E08-0A22-4BE8-A613-E735942D2BD9}" type="presParOf" srcId="{1FEB7DBE-A62A-40C1-B164-85D1B2026184}" destId="{6A70B3CA-1EDB-404B-B440-45DCFDF83521}" srcOrd="2" destOrd="0" presId="urn:microsoft.com/office/officeart/2005/8/layout/vList2"/>
    <dgm:cxn modelId="{C99FD217-69FF-4D19-9AF7-2B57FB312155}" type="presParOf" srcId="{1FEB7DBE-A62A-40C1-B164-85D1B2026184}" destId="{D96DA015-AA02-479F-A0AD-1249E9F673A5}" srcOrd="3" destOrd="0" presId="urn:microsoft.com/office/officeart/2005/8/layout/vList2"/>
    <dgm:cxn modelId="{BEBA6224-B55D-4C98-9E83-D99A6452E595}" type="presParOf" srcId="{1FEB7DBE-A62A-40C1-B164-85D1B2026184}" destId="{25F74994-3665-4EAE-9E69-33C4ED7E0EA5}" srcOrd="4" destOrd="0" presId="urn:microsoft.com/office/officeart/2005/8/layout/vList2"/>
    <dgm:cxn modelId="{16C1F04F-86D9-41F5-878E-E872D57151A3}" type="presParOf" srcId="{1FEB7DBE-A62A-40C1-B164-85D1B2026184}" destId="{B2E703CD-26BD-4955-A0C9-A6AA61071FCB}" srcOrd="5" destOrd="0" presId="urn:microsoft.com/office/officeart/2005/8/layout/vList2"/>
    <dgm:cxn modelId="{1848CF93-D82B-4845-A263-D7C3CD700B7A}" type="presParOf" srcId="{1FEB7DBE-A62A-40C1-B164-85D1B2026184}" destId="{91CB2CEF-2E5E-4886-9E53-E23A314A7AD5}" srcOrd="6" destOrd="0" presId="urn:microsoft.com/office/officeart/2005/8/layout/vList2"/>
    <dgm:cxn modelId="{6FFA002F-30E2-4F4D-8775-75E198298C6E}" type="presParOf" srcId="{1FEB7DBE-A62A-40C1-B164-85D1B2026184}" destId="{112AFB5B-5449-4AB2-8249-48B1EF976A98}" srcOrd="7" destOrd="0" presId="urn:microsoft.com/office/officeart/2005/8/layout/vList2"/>
    <dgm:cxn modelId="{AC893A6A-0059-462F-B7E5-2800B16A6815}" type="presParOf" srcId="{1FEB7DBE-A62A-40C1-B164-85D1B2026184}" destId="{450EDDFD-62E1-4FB5-BF48-5B215A5EEAF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8EDD82C7-3B92-42E8-B15E-4C61972A25A7}"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en-US" sz="2000" b="0" dirty="0"/>
            <a:t>Omissions</a:t>
          </a:r>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1993F901-ADE9-4503-89DA-4AD53D6B1CB0}">
      <dgm:prSet phldrT="[Text]" custT="1"/>
      <dgm:spPr>
        <a:solidFill>
          <a:srgbClr val="4242B0"/>
        </a:solidFill>
      </dgm:spPr>
      <dgm:t>
        <a:bodyPr/>
        <a:lstStyle/>
        <a:p>
          <a:r>
            <a:rPr lang="x-none" sz="2000" b="0" u="none" dirty="0"/>
            <a:t>Interior finishes </a:t>
          </a:r>
          <a:endParaRPr lang="en-US" sz="2000" b="0" dirty="0"/>
        </a:p>
      </dgm:t>
    </dgm:pt>
    <dgm:pt modelId="{D6B1A714-D88E-4949-97FE-333FDDC76EA8}" type="parTrans" cxnId="{A9698657-E393-4DA0-9C34-7CFFEA602B3D}">
      <dgm:prSet/>
      <dgm:spPr/>
      <dgm:t>
        <a:bodyPr/>
        <a:lstStyle/>
        <a:p>
          <a:endParaRPr lang="en-US"/>
        </a:p>
      </dgm:t>
    </dgm:pt>
    <dgm:pt modelId="{013D2359-F943-4A2E-93F7-FFCDF22FDFD7}" type="sibTrans" cxnId="{A9698657-E393-4DA0-9C34-7CFFEA602B3D}">
      <dgm:prSet/>
      <dgm:spPr/>
      <dgm:t>
        <a:bodyPr/>
        <a:lstStyle/>
        <a:p>
          <a:endParaRPr lang="en-US"/>
        </a:p>
      </dgm:t>
    </dgm:pt>
    <dgm:pt modelId="{E6E7690E-AEA0-4234-BA2E-C1C2E4FA4DC9}">
      <dgm:prSet phldrT="[Text]" custT="1"/>
      <dgm:spPr/>
      <dgm:t>
        <a:bodyPr/>
        <a:lstStyle/>
        <a:p>
          <a:r>
            <a:rPr lang="en-US" sz="2000" b="0" dirty="0"/>
            <a:t>Some items may be left out</a:t>
          </a:r>
        </a:p>
      </dgm:t>
    </dgm:pt>
    <dgm:pt modelId="{57A0D17C-1248-4C43-8613-778A24833D37}" type="parTrans" cxnId="{5B3CC850-510F-41F0-9E8A-D1F7DF78C004}">
      <dgm:prSet/>
      <dgm:spPr/>
      <dgm:t>
        <a:bodyPr/>
        <a:lstStyle/>
        <a:p>
          <a:endParaRPr lang="en-US"/>
        </a:p>
      </dgm:t>
    </dgm:pt>
    <dgm:pt modelId="{47C13090-5195-49D0-9998-83A40D735817}" type="sibTrans" cxnId="{5B3CC850-510F-41F0-9E8A-D1F7DF78C004}">
      <dgm:prSet/>
      <dgm:spPr/>
      <dgm:t>
        <a:bodyPr/>
        <a:lstStyle/>
        <a:p>
          <a:endParaRPr lang="en-US"/>
        </a:p>
      </dgm:t>
    </dgm:pt>
    <dgm:pt modelId="{F3331CA0-A1EC-410A-BE47-933161E68B9D}">
      <dgm:prSet phldrT="[Text]" custT="1"/>
      <dgm:spPr/>
      <dgm:t>
        <a:bodyPr/>
        <a:lstStyle/>
        <a:p>
          <a:r>
            <a:rPr lang="en-US" sz="2000" b="0" dirty="0"/>
            <a:t>Can be intentional or unintentional</a:t>
          </a:r>
        </a:p>
      </dgm:t>
    </dgm:pt>
    <dgm:pt modelId="{468206A0-EA13-42B9-9A71-5D782FD8145E}" type="parTrans" cxnId="{DDDB3C6B-9E7E-4151-AF10-61A48436C761}">
      <dgm:prSet/>
      <dgm:spPr/>
      <dgm:t>
        <a:bodyPr/>
        <a:lstStyle/>
        <a:p>
          <a:endParaRPr lang="en-US"/>
        </a:p>
      </dgm:t>
    </dgm:pt>
    <dgm:pt modelId="{454AC2EB-F301-4200-BF5B-68962282BA37}" type="sibTrans" cxnId="{DDDB3C6B-9E7E-4151-AF10-61A48436C761}">
      <dgm:prSet/>
      <dgm:spPr/>
      <dgm:t>
        <a:bodyPr/>
        <a:lstStyle/>
        <a:p>
          <a:endParaRPr lang="en-US"/>
        </a:p>
      </dgm:t>
    </dgm:pt>
    <dgm:pt modelId="{8BDD2461-7A94-433F-8DBE-E4C795A4FFF1}">
      <dgm:prSet phldrT="[Text]" custT="1"/>
      <dgm:spPr/>
      <dgm:t>
        <a:bodyPr/>
        <a:lstStyle/>
        <a:p>
          <a:r>
            <a:rPr lang="en-US" sz="2000" b="0" dirty="0"/>
            <a:t>Can impact fire and life safety</a:t>
          </a:r>
        </a:p>
      </dgm:t>
    </dgm:pt>
    <dgm:pt modelId="{646258F8-2869-4D32-9F9D-C101527AC302}" type="parTrans" cxnId="{685D6D58-C41F-4839-835D-2152F26FE1FF}">
      <dgm:prSet/>
      <dgm:spPr/>
      <dgm:t>
        <a:bodyPr/>
        <a:lstStyle/>
        <a:p>
          <a:endParaRPr lang="en-US"/>
        </a:p>
      </dgm:t>
    </dgm:pt>
    <dgm:pt modelId="{2E95CBA2-87AD-40FE-BB6F-2EF9DDEDB64C}" type="sibTrans" cxnId="{685D6D58-C41F-4839-835D-2152F26FE1FF}">
      <dgm:prSet/>
      <dgm:spPr/>
      <dgm:t>
        <a:bodyPr/>
        <a:lstStyle/>
        <a:p>
          <a:endParaRPr lang="en-US"/>
        </a:p>
      </dgm:t>
    </dgm:pt>
    <dgm:pt modelId="{66960BBD-8B3C-4AD5-A43A-EA37131D799E}">
      <dgm:prSet phldrT="[Text]" custT="1"/>
      <dgm:spPr/>
      <dgm:t>
        <a:bodyPr/>
        <a:lstStyle/>
        <a:p>
          <a:r>
            <a:rPr lang="x-none" sz="2000" b="0" u="none" dirty="0"/>
            <a:t>Materials that produce smoke and toxic gases when burning</a:t>
          </a:r>
          <a:endParaRPr lang="en-US" sz="2000" b="0" dirty="0"/>
        </a:p>
      </dgm:t>
    </dgm:pt>
    <dgm:pt modelId="{A18921F1-6D3D-4AF1-AEFA-D211DD3EF767}" type="parTrans" cxnId="{D6A7F841-4263-46E0-9FB0-2E9F631255F3}">
      <dgm:prSet/>
      <dgm:spPr/>
      <dgm:t>
        <a:bodyPr/>
        <a:lstStyle/>
        <a:p>
          <a:endParaRPr lang="en-US"/>
        </a:p>
      </dgm:t>
    </dgm:pt>
    <dgm:pt modelId="{F76C2F5D-856F-4028-9181-8185E545C118}" type="sibTrans" cxnId="{D6A7F841-4263-46E0-9FB0-2E9F631255F3}">
      <dgm:prSet/>
      <dgm:spPr/>
      <dgm:t>
        <a:bodyPr/>
        <a:lstStyle/>
        <a:p>
          <a:endParaRPr lang="en-US"/>
        </a:p>
      </dgm:t>
    </dgm:pt>
    <dgm:pt modelId="{C06AE548-B927-4A13-A013-F9020CB4D233}">
      <dgm:prSet phldrT="[Text]" custT="1"/>
      <dgm:spPr/>
      <dgm:t>
        <a:bodyPr/>
        <a:lstStyle/>
        <a:p>
          <a:r>
            <a:rPr lang="x-none" sz="1800" b="0" u="none" dirty="0"/>
            <a:t>Code requirements exclude the use of certain materials with high smoke production or smoke densities</a:t>
          </a:r>
          <a:endParaRPr lang="en-US" sz="1800" b="0" dirty="0"/>
        </a:p>
      </dgm:t>
    </dgm:pt>
    <dgm:pt modelId="{5A28F8F7-69D2-4675-B626-7099FE46E0AA}" type="parTrans" cxnId="{1B5DEA8E-75B8-461B-A4B6-06AA54766C41}">
      <dgm:prSet/>
      <dgm:spPr/>
      <dgm:t>
        <a:bodyPr/>
        <a:lstStyle/>
        <a:p>
          <a:endParaRPr lang="en-US"/>
        </a:p>
      </dgm:t>
    </dgm:pt>
    <dgm:pt modelId="{9F4CFA8E-0A54-4852-8D11-B1E68A7B8C41}" type="sibTrans" cxnId="{1B5DEA8E-75B8-461B-A4B6-06AA54766C41}">
      <dgm:prSet/>
      <dgm:spPr/>
      <dgm:t>
        <a:bodyPr/>
        <a:lstStyle/>
        <a:p>
          <a:endParaRPr lang="en-US"/>
        </a:p>
      </dgm:t>
    </dgm:pt>
    <dgm:pt modelId="{E1FAD095-27FD-4ED8-BCA5-2DCC4B74D403}">
      <dgm:prSet custT="1"/>
      <dgm:spPr/>
      <dgm:t>
        <a:bodyPr/>
        <a:lstStyle/>
        <a:p>
          <a:r>
            <a:rPr lang="en-US" sz="1800" b="0" dirty="0"/>
            <a:t>Requirements usually apply only to walls and ceilings</a:t>
          </a:r>
        </a:p>
      </dgm:t>
    </dgm:pt>
    <dgm:pt modelId="{07F624FB-D64D-4860-9905-492FE3664FC2}" type="parTrans" cxnId="{3802D6AA-148A-466F-AF5F-1D5A4C25822A}">
      <dgm:prSet/>
      <dgm:spPr/>
      <dgm:t>
        <a:bodyPr/>
        <a:lstStyle/>
        <a:p>
          <a:endParaRPr lang="en-US"/>
        </a:p>
      </dgm:t>
    </dgm:pt>
    <dgm:pt modelId="{BF02C765-4FDF-4AEE-867E-DBCB9FF33D87}" type="sibTrans" cxnId="{3802D6AA-148A-466F-AF5F-1D5A4C25822A}">
      <dgm:prSet/>
      <dgm:spPr/>
      <dgm:t>
        <a:bodyPr/>
        <a:lstStyle/>
        <a:p>
          <a:endParaRPr lang="en-US"/>
        </a:p>
      </dgm:t>
    </dgm:pt>
    <dgm:pt modelId="{A114364B-A598-423B-B477-63BEE7F422DA}">
      <dgm:prSet custT="1"/>
      <dgm:spPr/>
      <dgm:t>
        <a:bodyPr/>
        <a:lstStyle/>
        <a:p>
          <a:r>
            <a:rPr lang="en-US" sz="1800" b="0" dirty="0"/>
            <a:t>Codes often permit less stringent requirements for interior finishes when automatic sprinkler systems are installed</a:t>
          </a:r>
        </a:p>
      </dgm:t>
    </dgm:pt>
    <dgm:pt modelId="{630E9CBA-07B5-4A4E-A38A-07C5C45BE3A7}" type="parTrans" cxnId="{F968A8CC-234B-4F90-A836-9798B3466A80}">
      <dgm:prSet/>
      <dgm:spPr/>
      <dgm:t>
        <a:bodyPr/>
        <a:lstStyle/>
        <a:p>
          <a:endParaRPr lang="en-US"/>
        </a:p>
      </dgm:t>
    </dgm:pt>
    <dgm:pt modelId="{D5509CB6-5EDB-453E-9255-8DF806606359}" type="sibTrans" cxnId="{F968A8CC-234B-4F90-A836-9798B3466A80}">
      <dgm:prSet/>
      <dgm:spPr/>
      <dgm:t>
        <a:bodyPr/>
        <a:lstStyle/>
        <a:p>
          <a:endParaRPr lang="en-US"/>
        </a:p>
      </dgm:t>
    </dgm:pt>
    <dgm:pt modelId="{A89F96A7-35F2-441F-90C5-2C1C6538F04E}" type="pres">
      <dgm:prSet presAssocID="{8EDD82C7-3B92-42E8-B15E-4C61972A25A7}" presName="linear" presStyleCnt="0">
        <dgm:presLayoutVars>
          <dgm:dir/>
          <dgm:animLvl val="lvl"/>
          <dgm:resizeHandles val="exact"/>
        </dgm:presLayoutVars>
      </dgm:prSet>
      <dgm:spPr/>
      <dgm:t>
        <a:bodyPr/>
        <a:lstStyle/>
        <a:p>
          <a:endParaRPr lang="en-US"/>
        </a:p>
      </dgm:t>
    </dgm:pt>
    <dgm:pt modelId="{28B83038-4160-43EC-BBD3-8E56E55B41FF}" type="pres">
      <dgm:prSet presAssocID="{4C460DCD-035F-4F90-9C28-41BD82A9AB4B}" presName="parentLin" presStyleCnt="0"/>
      <dgm:spPr/>
    </dgm:pt>
    <dgm:pt modelId="{9A9D07A3-A1AD-4394-90FC-3BDBB5BE608F}" type="pres">
      <dgm:prSet presAssocID="{4C460DCD-035F-4F90-9C28-41BD82A9AB4B}" presName="parentLeftMargin" presStyleLbl="node1" presStyleIdx="0" presStyleCnt="3"/>
      <dgm:spPr/>
      <dgm:t>
        <a:bodyPr/>
        <a:lstStyle/>
        <a:p>
          <a:endParaRPr lang="en-US"/>
        </a:p>
      </dgm:t>
    </dgm:pt>
    <dgm:pt modelId="{B79269A9-D0E1-4757-B93A-014A940D73FA}" type="pres">
      <dgm:prSet presAssocID="{4C460DCD-035F-4F90-9C28-41BD82A9AB4B}" presName="parentText" presStyleLbl="node1" presStyleIdx="0" presStyleCnt="3">
        <dgm:presLayoutVars>
          <dgm:chMax val="0"/>
          <dgm:bulletEnabled val="1"/>
        </dgm:presLayoutVars>
      </dgm:prSet>
      <dgm:spPr/>
      <dgm:t>
        <a:bodyPr/>
        <a:lstStyle/>
        <a:p>
          <a:endParaRPr lang="en-US"/>
        </a:p>
      </dgm:t>
    </dgm:pt>
    <dgm:pt modelId="{42E51CB8-EE58-4C81-80DF-10DF9BF28811}" type="pres">
      <dgm:prSet presAssocID="{4C460DCD-035F-4F90-9C28-41BD82A9AB4B}" presName="negativeSpace" presStyleCnt="0"/>
      <dgm:spPr/>
    </dgm:pt>
    <dgm:pt modelId="{2BDB42A8-A32F-4503-B004-1847432449DD}" type="pres">
      <dgm:prSet presAssocID="{4C460DCD-035F-4F90-9C28-41BD82A9AB4B}" presName="childText" presStyleLbl="conFgAcc1" presStyleIdx="0" presStyleCnt="3">
        <dgm:presLayoutVars>
          <dgm:bulletEnabled val="1"/>
        </dgm:presLayoutVars>
      </dgm:prSet>
      <dgm:spPr/>
      <dgm:t>
        <a:bodyPr/>
        <a:lstStyle/>
        <a:p>
          <a:endParaRPr lang="en-US"/>
        </a:p>
      </dgm:t>
    </dgm:pt>
    <dgm:pt modelId="{A43E4F27-6ED7-4D2E-9BF1-90D518390BF2}" type="pres">
      <dgm:prSet presAssocID="{0C90097C-2011-4042-B5B9-839A0DA66992}" presName="spaceBetweenRectangles" presStyleCnt="0"/>
      <dgm:spPr/>
    </dgm:pt>
    <dgm:pt modelId="{6983B30C-442E-42D3-B8E4-59AB97F06C8E}" type="pres">
      <dgm:prSet presAssocID="{66960BBD-8B3C-4AD5-A43A-EA37131D799E}" presName="parentLin" presStyleCnt="0"/>
      <dgm:spPr/>
    </dgm:pt>
    <dgm:pt modelId="{D46B6371-C147-4003-AD7C-252E963A0396}" type="pres">
      <dgm:prSet presAssocID="{66960BBD-8B3C-4AD5-A43A-EA37131D799E}" presName="parentLeftMargin" presStyleLbl="node1" presStyleIdx="0" presStyleCnt="3"/>
      <dgm:spPr/>
      <dgm:t>
        <a:bodyPr/>
        <a:lstStyle/>
        <a:p>
          <a:endParaRPr lang="en-US"/>
        </a:p>
      </dgm:t>
    </dgm:pt>
    <dgm:pt modelId="{502C9504-DE57-4E88-8EFE-BD29465F174E}" type="pres">
      <dgm:prSet presAssocID="{66960BBD-8B3C-4AD5-A43A-EA37131D799E}" presName="parentText" presStyleLbl="node1" presStyleIdx="1" presStyleCnt="3" custScaleX="129100">
        <dgm:presLayoutVars>
          <dgm:chMax val="0"/>
          <dgm:bulletEnabled val="1"/>
        </dgm:presLayoutVars>
      </dgm:prSet>
      <dgm:spPr/>
      <dgm:t>
        <a:bodyPr/>
        <a:lstStyle/>
        <a:p>
          <a:endParaRPr lang="en-US"/>
        </a:p>
      </dgm:t>
    </dgm:pt>
    <dgm:pt modelId="{029F61B1-0387-452C-B589-D8CD05BD0FD7}" type="pres">
      <dgm:prSet presAssocID="{66960BBD-8B3C-4AD5-A43A-EA37131D799E}" presName="negativeSpace" presStyleCnt="0"/>
      <dgm:spPr/>
    </dgm:pt>
    <dgm:pt modelId="{44997CDC-CE49-4CF2-97CB-97B187739FA6}" type="pres">
      <dgm:prSet presAssocID="{66960BBD-8B3C-4AD5-A43A-EA37131D799E}" presName="childText" presStyleLbl="conFgAcc1" presStyleIdx="1" presStyleCnt="3">
        <dgm:presLayoutVars>
          <dgm:bulletEnabled val="1"/>
        </dgm:presLayoutVars>
      </dgm:prSet>
      <dgm:spPr/>
      <dgm:t>
        <a:bodyPr/>
        <a:lstStyle/>
        <a:p>
          <a:endParaRPr lang="en-US"/>
        </a:p>
      </dgm:t>
    </dgm:pt>
    <dgm:pt modelId="{F341E4C0-741D-438E-93BF-419DA8691ADF}" type="pres">
      <dgm:prSet presAssocID="{F76C2F5D-856F-4028-9181-8185E545C118}" presName="spaceBetweenRectangles" presStyleCnt="0"/>
      <dgm:spPr/>
    </dgm:pt>
    <dgm:pt modelId="{EAFF649B-7A85-465A-A804-95C586177B14}" type="pres">
      <dgm:prSet presAssocID="{1993F901-ADE9-4503-89DA-4AD53D6B1CB0}" presName="parentLin" presStyleCnt="0"/>
      <dgm:spPr/>
    </dgm:pt>
    <dgm:pt modelId="{BE22B9F9-C397-44C8-A2BF-72AC8387DF50}" type="pres">
      <dgm:prSet presAssocID="{1993F901-ADE9-4503-89DA-4AD53D6B1CB0}" presName="parentLeftMargin" presStyleLbl="node1" presStyleIdx="1" presStyleCnt="3"/>
      <dgm:spPr/>
      <dgm:t>
        <a:bodyPr/>
        <a:lstStyle/>
        <a:p>
          <a:endParaRPr lang="en-US"/>
        </a:p>
      </dgm:t>
    </dgm:pt>
    <dgm:pt modelId="{0913C435-48A1-45BA-9CA7-510731983FB0}" type="pres">
      <dgm:prSet presAssocID="{1993F901-ADE9-4503-89DA-4AD53D6B1CB0}" presName="parentText" presStyleLbl="node1" presStyleIdx="2" presStyleCnt="3">
        <dgm:presLayoutVars>
          <dgm:chMax val="0"/>
          <dgm:bulletEnabled val="1"/>
        </dgm:presLayoutVars>
      </dgm:prSet>
      <dgm:spPr/>
      <dgm:t>
        <a:bodyPr/>
        <a:lstStyle/>
        <a:p>
          <a:endParaRPr lang="en-US"/>
        </a:p>
      </dgm:t>
    </dgm:pt>
    <dgm:pt modelId="{3DA0AD5C-75C3-404A-A0FC-9BBF3BE659FF}" type="pres">
      <dgm:prSet presAssocID="{1993F901-ADE9-4503-89DA-4AD53D6B1CB0}" presName="negativeSpace" presStyleCnt="0"/>
      <dgm:spPr/>
    </dgm:pt>
    <dgm:pt modelId="{9B452053-5D17-4F88-A280-316560BE3B08}" type="pres">
      <dgm:prSet presAssocID="{1993F901-ADE9-4503-89DA-4AD53D6B1CB0}" presName="childText" presStyleLbl="conFgAcc1" presStyleIdx="2" presStyleCnt="3">
        <dgm:presLayoutVars>
          <dgm:bulletEnabled val="1"/>
        </dgm:presLayoutVars>
      </dgm:prSet>
      <dgm:spPr/>
      <dgm:t>
        <a:bodyPr/>
        <a:lstStyle/>
        <a:p>
          <a:endParaRPr lang="en-US"/>
        </a:p>
      </dgm:t>
    </dgm:pt>
  </dgm:ptLst>
  <dgm:cxnLst>
    <dgm:cxn modelId="{B2E46571-64A0-4E4E-8505-EABDD31795A5}" type="presOf" srcId="{4C460DCD-035F-4F90-9C28-41BD82A9AB4B}" destId="{B79269A9-D0E1-4757-B93A-014A940D73FA}" srcOrd="1" destOrd="0" presId="urn:microsoft.com/office/officeart/2005/8/layout/list1"/>
    <dgm:cxn modelId="{C3C8149C-0570-4B87-8FEE-2113148AA82D}" type="presOf" srcId="{66960BBD-8B3C-4AD5-A43A-EA37131D799E}" destId="{502C9504-DE57-4E88-8EFE-BD29465F174E}" srcOrd="1" destOrd="0" presId="urn:microsoft.com/office/officeart/2005/8/layout/list1"/>
    <dgm:cxn modelId="{746F47C6-FB8A-4BD9-A18F-0B1544790A57}" srcId="{8EDD82C7-3B92-42E8-B15E-4C61972A25A7}" destId="{4C460DCD-035F-4F90-9C28-41BD82A9AB4B}" srcOrd="0" destOrd="0" parTransId="{7A1E1F3B-60EA-4D9B-889B-4D1413D0DCFB}" sibTransId="{0C90097C-2011-4042-B5B9-839A0DA66992}"/>
    <dgm:cxn modelId="{69E7D887-61CC-45E8-A12C-F4AA45E1B26B}" type="presOf" srcId="{C06AE548-B927-4A13-A013-F9020CB4D233}" destId="{44997CDC-CE49-4CF2-97CB-97B187739FA6}" srcOrd="0" destOrd="0" presId="urn:microsoft.com/office/officeart/2005/8/layout/list1"/>
    <dgm:cxn modelId="{1B5DEA8E-75B8-461B-A4B6-06AA54766C41}" srcId="{66960BBD-8B3C-4AD5-A43A-EA37131D799E}" destId="{C06AE548-B927-4A13-A013-F9020CB4D233}" srcOrd="0" destOrd="0" parTransId="{5A28F8F7-69D2-4675-B626-7099FE46E0AA}" sibTransId="{9F4CFA8E-0A54-4852-8D11-B1E68A7B8C41}"/>
    <dgm:cxn modelId="{A9698657-E393-4DA0-9C34-7CFFEA602B3D}" srcId="{8EDD82C7-3B92-42E8-B15E-4C61972A25A7}" destId="{1993F901-ADE9-4503-89DA-4AD53D6B1CB0}" srcOrd="2" destOrd="0" parTransId="{D6B1A714-D88E-4949-97FE-333FDDC76EA8}" sibTransId="{013D2359-F943-4A2E-93F7-FFCDF22FDFD7}"/>
    <dgm:cxn modelId="{503F8D4C-59AD-42FA-A948-59D3C2DA8E5F}" type="presOf" srcId="{1993F901-ADE9-4503-89DA-4AD53D6B1CB0}" destId="{BE22B9F9-C397-44C8-A2BF-72AC8387DF50}" srcOrd="0" destOrd="0" presId="urn:microsoft.com/office/officeart/2005/8/layout/list1"/>
    <dgm:cxn modelId="{5B3CC850-510F-41F0-9E8A-D1F7DF78C004}" srcId="{4C460DCD-035F-4F90-9C28-41BD82A9AB4B}" destId="{E6E7690E-AEA0-4234-BA2E-C1C2E4FA4DC9}" srcOrd="0" destOrd="0" parTransId="{57A0D17C-1248-4C43-8613-778A24833D37}" sibTransId="{47C13090-5195-49D0-9998-83A40D735817}"/>
    <dgm:cxn modelId="{DE2375CC-3E07-4EEF-AAA6-EEBE644D0FA8}" type="presOf" srcId="{F3331CA0-A1EC-410A-BE47-933161E68B9D}" destId="{2BDB42A8-A32F-4503-B004-1847432449DD}" srcOrd="0" destOrd="1" presId="urn:microsoft.com/office/officeart/2005/8/layout/list1"/>
    <dgm:cxn modelId="{685D6D58-C41F-4839-835D-2152F26FE1FF}" srcId="{4C460DCD-035F-4F90-9C28-41BD82A9AB4B}" destId="{8BDD2461-7A94-433F-8DBE-E4C795A4FFF1}" srcOrd="2" destOrd="0" parTransId="{646258F8-2869-4D32-9F9D-C101527AC302}" sibTransId="{2E95CBA2-87AD-40FE-BB6F-2EF9DDEDB64C}"/>
    <dgm:cxn modelId="{F968A8CC-234B-4F90-A836-9798B3466A80}" srcId="{1993F901-ADE9-4503-89DA-4AD53D6B1CB0}" destId="{A114364B-A598-423B-B477-63BEE7F422DA}" srcOrd="1" destOrd="0" parTransId="{630E9CBA-07B5-4A4E-A38A-07C5C45BE3A7}" sibTransId="{D5509CB6-5EDB-453E-9255-8DF806606359}"/>
    <dgm:cxn modelId="{F6D349A7-9A7C-455D-A1C7-BD3A9F77EBFC}" type="presOf" srcId="{66960BBD-8B3C-4AD5-A43A-EA37131D799E}" destId="{D46B6371-C147-4003-AD7C-252E963A0396}" srcOrd="0" destOrd="0" presId="urn:microsoft.com/office/officeart/2005/8/layout/list1"/>
    <dgm:cxn modelId="{5F0622DD-58F3-4D90-9D61-3717CC759B69}" type="presOf" srcId="{E1FAD095-27FD-4ED8-BCA5-2DCC4B74D403}" destId="{9B452053-5D17-4F88-A280-316560BE3B08}" srcOrd="0" destOrd="0" presId="urn:microsoft.com/office/officeart/2005/8/layout/list1"/>
    <dgm:cxn modelId="{88E5FEE6-F8E9-4382-8330-1504788552F8}" type="presOf" srcId="{1993F901-ADE9-4503-89DA-4AD53D6B1CB0}" destId="{0913C435-48A1-45BA-9CA7-510731983FB0}" srcOrd="1" destOrd="0" presId="urn:microsoft.com/office/officeart/2005/8/layout/list1"/>
    <dgm:cxn modelId="{281E2CB8-4297-423B-86CD-F29FCDE3B10C}" type="presOf" srcId="{8EDD82C7-3B92-42E8-B15E-4C61972A25A7}" destId="{A89F96A7-35F2-441F-90C5-2C1C6538F04E}" srcOrd="0" destOrd="0" presId="urn:microsoft.com/office/officeart/2005/8/layout/list1"/>
    <dgm:cxn modelId="{24E776E5-6EEC-44DE-9FAD-CB553AE68069}" type="presOf" srcId="{E6E7690E-AEA0-4234-BA2E-C1C2E4FA4DC9}" destId="{2BDB42A8-A32F-4503-B004-1847432449DD}" srcOrd="0" destOrd="0" presId="urn:microsoft.com/office/officeart/2005/8/layout/list1"/>
    <dgm:cxn modelId="{D6A7F841-4263-46E0-9FB0-2E9F631255F3}" srcId="{8EDD82C7-3B92-42E8-B15E-4C61972A25A7}" destId="{66960BBD-8B3C-4AD5-A43A-EA37131D799E}" srcOrd="1" destOrd="0" parTransId="{A18921F1-6D3D-4AF1-AEFA-D211DD3EF767}" sibTransId="{F76C2F5D-856F-4028-9181-8185E545C118}"/>
    <dgm:cxn modelId="{03D6E3D3-B1A5-4A08-A5E4-F33A6CD17D5A}" type="presOf" srcId="{8BDD2461-7A94-433F-8DBE-E4C795A4FFF1}" destId="{2BDB42A8-A32F-4503-B004-1847432449DD}" srcOrd="0" destOrd="2" presId="urn:microsoft.com/office/officeart/2005/8/layout/list1"/>
    <dgm:cxn modelId="{3802D6AA-148A-466F-AF5F-1D5A4C25822A}" srcId="{1993F901-ADE9-4503-89DA-4AD53D6B1CB0}" destId="{E1FAD095-27FD-4ED8-BCA5-2DCC4B74D403}" srcOrd="0" destOrd="0" parTransId="{07F624FB-D64D-4860-9905-492FE3664FC2}" sibTransId="{BF02C765-4FDF-4AEE-867E-DBCB9FF33D87}"/>
    <dgm:cxn modelId="{D6DDE7D2-398D-431C-A54F-97E7E8F19B3D}" type="presOf" srcId="{4C460DCD-035F-4F90-9C28-41BD82A9AB4B}" destId="{9A9D07A3-A1AD-4394-90FC-3BDBB5BE608F}" srcOrd="0" destOrd="0" presId="urn:microsoft.com/office/officeart/2005/8/layout/list1"/>
    <dgm:cxn modelId="{DDDB3C6B-9E7E-4151-AF10-61A48436C761}" srcId="{4C460DCD-035F-4F90-9C28-41BD82A9AB4B}" destId="{F3331CA0-A1EC-410A-BE47-933161E68B9D}" srcOrd="1" destOrd="0" parTransId="{468206A0-EA13-42B9-9A71-5D782FD8145E}" sibTransId="{454AC2EB-F301-4200-BF5B-68962282BA37}"/>
    <dgm:cxn modelId="{83443642-03F5-4661-8464-21A82D3339A8}" type="presOf" srcId="{A114364B-A598-423B-B477-63BEE7F422DA}" destId="{9B452053-5D17-4F88-A280-316560BE3B08}" srcOrd="0" destOrd="1" presId="urn:microsoft.com/office/officeart/2005/8/layout/list1"/>
    <dgm:cxn modelId="{016B7244-4E8E-4743-9C4D-47B15B468C42}" type="presParOf" srcId="{A89F96A7-35F2-441F-90C5-2C1C6538F04E}" destId="{28B83038-4160-43EC-BBD3-8E56E55B41FF}" srcOrd="0" destOrd="0" presId="urn:microsoft.com/office/officeart/2005/8/layout/list1"/>
    <dgm:cxn modelId="{F5C2FCBE-2716-41D8-8AA6-8B5AF0B79ECC}" type="presParOf" srcId="{28B83038-4160-43EC-BBD3-8E56E55B41FF}" destId="{9A9D07A3-A1AD-4394-90FC-3BDBB5BE608F}" srcOrd="0" destOrd="0" presId="urn:microsoft.com/office/officeart/2005/8/layout/list1"/>
    <dgm:cxn modelId="{BB8CE002-B346-410C-A7D3-ABC9ACCE25BC}" type="presParOf" srcId="{28B83038-4160-43EC-BBD3-8E56E55B41FF}" destId="{B79269A9-D0E1-4757-B93A-014A940D73FA}" srcOrd="1" destOrd="0" presId="urn:microsoft.com/office/officeart/2005/8/layout/list1"/>
    <dgm:cxn modelId="{91422EB3-DC4B-45A3-B415-1D38BD32553A}" type="presParOf" srcId="{A89F96A7-35F2-441F-90C5-2C1C6538F04E}" destId="{42E51CB8-EE58-4C81-80DF-10DF9BF28811}" srcOrd="1" destOrd="0" presId="urn:microsoft.com/office/officeart/2005/8/layout/list1"/>
    <dgm:cxn modelId="{3706DD65-94A4-428B-BEA7-6DB1CB5A7B07}" type="presParOf" srcId="{A89F96A7-35F2-441F-90C5-2C1C6538F04E}" destId="{2BDB42A8-A32F-4503-B004-1847432449DD}" srcOrd="2" destOrd="0" presId="urn:microsoft.com/office/officeart/2005/8/layout/list1"/>
    <dgm:cxn modelId="{84B25F9C-1E0A-4900-BB2F-6A6B81AA190D}" type="presParOf" srcId="{A89F96A7-35F2-441F-90C5-2C1C6538F04E}" destId="{A43E4F27-6ED7-4D2E-9BF1-90D518390BF2}" srcOrd="3" destOrd="0" presId="urn:microsoft.com/office/officeart/2005/8/layout/list1"/>
    <dgm:cxn modelId="{7A4D9D04-3725-4DF8-BA72-8DBDB4CF03C8}" type="presParOf" srcId="{A89F96A7-35F2-441F-90C5-2C1C6538F04E}" destId="{6983B30C-442E-42D3-B8E4-59AB97F06C8E}" srcOrd="4" destOrd="0" presId="urn:microsoft.com/office/officeart/2005/8/layout/list1"/>
    <dgm:cxn modelId="{A701CC68-8E04-455F-8CE0-5F467DD135CD}" type="presParOf" srcId="{6983B30C-442E-42D3-B8E4-59AB97F06C8E}" destId="{D46B6371-C147-4003-AD7C-252E963A0396}" srcOrd="0" destOrd="0" presId="urn:microsoft.com/office/officeart/2005/8/layout/list1"/>
    <dgm:cxn modelId="{9C369278-5A36-4074-BA26-7667ED63549D}" type="presParOf" srcId="{6983B30C-442E-42D3-B8E4-59AB97F06C8E}" destId="{502C9504-DE57-4E88-8EFE-BD29465F174E}" srcOrd="1" destOrd="0" presId="urn:microsoft.com/office/officeart/2005/8/layout/list1"/>
    <dgm:cxn modelId="{6B46084B-0CEE-4BF7-89AB-51A6CA026F3F}" type="presParOf" srcId="{A89F96A7-35F2-441F-90C5-2C1C6538F04E}" destId="{029F61B1-0387-452C-B589-D8CD05BD0FD7}" srcOrd="5" destOrd="0" presId="urn:microsoft.com/office/officeart/2005/8/layout/list1"/>
    <dgm:cxn modelId="{20B5A798-6116-453B-B0ED-6DEBC6C46F14}" type="presParOf" srcId="{A89F96A7-35F2-441F-90C5-2C1C6538F04E}" destId="{44997CDC-CE49-4CF2-97CB-97B187739FA6}" srcOrd="6" destOrd="0" presId="urn:microsoft.com/office/officeart/2005/8/layout/list1"/>
    <dgm:cxn modelId="{03F59A54-3861-4F41-B740-71BE2C17CE5B}" type="presParOf" srcId="{A89F96A7-35F2-441F-90C5-2C1C6538F04E}" destId="{F341E4C0-741D-438E-93BF-419DA8691ADF}" srcOrd="7" destOrd="0" presId="urn:microsoft.com/office/officeart/2005/8/layout/list1"/>
    <dgm:cxn modelId="{45F401DA-A042-4335-95F3-1930BEBF5D23}" type="presParOf" srcId="{A89F96A7-35F2-441F-90C5-2C1C6538F04E}" destId="{EAFF649B-7A85-465A-A804-95C586177B14}" srcOrd="8" destOrd="0" presId="urn:microsoft.com/office/officeart/2005/8/layout/list1"/>
    <dgm:cxn modelId="{0DC93123-A3A4-4087-B9D0-B8AE9A6C9072}" type="presParOf" srcId="{EAFF649B-7A85-465A-A804-95C586177B14}" destId="{BE22B9F9-C397-44C8-A2BF-72AC8387DF50}" srcOrd="0" destOrd="0" presId="urn:microsoft.com/office/officeart/2005/8/layout/list1"/>
    <dgm:cxn modelId="{81CD3BE5-59E1-4303-B307-2662F6BD7735}" type="presParOf" srcId="{EAFF649B-7A85-465A-A804-95C586177B14}" destId="{0913C435-48A1-45BA-9CA7-510731983FB0}" srcOrd="1" destOrd="0" presId="urn:microsoft.com/office/officeart/2005/8/layout/list1"/>
    <dgm:cxn modelId="{718FC488-21D7-4012-8651-4B9599F0023B}" type="presParOf" srcId="{A89F96A7-35F2-441F-90C5-2C1C6538F04E}" destId="{3DA0AD5C-75C3-404A-A0FC-9BBF3BE659FF}" srcOrd="9" destOrd="0" presId="urn:microsoft.com/office/officeart/2005/8/layout/list1"/>
    <dgm:cxn modelId="{4E399FC5-2ABE-4D15-B179-A69406EE265C}" type="presParOf" srcId="{A89F96A7-35F2-441F-90C5-2C1C6538F04E}" destId="{9B452053-5D17-4F88-A280-316560BE3B0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FEC37F-571D-4602-88AA-5A4A8A4FE264}"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66BFF8B6-3218-4D5C-98B1-6B2026603370}">
      <dgm:prSet custT="1"/>
      <dgm:spPr/>
      <dgm:t>
        <a:bodyPr/>
        <a:lstStyle/>
        <a:p>
          <a:r>
            <a:rPr lang="en-US" sz="2400" b="0" u="none" dirty="0"/>
            <a:t>Requirements</a:t>
          </a:r>
          <a:endParaRPr lang="en-US" sz="2400" b="0" dirty="0"/>
        </a:p>
      </dgm:t>
    </dgm:pt>
    <dgm:pt modelId="{9722D434-D059-44DC-80A9-3CA31ECC0BD9}" type="parTrans" cxnId="{5E52022C-16C3-4000-8316-9DE600398C2E}">
      <dgm:prSet/>
      <dgm:spPr/>
      <dgm:t>
        <a:bodyPr/>
        <a:lstStyle/>
        <a:p>
          <a:endParaRPr lang="en-US"/>
        </a:p>
      </dgm:t>
    </dgm:pt>
    <dgm:pt modelId="{ECAACDBD-4E73-43DD-A17A-4C589331C58A}" type="sibTrans" cxnId="{5E52022C-16C3-4000-8316-9DE600398C2E}">
      <dgm:prSet/>
      <dgm:spPr/>
      <dgm:t>
        <a:bodyPr/>
        <a:lstStyle/>
        <a:p>
          <a:endParaRPr lang="en-US"/>
        </a:p>
      </dgm:t>
    </dgm:pt>
    <dgm:pt modelId="{39C7D778-038C-45A2-B75D-1F23D47C0434}">
      <dgm:prSet custT="1"/>
      <dgm:spPr/>
      <dgm:t>
        <a:bodyPr/>
        <a:lstStyle/>
        <a:p>
          <a:r>
            <a:rPr lang="en-US" sz="2400" b="0" dirty="0"/>
            <a:t>Legal address of the property</a:t>
          </a:r>
        </a:p>
      </dgm:t>
    </dgm:pt>
    <dgm:pt modelId="{A9068300-6374-44BB-A2BD-715E10665968}" type="parTrans" cxnId="{9FFB5E9E-88C2-4723-A4FF-9DA6505F8837}">
      <dgm:prSet/>
      <dgm:spPr/>
      <dgm:t>
        <a:bodyPr/>
        <a:lstStyle/>
        <a:p>
          <a:endParaRPr lang="en-US"/>
        </a:p>
      </dgm:t>
    </dgm:pt>
    <dgm:pt modelId="{7252E9F0-8BD3-4C41-92E1-0B10072F5736}" type="sibTrans" cxnId="{9FFB5E9E-88C2-4723-A4FF-9DA6505F8837}">
      <dgm:prSet/>
      <dgm:spPr/>
      <dgm:t>
        <a:bodyPr/>
        <a:lstStyle/>
        <a:p>
          <a:endParaRPr lang="en-US"/>
        </a:p>
      </dgm:t>
    </dgm:pt>
    <dgm:pt modelId="{EAED648B-AB52-4CF0-9515-9EDE82C9392D}">
      <dgm:prSet custT="1"/>
      <dgm:spPr/>
      <dgm:t>
        <a:bodyPr/>
        <a:lstStyle/>
        <a:p>
          <a:r>
            <a:rPr lang="en-US" sz="2400" b="0" dirty="0"/>
            <a:t>Intended use and occupancy</a:t>
          </a:r>
        </a:p>
      </dgm:t>
    </dgm:pt>
    <dgm:pt modelId="{CB316DD2-FF71-480F-BCB9-139845162EC6}" type="parTrans" cxnId="{2B10FF23-D50C-4C8B-9C67-EE949D28ECAF}">
      <dgm:prSet/>
      <dgm:spPr/>
      <dgm:t>
        <a:bodyPr/>
        <a:lstStyle/>
        <a:p>
          <a:endParaRPr lang="en-US"/>
        </a:p>
      </dgm:t>
    </dgm:pt>
    <dgm:pt modelId="{E8EC1537-6614-43F1-92F1-DA2FF8E4C02C}" type="sibTrans" cxnId="{2B10FF23-D50C-4C8B-9C67-EE949D28ECAF}">
      <dgm:prSet/>
      <dgm:spPr/>
      <dgm:t>
        <a:bodyPr/>
        <a:lstStyle/>
        <a:p>
          <a:endParaRPr lang="en-US"/>
        </a:p>
      </dgm:t>
    </dgm:pt>
    <dgm:pt modelId="{158D9F8F-9881-45EE-85A8-4E7FB1520565}">
      <dgm:prSet custT="1"/>
      <dgm:spPr/>
      <dgm:t>
        <a:bodyPr/>
        <a:lstStyle/>
        <a:p>
          <a:r>
            <a:rPr lang="en-US" sz="2400" b="0" dirty="0"/>
            <a:t>Description of the work to be done</a:t>
          </a:r>
        </a:p>
      </dgm:t>
    </dgm:pt>
    <dgm:pt modelId="{708A6AB9-CA2E-43E4-AA5E-7E3B6D2598B6}" type="parTrans" cxnId="{8EB2066E-17FB-40AF-86A1-0E58E6393B66}">
      <dgm:prSet/>
      <dgm:spPr/>
      <dgm:t>
        <a:bodyPr/>
        <a:lstStyle/>
        <a:p>
          <a:endParaRPr lang="en-US"/>
        </a:p>
      </dgm:t>
    </dgm:pt>
    <dgm:pt modelId="{FD6659D6-5887-42E0-ADE9-4F1C309C307A}" type="sibTrans" cxnId="{8EB2066E-17FB-40AF-86A1-0E58E6393B66}">
      <dgm:prSet/>
      <dgm:spPr/>
      <dgm:t>
        <a:bodyPr/>
        <a:lstStyle/>
        <a:p>
          <a:endParaRPr lang="en-US"/>
        </a:p>
      </dgm:t>
    </dgm:pt>
    <dgm:pt modelId="{1E783A27-BE5C-416A-99F5-3ABF5AC8498D}">
      <dgm:prSet custT="1"/>
      <dgm:spPr/>
      <dgm:t>
        <a:bodyPr/>
        <a:lstStyle/>
        <a:p>
          <a:r>
            <a:rPr lang="en-US" sz="2400" b="0" dirty="0"/>
            <a:t>Estimated value of the work</a:t>
          </a:r>
        </a:p>
      </dgm:t>
    </dgm:pt>
    <dgm:pt modelId="{BA9050D5-1ACB-4ECB-8161-F1AE1B80AA3A}" type="parTrans" cxnId="{C7CE963E-FBC9-4B79-84A3-F8730F46E419}">
      <dgm:prSet/>
      <dgm:spPr/>
      <dgm:t>
        <a:bodyPr/>
        <a:lstStyle/>
        <a:p>
          <a:endParaRPr lang="en-US"/>
        </a:p>
      </dgm:t>
    </dgm:pt>
    <dgm:pt modelId="{16101176-580D-4E8B-87B8-92CD6A08497F}" type="sibTrans" cxnId="{C7CE963E-FBC9-4B79-84A3-F8730F46E419}">
      <dgm:prSet/>
      <dgm:spPr/>
      <dgm:t>
        <a:bodyPr/>
        <a:lstStyle/>
        <a:p>
          <a:endParaRPr lang="en-US"/>
        </a:p>
      </dgm:t>
    </dgm:pt>
    <dgm:pt modelId="{6D810346-6D32-4CE9-A839-E5FC0BF10899}">
      <dgm:prSet custT="1"/>
      <dgm:spPr/>
      <dgm:t>
        <a:bodyPr/>
        <a:lstStyle/>
        <a:p>
          <a:r>
            <a:rPr lang="en-US" sz="2400" b="0" dirty="0"/>
            <a:t>Other items as required by building officials</a:t>
          </a:r>
        </a:p>
      </dgm:t>
    </dgm:pt>
    <dgm:pt modelId="{ABC96CAB-DA1F-4FB7-9017-DA077C3660DD}" type="parTrans" cxnId="{9B5F86D5-57EB-4D19-8688-CC3D6CF1301E}">
      <dgm:prSet/>
      <dgm:spPr/>
      <dgm:t>
        <a:bodyPr/>
        <a:lstStyle/>
        <a:p>
          <a:endParaRPr lang="en-US"/>
        </a:p>
      </dgm:t>
    </dgm:pt>
    <dgm:pt modelId="{8B131703-A090-4DE7-A755-E47EE4716CB4}" type="sibTrans" cxnId="{9B5F86D5-57EB-4D19-8688-CC3D6CF1301E}">
      <dgm:prSet/>
      <dgm:spPr/>
      <dgm:t>
        <a:bodyPr/>
        <a:lstStyle/>
        <a:p>
          <a:endParaRPr lang="en-US"/>
        </a:p>
      </dgm:t>
    </dgm:pt>
    <dgm:pt modelId="{E002D79C-48FF-4DFA-A4F9-A4090E4A303F}">
      <dgm:prSet custT="1"/>
      <dgm:spPr/>
      <dgm:t>
        <a:bodyPr/>
        <a:lstStyle/>
        <a:p>
          <a:r>
            <a:rPr lang="en-US" sz="2400" b="0" dirty="0"/>
            <a:t>Local jurisdiction may require that contractors be bonded and licensed</a:t>
          </a:r>
        </a:p>
      </dgm:t>
    </dgm:pt>
    <dgm:pt modelId="{5B8A7B57-168C-4AA2-8FEF-FBCF39EB2971}" type="parTrans" cxnId="{08109EFF-2A50-4CF4-B3A1-A8267968CCFF}">
      <dgm:prSet/>
      <dgm:spPr/>
      <dgm:t>
        <a:bodyPr/>
        <a:lstStyle/>
        <a:p>
          <a:endParaRPr lang="en-US"/>
        </a:p>
      </dgm:t>
    </dgm:pt>
    <dgm:pt modelId="{A11AD23D-114B-482C-A845-57E1F4D7F4F1}" type="sibTrans" cxnId="{08109EFF-2A50-4CF4-B3A1-A8267968CCFF}">
      <dgm:prSet/>
      <dgm:spPr/>
      <dgm:t>
        <a:bodyPr/>
        <a:lstStyle/>
        <a:p>
          <a:endParaRPr lang="en-US"/>
        </a:p>
      </dgm:t>
    </dgm:pt>
    <dgm:pt modelId="{C79ABB5B-8137-4A81-BD4A-40C2D1827CF0}" type="pres">
      <dgm:prSet presAssocID="{45FEC37F-571D-4602-88AA-5A4A8A4FE264}" presName="linear" presStyleCnt="0">
        <dgm:presLayoutVars>
          <dgm:dir/>
          <dgm:animLvl val="lvl"/>
          <dgm:resizeHandles val="exact"/>
        </dgm:presLayoutVars>
      </dgm:prSet>
      <dgm:spPr/>
      <dgm:t>
        <a:bodyPr/>
        <a:lstStyle/>
        <a:p>
          <a:endParaRPr lang="en-US"/>
        </a:p>
      </dgm:t>
    </dgm:pt>
    <dgm:pt modelId="{F4D2D90B-BC55-4828-B3BE-648038004528}" type="pres">
      <dgm:prSet presAssocID="{66BFF8B6-3218-4D5C-98B1-6B2026603370}" presName="parentLin" presStyleCnt="0"/>
      <dgm:spPr/>
    </dgm:pt>
    <dgm:pt modelId="{0A60726C-5AA0-4F96-8CF1-0BAE976FCF16}" type="pres">
      <dgm:prSet presAssocID="{66BFF8B6-3218-4D5C-98B1-6B2026603370}" presName="parentLeftMargin" presStyleLbl="node1" presStyleIdx="0" presStyleCnt="1"/>
      <dgm:spPr/>
      <dgm:t>
        <a:bodyPr/>
        <a:lstStyle/>
        <a:p>
          <a:endParaRPr lang="en-US"/>
        </a:p>
      </dgm:t>
    </dgm:pt>
    <dgm:pt modelId="{7A7B4178-A30D-4516-8B86-0314598B21E9}" type="pres">
      <dgm:prSet presAssocID="{66BFF8B6-3218-4D5C-98B1-6B2026603370}" presName="parentText" presStyleLbl="node1" presStyleIdx="0" presStyleCnt="1">
        <dgm:presLayoutVars>
          <dgm:chMax val="0"/>
          <dgm:bulletEnabled val="1"/>
        </dgm:presLayoutVars>
      </dgm:prSet>
      <dgm:spPr/>
      <dgm:t>
        <a:bodyPr/>
        <a:lstStyle/>
        <a:p>
          <a:endParaRPr lang="en-US"/>
        </a:p>
      </dgm:t>
    </dgm:pt>
    <dgm:pt modelId="{2DE84B19-AD9A-4BDC-963B-D2C971CC9423}" type="pres">
      <dgm:prSet presAssocID="{66BFF8B6-3218-4D5C-98B1-6B2026603370}" presName="negativeSpace" presStyleCnt="0"/>
      <dgm:spPr/>
    </dgm:pt>
    <dgm:pt modelId="{2E8686DE-CAA6-49C0-8F33-92A906D935F1}" type="pres">
      <dgm:prSet presAssocID="{66BFF8B6-3218-4D5C-98B1-6B2026603370}" presName="childText" presStyleLbl="conFgAcc1" presStyleIdx="0" presStyleCnt="1" custLinFactY="5528" custLinFactNeighborX="528" custLinFactNeighborY="100000">
        <dgm:presLayoutVars>
          <dgm:bulletEnabled val="1"/>
        </dgm:presLayoutVars>
      </dgm:prSet>
      <dgm:spPr/>
      <dgm:t>
        <a:bodyPr/>
        <a:lstStyle/>
        <a:p>
          <a:endParaRPr lang="en-US"/>
        </a:p>
      </dgm:t>
    </dgm:pt>
  </dgm:ptLst>
  <dgm:cxnLst>
    <dgm:cxn modelId="{9FFB5E9E-88C2-4723-A4FF-9DA6505F8837}" srcId="{66BFF8B6-3218-4D5C-98B1-6B2026603370}" destId="{39C7D778-038C-45A2-B75D-1F23D47C0434}" srcOrd="0" destOrd="0" parTransId="{A9068300-6374-44BB-A2BD-715E10665968}" sibTransId="{7252E9F0-8BD3-4C41-92E1-0B10072F5736}"/>
    <dgm:cxn modelId="{D6485C3F-4A43-439E-B00D-D0632205DE03}" type="presOf" srcId="{6D810346-6D32-4CE9-A839-E5FC0BF10899}" destId="{2E8686DE-CAA6-49C0-8F33-92A906D935F1}" srcOrd="0" destOrd="4" presId="urn:microsoft.com/office/officeart/2005/8/layout/list1"/>
    <dgm:cxn modelId="{5E52022C-16C3-4000-8316-9DE600398C2E}" srcId="{45FEC37F-571D-4602-88AA-5A4A8A4FE264}" destId="{66BFF8B6-3218-4D5C-98B1-6B2026603370}" srcOrd="0" destOrd="0" parTransId="{9722D434-D059-44DC-80A9-3CA31ECC0BD9}" sibTransId="{ECAACDBD-4E73-43DD-A17A-4C589331C58A}"/>
    <dgm:cxn modelId="{90CAFEFF-C318-41B6-9F04-2F7FAEB9EBCD}" type="presOf" srcId="{158D9F8F-9881-45EE-85A8-4E7FB1520565}" destId="{2E8686DE-CAA6-49C0-8F33-92A906D935F1}" srcOrd="0" destOrd="2" presId="urn:microsoft.com/office/officeart/2005/8/layout/list1"/>
    <dgm:cxn modelId="{D2A85110-CF72-4191-AC44-7B6FB169651B}" type="presOf" srcId="{EAED648B-AB52-4CF0-9515-9EDE82C9392D}" destId="{2E8686DE-CAA6-49C0-8F33-92A906D935F1}" srcOrd="0" destOrd="1" presId="urn:microsoft.com/office/officeart/2005/8/layout/list1"/>
    <dgm:cxn modelId="{0D3B38A3-1F91-4139-8446-E1BF5E0B46A7}" type="presOf" srcId="{66BFF8B6-3218-4D5C-98B1-6B2026603370}" destId="{0A60726C-5AA0-4F96-8CF1-0BAE976FCF16}" srcOrd="0" destOrd="0" presId="urn:microsoft.com/office/officeart/2005/8/layout/list1"/>
    <dgm:cxn modelId="{0E534DFA-82E6-46A4-9B1C-16D8047D23BB}" type="presOf" srcId="{39C7D778-038C-45A2-B75D-1F23D47C0434}" destId="{2E8686DE-CAA6-49C0-8F33-92A906D935F1}" srcOrd="0" destOrd="0" presId="urn:microsoft.com/office/officeart/2005/8/layout/list1"/>
    <dgm:cxn modelId="{8EB2066E-17FB-40AF-86A1-0E58E6393B66}" srcId="{66BFF8B6-3218-4D5C-98B1-6B2026603370}" destId="{158D9F8F-9881-45EE-85A8-4E7FB1520565}" srcOrd="2" destOrd="0" parTransId="{708A6AB9-CA2E-43E4-AA5E-7E3B6D2598B6}" sibTransId="{FD6659D6-5887-42E0-ADE9-4F1C309C307A}"/>
    <dgm:cxn modelId="{D8794518-2C5A-43CA-8531-F95F8176EB14}" type="presOf" srcId="{66BFF8B6-3218-4D5C-98B1-6B2026603370}" destId="{7A7B4178-A30D-4516-8B86-0314598B21E9}" srcOrd="1" destOrd="0" presId="urn:microsoft.com/office/officeart/2005/8/layout/list1"/>
    <dgm:cxn modelId="{2B10FF23-D50C-4C8B-9C67-EE949D28ECAF}" srcId="{66BFF8B6-3218-4D5C-98B1-6B2026603370}" destId="{EAED648B-AB52-4CF0-9515-9EDE82C9392D}" srcOrd="1" destOrd="0" parTransId="{CB316DD2-FF71-480F-BCB9-139845162EC6}" sibTransId="{E8EC1537-6614-43F1-92F1-DA2FF8E4C02C}"/>
    <dgm:cxn modelId="{854BC6EF-CAEB-4142-8636-9F0C93BE1B4C}" type="presOf" srcId="{45FEC37F-571D-4602-88AA-5A4A8A4FE264}" destId="{C79ABB5B-8137-4A81-BD4A-40C2D1827CF0}" srcOrd="0" destOrd="0" presId="urn:microsoft.com/office/officeart/2005/8/layout/list1"/>
    <dgm:cxn modelId="{08109EFF-2A50-4CF4-B3A1-A8267968CCFF}" srcId="{66BFF8B6-3218-4D5C-98B1-6B2026603370}" destId="{E002D79C-48FF-4DFA-A4F9-A4090E4A303F}" srcOrd="5" destOrd="0" parTransId="{5B8A7B57-168C-4AA2-8FEF-FBCF39EB2971}" sibTransId="{A11AD23D-114B-482C-A845-57E1F4D7F4F1}"/>
    <dgm:cxn modelId="{C7CE963E-FBC9-4B79-84A3-F8730F46E419}" srcId="{66BFF8B6-3218-4D5C-98B1-6B2026603370}" destId="{1E783A27-BE5C-416A-99F5-3ABF5AC8498D}" srcOrd="3" destOrd="0" parTransId="{BA9050D5-1ACB-4ECB-8161-F1AE1B80AA3A}" sibTransId="{16101176-580D-4E8B-87B8-92CD6A08497F}"/>
    <dgm:cxn modelId="{4406801D-6DCE-4FB0-8B91-43604E76576A}" type="presOf" srcId="{E002D79C-48FF-4DFA-A4F9-A4090E4A303F}" destId="{2E8686DE-CAA6-49C0-8F33-92A906D935F1}" srcOrd="0" destOrd="5" presId="urn:microsoft.com/office/officeart/2005/8/layout/list1"/>
    <dgm:cxn modelId="{9B5F86D5-57EB-4D19-8688-CC3D6CF1301E}" srcId="{66BFF8B6-3218-4D5C-98B1-6B2026603370}" destId="{6D810346-6D32-4CE9-A839-E5FC0BF10899}" srcOrd="4" destOrd="0" parTransId="{ABC96CAB-DA1F-4FB7-9017-DA077C3660DD}" sibTransId="{8B131703-A090-4DE7-A755-E47EE4716CB4}"/>
    <dgm:cxn modelId="{329BB764-3C30-47D4-83AB-FCAEC13F44FE}" type="presOf" srcId="{1E783A27-BE5C-416A-99F5-3ABF5AC8498D}" destId="{2E8686DE-CAA6-49C0-8F33-92A906D935F1}" srcOrd="0" destOrd="3" presId="urn:microsoft.com/office/officeart/2005/8/layout/list1"/>
    <dgm:cxn modelId="{10EF690E-72CD-4749-BCFC-E51D4B93D081}" type="presParOf" srcId="{C79ABB5B-8137-4A81-BD4A-40C2D1827CF0}" destId="{F4D2D90B-BC55-4828-B3BE-648038004528}" srcOrd="0" destOrd="0" presId="urn:microsoft.com/office/officeart/2005/8/layout/list1"/>
    <dgm:cxn modelId="{0F528B0D-E6A8-4A30-B296-8061657BEC85}" type="presParOf" srcId="{F4D2D90B-BC55-4828-B3BE-648038004528}" destId="{0A60726C-5AA0-4F96-8CF1-0BAE976FCF16}" srcOrd="0" destOrd="0" presId="urn:microsoft.com/office/officeart/2005/8/layout/list1"/>
    <dgm:cxn modelId="{E8E49406-417E-4134-917A-30DD79E50D94}" type="presParOf" srcId="{F4D2D90B-BC55-4828-B3BE-648038004528}" destId="{7A7B4178-A30D-4516-8B86-0314598B21E9}" srcOrd="1" destOrd="0" presId="urn:microsoft.com/office/officeart/2005/8/layout/list1"/>
    <dgm:cxn modelId="{87BFE0DF-C333-41C2-94F8-687AEEF751CE}" type="presParOf" srcId="{C79ABB5B-8137-4A81-BD4A-40C2D1827CF0}" destId="{2DE84B19-AD9A-4BDC-963B-D2C971CC9423}" srcOrd="1" destOrd="0" presId="urn:microsoft.com/office/officeart/2005/8/layout/list1"/>
    <dgm:cxn modelId="{8259F5A3-BCF5-4449-A0EA-467817CD14D0}" type="presParOf" srcId="{C79ABB5B-8137-4A81-BD4A-40C2D1827CF0}" destId="{2E8686DE-CAA6-49C0-8F33-92A906D935F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8EDD82C7-3B92-42E8-B15E-4C61972A25A7}"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x-none" sz="2000" b="0" u="none" dirty="0"/>
            <a:t>Furnishings and decorations</a:t>
          </a:r>
          <a:endParaRPr lang="en-US" sz="2000" b="0" dirty="0"/>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978B1B55-C435-4D10-B924-ED80EB6E088A}">
      <dgm:prSet custT="1"/>
      <dgm:spPr>
        <a:solidFill>
          <a:srgbClr val="4242B0"/>
        </a:solidFill>
      </dgm:spPr>
      <dgm:t>
        <a:bodyPr/>
        <a:lstStyle/>
        <a:p>
          <a:r>
            <a:rPr lang="x-none" sz="2000" b="0" u="none" dirty="0"/>
            <a:t>Portable fire extinguishers</a:t>
          </a:r>
          <a:endParaRPr lang="en-US" sz="2000" b="0" u="none" dirty="0"/>
        </a:p>
      </dgm:t>
    </dgm:pt>
    <dgm:pt modelId="{9CF2095B-5589-4691-9D33-ED548C0081E5}" type="parTrans" cxnId="{1550E605-F762-4895-98D9-77594A9523E6}">
      <dgm:prSet/>
      <dgm:spPr/>
      <dgm:t>
        <a:bodyPr/>
        <a:lstStyle/>
        <a:p>
          <a:endParaRPr lang="en-US"/>
        </a:p>
      </dgm:t>
    </dgm:pt>
    <dgm:pt modelId="{6290E326-351A-4216-A76A-51E2FFB8DD55}" type="sibTrans" cxnId="{1550E605-F762-4895-98D9-77594A9523E6}">
      <dgm:prSet/>
      <dgm:spPr/>
      <dgm:t>
        <a:bodyPr/>
        <a:lstStyle/>
        <a:p>
          <a:endParaRPr lang="en-US"/>
        </a:p>
      </dgm:t>
    </dgm:pt>
    <dgm:pt modelId="{4B3D7558-3FDC-413B-BB5A-14D139373FBE}">
      <dgm:prSet custT="1"/>
      <dgm:spPr/>
      <dgm:t>
        <a:bodyPr/>
        <a:lstStyle/>
        <a:p>
          <a:r>
            <a:rPr lang="en-US" sz="1800" b="0" dirty="0"/>
            <a:t>Locations and capacities of portable fire extinguishers may be found on the floor plan</a:t>
          </a:r>
        </a:p>
      </dgm:t>
    </dgm:pt>
    <dgm:pt modelId="{6D54B105-BD93-48C5-B633-E61EE03C9C07}" type="parTrans" cxnId="{9A1E1978-6C5E-49D7-9B69-F5F692BD113A}">
      <dgm:prSet/>
      <dgm:spPr/>
      <dgm:t>
        <a:bodyPr/>
        <a:lstStyle/>
        <a:p>
          <a:endParaRPr lang="en-US"/>
        </a:p>
      </dgm:t>
    </dgm:pt>
    <dgm:pt modelId="{A939D00B-F80E-46E1-8CEB-D1650DAC1F40}" type="sibTrans" cxnId="{9A1E1978-6C5E-49D7-9B69-F5F692BD113A}">
      <dgm:prSet/>
      <dgm:spPr/>
      <dgm:t>
        <a:bodyPr/>
        <a:lstStyle/>
        <a:p>
          <a:endParaRPr lang="en-US"/>
        </a:p>
      </dgm:t>
    </dgm:pt>
    <dgm:pt modelId="{04F0726D-BD3D-4782-A576-21B6A0E3F13B}">
      <dgm:prSet custT="1"/>
      <dgm:spPr/>
      <dgm:t>
        <a:bodyPr/>
        <a:lstStyle/>
        <a:p>
          <a:r>
            <a:rPr lang="en-US" sz="1800" b="0" dirty="0"/>
            <a:t>If they are missing, require the architect or designer to include them</a:t>
          </a:r>
        </a:p>
      </dgm:t>
    </dgm:pt>
    <dgm:pt modelId="{9383DEB6-F5CC-449E-8F6B-6820BC7B949E}" type="parTrans" cxnId="{54BAC4AA-8E2D-4C54-A328-53F2E0020B3F}">
      <dgm:prSet/>
      <dgm:spPr/>
      <dgm:t>
        <a:bodyPr/>
        <a:lstStyle/>
        <a:p>
          <a:endParaRPr lang="en-US"/>
        </a:p>
      </dgm:t>
    </dgm:pt>
    <dgm:pt modelId="{042CCED8-6696-4598-978B-68209B052257}" type="sibTrans" cxnId="{54BAC4AA-8E2D-4C54-A328-53F2E0020B3F}">
      <dgm:prSet/>
      <dgm:spPr/>
      <dgm:t>
        <a:bodyPr/>
        <a:lstStyle/>
        <a:p>
          <a:endParaRPr lang="en-US"/>
        </a:p>
      </dgm:t>
    </dgm:pt>
    <dgm:pt modelId="{4EAA65DE-58F9-4394-9D6B-6D54BE7D89B7}">
      <dgm:prSet phldrT="[Text]" custT="1"/>
      <dgm:spPr/>
      <dgm:t>
        <a:bodyPr/>
        <a:lstStyle/>
        <a:p>
          <a:r>
            <a:rPr lang="en-US" sz="1800" b="0" u="none" dirty="0"/>
            <a:t>M</a:t>
          </a:r>
          <a:r>
            <a:rPr lang="x-none" sz="1800" b="0" u="none" dirty="0"/>
            <a:t>ust be provided with flammability information for certain furnishings</a:t>
          </a:r>
          <a:endParaRPr lang="en-US" sz="1800" b="0" dirty="0"/>
        </a:p>
      </dgm:t>
    </dgm:pt>
    <dgm:pt modelId="{F59F3FA2-BB26-4B14-9E02-868CC8E37144}" type="parTrans" cxnId="{3C0F28B4-583E-433F-B751-CABCAF91F00C}">
      <dgm:prSet/>
      <dgm:spPr/>
      <dgm:t>
        <a:bodyPr/>
        <a:lstStyle/>
        <a:p>
          <a:endParaRPr lang="en-US"/>
        </a:p>
      </dgm:t>
    </dgm:pt>
    <dgm:pt modelId="{A6403427-8BCF-4CEE-8400-288F3B501AB4}" type="sibTrans" cxnId="{3C0F28B4-583E-433F-B751-CABCAF91F00C}">
      <dgm:prSet/>
      <dgm:spPr/>
      <dgm:t>
        <a:bodyPr/>
        <a:lstStyle/>
        <a:p>
          <a:endParaRPr lang="en-US"/>
        </a:p>
      </dgm:t>
    </dgm:pt>
    <dgm:pt modelId="{14F52718-5355-465C-B99F-8D8B6201FADC}">
      <dgm:prSet custT="1"/>
      <dgm:spPr/>
      <dgm:t>
        <a:bodyPr/>
        <a:lstStyle/>
        <a:p>
          <a:r>
            <a:rPr lang="en-US" sz="1800" b="0" u="none" dirty="0"/>
            <a:t>V</a:t>
          </a:r>
          <a:r>
            <a:rPr lang="x-none" sz="1800" b="0" u="none" dirty="0"/>
            <a:t>erify that extinguishers are located and installed according to the adopted code </a:t>
          </a:r>
          <a:endParaRPr lang="en-US" sz="1800" b="0" u="none" dirty="0"/>
        </a:p>
      </dgm:t>
    </dgm:pt>
    <dgm:pt modelId="{E59E76FA-BE91-4742-8DD6-F703B2EDE3F5}" type="parTrans" cxnId="{945F7DAF-1227-4039-8028-E68C0482A93D}">
      <dgm:prSet/>
      <dgm:spPr/>
      <dgm:t>
        <a:bodyPr/>
        <a:lstStyle/>
        <a:p>
          <a:endParaRPr lang="en-US"/>
        </a:p>
      </dgm:t>
    </dgm:pt>
    <dgm:pt modelId="{48E23721-C5E4-4EB8-A01F-60E4B01BDAB0}" type="sibTrans" cxnId="{945F7DAF-1227-4039-8028-E68C0482A93D}">
      <dgm:prSet/>
      <dgm:spPr/>
      <dgm:t>
        <a:bodyPr/>
        <a:lstStyle/>
        <a:p>
          <a:endParaRPr lang="en-US"/>
        </a:p>
      </dgm:t>
    </dgm:pt>
    <dgm:pt modelId="{A89F96A7-35F2-441F-90C5-2C1C6538F04E}" type="pres">
      <dgm:prSet presAssocID="{8EDD82C7-3B92-42E8-B15E-4C61972A25A7}" presName="linear" presStyleCnt="0">
        <dgm:presLayoutVars>
          <dgm:dir/>
          <dgm:animLvl val="lvl"/>
          <dgm:resizeHandles val="exact"/>
        </dgm:presLayoutVars>
      </dgm:prSet>
      <dgm:spPr/>
      <dgm:t>
        <a:bodyPr/>
        <a:lstStyle/>
        <a:p>
          <a:endParaRPr lang="en-US"/>
        </a:p>
      </dgm:t>
    </dgm:pt>
    <dgm:pt modelId="{28B83038-4160-43EC-BBD3-8E56E55B41FF}" type="pres">
      <dgm:prSet presAssocID="{4C460DCD-035F-4F90-9C28-41BD82A9AB4B}" presName="parentLin" presStyleCnt="0"/>
      <dgm:spPr/>
    </dgm:pt>
    <dgm:pt modelId="{9A9D07A3-A1AD-4394-90FC-3BDBB5BE608F}" type="pres">
      <dgm:prSet presAssocID="{4C460DCD-035F-4F90-9C28-41BD82A9AB4B}" presName="parentLeftMargin" presStyleLbl="node1" presStyleIdx="0" presStyleCnt="2"/>
      <dgm:spPr/>
      <dgm:t>
        <a:bodyPr/>
        <a:lstStyle/>
        <a:p>
          <a:endParaRPr lang="en-US"/>
        </a:p>
      </dgm:t>
    </dgm:pt>
    <dgm:pt modelId="{B79269A9-D0E1-4757-B93A-014A940D73FA}" type="pres">
      <dgm:prSet presAssocID="{4C460DCD-035F-4F90-9C28-41BD82A9AB4B}" presName="parentText" presStyleLbl="node1" presStyleIdx="0" presStyleCnt="2">
        <dgm:presLayoutVars>
          <dgm:chMax val="0"/>
          <dgm:bulletEnabled val="1"/>
        </dgm:presLayoutVars>
      </dgm:prSet>
      <dgm:spPr/>
      <dgm:t>
        <a:bodyPr/>
        <a:lstStyle/>
        <a:p>
          <a:endParaRPr lang="en-US"/>
        </a:p>
      </dgm:t>
    </dgm:pt>
    <dgm:pt modelId="{42E51CB8-EE58-4C81-80DF-10DF9BF28811}" type="pres">
      <dgm:prSet presAssocID="{4C460DCD-035F-4F90-9C28-41BD82A9AB4B}" presName="negativeSpace" presStyleCnt="0"/>
      <dgm:spPr/>
    </dgm:pt>
    <dgm:pt modelId="{2BDB42A8-A32F-4503-B004-1847432449DD}" type="pres">
      <dgm:prSet presAssocID="{4C460DCD-035F-4F90-9C28-41BD82A9AB4B}" presName="childText" presStyleLbl="conFgAcc1" presStyleIdx="0" presStyleCnt="2">
        <dgm:presLayoutVars>
          <dgm:bulletEnabled val="1"/>
        </dgm:presLayoutVars>
      </dgm:prSet>
      <dgm:spPr/>
      <dgm:t>
        <a:bodyPr/>
        <a:lstStyle/>
        <a:p>
          <a:endParaRPr lang="en-US"/>
        </a:p>
      </dgm:t>
    </dgm:pt>
    <dgm:pt modelId="{A43E4F27-6ED7-4D2E-9BF1-90D518390BF2}" type="pres">
      <dgm:prSet presAssocID="{0C90097C-2011-4042-B5B9-839A0DA66992}" presName="spaceBetweenRectangles" presStyleCnt="0"/>
      <dgm:spPr/>
    </dgm:pt>
    <dgm:pt modelId="{C606BCEA-2870-4DC2-989B-A777610209BE}" type="pres">
      <dgm:prSet presAssocID="{978B1B55-C435-4D10-B924-ED80EB6E088A}" presName="parentLin" presStyleCnt="0"/>
      <dgm:spPr/>
    </dgm:pt>
    <dgm:pt modelId="{6BE7AF5D-FB18-48CE-B6F7-C16CC157F016}" type="pres">
      <dgm:prSet presAssocID="{978B1B55-C435-4D10-B924-ED80EB6E088A}" presName="parentLeftMargin" presStyleLbl="node1" presStyleIdx="0" presStyleCnt="2"/>
      <dgm:spPr/>
      <dgm:t>
        <a:bodyPr/>
        <a:lstStyle/>
        <a:p>
          <a:endParaRPr lang="en-US"/>
        </a:p>
      </dgm:t>
    </dgm:pt>
    <dgm:pt modelId="{56C26BFA-1514-4764-B409-6C67E78F204B}" type="pres">
      <dgm:prSet presAssocID="{978B1B55-C435-4D10-B924-ED80EB6E088A}" presName="parentText" presStyleLbl="node1" presStyleIdx="1" presStyleCnt="2">
        <dgm:presLayoutVars>
          <dgm:chMax val="0"/>
          <dgm:bulletEnabled val="1"/>
        </dgm:presLayoutVars>
      </dgm:prSet>
      <dgm:spPr/>
      <dgm:t>
        <a:bodyPr/>
        <a:lstStyle/>
        <a:p>
          <a:endParaRPr lang="en-US"/>
        </a:p>
      </dgm:t>
    </dgm:pt>
    <dgm:pt modelId="{B502DF54-D436-462D-9092-6B32E0A1D327}" type="pres">
      <dgm:prSet presAssocID="{978B1B55-C435-4D10-B924-ED80EB6E088A}" presName="negativeSpace" presStyleCnt="0"/>
      <dgm:spPr/>
    </dgm:pt>
    <dgm:pt modelId="{92914CC6-93D6-4182-ABF6-CFB941BB6369}" type="pres">
      <dgm:prSet presAssocID="{978B1B55-C435-4D10-B924-ED80EB6E088A}" presName="childText" presStyleLbl="conFgAcc1" presStyleIdx="1" presStyleCnt="2">
        <dgm:presLayoutVars>
          <dgm:bulletEnabled val="1"/>
        </dgm:presLayoutVars>
      </dgm:prSet>
      <dgm:spPr/>
      <dgm:t>
        <a:bodyPr/>
        <a:lstStyle/>
        <a:p>
          <a:endParaRPr lang="en-US"/>
        </a:p>
      </dgm:t>
    </dgm:pt>
  </dgm:ptLst>
  <dgm:cxnLst>
    <dgm:cxn modelId="{746F47C6-FB8A-4BD9-A18F-0B1544790A57}" srcId="{8EDD82C7-3B92-42E8-B15E-4C61972A25A7}" destId="{4C460DCD-035F-4F90-9C28-41BD82A9AB4B}" srcOrd="0" destOrd="0" parTransId="{7A1E1F3B-60EA-4D9B-889B-4D1413D0DCFB}" sibTransId="{0C90097C-2011-4042-B5B9-839A0DA66992}"/>
    <dgm:cxn modelId="{B8301F8E-2193-48F0-9510-04DEA0768DE4}" type="presOf" srcId="{4B3D7558-3FDC-413B-BB5A-14D139373FBE}" destId="{92914CC6-93D6-4182-ABF6-CFB941BB6369}" srcOrd="0" destOrd="1" presId="urn:microsoft.com/office/officeart/2005/8/layout/list1"/>
    <dgm:cxn modelId="{1369B390-212A-4781-97C7-ABFFAA5DD364}" type="presOf" srcId="{4C460DCD-035F-4F90-9C28-41BD82A9AB4B}" destId="{B79269A9-D0E1-4757-B93A-014A940D73FA}" srcOrd="1" destOrd="0" presId="urn:microsoft.com/office/officeart/2005/8/layout/list1"/>
    <dgm:cxn modelId="{8EC64D50-54C4-4F5E-824A-1DF4EB8EA7F2}" type="presOf" srcId="{978B1B55-C435-4D10-B924-ED80EB6E088A}" destId="{6BE7AF5D-FB18-48CE-B6F7-C16CC157F016}" srcOrd="0" destOrd="0" presId="urn:microsoft.com/office/officeart/2005/8/layout/list1"/>
    <dgm:cxn modelId="{F69C2232-A90B-438B-BBCD-C13F87C3590F}" type="presOf" srcId="{14F52718-5355-465C-B99F-8D8B6201FADC}" destId="{92914CC6-93D6-4182-ABF6-CFB941BB6369}" srcOrd="0" destOrd="0" presId="urn:microsoft.com/office/officeart/2005/8/layout/list1"/>
    <dgm:cxn modelId="{BF20BA1B-3FC4-434C-B889-18F475443D69}" type="presOf" srcId="{978B1B55-C435-4D10-B924-ED80EB6E088A}" destId="{56C26BFA-1514-4764-B409-6C67E78F204B}" srcOrd="1" destOrd="0" presId="urn:microsoft.com/office/officeart/2005/8/layout/list1"/>
    <dgm:cxn modelId="{54BAC4AA-8E2D-4C54-A328-53F2E0020B3F}" srcId="{978B1B55-C435-4D10-B924-ED80EB6E088A}" destId="{04F0726D-BD3D-4782-A576-21B6A0E3F13B}" srcOrd="2" destOrd="0" parTransId="{9383DEB6-F5CC-449E-8F6B-6820BC7B949E}" sibTransId="{042CCED8-6696-4598-978B-68209B052257}"/>
    <dgm:cxn modelId="{D310CA74-3F9F-4F51-8A98-E2908DB61556}" type="presOf" srcId="{04F0726D-BD3D-4782-A576-21B6A0E3F13B}" destId="{92914CC6-93D6-4182-ABF6-CFB941BB6369}" srcOrd="0" destOrd="2" presId="urn:microsoft.com/office/officeart/2005/8/layout/list1"/>
    <dgm:cxn modelId="{945F7DAF-1227-4039-8028-E68C0482A93D}" srcId="{978B1B55-C435-4D10-B924-ED80EB6E088A}" destId="{14F52718-5355-465C-B99F-8D8B6201FADC}" srcOrd="0" destOrd="0" parTransId="{E59E76FA-BE91-4742-8DD6-F703B2EDE3F5}" sibTransId="{48E23721-C5E4-4EB8-A01F-60E4B01BDAB0}"/>
    <dgm:cxn modelId="{3C0F28B4-583E-433F-B751-CABCAF91F00C}" srcId="{4C460DCD-035F-4F90-9C28-41BD82A9AB4B}" destId="{4EAA65DE-58F9-4394-9D6B-6D54BE7D89B7}" srcOrd="0" destOrd="0" parTransId="{F59F3FA2-BB26-4B14-9E02-868CC8E37144}" sibTransId="{A6403427-8BCF-4CEE-8400-288F3B501AB4}"/>
    <dgm:cxn modelId="{8FED2C36-C297-4930-AEB7-AAABA702AB41}" type="presOf" srcId="{4C460DCD-035F-4F90-9C28-41BD82A9AB4B}" destId="{9A9D07A3-A1AD-4394-90FC-3BDBB5BE608F}" srcOrd="0" destOrd="0" presId="urn:microsoft.com/office/officeart/2005/8/layout/list1"/>
    <dgm:cxn modelId="{0833E1A7-1D9C-4DE4-B75E-F80CAC2DC1C4}" type="presOf" srcId="{8EDD82C7-3B92-42E8-B15E-4C61972A25A7}" destId="{A89F96A7-35F2-441F-90C5-2C1C6538F04E}" srcOrd="0" destOrd="0" presId="urn:microsoft.com/office/officeart/2005/8/layout/list1"/>
    <dgm:cxn modelId="{9A1E1978-6C5E-49D7-9B69-F5F692BD113A}" srcId="{978B1B55-C435-4D10-B924-ED80EB6E088A}" destId="{4B3D7558-3FDC-413B-BB5A-14D139373FBE}" srcOrd="1" destOrd="0" parTransId="{6D54B105-BD93-48C5-B633-E61EE03C9C07}" sibTransId="{A939D00B-F80E-46E1-8CEB-D1650DAC1F40}"/>
    <dgm:cxn modelId="{0BCFF453-8C0E-4780-B5EF-59CA2553809E}" type="presOf" srcId="{4EAA65DE-58F9-4394-9D6B-6D54BE7D89B7}" destId="{2BDB42A8-A32F-4503-B004-1847432449DD}" srcOrd="0" destOrd="0" presId="urn:microsoft.com/office/officeart/2005/8/layout/list1"/>
    <dgm:cxn modelId="{1550E605-F762-4895-98D9-77594A9523E6}" srcId="{8EDD82C7-3B92-42E8-B15E-4C61972A25A7}" destId="{978B1B55-C435-4D10-B924-ED80EB6E088A}" srcOrd="1" destOrd="0" parTransId="{9CF2095B-5589-4691-9D33-ED548C0081E5}" sibTransId="{6290E326-351A-4216-A76A-51E2FFB8DD55}"/>
    <dgm:cxn modelId="{42735688-19CF-4AFC-9756-E13D26A48C05}" type="presParOf" srcId="{A89F96A7-35F2-441F-90C5-2C1C6538F04E}" destId="{28B83038-4160-43EC-BBD3-8E56E55B41FF}" srcOrd="0" destOrd="0" presId="urn:microsoft.com/office/officeart/2005/8/layout/list1"/>
    <dgm:cxn modelId="{CD38D1C5-2127-402D-A93A-64220E2042FB}" type="presParOf" srcId="{28B83038-4160-43EC-BBD3-8E56E55B41FF}" destId="{9A9D07A3-A1AD-4394-90FC-3BDBB5BE608F}" srcOrd="0" destOrd="0" presId="urn:microsoft.com/office/officeart/2005/8/layout/list1"/>
    <dgm:cxn modelId="{9E3251BC-7873-41F7-8C4F-2074E7D9DFFA}" type="presParOf" srcId="{28B83038-4160-43EC-BBD3-8E56E55B41FF}" destId="{B79269A9-D0E1-4757-B93A-014A940D73FA}" srcOrd="1" destOrd="0" presId="urn:microsoft.com/office/officeart/2005/8/layout/list1"/>
    <dgm:cxn modelId="{AAD8147C-7CEE-4311-BFAE-09923B064169}" type="presParOf" srcId="{A89F96A7-35F2-441F-90C5-2C1C6538F04E}" destId="{42E51CB8-EE58-4C81-80DF-10DF9BF28811}" srcOrd="1" destOrd="0" presId="urn:microsoft.com/office/officeart/2005/8/layout/list1"/>
    <dgm:cxn modelId="{47409EA1-B190-4701-8B46-39AD6F265FB0}" type="presParOf" srcId="{A89F96A7-35F2-441F-90C5-2C1C6538F04E}" destId="{2BDB42A8-A32F-4503-B004-1847432449DD}" srcOrd="2" destOrd="0" presId="urn:microsoft.com/office/officeart/2005/8/layout/list1"/>
    <dgm:cxn modelId="{A9A47387-B59E-4AE6-AD97-A53C1A80B1C3}" type="presParOf" srcId="{A89F96A7-35F2-441F-90C5-2C1C6538F04E}" destId="{A43E4F27-6ED7-4D2E-9BF1-90D518390BF2}" srcOrd="3" destOrd="0" presId="urn:microsoft.com/office/officeart/2005/8/layout/list1"/>
    <dgm:cxn modelId="{EA9C0FB1-E8BB-4E43-94B3-AAC5CB7423ED}" type="presParOf" srcId="{A89F96A7-35F2-441F-90C5-2C1C6538F04E}" destId="{C606BCEA-2870-4DC2-989B-A777610209BE}" srcOrd="4" destOrd="0" presId="urn:microsoft.com/office/officeart/2005/8/layout/list1"/>
    <dgm:cxn modelId="{FEA6C888-3727-41E1-9131-59AC4F8E1536}" type="presParOf" srcId="{C606BCEA-2870-4DC2-989B-A777610209BE}" destId="{6BE7AF5D-FB18-48CE-B6F7-C16CC157F016}" srcOrd="0" destOrd="0" presId="urn:microsoft.com/office/officeart/2005/8/layout/list1"/>
    <dgm:cxn modelId="{FC1DEEB6-C124-4F39-B2D0-FFD8AF1871B0}" type="presParOf" srcId="{C606BCEA-2870-4DC2-989B-A777610209BE}" destId="{56C26BFA-1514-4764-B409-6C67E78F204B}" srcOrd="1" destOrd="0" presId="urn:microsoft.com/office/officeart/2005/8/layout/list1"/>
    <dgm:cxn modelId="{17DBC9D0-B356-4632-8AA0-088D1C5AC1D6}" type="presParOf" srcId="{A89F96A7-35F2-441F-90C5-2C1C6538F04E}" destId="{B502DF54-D436-462D-9092-6B32E0A1D327}" srcOrd="5" destOrd="0" presId="urn:microsoft.com/office/officeart/2005/8/layout/list1"/>
    <dgm:cxn modelId="{EB48E930-4B67-4494-9074-2ECC020A631E}" type="presParOf" srcId="{A89F96A7-35F2-441F-90C5-2C1C6538F04E}" destId="{92914CC6-93D6-4182-ABF6-CFB941BB636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8EDD82C7-3B92-42E8-B15E-4C61972A25A7}"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4C460DCD-035F-4F90-9C28-41BD82A9AB4B}">
      <dgm:prSet phldrT="[Text]" custT="1"/>
      <dgm:spPr/>
      <dgm:t>
        <a:bodyPr/>
        <a:lstStyle/>
        <a:p>
          <a:r>
            <a:rPr lang="x-none" sz="2000" b="0" u="none" dirty="0"/>
            <a:t>Insulation materials </a:t>
          </a:r>
          <a:endParaRPr lang="en-US" sz="2000" b="0" dirty="0"/>
        </a:p>
      </dgm:t>
    </dgm:pt>
    <dgm:pt modelId="{7A1E1F3B-60EA-4D9B-889B-4D1413D0DCFB}" type="parTrans" cxnId="{746F47C6-FB8A-4BD9-A18F-0B1544790A57}">
      <dgm:prSet/>
      <dgm:spPr/>
      <dgm:t>
        <a:bodyPr/>
        <a:lstStyle/>
        <a:p>
          <a:endParaRPr lang="en-US"/>
        </a:p>
      </dgm:t>
    </dgm:pt>
    <dgm:pt modelId="{0C90097C-2011-4042-B5B9-839A0DA66992}" type="sibTrans" cxnId="{746F47C6-FB8A-4BD9-A18F-0B1544790A57}">
      <dgm:prSet/>
      <dgm:spPr/>
      <dgm:t>
        <a:bodyPr/>
        <a:lstStyle/>
        <a:p>
          <a:endParaRPr lang="en-US"/>
        </a:p>
      </dgm:t>
    </dgm:pt>
    <dgm:pt modelId="{A115B2AD-D718-4AB5-8A89-E95EA00C79B8}">
      <dgm:prSet custT="1"/>
      <dgm:spPr/>
      <dgm:t>
        <a:bodyPr/>
        <a:lstStyle/>
        <a:p>
          <a:r>
            <a:rPr lang="en-US" sz="1800" b="0" dirty="0"/>
            <a:t>Both exposed and concealed insulation materials can contribute to fire spread or smoke development</a:t>
          </a:r>
        </a:p>
      </dgm:t>
    </dgm:pt>
    <dgm:pt modelId="{1B1FAA31-64D1-4403-867D-59BC48A145DE}" type="parTrans" cxnId="{955376CC-FE5A-42A6-8DA2-3BEDD7335D2C}">
      <dgm:prSet/>
      <dgm:spPr/>
      <dgm:t>
        <a:bodyPr/>
        <a:lstStyle/>
        <a:p>
          <a:endParaRPr lang="en-US"/>
        </a:p>
      </dgm:t>
    </dgm:pt>
    <dgm:pt modelId="{C450270C-1124-4D0D-961F-7CF6F67EB133}" type="sibTrans" cxnId="{955376CC-FE5A-42A6-8DA2-3BEDD7335D2C}">
      <dgm:prSet/>
      <dgm:spPr/>
      <dgm:t>
        <a:bodyPr/>
        <a:lstStyle/>
        <a:p>
          <a:endParaRPr lang="en-US"/>
        </a:p>
      </dgm:t>
    </dgm:pt>
    <dgm:pt modelId="{240B7033-272E-4B6E-9654-F8E180DD5727}">
      <dgm:prSet custT="1"/>
      <dgm:spPr/>
      <dgm:t>
        <a:bodyPr/>
        <a:lstStyle/>
        <a:p>
          <a:r>
            <a:rPr lang="en-US" sz="1800" b="0" dirty="0"/>
            <a:t>Construction documents must contain the type, fire-resistance rating, and smoke-development index as determined in the building code</a:t>
          </a:r>
        </a:p>
      </dgm:t>
    </dgm:pt>
    <dgm:pt modelId="{88CF5723-F789-42E5-BD2D-BCDDDB902100}" type="parTrans" cxnId="{C02524DF-AC40-40B4-A7F9-198CFFCF55E7}">
      <dgm:prSet/>
      <dgm:spPr/>
      <dgm:t>
        <a:bodyPr/>
        <a:lstStyle/>
        <a:p>
          <a:endParaRPr lang="en-US"/>
        </a:p>
      </dgm:t>
    </dgm:pt>
    <dgm:pt modelId="{4A30F5C7-7CB9-4FDC-9494-2A967A64E15A}" type="sibTrans" cxnId="{C02524DF-AC40-40B4-A7F9-198CFFCF55E7}">
      <dgm:prSet/>
      <dgm:spPr/>
      <dgm:t>
        <a:bodyPr/>
        <a:lstStyle/>
        <a:p>
          <a:endParaRPr lang="en-US"/>
        </a:p>
      </dgm:t>
    </dgm:pt>
    <dgm:pt modelId="{84A3B2CB-0DD2-4159-8FFC-8A6649FD7B76}">
      <dgm:prSet custT="1"/>
      <dgm:spPr>
        <a:solidFill>
          <a:srgbClr val="4242B0"/>
        </a:solidFill>
      </dgm:spPr>
      <dgm:t>
        <a:bodyPr/>
        <a:lstStyle/>
        <a:p>
          <a:r>
            <a:rPr lang="x-none" sz="2000" b="0" u="none" dirty="0"/>
            <a:t>Special hazards </a:t>
          </a:r>
          <a:endParaRPr lang="en-US" sz="2000" b="0" u="none" dirty="0"/>
        </a:p>
      </dgm:t>
    </dgm:pt>
    <dgm:pt modelId="{D762C391-ED64-4A48-867A-B944C06B65BB}" type="parTrans" cxnId="{589B7D95-1B17-41FA-A6A3-27BC5E74EFD6}">
      <dgm:prSet/>
      <dgm:spPr/>
      <dgm:t>
        <a:bodyPr/>
        <a:lstStyle/>
        <a:p>
          <a:endParaRPr lang="en-US"/>
        </a:p>
      </dgm:t>
    </dgm:pt>
    <dgm:pt modelId="{7D3FA062-8B5C-4340-8B16-0AB535BED819}" type="sibTrans" cxnId="{589B7D95-1B17-41FA-A6A3-27BC5E74EFD6}">
      <dgm:prSet/>
      <dgm:spPr/>
      <dgm:t>
        <a:bodyPr/>
        <a:lstStyle/>
        <a:p>
          <a:endParaRPr lang="en-US"/>
        </a:p>
      </dgm:t>
    </dgm:pt>
    <dgm:pt modelId="{27C3B89A-A87E-4AC1-AB44-636523BC245E}">
      <dgm:prSet custT="1"/>
      <dgm:spPr/>
      <dgm:t>
        <a:bodyPr/>
        <a:lstStyle/>
        <a:p>
          <a:r>
            <a:rPr lang="en-US" sz="1800" b="0" dirty="0"/>
            <a:t>Contents as well as </a:t>
          </a:r>
          <a:r>
            <a:rPr lang="en-US" sz="1800" b="0" dirty="0" smtClean="0"/>
            <a:t>processes </a:t>
          </a:r>
          <a:r>
            <a:rPr lang="en-US" sz="1800" b="0" dirty="0"/>
            <a:t>that may occur in the completed structure must be considered</a:t>
          </a:r>
        </a:p>
      </dgm:t>
    </dgm:pt>
    <dgm:pt modelId="{C0E4750E-02AC-4FD0-9613-C7DBFA57E1A9}" type="parTrans" cxnId="{47E197BB-93F1-4147-BE9C-6DFD8FC880C7}">
      <dgm:prSet/>
      <dgm:spPr/>
      <dgm:t>
        <a:bodyPr/>
        <a:lstStyle/>
        <a:p>
          <a:endParaRPr lang="en-US"/>
        </a:p>
      </dgm:t>
    </dgm:pt>
    <dgm:pt modelId="{6AA54343-32C5-4E14-B76C-9E8A2C3AE3D9}" type="sibTrans" cxnId="{47E197BB-93F1-4147-BE9C-6DFD8FC880C7}">
      <dgm:prSet/>
      <dgm:spPr/>
      <dgm:t>
        <a:bodyPr/>
        <a:lstStyle/>
        <a:p>
          <a:endParaRPr lang="en-US"/>
        </a:p>
      </dgm:t>
    </dgm:pt>
    <dgm:pt modelId="{C841E3A4-81D7-493F-A964-9E85666726AA}">
      <dgm:prSet custT="1"/>
      <dgm:spPr/>
      <dgm:t>
        <a:bodyPr/>
        <a:lstStyle/>
        <a:p>
          <a:r>
            <a:rPr lang="en-US" sz="1800" b="0" dirty="0"/>
            <a:t>Existence of special hazards will mandate the types of fire and life safety protection to be installed in the structure as well as the fire flow capacity of fire hydrants in the area</a:t>
          </a:r>
        </a:p>
      </dgm:t>
    </dgm:pt>
    <dgm:pt modelId="{82FA6514-5469-425F-8F5C-5C906E236196}" type="parTrans" cxnId="{59AAE174-63C0-43A0-A3F9-F6848225C33C}">
      <dgm:prSet/>
      <dgm:spPr/>
      <dgm:t>
        <a:bodyPr/>
        <a:lstStyle/>
        <a:p>
          <a:endParaRPr lang="en-US"/>
        </a:p>
      </dgm:t>
    </dgm:pt>
    <dgm:pt modelId="{371B7103-E8DB-4818-B004-D40A1DEC8007}" type="sibTrans" cxnId="{59AAE174-63C0-43A0-A3F9-F6848225C33C}">
      <dgm:prSet/>
      <dgm:spPr/>
      <dgm:t>
        <a:bodyPr/>
        <a:lstStyle/>
        <a:p>
          <a:endParaRPr lang="en-US"/>
        </a:p>
      </dgm:t>
    </dgm:pt>
    <dgm:pt modelId="{A89F96A7-35F2-441F-90C5-2C1C6538F04E}" type="pres">
      <dgm:prSet presAssocID="{8EDD82C7-3B92-42E8-B15E-4C61972A25A7}" presName="linear" presStyleCnt="0">
        <dgm:presLayoutVars>
          <dgm:dir/>
          <dgm:animLvl val="lvl"/>
          <dgm:resizeHandles val="exact"/>
        </dgm:presLayoutVars>
      </dgm:prSet>
      <dgm:spPr/>
      <dgm:t>
        <a:bodyPr/>
        <a:lstStyle/>
        <a:p>
          <a:endParaRPr lang="en-US"/>
        </a:p>
      </dgm:t>
    </dgm:pt>
    <dgm:pt modelId="{28B83038-4160-43EC-BBD3-8E56E55B41FF}" type="pres">
      <dgm:prSet presAssocID="{4C460DCD-035F-4F90-9C28-41BD82A9AB4B}" presName="parentLin" presStyleCnt="0"/>
      <dgm:spPr/>
    </dgm:pt>
    <dgm:pt modelId="{9A9D07A3-A1AD-4394-90FC-3BDBB5BE608F}" type="pres">
      <dgm:prSet presAssocID="{4C460DCD-035F-4F90-9C28-41BD82A9AB4B}" presName="parentLeftMargin" presStyleLbl="node1" presStyleIdx="0" presStyleCnt="2"/>
      <dgm:spPr/>
      <dgm:t>
        <a:bodyPr/>
        <a:lstStyle/>
        <a:p>
          <a:endParaRPr lang="en-US"/>
        </a:p>
      </dgm:t>
    </dgm:pt>
    <dgm:pt modelId="{B79269A9-D0E1-4757-B93A-014A940D73FA}" type="pres">
      <dgm:prSet presAssocID="{4C460DCD-035F-4F90-9C28-41BD82A9AB4B}" presName="parentText" presStyleLbl="node1" presStyleIdx="0" presStyleCnt="2">
        <dgm:presLayoutVars>
          <dgm:chMax val="0"/>
          <dgm:bulletEnabled val="1"/>
        </dgm:presLayoutVars>
      </dgm:prSet>
      <dgm:spPr/>
      <dgm:t>
        <a:bodyPr/>
        <a:lstStyle/>
        <a:p>
          <a:endParaRPr lang="en-US"/>
        </a:p>
      </dgm:t>
    </dgm:pt>
    <dgm:pt modelId="{42E51CB8-EE58-4C81-80DF-10DF9BF28811}" type="pres">
      <dgm:prSet presAssocID="{4C460DCD-035F-4F90-9C28-41BD82A9AB4B}" presName="negativeSpace" presStyleCnt="0"/>
      <dgm:spPr/>
    </dgm:pt>
    <dgm:pt modelId="{2BDB42A8-A32F-4503-B004-1847432449DD}" type="pres">
      <dgm:prSet presAssocID="{4C460DCD-035F-4F90-9C28-41BD82A9AB4B}" presName="childText" presStyleLbl="conFgAcc1" presStyleIdx="0" presStyleCnt="2">
        <dgm:presLayoutVars>
          <dgm:bulletEnabled val="1"/>
        </dgm:presLayoutVars>
      </dgm:prSet>
      <dgm:spPr/>
      <dgm:t>
        <a:bodyPr/>
        <a:lstStyle/>
        <a:p>
          <a:endParaRPr lang="en-US"/>
        </a:p>
      </dgm:t>
    </dgm:pt>
    <dgm:pt modelId="{A43E4F27-6ED7-4D2E-9BF1-90D518390BF2}" type="pres">
      <dgm:prSet presAssocID="{0C90097C-2011-4042-B5B9-839A0DA66992}" presName="spaceBetweenRectangles" presStyleCnt="0"/>
      <dgm:spPr/>
    </dgm:pt>
    <dgm:pt modelId="{59D0C798-C90B-4F89-8A51-C73580A62717}" type="pres">
      <dgm:prSet presAssocID="{84A3B2CB-0DD2-4159-8FFC-8A6649FD7B76}" presName="parentLin" presStyleCnt="0"/>
      <dgm:spPr/>
    </dgm:pt>
    <dgm:pt modelId="{63AF1425-ACB7-436A-952A-3B20BC8B3390}" type="pres">
      <dgm:prSet presAssocID="{84A3B2CB-0DD2-4159-8FFC-8A6649FD7B76}" presName="parentLeftMargin" presStyleLbl="node1" presStyleIdx="0" presStyleCnt="2"/>
      <dgm:spPr/>
      <dgm:t>
        <a:bodyPr/>
        <a:lstStyle/>
        <a:p>
          <a:endParaRPr lang="en-US"/>
        </a:p>
      </dgm:t>
    </dgm:pt>
    <dgm:pt modelId="{B7B4130E-C9D4-4C8A-8716-72BAC125ED97}" type="pres">
      <dgm:prSet presAssocID="{84A3B2CB-0DD2-4159-8FFC-8A6649FD7B76}" presName="parentText" presStyleLbl="node1" presStyleIdx="1" presStyleCnt="2">
        <dgm:presLayoutVars>
          <dgm:chMax val="0"/>
          <dgm:bulletEnabled val="1"/>
        </dgm:presLayoutVars>
      </dgm:prSet>
      <dgm:spPr/>
      <dgm:t>
        <a:bodyPr/>
        <a:lstStyle/>
        <a:p>
          <a:endParaRPr lang="en-US"/>
        </a:p>
      </dgm:t>
    </dgm:pt>
    <dgm:pt modelId="{C3550A8D-E943-4576-B4BD-49B4F0AF4DA9}" type="pres">
      <dgm:prSet presAssocID="{84A3B2CB-0DD2-4159-8FFC-8A6649FD7B76}" presName="negativeSpace" presStyleCnt="0"/>
      <dgm:spPr/>
    </dgm:pt>
    <dgm:pt modelId="{A31823EB-C823-44FB-B37E-9945A74514EC}" type="pres">
      <dgm:prSet presAssocID="{84A3B2CB-0DD2-4159-8FFC-8A6649FD7B76}" presName="childText" presStyleLbl="conFgAcc1" presStyleIdx="1" presStyleCnt="2">
        <dgm:presLayoutVars>
          <dgm:bulletEnabled val="1"/>
        </dgm:presLayoutVars>
      </dgm:prSet>
      <dgm:spPr/>
      <dgm:t>
        <a:bodyPr/>
        <a:lstStyle/>
        <a:p>
          <a:endParaRPr lang="en-US"/>
        </a:p>
      </dgm:t>
    </dgm:pt>
  </dgm:ptLst>
  <dgm:cxnLst>
    <dgm:cxn modelId="{746F47C6-FB8A-4BD9-A18F-0B1544790A57}" srcId="{8EDD82C7-3B92-42E8-B15E-4C61972A25A7}" destId="{4C460DCD-035F-4F90-9C28-41BD82A9AB4B}" srcOrd="0" destOrd="0" parTransId="{7A1E1F3B-60EA-4D9B-889B-4D1413D0DCFB}" sibTransId="{0C90097C-2011-4042-B5B9-839A0DA66992}"/>
    <dgm:cxn modelId="{47E197BB-93F1-4147-BE9C-6DFD8FC880C7}" srcId="{84A3B2CB-0DD2-4159-8FFC-8A6649FD7B76}" destId="{27C3B89A-A87E-4AC1-AB44-636523BC245E}" srcOrd="0" destOrd="0" parTransId="{C0E4750E-02AC-4FD0-9613-C7DBFA57E1A9}" sibTransId="{6AA54343-32C5-4E14-B76C-9E8A2C3AE3D9}"/>
    <dgm:cxn modelId="{B8437C4F-EFA8-43F3-9F38-83F87373EA1D}" type="presOf" srcId="{C841E3A4-81D7-493F-A964-9E85666726AA}" destId="{A31823EB-C823-44FB-B37E-9945A74514EC}" srcOrd="0" destOrd="1" presId="urn:microsoft.com/office/officeart/2005/8/layout/list1"/>
    <dgm:cxn modelId="{C02524DF-AC40-40B4-A7F9-198CFFCF55E7}" srcId="{4C460DCD-035F-4F90-9C28-41BD82A9AB4B}" destId="{240B7033-272E-4B6E-9654-F8E180DD5727}" srcOrd="1" destOrd="0" parTransId="{88CF5723-F789-42E5-BD2D-BCDDDB902100}" sibTransId="{4A30F5C7-7CB9-4FDC-9494-2A967A64E15A}"/>
    <dgm:cxn modelId="{955376CC-FE5A-42A6-8DA2-3BEDD7335D2C}" srcId="{4C460DCD-035F-4F90-9C28-41BD82A9AB4B}" destId="{A115B2AD-D718-4AB5-8A89-E95EA00C79B8}" srcOrd="0" destOrd="0" parTransId="{1B1FAA31-64D1-4403-867D-59BC48A145DE}" sibTransId="{C450270C-1124-4D0D-961F-7CF6F67EB133}"/>
    <dgm:cxn modelId="{9389E33E-B367-449B-B095-13FCC0A20761}" type="presOf" srcId="{84A3B2CB-0DD2-4159-8FFC-8A6649FD7B76}" destId="{63AF1425-ACB7-436A-952A-3B20BC8B3390}" srcOrd="0" destOrd="0" presId="urn:microsoft.com/office/officeart/2005/8/layout/list1"/>
    <dgm:cxn modelId="{E28BDB1B-9FC0-4D18-BD93-2FF392EF2F4E}" type="presOf" srcId="{240B7033-272E-4B6E-9654-F8E180DD5727}" destId="{2BDB42A8-A32F-4503-B004-1847432449DD}" srcOrd="0" destOrd="1" presId="urn:microsoft.com/office/officeart/2005/8/layout/list1"/>
    <dgm:cxn modelId="{C3E9789D-4D55-47A0-A533-9B4D8513311F}" type="presOf" srcId="{27C3B89A-A87E-4AC1-AB44-636523BC245E}" destId="{A31823EB-C823-44FB-B37E-9945A74514EC}" srcOrd="0" destOrd="0" presId="urn:microsoft.com/office/officeart/2005/8/layout/list1"/>
    <dgm:cxn modelId="{94BC65E0-FEB8-4901-87DB-CD2AE5842983}" type="presOf" srcId="{84A3B2CB-0DD2-4159-8FFC-8A6649FD7B76}" destId="{B7B4130E-C9D4-4C8A-8716-72BAC125ED97}" srcOrd="1" destOrd="0" presId="urn:microsoft.com/office/officeart/2005/8/layout/list1"/>
    <dgm:cxn modelId="{59AAE174-63C0-43A0-A3F9-F6848225C33C}" srcId="{84A3B2CB-0DD2-4159-8FFC-8A6649FD7B76}" destId="{C841E3A4-81D7-493F-A964-9E85666726AA}" srcOrd="1" destOrd="0" parTransId="{82FA6514-5469-425F-8F5C-5C906E236196}" sibTransId="{371B7103-E8DB-4818-B004-D40A1DEC8007}"/>
    <dgm:cxn modelId="{E9E8FAA8-02A6-4120-9AC8-5050933CB62A}" type="presOf" srcId="{4C460DCD-035F-4F90-9C28-41BD82A9AB4B}" destId="{B79269A9-D0E1-4757-B93A-014A940D73FA}" srcOrd="1" destOrd="0" presId="urn:microsoft.com/office/officeart/2005/8/layout/list1"/>
    <dgm:cxn modelId="{589B7D95-1B17-41FA-A6A3-27BC5E74EFD6}" srcId="{8EDD82C7-3B92-42E8-B15E-4C61972A25A7}" destId="{84A3B2CB-0DD2-4159-8FFC-8A6649FD7B76}" srcOrd="1" destOrd="0" parTransId="{D762C391-ED64-4A48-867A-B944C06B65BB}" sibTransId="{7D3FA062-8B5C-4340-8B16-0AB535BED819}"/>
    <dgm:cxn modelId="{40C42407-2077-400E-8CA1-D35622A5DA8B}" type="presOf" srcId="{8EDD82C7-3B92-42E8-B15E-4C61972A25A7}" destId="{A89F96A7-35F2-441F-90C5-2C1C6538F04E}" srcOrd="0" destOrd="0" presId="urn:microsoft.com/office/officeart/2005/8/layout/list1"/>
    <dgm:cxn modelId="{3E2D6A04-0283-4D58-884F-797568DF9151}" type="presOf" srcId="{4C460DCD-035F-4F90-9C28-41BD82A9AB4B}" destId="{9A9D07A3-A1AD-4394-90FC-3BDBB5BE608F}" srcOrd="0" destOrd="0" presId="urn:microsoft.com/office/officeart/2005/8/layout/list1"/>
    <dgm:cxn modelId="{25AEB0CF-4F8E-4967-8A3D-528F48A3F09A}" type="presOf" srcId="{A115B2AD-D718-4AB5-8A89-E95EA00C79B8}" destId="{2BDB42A8-A32F-4503-B004-1847432449DD}" srcOrd="0" destOrd="0" presId="urn:microsoft.com/office/officeart/2005/8/layout/list1"/>
    <dgm:cxn modelId="{41283647-C59B-4D7C-AAEE-189117286E7D}" type="presParOf" srcId="{A89F96A7-35F2-441F-90C5-2C1C6538F04E}" destId="{28B83038-4160-43EC-BBD3-8E56E55B41FF}" srcOrd="0" destOrd="0" presId="urn:microsoft.com/office/officeart/2005/8/layout/list1"/>
    <dgm:cxn modelId="{E93E8CA9-72B5-4120-9C16-BC1B7BB2F8EC}" type="presParOf" srcId="{28B83038-4160-43EC-BBD3-8E56E55B41FF}" destId="{9A9D07A3-A1AD-4394-90FC-3BDBB5BE608F}" srcOrd="0" destOrd="0" presId="urn:microsoft.com/office/officeart/2005/8/layout/list1"/>
    <dgm:cxn modelId="{A306ABCC-8532-4364-97B2-369391B58760}" type="presParOf" srcId="{28B83038-4160-43EC-BBD3-8E56E55B41FF}" destId="{B79269A9-D0E1-4757-B93A-014A940D73FA}" srcOrd="1" destOrd="0" presId="urn:microsoft.com/office/officeart/2005/8/layout/list1"/>
    <dgm:cxn modelId="{2EA574F2-E2FD-4561-B9C3-FBC20D442892}" type="presParOf" srcId="{A89F96A7-35F2-441F-90C5-2C1C6538F04E}" destId="{42E51CB8-EE58-4C81-80DF-10DF9BF28811}" srcOrd="1" destOrd="0" presId="urn:microsoft.com/office/officeart/2005/8/layout/list1"/>
    <dgm:cxn modelId="{7F275EEA-EB61-4EE8-9852-02C2D4D3B7C3}" type="presParOf" srcId="{A89F96A7-35F2-441F-90C5-2C1C6538F04E}" destId="{2BDB42A8-A32F-4503-B004-1847432449DD}" srcOrd="2" destOrd="0" presId="urn:microsoft.com/office/officeart/2005/8/layout/list1"/>
    <dgm:cxn modelId="{0E10C27A-3F63-478F-9032-341B12B0D111}" type="presParOf" srcId="{A89F96A7-35F2-441F-90C5-2C1C6538F04E}" destId="{A43E4F27-6ED7-4D2E-9BF1-90D518390BF2}" srcOrd="3" destOrd="0" presId="urn:microsoft.com/office/officeart/2005/8/layout/list1"/>
    <dgm:cxn modelId="{37198C47-075E-4BAB-85EB-A28A5F7B5BFB}" type="presParOf" srcId="{A89F96A7-35F2-441F-90C5-2C1C6538F04E}" destId="{59D0C798-C90B-4F89-8A51-C73580A62717}" srcOrd="4" destOrd="0" presId="urn:microsoft.com/office/officeart/2005/8/layout/list1"/>
    <dgm:cxn modelId="{82849B3F-8316-4D9A-AD90-D5D4C607835C}" type="presParOf" srcId="{59D0C798-C90B-4F89-8A51-C73580A62717}" destId="{63AF1425-ACB7-436A-952A-3B20BC8B3390}" srcOrd="0" destOrd="0" presId="urn:microsoft.com/office/officeart/2005/8/layout/list1"/>
    <dgm:cxn modelId="{969CE873-195B-4733-84D9-AE7E1CBCDFC1}" type="presParOf" srcId="{59D0C798-C90B-4F89-8A51-C73580A62717}" destId="{B7B4130E-C9D4-4C8A-8716-72BAC125ED97}" srcOrd="1" destOrd="0" presId="urn:microsoft.com/office/officeart/2005/8/layout/list1"/>
    <dgm:cxn modelId="{B5860BA5-57C8-4E43-85B4-37A3A8C8A4F3}" type="presParOf" srcId="{A89F96A7-35F2-441F-90C5-2C1C6538F04E}" destId="{C3550A8D-E943-4576-B4BD-49B4F0AF4DA9}" srcOrd="5" destOrd="0" presId="urn:microsoft.com/office/officeart/2005/8/layout/list1"/>
    <dgm:cxn modelId="{9CDAF841-3369-4548-87F5-F6B9EFAD8DAA}" type="presParOf" srcId="{A89F96A7-35F2-441F-90C5-2C1C6538F04E}" destId="{A31823EB-C823-44FB-B37E-9945A74514E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FEC37F-571D-4602-88AA-5A4A8A4FE264}"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66BFF8B6-3218-4D5C-98B1-6B2026603370}">
      <dgm:prSet custT="1"/>
      <dgm:spPr/>
      <dgm:t>
        <a:bodyPr/>
        <a:lstStyle/>
        <a:p>
          <a:r>
            <a:rPr lang="en-US" sz="1800" b="0" dirty="0"/>
            <a:t>Clients may make minor revisions, called change orders</a:t>
          </a:r>
        </a:p>
      </dgm:t>
    </dgm:pt>
    <dgm:pt modelId="{9722D434-D059-44DC-80A9-3CA31ECC0BD9}" type="parTrans" cxnId="{5E52022C-16C3-4000-8316-9DE600398C2E}">
      <dgm:prSet/>
      <dgm:spPr/>
      <dgm:t>
        <a:bodyPr/>
        <a:lstStyle/>
        <a:p>
          <a:endParaRPr lang="en-US"/>
        </a:p>
      </dgm:t>
    </dgm:pt>
    <dgm:pt modelId="{ECAACDBD-4E73-43DD-A17A-4C589331C58A}" type="sibTrans" cxnId="{5E52022C-16C3-4000-8316-9DE600398C2E}">
      <dgm:prSet/>
      <dgm:spPr/>
      <dgm:t>
        <a:bodyPr/>
        <a:lstStyle/>
        <a:p>
          <a:endParaRPr lang="en-US"/>
        </a:p>
      </dgm:t>
    </dgm:pt>
    <dgm:pt modelId="{0A72C4A9-6A2D-40C2-90B7-33F973A5853A}">
      <dgm:prSet custT="1"/>
      <dgm:spPr/>
      <dgm:t>
        <a:bodyPr/>
        <a:lstStyle/>
        <a:p>
          <a:r>
            <a:rPr lang="x-none" sz="1800" b="0" u="none" dirty="0"/>
            <a:t>Plans examiners must maintain records of these communications for possible reference</a:t>
          </a:r>
          <a:endParaRPr lang="en-US" sz="1800" b="0" u="none" dirty="0"/>
        </a:p>
      </dgm:t>
    </dgm:pt>
    <dgm:pt modelId="{2623DC50-E985-41E1-B38A-B55D6D11A0AA}" type="parTrans" cxnId="{A15B9B79-EDCC-4075-BD74-9084A115AC6E}">
      <dgm:prSet/>
      <dgm:spPr/>
      <dgm:t>
        <a:bodyPr/>
        <a:lstStyle/>
        <a:p>
          <a:endParaRPr lang="en-US"/>
        </a:p>
      </dgm:t>
    </dgm:pt>
    <dgm:pt modelId="{5D1BB8A5-1874-443F-8355-585902D2F507}" type="sibTrans" cxnId="{A15B9B79-EDCC-4075-BD74-9084A115AC6E}">
      <dgm:prSet/>
      <dgm:spPr/>
      <dgm:t>
        <a:bodyPr/>
        <a:lstStyle/>
        <a:p>
          <a:endParaRPr lang="en-US"/>
        </a:p>
      </dgm:t>
    </dgm:pt>
    <dgm:pt modelId="{467601E3-6D6F-415A-94DD-2BAA0DF903F9}">
      <dgm:prSet custT="1"/>
      <dgm:spPr/>
      <dgm:t>
        <a:bodyPr/>
        <a:lstStyle/>
        <a:p>
          <a:r>
            <a:rPr lang="x-none" sz="1800" b="0" u="none" dirty="0"/>
            <a:t>Inspectors should be aware of all changes to the construction plans</a:t>
          </a:r>
          <a:r>
            <a:rPr lang="en-US" sz="1800" b="0" u="none" dirty="0"/>
            <a:t>; </a:t>
          </a:r>
          <a:r>
            <a:rPr lang="x-none" sz="1800" b="0" u="none" dirty="0"/>
            <a:t>inspect the project to verify that the changes are made as approved</a:t>
          </a:r>
          <a:endParaRPr lang="en-US" sz="1800" b="0" u="none" dirty="0"/>
        </a:p>
      </dgm:t>
    </dgm:pt>
    <dgm:pt modelId="{529AEF35-A649-4330-B7D8-8368986EE4FA}" type="parTrans" cxnId="{DABB58AC-FC8D-4796-9FB1-054B8E012DC1}">
      <dgm:prSet/>
      <dgm:spPr/>
      <dgm:t>
        <a:bodyPr/>
        <a:lstStyle/>
        <a:p>
          <a:endParaRPr lang="en-US"/>
        </a:p>
      </dgm:t>
    </dgm:pt>
    <dgm:pt modelId="{B26BC8E1-189C-4200-B816-8A89E1115CD8}" type="sibTrans" cxnId="{DABB58AC-FC8D-4796-9FB1-054B8E012DC1}">
      <dgm:prSet/>
      <dgm:spPr/>
      <dgm:t>
        <a:bodyPr/>
        <a:lstStyle/>
        <a:p>
          <a:endParaRPr lang="en-US"/>
        </a:p>
      </dgm:t>
    </dgm:pt>
    <dgm:pt modelId="{F6A45A11-52DE-497C-9524-512434B8FEB8}">
      <dgm:prSet custT="1"/>
      <dgm:spPr/>
      <dgm:t>
        <a:bodyPr/>
        <a:lstStyle/>
        <a:p>
          <a:r>
            <a:rPr lang="x-none" sz="1800" b="0" u="none" dirty="0"/>
            <a:t>In some </a:t>
          </a:r>
          <a:r>
            <a:rPr lang="en-US" sz="1800" b="0" u="none" dirty="0"/>
            <a:t>locations</a:t>
          </a:r>
          <a:r>
            <a:rPr lang="x-none" sz="1800" b="0" u="none" dirty="0"/>
            <a:t>, all changes made throughout the project must be collated into a single set of documents and submitted as a record set of construction documents for the project</a:t>
          </a:r>
          <a:r>
            <a:rPr lang="en-US" sz="1800" b="0" u="none" dirty="0"/>
            <a:t>; </a:t>
          </a:r>
          <a:r>
            <a:rPr lang="x-none" sz="1800" b="0" u="none" dirty="0"/>
            <a:t>known as an “as-built” set of documents</a:t>
          </a:r>
          <a:endParaRPr lang="en-US" sz="1800" b="0" u="none" dirty="0"/>
        </a:p>
      </dgm:t>
    </dgm:pt>
    <dgm:pt modelId="{A13DC3C1-AA39-4BEE-8FE9-9C122005569C}" type="parTrans" cxnId="{E006ED01-5449-466C-9C8A-6621F352D0A6}">
      <dgm:prSet/>
      <dgm:spPr/>
      <dgm:t>
        <a:bodyPr/>
        <a:lstStyle/>
        <a:p>
          <a:endParaRPr lang="en-US"/>
        </a:p>
      </dgm:t>
    </dgm:pt>
    <dgm:pt modelId="{CE6B01DE-709C-42E0-8571-342BD97E418A}" type="sibTrans" cxnId="{E006ED01-5449-466C-9C8A-6621F352D0A6}">
      <dgm:prSet/>
      <dgm:spPr/>
      <dgm:t>
        <a:bodyPr/>
        <a:lstStyle/>
        <a:p>
          <a:endParaRPr lang="en-US"/>
        </a:p>
      </dgm:t>
    </dgm:pt>
    <dgm:pt modelId="{760063E1-756C-4235-A2BD-9BD88AAE3B5D}" type="pres">
      <dgm:prSet presAssocID="{45FEC37F-571D-4602-88AA-5A4A8A4FE264}" presName="linear" presStyleCnt="0">
        <dgm:presLayoutVars>
          <dgm:animLvl val="lvl"/>
          <dgm:resizeHandles val="exact"/>
        </dgm:presLayoutVars>
      </dgm:prSet>
      <dgm:spPr/>
      <dgm:t>
        <a:bodyPr/>
        <a:lstStyle/>
        <a:p>
          <a:endParaRPr lang="en-US"/>
        </a:p>
      </dgm:t>
    </dgm:pt>
    <dgm:pt modelId="{9F7FCB9A-8B8A-40B4-9FBD-97924B236E39}" type="pres">
      <dgm:prSet presAssocID="{66BFF8B6-3218-4D5C-98B1-6B2026603370}" presName="parentText" presStyleLbl="node1" presStyleIdx="0" presStyleCnt="4">
        <dgm:presLayoutVars>
          <dgm:chMax val="0"/>
          <dgm:bulletEnabled val="1"/>
        </dgm:presLayoutVars>
      </dgm:prSet>
      <dgm:spPr/>
      <dgm:t>
        <a:bodyPr/>
        <a:lstStyle/>
        <a:p>
          <a:endParaRPr lang="en-US"/>
        </a:p>
      </dgm:t>
    </dgm:pt>
    <dgm:pt modelId="{1D6B58E8-E1C8-491F-A8D7-D43AA829FEE5}" type="pres">
      <dgm:prSet presAssocID="{ECAACDBD-4E73-43DD-A17A-4C589331C58A}" presName="spacer" presStyleCnt="0"/>
      <dgm:spPr/>
      <dgm:t>
        <a:bodyPr/>
        <a:lstStyle/>
        <a:p>
          <a:endParaRPr lang="en-US"/>
        </a:p>
      </dgm:t>
    </dgm:pt>
    <dgm:pt modelId="{173F4135-3C16-41E0-B0B0-85A274B3FD53}" type="pres">
      <dgm:prSet presAssocID="{0A72C4A9-6A2D-40C2-90B7-33F973A5853A}" presName="parentText" presStyleLbl="node1" presStyleIdx="1" presStyleCnt="4">
        <dgm:presLayoutVars>
          <dgm:chMax val="0"/>
          <dgm:bulletEnabled val="1"/>
        </dgm:presLayoutVars>
      </dgm:prSet>
      <dgm:spPr/>
      <dgm:t>
        <a:bodyPr/>
        <a:lstStyle/>
        <a:p>
          <a:endParaRPr lang="en-US"/>
        </a:p>
      </dgm:t>
    </dgm:pt>
    <dgm:pt modelId="{4949823B-E511-468D-9C62-3F659A57FCA5}" type="pres">
      <dgm:prSet presAssocID="{5D1BB8A5-1874-443F-8355-585902D2F507}" presName="spacer" presStyleCnt="0"/>
      <dgm:spPr/>
      <dgm:t>
        <a:bodyPr/>
        <a:lstStyle/>
        <a:p>
          <a:endParaRPr lang="en-US"/>
        </a:p>
      </dgm:t>
    </dgm:pt>
    <dgm:pt modelId="{80C946E0-85BB-4BB2-BAF2-3D8B670ABFFF}" type="pres">
      <dgm:prSet presAssocID="{467601E3-6D6F-415A-94DD-2BAA0DF903F9}" presName="parentText" presStyleLbl="node1" presStyleIdx="2" presStyleCnt="4">
        <dgm:presLayoutVars>
          <dgm:chMax val="0"/>
          <dgm:bulletEnabled val="1"/>
        </dgm:presLayoutVars>
      </dgm:prSet>
      <dgm:spPr/>
      <dgm:t>
        <a:bodyPr/>
        <a:lstStyle/>
        <a:p>
          <a:endParaRPr lang="en-US"/>
        </a:p>
      </dgm:t>
    </dgm:pt>
    <dgm:pt modelId="{72797018-EAB9-414E-B197-EED65943CD2D}" type="pres">
      <dgm:prSet presAssocID="{B26BC8E1-189C-4200-B816-8A89E1115CD8}" presName="spacer" presStyleCnt="0"/>
      <dgm:spPr/>
      <dgm:t>
        <a:bodyPr/>
        <a:lstStyle/>
        <a:p>
          <a:endParaRPr lang="en-US"/>
        </a:p>
      </dgm:t>
    </dgm:pt>
    <dgm:pt modelId="{43F413B1-E1E1-4C44-AA7F-2B30F27D7211}" type="pres">
      <dgm:prSet presAssocID="{F6A45A11-52DE-497C-9524-512434B8FEB8}" presName="parentText" presStyleLbl="node1" presStyleIdx="3" presStyleCnt="4">
        <dgm:presLayoutVars>
          <dgm:chMax val="0"/>
          <dgm:bulletEnabled val="1"/>
        </dgm:presLayoutVars>
      </dgm:prSet>
      <dgm:spPr/>
      <dgm:t>
        <a:bodyPr/>
        <a:lstStyle/>
        <a:p>
          <a:endParaRPr lang="en-US"/>
        </a:p>
      </dgm:t>
    </dgm:pt>
  </dgm:ptLst>
  <dgm:cxnLst>
    <dgm:cxn modelId="{D523BD6D-3917-4355-A6F4-1840B03DF561}" type="presOf" srcId="{467601E3-6D6F-415A-94DD-2BAA0DF903F9}" destId="{80C946E0-85BB-4BB2-BAF2-3D8B670ABFFF}" srcOrd="0" destOrd="0" presId="urn:microsoft.com/office/officeart/2005/8/layout/vList2"/>
    <dgm:cxn modelId="{DABB58AC-FC8D-4796-9FB1-054B8E012DC1}" srcId="{45FEC37F-571D-4602-88AA-5A4A8A4FE264}" destId="{467601E3-6D6F-415A-94DD-2BAA0DF903F9}" srcOrd="2" destOrd="0" parTransId="{529AEF35-A649-4330-B7D8-8368986EE4FA}" sibTransId="{B26BC8E1-189C-4200-B816-8A89E1115CD8}"/>
    <dgm:cxn modelId="{A53DE18F-AAFC-438B-99A2-658EFAD965E4}" type="presOf" srcId="{45FEC37F-571D-4602-88AA-5A4A8A4FE264}" destId="{760063E1-756C-4235-A2BD-9BD88AAE3B5D}" srcOrd="0" destOrd="0" presId="urn:microsoft.com/office/officeart/2005/8/layout/vList2"/>
    <dgm:cxn modelId="{5C2B5514-0CF5-45B0-9222-CD33A7A90160}" type="presOf" srcId="{0A72C4A9-6A2D-40C2-90B7-33F973A5853A}" destId="{173F4135-3C16-41E0-B0B0-85A274B3FD53}" srcOrd="0" destOrd="0" presId="urn:microsoft.com/office/officeart/2005/8/layout/vList2"/>
    <dgm:cxn modelId="{09AF3774-C8CE-4869-9F2A-A91E055BCF33}" type="presOf" srcId="{66BFF8B6-3218-4D5C-98B1-6B2026603370}" destId="{9F7FCB9A-8B8A-40B4-9FBD-97924B236E39}" srcOrd="0" destOrd="0" presId="urn:microsoft.com/office/officeart/2005/8/layout/vList2"/>
    <dgm:cxn modelId="{5E52022C-16C3-4000-8316-9DE600398C2E}" srcId="{45FEC37F-571D-4602-88AA-5A4A8A4FE264}" destId="{66BFF8B6-3218-4D5C-98B1-6B2026603370}" srcOrd="0" destOrd="0" parTransId="{9722D434-D059-44DC-80A9-3CA31ECC0BD9}" sibTransId="{ECAACDBD-4E73-43DD-A17A-4C589331C58A}"/>
    <dgm:cxn modelId="{E006ED01-5449-466C-9C8A-6621F352D0A6}" srcId="{45FEC37F-571D-4602-88AA-5A4A8A4FE264}" destId="{F6A45A11-52DE-497C-9524-512434B8FEB8}" srcOrd="3" destOrd="0" parTransId="{A13DC3C1-AA39-4BEE-8FE9-9C122005569C}" sibTransId="{CE6B01DE-709C-42E0-8571-342BD97E418A}"/>
    <dgm:cxn modelId="{DA67BD08-669D-4FC3-BD0A-446F63E36EAD}" type="presOf" srcId="{F6A45A11-52DE-497C-9524-512434B8FEB8}" destId="{43F413B1-E1E1-4C44-AA7F-2B30F27D7211}" srcOrd="0" destOrd="0" presId="urn:microsoft.com/office/officeart/2005/8/layout/vList2"/>
    <dgm:cxn modelId="{A15B9B79-EDCC-4075-BD74-9084A115AC6E}" srcId="{45FEC37F-571D-4602-88AA-5A4A8A4FE264}" destId="{0A72C4A9-6A2D-40C2-90B7-33F973A5853A}" srcOrd="1" destOrd="0" parTransId="{2623DC50-E985-41E1-B38A-B55D6D11A0AA}" sibTransId="{5D1BB8A5-1874-443F-8355-585902D2F507}"/>
    <dgm:cxn modelId="{764E272C-BE2D-44D8-9E11-6E5D3C8F12EE}" type="presParOf" srcId="{760063E1-756C-4235-A2BD-9BD88AAE3B5D}" destId="{9F7FCB9A-8B8A-40B4-9FBD-97924B236E39}" srcOrd="0" destOrd="0" presId="urn:microsoft.com/office/officeart/2005/8/layout/vList2"/>
    <dgm:cxn modelId="{424788A7-E3EE-4E01-9C79-572A3BAC4540}" type="presParOf" srcId="{760063E1-756C-4235-A2BD-9BD88AAE3B5D}" destId="{1D6B58E8-E1C8-491F-A8D7-D43AA829FEE5}" srcOrd="1" destOrd="0" presId="urn:microsoft.com/office/officeart/2005/8/layout/vList2"/>
    <dgm:cxn modelId="{6336D70E-0B9E-476B-A96C-5B3AF9581BC9}" type="presParOf" srcId="{760063E1-756C-4235-A2BD-9BD88AAE3B5D}" destId="{173F4135-3C16-41E0-B0B0-85A274B3FD53}" srcOrd="2" destOrd="0" presId="urn:microsoft.com/office/officeart/2005/8/layout/vList2"/>
    <dgm:cxn modelId="{A7E0D11D-64AF-4690-BBD9-AD5D667D67F0}" type="presParOf" srcId="{760063E1-756C-4235-A2BD-9BD88AAE3B5D}" destId="{4949823B-E511-468D-9C62-3F659A57FCA5}" srcOrd="3" destOrd="0" presId="urn:microsoft.com/office/officeart/2005/8/layout/vList2"/>
    <dgm:cxn modelId="{0AE76DAC-9188-4E0B-B997-EFDFFF9377D4}" type="presParOf" srcId="{760063E1-756C-4235-A2BD-9BD88AAE3B5D}" destId="{80C946E0-85BB-4BB2-BAF2-3D8B670ABFFF}" srcOrd="4" destOrd="0" presId="urn:microsoft.com/office/officeart/2005/8/layout/vList2"/>
    <dgm:cxn modelId="{DFF5E483-0EF2-4587-9304-3E60C7D77AFC}" type="presParOf" srcId="{760063E1-756C-4235-A2BD-9BD88AAE3B5D}" destId="{72797018-EAB9-414E-B197-EED65943CD2D}" srcOrd="5" destOrd="0" presId="urn:microsoft.com/office/officeart/2005/8/layout/vList2"/>
    <dgm:cxn modelId="{7C1EBAF9-0081-4046-8DCB-20891A27D5B6}" type="presParOf" srcId="{760063E1-756C-4235-A2BD-9BD88AAE3B5D}" destId="{43F413B1-E1E1-4C44-AA7F-2B30F27D721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1448F3-25A2-4738-A6BA-7946AD2DA55C}" type="doc">
      <dgm:prSet loTypeId="urn:microsoft.com/office/officeart/2008/layout/VerticalCurvedList" loCatId="list" qsTypeId="urn:microsoft.com/office/officeart/2005/8/quickstyle/simple5" qsCatId="simple" csTypeId="urn:microsoft.com/office/officeart/2005/8/colors/accent2_3" csCatId="accent2" phldr="1"/>
      <dgm:spPr/>
      <dgm:t>
        <a:bodyPr/>
        <a:lstStyle/>
        <a:p>
          <a:endParaRPr lang="en-US"/>
        </a:p>
      </dgm:t>
    </dgm:pt>
    <dgm:pt modelId="{A9EAFCE2-B011-4247-BE60-ABB67EBF0D21}">
      <dgm:prSet phldrT="[Text]" custT="1"/>
      <dgm:spPr/>
      <dgm:t>
        <a:bodyPr/>
        <a:lstStyle/>
        <a:p>
          <a:r>
            <a:rPr lang="en-US" sz="1800" b="0" dirty="0"/>
            <a:t>In some jurisdictions, building department examiners review the plans before plumbing, electrical, mechanical, or fire protection reviewers</a:t>
          </a:r>
        </a:p>
      </dgm:t>
    </dgm:pt>
    <dgm:pt modelId="{C0A5B0FF-5150-44F1-AF4A-A422716DA228}" type="parTrans" cxnId="{A6D69ABD-1B9B-4B39-98CB-833EB4D96337}">
      <dgm:prSet/>
      <dgm:spPr/>
      <dgm:t>
        <a:bodyPr/>
        <a:lstStyle/>
        <a:p>
          <a:endParaRPr lang="en-US"/>
        </a:p>
      </dgm:t>
    </dgm:pt>
    <dgm:pt modelId="{6FB2A11F-1907-4819-B822-6C269077EAE3}" type="sibTrans" cxnId="{A6D69ABD-1B9B-4B39-98CB-833EB4D96337}">
      <dgm:prSet/>
      <dgm:spPr/>
      <dgm:t>
        <a:bodyPr/>
        <a:lstStyle/>
        <a:p>
          <a:endParaRPr lang="en-US"/>
        </a:p>
      </dgm:t>
    </dgm:pt>
    <dgm:pt modelId="{1DA6E8AE-997A-434F-AE14-C5B285514581}">
      <dgm:prSet custT="1"/>
      <dgm:spPr>
        <a:solidFill>
          <a:schemeClr val="accent2"/>
        </a:solidFill>
      </dgm:spPr>
      <dgm:t>
        <a:bodyPr/>
        <a:lstStyle/>
        <a:p>
          <a:r>
            <a:rPr lang="en-US" sz="1800" b="0" dirty="0"/>
            <a:t>There are times when this procedure is not best</a:t>
          </a:r>
        </a:p>
      </dgm:t>
    </dgm:pt>
    <dgm:pt modelId="{D09DF1E3-5B71-4D38-9127-E3D54BFCA5FC}" type="parTrans" cxnId="{86D34FBA-A8D6-4219-BD73-FAD3024EB649}">
      <dgm:prSet/>
      <dgm:spPr/>
      <dgm:t>
        <a:bodyPr/>
        <a:lstStyle/>
        <a:p>
          <a:endParaRPr lang="en-US"/>
        </a:p>
      </dgm:t>
    </dgm:pt>
    <dgm:pt modelId="{F9EA70C2-9E6B-4D26-8042-E35B251B5BFC}" type="sibTrans" cxnId="{86D34FBA-A8D6-4219-BD73-FAD3024EB649}">
      <dgm:prSet/>
      <dgm:spPr/>
      <dgm:t>
        <a:bodyPr/>
        <a:lstStyle/>
        <a:p>
          <a:endParaRPr lang="en-US"/>
        </a:p>
      </dgm:t>
    </dgm:pt>
    <dgm:pt modelId="{D0E4B3F0-3BCA-4862-9745-4307F363EF5C}">
      <dgm:prSet phldrT="[Text]" custT="1"/>
      <dgm:spPr/>
      <dgm:t>
        <a:bodyPr/>
        <a:lstStyle/>
        <a:p>
          <a:r>
            <a:rPr lang="en-US" sz="1800" b="0" dirty="0"/>
            <a:t>Ideally, all plans for a project are submitted to the reviewing authority at the same time</a:t>
          </a:r>
        </a:p>
      </dgm:t>
    </dgm:pt>
    <dgm:pt modelId="{F46B3EB6-FAB5-4422-A2BA-F09E2A5D06CE}" type="parTrans" cxnId="{A41A903E-9AD4-4657-BE25-57882654BEC9}">
      <dgm:prSet/>
      <dgm:spPr/>
      <dgm:t>
        <a:bodyPr/>
        <a:lstStyle/>
        <a:p>
          <a:endParaRPr lang="en-US"/>
        </a:p>
      </dgm:t>
    </dgm:pt>
    <dgm:pt modelId="{9F6E912F-F855-4EBA-805C-2D98781EDFDB}" type="sibTrans" cxnId="{A41A903E-9AD4-4657-BE25-57882654BEC9}">
      <dgm:prSet/>
      <dgm:spPr/>
      <dgm:t>
        <a:bodyPr/>
        <a:lstStyle/>
        <a:p>
          <a:endParaRPr lang="en-US"/>
        </a:p>
      </dgm:t>
    </dgm:pt>
    <dgm:pt modelId="{22644347-C39B-4CCA-8B21-7E8763BD12D4}" type="pres">
      <dgm:prSet presAssocID="{831448F3-25A2-4738-A6BA-7946AD2DA55C}" presName="Name0" presStyleCnt="0">
        <dgm:presLayoutVars>
          <dgm:chMax val="7"/>
          <dgm:chPref val="7"/>
          <dgm:dir/>
        </dgm:presLayoutVars>
      </dgm:prSet>
      <dgm:spPr/>
      <dgm:t>
        <a:bodyPr/>
        <a:lstStyle/>
        <a:p>
          <a:endParaRPr lang="en-US"/>
        </a:p>
      </dgm:t>
    </dgm:pt>
    <dgm:pt modelId="{BDD951AC-5BF4-4C31-998D-F7F7F26B44D9}" type="pres">
      <dgm:prSet presAssocID="{831448F3-25A2-4738-A6BA-7946AD2DA55C}" presName="Name1" presStyleCnt="0"/>
      <dgm:spPr/>
    </dgm:pt>
    <dgm:pt modelId="{E99A421B-8361-488F-B424-AD92D4937B25}" type="pres">
      <dgm:prSet presAssocID="{831448F3-25A2-4738-A6BA-7946AD2DA55C}" presName="cycle" presStyleCnt="0"/>
      <dgm:spPr/>
    </dgm:pt>
    <dgm:pt modelId="{743B1F83-25A8-4906-A236-1F2F55F68E9D}" type="pres">
      <dgm:prSet presAssocID="{831448F3-25A2-4738-A6BA-7946AD2DA55C}" presName="srcNode" presStyleLbl="node1" presStyleIdx="0" presStyleCnt="3"/>
      <dgm:spPr/>
    </dgm:pt>
    <dgm:pt modelId="{FC595989-3F8E-4C92-A492-B92787AA4ADC}" type="pres">
      <dgm:prSet presAssocID="{831448F3-25A2-4738-A6BA-7946AD2DA55C}" presName="conn" presStyleLbl="parChTrans1D2" presStyleIdx="0" presStyleCnt="1"/>
      <dgm:spPr/>
      <dgm:t>
        <a:bodyPr/>
        <a:lstStyle/>
        <a:p>
          <a:endParaRPr lang="en-US"/>
        </a:p>
      </dgm:t>
    </dgm:pt>
    <dgm:pt modelId="{059B7D26-45A7-4BF5-9B0F-940E34D66580}" type="pres">
      <dgm:prSet presAssocID="{831448F3-25A2-4738-A6BA-7946AD2DA55C}" presName="extraNode" presStyleLbl="node1" presStyleIdx="0" presStyleCnt="3"/>
      <dgm:spPr/>
    </dgm:pt>
    <dgm:pt modelId="{49017BA9-95C7-412E-A222-7B9E96735F08}" type="pres">
      <dgm:prSet presAssocID="{831448F3-25A2-4738-A6BA-7946AD2DA55C}" presName="dstNode" presStyleLbl="node1" presStyleIdx="0" presStyleCnt="3"/>
      <dgm:spPr/>
    </dgm:pt>
    <dgm:pt modelId="{36BD0189-7632-4F09-9B2A-EDACA33B6AC5}" type="pres">
      <dgm:prSet presAssocID="{A9EAFCE2-B011-4247-BE60-ABB67EBF0D21}" presName="text_1" presStyleLbl="node1" presStyleIdx="0" presStyleCnt="3" custScaleY="113278">
        <dgm:presLayoutVars>
          <dgm:bulletEnabled val="1"/>
        </dgm:presLayoutVars>
      </dgm:prSet>
      <dgm:spPr/>
      <dgm:t>
        <a:bodyPr/>
        <a:lstStyle/>
        <a:p>
          <a:endParaRPr lang="en-US"/>
        </a:p>
      </dgm:t>
    </dgm:pt>
    <dgm:pt modelId="{34AE0075-ACBE-4714-AFEF-9555F59F1872}" type="pres">
      <dgm:prSet presAssocID="{A9EAFCE2-B011-4247-BE60-ABB67EBF0D21}" presName="accent_1" presStyleCnt="0"/>
      <dgm:spPr/>
    </dgm:pt>
    <dgm:pt modelId="{4DB92001-0574-4D8B-8B5B-3626D132927C}" type="pres">
      <dgm:prSet presAssocID="{A9EAFCE2-B011-4247-BE60-ABB67EBF0D21}" presName="accentRepeatNode" presStyleLbl="solidFgAcc1" presStyleIdx="0" presStyleCnt="3"/>
      <dgm:spPr/>
    </dgm:pt>
    <dgm:pt modelId="{6DC76856-D8DD-4CCF-90A1-2A1CB2650518}" type="pres">
      <dgm:prSet presAssocID="{D0E4B3F0-3BCA-4862-9745-4307F363EF5C}" presName="text_2" presStyleLbl="node1" presStyleIdx="1" presStyleCnt="3">
        <dgm:presLayoutVars>
          <dgm:bulletEnabled val="1"/>
        </dgm:presLayoutVars>
      </dgm:prSet>
      <dgm:spPr/>
      <dgm:t>
        <a:bodyPr/>
        <a:lstStyle/>
        <a:p>
          <a:endParaRPr lang="en-US"/>
        </a:p>
      </dgm:t>
    </dgm:pt>
    <dgm:pt modelId="{1B9196FF-4043-4528-B10F-787A02AE0B23}" type="pres">
      <dgm:prSet presAssocID="{D0E4B3F0-3BCA-4862-9745-4307F363EF5C}" presName="accent_2" presStyleCnt="0"/>
      <dgm:spPr/>
    </dgm:pt>
    <dgm:pt modelId="{D1C81B4C-0C69-4324-B798-8EDDC79140B1}" type="pres">
      <dgm:prSet presAssocID="{D0E4B3F0-3BCA-4862-9745-4307F363EF5C}" presName="accentRepeatNode" presStyleLbl="solidFgAcc1" presStyleIdx="1" presStyleCnt="3"/>
      <dgm:spPr/>
    </dgm:pt>
    <dgm:pt modelId="{CE5393BB-61AD-45C5-8521-09E0693A6925}" type="pres">
      <dgm:prSet presAssocID="{1DA6E8AE-997A-434F-AE14-C5B285514581}" presName="text_3" presStyleLbl="node1" presStyleIdx="2" presStyleCnt="3">
        <dgm:presLayoutVars>
          <dgm:bulletEnabled val="1"/>
        </dgm:presLayoutVars>
      </dgm:prSet>
      <dgm:spPr/>
      <dgm:t>
        <a:bodyPr/>
        <a:lstStyle/>
        <a:p>
          <a:endParaRPr lang="en-US"/>
        </a:p>
      </dgm:t>
    </dgm:pt>
    <dgm:pt modelId="{51363D61-1CF3-4677-9A20-A33527CC9623}" type="pres">
      <dgm:prSet presAssocID="{1DA6E8AE-997A-434F-AE14-C5B285514581}" presName="accent_3" presStyleCnt="0"/>
      <dgm:spPr/>
    </dgm:pt>
    <dgm:pt modelId="{89FB612F-B3E7-471E-A758-F88F3137EF71}" type="pres">
      <dgm:prSet presAssocID="{1DA6E8AE-997A-434F-AE14-C5B285514581}" presName="accentRepeatNode" presStyleLbl="solidFgAcc1" presStyleIdx="2" presStyleCnt="3"/>
      <dgm:spPr/>
    </dgm:pt>
  </dgm:ptLst>
  <dgm:cxnLst>
    <dgm:cxn modelId="{344323DD-F1F7-4484-B672-B4BF4B78B5EE}" type="presOf" srcId="{831448F3-25A2-4738-A6BA-7946AD2DA55C}" destId="{22644347-C39B-4CCA-8B21-7E8763BD12D4}" srcOrd="0" destOrd="0" presId="urn:microsoft.com/office/officeart/2008/layout/VerticalCurvedList"/>
    <dgm:cxn modelId="{D4AA44D2-C100-4CAC-A305-7863144E74A2}" type="presOf" srcId="{6FB2A11F-1907-4819-B822-6C269077EAE3}" destId="{FC595989-3F8E-4C92-A492-B92787AA4ADC}" srcOrd="0" destOrd="0" presId="urn:microsoft.com/office/officeart/2008/layout/VerticalCurvedList"/>
    <dgm:cxn modelId="{A0EC4280-1128-4750-A521-6AA65787E469}" type="presOf" srcId="{1DA6E8AE-997A-434F-AE14-C5B285514581}" destId="{CE5393BB-61AD-45C5-8521-09E0693A6925}" srcOrd="0" destOrd="0" presId="urn:microsoft.com/office/officeart/2008/layout/VerticalCurvedList"/>
    <dgm:cxn modelId="{A6D69ABD-1B9B-4B39-98CB-833EB4D96337}" srcId="{831448F3-25A2-4738-A6BA-7946AD2DA55C}" destId="{A9EAFCE2-B011-4247-BE60-ABB67EBF0D21}" srcOrd="0" destOrd="0" parTransId="{C0A5B0FF-5150-44F1-AF4A-A422716DA228}" sibTransId="{6FB2A11F-1907-4819-B822-6C269077EAE3}"/>
    <dgm:cxn modelId="{86D34FBA-A8D6-4219-BD73-FAD3024EB649}" srcId="{831448F3-25A2-4738-A6BA-7946AD2DA55C}" destId="{1DA6E8AE-997A-434F-AE14-C5B285514581}" srcOrd="2" destOrd="0" parTransId="{D09DF1E3-5B71-4D38-9127-E3D54BFCA5FC}" sibTransId="{F9EA70C2-9E6B-4D26-8042-E35B251B5BFC}"/>
    <dgm:cxn modelId="{A41A903E-9AD4-4657-BE25-57882654BEC9}" srcId="{831448F3-25A2-4738-A6BA-7946AD2DA55C}" destId="{D0E4B3F0-3BCA-4862-9745-4307F363EF5C}" srcOrd="1" destOrd="0" parTransId="{F46B3EB6-FAB5-4422-A2BA-F09E2A5D06CE}" sibTransId="{9F6E912F-F855-4EBA-805C-2D98781EDFDB}"/>
    <dgm:cxn modelId="{F0A457DC-3B1A-45D3-A323-0EF0A408547D}" type="presOf" srcId="{A9EAFCE2-B011-4247-BE60-ABB67EBF0D21}" destId="{36BD0189-7632-4F09-9B2A-EDACA33B6AC5}" srcOrd="0" destOrd="0" presId="urn:microsoft.com/office/officeart/2008/layout/VerticalCurvedList"/>
    <dgm:cxn modelId="{DDEA8C1F-DCD5-4C57-AC92-DBD0B703AF04}" type="presOf" srcId="{D0E4B3F0-3BCA-4862-9745-4307F363EF5C}" destId="{6DC76856-D8DD-4CCF-90A1-2A1CB2650518}" srcOrd="0" destOrd="0" presId="urn:microsoft.com/office/officeart/2008/layout/VerticalCurvedList"/>
    <dgm:cxn modelId="{A27B3590-9326-45C7-B9A2-88C3F51E94BD}" type="presParOf" srcId="{22644347-C39B-4CCA-8B21-7E8763BD12D4}" destId="{BDD951AC-5BF4-4C31-998D-F7F7F26B44D9}" srcOrd="0" destOrd="0" presId="urn:microsoft.com/office/officeart/2008/layout/VerticalCurvedList"/>
    <dgm:cxn modelId="{F59BEADC-4808-4240-A4BC-DCF16E1B5506}" type="presParOf" srcId="{BDD951AC-5BF4-4C31-998D-F7F7F26B44D9}" destId="{E99A421B-8361-488F-B424-AD92D4937B25}" srcOrd="0" destOrd="0" presId="urn:microsoft.com/office/officeart/2008/layout/VerticalCurvedList"/>
    <dgm:cxn modelId="{1A494C85-907D-4561-AE60-7E21466257CE}" type="presParOf" srcId="{E99A421B-8361-488F-B424-AD92D4937B25}" destId="{743B1F83-25A8-4906-A236-1F2F55F68E9D}" srcOrd="0" destOrd="0" presId="urn:microsoft.com/office/officeart/2008/layout/VerticalCurvedList"/>
    <dgm:cxn modelId="{C2EA9ECD-BC4F-4619-93E0-66F1E3F9C403}" type="presParOf" srcId="{E99A421B-8361-488F-B424-AD92D4937B25}" destId="{FC595989-3F8E-4C92-A492-B92787AA4ADC}" srcOrd="1" destOrd="0" presId="urn:microsoft.com/office/officeart/2008/layout/VerticalCurvedList"/>
    <dgm:cxn modelId="{A0296C06-CFD1-4036-BAD6-640FEB3237A6}" type="presParOf" srcId="{E99A421B-8361-488F-B424-AD92D4937B25}" destId="{059B7D26-45A7-4BF5-9B0F-940E34D66580}" srcOrd="2" destOrd="0" presId="urn:microsoft.com/office/officeart/2008/layout/VerticalCurvedList"/>
    <dgm:cxn modelId="{467435F7-2ABF-44A9-A279-BD76D5BB0430}" type="presParOf" srcId="{E99A421B-8361-488F-B424-AD92D4937B25}" destId="{49017BA9-95C7-412E-A222-7B9E96735F08}" srcOrd="3" destOrd="0" presId="urn:microsoft.com/office/officeart/2008/layout/VerticalCurvedList"/>
    <dgm:cxn modelId="{7B8E0A6F-5D67-45D3-BA49-B14636333637}" type="presParOf" srcId="{BDD951AC-5BF4-4C31-998D-F7F7F26B44D9}" destId="{36BD0189-7632-4F09-9B2A-EDACA33B6AC5}" srcOrd="1" destOrd="0" presId="urn:microsoft.com/office/officeart/2008/layout/VerticalCurvedList"/>
    <dgm:cxn modelId="{F9ADA99B-373C-402A-B489-150CEB0F2940}" type="presParOf" srcId="{BDD951AC-5BF4-4C31-998D-F7F7F26B44D9}" destId="{34AE0075-ACBE-4714-AFEF-9555F59F1872}" srcOrd="2" destOrd="0" presId="urn:microsoft.com/office/officeart/2008/layout/VerticalCurvedList"/>
    <dgm:cxn modelId="{28BCCF06-1955-4C83-B314-310B44A049A5}" type="presParOf" srcId="{34AE0075-ACBE-4714-AFEF-9555F59F1872}" destId="{4DB92001-0574-4D8B-8B5B-3626D132927C}" srcOrd="0" destOrd="0" presId="urn:microsoft.com/office/officeart/2008/layout/VerticalCurvedList"/>
    <dgm:cxn modelId="{5E150875-9E6F-4600-A93C-0D41DA9375A2}" type="presParOf" srcId="{BDD951AC-5BF4-4C31-998D-F7F7F26B44D9}" destId="{6DC76856-D8DD-4CCF-90A1-2A1CB2650518}" srcOrd="3" destOrd="0" presId="urn:microsoft.com/office/officeart/2008/layout/VerticalCurvedList"/>
    <dgm:cxn modelId="{31E4EBBC-E1B6-4C70-999F-4C5FC859C96A}" type="presParOf" srcId="{BDD951AC-5BF4-4C31-998D-F7F7F26B44D9}" destId="{1B9196FF-4043-4528-B10F-787A02AE0B23}" srcOrd="4" destOrd="0" presId="urn:microsoft.com/office/officeart/2008/layout/VerticalCurvedList"/>
    <dgm:cxn modelId="{AB22D1D2-7B3C-4FA1-AA14-7F2D94102106}" type="presParOf" srcId="{1B9196FF-4043-4528-B10F-787A02AE0B23}" destId="{D1C81B4C-0C69-4324-B798-8EDDC79140B1}" srcOrd="0" destOrd="0" presId="urn:microsoft.com/office/officeart/2008/layout/VerticalCurvedList"/>
    <dgm:cxn modelId="{BAFB1A28-ABCD-4B35-968C-470A67918B86}" type="presParOf" srcId="{BDD951AC-5BF4-4C31-998D-F7F7F26B44D9}" destId="{CE5393BB-61AD-45C5-8521-09E0693A6925}" srcOrd="5" destOrd="0" presId="urn:microsoft.com/office/officeart/2008/layout/VerticalCurvedList"/>
    <dgm:cxn modelId="{32859D11-AB71-46DC-AC92-41B4DBD234C7}" type="presParOf" srcId="{BDD951AC-5BF4-4C31-998D-F7F7F26B44D9}" destId="{51363D61-1CF3-4677-9A20-A33527CC9623}" srcOrd="6" destOrd="0" presId="urn:microsoft.com/office/officeart/2008/layout/VerticalCurvedList"/>
    <dgm:cxn modelId="{3D1C7295-53D0-4D94-B853-DE3939D163A9}" type="presParOf" srcId="{51363D61-1CF3-4677-9A20-A33527CC9623}" destId="{89FB612F-B3E7-471E-A758-F88F3137EF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7AB8C-E1AE-475B-86FC-6CB86B429C65}">
      <dsp:nvSpPr>
        <dsp:cNvPr id="0" name=""/>
        <dsp:cNvSpPr/>
      </dsp:nvSpPr>
      <dsp:spPr>
        <a:xfrm>
          <a:off x="0" y="0"/>
          <a:ext cx="4267200" cy="1028163"/>
        </a:xfrm>
        <a:prstGeom prst="roundRect">
          <a:avLst/>
        </a:prstGeom>
        <a:gradFill rotWithShape="0">
          <a:gsLst>
            <a:gs pos="0">
              <a:schemeClr val="accent2">
                <a:shade val="80000"/>
                <a:hueOff val="0"/>
                <a:satOff val="0"/>
                <a:lumOff val="0"/>
                <a:alphaOff val="0"/>
                <a:tint val="50000"/>
                <a:satMod val="300000"/>
              </a:schemeClr>
            </a:gs>
            <a:gs pos="35000">
              <a:schemeClr val="accent2">
                <a:shade val="80000"/>
                <a:hueOff val="0"/>
                <a:satOff val="0"/>
                <a:lumOff val="0"/>
                <a:alphaOff val="0"/>
                <a:tint val="37000"/>
                <a:satMod val="300000"/>
              </a:schemeClr>
            </a:gs>
            <a:gs pos="100000">
              <a:schemeClr val="accent2">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Many agencies use third-party agencies to assist with construction document review</a:t>
          </a:r>
          <a:endParaRPr lang="en-US" sz="1800" b="0" u="none" kern="1200" dirty="0"/>
        </a:p>
      </dsp:txBody>
      <dsp:txXfrm>
        <a:off x="50191" y="50191"/>
        <a:ext cx="4166818" cy="927781"/>
      </dsp:txXfrm>
    </dsp:sp>
    <dsp:sp modelId="{F5ABAD06-0299-4D90-94D8-51AC2EBF6414}">
      <dsp:nvSpPr>
        <dsp:cNvPr id="0" name=""/>
        <dsp:cNvSpPr/>
      </dsp:nvSpPr>
      <dsp:spPr>
        <a:xfrm>
          <a:off x="0" y="1040850"/>
          <a:ext cx="4267200" cy="1536180"/>
        </a:xfrm>
        <a:prstGeom prst="roundRect">
          <a:avLst/>
        </a:prstGeom>
        <a:gradFill rotWithShape="0">
          <a:gsLst>
            <a:gs pos="0">
              <a:schemeClr val="accent2">
                <a:shade val="80000"/>
                <a:hueOff val="0"/>
                <a:satOff val="-3694"/>
                <a:lumOff val="9483"/>
                <a:alphaOff val="0"/>
                <a:tint val="50000"/>
                <a:satMod val="300000"/>
              </a:schemeClr>
            </a:gs>
            <a:gs pos="35000">
              <a:schemeClr val="accent2">
                <a:shade val="80000"/>
                <a:hueOff val="0"/>
                <a:satOff val="-3694"/>
                <a:lumOff val="9483"/>
                <a:alphaOff val="0"/>
                <a:tint val="37000"/>
                <a:satMod val="300000"/>
              </a:schemeClr>
            </a:gs>
            <a:gs pos="100000">
              <a:schemeClr val="accent2">
                <a:shade val="80000"/>
                <a:hueOff val="0"/>
                <a:satOff val="-3694"/>
                <a:lumOff val="948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In this instance, they should coordinate the review with the fire department to make sure locally adopted statutes and codes are addressed</a:t>
          </a:r>
          <a:endParaRPr lang="en-US" sz="1800" b="0" u="none" kern="1200" dirty="0"/>
        </a:p>
      </dsp:txBody>
      <dsp:txXfrm>
        <a:off x="74990" y="1115840"/>
        <a:ext cx="4117220" cy="1386200"/>
      </dsp:txXfrm>
    </dsp:sp>
    <dsp:sp modelId="{86013630-F5B5-44C5-80AC-5935AA6EEE42}">
      <dsp:nvSpPr>
        <dsp:cNvPr id="0" name=""/>
        <dsp:cNvSpPr/>
      </dsp:nvSpPr>
      <dsp:spPr>
        <a:xfrm>
          <a:off x="0" y="2589359"/>
          <a:ext cx="4267200" cy="891548"/>
        </a:xfrm>
        <a:prstGeom prst="roundRect">
          <a:avLst/>
        </a:prstGeom>
        <a:gradFill rotWithShape="0">
          <a:gsLst>
            <a:gs pos="0">
              <a:schemeClr val="accent2">
                <a:shade val="80000"/>
                <a:hueOff val="0"/>
                <a:satOff val="-7387"/>
                <a:lumOff val="18966"/>
                <a:alphaOff val="0"/>
                <a:tint val="50000"/>
                <a:satMod val="300000"/>
              </a:schemeClr>
            </a:gs>
            <a:gs pos="35000">
              <a:schemeClr val="accent2">
                <a:shade val="80000"/>
                <a:hueOff val="0"/>
                <a:satOff val="-7387"/>
                <a:lumOff val="18966"/>
                <a:alphaOff val="0"/>
                <a:tint val="37000"/>
                <a:satMod val="300000"/>
              </a:schemeClr>
            </a:gs>
            <a:gs pos="100000">
              <a:schemeClr val="accent2">
                <a:shade val="80000"/>
                <a:hueOff val="0"/>
                <a:satOff val="-7387"/>
                <a:lumOff val="189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Many plans review agencies publish a process guide that outlines the plans review process</a:t>
          </a:r>
          <a:endParaRPr lang="en-US" sz="1800" b="0" u="none" kern="1200" dirty="0"/>
        </a:p>
      </dsp:txBody>
      <dsp:txXfrm>
        <a:off x="43522" y="2632881"/>
        <a:ext cx="4180156" cy="804504"/>
      </dsp:txXfrm>
    </dsp:sp>
    <dsp:sp modelId="{94E33449-9080-40B9-9158-A37B80967BE5}">
      <dsp:nvSpPr>
        <dsp:cNvPr id="0" name=""/>
        <dsp:cNvSpPr/>
      </dsp:nvSpPr>
      <dsp:spPr>
        <a:xfrm>
          <a:off x="0" y="3493236"/>
          <a:ext cx="4267200" cy="1083167"/>
        </a:xfrm>
        <a:prstGeom prst="roundRect">
          <a:avLst/>
        </a:prstGeom>
        <a:gradFill rotWithShape="0">
          <a:gsLst>
            <a:gs pos="0">
              <a:schemeClr val="accent2">
                <a:shade val="80000"/>
                <a:hueOff val="0"/>
                <a:satOff val="-11081"/>
                <a:lumOff val="28449"/>
                <a:alphaOff val="0"/>
                <a:tint val="50000"/>
                <a:satMod val="300000"/>
              </a:schemeClr>
            </a:gs>
            <a:gs pos="35000">
              <a:schemeClr val="accent2">
                <a:shade val="80000"/>
                <a:hueOff val="0"/>
                <a:satOff val="-11081"/>
                <a:lumOff val="28449"/>
                <a:alphaOff val="0"/>
                <a:tint val="37000"/>
                <a:satMod val="300000"/>
              </a:schemeClr>
            </a:gs>
            <a:gs pos="100000">
              <a:schemeClr val="accent2">
                <a:shade val="80000"/>
                <a:hueOff val="0"/>
                <a:satOff val="-11081"/>
                <a:lumOff val="284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Individuals can review a copy and ask questions before they submit applications</a:t>
          </a:r>
          <a:endParaRPr lang="en-US" sz="1800" b="0" u="none" kern="1200" dirty="0"/>
        </a:p>
      </dsp:txBody>
      <dsp:txXfrm>
        <a:off x="52876" y="3546112"/>
        <a:ext cx="4161448" cy="977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95989-3F8E-4C92-A492-B92787AA4ADC}">
      <dsp:nvSpPr>
        <dsp:cNvPr id="0" name=""/>
        <dsp:cNvSpPr/>
      </dsp:nvSpPr>
      <dsp:spPr>
        <a:xfrm>
          <a:off x="-5168961" y="-791784"/>
          <a:ext cx="6155568" cy="6155568"/>
        </a:xfrm>
        <a:prstGeom prst="blockArc">
          <a:avLst>
            <a:gd name="adj1" fmla="val 18900000"/>
            <a:gd name="adj2" fmla="val 2700000"/>
            <a:gd name="adj3" fmla="val 351"/>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D0189-7632-4F09-9B2A-EDACA33B6AC5}">
      <dsp:nvSpPr>
        <dsp:cNvPr id="0" name=""/>
        <dsp:cNvSpPr/>
      </dsp:nvSpPr>
      <dsp:spPr>
        <a:xfrm>
          <a:off x="634593" y="396492"/>
          <a:ext cx="7074712" cy="103581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50800" rIns="50800" bIns="50800" numCol="1" spcCol="1270" anchor="ctr" anchorCtr="0">
          <a:noAutofit/>
        </a:bodyPr>
        <a:lstStyle/>
        <a:p>
          <a:pPr lvl="0" algn="l" defTabSz="889000">
            <a:lnSpc>
              <a:spcPct val="90000"/>
            </a:lnSpc>
            <a:spcBef>
              <a:spcPct val="0"/>
            </a:spcBef>
            <a:spcAft>
              <a:spcPct val="35000"/>
            </a:spcAft>
          </a:pPr>
          <a:r>
            <a:rPr lang="en-US" sz="2000" b="0" kern="1200" dirty="0"/>
            <a:t>Used to defray administrative costs associated with the review</a:t>
          </a:r>
        </a:p>
      </dsp:txBody>
      <dsp:txXfrm>
        <a:off x="634593" y="396492"/>
        <a:ext cx="7074712" cy="1035814"/>
      </dsp:txXfrm>
    </dsp:sp>
    <dsp:sp modelId="{4DB92001-0574-4D8B-8B5B-3626D132927C}">
      <dsp:nvSpPr>
        <dsp:cNvPr id="0" name=""/>
        <dsp:cNvSpPr/>
      </dsp:nvSpPr>
      <dsp:spPr>
        <a:xfrm>
          <a:off x="63093" y="3429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733471A-3620-4018-850C-2A23A390D9F9}">
      <dsp:nvSpPr>
        <dsp:cNvPr id="0" name=""/>
        <dsp:cNvSpPr/>
      </dsp:nvSpPr>
      <dsp:spPr>
        <a:xfrm>
          <a:off x="966978" y="1828800"/>
          <a:ext cx="6742328" cy="914400"/>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50800" rIns="50800" bIns="50800" numCol="1" spcCol="1270" anchor="ctr" anchorCtr="0">
          <a:noAutofit/>
        </a:bodyPr>
        <a:lstStyle/>
        <a:p>
          <a:pPr lvl="0" algn="l" defTabSz="889000">
            <a:lnSpc>
              <a:spcPct val="90000"/>
            </a:lnSpc>
            <a:spcBef>
              <a:spcPct val="0"/>
            </a:spcBef>
            <a:spcAft>
              <a:spcPct val="35000"/>
            </a:spcAft>
          </a:pPr>
          <a:r>
            <a:rPr lang="en-US" sz="2000" b="0" kern="1200" dirty="0"/>
            <a:t>Fees are established by ordinances and are similar to other municipal fees</a:t>
          </a:r>
        </a:p>
      </dsp:txBody>
      <dsp:txXfrm>
        <a:off x="966978" y="1828800"/>
        <a:ext cx="6742328" cy="914400"/>
      </dsp:txXfrm>
    </dsp:sp>
    <dsp:sp modelId="{4128941D-C2AC-4E24-BE87-70B14298F7B4}">
      <dsp:nvSpPr>
        <dsp:cNvPr id="0" name=""/>
        <dsp:cNvSpPr/>
      </dsp:nvSpPr>
      <dsp:spPr>
        <a:xfrm>
          <a:off x="395478" y="17145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1446FAE-2C08-4A80-B523-E4453016AC14}">
      <dsp:nvSpPr>
        <dsp:cNvPr id="0" name=""/>
        <dsp:cNvSpPr/>
      </dsp:nvSpPr>
      <dsp:spPr>
        <a:xfrm>
          <a:off x="634593" y="3200400"/>
          <a:ext cx="7074712" cy="9144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50800" rIns="50800" bIns="50800" numCol="1" spcCol="1270" anchor="ctr" anchorCtr="0">
          <a:noAutofit/>
        </a:bodyPr>
        <a:lstStyle/>
        <a:p>
          <a:pPr lvl="0" algn="l" defTabSz="889000">
            <a:lnSpc>
              <a:spcPct val="90000"/>
            </a:lnSpc>
            <a:spcBef>
              <a:spcPct val="0"/>
            </a:spcBef>
            <a:spcAft>
              <a:spcPct val="35000"/>
            </a:spcAft>
          </a:pPr>
          <a:r>
            <a:rPr lang="en-US" sz="2000" b="0" kern="1200" dirty="0"/>
            <a:t>Manner in which fees are determined varies with the jurisdiction</a:t>
          </a:r>
        </a:p>
      </dsp:txBody>
      <dsp:txXfrm>
        <a:off x="634593" y="3200400"/>
        <a:ext cx="7074712" cy="914400"/>
      </dsp:txXfrm>
    </dsp:sp>
    <dsp:sp modelId="{6294794A-5533-46FB-927D-7B8AA6C2DACF}">
      <dsp:nvSpPr>
        <dsp:cNvPr id="0" name=""/>
        <dsp:cNvSpPr/>
      </dsp:nvSpPr>
      <dsp:spPr>
        <a:xfrm>
          <a:off x="63093" y="30861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95989-3F8E-4C92-A492-B92787AA4ADC}">
      <dsp:nvSpPr>
        <dsp:cNvPr id="0" name=""/>
        <dsp:cNvSpPr/>
      </dsp:nvSpPr>
      <dsp:spPr>
        <a:xfrm>
          <a:off x="-5168961" y="-791784"/>
          <a:ext cx="6155568" cy="6155568"/>
        </a:xfrm>
        <a:prstGeom prst="blockArc">
          <a:avLst>
            <a:gd name="adj1" fmla="val 18900000"/>
            <a:gd name="adj2" fmla="val 2700000"/>
            <a:gd name="adj3" fmla="val 351"/>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D0189-7632-4F09-9B2A-EDACA33B6AC5}">
      <dsp:nvSpPr>
        <dsp:cNvPr id="0" name=""/>
        <dsp:cNvSpPr/>
      </dsp:nvSpPr>
      <dsp:spPr>
        <a:xfrm>
          <a:off x="634593" y="396492"/>
          <a:ext cx="7074712" cy="103581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50800" rIns="50800" bIns="50800" numCol="1" spcCol="1270" anchor="ctr" anchorCtr="0">
          <a:noAutofit/>
        </a:bodyPr>
        <a:lstStyle/>
        <a:p>
          <a:pPr lvl="0" algn="l" defTabSz="889000">
            <a:lnSpc>
              <a:spcPct val="90000"/>
            </a:lnSpc>
            <a:spcBef>
              <a:spcPct val="0"/>
            </a:spcBef>
            <a:spcAft>
              <a:spcPct val="35000"/>
            </a:spcAft>
          </a:pPr>
          <a:r>
            <a:rPr lang="en-US" sz="2000" b="0" kern="1200" dirty="0"/>
            <a:t>Help an inspector know what to expect during construction </a:t>
          </a:r>
        </a:p>
      </dsp:txBody>
      <dsp:txXfrm>
        <a:off x="634593" y="396492"/>
        <a:ext cx="7074712" cy="1035814"/>
      </dsp:txXfrm>
    </dsp:sp>
    <dsp:sp modelId="{4DB92001-0574-4D8B-8B5B-3626D132927C}">
      <dsp:nvSpPr>
        <dsp:cNvPr id="0" name=""/>
        <dsp:cNvSpPr/>
      </dsp:nvSpPr>
      <dsp:spPr>
        <a:xfrm>
          <a:off x="63093" y="3429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7305EBF-EEC5-476D-81E1-8A923500325A}">
      <dsp:nvSpPr>
        <dsp:cNvPr id="0" name=""/>
        <dsp:cNvSpPr/>
      </dsp:nvSpPr>
      <dsp:spPr>
        <a:xfrm>
          <a:off x="966978" y="1828800"/>
          <a:ext cx="6742328" cy="914400"/>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50800" rIns="50800" bIns="50800" numCol="1" spcCol="1270" anchor="ctr" anchorCtr="0">
          <a:noAutofit/>
        </a:bodyPr>
        <a:lstStyle/>
        <a:p>
          <a:pPr lvl="0" algn="l" defTabSz="889000">
            <a:lnSpc>
              <a:spcPct val="90000"/>
            </a:lnSpc>
            <a:spcBef>
              <a:spcPct val="0"/>
            </a:spcBef>
            <a:spcAft>
              <a:spcPct val="35000"/>
            </a:spcAft>
          </a:pPr>
          <a:r>
            <a:rPr lang="en-US" sz="2000" b="0" kern="1200" dirty="0"/>
            <a:t>All information must be clearly visible and not obscured because of the size or print quality of the drawing</a:t>
          </a:r>
        </a:p>
      </dsp:txBody>
      <dsp:txXfrm>
        <a:off x="966978" y="1828800"/>
        <a:ext cx="6742328" cy="914400"/>
      </dsp:txXfrm>
    </dsp:sp>
    <dsp:sp modelId="{43CB9BE5-E870-4CF0-9DA3-4D5B0813DA91}">
      <dsp:nvSpPr>
        <dsp:cNvPr id="0" name=""/>
        <dsp:cNvSpPr/>
      </dsp:nvSpPr>
      <dsp:spPr>
        <a:xfrm>
          <a:off x="395478" y="17145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702B59-075D-41E5-8D6C-D9A3427F5C5E}">
      <dsp:nvSpPr>
        <dsp:cNvPr id="0" name=""/>
        <dsp:cNvSpPr/>
      </dsp:nvSpPr>
      <dsp:spPr>
        <a:xfrm>
          <a:off x="634593" y="3200400"/>
          <a:ext cx="7074712" cy="9144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50800" rIns="50800" bIns="50800" numCol="1" spcCol="1270" anchor="ctr" anchorCtr="0">
          <a:noAutofit/>
        </a:bodyPr>
        <a:lstStyle/>
        <a:p>
          <a:pPr lvl="0" algn="l" defTabSz="889000">
            <a:lnSpc>
              <a:spcPct val="90000"/>
            </a:lnSpc>
            <a:spcBef>
              <a:spcPct val="0"/>
            </a:spcBef>
            <a:spcAft>
              <a:spcPct val="35000"/>
            </a:spcAft>
          </a:pPr>
          <a:r>
            <a:rPr lang="en-US" sz="2000" b="0" kern="1200" dirty="0"/>
            <a:t>Details may be required to be in a larger scale than the floor plan or elevation drawings   </a:t>
          </a:r>
        </a:p>
      </dsp:txBody>
      <dsp:txXfrm>
        <a:off x="634593" y="3200400"/>
        <a:ext cx="7074712" cy="914400"/>
      </dsp:txXfrm>
    </dsp:sp>
    <dsp:sp modelId="{6FD1A52C-ED41-4892-843A-39913BB14653}">
      <dsp:nvSpPr>
        <dsp:cNvPr id="0" name=""/>
        <dsp:cNvSpPr/>
      </dsp:nvSpPr>
      <dsp:spPr>
        <a:xfrm>
          <a:off x="63093" y="30861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B5CF9-191F-474F-B18D-257FE0666716}">
      <dsp:nvSpPr>
        <dsp:cNvPr id="0" name=""/>
        <dsp:cNvSpPr/>
      </dsp:nvSpPr>
      <dsp:spPr>
        <a:xfrm>
          <a:off x="0" y="1563"/>
          <a:ext cx="4419600" cy="780537"/>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Hydraulic calculations</a:t>
          </a:r>
          <a:endParaRPr lang="en-US" sz="2000" b="0" kern="1200" dirty="0"/>
        </a:p>
      </dsp:txBody>
      <dsp:txXfrm>
        <a:off x="38103" y="39666"/>
        <a:ext cx="4343394" cy="704331"/>
      </dsp:txXfrm>
    </dsp:sp>
    <dsp:sp modelId="{CA82C4E0-BC95-43DB-9A52-7596C23DAC34}">
      <dsp:nvSpPr>
        <dsp:cNvPr id="0" name=""/>
        <dsp:cNvSpPr/>
      </dsp:nvSpPr>
      <dsp:spPr>
        <a:xfrm>
          <a:off x="0" y="796247"/>
          <a:ext cx="4419600" cy="780537"/>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Material specifications</a:t>
          </a:r>
          <a:endParaRPr lang="en-US" sz="2000" b="0" kern="1200" dirty="0"/>
        </a:p>
      </dsp:txBody>
      <dsp:txXfrm>
        <a:off x="38103" y="834350"/>
        <a:ext cx="4343394" cy="704331"/>
      </dsp:txXfrm>
    </dsp:sp>
    <dsp:sp modelId="{8C948185-A547-43ED-866C-093124021EDA}">
      <dsp:nvSpPr>
        <dsp:cNvPr id="0" name=""/>
        <dsp:cNvSpPr/>
      </dsp:nvSpPr>
      <dsp:spPr>
        <a:xfrm>
          <a:off x="0" y="1590931"/>
          <a:ext cx="4419600" cy="780537"/>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Safety data sheets (SDS)</a:t>
          </a:r>
          <a:endParaRPr lang="en-US" sz="2000" b="0" kern="1200" dirty="0"/>
        </a:p>
      </dsp:txBody>
      <dsp:txXfrm>
        <a:off x="38103" y="1629034"/>
        <a:ext cx="4343394" cy="704331"/>
      </dsp:txXfrm>
    </dsp:sp>
    <dsp:sp modelId="{5B6CAA52-9F27-47FF-ACC4-0139D5BDE82D}">
      <dsp:nvSpPr>
        <dsp:cNvPr id="0" name=""/>
        <dsp:cNvSpPr/>
      </dsp:nvSpPr>
      <dsp:spPr>
        <a:xfrm>
          <a:off x="0" y="2385615"/>
          <a:ext cx="4419600" cy="780537"/>
        </a:xfrm>
        <a:prstGeom prst="round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Manufacturers’ product submittal information sheets; called cut sheets </a:t>
          </a:r>
          <a:endParaRPr lang="en-US" sz="2000" b="0" kern="1200" dirty="0"/>
        </a:p>
      </dsp:txBody>
      <dsp:txXfrm>
        <a:off x="38103" y="2423718"/>
        <a:ext cx="4343394" cy="704331"/>
      </dsp:txXfrm>
    </dsp:sp>
    <dsp:sp modelId="{BA5B9EDF-B143-4AC9-B373-29D2220DF747}">
      <dsp:nvSpPr>
        <dsp:cNvPr id="0" name=""/>
        <dsp:cNvSpPr/>
      </dsp:nvSpPr>
      <dsp:spPr>
        <a:xfrm>
          <a:off x="0" y="3180299"/>
          <a:ext cx="4419600" cy="780537"/>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Project manuals or specification books</a:t>
          </a:r>
        </a:p>
      </dsp:txBody>
      <dsp:txXfrm>
        <a:off x="38103" y="3218402"/>
        <a:ext cx="4343394" cy="7043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8B11F-BF7A-43B1-BA9C-7EDBA5BE4073}">
      <dsp:nvSpPr>
        <dsp:cNvPr id="0" name=""/>
        <dsp:cNvSpPr/>
      </dsp:nvSpPr>
      <dsp:spPr>
        <a:xfrm>
          <a:off x="349314" y="342"/>
          <a:ext cx="3223319" cy="1933991"/>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x-none" sz="3600" b="0" u="none" kern="1200" dirty="0"/>
            <a:t>Plan</a:t>
          </a:r>
          <a:endParaRPr lang="en-US" sz="3600" b="0" kern="1200" dirty="0"/>
        </a:p>
      </dsp:txBody>
      <dsp:txXfrm>
        <a:off x="349314" y="342"/>
        <a:ext cx="3223319" cy="1933991"/>
      </dsp:txXfrm>
    </dsp:sp>
    <dsp:sp modelId="{8EE729BF-262E-43B8-97AA-86C2B3D014D8}">
      <dsp:nvSpPr>
        <dsp:cNvPr id="0" name=""/>
        <dsp:cNvSpPr/>
      </dsp:nvSpPr>
      <dsp:spPr>
        <a:xfrm>
          <a:off x="3894965" y="342"/>
          <a:ext cx="3223319" cy="1933991"/>
        </a:xfrm>
        <a:prstGeom prst="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x-none" sz="3600" b="0" u="none" kern="1200"/>
            <a:t>Elevation </a:t>
          </a:r>
          <a:endParaRPr lang="en-US" sz="3600" b="0" u="none" kern="1200" dirty="0"/>
        </a:p>
      </dsp:txBody>
      <dsp:txXfrm>
        <a:off x="3894965" y="342"/>
        <a:ext cx="3223319" cy="1933991"/>
      </dsp:txXfrm>
    </dsp:sp>
    <dsp:sp modelId="{CEDCDC9B-3381-47F2-82AE-57D15754428A}">
      <dsp:nvSpPr>
        <dsp:cNvPr id="0" name=""/>
        <dsp:cNvSpPr/>
      </dsp:nvSpPr>
      <dsp:spPr>
        <a:xfrm>
          <a:off x="349314" y="2256665"/>
          <a:ext cx="3223319" cy="1933991"/>
        </a:xfrm>
        <a:prstGeom prst="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x-none" sz="3600" b="0" u="none" kern="1200" dirty="0"/>
            <a:t>Sectional </a:t>
          </a:r>
          <a:endParaRPr lang="en-US" sz="3600" b="0" u="none" kern="1200" dirty="0"/>
        </a:p>
      </dsp:txBody>
      <dsp:txXfrm>
        <a:off x="349314" y="2256665"/>
        <a:ext cx="3223319" cy="1933991"/>
      </dsp:txXfrm>
    </dsp:sp>
    <dsp:sp modelId="{3D017A53-4576-45B1-82DA-235636BEE425}">
      <dsp:nvSpPr>
        <dsp:cNvPr id="0" name=""/>
        <dsp:cNvSpPr/>
      </dsp:nvSpPr>
      <dsp:spPr>
        <a:xfrm>
          <a:off x="3894965" y="2256665"/>
          <a:ext cx="3223319" cy="1933991"/>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x-none" sz="3600" b="0" u="none" kern="1200" dirty="0"/>
            <a:t>Detailed</a:t>
          </a:r>
          <a:endParaRPr lang="en-US" sz="3600" b="0" u="none" kern="1200" dirty="0"/>
        </a:p>
      </dsp:txBody>
      <dsp:txXfrm>
        <a:off x="3894965" y="2256665"/>
        <a:ext cx="3223319" cy="19339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0B45C-115C-4F75-867A-5F4AC22DF22B}">
      <dsp:nvSpPr>
        <dsp:cNvPr id="0" name=""/>
        <dsp:cNvSpPr/>
      </dsp:nvSpPr>
      <dsp:spPr>
        <a:xfrm>
          <a:off x="0" y="514350"/>
          <a:ext cx="2476500" cy="1485899"/>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Title of the drawing, such as Basement Floor Plan or Site Plan</a:t>
          </a:r>
        </a:p>
      </dsp:txBody>
      <dsp:txXfrm>
        <a:off x="0" y="514350"/>
        <a:ext cx="2476500" cy="1485899"/>
      </dsp:txXfrm>
    </dsp:sp>
    <dsp:sp modelId="{B2120C04-DAC4-491C-9CE9-CA2142D89F65}">
      <dsp:nvSpPr>
        <dsp:cNvPr id="0" name=""/>
        <dsp:cNvSpPr/>
      </dsp:nvSpPr>
      <dsp:spPr>
        <a:xfrm>
          <a:off x="2724149" y="514350"/>
          <a:ext cx="2476500" cy="1485899"/>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Description of the project</a:t>
          </a:r>
        </a:p>
      </dsp:txBody>
      <dsp:txXfrm>
        <a:off x="2724149" y="514350"/>
        <a:ext cx="2476500" cy="1485899"/>
      </dsp:txXfrm>
    </dsp:sp>
    <dsp:sp modelId="{E412A508-323A-429C-9450-BA514993D890}">
      <dsp:nvSpPr>
        <dsp:cNvPr id="0" name=""/>
        <dsp:cNvSpPr/>
      </dsp:nvSpPr>
      <dsp:spPr>
        <a:xfrm>
          <a:off x="5448300" y="514350"/>
          <a:ext cx="2476500" cy="1485899"/>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Scale of the drawing; for example, 1/8” = 1’0”</a:t>
          </a:r>
        </a:p>
      </dsp:txBody>
      <dsp:txXfrm>
        <a:off x="5448300" y="514350"/>
        <a:ext cx="2476500" cy="14858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45943-2FDA-437E-8DEE-9425BB79BF55}">
      <dsp:nvSpPr>
        <dsp:cNvPr id="0" name=""/>
        <dsp:cNvSpPr/>
      </dsp:nvSpPr>
      <dsp:spPr>
        <a:xfrm>
          <a:off x="0" y="609597"/>
          <a:ext cx="2428875" cy="145732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Date the drawing was completed</a:t>
          </a:r>
        </a:p>
      </dsp:txBody>
      <dsp:txXfrm>
        <a:off x="0" y="609597"/>
        <a:ext cx="2428875" cy="1457324"/>
      </dsp:txXfrm>
    </dsp:sp>
    <dsp:sp modelId="{B099B0DB-72D9-4F33-95D1-175CB1D5B06E}">
      <dsp:nvSpPr>
        <dsp:cNvPr id="0" name=""/>
        <dsp:cNvSpPr/>
      </dsp:nvSpPr>
      <dsp:spPr>
        <a:xfrm>
          <a:off x="2671762" y="609597"/>
          <a:ext cx="2428875" cy="1457324"/>
        </a:xfrm>
        <a:prstGeom prst="rect">
          <a:avLst/>
        </a:prstGeom>
        <a:gradFill rotWithShape="0">
          <a:gsLst>
            <a:gs pos="0">
              <a:schemeClr val="accent2">
                <a:shade val="80000"/>
                <a:hueOff val="0"/>
                <a:satOff val="-2216"/>
                <a:lumOff val="5690"/>
                <a:alphaOff val="0"/>
                <a:shade val="51000"/>
                <a:satMod val="130000"/>
              </a:schemeClr>
            </a:gs>
            <a:gs pos="80000">
              <a:schemeClr val="accent2">
                <a:shade val="80000"/>
                <a:hueOff val="0"/>
                <a:satOff val="-2216"/>
                <a:lumOff val="5690"/>
                <a:alphaOff val="0"/>
                <a:shade val="93000"/>
                <a:satMod val="130000"/>
              </a:schemeClr>
            </a:gs>
            <a:gs pos="100000">
              <a:schemeClr val="accent2">
                <a:shade val="80000"/>
                <a:hueOff val="0"/>
                <a:satOff val="-2216"/>
                <a:lumOff val="56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Revision dates</a:t>
          </a:r>
        </a:p>
      </dsp:txBody>
      <dsp:txXfrm>
        <a:off x="2671762" y="609597"/>
        <a:ext cx="2428875" cy="1457324"/>
      </dsp:txXfrm>
    </dsp:sp>
    <dsp:sp modelId="{997F8A26-DF06-4A5F-873C-E077B5FBBAE8}">
      <dsp:nvSpPr>
        <dsp:cNvPr id="0" name=""/>
        <dsp:cNvSpPr/>
      </dsp:nvSpPr>
      <dsp:spPr>
        <a:xfrm>
          <a:off x="5343525" y="609597"/>
          <a:ext cx="2428875" cy="1457324"/>
        </a:xfrm>
        <a:prstGeom prst="rect">
          <a:avLst/>
        </a:prstGeom>
        <a:gradFill rotWithShape="0">
          <a:gsLst>
            <a:gs pos="0">
              <a:schemeClr val="accent2">
                <a:shade val="80000"/>
                <a:hueOff val="0"/>
                <a:satOff val="-4432"/>
                <a:lumOff val="11380"/>
                <a:alphaOff val="0"/>
                <a:shade val="51000"/>
                <a:satMod val="130000"/>
              </a:schemeClr>
            </a:gs>
            <a:gs pos="80000">
              <a:schemeClr val="accent2">
                <a:shade val="80000"/>
                <a:hueOff val="0"/>
                <a:satOff val="-4432"/>
                <a:lumOff val="11380"/>
                <a:alphaOff val="0"/>
                <a:shade val="93000"/>
                <a:satMod val="130000"/>
              </a:schemeClr>
            </a:gs>
            <a:gs pos="100000">
              <a:schemeClr val="accent2">
                <a:shade val="80000"/>
                <a:hueOff val="0"/>
                <a:satOff val="-4432"/>
                <a:lumOff val="113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Name of the firm producing the drawings </a:t>
          </a:r>
        </a:p>
      </dsp:txBody>
      <dsp:txXfrm>
        <a:off x="5343525" y="609597"/>
        <a:ext cx="2428875" cy="1457324"/>
      </dsp:txXfrm>
    </dsp:sp>
    <dsp:sp modelId="{A77E9B48-0FD8-4912-B260-3A2012B12C88}">
      <dsp:nvSpPr>
        <dsp:cNvPr id="0" name=""/>
        <dsp:cNvSpPr/>
      </dsp:nvSpPr>
      <dsp:spPr>
        <a:xfrm>
          <a:off x="0" y="2309810"/>
          <a:ext cx="2428875" cy="1652591"/>
        </a:xfrm>
        <a:prstGeom prst="rect">
          <a:avLst/>
        </a:prstGeom>
        <a:gradFill rotWithShape="0">
          <a:gsLst>
            <a:gs pos="0">
              <a:schemeClr val="accent2">
                <a:shade val="80000"/>
                <a:hueOff val="0"/>
                <a:satOff val="-6649"/>
                <a:lumOff val="17069"/>
                <a:alphaOff val="0"/>
                <a:shade val="51000"/>
                <a:satMod val="130000"/>
              </a:schemeClr>
            </a:gs>
            <a:gs pos="80000">
              <a:schemeClr val="accent2">
                <a:shade val="80000"/>
                <a:hueOff val="0"/>
                <a:satOff val="-6649"/>
                <a:lumOff val="17069"/>
                <a:alphaOff val="0"/>
                <a:shade val="93000"/>
                <a:satMod val="130000"/>
              </a:schemeClr>
            </a:gs>
            <a:gs pos="100000">
              <a:schemeClr val="accent2">
                <a:shade val="80000"/>
                <a:hueOff val="0"/>
                <a:satOff val="-6649"/>
                <a:lumOff val="170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Name (usually initials) of the person who made the drawings; person responsible for checking the final drawings</a:t>
          </a:r>
        </a:p>
      </dsp:txBody>
      <dsp:txXfrm>
        <a:off x="0" y="2309810"/>
        <a:ext cx="2428875" cy="1652591"/>
      </dsp:txXfrm>
    </dsp:sp>
    <dsp:sp modelId="{40BF4D41-480C-4F16-B976-8D7ED7A63586}">
      <dsp:nvSpPr>
        <dsp:cNvPr id="0" name=""/>
        <dsp:cNvSpPr/>
      </dsp:nvSpPr>
      <dsp:spPr>
        <a:xfrm>
          <a:off x="2671762" y="2407443"/>
          <a:ext cx="2428875" cy="1457324"/>
        </a:xfrm>
        <a:prstGeom prst="rect">
          <a:avLst/>
        </a:prstGeom>
        <a:gradFill rotWithShape="0">
          <a:gsLst>
            <a:gs pos="0">
              <a:schemeClr val="accent2">
                <a:shade val="80000"/>
                <a:hueOff val="0"/>
                <a:satOff val="-8865"/>
                <a:lumOff val="22759"/>
                <a:alphaOff val="0"/>
                <a:shade val="51000"/>
                <a:satMod val="130000"/>
              </a:schemeClr>
            </a:gs>
            <a:gs pos="80000">
              <a:schemeClr val="accent2">
                <a:shade val="80000"/>
                <a:hueOff val="0"/>
                <a:satOff val="-8865"/>
                <a:lumOff val="22759"/>
                <a:alphaOff val="0"/>
                <a:shade val="93000"/>
                <a:satMod val="130000"/>
              </a:schemeClr>
            </a:gs>
            <a:gs pos="100000">
              <a:schemeClr val="accent2">
                <a:shade val="80000"/>
                <a:hueOff val="0"/>
                <a:satOff val="-8865"/>
                <a:lumOff val="227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Sheet number in the set</a:t>
          </a:r>
        </a:p>
      </dsp:txBody>
      <dsp:txXfrm>
        <a:off x="2671762" y="2407443"/>
        <a:ext cx="2428875" cy="1457324"/>
      </dsp:txXfrm>
    </dsp:sp>
    <dsp:sp modelId="{FF33D92C-5F01-4932-BB1B-78B4B6DD1869}">
      <dsp:nvSpPr>
        <dsp:cNvPr id="0" name=""/>
        <dsp:cNvSpPr/>
      </dsp:nvSpPr>
      <dsp:spPr>
        <a:xfrm>
          <a:off x="5343525" y="2407443"/>
          <a:ext cx="2428875" cy="1457324"/>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Design professional's official stamp or seal</a:t>
          </a:r>
        </a:p>
      </dsp:txBody>
      <dsp:txXfrm>
        <a:off x="5343525" y="2407443"/>
        <a:ext cx="2428875" cy="14573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907B9-C1F4-4EEE-A967-1B17E22A5572}">
      <dsp:nvSpPr>
        <dsp:cNvPr id="0" name=""/>
        <dsp:cNvSpPr/>
      </dsp:nvSpPr>
      <dsp:spPr>
        <a:xfrm>
          <a:off x="-5169077" y="-791784"/>
          <a:ext cx="6155568" cy="6155568"/>
        </a:xfrm>
        <a:prstGeom prst="blockArc">
          <a:avLst>
            <a:gd name="adj1" fmla="val 18900000"/>
            <a:gd name="adj2" fmla="val 2700000"/>
            <a:gd name="adj3" fmla="val 351"/>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398711-0974-479B-B0E6-04BEE7785F4E}">
      <dsp:nvSpPr>
        <dsp:cNvPr id="0" name=""/>
        <dsp:cNvSpPr/>
      </dsp:nvSpPr>
      <dsp:spPr>
        <a:xfrm>
          <a:off x="516519" y="351495"/>
          <a:ext cx="7192670" cy="703356"/>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289" tIns="81280" rIns="81280" bIns="81280" numCol="1" spcCol="1270" anchor="ctr" anchorCtr="0">
          <a:noAutofit/>
        </a:bodyPr>
        <a:lstStyle/>
        <a:p>
          <a:pPr lvl="0" algn="l" defTabSz="1422400">
            <a:lnSpc>
              <a:spcPct val="90000"/>
            </a:lnSpc>
            <a:spcBef>
              <a:spcPct val="0"/>
            </a:spcBef>
            <a:spcAft>
              <a:spcPct val="35000"/>
            </a:spcAft>
          </a:pPr>
          <a:r>
            <a:rPr lang="x-none" sz="3200" b="0" u="none" kern="1200" dirty="0"/>
            <a:t>Architectural</a:t>
          </a:r>
          <a:endParaRPr lang="en-US" sz="3200" b="0" kern="1200" dirty="0"/>
        </a:p>
      </dsp:txBody>
      <dsp:txXfrm>
        <a:off x="516519" y="351495"/>
        <a:ext cx="7192670" cy="703356"/>
      </dsp:txXfrm>
    </dsp:sp>
    <dsp:sp modelId="{E7199BCE-D461-4A78-A2B6-AA85BD8BBAA0}">
      <dsp:nvSpPr>
        <dsp:cNvPr id="0" name=""/>
        <dsp:cNvSpPr/>
      </dsp:nvSpPr>
      <dsp:spPr>
        <a:xfrm>
          <a:off x="76921" y="263575"/>
          <a:ext cx="879195" cy="879195"/>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025B3F8-F0AA-46DA-819C-97EF691151AB}">
      <dsp:nvSpPr>
        <dsp:cNvPr id="0" name=""/>
        <dsp:cNvSpPr/>
      </dsp:nvSpPr>
      <dsp:spPr>
        <a:xfrm>
          <a:off x="919770" y="1406712"/>
          <a:ext cx="6789420" cy="703356"/>
        </a:xfrm>
        <a:prstGeom prst="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289" tIns="81280" rIns="81280" bIns="81280" numCol="1" spcCol="1270" anchor="ctr" anchorCtr="0">
          <a:noAutofit/>
        </a:bodyPr>
        <a:lstStyle/>
        <a:p>
          <a:pPr lvl="0" algn="l" defTabSz="1422400">
            <a:lnSpc>
              <a:spcPct val="90000"/>
            </a:lnSpc>
            <a:spcBef>
              <a:spcPct val="0"/>
            </a:spcBef>
            <a:spcAft>
              <a:spcPct val="35000"/>
            </a:spcAft>
          </a:pPr>
          <a:r>
            <a:rPr lang="x-none" sz="3200" b="0" u="none" kern="1200"/>
            <a:t>Structural</a:t>
          </a:r>
          <a:endParaRPr lang="en-US" sz="3200" b="0" u="none" kern="1200" dirty="0"/>
        </a:p>
      </dsp:txBody>
      <dsp:txXfrm>
        <a:off x="919770" y="1406712"/>
        <a:ext cx="6789420" cy="703356"/>
      </dsp:txXfrm>
    </dsp:sp>
    <dsp:sp modelId="{E8924492-37BB-4933-BC84-1AFA68E3CA3E}">
      <dsp:nvSpPr>
        <dsp:cNvPr id="0" name=""/>
        <dsp:cNvSpPr/>
      </dsp:nvSpPr>
      <dsp:spPr>
        <a:xfrm>
          <a:off x="480172" y="1318793"/>
          <a:ext cx="879195" cy="879195"/>
        </a:xfrm>
        <a:prstGeom prst="ellipse">
          <a:avLst/>
        </a:prstGeom>
        <a:solidFill>
          <a:schemeClr val="lt1">
            <a:hueOff val="0"/>
            <a:satOff val="0"/>
            <a:lumOff val="0"/>
            <a:alphaOff val="0"/>
          </a:schemeClr>
        </a:solidFill>
        <a:ln w="9525" cap="flat" cmpd="sng" algn="ctr">
          <a:solidFill>
            <a:schemeClr val="accent2">
              <a:shade val="80000"/>
              <a:hueOff val="0"/>
              <a:satOff val="-3694"/>
              <a:lumOff val="948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25FA668-257C-4D31-B503-C5F678292700}">
      <dsp:nvSpPr>
        <dsp:cNvPr id="0" name=""/>
        <dsp:cNvSpPr/>
      </dsp:nvSpPr>
      <dsp:spPr>
        <a:xfrm>
          <a:off x="919770" y="2461930"/>
          <a:ext cx="6789420" cy="703356"/>
        </a:xfrm>
        <a:prstGeom prst="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289" tIns="81280" rIns="81280" bIns="81280" numCol="1" spcCol="1270" anchor="ctr" anchorCtr="0">
          <a:noAutofit/>
        </a:bodyPr>
        <a:lstStyle/>
        <a:p>
          <a:pPr lvl="0" algn="l" defTabSz="1422400">
            <a:lnSpc>
              <a:spcPct val="90000"/>
            </a:lnSpc>
            <a:spcBef>
              <a:spcPct val="0"/>
            </a:spcBef>
            <a:spcAft>
              <a:spcPct val="35000"/>
            </a:spcAft>
          </a:pPr>
          <a:r>
            <a:rPr lang="x-none" sz="3200" b="0" u="none" kern="1200" dirty="0"/>
            <a:t>Mechanical</a:t>
          </a:r>
          <a:endParaRPr lang="en-US" sz="3200" b="0" u="none" kern="1200" dirty="0"/>
        </a:p>
      </dsp:txBody>
      <dsp:txXfrm>
        <a:off x="919770" y="2461930"/>
        <a:ext cx="6789420" cy="703356"/>
      </dsp:txXfrm>
    </dsp:sp>
    <dsp:sp modelId="{BCB76B85-0489-41CC-80D1-B97118E3D1A1}">
      <dsp:nvSpPr>
        <dsp:cNvPr id="0" name=""/>
        <dsp:cNvSpPr/>
      </dsp:nvSpPr>
      <dsp:spPr>
        <a:xfrm>
          <a:off x="480172" y="2374011"/>
          <a:ext cx="879195" cy="879195"/>
        </a:xfrm>
        <a:prstGeom prst="ellipse">
          <a:avLst/>
        </a:prstGeom>
        <a:solidFill>
          <a:schemeClr val="lt1">
            <a:hueOff val="0"/>
            <a:satOff val="0"/>
            <a:lumOff val="0"/>
            <a:alphaOff val="0"/>
          </a:schemeClr>
        </a:solidFill>
        <a:ln w="9525" cap="flat" cmpd="sng" algn="ctr">
          <a:solidFill>
            <a:schemeClr val="accent2">
              <a:shade val="80000"/>
              <a:hueOff val="0"/>
              <a:satOff val="-7387"/>
              <a:lumOff val="1896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198936E-03A1-424F-A26D-6B3154CCBF6A}">
      <dsp:nvSpPr>
        <dsp:cNvPr id="0" name=""/>
        <dsp:cNvSpPr/>
      </dsp:nvSpPr>
      <dsp:spPr>
        <a:xfrm>
          <a:off x="516519" y="3517148"/>
          <a:ext cx="7192670" cy="703356"/>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289" tIns="81280" rIns="81280" bIns="81280" numCol="1" spcCol="1270" anchor="ctr" anchorCtr="0">
          <a:noAutofit/>
        </a:bodyPr>
        <a:lstStyle/>
        <a:p>
          <a:pPr lvl="0" algn="l" defTabSz="1422400">
            <a:lnSpc>
              <a:spcPct val="90000"/>
            </a:lnSpc>
            <a:spcBef>
              <a:spcPct val="0"/>
            </a:spcBef>
            <a:spcAft>
              <a:spcPct val="35000"/>
            </a:spcAft>
          </a:pPr>
          <a:r>
            <a:rPr lang="x-none" sz="3200" b="0" u="none" kern="1200" dirty="0"/>
            <a:t>Electrical</a:t>
          </a:r>
          <a:endParaRPr lang="en-US" sz="3200" b="0" u="none" kern="1200" dirty="0"/>
        </a:p>
      </dsp:txBody>
      <dsp:txXfrm>
        <a:off x="516519" y="3517148"/>
        <a:ext cx="7192670" cy="703356"/>
      </dsp:txXfrm>
    </dsp:sp>
    <dsp:sp modelId="{36EA95C1-367D-464A-8A71-EC460376697E}">
      <dsp:nvSpPr>
        <dsp:cNvPr id="0" name=""/>
        <dsp:cNvSpPr/>
      </dsp:nvSpPr>
      <dsp:spPr>
        <a:xfrm>
          <a:off x="76921" y="3429228"/>
          <a:ext cx="879195" cy="879195"/>
        </a:xfrm>
        <a:prstGeom prst="ellipse">
          <a:avLst/>
        </a:prstGeom>
        <a:solidFill>
          <a:schemeClr val="lt1">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24FCE-093B-4C75-875D-D9153105C1E0}">
      <dsp:nvSpPr>
        <dsp:cNvPr id="0" name=""/>
        <dsp:cNvSpPr/>
      </dsp:nvSpPr>
      <dsp:spPr>
        <a:xfrm>
          <a:off x="0" y="30959"/>
          <a:ext cx="7772400" cy="10108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A two-dimensional view of the site or the building as seen from directly above the area</a:t>
          </a:r>
        </a:p>
      </dsp:txBody>
      <dsp:txXfrm>
        <a:off x="49347" y="80306"/>
        <a:ext cx="7673706" cy="912186"/>
      </dsp:txXfrm>
    </dsp:sp>
    <dsp:sp modelId="{A1552953-06DB-49B8-A10D-38BE227585D0}">
      <dsp:nvSpPr>
        <dsp:cNvPr id="0" name=""/>
        <dsp:cNvSpPr/>
      </dsp:nvSpPr>
      <dsp:spPr>
        <a:xfrm>
          <a:off x="0" y="1197360"/>
          <a:ext cx="7772400" cy="101088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Provides information concerning the overall layout of the site or building</a:t>
          </a:r>
        </a:p>
      </dsp:txBody>
      <dsp:txXfrm>
        <a:off x="49347" y="1246707"/>
        <a:ext cx="7673706" cy="912186"/>
      </dsp:txXfrm>
    </dsp:sp>
    <dsp:sp modelId="{A3D435A2-A86C-40BF-9EAE-46B573FD305C}">
      <dsp:nvSpPr>
        <dsp:cNvPr id="0" name=""/>
        <dsp:cNvSpPr/>
      </dsp:nvSpPr>
      <dsp:spPr>
        <a:xfrm>
          <a:off x="0" y="2363760"/>
          <a:ext cx="7772400" cy="101088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An inspector or plans examiner will commonly see two basic plan views: site and floor</a:t>
          </a:r>
          <a:endParaRPr lang="en-US" sz="2000" b="0" u="none" kern="1200" dirty="0"/>
        </a:p>
      </dsp:txBody>
      <dsp:txXfrm>
        <a:off x="49347" y="2413107"/>
        <a:ext cx="7673706" cy="912186"/>
      </dsp:txXfrm>
    </dsp:sp>
    <dsp:sp modelId="{1EA54340-8716-42DF-A708-410A986402BC}">
      <dsp:nvSpPr>
        <dsp:cNvPr id="0" name=""/>
        <dsp:cNvSpPr/>
      </dsp:nvSpPr>
      <dsp:spPr>
        <a:xfrm>
          <a:off x="0" y="3530160"/>
          <a:ext cx="7772400" cy="101088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Occasionally, ceiling and roof plans will also be submitted</a:t>
          </a:r>
          <a:endParaRPr lang="en-US" sz="2000" b="0" u="none" kern="1200" dirty="0"/>
        </a:p>
      </dsp:txBody>
      <dsp:txXfrm>
        <a:off x="49347" y="3579507"/>
        <a:ext cx="7673706" cy="9121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832FC-7712-448C-958B-06EB060FAC8F}">
      <dsp:nvSpPr>
        <dsp:cNvPr id="0" name=""/>
        <dsp:cNvSpPr/>
      </dsp:nvSpPr>
      <dsp:spPr>
        <a:xfrm>
          <a:off x="0" y="6159"/>
          <a:ext cx="3429000" cy="9781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Usually one of the first sheets of a set of construction drawings</a:t>
          </a:r>
          <a:endParaRPr lang="en-US" sz="1800" b="0" kern="1200" dirty="0"/>
        </a:p>
      </dsp:txBody>
      <dsp:txXfrm>
        <a:off x="47748" y="53907"/>
        <a:ext cx="3333504" cy="882624"/>
      </dsp:txXfrm>
    </dsp:sp>
    <dsp:sp modelId="{C87BB11A-F343-453C-87F2-FE2621DE9EFC}">
      <dsp:nvSpPr>
        <dsp:cNvPr id="0" name=""/>
        <dsp:cNvSpPr/>
      </dsp:nvSpPr>
      <dsp:spPr>
        <a:xfrm>
          <a:off x="0" y="1047639"/>
          <a:ext cx="3429000" cy="97812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Identifies conditions currently existing on the site </a:t>
          </a:r>
          <a:endParaRPr lang="en-US" sz="1800" b="0" u="none" kern="1200" dirty="0"/>
        </a:p>
      </dsp:txBody>
      <dsp:txXfrm>
        <a:off x="47748" y="1095387"/>
        <a:ext cx="3333504" cy="882624"/>
      </dsp:txXfrm>
    </dsp:sp>
    <dsp:sp modelId="{249116FB-B636-4B31-A87E-624D2CF2E0A7}">
      <dsp:nvSpPr>
        <dsp:cNvPr id="0" name=""/>
        <dsp:cNvSpPr/>
      </dsp:nvSpPr>
      <dsp:spPr>
        <a:xfrm>
          <a:off x="0" y="2089120"/>
          <a:ext cx="3429000" cy="97812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Relates information needed to locate the building</a:t>
          </a:r>
          <a:endParaRPr lang="en-US" sz="1800" b="0" u="none" kern="1200" dirty="0"/>
        </a:p>
      </dsp:txBody>
      <dsp:txXfrm>
        <a:off x="47748" y="2136868"/>
        <a:ext cx="3333504" cy="8826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EDC0C-B9BE-4597-93EB-B2CD43615ABB}">
      <dsp:nvSpPr>
        <dsp:cNvPr id="0" name=""/>
        <dsp:cNvSpPr/>
      </dsp:nvSpPr>
      <dsp:spPr>
        <a:xfrm>
          <a:off x="0" y="385374"/>
          <a:ext cx="5486400" cy="8694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479044" rIns="42580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Usually points toward the top of the sheet</a:t>
          </a:r>
        </a:p>
      </dsp:txBody>
      <dsp:txXfrm>
        <a:off x="0" y="385374"/>
        <a:ext cx="5486400" cy="869400"/>
      </dsp:txXfrm>
    </dsp:sp>
    <dsp:sp modelId="{0E9CBEE3-4C59-43B1-89B8-7279F291AC9F}">
      <dsp:nvSpPr>
        <dsp:cNvPr id="0" name=""/>
        <dsp:cNvSpPr/>
      </dsp:nvSpPr>
      <dsp:spPr>
        <a:xfrm>
          <a:off x="274320" y="45894"/>
          <a:ext cx="3840480" cy="6789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889000">
            <a:lnSpc>
              <a:spcPct val="90000"/>
            </a:lnSpc>
            <a:spcBef>
              <a:spcPct val="0"/>
            </a:spcBef>
            <a:spcAft>
              <a:spcPct val="35000"/>
            </a:spcAft>
          </a:pPr>
          <a:r>
            <a:rPr lang="en-US" sz="2000" b="0" kern="1200" dirty="0"/>
            <a:t>North direction symbol </a:t>
          </a:r>
        </a:p>
      </dsp:txBody>
      <dsp:txXfrm>
        <a:off x="307464" y="79038"/>
        <a:ext cx="3774192" cy="612672"/>
      </dsp:txXfrm>
    </dsp:sp>
    <dsp:sp modelId="{FFAA7FCF-7C63-4875-8175-8344ECD0297C}">
      <dsp:nvSpPr>
        <dsp:cNvPr id="0" name=""/>
        <dsp:cNvSpPr/>
      </dsp:nvSpPr>
      <dsp:spPr>
        <a:xfrm>
          <a:off x="0" y="1718455"/>
          <a:ext cx="5486400" cy="268065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25806" tIns="479044" rIns="42580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Often shown as a broken line with the dimensions expressed in feet (meters) and decimal fractions of a foot (meter)</a:t>
          </a:r>
        </a:p>
        <a:p>
          <a:pPr marL="171450" lvl="1" indent="-171450" algn="l" defTabSz="800100">
            <a:lnSpc>
              <a:spcPct val="90000"/>
            </a:lnSpc>
            <a:spcBef>
              <a:spcPct val="0"/>
            </a:spcBef>
            <a:spcAft>
              <a:spcPct val="15000"/>
            </a:spcAft>
            <a:buChar char="••"/>
          </a:pPr>
          <a:r>
            <a:rPr lang="en-US" sz="1800" b="0" kern="1200" dirty="0"/>
            <a:t>Property lines are legal instruments that define the land boundaries</a:t>
          </a:r>
        </a:p>
        <a:p>
          <a:pPr marL="171450" lvl="1" indent="-171450" algn="l" defTabSz="800100">
            <a:lnSpc>
              <a:spcPct val="90000"/>
            </a:lnSpc>
            <a:spcBef>
              <a:spcPct val="0"/>
            </a:spcBef>
            <a:spcAft>
              <a:spcPct val="15000"/>
            </a:spcAft>
            <a:buChar char="••"/>
          </a:pPr>
          <a:r>
            <a:rPr lang="en-US" sz="1800" b="0" kern="1200" dirty="0"/>
            <a:t>Location of the building in relation to the property line determines the fire-resistance rating of the exterior wall of the building</a:t>
          </a:r>
        </a:p>
      </dsp:txBody>
      <dsp:txXfrm>
        <a:off x="0" y="1718455"/>
        <a:ext cx="5486400" cy="2680650"/>
      </dsp:txXfrm>
    </dsp:sp>
    <dsp:sp modelId="{F6FB3C8D-347E-407B-A470-FCD56BDF820B}">
      <dsp:nvSpPr>
        <dsp:cNvPr id="0" name=""/>
        <dsp:cNvSpPr/>
      </dsp:nvSpPr>
      <dsp:spPr>
        <a:xfrm>
          <a:off x="274320" y="1378975"/>
          <a:ext cx="3840480" cy="67896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5161" tIns="0" rIns="145161" bIns="0" numCol="1" spcCol="1270" anchor="ctr" anchorCtr="0">
          <a:noAutofit/>
        </a:bodyPr>
        <a:lstStyle/>
        <a:p>
          <a:pPr lvl="0" algn="l" defTabSz="889000">
            <a:lnSpc>
              <a:spcPct val="90000"/>
            </a:lnSpc>
            <a:spcBef>
              <a:spcPct val="0"/>
            </a:spcBef>
            <a:spcAft>
              <a:spcPct val="35000"/>
            </a:spcAft>
          </a:pPr>
          <a:r>
            <a:rPr lang="en-US" sz="2000" b="0" kern="1200" dirty="0"/>
            <a:t>Lot dimensions </a:t>
          </a:r>
          <a:endParaRPr lang="en-US" sz="1800" b="0" kern="1200" dirty="0"/>
        </a:p>
      </dsp:txBody>
      <dsp:txXfrm>
        <a:off x="307464" y="1412119"/>
        <a:ext cx="377419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2F43C-9DA1-4F32-931D-F72477AFB039}">
      <dsp:nvSpPr>
        <dsp:cNvPr id="0" name=""/>
        <dsp:cNvSpPr/>
      </dsp:nvSpPr>
      <dsp:spPr>
        <a:xfrm>
          <a:off x="0" y="502739"/>
          <a:ext cx="7772400" cy="29106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687324" rIns="603225"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Building owner, design professional, or contractor acquires an application form from the jurisdiction and completes it</a:t>
          </a:r>
        </a:p>
        <a:p>
          <a:pPr marL="228600" lvl="1" indent="-228600" algn="l" defTabSz="1066800">
            <a:lnSpc>
              <a:spcPct val="90000"/>
            </a:lnSpc>
            <a:spcBef>
              <a:spcPct val="0"/>
            </a:spcBef>
            <a:spcAft>
              <a:spcPct val="15000"/>
            </a:spcAft>
            <a:buChar char="••"/>
          </a:pPr>
          <a:r>
            <a:rPr lang="en-US" sz="2400" b="0" kern="1200" dirty="0"/>
            <a:t>Completed application, with complete construction documents including drawings and specifications, is submitted</a:t>
          </a:r>
        </a:p>
      </dsp:txBody>
      <dsp:txXfrm>
        <a:off x="0" y="502739"/>
        <a:ext cx="7772400" cy="2910600"/>
      </dsp:txXfrm>
    </dsp:sp>
    <dsp:sp modelId="{CA9BEA7B-84A9-4FA7-A31F-D78969BF1114}">
      <dsp:nvSpPr>
        <dsp:cNvPr id="0" name=""/>
        <dsp:cNvSpPr/>
      </dsp:nvSpPr>
      <dsp:spPr>
        <a:xfrm>
          <a:off x="388620" y="15659"/>
          <a:ext cx="5440680" cy="9741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1244600">
            <a:lnSpc>
              <a:spcPct val="90000"/>
            </a:lnSpc>
            <a:spcBef>
              <a:spcPct val="0"/>
            </a:spcBef>
            <a:spcAft>
              <a:spcPct val="35000"/>
            </a:spcAft>
          </a:pPr>
          <a:r>
            <a:rPr lang="en-US" sz="2800" b="0" kern="1200" dirty="0"/>
            <a:t>Application and Submittal</a:t>
          </a:r>
        </a:p>
      </dsp:txBody>
      <dsp:txXfrm>
        <a:off x="436175" y="63214"/>
        <a:ext cx="5345570" cy="87905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EDC0C-B9BE-4597-93EB-B2CD43615ABB}">
      <dsp:nvSpPr>
        <dsp:cNvPr id="0" name=""/>
        <dsp:cNvSpPr/>
      </dsp:nvSpPr>
      <dsp:spPr>
        <a:xfrm>
          <a:off x="0" y="476737"/>
          <a:ext cx="7696200" cy="1732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7311" tIns="416560" rIns="597311"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Shown as broken lines marked at intervals with a letter (gas, water, sewer, power, and communication)</a:t>
          </a:r>
        </a:p>
        <a:p>
          <a:pPr marL="228600" lvl="1" indent="-228600" algn="l" defTabSz="889000">
            <a:lnSpc>
              <a:spcPct val="90000"/>
            </a:lnSpc>
            <a:spcBef>
              <a:spcPct val="0"/>
            </a:spcBef>
            <a:spcAft>
              <a:spcPct val="15000"/>
            </a:spcAft>
            <a:buChar char="••"/>
          </a:pPr>
          <a:r>
            <a:rPr lang="en-US" sz="2000" kern="1200" dirty="0"/>
            <a:t>In addition to the character in the broken line, a legend on the map also identifies the type of utility service line  </a:t>
          </a:r>
        </a:p>
      </dsp:txBody>
      <dsp:txXfrm>
        <a:off x="0" y="476737"/>
        <a:ext cx="7696200" cy="1732500"/>
      </dsp:txXfrm>
    </dsp:sp>
    <dsp:sp modelId="{0E9CBEE3-4C59-43B1-89B8-7279F291AC9F}">
      <dsp:nvSpPr>
        <dsp:cNvPr id="0" name=""/>
        <dsp:cNvSpPr/>
      </dsp:nvSpPr>
      <dsp:spPr>
        <a:xfrm>
          <a:off x="384810" y="181537"/>
          <a:ext cx="5387340"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629" tIns="0" rIns="203629" bIns="0" numCol="1" spcCol="1270" anchor="ctr" anchorCtr="0">
          <a:noAutofit/>
        </a:bodyPr>
        <a:lstStyle/>
        <a:p>
          <a:pPr lvl="0" algn="l" defTabSz="889000">
            <a:lnSpc>
              <a:spcPct val="90000"/>
            </a:lnSpc>
            <a:spcBef>
              <a:spcPct val="0"/>
            </a:spcBef>
            <a:spcAft>
              <a:spcPct val="35000"/>
            </a:spcAft>
          </a:pPr>
          <a:r>
            <a:rPr lang="en-US" sz="2000" kern="1200" dirty="0"/>
            <a:t>Utility lines</a:t>
          </a:r>
        </a:p>
      </dsp:txBody>
      <dsp:txXfrm>
        <a:off x="413631" y="210358"/>
        <a:ext cx="5329698" cy="53275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EDC0C-B9BE-4597-93EB-B2CD43615ABB}">
      <dsp:nvSpPr>
        <dsp:cNvPr id="0" name=""/>
        <dsp:cNvSpPr/>
      </dsp:nvSpPr>
      <dsp:spPr>
        <a:xfrm>
          <a:off x="0" y="635972"/>
          <a:ext cx="3581400" cy="2815312"/>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7956" tIns="1353820" rIns="27795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Drawn with a light broken </a:t>
          </a:r>
          <a:r>
            <a:rPr lang="en-US" sz="1800" b="0" kern="1200" dirty="0" smtClean="0"/>
            <a:t>line</a:t>
          </a:r>
          <a:endParaRPr lang="en-US" sz="1800" b="0" kern="1200" dirty="0"/>
        </a:p>
        <a:p>
          <a:pPr marL="171450" lvl="1" indent="-171450" algn="l" defTabSz="800100">
            <a:lnSpc>
              <a:spcPct val="90000"/>
            </a:lnSpc>
            <a:spcBef>
              <a:spcPct val="0"/>
            </a:spcBef>
            <a:spcAft>
              <a:spcPct val="15000"/>
            </a:spcAft>
            <a:buChar char="••"/>
          </a:pPr>
          <a:r>
            <a:rPr lang="en-US" sz="1800" b="0" kern="1200" dirty="0" smtClean="0"/>
            <a:t>Brief </a:t>
          </a:r>
          <a:r>
            <a:rPr lang="en-US" sz="1800" b="0" kern="1200" dirty="0"/>
            <a:t>identification of these structures and objects is also provided on the plan</a:t>
          </a:r>
        </a:p>
      </dsp:txBody>
      <dsp:txXfrm>
        <a:off x="0" y="635972"/>
        <a:ext cx="3581400" cy="2815312"/>
      </dsp:txXfrm>
    </dsp:sp>
    <dsp:sp modelId="{0E9CBEE3-4C59-43B1-89B8-7279F291AC9F}">
      <dsp:nvSpPr>
        <dsp:cNvPr id="0" name=""/>
        <dsp:cNvSpPr/>
      </dsp:nvSpPr>
      <dsp:spPr>
        <a:xfrm>
          <a:off x="170501" y="511231"/>
          <a:ext cx="3410021" cy="1056491"/>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4758" tIns="0" rIns="94758" bIns="0" numCol="1" spcCol="1270" anchor="ctr" anchorCtr="0">
          <a:noAutofit/>
        </a:bodyPr>
        <a:lstStyle/>
        <a:p>
          <a:pPr lvl="0" algn="l" defTabSz="889000">
            <a:lnSpc>
              <a:spcPct val="90000"/>
            </a:lnSpc>
            <a:spcBef>
              <a:spcPct val="0"/>
            </a:spcBef>
            <a:spcAft>
              <a:spcPct val="35000"/>
            </a:spcAft>
          </a:pPr>
          <a:r>
            <a:rPr lang="en-US" sz="2000" b="0" kern="1200" dirty="0"/>
            <a:t>Structures to be removed</a:t>
          </a:r>
        </a:p>
      </dsp:txBody>
      <dsp:txXfrm>
        <a:off x="222075" y="562805"/>
        <a:ext cx="3306873" cy="9533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6897B-9FE0-4C84-AE52-EEBCA18AA031}">
      <dsp:nvSpPr>
        <dsp:cNvPr id="0" name=""/>
        <dsp:cNvSpPr/>
      </dsp:nvSpPr>
      <dsp:spPr>
        <a:xfrm>
          <a:off x="0" y="514698"/>
          <a:ext cx="7848600" cy="36382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139" tIns="437388" rIns="60913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Display the elevation of the property above sea level (ASL) or based on the elevation of the benchmark</a:t>
          </a:r>
        </a:p>
        <a:p>
          <a:pPr marL="228600" lvl="1" indent="-228600" algn="l" defTabSz="933450">
            <a:lnSpc>
              <a:spcPct val="90000"/>
            </a:lnSpc>
            <a:spcBef>
              <a:spcPct val="0"/>
            </a:spcBef>
            <a:spcAft>
              <a:spcPct val="15000"/>
            </a:spcAft>
            <a:buChar char="••"/>
          </a:pPr>
          <a:r>
            <a:rPr lang="en-US" sz="2100" kern="1200" dirty="0"/>
            <a:t>Proposed contour lines show the planned elevations after grading is completed</a:t>
          </a:r>
        </a:p>
        <a:p>
          <a:pPr marL="228600" lvl="1" indent="-228600" algn="l" defTabSz="933450">
            <a:lnSpc>
              <a:spcPct val="90000"/>
            </a:lnSpc>
            <a:spcBef>
              <a:spcPct val="0"/>
            </a:spcBef>
            <a:spcAft>
              <a:spcPct val="15000"/>
            </a:spcAft>
            <a:buChar char="••"/>
          </a:pPr>
          <a:r>
            <a:rPr lang="en-US" sz="2100" kern="1200" dirty="0"/>
            <a:t>Information is important when determining grade elevations for fire apparatus access to the site</a:t>
          </a:r>
        </a:p>
        <a:p>
          <a:pPr marL="228600" lvl="1" indent="-228600" algn="l" defTabSz="933450">
            <a:lnSpc>
              <a:spcPct val="90000"/>
            </a:lnSpc>
            <a:spcBef>
              <a:spcPct val="0"/>
            </a:spcBef>
            <a:spcAft>
              <a:spcPct val="15000"/>
            </a:spcAft>
            <a:buChar char="••"/>
          </a:pPr>
          <a:r>
            <a:rPr lang="en-US" sz="2100" kern="1200" dirty="0"/>
            <a:t>Information is also useful in determining the ability of the fire department to place aerial apparatus and ground ladders for access to upper stories of a structure</a:t>
          </a:r>
        </a:p>
      </dsp:txBody>
      <dsp:txXfrm>
        <a:off x="0" y="514698"/>
        <a:ext cx="7848600" cy="3638250"/>
      </dsp:txXfrm>
    </dsp:sp>
    <dsp:sp modelId="{7FEE4DCD-A7C9-452E-81B1-66F422EFCB3C}">
      <dsp:nvSpPr>
        <dsp:cNvPr id="0" name=""/>
        <dsp:cNvSpPr/>
      </dsp:nvSpPr>
      <dsp:spPr>
        <a:xfrm>
          <a:off x="392430" y="204738"/>
          <a:ext cx="549402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933450">
            <a:lnSpc>
              <a:spcPct val="90000"/>
            </a:lnSpc>
            <a:spcBef>
              <a:spcPct val="0"/>
            </a:spcBef>
            <a:spcAft>
              <a:spcPct val="35000"/>
            </a:spcAft>
          </a:pPr>
          <a:r>
            <a:rPr lang="en-US" sz="2100" kern="1200" dirty="0"/>
            <a:t>Contour lines</a:t>
          </a:r>
        </a:p>
      </dsp:txBody>
      <dsp:txXfrm>
        <a:off x="422692" y="235000"/>
        <a:ext cx="5433496" cy="5593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6897B-9FE0-4C84-AE52-EEBCA18AA031}">
      <dsp:nvSpPr>
        <dsp:cNvPr id="0" name=""/>
        <dsp:cNvSpPr/>
      </dsp:nvSpPr>
      <dsp:spPr>
        <a:xfrm>
          <a:off x="0" y="398835"/>
          <a:ext cx="8039100" cy="34870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3923" tIns="562356" rIns="623923" bIns="192024"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Illustrate the private road network serving one or more buildings on a property</a:t>
          </a:r>
        </a:p>
        <a:p>
          <a:pPr marL="228600" lvl="1" indent="-228600" algn="l" defTabSz="1200150">
            <a:lnSpc>
              <a:spcPct val="90000"/>
            </a:lnSpc>
            <a:spcBef>
              <a:spcPct val="0"/>
            </a:spcBef>
            <a:spcAft>
              <a:spcPct val="15000"/>
            </a:spcAft>
            <a:buChar char="••"/>
          </a:pPr>
          <a:r>
            <a:rPr lang="en-US" sz="2700" kern="1200" dirty="0"/>
            <a:t>Will include width, turning radius, and load-bearing capacity</a:t>
          </a:r>
        </a:p>
        <a:p>
          <a:pPr marL="228600" lvl="1" indent="-228600" algn="l" defTabSz="1200150">
            <a:lnSpc>
              <a:spcPct val="90000"/>
            </a:lnSpc>
            <a:spcBef>
              <a:spcPct val="0"/>
            </a:spcBef>
            <a:spcAft>
              <a:spcPct val="15000"/>
            </a:spcAft>
            <a:buChar char="••"/>
          </a:pPr>
          <a:r>
            <a:rPr lang="en-US" sz="2700" kern="1200" dirty="0"/>
            <a:t>Locations for fire department connections (FDCs), hydrants, or aerial apparatus placement are shown </a:t>
          </a:r>
        </a:p>
      </dsp:txBody>
      <dsp:txXfrm>
        <a:off x="0" y="398835"/>
        <a:ext cx="8039100" cy="3487050"/>
      </dsp:txXfrm>
    </dsp:sp>
    <dsp:sp modelId="{7FEE4DCD-A7C9-452E-81B1-66F422EFCB3C}">
      <dsp:nvSpPr>
        <dsp:cNvPr id="0" name=""/>
        <dsp:cNvSpPr/>
      </dsp:nvSpPr>
      <dsp:spPr>
        <a:xfrm>
          <a:off x="401955" y="314"/>
          <a:ext cx="5627370"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701" tIns="0" rIns="212701" bIns="0" numCol="1" spcCol="1270" anchor="ctr" anchorCtr="0">
          <a:noAutofit/>
        </a:bodyPr>
        <a:lstStyle/>
        <a:p>
          <a:pPr lvl="0" algn="l" defTabSz="1200150">
            <a:lnSpc>
              <a:spcPct val="90000"/>
            </a:lnSpc>
            <a:spcBef>
              <a:spcPct val="0"/>
            </a:spcBef>
            <a:spcAft>
              <a:spcPct val="35000"/>
            </a:spcAft>
          </a:pPr>
          <a:r>
            <a:rPr lang="en-US" sz="2700" kern="1200" dirty="0"/>
            <a:t>Fire apparatus access</a:t>
          </a:r>
        </a:p>
      </dsp:txBody>
      <dsp:txXfrm>
        <a:off x="440863" y="39222"/>
        <a:ext cx="5549554" cy="7192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7A22C-1C8F-4568-AA0A-5D398090579B}">
      <dsp:nvSpPr>
        <dsp:cNvPr id="0" name=""/>
        <dsp:cNvSpPr/>
      </dsp:nvSpPr>
      <dsp:spPr>
        <a:xfrm>
          <a:off x="0" y="240"/>
          <a:ext cx="3657600" cy="17199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Dimensions are usually placed some distance away from the shapes on the drawing through the use of extension lines</a:t>
          </a:r>
        </a:p>
      </dsp:txBody>
      <dsp:txXfrm>
        <a:off x="83959" y="84199"/>
        <a:ext cx="3489682" cy="1551982"/>
      </dsp:txXfrm>
    </dsp:sp>
    <dsp:sp modelId="{B9BCF430-B001-42F9-808E-521057447BEE}">
      <dsp:nvSpPr>
        <dsp:cNvPr id="0" name=""/>
        <dsp:cNvSpPr/>
      </dsp:nvSpPr>
      <dsp:spPr>
        <a:xfrm>
          <a:off x="0" y="1861260"/>
          <a:ext cx="3657600" cy="171990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Dimensions are expressed in feet and inches (meters and millimeters)</a:t>
          </a:r>
        </a:p>
      </dsp:txBody>
      <dsp:txXfrm>
        <a:off x="83959" y="1945219"/>
        <a:ext cx="3489682" cy="155198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900A6-17BA-4E3C-9565-1C4E7EE3C78D}">
      <dsp:nvSpPr>
        <dsp:cNvPr id="0" name=""/>
        <dsp:cNvSpPr/>
      </dsp:nvSpPr>
      <dsp:spPr>
        <a:xfrm>
          <a:off x="2299" y="461813"/>
          <a:ext cx="1824186" cy="1094511"/>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External walls</a:t>
          </a:r>
        </a:p>
      </dsp:txBody>
      <dsp:txXfrm>
        <a:off x="2299" y="461813"/>
        <a:ext cx="1824186" cy="1094511"/>
      </dsp:txXfrm>
    </dsp:sp>
    <dsp:sp modelId="{DACDA3A2-D044-4A12-AA21-19F2AAB3CFBF}">
      <dsp:nvSpPr>
        <dsp:cNvPr id="0" name=""/>
        <dsp:cNvSpPr/>
      </dsp:nvSpPr>
      <dsp:spPr>
        <a:xfrm>
          <a:off x="2008904" y="461813"/>
          <a:ext cx="1824186" cy="1094511"/>
        </a:xfrm>
        <a:prstGeom prst="rect">
          <a:avLst/>
        </a:prstGeom>
        <a:gradFill rotWithShape="0">
          <a:gsLst>
            <a:gs pos="0">
              <a:schemeClr val="accent2">
                <a:shade val="80000"/>
                <a:hueOff val="0"/>
                <a:satOff val="-1231"/>
                <a:lumOff val="3161"/>
                <a:alphaOff val="0"/>
                <a:shade val="51000"/>
                <a:satMod val="130000"/>
              </a:schemeClr>
            </a:gs>
            <a:gs pos="80000">
              <a:schemeClr val="accent2">
                <a:shade val="80000"/>
                <a:hueOff val="0"/>
                <a:satOff val="-1231"/>
                <a:lumOff val="3161"/>
                <a:alphaOff val="0"/>
                <a:shade val="93000"/>
                <a:satMod val="130000"/>
              </a:schemeClr>
            </a:gs>
            <a:gs pos="100000">
              <a:schemeClr val="accent2">
                <a:shade val="80000"/>
                <a:hueOff val="0"/>
                <a:satOff val="-1231"/>
                <a:lumOff val="31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Internal walls and partitions</a:t>
          </a:r>
        </a:p>
      </dsp:txBody>
      <dsp:txXfrm>
        <a:off x="2008904" y="461813"/>
        <a:ext cx="1824186" cy="1094511"/>
      </dsp:txXfrm>
    </dsp:sp>
    <dsp:sp modelId="{A9ECB7B4-8B8F-47B1-AD86-86A4A10563E8}">
      <dsp:nvSpPr>
        <dsp:cNvPr id="0" name=""/>
        <dsp:cNvSpPr/>
      </dsp:nvSpPr>
      <dsp:spPr>
        <a:xfrm>
          <a:off x="4015509" y="461813"/>
          <a:ext cx="1824186" cy="1094511"/>
        </a:xfrm>
        <a:prstGeom prst="rect">
          <a:avLst/>
        </a:prstGeom>
        <a:gradFill rotWithShape="0">
          <a:gsLst>
            <a:gs pos="0">
              <a:schemeClr val="accent2">
                <a:shade val="80000"/>
                <a:hueOff val="0"/>
                <a:satOff val="-2462"/>
                <a:lumOff val="6322"/>
                <a:alphaOff val="0"/>
                <a:shade val="51000"/>
                <a:satMod val="130000"/>
              </a:schemeClr>
            </a:gs>
            <a:gs pos="80000">
              <a:schemeClr val="accent2">
                <a:shade val="80000"/>
                <a:hueOff val="0"/>
                <a:satOff val="-2462"/>
                <a:lumOff val="6322"/>
                <a:alphaOff val="0"/>
                <a:shade val="93000"/>
                <a:satMod val="130000"/>
              </a:schemeClr>
            </a:gs>
            <a:gs pos="100000">
              <a:schemeClr val="accent2">
                <a:shade val="80000"/>
                <a:hueOff val="0"/>
                <a:satOff val="-2462"/>
                <a:lumOff val="63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Fire separation walls</a:t>
          </a:r>
        </a:p>
      </dsp:txBody>
      <dsp:txXfrm>
        <a:off x="4015509" y="461813"/>
        <a:ext cx="1824186" cy="1094511"/>
      </dsp:txXfrm>
    </dsp:sp>
    <dsp:sp modelId="{2614D064-39B2-4ADC-B292-CAB585345562}">
      <dsp:nvSpPr>
        <dsp:cNvPr id="0" name=""/>
        <dsp:cNvSpPr/>
      </dsp:nvSpPr>
      <dsp:spPr>
        <a:xfrm>
          <a:off x="6022114" y="461813"/>
          <a:ext cx="1824186" cy="1094511"/>
        </a:xfrm>
        <a:prstGeom prst="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Doors </a:t>
          </a:r>
        </a:p>
      </dsp:txBody>
      <dsp:txXfrm>
        <a:off x="6022114" y="461813"/>
        <a:ext cx="1824186" cy="1094511"/>
      </dsp:txXfrm>
    </dsp:sp>
    <dsp:sp modelId="{E67EA6ED-0767-498C-A6DE-2118278570F6}">
      <dsp:nvSpPr>
        <dsp:cNvPr id="0" name=""/>
        <dsp:cNvSpPr/>
      </dsp:nvSpPr>
      <dsp:spPr>
        <a:xfrm>
          <a:off x="2299" y="1738744"/>
          <a:ext cx="1824186" cy="1094511"/>
        </a:xfrm>
        <a:prstGeom prst="rect">
          <a:avLst/>
        </a:prstGeom>
        <a:gradFill rotWithShape="0">
          <a:gsLst>
            <a:gs pos="0">
              <a:schemeClr val="accent2">
                <a:shade val="80000"/>
                <a:hueOff val="0"/>
                <a:satOff val="-4925"/>
                <a:lumOff val="12644"/>
                <a:alphaOff val="0"/>
                <a:shade val="51000"/>
                <a:satMod val="130000"/>
              </a:schemeClr>
            </a:gs>
            <a:gs pos="80000">
              <a:schemeClr val="accent2">
                <a:shade val="80000"/>
                <a:hueOff val="0"/>
                <a:satOff val="-4925"/>
                <a:lumOff val="12644"/>
                <a:alphaOff val="0"/>
                <a:shade val="93000"/>
                <a:satMod val="130000"/>
              </a:schemeClr>
            </a:gs>
            <a:gs pos="100000">
              <a:schemeClr val="accent2">
                <a:shade val="80000"/>
                <a:hueOff val="0"/>
                <a:satOff val="-4925"/>
                <a:lumOff val="126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Windows</a:t>
          </a:r>
        </a:p>
      </dsp:txBody>
      <dsp:txXfrm>
        <a:off x="2299" y="1738744"/>
        <a:ext cx="1824186" cy="1094511"/>
      </dsp:txXfrm>
    </dsp:sp>
    <dsp:sp modelId="{D1E1862F-5D1D-4F63-9E1C-B95F5F9BEA70}">
      <dsp:nvSpPr>
        <dsp:cNvPr id="0" name=""/>
        <dsp:cNvSpPr/>
      </dsp:nvSpPr>
      <dsp:spPr>
        <a:xfrm>
          <a:off x="2008904" y="1738744"/>
          <a:ext cx="1824186" cy="1094511"/>
        </a:xfrm>
        <a:prstGeom prst="rect">
          <a:avLst/>
        </a:prstGeom>
        <a:gradFill rotWithShape="0">
          <a:gsLst>
            <a:gs pos="0">
              <a:schemeClr val="accent2">
                <a:shade val="80000"/>
                <a:hueOff val="0"/>
                <a:satOff val="-6156"/>
                <a:lumOff val="15805"/>
                <a:alphaOff val="0"/>
                <a:shade val="51000"/>
                <a:satMod val="130000"/>
              </a:schemeClr>
            </a:gs>
            <a:gs pos="80000">
              <a:schemeClr val="accent2">
                <a:shade val="80000"/>
                <a:hueOff val="0"/>
                <a:satOff val="-6156"/>
                <a:lumOff val="15805"/>
                <a:alphaOff val="0"/>
                <a:shade val="93000"/>
                <a:satMod val="130000"/>
              </a:schemeClr>
            </a:gs>
            <a:gs pos="100000">
              <a:schemeClr val="accent2">
                <a:shade val="80000"/>
                <a:hueOff val="0"/>
                <a:satOff val="-6156"/>
                <a:lumOff val="158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Ceiling and roof joists or trusses</a:t>
          </a:r>
        </a:p>
      </dsp:txBody>
      <dsp:txXfrm>
        <a:off x="2008904" y="1738744"/>
        <a:ext cx="1824186" cy="1094511"/>
      </dsp:txXfrm>
    </dsp:sp>
    <dsp:sp modelId="{801299EB-DF6C-4F63-B43D-BE16B73000E7}">
      <dsp:nvSpPr>
        <dsp:cNvPr id="0" name=""/>
        <dsp:cNvSpPr/>
      </dsp:nvSpPr>
      <dsp:spPr>
        <a:xfrm>
          <a:off x="4015509" y="1738744"/>
          <a:ext cx="1824186" cy="1094511"/>
        </a:xfrm>
        <a:prstGeom prst="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Stairs</a:t>
          </a:r>
        </a:p>
      </dsp:txBody>
      <dsp:txXfrm>
        <a:off x="4015509" y="1738744"/>
        <a:ext cx="1824186" cy="1094511"/>
      </dsp:txXfrm>
    </dsp:sp>
    <dsp:sp modelId="{ED56E0FD-3D87-4A99-A4AE-7837A83E9B00}">
      <dsp:nvSpPr>
        <dsp:cNvPr id="0" name=""/>
        <dsp:cNvSpPr/>
      </dsp:nvSpPr>
      <dsp:spPr>
        <a:xfrm>
          <a:off x="6022114" y="1738744"/>
          <a:ext cx="1824186" cy="1094511"/>
        </a:xfrm>
        <a:prstGeom prst="rect">
          <a:avLst/>
        </a:prstGeom>
        <a:gradFill rotWithShape="0">
          <a:gsLst>
            <a:gs pos="0">
              <a:schemeClr val="accent2">
                <a:shade val="80000"/>
                <a:hueOff val="0"/>
                <a:satOff val="-8619"/>
                <a:lumOff val="22127"/>
                <a:alphaOff val="0"/>
                <a:shade val="51000"/>
                <a:satMod val="130000"/>
              </a:schemeClr>
            </a:gs>
            <a:gs pos="80000">
              <a:schemeClr val="accent2">
                <a:shade val="80000"/>
                <a:hueOff val="0"/>
                <a:satOff val="-8619"/>
                <a:lumOff val="22127"/>
                <a:alphaOff val="0"/>
                <a:shade val="93000"/>
                <a:satMod val="130000"/>
              </a:schemeClr>
            </a:gs>
            <a:gs pos="100000">
              <a:schemeClr val="accent2">
                <a:shade val="80000"/>
                <a:hueOff val="0"/>
                <a:satOff val="-8619"/>
                <a:lumOff val="221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Ramps</a:t>
          </a:r>
        </a:p>
      </dsp:txBody>
      <dsp:txXfrm>
        <a:off x="6022114" y="1738744"/>
        <a:ext cx="1824186" cy="1094511"/>
      </dsp:txXfrm>
    </dsp:sp>
    <dsp:sp modelId="{D9BAEA08-7B45-476F-8EC3-44C9C9CEF2A5}">
      <dsp:nvSpPr>
        <dsp:cNvPr id="0" name=""/>
        <dsp:cNvSpPr/>
      </dsp:nvSpPr>
      <dsp:spPr>
        <a:xfrm>
          <a:off x="2008904" y="3015674"/>
          <a:ext cx="1824186" cy="1094511"/>
        </a:xfrm>
        <a:prstGeom prst="rect">
          <a:avLst/>
        </a:prstGeom>
        <a:gradFill rotWithShape="0">
          <a:gsLst>
            <a:gs pos="0">
              <a:schemeClr val="accent2">
                <a:shade val="80000"/>
                <a:hueOff val="0"/>
                <a:satOff val="-9850"/>
                <a:lumOff val="25288"/>
                <a:alphaOff val="0"/>
                <a:shade val="51000"/>
                <a:satMod val="130000"/>
              </a:schemeClr>
            </a:gs>
            <a:gs pos="80000">
              <a:schemeClr val="accent2">
                <a:shade val="80000"/>
                <a:hueOff val="0"/>
                <a:satOff val="-9850"/>
                <a:lumOff val="25288"/>
                <a:alphaOff val="0"/>
                <a:shade val="93000"/>
                <a:satMod val="130000"/>
              </a:schemeClr>
            </a:gs>
            <a:gs pos="100000">
              <a:schemeClr val="accent2">
                <a:shade val="80000"/>
                <a:hueOff val="0"/>
                <a:satOff val="-9850"/>
                <a:lumOff val="25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Building services</a:t>
          </a:r>
        </a:p>
      </dsp:txBody>
      <dsp:txXfrm>
        <a:off x="2008904" y="3015674"/>
        <a:ext cx="1824186" cy="1094511"/>
      </dsp:txXfrm>
    </dsp:sp>
    <dsp:sp modelId="{86E85B0F-1781-4F69-BAA2-C356F3E3DD13}">
      <dsp:nvSpPr>
        <dsp:cNvPr id="0" name=""/>
        <dsp:cNvSpPr/>
      </dsp:nvSpPr>
      <dsp:spPr>
        <a:xfrm>
          <a:off x="4015509" y="3015674"/>
          <a:ext cx="1824186" cy="1094511"/>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Elevators or escalators</a:t>
          </a:r>
        </a:p>
      </dsp:txBody>
      <dsp:txXfrm>
        <a:off x="4015509" y="3015674"/>
        <a:ext cx="1824186" cy="109451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D7D84-6005-4381-AEB6-29C9A77B83CB}">
      <dsp:nvSpPr>
        <dsp:cNvPr id="0" name=""/>
        <dsp:cNvSpPr/>
      </dsp:nvSpPr>
      <dsp:spPr>
        <a:xfrm>
          <a:off x="0" y="333974"/>
          <a:ext cx="3505200" cy="1951425"/>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2042" tIns="437388" rIns="272042"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Permanent walls</a:t>
          </a:r>
        </a:p>
        <a:p>
          <a:pPr marL="171450" lvl="1" indent="-171450" algn="l" defTabSz="800100">
            <a:lnSpc>
              <a:spcPct val="90000"/>
            </a:lnSpc>
            <a:spcBef>
              <a:spcPct val="0"/>
            </a:spcBef>
            <a:spcAft>
              <a:spcPct val="15000"/>
            </a:spcAft>
            <a:buChar char="••"/>
          </a:pPr>
          <a:r>
            <a:rPr lang="en-US" sz="1800" b="0" kern="1200" dirty="0"/>
            <a:t>Doors</a:t>
          </a:r>
        </a:p>
        <a:p>
          <a:pPr marL="171450" lvl="1" indent="-171450" algn="l" defTabSz="800100">
            <a:lnSpc>
              <a:spcPct val="90000"/>
            </a:lnSpc>
            <a:spcBef>
              <a:spcPct val="0"/>
            </a:spcBef>
            <a:spcAft>
              <a:spcPct val="15000"/>
            </a:spcAft>
            <a:buChar char="••"/>
          </a:pPr>
          <a:r>
            <a:rPr lang="en-US" sz="1800" b="0" kern="1200" dirty="0"/>
            <a:t>Lighting and plumbing fixtures</a:t>
          </a:r>
        </a:p>
        <a:p>
          <a:pPr marL="171450" lvl="1" indent="-171450" algn="l" defTabSz="800100">
            <a:lnSpc>
              <a:spcPct val="90000"/>
            </a:lnSpc>
            <a:spcBef>
              <a:spcPct val="0"/>
            </a:spcBef>
            <a:spcAft>
              <a:spcPct val="15000"/>
            </a:spcAft>
            <a:buChar char="••"/>
          </a:pPr>
          <a:r>
            <a:rPr lang="en-US" sz="1800" b="0" kern="1200" dirty="0"/>
            <a:t>Electrical outlets</a:t>
          </a:r>
        </a:p>
      </dsp:txBody>
      <dsp:txXfrm>
        <a:off x="0" y="333974"/>
        <a:ext cx="3505200" cy="1951425"/>
      </dsp:txXfrm>
    </dsp:sp>
    <dsp:sp modelId="{901E5B0F-988C-499D-90AB-4AD0CBF37B6F}">
      <dsp:nvSpPr>
        <dsp:cNvPr id="0" name=""/>
        <dsp:cNvSpPr/>
      </dsp:nvSpPr>
      <dsp:spPr>
        <a:xfrm>
          <a:off x="169611" y="24014"/>
          <a:ext cx="3333251" cy="6199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742" tIns="0" rIns="92742" bIns="0" numCol="1" spcCol="1270" anchor="ctr" anchorCtr="0">
          <a:noAutofit/>
        </a:bodyPr>
        <a:lstStyle/>
        <a:p>
          <a:pPr lvl="0" algn="l" defTabSz="889000">
            <a:lnSpc>
              <a:spcPct val="90000"/>
            </a:lnSpc>
            <a:spcBef>
              <a:spcPct val="0"/>
            </a:spcBef>
            <a:spcAft>
              <a:spcPct val="35000"/>
            </a:spcAft>
          </a:pPr>
          <a:r>
            <a:rPr lang="en-US" sz="2000" b="0" u="none" kern="1200" dirty="0"/>
            <a:t>Items that may be listed</a:t>
          </a:r>
          <a:endParaRPr lang="en-US" sz="2000" b="0" kern="1200" dirty="0"/>
        </a:p>
      </dsp:txBody>
      <dsp:txXfrm>
        <a:off x="199873" y="54276"/>
        <a:ext cx="3272727" cy="559396"/>
      </dsp:txXfrm>
    </dsp:sp>
    <dsp:sp modelId="{2CF32E81-2226-4FD9-B0D2-67F4701D1A0D}">
      <dsp:nvSpPr>
        <dsp:cNvPr id="0" name=""/>
        <dsp:cNvSpPr/>
      </dsp:nvSpPr>
      <dsp:spPr>
        <a:xfrm>
          <a:off x="0" y="2708760"/>
          <a:ext cx="3505200" cy="1686825"/>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2042" tIns="437388" rIns="272042"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Movable walls or partitions</a:t>
          </a:r>
        </a:p>
        <a:p>
          <a:pPr marL="171450" lvl="1" indent="-171450" algn="l" defTabSz="800100">
            <a:lnSpc>
              <a:spcPct val="90000"/>
            </a:lnSpc>
            <a:spcBef>
              <a:spcPct val="0"/>
            </a:spcBef>
            <a:spcAft>
              <a:spcPct val="15000"/>
            </a:spcAft>
            <a:buChar char="••"/>
          </a:pPr>
          <a:r>
            <a:rPr lang="en-US" sz="1800" b="0" kern="1200" dirty="0"/>
            <a:t>Cabinets</a:t>
          </a:r>
        </a:p>
        <a:p>
          <a:pPr marL="171450" lvl="1" indent="-171450" algn="l" defTabSz="800100">
            <a:lnSpc>
              <a:spcPct val="90000"/>
            </a:lnSpc>
            <a:spcBef>
              <a:spcPct val="0"/>
            </a:spcBef>
            <a:spcAft>
              <a:spcPct val="15000"/>
            </a:spcAft>
            <a:buChar char="••"/>
          </a:pPr>
          <a:r>
            <a:rPr lang="en-US" sz="1800" b="0" kern="1200" dirty="0"/>
            <a:t>Shelves</a:t>
          </a:r>
        </a:p>
        <a:p>
          <a:pPr marL="171450" lvl="1" indent="-171450" algn="l" defTabSz="800100">
            <a:lnSpc>
              <a:spcPct val="90000"/>
            </a:lnSpc>
            <a:spcBef>
              <a:spcPct val="0"/>
            </a:spcBef>
            <a:spcAft>
              <a:spcPct val="15000"/>
            </a:spcAft>
            <a:buChar char="••"/>
          </a:pPr>
          <a:r>
            <a:rPr lang="en-US" sz="1800" b="0" kern="1200" dirty="0"/>
            <a:t>Work spaces  </a:t>
          </a:r>
        </a:p>
      </dsp:txBody>
      <dsp:txXfrm>
        <a:off x="0" y="2708760"/>
        <a:ext cx="3505200" cy="1686825"/>
      </dsp:txXfrm>
    </dsp:sp>
    <dsp:sp modelId="{CF8B4414-A594-4CB3-A5B3-57A08A1E347C}">
      <dsp:nvSpPr>
        <dsp:cNvPr id="0" name=""/>
        <dsp:cNvSpPr/>
      </dsp:nvSpPr>
      <dsp:spPr>
        <a:xfrm>
          <a:off x="175260" y="2398799"/>
          <a:ext cx="3139432" cy="61992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2742" tIns="0" rIns="92742" bIns="0" numCol="1" spcCol="1270" anchor="ctr" anchorCtr="0">
          <a:noAutofit/>
        </a:bodyPr>
        <a:lstStyle/>
        <a:p>
          <a:pPr lvl="0" algn="l" defTabSz="889000">
            <a:lnSpc>
              <a:spcPct val="90000"/>
            </a:lnSpc>
            <a:spcBef>
              <a:spcPct val="0"/>
            </a:spcBef>
            <a:spcAft>
              <a:spcPct val="35000"/>
            </a:spcAft>
          </a:pPr>
          <a:r>
            <a:rPr lang="en-US" sz="2000" b="0" u="none" kern="1200" dirty="0"/>
            <a:t>M</a:t>
          </a:r>
          <a:r>
            <a:rPr lang="x-none" sz="2000" b="0" u="none" kern="1200" dirty="0"/>
            <a:t>ay</a:t>
          </a:r>
          <a:r>
            <a:rPr lang="en-US" sz="2000" b="0" u="none" kern="1200" dirty="0"/>
            <a:t> </a:t>
          </a:r>
          <a:r>
            <a:rPr lang="x-none" sz="2000" b="0" u="none" kern="1200" dirty="0"/>
            <a:t>reflect the</a:t>
          </a:r>
          <a:r>
            <a:rPr lang="en-US" sz="2000" b="0" u="none" kern="1200" dirty="0"/>
            <a:t> </a:t>
          </a:r>
          <a:r>
            <a:rPr lang="x-none" sz="2000" b="0" u="none" kern="1200" dirty="0"/>
            <a:t>location</a:t>
          </a:r>
          <a:endParaRPr lang="en-US" sz="2000" b="0" u="none" kern="1200" dirty="0"/>
        </a:p>
      </dsp:txBody>
      <dsp:txXfrm>
        <a:off x="205522" y="2429061"/>
        <a:ext cx="3078908" cy="55939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27581-1159-477F-BF59-84C7EE4BA288}">
      <dsp:nvSpPr>
        <dsp:cNvPr id="0" name=""/>
        <dsp:cNvSpPr/>
      </dsp:nvSpPr>
      <dsp:spPr>
        <a:xfrm>
          <a:off x="0" y="386512"/>
          <a:ext cx="8077200" cy="15545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Interior and exterior is a pair of parallel lines</a:t>
          </a:r>
        </a:p>
        <a:p>
          <a:pPr marL="228600" lvl="1" indent="-228600" algn="l" defTabSz="933450">
            <a:lnSpc>
              <a:spcPct val="90000"/>
            </a:lnSpc>
            <a:spcBef>
              <a:spcPct val="0"/>
            </a:spcBef>
            <a:spcAft>
              <a:spcPct val="15000"/>
            </a:spcAft>
            <a:buChar char="••"/>
          </a:pPr>
          <a:r>
            <a:rPr lang="en-US" sz="2100" kern="1200" dirty="0"/>
            <a:t>Materials may be listed</a:t>
          </a:r>
        </a:p>
        <a:p>
          <a:pPr marL="228600" lvl="1" indent="-228600" algn="l" defTabSz="933450">
            <a:lnSpc>
              <a:spcPct val="90000"/>
            </a:lnSpc>
            <a:spcBef>
              <a:spcPct val="0"/>
            </a:spcBef>
            <a:spcAft>
              <a:spcPct val="15000"/>
            </a:spcAft>
            <a:buChar char="••"/>
          </a:pPr>
          <a:r>
            <a:rPr lang="en-US" sz="2100" kern="1200" dirty="0"/>
            <a:t>Room dimensions should be shown as clear dimensions </a:t>
          </a:r>
        </a:p>
      </dsp:txBody>
      <dsp:txXfrm>
        <a:off x="0" y="386512"/>
        <a:ext cx="8077200" cy="1554525"/>
      </dsp:txXfrm>
    </dsp:sp>
    <dsp:sp modelId="{A3FA1C78-4175-40C2-ADFF-4EB905D9709D}">
      <dsp:nvSpPr>
        <dsp:cNvPr id="0" name=""/>
        <dsp:cNvSpPr/>
      </dsp:nvSpPr>
      <dsp:spPr>
        <a:xfrm>
          <a:off x="403860" y="76552"/>
          <a:ext cx="565404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933450">
            <a:lnSpc>
              <a:spcPct val="90000"/>
            </a:lnSpc>
            <a:spcBef>
              <a:spcPct val="0"/>
            </a:spcBef>
            <a:spcAft>
              <a:spcPct val="35000"/>
            </a:spcAft>
          </a:pPr>
          <a:r>
            <a:rPr lang="en-US" sz="2100" kern="1200" dirty="0"/>
            <a:t>Walls</a:t>
          </a:r>
        </a:p>
      </dsp:txBody>
      <dsp:txXfrm>
        <a:off x="434122" y="106814"/>
        <a:ext cx="5593516" cy="559396"/>
      </dsp:txXfrm>
    </dsp:sp>
    <dsp:sp modelId="{84FA4788-7D56-414E-AF4A-2E0F8E6E3CEA}">
      <dsp:nvSpPr>
        <dsp:cNvPr id="0" name=""/>
        <dsp:cNvSpPr/>
      </dsp:nvSpPr>
      <dsp:spPr>
        <a:xfrm>
          <a:off x="0" y="2364397"/>
          <a:ext cx="8077200" cy="1521449"/>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437388" rIns="62688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Coded by letters or numbers enclosed in a circle or other geometric shape</a:t>
          </a:r>
        </a:p>
        <a:p>
          <a:pPr marL="228600" lvl="1" indent="-228600" algn="l" defTabSz="933450">
            <a:lnSpc>
              <a:spcPct val="90000"/>
            </a:lnSpc>
            <a:spcBef>
              <a:spcPct val="0"/>
            </a:spcBef>
            <a:spcAft>
              <a:spcPct val="15000"/>
            </a:spcAft>
            <a:buChar char="••"/>
          </a:pPr>
          <a:r>
            <a:rPr lang="en-US" sz="2100" kern="1200" dirty="0"/>
            <a:t>Sizes are found on some floor plans </a:t>
          </a:r>
        </a:p>
      </dsp:txBody>
      <dsp:txXfrm>
        <a:off x="0" y="2364397"/>
        <a:ext cx="8077200" cy="1521449"/>
      </dsp:txXfrm>
    </dsp:sp>
    <dsp:sp modelId="{30174019-640C-4AFD-8773-01ED05976713}">
      <dsp:nvSpPr>
        <dsp:cNvPr id="0" name=""/>
        <dsp:cNvSpPr/>
      </dsp:nvSpPr>
      <dsp:spPr>
        <a:xfrm>
          <a:off x="403860" y="2054437"/>
          <a:ext cx="565404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933450">
            <a:lnSpc>
              <a:spcPct val="90000"/>
            </a:lnSpc>
            <a:spcBef>
              <a:spcPct val="0"/>
            </a:spcBef>
            <a:spcAft>
              <a:spcPct val="35000"/>
            </a:spcAft>
          </a:pPr>
          <a:r>
            <a:rPr lang="en-US" sz="2100" kern="1200" dirty="0"/>
            <a:t>Windows</a:t>
          </a:r>
        </a:p>
      </dsp:txBody>
      <dsp:txXfrm>
        <a:off x="434122" y="2084699"/>
        <a:ext cx="5593516" cy="55939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27581-1159-477F-BF59-84C7EE4BA288}">
      <dsp:nvSpPr>
        <dsp:cNvPr id="0" name=""/>
        <dsp:cNvSpPr/>
      </dsp:nvSpPr>
      <dsp:spPr>
        <a:xfrm>
          <a:off x="0" y="296309"/>
          <a:ext cx="8382000" cy="22491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354076" rIns="65053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Coded by letters or numbers enclosed in a circle or other geometric shape</a:t>
          </a:r>
        </a:p>
        <a:p>
          <a:pPr marL="171450" lvl="1" indent="-171450" algn="l" defTabSz="755650">
            <a:lnSpc>
              <a:spcPct val="90000"/>
            </a:lnSpc>
            <a:spcBef>
              <a:spcPct val="0"/>
            </a:spcBef>
            <a:spcAft>
              <a:spcPct val="15000"/>
            </a:spcAft>
            <a:buChar char="••"/>
          </a:pPr>
          <a:r>
            <a:rPr lang="en-US" sz="1700" kern="1200" dirty="0"/>
            <a:t>Symbol for a standard hinged door is a single line drawn from the hinge side of the doorway</a:t>
          </a:r>
        </a:p>
        <a:p>
          <a:pPr marL="171450" lvl="1" indent="-171450" algn="l" defTabSz="755650">
            <a:lnSpc>
              <a:spcPct val="90000"/>
            </a:lnSpc>
            <a:spcBef>
              <a:spcPct val="0"/>
            </a:spcBef>
            <a:spcAft>
              <a:spcPct val="15000"/>
            </a:spcAft>
            <a:buChar char="••"/>
          </a:pPr>
          <a:r>
            <a:rPr lang="en-US" sz="1700" kern="1200" dirty="0" smtClean="0"/>
            <a:t>Arc </a:t>
          </a:r>
          <a:r>
            <a:rPr lang="en-US" sz="1700" kern="1200" dirty="0"/>
            <a:t>indicates </a:t>
          </a:r>
          <a:r>
            <a:rPr lang="en-US" sz="1700" kern="1200" dirty="0" smtClean="0"/>
            <a:t>swing </a:t>
          </a:r>
          <a:r>
            <a:rPr lang="en-US" sz="1700" kern="1200" dirty="0"/>
            <a:t>direction</a:t>
          </a:r>
        </a:p>
        <a:p>
          <a:pPr marL="171450" lvl="1" indent="-171450" algn="l" defTabSz="755650">
            <a:lnSpc>
              <a:spcPct val="90000"/>
            </a:lnSpc>
            <a:spcBef>
              <a:spcPct val="0"/>
            </a:spcBef>
            <a:spcAft>
              <a:spcPct val="15000"/>
            </a:spcAft>
            <a:buChar char="••"/>
          </a:pPr>
          <a:r>
            <a:rPr lang="en-US" sz="1700" kern="1200" dirty="0"/>
            <a:t>Be able to determine whether </a:t>
          </a:r>
          <a:r>
            <a:rPr lang="en-US" sz="1700" kern="1200" dirty="0" smtClean="0"/>
            <a:t>location </a:t>
          </a:r>
          <a:r>
            <a:rPr lang="en-US" sz="1700" kern="1200" dirty="0"/>
            <a:t>and swing of the door meet local codes</a:t>
          </a:r>
        </a:p>
      </dsp:txBody>
      <dsp:txXfrm>
        <a:off x="0" y="296309"/>
        <a:ext cx="8382000" cy="2249100"/>
      </dsp:txXfrm>
    </dsp:sp>
    <dsp:sp modelId="{A3FA1C78-4175-40C2-ADFF-4EB905D9709D}">
      <dsp:nvSpPr>
        <dsp:cNvPr id="0" name=""/>
        <dsp:cNvSpPr/>
      </dsp:nvSpPr>
      <dsp:spPr>
        <a:xfrm>
          <a:off x="419100" y="45389"/>
          <a:ext cx="5867400" cy="501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755650">
            <a:lnSpc>
              <a:spcPct val="90000"/>
            </a:lnSpc>
            <a:spcBef>
              <a:spcPct val="0"/>
            </a:spcBef>
            <a:spcAft>
              <a:spcPct val="35000"/>
            </a:spcAft>
          </a:pPr>
          <a:r>
            <a:rPr lang="en-US" sz="1700" kern="1200" dirty="0"/>
            <a:t>Doors</a:t>
          </a:r>
        </a:p>
      </dsp:txBody>
      <dsp:txXfrm>
        <a:off x="443598" y="69887"/>
        <a:ext cx="5818404" cy="45284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7663B-39C3-43FD-BB25-599F203D22FF}">
      <dsp:nvSpPr>
        <dsp:cNvPr id="0" name=""/>
        <dsp:cNvSpPr/>
      </dsp:nvSpPr>
      <dsp:spPr>
        <a:xfrm>
          <a:off x="0" y="16749"/>
          <a:ext cx="4953000" cy="70785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Labeling and orientation of the drawing are usually defined by the AHJ</a:t>
          </a:r>
        </a:p>
      </dsp:txBody>
      <dsp:txXfrm>
        <a:off x="34554" y="51303"/>
        <a:ext cx="4883892" cy="638742"/>
      </dsp:txXfrm>
    </dsp:sp>
    <dsp:sp modelId="{3100AC0C-09D5-4B50-A7FD-2D458A1D26E4}">
      <dsp:nvSpPr>
        <dsp:cNvPr id="0" name=""/>
        <dsp:cNvSpPr/>
      </dsp:nvSpPr>
      <dsp:spPr>
        <a:xfrm>
          <a:off x="0" y="787959"/>
          <a:ext cx="4953000" cy="707850"/>
        </a:xfrm>
        <a:prstGeom prst="roundRect">
          <a:avLst/>
        </a:prstGeom>
        <a:gradFill rotWithShape="0">
          <a:gsLst>
            <a:gs pos="0">
              <a:schemeClr val="accent2">
                <a:shade val="80000"/>
                <a:hueOff val="0"/>
                <a:satOff val="-2216"/>
                <a:lumOff val="5690"/>
                <a:alphaOff val="0"/>
                <a:shade val="51000"/>
                <a:satMod val="130000"/>
              </a:schemeClr>
            </a:gs>
            <a:gs pos="80000">
              <a:schemeClr val="accent2">
                <a:shade val="80000"/>
                <a:hueOff val="0"/>
                <a:satOff val="-2216"/>
                <a:lumOff val="5690"/>
                <a:alphaOff val="0"/>
                <a:shade val="93000"/>
                <a:satMod val="130000"/>
              </a:schemeClr>
            </a:gs>
            <a:gs pos="100000">
              <a:schemeClr val="accent2">
                <a:shade val="80000"/>
                <a:hueOff val="0"/>
                <a:satOff val="-2216"/>
                <a:lumOff val="56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There are four exterior elevation views on any rectangular building</a:t>
          </a:r>
        </a:p>
      </dsp:txBody>
      <dsp:txXfrm>
        <a:off x="34554" y="822513"/>
        <a:ext cx="4883892" cy="638742"/>
      </dsp:txXfrm>
    </dsp:sp>
    <dsp:sp modelId="{75AB1E1D-FC86-47E6-8381-27C30F055DC7}">
      <dsp:nvSpPr>
        <dsp:cNvPr id="0" name=""/>
        <dsp:cNvSpPr/>
      </dsp:nvSpPr>
      <dsp:spPr>
        <a:xfrm>
          <a:off x="0" y="1559169"/>
          <a:ext cx="4953000" cy="707850"/>
        </a:xfrm>
        <a:prstGeom prst="roundRect">
          <a:avLst/>
        </a:prstGeom>
        <a:gradFill rotWithShape="0">
          <a:gsLst>
            <a:gs pos="0">
              <a:schemeClr val="accent2">
                <a:shade val="80000"/>
                <a:hueOff val="0"/>
                <a:satOff val="-4432"/>
                <a:lumOff val="11380"/>
                <a:alphaOff val="0"/>
                <a:shade val="51000"/>
                <a:satMod val="130000"/>
              </a:schemeClr>
            </a:gs>
            <a:gs pos="80000">
              <a:schemeClr val="accent2">
                <a:shade val="80000"/>
                <a:hueOff val="0"/>
                <a:satOff val="-4432"/>
                <a:lumOff val="11380"/>
                <a:alphaOff val="0"/>
                <a:shade val="93000"/>
                <a:satMod val="130000"/>
              </a:schemeClr>
            </a:gs>
            <a:gs pos="100000">
              <a:schemeClr val="accent2">
                <a:shade val="80000"/>
                <a:hueOff val="0"/>
                <a:satOff val="-4432"/>
                <a:lumOff val="113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There are two labeling methods commonly used</a:t>
          </a:r>
        </a:p>
      </dsp:txBody>
      <dsp:txXfrm>
        <a:off x="34554" y="1593723"/>
        <a:ext cx="4883892" cy="638742"/>
      </dsp:txXfrm>
    </dsp:sp>
    <dsp:sp modelId="{D4DC02E4-EC63-4A99-BA61-5037B066879D}">
      <dsp:nvSpPr>
        <dsp:cNvPr id="0" name=""/>
        <dsp:cNvSpPr/>
      </dsp:nvSpPr>
      <dsp:spPr>
        <a:xfrm>
          <a:off x="0" y="2330379"/>
          <a:ext cx="4953000" cy="707850"/>
        </a:xfrm>
        <a:prstGeom prst="roundRect">
          <a:avLst/>
        </a:prstGeom>
        <a:gradFill rotWithShape="0">
          <a:gsLst>
            <a:gs pos="0">
              <a:schemeClr val="accent2">
                <a:shade val="80000"/>
                <a:hueOff val="0"/>
                <a:satOff val="-6649"/>
                <a:lumOff val="17069"/>
                <a:alphaOff val="0"/>
                <a:shade val="51000"/>
                <a:satMod val="130000"/>
              </a:schemeClr>
            </a:gs>
            <a:gs pos="80000">
              <a:schemeClr val="accent2">
                <a:shade val="80000"/>
                <a:hueOff val="0"/>
                <a:satOff val="-6649"/>
                <a:lumOff val="17069"/>
                <a:alphaOff val="0"/>
                <a:shade val="93000"/>
                <a:satMod val="130000"/>
              </a:schemeClr>
            </a:gs>
            <a:gs pos="100000">
              <a:schemeClr val="accent2">
                <a:shade val="80000"/>
                <a:hueOff val="0"/>
                <a:satOff val="-6649"/>
                <a:lumOff val="170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Contain information about the exterior components of the building</a:t>
          </a:r>
        </a:p>
      </dsp:txBody>
      <dsp:txXfrm>
        <a:off x="34554" y="2364933"/>
        <a:ext cx="4883892" cy="638742"/>
      </dsp:txXfrm>
    </dsp:sp>
    <dsp:sp modelId="{B6810FD5-A9BD-4851-9CA0-123955412E23}">
      <dsp:nvSpPr>
        <dsp:cNvPr id="0" name=""/>
        <dsp:cNvSpPr/>
      </dsp:nvSpPr>
      <dsp:spPr>
        <a:xfrm>
          <a:off x="0" y="3101589"/>
          <a:ext cx="4953000" cy="707850"/>
        </a:xfrm>
        <a:prstGeom prst="roundRect">
          <a:avLst/>
        </a:prstGeom>
        <a:gradFill rotWithShape="0">
          <a:gsLst>
            <a:gs pos="0">
              <a:schemeClr val="accent2">
                <a:shade val="80000"/>
                <a:hueOff val="0"/>
                <a:satOff val="-8865"/>
                <a:lumOff val="22759"/>
                <a:alphaOff val="0"/>
                <a:shade val="51000"/>
                <a:satMod val="130000"/>
              </a:schemeClr>
            </a:gs>
            <a:gs pos="80000">
              <a:schemeClr val="accent2">
                <a:shade val="80000"/>
                <a:hueOff val="0"/>
                <a:satOff val="-8865"/>
                <a:lumOff val="22759"/>
                <a:alphaOff val="0"/>
                <a:shade val="93000"/>
                <a:satMod val="130000"/>
              </a:schemeClr>
            </a:gs>
            <a:gs pos="100000">
              <a:schemeClr val="accent2">
                <a:shade val="80000"/>
                <a:hueOff val="0"/>
                <a:satOff val="-8865"/>
                <a:lumOff val="227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Grade level is shown as a dark line</a:t>
          </a:r>
        </a:p>
      </dsp:txBody>
      <dsp:txXfrm>
        <a:off x="34554" y="3136143"/>
        <a:ext cx="4883892" cy="638742"/>
      </dsp:txXfrm>
    </dsp:sp>
    <dsp:sp modelId="{33C3B36B-6E50-4463-9983-994EED9E54BE}">
      <dsp:nvSpPr>
        <dsp:cNvPr id="0" name=""/>
        <dsp:cNvSpPr/>
      </dsp:nvSpPr>
      <dsp:spPr>
        <a:xfrm>
          <a:off x="0" y="3872800"/>
          <a:ext cx="4953000" cy="70785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Utility service line connection points and FDCs will also appear</a:t>
          </a:r>
        </a:p>
      </dsp:txBody>
      <dsp:txXfrm>
        <a:off x="34554" y="3907354"/>
        <a:ext cx="4883892" cy="6387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74317-AFDD-49CF-9AB9-7BBB5E02A719}">
      <dsp:nvSpPr>
        <dsp:cNvPr id="0" name=""/>
        <dsp:cNvSpPr/>
      </dsp:nvSpPr>
      <dsp:spPr>
        <a:xfrm>
          <a:off x="0" y="239379"/>
          <a:ext cx="4419600" cy="17640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3010" tIns="333248" rIns="34301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Plans examiners from the building and fire departments review the documents</a:t>
          </a:r>
        </a:p>
        <a:p>
          <a:pPr marL="171450" lvl="1" indent="-171450" algn="l" defTabSz="800100">
            <a:lnSpc>
              <a:spcPct val="90000"/>
            </a:lnSpc>
            <a:spcBef>
              <a:spcPct val="0"/>
            </a:spcBef>
            <a:spcAft>
              <a:spcPct val="15000"/>
            </a:spcAft>
            <a:buChar char="••"/>
          </a:pPr>
          <a:r>
            <a:rPr lang="en-US" sz="1800" b="0" kern="1200" dirty="0"/>
            <a:t>Note corrections or alterations needed to meet code requirements</a:t>
          </a:r>
        </a:p>
      </dsp:txBody>
      <dsp:txXfrm>
        <a:off x="0" y="239379"/>
        <a:ext cx="4419600" cy="1764000"/>
      </dsp:txXfrm>
    </dsp:sp>
    <dsp:sp modelId="{AD91D9FF-49BD-472B-BA71-369FFAC47616}">
      <dsp:nvSpPr>
        <dsp:cNvPr id="0" name=""/>
        <dsp:cNvSpPr/>
      </dsp:nvSpPr>
      <dsp:spPr>
        <a:xfrm>
          <a:off x="220980" y="3219"/>
          <a:ext cx="3093720" cy="4723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6935" tIns="0" rIns="116935" bIns="0" numCol="1" spcCol="1270" anchor="ctr" anchorCtr="0">
          <a:noAutofit/>
        </a:bodyPr>
        <a:lstStyle/>
        <a:p>
          <a:pPr lvl="0" algn="l" defTabSz="889000">
            <a:lnSpc>
              <a:spcPct val="90000"/>
            </a:lnSpc>
            <a:spcBef>
              <a:spcPct val="0"/>
            </a:spcBef>
            <a:spcAft>
              <a:spcPct val="35000"/>
            </a:spcAft>
          </a:pPr>
          <a:r>
            <a:rPr lang="en-US" sz="2000" b="0" kern="1200" dirty="0"/>
            <a:t>Review</a:t>
          </a:r>
        </a:p>
      </dsp:txBody>
      <dsp:txXfrm>
        <a:off x="244037" y="26276"/>
        <a:ext cx="3047606" cy="42620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7663B-39C3-43FD-BB25-599F203D22FF}">
      <dsp:nvSpPr>
        <dsp:cNvPr id="0" name=""/>
        <dsp:cNvSpPr/>
      </dsp:nvSpPr>
      <dsp:spPr>
        <a:xfrm>
          <a:off x="0" y="303700"/>
          <a:ext cx="4648200" cy="13127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Purpose is to show the internal construction of each assembly</a:t>
          </a:r>
        </a:p>
      </dsp:txBody>
      <dsp:txXfrm>
        <a:off x="64083" y="367783"/>
        <a:ext cx="4520034" cy="1184573"/>
      </dsp:txXfrm>
    </dsp:sp>
    <dsp:sp modelId="{C4089EB2-FFF5-4CFC-B369-FE7733D8AA2E}">
      <dsp:nvSpPr>
        <dsp:cNvPr id="0" name=""/>
        <dsp:cNvSpPr/>
      </dsp:nvSpPr>
      <dsp:spPr>
        <a:xfrm>
          <a:off x="0" y="1685560"/>
          <a:ext cx="4648200" cy="13127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Three types of sectional views: cross-section, typical cross section, detailed cross section</a:t>
          </a:r>
        </a:p>
      </dsp:txBody>
      <dsp:txXfrm>
        <a:off x="64083" y="1749643"/>
        <a:ext cx="4520034" cy="118457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1AAE5-3E3E-4DD5-AE3F-7D40EF57788A}">
      <dsp:nvSpPr>
        <dsp:cNvPr id="0" name=""/>
        <dsp:cNvSpPr/>
      </dsp:nvSpPr>
      <dsp:spPr>
        <a:xfrm>
          <a:off x="0" y="139679"/>
          <a:ext cx="8077200" cy="7938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166624"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Exterior finishes</a:t>
          </a:r>
          <a:r>
            <a:rPr lang="x-none" sz="1800" b="0" u="none" kern="1200" dirty="0"/>
            <a:t>, sheathing, studs, plates, insulation, vapor barrier, interior finish, base detail</a:t>
          </a:r>
          <a:endParaRPr lang="en-US" sz="1800" b="0" kern="1200" dirty="0"/>
        </a:p>
      </dsp:txBody>
      <dsp:txXfrm>
        <a:off x="0" y="139679"/>
        <a:ext cx="8077200" cy="793800"/>
      </dsp:txXfrm>
    </dsp:sp>
    <dsp:sp modelId="{F2DD83C8-1B27-4CF5-A2CF-6115232AEFA3}">
      <dsp:nvSpPr>
        <dsp:cNvPr id="0" name=""/>
        <dsp:cNvSpPr/>
      </dsp:nvSpPr>
      <dsp:spPr>
        <a:xfrm>
          <a:off x="403860" y="21599"/>
          <a:ext cx="5654040" cy="2361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x-none" sz="2000" b="0" u="none" kern="1200" dirty="0"/>
            <a:t>Exterior walls</a:t>
          </a:r>
          <a:endParaRPr lang="en-US" sz="2000" b="0" kern="1200" dirty="0"/>
        </a:p>
      </dsp:txBody>
      <dsp:txXfrm>
        <a:off x="415388" y="33127"/>
        <a:ext cx="5630984" cy="213104"/>
      </dsp:txXfrm>
    </dsp:sp>
    <dsp:sp modelId="{27F5DAD2-B916-4044-A212-1F5444EEA5EA}">
      <dsp:nvSpPr>
        <dsp:cNvPr id="0" name=""/>
        <dsp:cNvSpPr/>
      </dsp:nvSpPr>
      <dsp:spPr>
        <a:xfrm>
          <a:off x="0" y="1094759"/>
          <a:ext cx="8077200" cy="554400"/>
        </a:xfrm>
        <a:prstGeom prst="rect">
          <a:avLst/>
        </a:prstGeom>
        <a:solidFill>
          <a:schemeClr val="lt1">
            <a:alpha val="90000"/>
            <a:hueOff val="0"/>
            <a:satOff val="0"/>
            <a:lumOff val="0"/>
            <a:alphaOff val="0"/>
          </a:schemeClr>
        </a:solidFill>
        <a:ln w="9525" cap="flat" cmpd="sng" algn="ctr">
          <a:solidFill>
            <a:schemeClr val="accent2">
              <a:shade val="80000"/>
              <a:hueOff val="0"/>
              <a:satOff val="-2770"/>
              <a:lumOff val="711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166624"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Interior f</a:t>
          </a:r>
          <a:r>
            <a:rPr lang="x-none" sz="1800" b="0" u="none" kern="1200" dirty="0"/>
            <a:t>inish</a:t>
          </a:r>
          <a:r>
            <a:rPr lang="en-US" sz="1800" b="0" u="none" kern="1200" dirty="0"/>
            <a:t>es</a:t>
          </a:r>
          <a:r>
            <a:rPr lang="x-none" sz="1800" b="0" u="none" kern="1200" dirty="0"/>
            <a:t>, insulation</a:t>
          </a:r>
          <a:r>
            <a:rPr lang="en-US" sz="1800" b="0" u="none" kern="1200" dirty="0"/>
            <a:t>, </a:t>
          </a:r>
          <a:r>
            <a:rPr lang="x-none" sz="1800" b="0" u="none" kern="1200" dirty="0"/>
            <a:t>studs, sills and plates</a:t>
          </a:r>
          <a:endParaRPr lang="en-US" sz="1800" b="0" u="none" kern="1200" dirty="0"/>
        </a:p>
      </dsp:txBody>
      <dsp:txXfrm>
        <a:off x="0" y="1094759"/>
        <a:ext cx="8077200" cy="554400"/>
      </dsp:txXfrm>
    </dsp:sp>
    <dsp:sp modelId="{478E56D8-B4AC-4EB1-A679-42020AEB92BB}">
      <dsp:nvSpPr>
        <dsp:cNvPr id="0" name=""/>
        <dsp:cNvSpPr/>
      </dsp:nvSpPr>
      <dsp:spPr>
        <a:xfrm>
          <a:off x="403860" y="976679"/>
          <a:ext cx="5654040" cy="236160"/>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x-none" sz="2000" b="0" u="none" kern="1200"/>
            <a:t>Interior walls</a:t>
          </a:r>
          <a:endParaRPr lang="en-US" sz="2000" b="0" u="none" kern="1200" dirty="0"/>
        </a:p>
      </dsp:txBody>
      <dsp:txXfrm>
        <a:off x="415388" y="988207"/>
        <a:ext cx="5630984" cy="213104"/>
      </dsp:txXfrm>
    </dsp:sp>
    <dsp:sp modelId="{F4D0A94F-1972-4DA5-B7F8-994DBA235BA1}">
      <dsp:nvSpPr>
        <dsp:cNvPr id="0" name=""/>
        <dsp:cNvSpPr/>
      </dsp:nvSpPr>
      <dsp:spPr>
        <a:xfrm>
          <a:off x="0" y="1810440"/>
          <a:ext cx="8077200" cy="793800"/>
        </a:xfrm>
        <a:prstGeom prst="rect">
          <a:avLst/>
        </a:prstGeom>
        <a:solidFill>
          <a:schemeClr val="lt1">
            <a:alpha val="90000"/>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166624"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F</a:t>
          </a:r>
          <a:r>
            <a:rPr lang="x-none" sz="1800" b="0" u="none" kern="1200" dirty="0"/>
            <a:t>inished floor</a:t>
          </a:r>
          <a:r>
            <a:rPr lang="en-US" sz="1800" b="0" u="none" kern="1200" dirty="0"/>
            <a:t>/</a:t>
          </a:r>
          <a:r>
            <a:rPr lang="x-none" sz="1800" b="0" u="none" kern="1200" dirty="0"/>
            <a:t>subfloor</a:t>
          </a:r>
          <a:r>
            <a:rPr lang="en-US" sz="1800" b="0" u="none" kern="1200" dirty="0"/>
            <a:t>, </a:t>
          </a:r>
          <a:r>
            <a:rPr lang="x-none" sz="1800" b="0" u="none" kern="1200" dirty="0"/>
            <a:t>size</a:t>
          </a:r>
          <a:r>
            <a:rPr lang="en-US" sz="1800" b="0" u="none" kern="1200" dirty="0"/>
            <a:t>/</a:t>
          </a:r>
          <a:r>
            <a:rPr lang="x-none" sz="1800" b="0" u="none" kern="1200" dirty="0"/>
            <a:t>type of floor joists, bridging,</a:t>
          </a:r>
          <a:r>
            <a:rPr lang="en-US" sz="1800" b="0" u="none" kern="1200" dirty="0"/>
            <a:t> </a:t>
          </a:r>
          <a:r>
            <a:rPr lang="x-none" sz="1800" b="0" u="none" kern="1200" dirty="0"/>
            <a:t>support beams </a:t>
          </a:r>
          <a:endParaRPr lang="en-US" sz="1800" b="0" u="none" kern="1200" dirty="0"/>
        </a:p>
      </dsp:txBody>
      <dsp:txXfrm>
        <a:off x="0" y="1810440"/>
        <a:ext cx="8077200" cy="793800"/>
      </dsp:txXfrm>
    </dsp:sp>
    <dsp:sp modelId="{24452D59-4418-4233-9CA5-06E8223AEEBE}">
      <dsp:nvSpPr>
        <dsp:cNvPr id="0" name=""/>
        <dsp:cNvSpPr/>
      </dsp:nvSpPr>
      <dsp:spPr>
        <a:xfrm>
          <a:off x="403860" y="1692360"/>
          <a:ext cx="5654040" cy="23616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x-none" sz="2000" b="0" u="none" kern="1200" dirty="0"/>
            <a:t>Floor</a:t>
          </a:r>
          <a:endParaRPr lang="en-US" sz="2000" b="0" u="none" kern="1200" dirty="0"/>
        </a:p>
      </dsp:txBody>
      <dsp:txXfrm>
        <a:off x="415388" y="1703888"/>
        <a:ext cx="5630984" cy="213104"/>
      </dsp:txXfrm>
    </dsp:sp>
    <dsp:sp modelId="{AE60EFF7-9F6B-4993-A36A-0037E0C0DFFB}">
      <dsp:nvSpPr>
        <dsp:cNvPr id="0" name=""/>
        <dsp:cNvSpPr/>
      </dsp:nvSpPr>
      <dsp:spPr>
        <a:xfrm>
          <a:off x="0" y="2765520"/>
          <a:ext cx="8077200" cy="793800"/>
        </a:xfrm>
        <a:prstGeom prst="rect">
          <a:avLst/>
        </a:prstGeom>
        <a:solidFill>
          <a:schemeClr val="lt1">
            <a:alpha val="90000"/>
            <a:hueOff val="0"/>
            <a:satOff val="0"/>
            <a:lumOff val="0"/>
            <a:alphaOff val="0"/>
          </a:schemeClr>
        </a:solidFill>
        <a:ln w="9525" cap="flat" cmpd="sng" algn="ctr">
          <a:solidFill>
            <a:schemeClr val="accent2">
              <a:shade val="80000"/>
              <a:hueOff val="0"/>
              <a:satOff val="-8311"/>
              <a:lumOff val="213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166624"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P</a:t>
          </a:r>
          <a:r>
            <a:rPr lang="x-none" sz="1800" b="0" u="none" kern="1200" dirty="0"/>
            <a:t>itch,</a:t>
          </a:r>
          <a:r>
            <a:rPr lang="en-US" sz="1800" b="0" u="none" kern="1200" dirty="0"/>
            <a:t> </a:t>
          </a:r>
          <a:r>
            <a:rPr lang="x-none" sz="1800" b="0" u="none" kern="1200" dirty="0"/>
            <a:t>material</a:t>
          </a:r>
          <a:r>
            <a:rPr lang="en-US" sz="1800" b="0" u="none" kern="1200" dirty="0"/>
            <a:t>s</a:t>
          </a:r>
          <a:r>
            <a:rPr lang="x-none" sz="1800" b="0" u="none" kern="1200" dirty="0"/>
            <a:t>, eaves protection, sheathing, eave troughs, soffit</a:t>
          </a:r>
          <a:r>
            <a:rPr lang="en-US" sz="1800" b="0" u="none" kern="1200" dirty="0"/>
            <a:t>/</a:t>
          </a:r>
          <a:r>
            <a:rPr lang="x-none" sz="1800" b="0" u="none" kern="1200" dirty="0"/>
            <a:t>fascia details, roof structure,</a:t>
          </a:r>
          <a:r>
            <a:rPr lang="en-US" sz="1800" b="0" u="none" kern="1200" dirty="0"/>
            <a:t> </a:t>
          </a:r>
          <a:r>
            <a:rPr lang="x-none" sz="1800" b="0" u="none" kern="1200" dirty="0"/>
            <a:t>insulation  </a:t>
          </a:r>
          <a:endParaRPr lang="en-US" sz="1800" b="0" u="none" kern="1200" dirty="0"/>
        </a:p>
      </dsp:txBody>
      <dsp:txXfrm>
        <a:off x="0" y="2765520"/>
        <a:ext cx="8077200" cy="793800"/>
      </dsp:txXfrm>
    </dsp:sp>
    <dsp:sp modelId="{6329B077-01C0-4C5C-AA16-1B0F3B0747BC}">
      <dsp:nvSpPr>
        <dsp:cNvPr id="0" name=""/>
        <dsp:cNvSpPr/>
      </dsp:nvSpPr>
      <dsp:spPr>
        <a:xfrm>
          <a:off x="403860" y="2647440"/>
          <a:ext cx="5654040" cy="236160"/>
        </a:xfrm>
        <a:prstGeom prst="round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x-none" sz="2000" b="0" u="none" kern="1200" dirty="0"/>
            <a:t>Roof</a:t>
          </a:r>
          <a:endParaRPr lang="en-US" sz="2000" b="0" u="none" kern="1200" dirty="0"/>
        </a:p>
      </dsp:txBody>
      <dsp:txXfrm>
        <a:off x="415388" y="2658968"/>
        <a:ext cx="5630984" cy="213104"/>
      </dsp:txXfrm>
    </dsp:sp>
    <dsp:sp modelId="{B474242E-0329-42D6-914D-243B8226C921}">
      <dsp:nvSpPr>
        <dsp:cNvPr id="0" name=""/>
        <dsp:cNvSpPr/>
      </dsp:nvSpPr>
      <dsp:spPr>
        <a:xfrm>
          <a:off x="0" y="3720600"/>
          <a:ext cx="8077200" cy="10584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166624"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Wall height/thickness, width/thickness of footings, location/size of weeping tile, location/depth of granular fill, thickness of floor slabs</a:t>
          </a:r>
        </a:p>
      </dsp:txBody>
      <dsp:txXfrm>
        <a:off x="0" y="3720600"/>
        <a:ext cx="8077200" cy="1058400"/>
      </dsp:txXfrm>
    </dsp:sp>
    <dsp:sp modelId="{0B9F894A-886A-4D28-8E1F-F6E66098D887}">
      <dsp:nvSpPr>
        <dsp:cNvPr id="0" name=""/>
        <dsp:cNvSpPr/>
      </dsp:nvSpPr>
      <dsp:spPr>
        <a:xfrm>
          <a:off x="403860" y="3602520"/>
          <a:ext cx="5654040" cy="236160"/>
        </a:xfrm>
        <a:prstGeom prst="round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b="0" kern="1200" dirty="0"/>
            <a:t>Foundation</a:t>
          </a:r>
        </a:p>
      </dsp:txBody>
      <dsp:txXfrm>
        <a:off x="415388" y="3614048"/>
        <a:ext cx="5630984" cy="21310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F59F0-0DBB-42C5-870C-9A9620C78482}">
      <dsp:nvSpPr>
        <dsp:cNvPr id="0" name=""/>
        <dsp:cNvSpPr/>
      </dsp:nvSpPr>
      <dsp:spPr>
        <a:xfrm>
          <a:off x="0" y="632699"/>
          <a:ext cx="32004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Procedure is used to describe wall, floor, and ceiling/roof assemblies</a:t>
          </a:r>
          <a:endParaRPr lang="en-US" sz="2000" b="0" kern="1200" dirty="0"/>
        </a:p>
      </dsp:txBody>
      <dsp:txXfrm>
        <a:off x="59399" y="692098"/>
        <a:ext cx="3081602" cy="1098002"/>
      </dsp:txXfrm>
    </dsp:sp>
    <dsp:sp modelId="{D61A3621-D285-417D-B13E-4EE58774FEF6}">
      <dsp:nvSpPr>
        <dsp:cNvPr id="0" name=""/>
        <dsp:cNvSpPr/>
      </dsp:nvSpPr>
      <dsp:spPr>
        <a:xfrm>
          <a:off x="0" y="2036700"/>
          <a:ext cx="3200400" cy="1216800"/>
        </a:xfrm>
        <a:prstGeom prst="roundRect">
          <a:avLst/>
        </a:prstGeom>
        <a:solidFill>
          <a:srgbClr val="1616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Materials are listed on the drawing or in </a:t>
          </a:r>
          <a:r>
            <a:rPr lang="x-none" sz="2000" b="0" u="none" kern="1200" dirty="0" smtClean="0"/>
            <a:t>construction </a:t>
          </a:r>
          <a:r>
            <a:rPr lang="x-none" sz="2000" b="0" u="none" kern="1200" dirty="0"/>
            <a:t>documents</a:t>
          </a:r>
          <a:endParaRPr lang="en-US" sz="2000" b="0" u="none" kern="1200" dirty="0"/>
        </a:p>
      </dsp:txBody>
      <dsp:txXfrm>
        <a:off x="59399" y="2096099"/>
        <a:ext cx="3081602" cy="109800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F59F0-0DBB-42C5-870C-9A9620C78482}">
      <dsp:nvSpPr>
        <dsp:cNvPr id="0" name=""/>
        <dsp:cNvSpPr/>
      </dsp:nvSpPr>
      <dsp:spPr>
        <a:xfrm>
          <a:off x="0" y="357505"/>
          <a:ext cx="3733800" cy="155902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Additional information is provided in a larger scale on a separate sheet of the plans</a:t>
          </a:r>
        </a:p>
      </dsp:txBody>
      <dsp:txXfrm>
        <a:off x="76105" y="433610"/>
        <a:ext cx="3581590" cy="1406815"/>
      </dsp:txXfrm>
    </dsp:sp>
    <dsp:sp modelId="{66FCF4B3-65AD-45BD-84E3-32EC5F6804F5}">
      <dsp:nvSpPr>
        <dsp:cNvPr id="0" name=""/>
        <dsp:cNvSpPr/>
      </dsp:nvSpPr>
      <dsp:spPr>
        <a:xfrm>
          <a:off x="0" y="2103730"/>
          <a:ext cx="3733800" cy="1882164"/>
        </a:xfrm>
        <a:prstGeom prst="roundRect">
          <a:avLst/>
        </a:prstGeom>
        <a:solidFill>
          <a:srgbClr val="1616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smtClean="0"/>
            <a:t>Floor </a:t>
          </a:r>
          <a:r>
            <a:rPr lang="en-US" sz="1800" b="0" kern="1200" dirty="0"/>
            <a:t>plan drawing may show a fire door; a detailed view will show the exact construction of the fire door and its activation mechanism</a:t>
          </a:r>
        </a:p>
      </dsp:txBody>
      <dsp:txXfrm>
        <a:off x="91880" y="2195610"/>
        <a:ext cx="3550040" cy="169840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F7824-4D27-482B-9CB6-F4C56EF73532}">
      <dsp:nvSpPr>
        <dsp:cNvPr id="0" name=""/>
        <dsp:cNvSpPr/>
      </dsp:nvSpPr>
      <dsp:spPr>
        <a:xfrm>
          <a:off x="88590" y="892"/>
          <a:ext cx="2387019" cy="130248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b="0" u="none" kern="1200" dirty="0"/>
            <a:t>Mechanical systems</a:t>
          </a:r>
          <a:endParaRPr lang="en-US" sz="2400" b="0" kern="1200" dirty="0"/>
        </a:p>
      </dsp:txBody>
      <dsp:txXfrm>
        <a:off x="88590" y="892"/>
        <a:ext cx="2387019" cy="1302484"/>
      </dsp:txXfrm>
    </dsp:sp>
    <dsp:sp modelId="{FF3174B5-9832-4EA7-9680-6093D17BF501}">
      <dsp:nvSpPr>
        <dsp:cNvPr id="0" name=""/>
        <dsp:cNvSpPr/>
      </dsp:nvSpPr>
      <dsp:spPr>
        <a:xfrm>
          <a:off x="2692690" y="892"/>
          <a:ext cx="2387019" cy="1302484"/>
        </a:xfrm>
        <a:prstGeom prst="rect">
          <a:avLst/>
        </a:prstGeom>
        <a:gradFill rotWithShape="0">
          <a:gsLst>
            <a:gs pos="0">
              <a:schemeClr val="accent2">
                <a:shade val="80000"/>
                <a:hueOff val="0"/>
                <a:satOff val="-1847"/>
                <a:lumOff val="4741"/>
                <a:alphaOff val="0"/>
                <a:shade val="51000"/>
                <a:satMod val="130000"/>
              </a:schemeClr>
            </a:gs>
            <a:gs pos="80000">
              <a:schemeClr val="accent2">
                <a:shade val="80000"/>
                <a:hueOff val="0"/>
                <a:satOff val="-1847"/>
                <a:lumOff val="4741"/>
                <a:alphaOff val="0"/>
                <a:shade val="93000"/>
                <a:satMod val="130000"/>
              </a:schemeClr>
            </a:gs>
            <a:gs pos="100000">
              <a:schemeClr val="accent2">
                <a:shade val="80000"/>
                <a:hueOff val="0"/>
                <a:satOff val="-1847"/>
                <a:lumOff val="4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b="0" u="none" kern="1200" dirty="0"/>
            <a:t>Electrical systems</a:t>
          </a:r>
          <a:endParaRPr lang="en-US" sz="2400" b="0" u="none" kern="1200" dirty="0"/>
        </a:p>
      </dsp:txBody>
      <dsp:txXfrm>
        <a:off x="2692690" y="892"/>
        <a:ext cx="2387019" cy="1302484"/>
      </dsp:txXfrm>
    </dsp:sp>
    <dsp:sp modelId="{5B9D866E-C785-4B28-ADFB-7CF5D292A39F}">
      <dsp:nvSpPr>
        <dsp:cNvPr id="0" name=""/>
        <dsp:cNvSpPr/>
      </dsp:nvSpPr>
      <dsp:spPr>
        <a:xfrm>
          <a:off x="5296790" y="892"/>
          <a:ext cx="2387019" cy="1302484"/>
        </a:xfrm>
        <a:prstGeom prst="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b="0" u="none" kern="1200" dirty="0"/>
            <a:t>Plumbing systems</a:t>
          </a:r>
          <a:endParaRPr lang="en-US" sz="2400" b="0" u="none" kern="1200" dirty="0"/>
        </a:p>
      </dsp:txBody>
      <dsp:txXfrm>
        <a:off x="5296790" y="892"/>
        <a:ext cx="2387019" cy="1302484"/>
      </dsp:txXfrm>
    </dsp:sp>
    <dsp:sp modelId="{737D7BC2-8EF3-4D01-967F-DE9E841BF6B9}">
      <dsp:nvSpPr>
        <dsp:cNvPr id="0" name=""/>
        <dsp:cNvSpPr/>
      </dsp:nvSpPr>
      <dsp:spPr>
        <a:xfrm>
          <a:off x="88590" y="1520457"/>
          <a:ext cx="2387019" cy="1302484"/>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b="0" u="none" kern="1200" dirty="0"/>
            <a:t>Automatic sprinkler systems </a:t>
          </a:r>
          <a:endParaRPr lang="en-US" sz="2400" b="0" u="none" kern="1200" dirty="0"/>
        </a:p>
      </dsp:txBody>
      <dsp:txXfrm>
        <a:off x="88590" y="1520457"/>
        <a:ext cx="2387019" cy="1302484"/>
      </dsp:txXfrm>
    </dsp:sp>
    <dsp:sp modelId="{6BBCFD2D-2EC2-4730-87D8-8828BD0A3C05}">
      <dsp:nvSpPr>
        <dsp:cNvPr id="0" name=""/>
        <dsp:cNvSpPr/>
      </dsp:nvSpPr>
      <dsp:spPr>
        <a:xfrm>
          <a:off x="2692690" y="1520457"/>
          <a:ext cx="2387019" cy="1302484"/>
        </a:xfrm>
        <a:prstGeom prst="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b="0" u="none" kern="1200" dirty="0"/>
            <a:t>Standpipe and hose systems</a:t>
          </a:r>
          <a:endParaRPr lang="en-US" sz="2400" b="0" u="none" kern="1200" dirty="0"/>
        </a:p>
      </dsp:txBody>
      <dsp:txXfrm>
        <a:off x="2692690" y="1520457"/>
        <a:ext cx="2387019" cy="1302484"/>
      </dsp:txXfrm>
    </dsp:sp>
    <dsp:sp modelId="{D49A7480-FF5C-41F9-B76B-28CAA5F4C5BD}">
      <dsp:nvSpPr>
        <dsp:cNvPr id="0" name=""/>
        <dsp:cNvSpPr/>
      </dsp:nvSpPr>
      <dsp:spPr>
        <a:xfrm>
          <a:off x="5296790" y="1520457"/>
          <a:ext cx="2387019" cy="1302484"/>
        </a:xfrm>
        <a:prstGeom prst="rect">
          <a:avLst/>
        </a:prstGeom>
        <a:gradFill rotWithShape="0">
          <a:gsLst>
            <a:gs pos="0">
              <a:schemeClr val="accent2">
                <a:shade val="80000"/>
                <a:hueOff val="0"/>
                <a:satOff val="-9234"/>
                <a:lumOff val="23707"/>
                <a:alphaOff val="0"/>
                <a:shade val="51000"/>
                <a:satMod val="130000"/>
              </a:schemeClr>
            </a:gs>
            <a:gs pos="80000">
              <a:schemeClr val="accent2">
                <a:shade val="80000"/>
                <a:hueOff val="0"/>
                <a:satOff val="-9234"/>
                <a:lumOff val="23707"/>
                <a:alphaOff val="0"/>
                <a:shade val="93000"/>
                <a:satMod val="130000"/>
              </a:schemeClr>
            </a:gs>
            <a:gs pos="100000">
              <a:schemeClr val="accent2">
                <a:shade val="80000"/>
                <a:hueOff val="0"/>
                <a:satOff val="-9234"/>
                <a:lumOff val="237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b="0" u="none" kern="1200" dirty="0"/>
            <a:t>Special-agent fire extinguishing systems</a:t>
          </a:r>
          <a:endParaRPr lang="en-US" sz="2400" b="0" u="none" kern="1200" dirty="0"/>
        </a:p>
      </dsp:txBody>
      <dsp:txXfrm>
        <a:off x="5296790" y="1520457"/>
        <a:ext cx="2387019" cy="1302484"/>
      </dsp:txXfrm>
    </dsp:sp>
    <dsp:sp modelId="{A2E08C4F-7FC8-43A3-9494-143324367D8C}">
      <dsp:nvSpPr>
        <dsp:cNvPr id="0" name=""/>
        <dsp:cNvSpPr/>
      </dsp:nvSpPr>
      <dsp:spPr>
        <a:xfrm>
          <a:off x="2692690" y="3040022"/>
          <a:ext cx="2387019" cy="1302484"/>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x-none" sz="2400" b="0" u="none" kern="1200" dirty="0"/>
            <a:t>Fire detection and alarm systems</a:t>
          </a:r>
          <a:endParaRPr lang="en-US" sz="2400" b="0" u="none" kern="1200" dirty="0"/>
        </a:p>
      </dsp:txBody>
      <dsp:txXfrm>
        <a:off x="2692690" y="3040022"/>
        <a:ext cx="2387019" cy="130248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EF4C1-A728-40E5-8511-4F57CB67EDAB}">
      <dsp:nvSpPr>
        <dsp:cNvPr id="0" name=""/>
        <dsp:cNvSpPr/>
      </dsp:nvSpPr>
      <dsp:spPr>
        <a:xfrm>
          <a:off x="-4873755" y="-752464"/>
          <a:ext cx="5848329" cy="5848329"/>
        </a:xfrm>
        <a:prstGeom prst="blockArc">
          <a:avLst>
            <a:gd name="adj1" fmla="val 18900000"/>
            <a:gd name="adj2" fmla="val 2700000"/>
            <a:gd name="adj3" fmla="val 369"/>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0719B-F6ED-4085-BAD4-BFEF64175D09}">
      <dsp:nvSpPr>
        <dsp:cNvPr id="0" name=""/>
        <dsp:cNvSpPr/>
      </dsp:nvSpPr>
      <dsp:spPr>
        <a:xfrm>
          <a:off x="798425" y="620498"/>
          <a:ext cx="6951063" cy="1240822"/>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84903" tIns="60960" rIns="60960" bIns="60960" numCol="1" spcCol="1270" anchor="ctr" anchorCtr="0">
          <a:noAutofit/>
        </a:bodyPr>
        <a:lstStyle/>
        <a:p>
          <a:pPr lvl="0" algn="l" defTabSz="1066800">
            <a:lnSpc>
              <a:spcPct val="90000"/>
            </a:lnSpc>
            <a:spcBef>
              <a:spcPct val="0"/>
            </a:spcBef>
            <a:spcAft>
              <a:spcPct val="35000"/>
            </a:spcAft>
          </a:pPr>
          <a:r>
            <a:rPr lang="en-US" sz="2400" kern="1200" dirty="0"/>
            <a:t>May only be concerned with the fire protection systems plans</a:t>
          </a:r>
          <a:endParaRPr lang="en-US" sz="2400" b="0" kern="1200" dirty="0"/>
        </a:p>
      </dsp:txBody>
      <dsp:txXfrm>
        <a:off x="798425" y="620498"/>
        <a:ext cx="6951063" cy="1240822"/>
      </dsp:txXfrm>
    </dsp:sp>
    <dsp:sp modelId="{2E59E837-7F99-4E75-99B0-DB9350C1DDCA}">
      <dsp:nvSpPr>
        <dsp:cNvPr id="0" name=""/>
        <dsp:cNvSpPr/>
      </dsp:nvSpPr>
      <dsp:spPr>
        <a:xfrm>
          <a:off x="22911" y="465395"/>
          <a:ext cx="1551028" cy="1551028"/>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84D4127-B03E-486C-93CC-4055C57A722A}">
      <dsp:nvSpPr>
        <dsp:cNvPr id="0" name=""/>
        <dsp:cNvSpPr/>
      </dsp:nvSpPr>
      <dsp:spPr>
        <a:xfrm>
          <a:off x="798425" y="2482079"/>
          <a:ext cx="6951063" cy="1240822"/>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84903"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Elements </a:t>
          </a:r>
          <a:r>
            <a:rPr lang="en-US" sz="2400" kern="1200" dirty="0"/>
            <a:t>of the other plans may influence </a:t>
          </a:r>
          <a:r>
            <a:rPr lang="en-US" sz="2400" kern="1200" dirty="0" smtClean="0"/>
            <a:t>review </a:t>
          </a:r>
          <a:r>
            <a:rPr lang="en-US" sz="2400" kern="1200" dirty="0"/>
            <a:t>of the fire protection systems plans</a:t>
          </a:r>
          <a:endParaRPr lang="en-US" sz="2400" b="0" kern="1200" dirty="0"/>
        </a:p>
      </dsp:txBody>
      <dsp:txXfrm>
        <a:off x="798425" y="2482079"/>
        <a:ext cx="6951063" cy="1240822"/>
      </dsp:txXfrm>
    </dsp:sp>
    <dsp:sp modelId="{25F96E2B-A0AC-4EAE-BE15-695926AECE32}">
      <dsp:nvSpPr>
        <dsp:cNvPr id="0" name=""/>
        <dsp:cNvSpPr/>
      </dsp:nvSpPr>
      <dsp:spPr>
        <a:xfrm>
          <a:off x="22911" y="2326976"/>
          <a:ext cx="1551028" cy="1551028"/>
        </a:xfrm>
        <a:prstGeom prst="ellipse">
          <a:avLst/>
        </a:prstGeom>
        <a:solidFill>
          <a:schemeClr val="lt1">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686C5-4406-4812-A0F9-2A7CE9189111}">
      <dsp:nvSpPr>
        <dsp:cNvPr id="0" name=""/>
        <dsp:cNvSpPr/>
      </dsp:nvSpPr>
      <dsp:spPr>
        <a:xfrm>
          <a:off x="0" y="3884"/>
          <a:ext cx="4419600" cy="97929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Systems i</a:t>
          </a:r>
          <a:r>
            <a:rPr lang="x-none" sz="1800" b="0" u="none" kern="1200" dirty="0"/>
            <a:t>ncluded should be designed by a mechanical engineer or building systems engineer</a:t>
          </a:r>
          <a:endParaRPr lang="en-US" sz="1800" b="0" kern="1200" dirty="0"/>
        </a:p>
      </dsp:txBody>
      <dsp:txXfrm>
        <a:off x="47805" y="51689"/>
        <a:ext cx="4323990" cy="883680"/>
      </dsp:txXfrm>
    </dsp:sp>
    <dsp:sp modelId="{5B0FB321-7F5B-49DA-A801-90D2591ACAE3}">
      <dsp:nvSpPr>
        <dsp:cNvPr id="0" name=""/>
        <dsp:cNvSpPr/>
      </dsp:nvSpPr>
      <dsp:spPr>
        <a:xfrm>
          <a:off x="0" y="1072454"/>
          <a:ext cx="4419600" cy="97929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M</a:t>
          </a:r>
          <a:r>
            <a:rPr lang="x-none" sz="1800" b="0" u="none" kern="1200" dirty="0"/>
            <a:t>echanical systems are capable of spreading fire and smoke</a:t>
          </a:r>
          <a:endParaRPr lang="en-US" sz="1800" b="0" u="none" kern="1200" dirty="0"/>
        </a:p>
      </dsp:txBody>
      <dsp:txXfrm>
        <a:off x="47805" y="1120259"/>
        <a:ext cx="4323990" cy="883680"/>
      </dsp:txXfrm>
    </dsp:sp>
    <dsp:sp modelId="{CF7ABA50-BAA0-4679-BA4C-0B0545818A96}">
      <dsp:nvSpPr>
        <dsp:cNvPr id="0" name=""/>
        <dsp:cNvSpPr/>
      </dsp:nvSpPr>
      <dsp:spPr>
        <a:xfrm>
          <a:off x="0" y="2141025"/>
          <a:ext cx="4419600" cy="97929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M</a:t>
          </a:r>
          <a:r>
            <a:rPr lang="x-none" sz="1800" b="0" u="none" kern="1200" dirty="0"/>
            <a:t>ust verify that all detection and alarm systems and control dampers are included in the plans</a:t>
          </a:r>
          <a:endParaRPr lang="en-US" sz="1800" b="0" u="none" kern="1200" dirty="0"/>
        </a:p>
      </dsp:txBody>
      <dsp:txXfrm>
        <a:off x="47805" y="2188830"/>
        <a:ext cx="4323990" cy="88368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686C5-4406-4812-A0F9-2A7CE9189111}">
      <dsp:nvSpPr>
        <dsp:cNvPr id="0" name=""/>
        <dsp:cNvSpPr/>
      </dsp:nvSpPr>
      <dsp:spPr>
        <a:xfrm>
          <a:off x="0" y="545"/>
          <a:ext cx="4419600" cy="955564"/>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Type of refrigerant used in the system and listed in the construction documents should be checked</a:t>
          </a:r>
          <a:endParaRPr lang="en-US" sz="1800" b="0" kern="1200" dirty="0"/>
        </a:p>
      </dsp:txBody>
      <dsp:txXfrm>
        <a:off x="46647" y="47192"/>
        <a:ext cx="4326306" cy="862270"/>
      </dsp:txXfrm>
    </dsp:sp>
    <dsp:sp modelId="{58C5961F-8CD2-45B2-9634-99E0515A914E}">
      <dsp:nvSpPr>
        <dsp:cNvPr id="0" name=""/>
        <dsp:cNvSpPr/>
      </dsp:nvSpPr>
      <dsp:spPr>
        <a:xfrm>
          <a:off x="0" y="970017"/>
          <a:ext cx="4419600" cy="955564"/>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B</a:t>
          </a:r>
          <a:r>
            <a:rPr lang="x-none" sz="1800" b="0" u="none" kern="1200" dirty="0"/>
            <a:t>e familiar with code requirements concerning the automatic de-energizing of heating systems</a:t>
          </a:r>
          <a:endParaRPr lang="en-US" sz="1800" b="0" kern="1200" dirty="0"/>
        </a:p>
      </dsp:txBody>
      <dsp:txXfrm>
        <a:off x="46647" y="1016664"/>
        <a:ext cx="4326306" cy="862270"/>
      </dsp:txXfrm>
    </dsp:sp>
    <dsp:sp modelId="{7AD511FB-F7FD-4E52-9DB3-5D6F765FC083}">
      <dsp:nvSpPr>
        <dsp:cNvPr id="0" name=""/>
        <dsp:cNvSpPr/>
      </dsp:nvSpPr>
      <dsp:spPr>
        <a:xfrm>
          <a:off x="0" y="1939490"/>
          <a:ext cx="4419600" cy="955564"/>
        </a:xfrm>
        <a:prstGeom prst="roundRect">
          <a:avLst/>
        </a:prstGeom>
        <a:solidFill>
          <a:srgbClr val="1616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Plans must indicate </a:t>
          </a:r>
          <a:r>
            <a:rPr lang="x-none" sz="1800" b="0" u="none" kern="1200" dirty="0" smtClean="0"/>
            <a:t>location </a:t>
          </a:r>
          <a:r>
            <a:rPr lang="x-none" sz="1800" b="0" u="none" kern="1200" dirty="0"/>
            <a:t>and type of smoke detectors inside the ductwork used to de-energize air handlers</a:t>
          </a:r>
          <a:endParaRPr lang="en-US" sz="1800" b="0" kern="1200" dirty="0"/>
        </a:p>
      </dsp:txBody>
      <dsp:txXfrm>
        <a:off x="46647" y="1986137"/>
        <a:ext cx="4326306" cy="86227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D68DA-FE4D-464B-B7BC-D93DB6C3C94E}">
      <dsp:nvSpPr>
        <dsp:cNvPr id="0" name=""/>
        <dsp:cNvSpPr/>
      </dsp:nvSpPr>
      <dsp:spPr>
        <a:xfrm>
          <a:off x="0" y="58138"/>
          <a:ext cx="7086600" cy="10538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0" kern="1200" dirty="0"/>
            <a:t>Plans will indicate the location of these features</a:t>
          </a:r>
        </a:p>
      </dsp:txBody>
      <dsp:txXfrm>
        <a:off x="51444" y="109582"/>
        <a:ext cx="6983712" cy="950952"/>
      </dsp:txXfrm>
    </dsp:sp>
    <dsp:sp modelId="{79A79709-550C-4D05-94B6-64362E9CEF99}">
      <dsp:nvSpPr>
        <dsp:cNvPr id="0" name=""/>
        <dsp:cNvSpPr/>
      </dsp:nvSpPr>
      <dsp:spPr>
        <a:xfrm>
          <a:off x="0" y="1166699"/>
          <a:ext cx="7086600" cy="105384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0" kern="1200" dirty="0"/>
            <a:t>Some codes prohibit ductwork from penetrating exit areas</a:t>
          </a:r>
        </a:p>
      </dsp:txBody>
      <dsp:txXfrm>
        <a:off x="51444" y="1218143"/>
        <a:ext cx="6983712" cy="950952"/>
      </dsp:txXfrm>
    </dsp:sp>
    <dsp:sp modelId="{5A07A17C-D351-4D1F-BA7D-292730FE1A9C}">
      <dsp:nvSpPr>
        <dsp:cNvPr id="0" name=""/>
        <dsp:cNvSpPr/>
      </dsp:nvSpPr>
      <dsp:spPr>
        <a:xfrm>
          <a:off x="0" y="2275260"/>
          <a:ext cx="7086600" cy="105384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0" kern="1200" dirty="0"/>
            <a:t>Exits are not permitted to be used for supply or return air</a:t>
          </a:r>
        </a:p>
      </dsp:txBody>
      <dsp:txXfrm>
        <a:off x="51444" y="2326704"/>
        <a:ext cx="6983712" cy="950952"/>
      </dsp:txXfrm>
    </dsp:sp>
    <dsp:sp modelId="{D585B5A5-B0FD-4F7B-A28E-3E961842C138}">
      <dsp:nvSpPr>
        <dsp:cNvPr id="0" name=""/>
        <dsp:cNvSpPr/>
      </dsp:nvSpPr>
      <dsp:spPr>
        <a:xfrm>
          <a:off x="0" y="3383820"/>
          <a:ext cx="7086600" cy="1053840"/>
        </a:xfrm>
        <a:prstGeom prst="roundRect">
          <a:avLst/>
        </a:prstGeom>
        <a:solidFill>
          <a:srgbClr val="1616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0" kern="1200" dirty="0"/>
            <a:t>Additional references for damper placement and installation of ductwork are contained in NFPA® 90A, 90B, 92A, 92B, or the locally adopted mechanical code</a:t>
          </a:r>
        </a:p>
      </dsp:txBody>
      <dsp:txXfrm>
        <a:off x="51444" y="3435264"/>
        <a:ext cx="6983712" cy="95095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38CE9-CA3D-4016-A3D1-E9B9B323BDC5}">
      <dsp:nvSpPr>
        <dsp:cNvPr id="0" name=""/>
        <dsp:cNvSpPr/>
      </dsp:nvSpPr>
      <dsp:spPr>
        <a:xfrm>
          <a:off x="0" y="1247"/>
          <a:ext cx="3581400" cy="635447"/>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Cooking appliances</a:t>
          </a:r>
        </a:p>
      </dsp:txBody>
      <dsp:txXfrm>
        <a:off x="31020" y="32267"/>
        <a:ext cx="3519360" cy="573407"/>
      </dsp:txXfrm>
    </dsp:sp>
    <dsp:sp modelId="{8EA2AD89-A950-4A14-B996-24C45D0087E0}">
      <dsp:nvSpPr>
        <dsp:cNvPr id="0" name=""/>
        <dsp:cNvSpPr/>
      </dsp:nvSpPr>
      <dsp:spPr>
        <a:xfrm>
          <a:off x="0" y="648211"/>
          <a:ext cx="3581400" cy="635447"/>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Range ventilation hoods </a:t>
          </a:r>
        </a:p>
      </dsp:txBody>
      <dsp:txXfrm>
        <a:off x="31020" y="679231"/>
        <a:ext cx="3519360" cy="573407"/>
      </dsp:txXfrm>
    </dsp:sp>
    <dsp:sp modelId="{2D07DAC6-7E60-463B-A377-91AF4DF0C4D5}">
      <dsp:nvSpPr>
        <dsp:cNvPr id="0" name=""/>
        <dsp:cNvSpPr/>
      </dsp:nvSpPr>
      <dsp:spPr>
        <a:xfrm>
          <a:off x="0" y="1295176"/>
          <a:ext cx="3581400" cy="635447"/>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Fuel shutoffs </a:t>
          </a:r>
        </a:p>
      </dsp:txBody>
      <dsp:txXfrm>
        <a:off x="31020" y="1326196"/>
        <a:ext cx="3519360" cy="573407"/>
      </dsp:txXfrm>
    </dsp:sp>
    <dsp:sp modelId="{586255A3-BC1A-41AC-9378-FB084E40674E}">
      <dsp:nvSpPr>
        <dsp:cNvPr id="0" name=""/>
        <dsp:cNvSpPr/>
      </dsp:nvSpPr>
      <dsp:spPr>
        <a:xfrm>
          <a:off x="0" y="1942140"/>
          <a:ext cx="3581400" cy="635447"/>
        </a:xfrm>
        <a:prstGeom prst="round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Automatic fire suppression systems</a:t>
          </a:r>
        </a:p>
      </dsp:txBody>
      <dsp:txXfrm>
        <a:off x="31020" y="1973160"/>
        <a:ext cx="3519360" cy="573407"/>
      </dsp:txXfrm>
    </dsp:sp>
    <dsp:sp modelId="{97834C61-FA48-45F7-BAF6-A69D38E843BE}">
      <dsp:nvSpPr>
        <dsp:cNvPr id="0" name=""/>
        <dsp:cNvSpPr/>
      </dsp:nvSpPr>
      <dsp:spPr>
        <a:xfrm>
          <a:off x="0" y="2589105"/>
          <a:ext cx="3581400" cy="635447"/>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Fire alarm systems</a:t>
          </a:r>
        </a:p>
      </dsp:txBody>
      <dsp:txXfrm>
        <a:off x="31020" y="2620125"/>
        <a:ext cx="3519360" cy="573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686DE-CAA6-49C0-8F33-92A906D935F1}">
      <dsp:nvSpPr>
        <dsp:cNvPr id="0" name=""/>
        <dsp:cNvSpPr/>
      </dsp:nvSpPr>
      <dsp:spPr>
        <a:xfrm>
          <a:off x="0" y="490627"/>
          <a:ext cx="7772400" cy="2858625"/>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687324" rIns="603225"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Plans review report is given to the design professional in charge</a:t>
          </a:r>
        </a:p>
        <a:p>
          <a:pPr marL="228600" lvl="1" indent="-228600" algn="l" defTabSz="889000">
            <a:lnSpc>
              <a:spcPct val="90000"/>
            </a:lnSpc>
            <a:spcBef>
              <a:spcPct val="0"/>
            </a:spcBef>
            <a:spcAft>
              <a:spcPct val="15000"/>
            </a:spcAft>
            <a:buChar char="••"/>
          </a:pPr>
          <a:r>
            <a:rPr lang="en-US" sz="2000" b="0" kern="1200" dirty="0"/>
            <a:t>Owner/design professional/contractor may meet with the plans examiners or building official to discuss any needed changes </a:t>
          </a:r>
        </a:p>
        <a:p>
          <a:pPr marL="228600" lvl="1" indent="-228600" algn="l" defTabSz="889000">
            <a:lnSpc>
              <a:spcPct val="90000"/>
            </a:lnSpc>
            <a:spcBef>
              <a:spcPct val="0"/>
            </a:spcBef>
            <a:spcAft>
              <a:spcPct val="15000"/>
            </a:spcAft>
            <a:buChar char="••"/>
          </a:pPr>
          <a:r>
            <a:rPr lang="en-US" sz="2000" b="0" kern="1200" dirty="0"/>
            <a:t>Documents are resubmitted for final review after corrections are made </a:t>
          </a:r>
        </a:p>
      </dsp:txBody>
      <dsp:txXfrm>
        <a:off x="0" y="490627"/>
        <a:ext cx="7772400" cy="2858625"/>
      </dsp:txXfrm>
    </dsp:sp>
    <dsp:sp modelId="{7A7B4178-A30D-4516-8B86-0314598B21E9}">
      <dsp:nvSpPr>
        <dsp:cNvPr id="0" name=""/>
        <dsp:cNvSpPr/>
      </dsp:nvSpPr>
      <dsp:spPr>
        <a:xfrm>
          <a:off x="388620" y="3547"/>
          <a:ext cx="5440680" cy="9741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x-none" sz="2400" b="0" u="none" kern="1200" dirty="0"/>
            <a:t>Resubmittal </a:t>
          </a:r>
          <a:endParaRPr lang="en-US" sz="2400" kern="1200" dirty="0"/>
        </a:p>
      </dsp:txBody>
      <dsp:txXfrm>
        <a:off x="436175" y="51102"/>
        <a:ext cx="5345570" cy="87905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38CE9-CA3D-4016-A3D1-E9B9B323BDC5}">
      <dsp:nvSpPr>
        <dsp:cNvPr id="0" name=""/>
        <dsp:cNvSpPr/>
      </dsp:nvSpPr>
      <dsp:spPr>
        <a:xfrm>
          <a:off x="0" y="1520"/>
          <a:ext cx="4724399" cy="684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Location of exit signs</a:t>
          </a:r>
        </a:p>
      </dsp:txBody>
      <dsp:txXfrm>
        <a:off x="33435" y="34955"/>
        <a:ext cx="4657529" cy="618044"/>
      </dsp:txXfrm>
    </dsp:sp>
    <dsp:sp modelId="{80039C2D-CB4B-4343-B318-09A7BD8AB250}">
      <dsp:nvSpPr>
        <dsp:cNvPr id="0" name=""/>
        <dsp:cNvSpPr/>
      </dsp:nvSpPr>
      <dsp:spPr>
        <a:xfrm>
          <a:off x="0" y="700454"/>
          <a:ext cx="4724399" cy="684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Means of egress lighting</a:t>
          </a:r>
        </a:p>
      </dsp:txBody>
      <dsp:txXfrm>
        <a:off x="33435" y="733889"/>
        <a:ext cx="4657529" cy="618044"/>
      </dsp:txXfrm>
    </dsp:sp>
    <dsp:sp modelId="{C468F221-2B7F-4DB9-976B-AB2696FBD142}">
      <dsp:nvSpPr>
        <dsp:cNvPr id="0" name=""/>
        <dsp:cNvSpPr/>
      </dsp:nvSpPr>
      <dsp:spPr>
        <a:xfrm>
          <a:off x="0" y="1399389"/>
          <a:ext cx="4724399" cy="684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Emergency and standby power</a:t>
          </a:r>
        </a:p>
      </dsp:txBody>
      <dsp:txXfrm>
        <a:off x="33435" y="1432824"/>
        <a:ext cx="4657529" cy="618044"/>
      </dsp:txXfrm>
    </dsp:sp>
    <dsp:sp modelId="{431EEC32-8F4A-453E-A2CD-E6C51D66D324}">
      <dsp:nvSpPr>
        <dsp:cNvPr id="0" name=""/>
        <dsp:cNvSpPr/>
      </dsp:nvSpPr>
      <dsp:spPr>
        <a:xfrm>
          <a:off x="0" y="2098323"/>
          <a:ext cx="4724399" cy="684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Power supply to fire detection and alarm systems</a:t>
          </a:r>
        </a:p>
      </dsp:txBody>
      <dsp:txXfrm>
        <a:off x="33435" y="2131758"/>
        <a:ext cx="4657529" cy="618044"/>
      </dsp:txXfrm>
    </dsp:sp>
    <dsp:sp modelId="{8B035372-63AF-4979-BF60-CFB5630AD8FE}">
      <dsp:nvSpPr>
        <dsp:cNvPr id="0" name=""/>
        <dsp:cNvSpPr/>
      </dsp:nvSpPr>
      <dsp:spPr>
        <a:xfrm>
          <a:off x="0" y="2797258"/>
          <a:ext cx="4724399" cy="684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Emergency or standby power systems</a:t>
          </a:r>
        </a:p>
      </dsp:txBody>
      <dsp:txXfrm>
        <a:off x="33435" y="2830693"/>
        <a:ext cx="4657529" cy="618044"/>
      </dsp:txXfrm>
    </dsp:sp>
    <dsp:sp modelId="{9E5153A0-5F1B-4E04-82CE-8B385DF86E0F}">
      <dsp:nvSpPr>
        <dsp:cNvPr id="0" name=""/>
        <dsp:cNvSpPr/>
      </dsp:nvSpPr>
      <dsp:spPr>
        <a:xfrm>
          <a:off x="0" y="3496192"/>
          <a:ext cx="4724399" cy="684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Hazardous location electrical equipment</a:t>
          </a:r>
        </a:p>
      </dsp:txBody>
      <dsp:txXfrm>
        <a:off x="33435" y="3529627"/>
        <a:ext cx="4657529" cy="618044"/>
      </dsp:txXfrm>
    </dsp:sp>
    <dsp:sp modelId="{BCDA80EB-8B84-42BD-AC4F-246EE70A09F1}">
      <dsp:nvSpPr>
        <dsp:cNvPr id="0" name=""/>
        <dsp:cNvSpPr/>
      </dsp:nvSpPr>
      <dsp:spPr>
        <a:xfrm>
          <a:off x="0" y="4195127"/>
          <a:ext cx="4724399" cy="68491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NFPA 70 regulates </a:t>
          </a:r>
          <a:r>
            <a:rPr lang="en-US" sz="1800" kern="1200" dirty="0" smtClean="0"/>
            <a:t>design/installation </a:t>
          </a:r>
          <a:r>
            <a:rPr lang="en-US" sz="1800" kern="1200" dirty="0"/>
            <a:t>of electrical systems</a:t>
          </a:r>
        </a:p>
      </dsp:txBody>
      <dsp:txXfrm>
        <a:off x="33435" y="4228562"/>
        <a:ext cx="4657529" cy="61804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6D761-19CB-4B31-BD5B-3F8A0F7BE760}">
      <dsp:nvSpPr>
        <dsp:cNvPr id="0" name=""/>
        <dsp:cNvSpPr/>
      </dsp:nvSpPr>
      <dsp:spPr>
        <a:xfrm>
          <a:off x="379511" y="892"/>
          <a:ext cx="3339703" cy="2003821"/>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u="none" kern="1200" dirty="0"/>
            <a:t>W</a:t>
          </a:r>
          <a:r>
            <a:rPr lang="x-none" sz="2000" b="0" u="none" kern="1200" dirty="0"/>
            <a:t>astewater piping</a:t>
          </a:r>
          <a:endParaRPr lang="en-US" sz="2000" b="0" kern="1200" dirty="0"/>
        </a:p>
      </dsp:txBody>
      <dsp:txXfrm>
        <a:off x="379511" y="892"/>
        <a:ext cx="3339703" cy="2003821"/>
      </dsp:txXfrm>
    </dsp:sp>
    <dsp:sp modelId="{EAD71BDF-7D97-4E65-AB0B-4756736AB738}">
      <dsp:nvSpPr>
        <dsp:cNvPr id="0" name=""/>
        <dsp:cNvSpPr/>
      </dsp:nvSpPr>
      <dsp:spPr>
        <a:xfrm>
          <a:off x="4053185" y="892"/>
          <a:ext cx="3339703" cy="2003821"/>
        </a:xfrm>
        <a:prstGeom prst="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u="none" kern="1200" dirty="0"/>
            <a:t>S</a:t>
          </a:r>
          <a:r>
            <a:rPr lang="x-none" sz="2000" b="0" u="none" kern="1200" dirty="0"/>
            <a:t>torm drains</a:t>
          </a:r>
          <a:endParaRPr lang="en-US" sz="2000" b="0" kern="1200" dirty="0"/>
        </a:p>
      </dsp:txBody>
      <dsp:txXfrm>
        <a:off x="4053185" y="892"/>
        <a:ext cx="3339703" cy="2003821"/>
      </dsp:txXfrm>
    </dsp:sp>
    <dsp:sp modelId="{7E4D72CC-7FA5-40E8-8534-02B6664C17D4}">
      <dsp:nvSpPr>
        <dsp:cNvPr id="0" name=""/>
        <dsp:cNvSpPr/>
      </dsp:nvSpPr>
      <dsp:spPr>
        <a:xfrm>
          <a:off x="379511" y="2338685"/>
          <a:ext cx="3339703" cy="2003821"/>
        </a:xfrm>
        <a:prstGeom prst="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u="none" kern="1200" dirty="0"/>
            <a:t>R</a:t>
          </a:r>
          <a:r>
            <a:rPr lang="x-none" sz="2000" b="0" u="none" kern="1200" dirty="0"/>
            <a:t>oof drains</a:t>
          </a:r>
          <a:endParaRPr lang="en-US" sz="2000" b="0" kern="1200" dirty="0"/>
        </a:p>
      </dsp:txBody>
      <dsp:txXfrm>
        <a:off x="379511" y="2338685"/>
        <a:ext cx="3339703" cy="2003821"/>
      </dsp:txXfrm>
    </dsp:sp>
    <dsp:sp modelId="{0D291E69-7B87-4E47-B656-6792EDDDD538}">
      <dsp:nvSpPr>
        <dsp:cNvPr id="0" name=""/>
        <dsp:cNvSpPr/>
      </dsp:nvSpPr>
      <dsp:spPr>
        <a:xfrm>
          <a:off x="4053185" y="2338685"/>
          <a:ext cx="3339703" cy="2003821"/>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u="none" kern="1200" dirty="0"/>
            <a:t>S</a:t>
          </a:r>
          <a:r>
            <a:rPr lang="x-none" sz="2000" b="0" u="none" kern="1200" dirty="0"/>
            <a:t>econdary containment and drainage systems for hazardous materials</a:t>
          </a:r>
          <a:endParaRPr lang="en-US" sz="2000" b="0" kern="1200" dirty="0"/>
        </a:p>
      </dsp:txBody>
      <dsp:txXfrm>
        <a:off x="4053185" y="2338685"/>
        <a:ext cx="3339703" cy="200382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D3907-F3E3-4BC9-A756-B701835E8978}">
      <dsp:nvSpPr>
        <dsp:cNvPr id="0" name=""/>
        <dsp:cNvSpPr/>
      </dsp:nvSpPr>
      <dsp:spPr>
        <a:xfrm>
          <a:off x="0" y="632699"/>
          <a:ext cx="70866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Adequate water supply is important when residential automatic sprinkler systems are installed</a:t>
          </a:r>
          <a:endParaRPr lang="en-US" sz="2000" b="0" kern="1200" dirty="0"/>
        </a:p>
      </dsp:txBody>
      <dsp:txXfrm>
        <a:off x="59399" y="692098"/>
        <a:ext cx="6967802" cy="1098002"/>
      </dsp:txXfrm>
    </dsp:sp>
    <dsp:sp modelId="{E4E34049-455F-4628-91C4-A06040C28B4B}">
      <dsp:nvSpPr>
        <dsp:cNvPr id="0" name=""/>
        <dsp:cNvSpPr/>
      </dsp:nvSpPr>
      <dsp:spPr>
        <a:xfrm>
          <a:off x="0" y="2036700"/>
          <a:ext cx="7086600" cy="1216800"/>
        </a:xfrm>
        <a:prstGeom prst="roundRect">
          <a:avLst/>
        </a:prstGeom>
        <a:solidFill>
          <a:srgbClr val="1616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Other fire protection system components that may appear on the plumbing plans are water supply connections to the standpipe system and fire pump</a:t>
          </a:r>
        </a:p>
      </dsp:txBody>
      <dsp:txXfrm>
        <a:off x="59399" y="2096099"/>
        <a:ext cx="6967802" cy="109800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6E749-28B1-46FA-A93B-4C2B3F633E57}">
      <dsp:nvSpPr>
        <dsp:cNvPr id="0" name=""/>
        <dsp:cNvSpPr/>
      </dsp:nvSpPr>
      <dsp:spPr>
        <a:xfrm>
          <a:off x="0" y="159299"/>
          <a:ext cx="77724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Be familiar with o</a:t>
          </a:r>
          <a:r>
            <a:rPr lang="x-none" sz="2000" b="0" u="none" kern="1200" dirty="0"/>
            <a:t>perations</a:t>
          </a:r>
          <a:r>
            <a:rPr lang="en-US" sz="2000" b="0" u="none" kern="1200" dirty="0"/>
            <a:t> </a:t>
          </a:r>
          <a:r>
            <a:rPr lang="x-none" sz="2000" b="0" u="none" kern="1200" dirty="0"/>
            <a:t>and specifications for each type of system</a:t>
          </a:r>
          <a:endParaRPr lang="en-US" sz="2000" b="0" kern="1200" dirty="0"/>
        </a:p>
      </dsp:txBody>
      <dsp:txXfrm>
        <a:off x="59399" y="218698"/>
        <a:ext cx="7653602" cy="1098002"/>
      </dsp:txXfrm>
    </dsp:sp>
    <dsp:sp modelId="{6EEA1713-9C12-45A9-B34D-66CEA8E97044}">
      <dsp:nvSpPr>
        <dsp:cNvPr id="0" name=""/>
        <dsp:cNvSpPr/>
      </dsp:nvSpPr>
      <dsp:spPr>
        <a:xfrm>
          <a:off x="0" y="1563300"/>
          <a:ext cx="77724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When required, an inspector needs to be able to develop a field inspection checklist of the specific requirements for sprinkler systems and the code sections that relate to the requirements</a:t>
          </a:r>
          <a:endParaRPr lang="en-US" sz="2000" b="0" u="none" kern="1200" dirty="0"/>
        </a:p>
      </dsp:txBody>
      <dsp:txXfrm>
        <a:off x="59399" y="1622699"/>
        <a:ext cx="7653602" cy="1098002"/>
      </dsp:txXfrm>
    </dsp:sp>
    <dsp:sp modelId="{C2ECFC9F-25D0-4391-B49D-1F6137F46385}">
      <dsp:nvSpPr>
        <dsp:cNvPr id="0" name=""/>
        <dsp:cNvSpPr/>
      </dsp:nvSpPr>
      <dsp:spPr>
        <a:xfrm>
          <a:off x="0" y="2967300"/>
          <a:ext cx="7772400" cy="1216800"/>
        </a:xfrm>
        <a:prstGeom prst="roundRect">
          <a:avLst/>
        </a:prstGeom>
        <a:solidFill>
          <a:srgbClr val="1616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T</a:t>
          </a:r>
          <a:r>
            <a:rPr lang="x-none" sz="2000" b="0" u="none" kern="1200" dirty="0"/>
            <a:t>his checklist can be used as a guide during sprinkler plans review</a:t>
          </a:r>
          <a:endParaRPr lang="en-US" sz="2000" b="0" u="none" kern="1200" dirty="0"/>
        </a:p>
      </dsp:txBody>
      <dsp:txXfrm>
        <a:off x="59399" y="3026699"/>
        <a:ext cx="7653602" cy="109800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18970-529E-40D3-9FDE-452E991F37C3}">
      <dsp:nvSpPr>
        <dsp:cNvPr id="0" name=""/>
        <dsp:cNvSpPr/>
      </dsp:nvSpPr>
      <dsp:spPr>
        <a:xfrm>
          <a:off x="0" y="369862"/>
          <a:ext cx="7772400" cy="6300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3D50710-3B80-4FB2-9192-0D90ECC964BE}">
      <dsp:nvSpPr>
        <dsp:cNvPr id="0" name=""/>
        <dsp:cNvSpPr/>
      </dsp:nvSpPr>
      <dsp:spPr>
        <a:xfrm>
          <a:off x="388620" y="862"/>
          <a:ext cx="5440680" cy="7380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en-US" sz="2000" b="0" u="none" kern="1200" dirty="0"/>
            <a:t>Occurs before plans review begins</a:t>
          </a:r>
          <a:endParaRPr lang="en-US" sz="2000" b="0" kern="1200" dirty="0"/>
        </a:p>
      </dsp:txBody>
      <dsp:txXfrm>
        <a:off x="424646" y="36888"/>
        <a:ext cx="5368628" cy="665948"/>
      </dsp:txXfrm>
    </dsp:sp>
    <dsp:sp modelId="{252A03E9-BD8D-4FD6-9725-7794A03371CF}">
      <dsp:nvSpPr>
        <dsp:cNvPr id="0" name=""/>
        <dsp:cNvSpPr/>
      </dsp:nvSpPr>
      <dsp:spPr>
        <a:xfrm>
          <a:off x="0" y="1503862"/>
          <a:ext cx="7772400" cy="1771875"/>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520700" rIns="603225"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Occupancy (light, ordinary, or extra hazard) </a:t>
          </a:r>
        </a:p>
        <a:p>
          <a:pPr marL="171450" lvl="1" indent="-171450" algn="l" defTabSz="800100">
            <a:lnSpc>
              <a:spcPct val="90000"/>
            </a:lnSpc>
            <a:spcBef>
              <a:spcPct val="0"/>
            </a:spcBef>
            <a:spcAft>
              <a:spcPct val="15000"/>
            </a:spcAft>
            <a:buChar char="••"/>
          </a:pPr>
          <a:r>
            <a:rPr lang="en-US" sz="1800" b="0" kern="1200" dirty="0"/>
            <a:t>Storage commodity (shelf, high-piled, rack, or warehouse)</a:t>
          </a:r>
        </a:p>
        <a:p>
          <a:pPr marL="171450" lvl="1" indent="-171450" algn="l" defTabSz="800100">
            <a:lnSpc>
              <a:spcPct val="90000"/>
            </a:lnSpc>
            <a:spcBef>
              <a:spcPct val="0"/>
            </a:spcBef>
            <a:spcAft>
              <a:spcPct val="15000"/>
            </a:spcAft>
            <a:buChar char="••"/>
          </a:pPr>
          <a:r>
            <a:rPr lang="en-US" sz="1800" b="0" kern="1200" dirty="0"/>
            <a:t>Or by both</a:t>
          </a:r>
        </a:p>
        <a:p>
          <a:pPr marL="171450" lvl="1" indent="-171450" algn="l" defTabSz="800100">
            <a:lnSpc>
              <a:spcPct val="90000"/>
            </a:lnSpc>
            <a:spcBef>
              <a:spcPct val="0"/>
            </a:spcBef>
            <a:spcAft>
              <a:spcPct val="15000"/>
            </a:spcAft>
            <a:buChar char="••"/>
          </a:pPr>
          <a:r>
            <a:rPr lang="en-US" sz="1800" kern="1200" dirty="0"/>
            <a:t>Evaluate mixed occupancies very carefully </a:t>
          </a:r>
          <a:endParaRPr lang="en-US" sz="1800" b="0" kern="1200" dirty="0"/>
        </a:p>
      </dsp:txBody>
      <dsp:txXfrm>
        <a:off x="0" y="1503862"/>
        <a:ext cx="7772400" cy="1771875"/>
      </dsp:txXfrm>
    </dsp:sp>
    <dsp:sp modelId="{0C09C3CB-A417-4B32-BE3F-2101C4CB038E}">
      <dsp:nvSpPr>
        <dsp:cNvPr id="0" name=""/>
        <dsp:cNvSpPr/>
      </dsp:nvSpPr>
      <dsp:spPr>
        <a:xfrm>
          <a:off x="388620" y="1134862"/>
          <a:ext cx="5440680" cy="738000"/>
        </a:xfrm>
        <a:prstGeom prst="round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en-US" sz="2000" b="0" kern="1200" dirty="0"/>
            <a:t>Involves classifying hazards</a:t>
          </a:r>
        </a:p>
      </dsp:txBody>
      <dsp:txXfrm>
        <a:off x="424646" y="1170888"/>
        <a:ext cx="5368628" cy="665948"/>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28C51-D564-4E47-935A-B8A950D8FAAA}">
      <dsp:nvSpPr>
        <dsp:cNvPr id="0" name=""/>
        <dsp:cNvSpPr/>
      </dsp:nvSpPr>
      <dsp:spPr>
        <a:xfrm>
          <a:off x="0" y="9299"/>
          <a:ext cx="4114800" cy="11232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Proves the design complies with code</a:t>
          </a:r>
        </a:p>
      </dsp:txBody>
      <dsp:txXfrm>
        <a:off x="54830" y="64129"/>
        <a:ext cx="4005140" cy="1013540"/>
      </dsp:txXfrm>
    </dsp:sp>
    <dsp:sp modelId="{CA7F464D-6F2C-44F6-A612-FDCAD630AB60}">
      <dsp:nvSpPr>
        <dsp:cNvPr id="0" name=""/>
        <dsp:cNvSpPr/>
      </dsp:nvSpPr>
      <dsp:spPr>
        <a:xfrm>
          <a:off x="0" y="1305300"/>
          <a:ext cx="4114800" cy="11232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System designer provides all necessary information including calculations and applicable data</a:t>
          </a:r>
        </a:p>
      </dsp:txBody>
      <dsp:txXfrm>
        <a:off x="54830" y="1360130"/>
        <a:ext cx="4005140" cy="1013540"/>
      </dsp:txXfrm>
    </dsp:sp>
    <dsp:sp modelId="{4C2874CD-712D-4090-AAFC-4360FBC65D8A}">
      <dsp:nvSpPr>
        <dsp:cNvPr id="0" name=""/>
        <dsp:cNvSpPr/>
      </dsp:nvSpPr>
      <dsp:spPr>
        <a:xfrm>
          <a:off x="0" y="2601299"/>
          <a:ext cx="4114800" cy="112320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All documentation must be reviewed carefully for accuracy</a:t>
          </a:r>
        </a:p>
      </dsp:txBody>
      <dsp:txXfrm>
        <a:off x="54830" y="2656129"/>
        <a:ext cx="4005140" cy="101354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42E4B-F7FB-4182-918B-5E0E54E5DE48}">
      <dsp:nvSpPr>
        <dsp:cNvPr id="0" name=""/>
        <dsp:cNvSpPr/>
      </dsp:nvSpPr>
      <dsp:spPr>
        <a:xfrm>
          <a:off x="2477" y="320129"/>
          <a:ext cx="1965870" cy="1179522"/>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Extent of coverage</a:t>
          </a:r>
        </a:p>
      </dsp:txBody>
      <dsp:txXfrm>
        <a:off x="2477" y="320129"/>
        <a:ext cx="1965870" cy="1179522"/>
      </dsp:txXfrm>
    </dsp:sp>
    <dsp:sp modelId="{FAA0A01F-223F-4007-9B16-7D825F20B948}">
      <dsp:nvSpPr>
        <dsp:cNvPr id="0" name=""/>
        <dsp:cNvSpPr/>
      </dsp:nvSpPr>
      <dsp:spPr>
        <a:xfrm>
          <a:off x="2164935" y="320129"/>
          <a:ext cx="1965870" cy="1179522"/>
        </a:xfrm>
        <a:prstGeom prst="rect">
          <a:avLst/>
        </a:prstGeom>
        <a:gradFill rotWithShape="0">
          <a:gsLst>
            <a:gs pos="0">
              <a:schemeClr val="accent2">
                <a:shade val="80000"/>
                <a:hueOff val="0"/>
                <a:satOff val="-1007"/>
                <a:lumOff val="2586"/>
                <a:alphaOff val="0"/>
                <a:shade val="51000"/>
                <a:satMod val="130000"/>
              </a:schemeClr>
            </a:gs>
            <a:gs pos="80000">
              <a:schemeClr val="accent2">
                <a:shade val="80000"/>
                <a:hueOff val="0"/>
                <a:satOff val="-1007"/>
                <a:lumOff val="2586"/>
                <a:alphaOff val="0"/>
                <a:shade val="93000"/>
                <a:satMod val="130000"/>
              </a:schemeClr>
            </a:gs>
            <a:gs pos="100000">
              <a:schemeClr val="accent2">
                <a:shade val="80000"/>
                <a:hueOff val="0"/>
                <a:satOff val="-1007"/>
                <a:lumOff val="25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Design area of system</a:t>
          </a:r>
        </a:p>
      </dsp:txBody>
      <dsp:txXfrm>
        <a:off x="2164935" y="320129"/>
        <a:ext cx="1965870" cy="1179522"/>
      </dsp:txXfrm>
    </dsp:sp>
    <dsp:sp modelId="{3BD30A0B-52FD-48B1-99E0-DDC3225E6FE3}">
      <dsp:nvSpPr>
        <dsp:cNvPr id="0" name=""/>
        <dsp:cNvSpPr/>
      </dsp:nvSpPr>
      <dsp:spPr>
        <a:xfrm>
          <a:off x="4327393" y="320129"/>
          <a:ext cx="1965870" cy="1179522"/>
        </a:xfrm>
        <a:prstGeom prst="rect">
          <a:avLst/>
        </a:prstGeom>
        <a:gradFill rotWithShape="0">
          <a:gsLst>
            <a:gs pos="0">
              <a:schemeClr val="accent2">
                <a:shade val="80000"/>
                <a:hueOff val="0"/>
                <a:satOff val="-2015"/>
                <a:lumOff val="5173"/>
                <a:alphaOff val="0"/>
                <a:shade val="51000"/>
                <a:satMod val="130000"/>
              </a:schemeClr>
            </a:gs>
            <a:gs pos="80000">
              <a:schemeClr val="accent2">
                <a:shade val="80000"/>
                <a:hueOff val="0"/>
                <a:satOff val="-2015"/>
                <a:lumOff val="5173"/>
                <a:alphaOff val="0"/>
                <a:shade val="93000"/>
                <a:satMod val="130000"/>
              </a:schemeClr>
            </a:gs>
            <a:gs pos="100000">
              <a:schemeClr val="accent2">
                <a:shade val="80000"/>
                <a:hueOff val="0"/>
                <a:satOff val="-2015"/>
                <a:lumOff val="51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Type of system</a:t>
          </a:r>
        </a:p>
      </dsp:txBody>
      <dsp:txXfrm>
        <a:off x="4327393" y="320129"/>
        <a:ext cx="1965870" cy="1179522"/>
      </dsp:txXfrm>
    </dsp:sp>
    <dsp:sp modelId="{48890830-03AA-4010-AE4D-478F947360C9}">
      <dsp:nvSpPr>
        <dsp:cNvPr id="0" name=""/>
        <dsp:cNvSpPr/>
      </dsp:nvSpPr>
      <dsp:spPr>
        <a:xfrm>
          <a:off x="6489851" y="320129"/>
          <a:ext cx="1965870" cy="1179522"/>
        </a:xfrm>
        <a:prstGeom prst="rect">
          <a:avLst/>
        </a:prstGeom>
        <a:gradFill rotWithShape="0">
          <a:gsLst>
            <a:gs pos="0">
              <a:schemeClr val="accent2">
                <a:shade val="80000"/>
                <a:hueOff val="0"/>
                <a:satOff val="-3022"/>
                <a:lumOff val="7759"/>
                <a:alphaOff val="0"/>
                <a:shade val="51000"/>
                <a:satMod val="130000"/>
              </a:schemeClr>
            </a:gs>
            <a:gs pos="80000">
              <a:schemeClr val="accent2">
                <a:shade val="80000"/>
                <a:hueOff val="0"/>
                <a:satOff val="-3022"/>
                <a:lumOff val="7759"/>
                <a:alphaOff val="0"/>
                <a:shade val="93000"/>
                <a:satMod val="130000"/>
              </a:schemeClr>
            </a:gs>
            <a:gs pos="100000">
              <a:schemeClr val="accent2">
                <a:shade val="80000"/>
                <a:hueOff val="0"/>
                <a:satOff val="-3022"/>
                <a:lumOff val="77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Size of system</a:t>
          </a:r>
        </a:p>
      </dsp:txBody>
      <dsp:txXfrm>
        <a:off x="6489851" y="320129"/>
        <a:ext cx="1965870" cy="1179522"/>
      </dsp:txXfrm>
    </dsp:sp>
    <dsp:sp modelId="{51EA9916-E310-46FF-A93D-B5513C30FF08}">
      <dsp:nvSpPr>
        <dsp:cNvPr id="0" name=""/>
        <dsp:cNvSpPr/>
      </dsp:nvSpPr>
      <dsp:spPr>
        <a:xfrm>
          <a:off x="2477" y="1696238"/>
          <a:ext cx="1965870" cy="1179522"/>
        </a:xfrm>
        <a:prstGeom prst="rect">
          <a:avLst/>
        </a:prstGeom>
        <a:gradFill rotWithShape="0">
          <a:gsLst>
            <a:gs pos="0">
              <a:schemeClr val="accent2">
                <a:shade val="80000"/>
                <a:hueOff val="0"/>
                <a:satOff val="-4029"/>
                <a:lumOff val="10345"/>
                <a:alphaOff val="0"/>
                <a:shade val="51000"/>
                <a:satMod val="130000"/>
              </a:schemeClr>
            </a:gs>
            <a:gs pos="80000">
              <a:schemeClr val="accent2">
                <a:shade val="80000"/>
                <a:hueOff val="0"/>
                <a:satOff val="-4029"/>
                <a:lumOff val="10345"/>
                <a:alphaOff val="0"/>
                <a:shade val="93000"/>
                <a:satMod val="130000"/>
              </a:schemeClr>
            </a:gs>
            <a:gs pos="100000">
              <a:schemeClr val="accent2">
                <a:shade val="80000"/>
                <a:hueOff val="0"/>
                <a:satOff val="-4029"/>
                <a:lumOff val="103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Water supply connections and valves</a:t>
          </a:r>
        </a:p>
      </dsp:txBody>
      <dsp:txXfrm>
        <a:off x="2477" y="1696238"/>
        <a:ext cx="1965870" cy="1179522"/>
      </dsp:txXfrm>
    </dsp:sp>
    <dsp:sp modelId="{43EA0775-7280-479A-8FC0-9B784CDE2BD6}">
      <dsp:nvSpPr>
        <dsp:cNvPr id="0" name=""/>
        <dsp:cNvSpPr/>
      </dsp:nvSpPr>
      <dsp:spPr>
        <a:xfrm>
          <a:off x="2164935" y="1696238"/>
          <a:ext cx="1965870" cy="1179522"/>
        </a:xfrm>
        <a:prstGeom prst="rect">
          <a:avLst/>
        </a:prstGeom>
        <a:gradFill rotWithShape="0">
          <a:gsLst>
            <a:gs pos="0">
              <a:schemeClr val="accent2">
                <a:shade val="80000"/>
                <a:hueOff val="0"/>
                <a:satOff val="-5037"/>
                <a:lumOff val="12931"/>
                <a:alphaOff val="0"/>
                <a:shade val="51000"/>
                <a:satMod val="130000"/>
              </a:schemeClr>
            </a:gs>
            <a:gs pos="80000">
              <a:schemeClr val="accent2">
                <a:shade val="80000"/>
                <a:hueOff val="0"/>
                <a:satOff val="-5037"/>
                <a:lumOff val="12931"/>
                <a:alphaOff val="0"/>
                <a:shade val="93000"/>
                <a:satMod val="130000"/>
              </a:schemeClr>
            </a:gs>
            <a:gs pos="100000">
              <a:schemeClr val="accent2">
                <a:shade val="80000"/>
                <a:hueOff val="0"/>
                <a:satOff val="-5037"/>
                <a:lumOff val="129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Water supply capacity at site</a:t>
          </a:r>
        </a:p>
      </dsp:txBody>
      <dsp:txXfrm>
        <a:off x="2164935" y="1696238"/>
        <a:ext cx="1965870" cy="1179522"/>
      </dsp:txXfrm>
    </dsp:sp>
    <dsp:sp modelId="{1615A6F3-8087-4F65-8B12-73137A5CB9AA}">
      <dsp:nvSpPr>
        <dsp:cNvPr id="0" name=""/>
        <dsp:cNvSpPr/>
      </dsp:nvSpPr>
      <dsp:spPr>
        <a:xfrm>
          <a:off x="4327393" y="1696238"/>
          <a:ext cx="1965870" cy="1179522"/>
        </a:xfrm>
        <a:prstGeom prst="rect">
          <a:avLst/>
        </a:prstGeom>
        <a:gradFill rotWithShape="0">
          <a:gsLst>
            <a:gs pos="0">
              <a:schemeClr val="accent2">
                <a:shade val="80000"/>
                <a:hueOff val="0"/>
                <a:satOff val="-6044"/>
                <a:lumOff val="15518"/>
                <a:alphaOff val="0"/>
                <a:shade val="51000"/>
                <a:satMod val="130000"/>
              </a:schemeClr>
            </a:gs>
            <a:gs pos="80000">
              <a:schemeClr val="accent2">
                <a:shade val="80000"/>
                <a:hueOff val="0"/>
                <a:satOff val="-6044"/>
                <a:lumOff val="15518"/>
                <a:alphaOff val="0"/>
                <a:shade val="93000"/>
                <a:satMod val="130000"/>
              </a:schemeClr>
            </a:gs>
            <a:gs pos="100000">
              <a:schemeClr val="accent2">
                <a:shade val="80000"/>
                <a:hueOff val="0"/>
                <a:satOff val="-6044"/>
                <a:lumOff val="1551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Fire department connection (FDC)</a:t>
          </a:r>
        </a:p>
      </dsp:txBody>
      <dsp:txXfrm>
        <a:off x="4327393" y="1696238"/>
        <a:ext cx="1965870" cy="1179522"/>
      </dsp:txXfrm>
    </dsp:sp>
    <dsp:sp modelId="{3C1B1B63-FA1D-4597-A321-EEE0F07680C9}">
      <dsp:nvSpPr>
        <dsp:cNvPr id="0" name=""/>
        <dsp:cNvSpPr/>
      </dsp:nvSpPr>
      <dsp:spPr>
        <a:xfrm>
          <a:off x="6489851" y="1696238"/>
          <a:ext cx="1965870" cy="1179522"/>
        </a:xfrm>
        <a:prstGeom prst="rect">
          <a:avLst/>
        </a:prstGeom>
        <a:gradFill rotWithShape="0">
          <a:gsLst>
            <a:gs pos="0">
              <a:schemeClr val="accent2">
                <a:shade val="80000"/>
                <a:hueOff val="0"/>
                <a:satOff val="-7052"/>
                <a:lumOff val="18104"/>
                <a:alphaOff val="0"/>
                <a:shade val="51000"/>
                <a:satMod val="130000"/>
              </a:schemeClr>
            </a:gs>
            <a:gs pos="80000">
              <a:schemeClr val="accent2">
                <a:shade val="80000"/>
                <a:hueOff val="0"/>
                <a:satOff val="-7052"/>
                <a:lumOff val="18104"/>
                <a:alphaOff val="0"/>
                <a:shade val="93000"/>
                <a:satMod val="130000"/>
              </a:schemeClr>
            </a:gs>
            <a:gs pos="100000">
              <a:schemeClr val="accent2">
                <a:shade val="80000"/>
                <a:hueOff val="0"/>
                <a:satOff val="-7052"/>
                <a:lumOff val="181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Sprinkler types, temperature ratings, and locations</a:t>
          </a:r>
        </a:p>
      </dsp:txBody>
      <dsp:txXfrm>
        <a:off x="6489851" y="1696238"/>
        <a:ext cx="1965870" cy="1179522"/>
      </dsp:txXfrm>
    </dsp:sp>
    <dsp:sp modelId="{4FF49D49-2F6B-4AFF-8887-2D5D7036BEC7}">
      <dsp:nvSpPr>
        <dsp:cNvPr id="0" name=""/>
        <dsp:cNvSpPr/>
      </dsp:nvSpPr>
      <dsp:spPr>
        <a:xfrm>
          <a:off x="2477" y="3072348"/>
          <a:ext cx="1965870" cy="1179522"/>
        </a:xfrm>
        <a:prstGeom prst="rect">
          <a:avLst/>
        </a:prstGeom>
        <a:gradFill rotWithShape="0">
          <a:gsLst>
            <a:gs pos="0">
              <a:schemeClr val="accent2">
                <a:shade val="80000"/>
                <a:hueOff val="0"/>
                <a:satOff val="-8059"/>
                <a:lumOff val="20690"/>
                <a:alphaOff val="0"/>
                <a:shade val="51000"/>
                <a:satMod val="130000"/>
              </a:schemeClr>
            </a:gs>
            <a:gs pos="80000">
              <a:schemeClr val="accent2">
                <a:shade val="80000"/>
                <a:hueOff val="0"/>
                <a:satOff val="-8059"/>
                <a:lumOff val="20690"/>
                <a:alphaOff val="0"/>
                <a:shade val="93000"/>
                <a:satMod val="130000"/>
              </a:schemeClr>
            </a:gs>
            <a:gs pos="100000">
              <a:schemeClr val="accent2">
                <a:shade val="80000"/>
                <a:hueOff val="0"/>
                <a:satOff val="-8059"/>
                <a:lumOff val="206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Pipe sizes and lengths</a:t>
          </a:r>
        </a:p>
      </dsp:txBody>
      <dsp:txXfrm>
        <a:off x="2477" y="3072348"/>
        <a:ext cx="1965870" cy="1179522"/>
      </dsp:txXfrm>
    </dsp:sp>
    <dsp:sp modelId="{B1F4931F-F0B1-417E-95D9-E0C014B7959A}">
      <dsp:nvSpPr>
        <dsp:cNvPr id="0" name=""/>
        <dsp:cNvSpPr/>
      </dsp:nvSpPr>
      <dsp:spPr>
        <a:xfrm>
          <a:off x="2164935" y="3072348"/>
          <a:ext cx="1965870" cy="1179522"/>
        </a:xfrm>
        <a:prstGeom prst="rect">
          <a:avLst/>
        </a:prstGeom>
        <a:gradFill rotWithShape="0">
          <a:gsLst>
            <a:gs pos="0">
              <a:schemeClr val="accent2">
                <a:shade val="80000"/>
                <a:hueOff val="0"/>
                <a:satOff val="-9066"/>
                <a:lumOff val="23276"/>
                <a:alphaOff val="0"/>
                <a:shade val="51000"/>
                <a:satMod val="130000"/>
              </a:schemeClr>
            </a:gs>
            <a:gs pos="80000">
              <a:schemeClr val="accent2">
                <a:shade val="80000"/>
                <a:hueOff val="0"/>
                <a:satOff val="-9066"/>
                <a:lumOff val="23276"/>
                <a:alphaOff val="0"/>
                <a:shade val="93000"/>
                <a:satMod val="130000"/>
              </a:schemeClr>
            </a:gs>
            <a:gs pos="100000">
              <a:schemeClr val="accent2">
                <a:shade val="80000"/>
                <a:hueOff val="0"/>
                <a:satOff val="-9066"/>
                <a:lumOff val="232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Number of pipe elbows and tees</a:t>
          </a:r>
        </a:p>
      </dsp:txBody>
      <dsp:txXfrm>
        <a:off x="2164935" y="3072348"/>
        <a:ext cx="1965870" cy="1179522"/>
      </dsp:txXfrm>
    </dsp:sp>
    <dsp:sp modelId="{4AD8F06A-004D-4A34-B31A-463C95635E52}">
      <dsp:nvSpPr>
        <dsp:cNvPr id="0" name=""/>
        <dsp:cNvSpPr/>
      </dsp:nvSpPr>
      <dsp:spPr>
        <a:xfrm>
          <a:off x="4327393" y="3072348"/>
          <a:ext cx="1965870" cy="1179522"/>
        </a:xfrm>
        <a:prstGeom prst="rect">
          <a:avLst/>
        </a:prstGeom>
        <a:gradFill rotWithShape="0">
          <a:gsLst>
            <a:gs pos="0">
              <a:schemeClr val="accent2">
                <a:shade val="80000"/>
                <a:hueOff val="0"/>
                <a:satOff val="-10074"/>
                <a:lumOff val="25863"/>
                <a:alphaOff val="0"/>
                <a:shade val="51000"/>
                <a:satMod val="130000"/>
              </a:schemeClr>
            </a:gs>
            <a:gs pos="80000">
              <a:schemeClr val="accent2">
                <a:shade val="80000"/>
                <a:hueOff val="0"/>
                <a:satOff val="-10074"/>
                <a:lumOff val="25863"/>
                <a:alphaOff val="0"/>
                <a:shade val="93000"/>
                <a:satMod val="130000"/>
              </a:schemeClr>
            </a:gs>
            <a:gs pos="100000">
              <a:schemeClr val="accent2">
                <a:shade val="80000"/>
                <a:hueOff val="0"/>
                <a:satOff val="-10074"/>
                <a:lumOff val="258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Type and number of pipe hangers</a:t>
          </a:r>
        </a:p>
      </dsp:txBody>
      <dsp:txXfrm>
        <a:off x="4327393" y="3072348"/>
        <a:ext cx="1965870" cy="1179522"/>
      </dsp:txXfrm>
    </dsp:sp>
    <dsp:sp modelId="{4002510C-08C8-492D-9AFC-C1CDAC30E76C}">
      <dsp:nvSpPr>
        <dsp:cNvPr id="0" name=""/>
        <dsp:cNvSpPr/>
      </dsp:nvSpPr>
      <dsp:spPr>
        <a:xfrm>
          <a:off x="6489851" y="3072348"/>
          <a:ext cx="1965870" cy="1179522"/>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Requirements for seismic bracing</a:t>
          </a:r>
        </a:p>
      </dsp:txBody>
      <dsp:txXfrm>
        <a:off x="6489851" y="3072348"/>
        <a:ext cx="1965870" cy="1179522"/>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53E75-3543-46D8-A44D-D343ABFDA53D}">
      <dsp:nvSpPr>
        <dsp:cNvPr id="0" name=""/>
        <dsp:cNvSpPr/>
      </dsp:nvSpPr>
      <dsp:spPr>
        <a:xfrm>
          <a:off x="0" y="374741"/>
          <a:ext cx="8458200" cy="8694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56450" tIns="479044" rIns="656450"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V</a:t>
          </a:r>
          <a:r>
            <a:rPr lang="x-none" sz="1800" b="0" u="none" kern="1200" dirty="0"/>
            <a:t>erify that the sprinkler is installed in accordance with its UL listing</a:t>
          </a:r>
          <a:endParaRPr lang="en-US" sz="1800" b="0" kern="1200" dirty="0"/>
        </a:p>
      </dsp:txBody>
      <dsp:txXfrm>
        <a:off x="0" y="374741"/>
        <a:ext cx="8458200" cy="869400"/>
      </dsp:txXfrm>
    </dsp:sp>
    <dsp:sp modelId="{0483ADFB-5311-4F0D-959B-99BC7CA442F5}">
      <dsp:nvSpPr>
        <dsp:cNvPr id="0" name=""/>
        <dsp:cNvSpPr/>
      </dsp:nvSpPr>
      <dsp:spPr>
        <a:xfrm>
          <a:off x="422910" y="35261"/>
          <a:ext cx="5920740" cy="6789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0" u="none" kern="1200" dirty="0"/>
            <a:t>S</a:t>
          </a:r>
          <a:r>
            <a:rPr lang="x-none" sz="2000" b="0" u="none" kern="1200" dirty="0"/>
            <a:t>prinkler cut sheet</a:t>
          </a:r>
          <a:endParaRPr lang="en-US" sz="2000" b="0" kern="1200" dirty="0"/>
        </a:p>
      </dsp:txBody>
      <dsp:txXfrm>
        <a:off x="456054" y="68405"/>
        <a:ext cx="5854452" cy="612672"/>
      </dsp:txXfrm>
    </dsp:sp>
    <dsp:sp modelId="{B4F45B21-000D-44CF-86C3-DD89C6F31BB1}">
      <dsp:nvSpPr>
        <dsp:cNvPr id="0" name=""/>
        <dsp:cNvSpPr/>
      </dsp:nvSpPr>
      <dsp:spPr>
        <a:xfrm>
          <a:off x="0" y="1707821"/>
          <a:ext cx="8458200" cy="1104862"/>
        </a:xfrm>
        <a:prstGeom prst="rect">
          <a:avLst/>
        </a:prstGeom>
        <a:solidFill>
          <a:schemeClr val="lt1">
            <a:alpha val="90000"/>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56450" tIns="479044" rIns="656450"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S</a:t>
          </a:r>
          <a:r>
            <a:rPr lang="x-none" sz="1800" b="0" u="none" kern="1200" dirty="0"/>
            <a:t>hould be installed so that they provide complete coverage of the building</a:t>
          </a:r>
          <a:r>
            <a:rPr lang="en-US" sz="1800" b="0" u="none" kern="1200" dirty="0"/>
            <a:t> </a:t>
          </a:r>
        </a:p>
      </dsp:txBody>
      <dsp:txXfrm>
        <a:off x="0" y="1707821"/>
        <a:ext cx="8458200" cy="1104862"/>
      </dsp:txXfrm>
    </dsp:sp>
    <dsp:sp modelId="{A9B1DEE3-9D79-4E85-B330-E9DE291B1072}">
      <dsp:nvSpPr>
        <dsp:cNvPr id="0" name=""/>
        <dsp:cNvSpPr/>
      </dsp:nvSpPr>
      <dsp:spPr>
        <a:xfrm>
          <a:off x="422910" y="1368341"/>
          <a:ext cx="5920740" cy="67896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b="0" u="none" kern="1200" dirty="0"/>
            <a:t>Installation</a:t>
          </a:r>
        </a:p>
      </dsp:txBody>
      <dsp:txXfrm>
        <a:off x="456054" y="1401485"/>
        <a:ext cx="5854452" cy="612672"/>
      </dsp:txXfrm>
    </dsp:sp>
    <dsp:sp modelId="{5495C012-234A-46D0-B37B-665F4F54A4A7}">
      <dsp:nvSpPr>
        <dsp:cNvPr id="0" name=""/>
        <dsp:cNvSpPr/>
      </dsp:nvSpPr>
      <dsp:spPr>
        <a:xfrm>
          <a:off x="0" y="3276363"/>
          <a:ext cx="8458200" cy="1412775"/>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56450" tIns="479044" rIns="65645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Size of the systems, based on the total floor area that a single riser and control valve can protect</a:t>
          </a:r>
        </a:p>
        <a:p>
          <a:pPr marL="171450" lvl="1" indent="-171450" algn="l" defTabSz="800100">
            <a:lnSpc>
              <a:spcPct val="90000"/>
            </a:lnSpc>
            <a:spcBef>
              <a:spcPct val="0"/>
            </a:spcBef>
            <a:spcAft>
              <a:spcPct val="15000"/>
            </a:spcAft>
            <a:buChar char="••"/>
          </a:pPr>
          <a:r>
            <a:rPr lang="en-US" sz="1800" b="0" kern="1200" dirty="0"/>
            <a:t>Number of individual systems and system control valves needed</a:t>
          </a:r>
        </a:p>
      </dsp:txBody>
      <dsp:txXfrm>
        <a:off x="0" y="3276363"/>
        <a:ext cx="8458200" cy="1412775"/>
      </dsp:txXfrm>
    </dsp:sp>
    <dsp:sp modelId="{25CEDBDF-718D-4F74-A19D-98D0D8ED6344}">
      <dsp:nvSpPr>
        <dsp:cNvPr id="0" name=""/>
        <dsp:cNvSpPr/>
      </dsp:nvSpPr>
      <dsp:spPr>
        <a:xfrm>
          <a:off x="422910" y="2936883"/>
          <a:ext cx="5920740" cy="67896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x-none" sz="2000" b="0" u="none" kern="1200" dirty="0"/>
            <a:t>Installation standards determine </a:t>
          </a:r>
          <a:endParaRPr lang="en-US" sz="2000" b="0" u="none" kern="1200" dirty="0"/>
        </a:p>
      </dsp:txBody>
      <dsp:txXfrm>
        <a:off x="456054" y="2970027"/>
        <a:ext cx="5854452" cy="612672"/>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F3BC-56B5-4949-A7BD-C58CF5C0AE3F}">
      <dsp:nvSpPr>
        <dsp:cNvPr id="0" name=""/>
        <dsp:cNvSpPr/>
      </dsp:nvSpPr>
      <dsp:spPr>
        <a:xfrm>
          <a:off x="0" y="181499"/>
          <a:ext cx="6400800" cy="22680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6773" tIns="208280" rIns="496773" bIns="120904" numCol="1" spcCol="1270" anchor="t" anchorCtr="0">
          <a:noAutofit/>
        </a:bodyPr>
        <a:lstStyle/>
        <a:p>
          <a:pPr marL="171450" lvl="1" indent="-171450" algn="l" defTabSz="755650">
            <a:lnSpc>
              <a:spcPct val="90000"/>
            </a:lnSpc>
            <a:spcBef>
              <a:spcPct val="0"/>
            </a:spcBef>
            <a:spcAft>
              <a:spcPct val="15000"/>
            </a:spcAft>
            <a:buChar char="••"/>
          </a:pPr>
          <a:r>
            <a:rPr lang="en-US" sz="1700" b="0" u="none" kern="1200" dirty="0"/>
            <a:t>T</a:t>
          </a:r>
          <a:r>
            <a:rPr lang="x-none" sz="1700" b="0" u="none" kern="1200" dirty="0"/>
            <a:t>emperature rating</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T</a:t>
          </a:r>
          <a:r>
            <a:rPr lang="x-none" sz="1700" b="0" u="none" kern="1200" dirty="0"/>
            <a:t>ype</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O</a:t>
          </a:r>
          <a:r>
            <a:rPr lang="x-none" sz="1700" b="0" u="none" kern="1200" dirty="0"/>
            <a:t>rifice size</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A</a:t>
          </a:r>
          <a:r>
            <a:rPr lang="x-none" sz="1700" b="0" u="none" kern="1200" dirty="0"/>
            <a:t>rea of coverage</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U</a:t>
          </a:r>
          <a:r>
            <a:rPr lang="x-none" sz="1700" b="0" u="none" kern="1200" dirty="0"/>
            <a:t>se in special areas</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S</a:t>
          </a:r>
          <a:r>
            <a:rPr lang="x-none" sz="1700" b="0" u="none" kern="1200"/>
            <a:t>pacing</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L</a:t>
          </a:r>
          <a:r>
            <a:rPr lang="x-none" sz="1700" b="0" u="none" kern="1200" dirty="0"/>
            <a:t>ocation of sprinklers</a:t>
          </a:r>
          <a:endParaRPr lang="en-US" sz="1700" b="0" u="none" kern="1200" dirty="0"/>
        </a:p>
      </dsp:txBody>
      <dsp:txXfrm>
        <a:off x="0" y="181499"/>
        <a:ext cx="6400800" cy="2268000"/>
      </dsp:txXfrm>
    </dsp:sp>
    <dsp:sp modelId="{03A02CC3-8629-480E-AD8B-564994319770}">
      <dsp:nvSpPr>
        <dsp:cNvPr id="0" name=""/>
        <dsp:cNvSpPr/>
      </dsp:nvSpPr>
      <dsp:spPr>
        <a:xfrm>
          <a:off x="320040" y="33899"/>
          <a:ext cx="4480560" cy="2952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9355" tIns="0" rIns="169355" bIns="0" numCol="1" spcCol="1270" anchor="ctr" anchorCtr="0">
          <a:noAutofit/>
        </a:bodyPr>
        <a:lstStyle/>
        <a:p>
          <a:pPr lvl="0" algn="l" defTabSz="889000">
            <a:lnSpc>
              <a:spcPct val="90000"/>
            </a:lnSpc>
            <a:spcBef>
              <a:spcPct val="0"/>
            </a:spcBef>
            <a:spcAft>
              <a:spcPct val="35000"/>
            </a:spcAft>
          </a:pPr>
          <a:r>
            <a:rPr lang="en-US" sz="2000" b="0" u="none" kern="1200" dirty="0"/>
            <a:t>S</a:t>
          </a:r>
          <a:r>
            <a:rPr lang="x-none" sz="2000" b="0" u="none" kern="1200" dirty="0"/>
            <a:t>pecificatio</a:t>
          </a:r>
          <a:r>
            <a:rPr lang="en-US" sz="2000" b="0" u="none" kern="1200" dirty="0"/>
            <a:t>ns to verify</a:t>
          </a:r>
        </a:p>
      </dsp:txBody>
      <dsp:txXfrm>
        <a:off x="334450" y="48309"/>
        <a:ext cx="4451740" cy="266380"/>
      </dsp:txXfrm>
    </dsp:sp>
    <dsp:sp modelId="{6CDAC4E9-9DF4-45DA-9E0E-6731DAC6889E}">
      <dsp:nvSpPr>
        <dsp:cNvPr id="0" name=""/>
        <dsp:cNvSpPr/>
      </dsp:nvSpPr>
      <dsp:spPr>
        <a:xfrm>
          <a:off x="0" y="2651100"/>
          <a:ext cx="6400800" cy="22680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6773" tIns="208280" rIns="496773" bIns="120904" numCol="1" spcCol="1270" anchor="t" anchorCtr="0">
          <a:noAutofit/>
        </a:bodyPr>
        <a:lstStyle/>
        <a:p>
          <a:pPr marL="171450" lvl="1" indent="-171450" algn="l" defTabSz="755650">
            <a:lnSpc>
              <a:spcPct val="90000"/>
            </a:lnSpc>
            <a:spcBef>
              <a:spcPct val="0"/>
            </a:spcBef>
            <a:spcAft>
              <a:spcPct val="15000"/>
            </a:spcAft>
            <a:buChar char="••"/>
          </a:pPr>
          <a:r>
            <a:rPr lang="en-US" sz="1700" b="0" u="none" kern="1200" dirty="0"/>
            <a:t>A</a:t>
          </a:r>
          <a:r>
            <a:rPr lang="x-none" sz="1700" b="0" u="none" kern="1200" dirty="0"/>
            <a:t>ll supports</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B</a:t>
          </a:r>
          <a:r>
            <a:rPr lang="x-none" sz="1700" b="0" u="none" kern="1200" dirty="0"/>
            <a:t>racing</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C</a:t>
          </a:r>
          <a:r>
            <a:rPr lang="x-none" sz="1700" b="0" u="none" kern="1200" dirty="0"/>
            <a:t>onnections</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P</a:t>
          </a:r>
          <a:r>
            <a:rPr lang="x-none" sz="1700" b="0" u="none" kern="1200"/>
            <a:t>iping</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V</a:t>
          </a:r>
          <a:r>
            <a:rPr lang="x-none" sz="1700" b="0" u="none" kern="1200" dirty="0"/>
            <a:t>alves</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D</a:t>
          </a:r>
          <a:r>
            <a:rPr lang="x-none" sz="1700" b="0" u="none" kern="1200" dirty="0"/>
            <a:t>rains</a:t>
          </a:r>
          <a:endParaRPr lang="en-US" sz="1700" b="0" u="none" kern="1200" dirty="0"/>
        </a:p>
        <a:p>
          <a:pPr marL="171450" lvl="1" indent="-171450" algn="l" defTabSz="755650">
            <a:lnSpc>
              <a:spcPct val="90000"/>
            </a:lnSpc>
            <a:spcBef>
              <a:spcPct val="0"/>
            </a:spcBef>
            <a:spcAft>
              <a:spcPct val="15000"/>
            </a:spcAft>
            <a:buChar char="••"/>
          </a:pPr>
          <a:r>
            <a:rPr lang="en-US" sz="1700" b="0" u="none" kern="1200" dirty="0"/>
            <a:t>G</a:t>
          </a:r>
          <a:r>
            <a:rPr lang="x-none" sz="1700" b="0" u="none" kern="1200" dirty="0"/>
            <a:t>auges</a:t>
          </a:r>
          <a:endParaRPr lang="en-US" sz="1700" b="0" u="none" kern="1200" dirty="0"/>
        </a:p>
      </dsp:txBody>
      <dsp:txXfrm>
        <a:off x="0" y="2651100"/>
        <a:ext cx="6400800" cy="2268000"/>
      </dsp:txXfrm>
    </dsp:sp>
    <dsp:sp modelId="{062FA8BB-7430-44F5-BDB0-2F2CE7A76A0E}">
      <dsp:nvSpPr>
        <dsp:cNvPr id="0" name=""/>
        <dsp:cNvSpPr/>
      </dsp:nvSpPr>
      <dsp:spPr>
        <a:xfrm>
          <a:off x="320040" y="2503499"/>
          <a:ext cx="4480560" cy="29520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9355" tIns="0" rIns="169355" bIns="0" numCol="1" spcCol="1270" anchor="ctr" anchorCtr="0">
          <a:noAutofit/>
        </a:bodyPr>
        <a:lstStyle/>
        <a:p>
          <a:pPr lvl="0" algn="l" defTabSz="889000">
            <a:lnSpc>
              <a:spcPct val="90000"/>
            </a:lnSpc>
            <a:spcBef>
              <a:spcPct val="0"/>
            </a:spcBef>
            <a:spcAft>
              <a:spcPct val="35000"/>
            </a:spcAft>
          </a:pPr>
          <a:r>
            <a:rPr lang="x-none" sz="2000" b="0" u="none" kern="1200" dirty="0"/>
            <a:t>Drawings</a:t>
          </a:r>
          <a:r>
            <a:rPr lang="en-US" sz="2000" b="0" u="none" kern="1200" dirty="0"/>
            <a:t> should clearly indicate</a:t>
          </a:r>
        </a:p>
      </dsp:txBody>
      <dsp:txXfrm>
        <a:off x="334450" y="2517909"/>
        <a:ext cx="4451740" cy="26638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ABD9A-0792-4F5C-A97F-5247220A3E4F}">
      <dsp:nvSpPr>
        <dsp:cNvPr id="0" name=""/>
        <dsp:cNvSpPr/>
      </dsp:nvSpPr>
      <dsp:spPr>
        <a:xfrm>
          <a:off x="0" y="250503"/>
          <a:ext cx="3711794" cy="231849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Water supplies for sprinklers must have sufficient capacity and pressure to satisfy the calculated requirements for hydraulically designed systems</a:t>
          </a:r>
          <a:endParaRPr lang="en-US" sz="2000" b="0" kern="1200" dirty="0"/>
        </a:p>
      </dsp:txBody>
      <dsp:txXfrm>
        <a:off x="113179" y="363682"/>
        <a:ext cx="3485436" cy="2092132"/>
      </dsp:txXfrm>
    </dsp:sp>
    <dsp:sp modelId="{25818554-1EE9-4EF3-BA34-93EFD85037D6}">
      <dsp:nvSpPr>
        <dsp:cNvPr id="0" name=""/>
        <dsp:cNvSpPr/>
      </dsp:nvSpPr>
      <dsp:spPr>
        <a:xfrm>
          <a:off x="0" y="2756193"/>
          <a:ext cx="3711794" cy="1489103"/>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S</a:t>
          </a:r>
          <a:r>
            <a:rPr lang="x-none" sz="2000" b="0" u="none" kern="1200" dirty="0"/>
            <a:t>ystem designer must include a graph that shows the water demand compared to the available water supply</a:t>
          </a:r>
          <a:endParaRPr lang="en-US" sz="2000" b="0" u="none" kern="1200" dirty="0"/>
        </a:p>
      </dsp:txBody>
      <dsp:txXfrm>
        <a:off x="72692" y="2828885"/>
        <a:ext cx="3566410" cy="13437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686DE-CAA6-49C0-8F33-92A906D935F1}">
      <dsp:nvSpPr>
        <dsp:cNvPr id="0" name=""/>
        <dsp:cNvSpPr/>
      </dsp:nvSpPr>
      <dsp:spPr>
        <a:xfrm>
          <a:off x="0" y="388683"/>
          <a:ext cx="7772400" cy="3767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79044" rIns="603225"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Final set of plans and documents are stamped and signed to indicate official acceptance</a:t>
          </a:r>
        </a:p>
        <a:p>
          <a:pPr marL="228600" lvl="1" indent="-228600" algn="l" defTabSz="1022350">
            <a:lnSpc>
              <a:spcPct val="90000"/>
            </a:lnSpc>
            <a:spcBef>
              <a:spcPct val="0"/>
            </a:spcBef>
            <a:spcAft>
              <a:spcPct val="15000"/>
            </a:spcAft>
            <a:buChar char="••"/>
          </a:pPr>
          <a:r>
            <a:rPr lang="en-US" sz="2300" kern="1200" dirty="0"/>
            <a:t>Building department retains one copy</a:t>
          </a:r>
        </a:p>
        <a:p>
          <a:pPr marL="228600" lvl="1" indent="-228600" algn="l" defTabSz="1022350">
            <a:lnSpc>
              <a:spcPct val="90000"/>
            </a:lnSpc>
            <a:spcBef>
              <a:spcPct val="0"/>
            </a:spcBef>
            <a:spcAft>
              <a:spcPct val="15000"/>
            </a:spcAft>
            <a:buChar char="••"/>
          </a:pPr>
          <a:r>
            <a:rPr lang="en-US" sz="2300" kern="1200" dirty="0"/>
            <a:t>Fire department retains one copy</a:t>
          </a:r>
        </a:p>
        <a:p>
          <a:pPr marL="228600" lvl="1" indent="-228600" algn="l" defTabSz="1022350">
            <a:lnSpc>
              <a:spcPct val="90000"/>
            </a:lnSpc>
            <a:spcBef>
              <a:spcPct val="0"/>
            </a:spcBef>
            <a:spcAft>
              <a:spcPct val="15000"/>
            </a:spcAft>
            <a:buChar char="••"/>
          </a:pPr>
          <a:r>
            <a:rPr lang="en-US" sz="2300" kern="1200" dirty="0"/>
            <a:t>One copy is returned to the owner, design professional, or contractor; must be kept at the construction site until the project is completed</a:t>
          </a:r>
        </a:p>
        <a:p>
          <a:pPr marL="228600" lvl="1" indent="-228600" algn="l" defTabSz="1022350">
            <a:lnSpc>
              <a:spcPct val="90000"/>
            </a:lnSpc>
            <a:spcBef>
              <a:spcPct val="0"/>
            </a:spcBef>
            <a:spcAft>
              <a:spcPct val="15000"/>
            </a:spcAft>
            <a:buChar char="••"/>
          </a:pPr>
          <a:r>
            <a:rPr lang="en-US" sz="2300" kern="1200" dirty="0"/>
            <a:t>These plans are the official construction set used as the basis of inspection</a:t>
          </a:r>
        </a:p>
      </dsp:txBody>
      <dsp:txXfrm>
        <a:off x="0" y="388683"/>
        <a:ext cx="7772400" cy="3767400"/>
      </dsp:txXfrm>
    </dsp:sp>
    <dsp:sp modelId="{7A7B4178-A30D-4516-8B86-0314598B21E9}">
      <dsp:nvSpPr>
        <dsp:cNvPr id="0" name=""/>
        <dsp:cNvSpPr/>
      </dsp:nvSpPr>
      <dsp:spPr>
        <a:xfrm>
          <a:off x="388620" y="49203"/>
          <a:ext cx="5440680"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022350">
            <a:lnSpc>
              <a:spcPct val="90000"/>
            </a:lnSpc>
            <a:spcBef>
              <a:spcPct val="0"/>
            </a:spcBef>
            <a:spcAft>
              <a:spcPct val="35000"/>
            </a:spcAft>
          </a:pPr>
          <a:r>
            <a:rPr lang="x-none" sz="2300" kern="1200" dirty="0"/>
            <a:t>Accept </a:t>
          </a:r>
          <a:endParaRPr lang="en-US" sz="2300" kern="1200" dirty="0"/>
        </a:p>
      </dsp:txBody>
      <dsp:txXfrm>
        <a:off x="421764" y="82347"/>
        <a:ext cx="5374392" cy="612672"/>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1B24A-13ED-473C-A50B-06DCE37FFC5B}">
      <dsp:nvSpPr>
        <dsp:cNvPr id="0" name=""/>
        <dsp:cNvSpPr/>
      </dsp:nvSpPr>
      <dsp:spPr>
        <a:xfrm>
          <a:off x="412908" y="892"/>
          <a:ext cx="2170807" cy="130248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System type </a:t>
          </a:r>
        </a:p>
      </dsp:txBody>
      <dsp:txXfrm>
        <a:off x="412908" y="892"/>
        <a:ext cx="2170807" cy="1302484"/>
      </dsp:txXfrm>
    </dsp:sp>
    <dsp:sp modelId="{5CAE298C-E19D-47E0-892A-BA2515DE86D6}">
      <dsp:nvSpPr>
        <dsp:cNvPr id="0" name=""/>
        <dsp:cNvSpPr/>
      </dsp:nvSpPr>
      <dsp:spPr>
        <a:xfrm>
          <a:off x="2800796" y="892"/>
          <a:ext cx="2170807" cy="1302484"/>
        </a:xfrm>
        <a:prstGeom prst="rect">
          <a:avLst/>
        </a:prstGeom>
        <a:gradFill rotWithShape="0">
          <a:gsLst>
            <a:gs pos="0">
              <a:schemeClr val="accent2">
                <a:shade val="80000"/>
                <a:hueOff val="0"/>
                <a:satOff val="-1385"/>
                <a:lumOff val="3556"/>
                <a:alphaOff val="0"/>
                <a:shade val="51000"/>
                <a:satMod val="130000"/>
              </a:schemeClr>
            </a:gs>
            <a:gs pos="80000">
              <a:schemeClr val="accent2">
                <a:shade val="80000"/>
                <a:hueOff val="0"/>
                <a:satOff val="-1385"/>
                <a:lumOff val="3556"/>
                <a:alphaOff val="0"/>
                <a:shade val="93000"/>
                <a:satMod val="130000"/>
              </a:schemeClr>
            </a:gs>
            <a:gs pos="100000">
              <a:schemeClr val="accent2">
                <a:shade val="80000"/>
                <a:hueOff val="0"/>
                <a:satOff val="-1385"/>
                <a:lumOff val="35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System classification</a:t>
          </a:r>
        </a:p>
      </dsp:txBody>
      <dsp:txXfrm>
        <a:off x="2800796" y="892"/>
        <a:ext cx="2170807" cy="1302484"/>
      </dsp:txXfrm>
    </dsp:sp>
    <dsp:sp modelId="{183D6673-9A7F-4C52-A6AD-E5B1ACE69E69}">
      <dsp:nvSpPr>
        <dsp:cNvPr id="0" name=""/>
        <dsp:cNvSpPr/>
      </dsp:nvSpPr>
      <dsp:spPr>
        <a:xfrm>
          <a:off x="5188684" y="892"/>
          <a:ext cx="2170807" cy="1302484"/>
        </a:xfrm>
        <a:prstGeom prst="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FDC location(s) </a:t>
          </a:r>
        </a:p>
      </dsp:txBody>
      <dsp:txXfrm>
        <a:off x="5188684" y="892"/>
        <a:ext cx="2170807" cy="1302484"/>
      </dsp:txXfrm>
    </dsp:sp>
    <dsp:sp modelId="{6C2853F3-C082-41CF-ACCA-DA2845FAF141}">
      <dsp:nvSpPr>
        <dsp:cNvPr id="0" name=""/>
        <dsp:cNvSpPr/>
      </dsp:nvSpPr>
      <dsp:spPr>
        <a:xfrm>
          <a:off x="412908" y="1520457"/>
          <a:ext cx="2170807" cy="1302484"/>
        </a:xfrm>
        <a:prstGeom prst="rect">
          <a:avLst/>
        </a:prstGeom>
        <a:gradFill rotWithShape="0">
          <a:gsLst>
            <a:gs pos="0">
              <a:schemeClr val="accent2">
                <a:shade val="80000"/>
                <a:hueOff val="0"/>
                <a:satOff val="-4155"/>
                <a:lumOff val="10668"/>
                <a:alphaOff val="0"/>
                <a:shade val="51000"/>
                <a:satMod val="130000"/>
              </a:schemeClr>
            </a:gs>
            <a:gs pos="80000">
              <a:schemeClr val="accent2">
                <a:shade val="80000"/>
                <a:hueOff val="0"/>
                <a:satOff val="-4155"/>
                <a:lumOff val="10668"/>
                <a:alphaOff val="0"/>
                <a:shade val="93000"/>
                <a:satMod val="130000"/>
              </a:schemeClr>
            </a:gs>
            <a:gs pos="100000">
              <a:schemeClr val="accent2">
                <a:shade val="80000"/>
                <a:hueOff val="0"/>
                <a:satOff val="-4155"/>
                <a:lumOff val="106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Water supply main location and capacity</a:t>
          </a:r>
        </a:p>
      </dsp:txBody>
      <dsp:txXfrm>
        <a:off x="412908" y="1520457"/>
        <a:ext cx="2170807" cy="1302484"/>
      </dsp:txXfrm>
    </dsp:sp>
    <dsp:sp modelId="{AA90D45E-992F-4952-91DB-AD0DC70B719C}">
      <dsp:nvSpPr>
        <dsp:cNvPr id="0" name=""/>
        <dsp:cNvSpPr/>
      </dsp:nvSpPr>
      <dsp:spPr>
        <a:xfrm>
          <a:off x="2800796" y="1520457"/>
          <a:ext cx="2170807" cy="1302484"/>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Riser control valve type and location</a:t>
          </a:r>
        </a:p>
      </dsp:txBody>
      <dsp:txXfrm>
        <a:off x="2800796" y="1520457"/>
        <a:ext cx="2170807" cy="1302484"/>
      </dsp:txXfrm>
    </dsp:sp>
    <dsp:sp modelId="{4D625C12-179C-4D42-8111-6C0D2663B063}">
      <dsp:nvSpPr>
        <dsp:cNvPr id="0" name=""/>
        <dsp:cNvSpPr/>
      </dsp:nvSpPr>
      <dsp:spPr>
        <a:xfrm>
          <a:off x="5188684" y="1520457"/>
          <a:ext cx="2170807" cy="1302484"/>
        </a:xfrm>
        <a:prstGeom prst="rect">
          <a:avLst/>
        </a:prstGeom>
        <a:gradFill rotWithShape="0">
          <a:gsLst>
            <a:gs pos="0">
              <a:schemeClr val="accent2">
                <a:shade val="80000"/>
                <a:hueOff val="0"/>
                <a:satOff val="-6926"/>
                <a:lumOff val="17781"/>
                <a:alphaOff val="0"/>
                <a:shade val="51000"/>
                <a:satMod val="130000"/>
              </a:schemeClr>
            </a:gs>
            <a:gs pos="80000">
              <a:schemeClr val="accent2">
                <a:shade val="80000"/>
                <a:hueOff val="0"/>
                <a:satOff val="-6926"/>
                <a:lumOff val="17781"/>
                <a:alphaOff val="0"/>
                <a:shade val="93000"/>
                <a:satMod val="130000"/>
              </a:schemeClr>
            </a:gs>
            <a:gs pos="100000">
              <a:schemeClr val="accent2">
                <a:shade val="80000"/>
                <a:hueOff val="0"/>
                <a:satOff val="-6926"/>
                <a:lumOff val="177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Location of hose cabinets or discharges</a:t>
          </a:r>
        </a:p>
      </dsp:txBody>
      <dsp:txXfrm>
        <a:off x="5188684" y="1520457"/>
        <a:ext cx="2170807" cy="1302484"/>
      </dsp:txXfrm>
    </dsp:sp>
    <dsp:sp modelId="{176233B0-5C61-479E-A520-42988C8D8C74}">
      <dsp:nvSpPr>
        <dsp:cNvPr id="0" name=""/>
        <dsp:cNvSpPr/>
      </dsp:nvSpPr>
      <dsp:spPr>
        <a:xfrm>
          <a:off x="412908" y="3040022"/>
          <a:ext cx="2170807" cy="1302484"/>
        </a:xfrm>
        <a:prstGeom prst="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Discharge control valves locations</a:t>
          </a:r>
        </a:p>
      </dsp:txBody>
      <dsp:txXfrm>
        <a:off x="412908" y="3040022"/>
        <a:ext cx="2170807" cy="1302484"/>
      </dsp:txXfrm>
    </dsp:sp>
    <dsp:sp modelId="{A11A1DB1-D9AC-47E2-8F64-42FB6A80D9E3}">
      <dsp:nvSpPr>
        <dsp:cNvPr id="0" name=""/>
        <dsp:cNvSpPr/>
      </dsp:nvSpPr>
      <dsp:spPr>
        <a:xfrm>
          <a:off x="2800796" y="3040022"/>
          <a:ext cx="2170807" cy="1302484"/>
        </a:xfrm>
        <a:prstGeom prst="rect">
          <a:avLst/>
        </a:prstGeom>
        <a:gradFill rotWithShape="0">
          <a:gsLst>
            <a:gs pos="0">
              <a:schemeClr val="accent2">
                <a:shade val="80000"/>
                <a:hueOff val="0"/>
                <a:satOff val="-9696"/>
                <a:lumOff val="24893"/>
                <a:alphaOff val="0"/>
                <a:shade val="51000"/>
                <a:satMod val="130000"/>
              </a:schemeClr>
            </a:gs>
            <a:gs pos="80000">
              <a:schemeClr val="accent2">
                <a:shade val="80000"/>
                <a:hueOff val="0"/>
                <a:satOff val="-9696"/>
                <a:lumOff val="24893"/>
                <a:alphaOff val="0"/>
                <a:shade val="93000"/>
                <a:satMod val="130000"/>
              </a:schemeClr>
            </a:gs>
            <a:gs pos="100000">
              <a:schemeClr val="accent2">
                <a:shade val="80000"/>
                <a:hueOff val="0"/>
                <a:satOff val="-9696"/>
                <a:lumOff val="248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Pressurized air supply type, capacity, and locations</a:t>
          </a:r>
        </a:p>
      </dsp:txBody>
      <dsp:txXfrm>
        <a:off x="2800796" y="3040022"/>
        <a:ext cx="2170807" cy="1302484"/>
      </dsp:txXfrm>
    </dsp:sp>
    <dsp:sp modelId="{94748FC5-EF36-4D8D-93B5-206D2D6BE271}">
      <dsp:nvSpPr>
        <dsp:cNvPr id="0" name=""/>
        <dsp:cNvSpPr/>
      </dsp:nvSpPr>
      <dsp:spPr>
        <a:xfrm>
          <a:off x="5188684" y="3040022"/>
          <a:ext cx="2170807" cy="1302484"/>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a:t>Waterflow calculations</a:t>
          </a:r>
        </a:p>
      </dsp:txBody>
      <dsp:txXfrm>
        <a:off x="5188684" y="3040022"/>
        <a:ext cx="2170807" cy="130248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9638E-5AED-46F1-8C1E-D5583F075CBF}">
      <dsp:nvSpPr>
        <dsp:cNvPr id="0" name=""/>
        <dsp:cNvSpPr/>
      </dsp:nvSpPr>
      <dsp:spPr>
        <a:xfrm>
          <a:off x="0" y="1912"/>
          <a:ext cx="4419600" cy="598699"/>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u="none" kern="1200" dirty="0"/>
            <a:t>C</a:t>
          </a:r>
          <a:r>
            <a:rPr lang="x-none" sz="1800" b="0" u="none" kern="1200" dirty="0"/>
            <a:t>alculation sheets used to design the system</a:t>
          </a:r>
          <a:endParaRPr lang="en-US" sz="1800" b="0" kern="1200" dirty="0"/>
        </a:p>
      </dsp:txBody>
      <dsp:txXfrm>
        <a:off x="29226" y="31138"/>
        <a:ext cx="4361148" cy="540247"/>
      </dsp:txXfrm>
    </dsp:sp>
    <dsp:sp modelId="{3513BAEB-3283-4E56-AE9E-22F062D55330}">
      <dsp:nvSpPr>
        <dsp:cNvPr id="0" name=""/>
        <dsp:cNvSpPr/>
      </dsp:nvSpPr>
      <dsp:spPr>
        <a:xfrm>
          <a:off x="0" y="612691"/>
          <a:ext cx="4419600" cy="598699"/>
        </a:xfrm>
        <a:prstGeom prst="roundRect">
          <a:avLst/>
        </a:prstGeom>
        <a:gradFill rotWithShape="0">
          <a:gsLst>
            <a:gs pos="0">
              <a:schemeClr val="accent2">
                <a:shade val="80000"/>
                <a:hueOff val="0"/>
                <a:satOff val="-1847"/>
                <a:lumOff val="4741"/>
                <a:alphaOff val="0"/>
                <a:shade val="51000"/>
                <a:satMod val="130000"/>
              </a:schemeClr>
            </a:gs>
            <a:gs pos="80000">
              <a:schemeClr val="accent2">
                <a:shade val="80000"/>
                <a:hueOff val="0"/>
                <a:satOff val="-1847"/>
                <a:lumOff val="4741"/>
                <a:alphaOff val="0"/>
                <a:shade val="93000"/>
                <a:satMod val="130000"/>
              </a:schemeClr>
            </a:gs>
            <a:gs pos="100000">
              <a:schemeClr val="accent2">
                <a:shade val="80000"/>
                <a:hueOff val="0"/>
                <a:satOff val="-1847"/>
                <a:lumOff val="4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Definition of the area or equipment to be protected</a:t>
          </a:r>
        </a:p>
      </dsp:txBody>
      <dsp:txXfrm>
        <a:off x="29226" y="641917"/>
        <a:ext cx="4361148" cy="540247"/>
      </dsp:txXfrm>
    </dsp:sp>
    <dsp:sp modelId="{E393296C-C3BC-4997-8E39-90F85D708E3F}">
      <dsp:nvSpPr>
        <dsp:cNvPr id="0" name=""/>
        <dsp:cNvSpPr/>
      </dsp:nvSpPr>
      <dsp:spPr>
        <a:xfrm>
          <a:off x="0" y="1223471"/>
          <a:ext cx="4419600" cy="598699"/>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Type of system (local application or total flooding)</a:t>
          </a:r>
        </a:p>
      </dsp:txBody>
      <dsp:txXfrm>
        <a:off x="29226" y="1252697"/>
        <a:ext cx="4361148" cy="540247"/>
      </dsp:txXfrm>
    </dsp:sp>
    <dsp:sp modelId="{B125CFC6-7A53-4A79-BA3F-3347D59B98D1}">
      <dsp:nvSpPr>
        <dsp:cNvPr id="0" name=""/>
        <dsp:cNvSpPr/>
      </dsp:nvSpPr>
      <dsp:spPr>
        <a:xfrm>
          <a:off x="0" y="1834250"/>
          <a:ext cx="4419600" cy="598699"/>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Type of extinguishing agent being used</a:t>
          </a:r>
        </a:p>
      </dsp:txBody>
      <dsp:txXfrm>
        <a:off x="29226" y="1863476"/>
        <a:ext cx="4361148" cy="540247"/>
      </dsp:txXfrm>
    </dsp:sp>
    <dsp:sp modelId="{C81AC654-3499-4BC1-AF7E-020F2CDCC3AD}">
      <dsp:nvSpPr>
        <dsp:cNvPr id="0" name=""/>
        <dsp:cNvSpPr/>
      </dsp:nvSpPr>
      <dsp:spPr>
        <a:xfrm>
          <a:off x="0" y="2445029"/>
          <a:ext cx="4419600" cy="598699"/>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Amount of agent required</a:t>
          </a:r>
        </a:p>
      </dsp:txBody>
      <dsp:txXfrm>
        <a:off x="29226" y="2474255"/>
        <a:ext cx="4361148" cy="540247"/>
      </dsp:txXfrm>
    </dsp:sp>
    <dsp:sp modelId="{2EAFD99D-2D13-4D14-B1D6-2BA712953D5F}">
      <dsp:nvSpPr>
        <dsp:cNvPr id="0" name=""/>
        <dsp:cNvSpPr/>
      </dsp:nvSpPr>
      <dsp:spPr>
        <a:xfrm>
          <a:off x="0" y="3055808"/>
          <a:ext cx="4419600" cy="598699"/>
        </a:xfrm>
        <a:prstGeom prst="roundRect">
          <a:avLst/>
        </a:prstGeom>
        <a:gradFill rotWithShape="0">
          <a:gsLst>
            <a:gs pos="0">
              <a:schemeClr val="accent2">
                <a:shade val="80000"/>
                <a:hueOff val="0"/>
                <a:satOff val="-9234"/>
                <a:lumOff val="23707"/>
                <a:alphaOff val="0"/>
                <a:shade val="51000"/>
                <a:satMod val="130000"/>
              </a:schemeClr>
            </a:gs>
            <a:gs pos="80000">
              <a:schemeClr val="accent2">
                <a:shade val="80000"/>
                <a:hueOff val="0"/>
                <a:satOff val="-9234"/>
                <a:lumOff val="23707"/>
                <a:alphaOff val="0"/>
                <a:shade val="93000"/>
                <a:satMod val="130000"/>
              </a:schemeClr>
            </a:gs>
            <a:gs pos="100000">
              <a:schemeClr val="accent2">
                <a:shade val="80000"/>
                <a:hueOff val="0"/>
                <a:satOff val="-9234"/>
                <a:lumOff val="237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Concentration of extinguishing agent to be developed</a:t>
          </a:r>
        </a:p>
      </dsp:txBody>
      <dsp:txXfrm>
        <a:off x="29226" y="3085034"/>
        <a:ext cx="4361148" cy="540247"/>
      </dsp:txXfrm>
    </dsp:sp>
    <dsp:sp modelId="{033ECFDE-D64E-4F56-93B3-CDD60DDFCB93}">
      <dsp:nvSpPr>
        <dsp:cNvPr id="0" name=""/>
        <dsp:cNvSpPr/>
      </dsp:nvSpPr>
      <dsp:spPr>
        <a:xfrm>
          <a:off x="0" y="3666587"/>
          <a:ext cx="4419600" cy="598699"/>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Storage container size</a:t>
          </a:r>
        </a:p>
      </dsp:txBody>
      <dsp:txXfrm>
        <a:off x="29226" y="3695813"/>
        <a:ext cx="4361148" cy="54024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9F132-37B5-4F2A-8681-2669CE3AC291}">
      <dsp:nvSpPr>
        <dsp:cNvPr id="0" name=""/>
        <dsp:cNvSpPr/>
      </dsp:nvSpPr>
      <dsp:spPr>
        <a:xfrm>
          <a:off x="0" y="25920"/>
          <a:ext cx="7772400" cy="8049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Type of expellant gas</a:t>
          </a:r>
          <a:endParaRPr lang="en-US" sz="1800" kern="1200" dirty="0"/>
        </a:p>
      </dsp:txBody>
      <dsp:txXfrm>
        <a:off x="39295" y="65215"/>
        <a:ext cx="7693810" cy="726370"/>
      </dsp:txXfrm>
    </dsp:sp>
    <dsp:sp modelId="{29314ABE-0855-4C83-983B-4DE74F0982B6}">
      <dsp:nvSpPr>
        <dsp:cNvPr id="0" name=""/>
        <dsp:cNvSpPr/>
      </dsp:nvSpPr>
      <dsp:spPr>
        <a:xfrm>
          <a:off x="0" y="954720"/>
          <a:ext cx="7772400" cy="804960"/>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Rate of discharge</a:t>
          </a:r>
        </a:p>
      </dsp:txBody>
      <dsp:txXfrm>
        <a:off x="39295" y="994015"/>
        <a:ext cx="7693810" cy="726370"/>
      </dsp:txXfrm>
    </dsp:sp>
    <dsp:sp modelId="{08FE05EA-C513-41D2-AB4E-2B3BC967F661}">
      <dsp:nvSpPr>
        <dsp:cNvPr id="0" name=""/>
        <dsp:cNvSpPr/>
      </dsp:nvSpPr>
      <dsp:spPr>
        <a:xfrm>
          <a:off x="0" y="1883520"/>
          <a:ext cx="7772400" cy="80496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Duration of flow</a:t>
          </a:r>
        </a:p>
      </dsp:txBody>
      <dsp:txXfrm>
        <a:off x="39295" y="1922815"/>
        <a:ext cx="7693810" cy="726370"/>
      </dsp:txXfrm>
    </dsp:sp>
    <dsp:sp modelId="{52284D73-4EA2-4348-A62A-BBEC31001794}">
      <dsp:nvSpPr>
        <dsp:cNvPr id="0" name=""/>
        <dsp:cNvSpPr/>
      </dsp:nvSpPr>
      <dsp:spPr>
        <a:xfrm>
          <a:off x="0" y="2812320"/>
          <a:ext cx="7772400" cy="804960"/>
        </a:xfrm>
        <a:prstGeom prst="round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Layout and type of piping included (whether engineered or pre-engineered)</a:t>
          </a:r>
        </a:p>
      </dsp:txBody>
      <dsp:txXfrm>
        <a:off x="39295" y="2851615"/>
        <a:ext cx="7693810" cy="726370"/>
      </dsp:txXfrm>
    </dsp:sp>
    <dsp:sp modelId="{0C95F3E3-DB0D-43EF-A907-A76BFB49646A}">
      <dsp:nvSpPr>
        <dsp:cNvPr id="0" name=""/>
        <dsp:cNvSpPr/>
      </dsp:nvSpPr>
      <dsp:spPr>
        <a:xfrm>
          <a:off x="0" y="3741119"/>
          <a:ext cx="7772400" cy="80496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Location and type of discharge nozzles</a:t>
          </a:r>
        </a:p>
      </dsp:txBody>
      <dsp:txXfrm>
        <a:off x="39295" y="3780414"/>
        <a:ext cx="7693810" cy="72637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6EA99-C1D9-4860-BF0C-B2B4C5419CA1}">
      <dsp:nvSpPr>
        <dsp:cNvPr id="0" name=""/>
        <dsp:cNvSpPr/>
      </dsp:nvSpPr>
      <dsp:spPr>
        <a:xfrm>
          <a:off x="0" y="30959"/>
          <a:ext cx="7772400" cy="10108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Method of actuation and auxiliary alarm functions such as turning off ventilation</a:t>
          </a:r>
        </a:p>
      </dsp:txBody>
      <dsp:txXfrm>
        <a:off x="49347" y="80306"/>
        <a:ext cx="7673706" cy="912186"/>
      </dsp:txXfrm>
    </dsp:sp>
    <dsp:sp modelId="{E1BB2044-62F6-4D6F-ACFE-22DB63498AD2}">
      <dsp:nvSpPr>
        <dsp:cNvPr id="0" name=""/>
        <dsp:cNvSpPr/>
      </dsp:nvSpPr>
      <dsp:spPr>
        <a:xfrm>
          <a:off x="0" y="1197360"/>
          <a:ext cx="7772400" cy="101088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Type of presignaling devices used if required</a:t>
          </a:r>
        </a:p>
      </dsp:txBody>
      <dsp:txXfrm>
        <a:off x="49347" y="1246707"/>
        <a:ext cx="7673706" cy="912186"/>
      </dsp:txXfrm>
    </dsp:sp>
    <dsp:sp modelId="{995DED78-89AB-4092-AA95-8311A1E5803A}">
      <dsp:nvSpPr>
        <dsp:cNvPr id="0" name=""/>
        <dsp:cNvSpPr/>
      </dsp:nvSpPr>
      <dsp:spPr>
        <a:xfrm>
          <a:off x="0" y="2363760"/>
          <a:ext cx="7772400" cy="101088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Area and volume of the protected space</a:t>
          </a:r>
        </a:p>
      </dsp:txBody>
      <dsp:txXfrm>
        <a:off x="49347" y="2413107"/>
        <a:ext cx="7673706" cy="912186"/>
      </dsp:txXfrm>
    </dsp:sp>
    <dsp:sp modelId="{A81CAAF6-7BE4-40D8-99F8-A574E7EC4457}">
      <dsp:nvSpPr>
        <dsp:cNvPr id="0" name=""/>
        <dsp:cNvSpPr/>
      </dsp:nvSpPr>
      <dsp:spPr>
        <a:xfrm>
          <a:off x="0" y="3530160"/>
          <a:ext cx="7772400" cy="101088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Sequence of operation</a:t>
          </a:r>
        </a:p>
      </dsp:txBody>
      <dsp:txXfrm>
        <a:off x="49347" y="3579507"/>
        <a:ext cx="7673706" cy="91218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D8F4E-7DEA-4BFD-96F4-6C5F0F451DE8}">
      <dsp:nvSpPr>
        <dsp:cNvPr id="0" name=""/>
        <dsp:cNvSpPr/>
      </dsp:nvSpPr>
      <dsp:spPr>
        <a:xfrm>
          <a:off x="230743" y="1339"/>
          <a:ext cx="2284660" cy="1370796"/>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Signal initiation devices</a:t>
          </a:r>
        </a:p>
      </dsp:txBody>
      <dsp:txXfrm>
        <a:off x="230743" y="1339"/>
        <a:ext cx="2284660" cy="1370796"/>
      </dsp:txXfrm>
    </dsp:sp>
    <dsp:sp modelId="{21703A2E-449C-4A90-B299-57E111E97CDE}">
      <dsp:nvSpPr>
        <dsp:cNvPr id="0" name=""/>
        <dsp:cNvSpPr/>
      </dsp:nvSpPr>
      <dsp:spPr>
        <a:xfrm>
          <a:off x="2743869" y="1339"/>
          <a:ext cx="2284660" cy="1370796"/>
        </a:xfrm>
        <a:prstGeom prst="rect">
          <a:avLst/>
        </a:prstGeom>
        <a:gradFill rotWithShape="0">
          <a:gsLst>
            <a:gs pos="0">
              <a:schemeClr val="accent2">
                <a:shade val="80000"/>
                <a:hueOff val="0"/>
                <a:satOff val="-1385"/>
                <a:lumOff val="3556"/>
                <a:alphaOff val="0"/>
                <a:shade val="51000"/>
                <a:satMod val="130000"/>
              </a:schemeClr>
            </a:gs>
            <a:gs pos="80000">
              <a:schemeClr val="accent2">
                <a:shade val="80000"/>
                <a:hueOff val="0"/>
                <a:satOff val="-1385"/>
                <a:lumOff val="3556"/>
                <a:alphaOff val="0"/>
                <a:shade val="93000"/>
                <a:satMod val="130000"/>
              </a:schemeClr>
            </a:gs>
            <a:gs pos="100000">
              <a:schemeClr val="accent2">
                <a:shade val="80000"/>
                <a:hueOff val="0"/>
                <a:satOff val="-1385"/>
                <a:lumOff val="35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Signal notification appliances</a:t>
          </a:r>
        </a:p>
      </dsp:txBody>
      <dsp:txXfrm>
        <a:off x="2743869" y="1339"/>
        <a:ext cx="2284660" cy="1370796"/>
      </dsp:txXfrm>
    </dsp:sp>
    <dsp:sp modelId="{D185E857-F5EC-4994-BE64-D77143A1F318}">
      <dsp:nvSpPr>
        <dsp:cNvPr id="0" name=""/>
        <dsp:cNvSpPr/>
      </dsp:nvSpPr>
      <dsp:spPr>
        <a:xfrm>
          <a:off x="5256996" y="1339"/>
          <a:ext cx="2284660" cy="1370796"/>
        </a:xfrm>
        <a:prstGeom prst="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Automatic door closing devices </a:t>
          </a:r>
        </a:p>
      </dsp:txBody>
      <dsp:txXfrm>
        <a:off x="5256996" y="1339"/>
        <a:ext cx="2284660" cy="1370796"/>
      </dsp:txXfrm>
    </dsp:sp>
    <dsp:sp modelId="{2022E8A2-5B7F-41C3-90B5-A86A06A2CEFA}">
      <dsp:nvSpPr>
        <dsp:cNvPr id="0" name=""/>
        <dsp:cNvSpPr/>
      </dsp:nvSpPr>
      <dsp:spPr>
        <a:xfrm>
          <a:off x="230743" y="1600601"/>
          <a:ext cx="2284660" cy="1370796"/>
        </a:xfrm>
        <a:prstGeom prst="rect">
          <a:avLst/>
        </a:prstGeom>
        <a:gradFill rotWithShape="0">
          <a:gsLst>
            <a:gs pos="0">
              <a:schemeClr val="accent2">
                <a:shade val="80000"/>
                <a:hueOff val="0"/>
                <a:satOff val="-4155"/>
                <a:lumOff val="10668"/>
                <a:alphaOff val="0"/>
                <a:shade val="51000"/>
                <a:satMod val="130000"/>
              </a:schemeClr>
            </a:gs>
            <a:gs pos="80000">
              <a:schemeClr val="accent2">
                <a:shade val="80000"/>
                <a:hueOff val="0"/>
                <a:satOff val="-4155"/>
                <a:lumOff val="10668"/>
                <a:alphaOff val="0"/>
                <a:shade val="93000"/>
                <a:satMod val="130000"/>
              </a:schemeClr>
            </a:gs>
            <a:gs pos="100000">
              <a:schemeClr val="accent2">
                <a:shade val="80000"/>
                <a:hueOff val="0"/>
                <a:satOff val="-4155"/>
                <a:lumOff val="106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Lightning protection devices</a:t>
          </a:r>
        </a:p>
      </dsp:txBody>
      <dsp:txXfrm>
        <a:off x="230743" y="1600601"/>
        <a:ext cx="2284660" cy="1370796"/>
      </dsp:txXfrm>
    </dsp:sp>
    <dsp:sp modelId="{3325D3F9-F97B-44F9-BC47-B0AF273F449D}">
      <dsp:nvSpPr>
        <dsp:cNvPr id="0" name=""/>
        <dsp:cNvSpPr/>
      </dsp:nvSpPr>
      <dsp:spPr>
        <a:xfrm>
          <a:off x="2743869" y="1600601"/>
          <a:ext cx="2284660" cy="1370796"/>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Smoke control devices</a:t>
          </a:r>
        </a:p>
      </dsp:txBody>
      <dsp:txXfrm>
        <a:off x="2743869" y="1600601"/>
        <a:ext cx="2284660" cy="1370796"/>
      </dsp:txXfrm>
    </dsp:sp>
    <dsp:sp modelId="{81819913-2804-4617-9096-4AED5AEBFEAB}">
      <dsp:nvSpPr>
        <dsp:cNvPr id="0" name=""/>
        <dsp:cNvSpPr/>
      </dsp:nvSpPr>
      <dsp:spPr>
        <a:xfrm>
          <a:off x="5256996" y="1600601"/>
          <a:ext cx="2284660" cy="1370796"/>
        </a:xfrm>
        <a:prstGeom prst="rect">
          <a:avLst/>
        </a:prstGeom>
        <a:gradFill rotWithShape="0">
          <a:gsLst>
            <a:gs pos="0">
              <a:schemeClr val="accent2">
                <a:shade val="80000"/>
                <a:hueOff val="0"/>
                <a:satOff val="-6926"/>
                <a:lumOff val="17781"/>
                <a:alphaOff val="0"/>
                <a:shade val="51000"/>
                <a:satMod val="130000"/>
              </a:schemeClr>
            </a:gs>
            <a:gs pos="80000">
              <a:schemeClr val="accent2">
                <a:shade val="80000"/>
                <a:hueOff val="0"/>
                <a:satOff val="-6926"/>
                <a:lumOff val="17781"/>
                <a:alphaOff val="0"/>
                <a:shade val="93000"/>
                <a:satMod val="130000"/>
              </a:schemeClr>
            </a:gs>
            <a:gs pos="100000">
              <a:schemeClr val="accent2">
                <a:shade val="80000"/>
                <a:hueOff val="0"/>
                <a:satOff val="-6926"/>
                <a:lumOff val="177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Damper control devices</a:t>
          </a:r>
        </a:p>
      </dsp:txBody>
      <dsp:txXfrm>
        <a:off x="5256996" y="1600601"/>
        <a:ext cx="2284660" cy="1370796"/>
      </dsp:txXfrm>
    </dsp:sp>
    <dsp:sp modelId="{F9A518FC-DF95-42C4-9A97-18A3940D1C8D}">
      <dsp:nvSpPr>
        <dsp:cNvPr id="0" name=""/>
        <dsp:cNvSpPr/>
      </dsp:nvSpPr>
      <dsp:spPr>
        <a:xfrm>
          <a:off x="230743" y="3199864"/>
          <a:ext cx="2284660" cy="1370796"/>
        </a:xfrm>
        <a:prstGeom prst="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Fire pumps</a:t>
          </a:r>
        </a:p>
      </dsp:txBody>
      <dsp:txXfrm>
        <a:off x="230743" y="3199864"/>
        <a:ext cx="2284660" cy="1370796"/>
      </dsp:txXfrm>
    </dsp:sp>
    <dsp:sp modelId="{1694014A-BC0E-4B51-A21D-C90598542B03}">
      <dsp:nvSpPr>
        <dsp:cNvPr id="0" name=""/>
        <dsp:cNvSpPr/>
      </dsp:nvSpPr>
      <dsp:spPr>
        <a:xfrm>
          <a:off x="2743869" y="3199864"/>
          <a:ext cx="2284660" cy="1370796"/>
        </a:xfrm>
        <a:prstGeom prst="rect">
          <a:avLst/>
        </a:prstGeom>
        <a:gradFill rotWithShape="0">
          <a:gsLst>
            <a:gs pos="0">
              <a:schemeClr val="accent2">
                <a:shade val="80000"/>
                <a:hueOff val="0"/>
                <a:satOff val="-9696"/>
                <a:lumOff val="24893"/>
                <a:alphaOff val="0"/>
                <a:shade val="51000"/>
                <a:satMod val="130000"/>
              </a:schemeClr>
            </a:gs>
            <a:gs pos="80000">
              <a:schemeClr val="accent2">
                <a:shade val="80000"/>
                <a:hueOff val="0"/>
                <a:satOff val="-9696"/>
                <a:lumOff val="24893"/>
                <a:alphaOff val="0"/>
                <a:shade val="93000"/>
                <a:satMod val="130000"/>
              </a:schemeClr>
            </a:gs>
            <a:gs pos="100000">
              <a:schemeClr val="accent2">
                <a:shade val="80000"/>
                <a:hueOff val="0"/>
                <a:satOff val="-9696"/>
                <a:lumOff val="248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Power supply</a:t>
          </a:r>
        </a:p>
      </dsp:txBody>
      <dsp:txXfrm>
        <a:off x="2743869" y="3199864"/>
        <a:ext cx="2284660" cy="1370796"/>
      </dsp:txXfrm>
    </dsp:sp>
    <dsp:sp modelId="{84E90C5A-DFFB-4B5E-B498-63CC616B77DE}">
      <dsp:nvSpPr>
        <dsp:cNvPr id="0" name=""/>
        <dsp:cNvSpPr/>
      </dsp:nvSpPr>
      <dsp:spPr>
        <a:xfrm>
          <a:off x="5256996" y="3199864"/>
          <a:ext cx="2284660" cy="1370796"/>
        </a:xfrm>
        <a:prstGeom prst="rect">
          <a:avLst/>
        </a:prstGeom>
        <a:gradFill rotWithShape="0">
          <a:gsLst>
            <a:gs pos="0">
              <a:schemeClr val="accent2">
                <a:shade val="80000"/>
                <a:hueOff val="0"/>
                <a:satOff val="-11081"/>
                <a:lumOff val="28449"/>
                <a:alphaOff val="0"/>
                <a:shade val="51000"/>
                <a:satMod val="130000"/>
              </a:schemeClr>
            </a:gs>
            <a:gs pos="89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Auxiliary power supply</a:t>
          </a:r>
        </a:p>
      </dsp:txBody>
      <dsp:txXfrm>
        <a:off x="5256996" y="3199864"/>
        <a:ext cx="2284660" cy="1370796"/>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9F132-37B5-4F2A-8681-2669CE3AC291}">
      <dsp:nvSpPr>
        <dsp:cNvPr id="0" name=""/>
        <dsp:cNvSpPr/>
      </dsp:nvSpPr>
      <dsp:spPr>
        <a:xfrm>
          <a:off x="0" y="6824"/>
          <a:ext cx="4648200" cy="711067"/>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Supervision of alarm systems</a:t>
          </a:r>
        </a:p>
      </dsp:txBody>
      <dsp:txXfrm>
        <a:off x="34711" y="41535"/>
        <a:ext cx="4578778" cy="641645"/>
      </dsp:txXfrm>
    </dsp:sp>
    <dsp:sp modelId="{C85BA9FD-09FC-46D0-8DCF-0B7457039D31}">
      <dsp:nvSpPr>
        <dsp:cNvPr id="0" name=""/>
        <dsp:cNvSpPr/>
      </dsp:nvSpPr>
      <dsp:spPr>
        <a:xfrm>
          <a:off x="0" y="781252"/>
          <a:ext cx="4648200" cy="711067"/>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Elevator control </a:t>
          </a:r>
        </a:p>
      </dsp:txBody>
      <dsp:txXfrm>
        <a:off x="34711" y="815963"/>
        <a:ext cx="4578778" cy="641645"/>
      </dsp:txXfrm>
    </dsp:sp>
    <dsp:sp modelId="{E6804161-7034-4DA2-BAEC-BBD1F0768EDF}">
      <dsp:nvSpPr>
        <dsp:cNvPr id="0" name=""/>
        <dsp:cNvSpPr/>
      </dsp:nvSpPr>
      <dsp:spPr>
        <a:xfrm>
          <a:off x="0" y="1555680"/>
          <a:ext cx="4648200" cy="711067"/>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Stair pressurization</a:t>
          </a:r>
        </a:p>
      </dsp:txBody>
      <dsp:txXfrm>
        <a:off x="34711" y="1590391"/>
        <a:ext cx="4578778" cy="641645"/>
      </dsp:txXfrm>
    </dsp:sp>
    <dsp:sp modelId="{1D938E2D-C6B7-49A5-9A8B-BDDA4D7376CB}">
      <dsp:nvSpPr>
        <dsp:cNvPr id="0" name=""/>
        <dsp:cNvSpPr/>
      </dsp:nvSpPr>
      <dsp:spPr>
        <a:xfrm>
          <a:off x="0" y="2330107"/>
          <a:ext cx="4648200" cy="711067"/>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Doors that unlock or close automatically when the alarm activates</a:t>
          </a:r>
        </a:p>
      </dsp:txBody>
      <dsp:txXfrm>
        <a:off x="34711" y="2364818"/>
        <a:ext cx="4578778" cy="641645"/>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180DC-5CFC-4CB7-A084-C7DB91C39D40}">
      <dsp:nvSpPr>
        <dsp:cNvPr id="0" name=""/>
        <dsp:cNvSpPr/>
      </dsp:nvSpPr>
      <dsp:spPr>
        <a:xfrm>
          <a:off x="379511" y="892"/>
          <a:ext cx="3339703" cy="2003821"/>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Battery load and voltage drop calculations</a:t>
          </a:r>
        </a:p>
      </dsp:txBody>
      <dsp:txXfrm>
        <a:off x="379511" y="892"/>
        <a:ext cx="3339703" cy="2003821"/>
      </dsp:txXfrm>
    </dsp:sp>
    <dsp:sp modelId="{1E0B3B69-6FC7-4ADE-B7E8-064431A4CC50}">
      <dsp:nvSpPr>
        <dsp:cNvPr id="0" name=""/>
        <dsp:cNvSpPr/>
      </dsp:nvSpPr>
      <dsp:spPr>
        <a:xfrm>
          <a:off x="4053185" y="892"/>
          <a:ext cx="3339703" cy="2003821"/>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Manufacturers’ cut sheets</a:t>
          </a:r>
        </a:p>
      </dsp:txBody>
      <dsp:txXfrm>
        <a:off x="4053185" y="892"/>
        <a:ext cx="3339703" cy="2003821"/>
      </dsp:txXfrm>
    </dsp:sp>
    <dsp:sp modelId="{539CDC88-7E40-415C-922A-0C98841CFEEE}">
      <dsp:nvSpPr>
        <dsp:cNvPr id="0" name=""/>
        <dsp:cNvSpPr/>
      </dsp:nvSpPr>
      <dsp:spPr>
        <a:xfrm>
          <a:off x="2216348" y="2338685"/>
          <a:ext cx="3339703" cy="2003821"/>
        </a:xfrm>
        <a:prstGeom prst="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Point-to-point wiring diagrams</a:t>
          </a:r>
        </a:p>
      </dsp:txBody>
      <dsp:txXfrm>
        <a:off x="2216348" y="2338685"/>
        <a:ext cx="3339703" cy="2003821"/>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180DC-5CFC-4CB7-A084-C7DB91C39D40}">
      <dsp:nvSpPr>
        <dsp:cNvPr id="0" name=""/>
        <dsp:cNvSpPr/>
      </dsp:nvSpPr>
      <dsp:spPr>
        <a:xfrm>
          <a:off x="0" y="592931"/>
          <a:ext cx="2428875" cy="145732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Type and gauge of wire</a:t>
          </a:r>
        </a:p>
      </dsp:txBody>
      <dsp:txXfrm>
        <a:off x="0" y="592931"/>
        <a:ext cx="2428875" cy="1457324"/>
      </dsp:txXfrm>
    </dsp:sp>
    <dsp:sp modelId="{7AC573AE-4FB1-40E1-AFC0-89CB751031DA}">
      <dsp:nvSpPr>
        <dsp:cNvPr id="0" name=""/>
        <dsp:cNvSpPr/>
      </dsp:nvSpPr>
      <dsp:spPr>
        <a:xfrm>
          <a:off x="2671762" y="592931"/>
          <a:ext cx="2428875" cy="1457324"/>
        </a:xfrm>
        <a:prstGeom prst="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Protection provided for the wire  </a:t>
          </a:r>
        </a:p>
      </dsp:txBody>
      <dsp:txXfrm>
        <a:off x="2671762" y="592931"/>
        <a:ext cx="2428875" cy="1457324"/>
      </dsp:txXfrm>
    </dsp:sp>
    <dsp:sp modelId="{4CAAC886-5DD4-4EBF-9ACA-418E6E625788}">
      <dsp:nvSpPr>
        <dsp:cNvPr id="0" name=""/>
        <dsp:cNvSpPr/>
      </dsp:nvSpPr>
      <dsp:spPr>
        <a:xfrm>
          <a:off x="5343525" y="592931"/>
          <a:ext cx="2428875" cy="1457324"/>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Wiring methods</a:t>
          </a:r>
        </a:p>
      </dsp:txBody>
      <dsp:txXfrm>
        <a:off x="5343525" y="592931"/>
        <a:ext cx="2428875" cy="1457324"/>
      </dsp:txXfrm>
    </dsp:sp>
    <dsp:sp modelId="{5F7F6432-B4E2-4275-8947-A8B4D0F2EBAC}">
      <dsp:nvSpPr>
        <dsp:cNvPr id="0" name=""/>
        <dsp:cNvSpPr/>
      </dsp:nvSpPr>
      <dsp:spPr>
        <a:xfrm>
          <a:off x="1335881" y="2293143"/>
          <a:ext cx="2428875" cy="1457324"/>
        </a:xfrm>
        <a:prstGeom prst="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Methods of supervision </a:t>
          </a:r>
        </a:p>
      </dsp:txBody>
      <dsp:txXfrm>
        <a:off x="1335881" y="2293143"/>
        <a:ext cx="2428875" cy="1457324"/>
      </dsp:txXfrm>
    </dsp:sp>
    <dsp:sp modelId="{F76FBD82-FF12-4B20-B7CD-D8A3E820EDF2}">
      <dsp:nvSpPr>
        <dsp:cNvPr id="0" name=""/>
        <dsp:cNvSpPr/>
      </dsp:nvSpPr>
      <dsp:spPr>
        <a:xfrm>
          <a:off x="4007643" y="2293143"/>
          <a:ext cx="2428875" cy="1457324"/>
        </a:xfrm>
        <a:prstGeom prst="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Sequence of operation</a:t>
          </a:r>
        </a:p>
      </dsp:txBody>
      <dsp:txXfrm>
        <a:off x="4007643" y="2293143"/>
        <a:ext cx="2428875" cy="1457324"/>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0648F-1CB0-405B-80CA-814E8296498E}">
      <dsp:nvSpPr>
        <dsp:cNvPr id="0" name=""/>
        <dsp:cNvSpPr/>
      </dsp:nvSpPr>
      <dsp:spPr>
        <a:xfrm>
          <a:off x="0" y="180"/>
          <a:ext cx="7772400" cy="9734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All fire detection and alarm systems must have electrical supervision</a:t>
          </a:r>
          <a:endParaRPr lang="en-US" sz="2000" b="0" kern="1200" dirty="0"/>
        </a:p>
      </dsp:txBody>
      <dsp:txXfrm>
        <a:off x="47519" y="47699"/>
        <a:ext cx="7677362" cy="878402"/>
      </dsp:txXfrm>
    </dsp:sp>
    <dsp:sp modelId="{E5199194-BCD6-4CC5-B37A-95362DAB4261}">
      <dsp:nvSpPr>
        <dsp:cNvPr id="0" name=""/>
        <dsp:cNvSpPr/>
      </dsp:nvSpPr>
      <dsp:spPr>
        <a:xfrm>
          <a:off x="0" y="1123380"/>
          <a:ext cx="7772400" cy="97344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All fire detection and alarm equipment must be listed by a nationally recognized testing agency for their intended use</a:t>
          </a:r>
          <a:endParaRPr lang="en-US" sz="2000" b="0" u="none" kern="1200" dirty="0"/>
        </a:p>
      </dsp:txBody>
      <dsp:txXfrm>
        <a:off x="47519" y="1170899"/>
        <a:ext cx="7677362" cy="878402"/>
      </dsp:txXfrm>
    </dsp:sp>
    <dsp:sp modelId="{303C94E2-1999-47FE-B24E-D373E61C4EA4}">
      <dsp:nvSpPr>
        <dsp:cNvPr id="0" name=""/>
        <dsp:cNvSpPr/>
      </dsp:nvSpPr>
      <dsp:spPr>
        <a:xfrm>
          <a:off x="0" y="2246580"/>
          <a:ext cx="7772400" cy="97344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S</a:t>
          </a:r>
          <a:r>
            <a:rPr lang="x-none" sz="2000" b="0" u="none" kern="1200" dirty="0"/>
            <a:t>pecified maximum travel distances to manual pull boxes</a:t>
          </a:r>
          <a:endParaRPr lang="en-US" sz="2000" b="0" u="none" kern="1200" dirty="0"/>
        </a:p>
      </dsp:txBody>
      <dsp:txXfrm>
        <a:off x="47519" y="2294099"/>
        <a:ext cx="7677362" cy="878402"/>
      </dsp:txXfrm>
    </dsp:sp>
    <dsp:sp modelId="{5CA764AF-1549-4691-A7BB-39B4673A993C}">
      <dsp:nvSpPr>
        <dsp:cNvPr id="0" name=""/>
        <dsp:cNvSpPr/>
      </dsp:nvSpPr>
      <dsp:spPr>
        <a:xfrm>
          <a:off x="0" y="3369780"/>
          <a:ext cx="7772400" cy="97344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C</a:t>
          </a:r>
          <a:r>
            <a:rPr lang="x-none" sz="2000" b="0" u="none" kern="1200" dirty="0"/>
            <a:t>ode requirements concerning pull station placement for accessibility to persons with disabilities</a:t>
          </a:r>
          <a:endParaRPr lang="en-US" sz="2000" b="0" u="none" kern="1200" dirty="0"/>
        </a:p>
      </dsp:txBody>
      <dsp:txXfrm>
        <a:off x="47519" y="3417299"/>
        <a:ext cx="7677362" cy="87840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180DC-5CFC-4CB7-A084-C7DB91C39D40}">
      <dsp:nvSpPr>
        <dsp:cNvPr id="0" name=""/>
        <dsp:cNvSpPr/>
      </dsp:nvSpPr>
      <dsp:spPr>
        <a:xfrm>
          <a:off x="0" y="638175"/>
          <a:ext cx="2476500" cy="1485899"/>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dirty="0"/>
            <a:t>Overall size of building (height and area)</a:t>
          </a:r>
          <a:endParaRPr lang="en-US" sz="2000" b="0" kern="1200" dirty="0"/>
        </a:p>
      </dsp:txBody>
      <dsp:txXfrm>
        <a:off x="0" y="638175"/>
        <a:ext cx="2476500" cy="1485899"/>
      </dsp:txXfrm>
    </dsp:sp>
    <dsp:sp modelId="{8A21F25F-1EB6-47C7-B442-FB39A151335F}">
      <dsp:nvSpPr>
        <dsp:cNvPr id="0" name=""/>
        <dsp:cNvSpPr/>
      </dsp:nvSpPr>
      <dsp:spPr>
        <a:xfrm>
          <a:off x="2724149" y="638175"/>
          <a:ext cx="2476500" cy="1485899"/>
        </a:xfrm>
        <a:prstGeom prst="rect">
          <a:avLst/>
        </a:prstGeom>
        <a:gradFill rotWithShape="0">
          <a:gsLst>
            <a:gs pos="0">
              <a:schemeClr val="accent2">
                <a:shade val="80000"/>
                <a:hueOff val="0"/>
                <a:satOff val="-2216"/>
                <a:lumOff val="5690"/>
                <a:alphaOff val="0"/>
                <a:shade val="51000"/>
                <a:satMod val="130000"/>
              </a:schemeClr>
            </a:gs>
            <a:gs pos="80000">
              <a:schemeClr val="accent2">
                <a:shade val="80000"/>
                <a:hueOff val="0"/>
                <a:satOff val="-2216"/>
                <a:lumOff val="5690"/>
                <a:alphaOff val="0"/>
                <a:shade val="93000"/>
                <a:satMod val="130000"/>
              </a:schemeClr>
            </a:gs>
            <a:gs pos="100000">
              <a:schemeClr val="accent2">
                <a:shade val="80000"/>
                <a:hueOff val="0"/>
                <a:satOff val="-2216"/>
                <a:lumOff val="56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dirty="0"/>
            <a:t>Occupancy classification </a:t>
          </a:r>
          <a:endParaRPr lang="en-US" sz="2000" b="0" u="none" kern="1200" dirty="0"/>
        </a:p>
      </dsp:txBody>
      <dsp:txXfrm>
        <a:off x="2724149" y="638175"/>
        <a:ext cx="2476500" cy="1485899"/>
      </dsp:txXfrm>
    </dsp:sp>
    <dsp:sp modelId="{B4E28C8B-7952-41DF-AF13-7E30FBB3C7D4}">
      <dsp:nvSpPr>
        <dsp:cNvPr id="0" name=""/>
        <dsp:cNvSpPr/>
      </dsp:nvSpPr>
      <dsp:spPr>
        <a:xfrm>
          <a:off x="5448300" y="638175"/>
          <a:ext cx="2476500" cy="1485899"/>
        </a:xfrm>
        <a:prstGeom prst="rect">
          <a:avLst/>
        </a:prstGeom>
        <a:gradFill rotWithShape="0">
          <a:gsLst>
            <a:gs pos="0">
              <a:schemeClr val="accent2">
                <a:shade val="80000"/>
                <a:hueOff val="0"/>
                <a:satOff val="-4432"/>
                <a:lumOff val="11380"/>
                <a:alphaOff val="0"/>
                <a:shade val="51000"/>
                <a:satMod val="130000"/>
              </a:schemeClr>
            </a:gs>
            <a:gs pos="80000">
              <a:schemeClr val="accent2">
                <a:shade val="80000"/>
                <a:hueOff val="0"/>
                <a:satOff val="-4432"/>
                <a:lumOff val="11380"/>
                <a:alphaOff val="0"/>
                <a:shade val="93000"/>
                <a:satMod val="130000"/>
              </a:schemeClr>
            </a:gs>
            <a:gs pos="100000">
              <a:schemeClr val="accent2">
                <a:shade val="80000"/>
                <a:hueOff val="0"/>
                <a:satOff val="-4432"/>
                <a:lumOff val="113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dirty="0"/>
            <a:t>Occupant load </a:t>
          </a:r>
          <a:endParaRPr lang="en-US" sz="2000" b="0" u="none" kern="1200" dirty="0"/>
        </a:p>
      </dsp:txBody>
      <dsp:txXfrm>
        <a:off x="5448300" y="638175"/>
        <a:ext cx="2476500" cy="1485899"/>
      </dsp:txXfrm>
    </dsp:sp>
    <dsp:sp modelId="{ECD96A94-BFEF-4C15-8147-405285D1D6E9}">
      <dsp:nvSpPr>
        <dsp:cNvPr id="0" name=""/>
        <dsp:cNvSpPr/>
      </dsp:nvSpPr>
      <dsp:spPr>
        <a:xfrm>
          <a:off x="0" y="2371725"/>
          <a:ext cx="2476500" cy="1485899"/>
        </a:xfrm>
        <a:prstGeom prst="rect">
          <a:avLst/>
        </a:prstGeom>
        <a:gradFill rotWithShape="0">
          <a:gsLst>
            <a:gs pos="0">
              <a:schemeClr val="accent2">
                <a:shade val="80000"/>
                <a:hueOff val="0"/>
                <a:satOff val="-6649"/>
                <a:lumOff val="17069"/>
                <a:alphaOff val="0"/>
                <a:shade val="51000"/>
                <a:satMod val="130000"/>
              </a:schemeClr>
            </a:gs>
            <a:gs pos="80000">
              <a:schemeClr val="accent2">
                <a:shade val="80000"/>
                <a:hueOff val="0"/>
                <a:satOff val="-6649"/>
                <a:lumOff val="17069"/>
                <a:alphaOff val="0"/>
                <a:shade val="93000"/>
                <a:satMod val="130000"/>
              </a:schemeClr>
            </a:gs>
            <a:gs pos="100000">
              <a:schemeClr val="accent2">
                <a:shade val="80000"/>
                <a:hueOff val="0"/>
                <a:satOff val="-6649"/>
                <a:lumOff val="170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dirty="0"/>
            <a:t>Means of egress </a:t>
          </a:r>
          <a:endParaRPr lang="en-US" sz="2000" b="0" u="none" kern="1200" dirty="0"/>
        </a:p>
      </dsp:txBody>
      <dsp:txXfrm>
        <a:off x="0" y="2371725"/>
        <a:ext cx="2476500" cy="1485899"/>
      </dsp:txXfrm>
    </dsp:sp>
    <dsp:sp modelId="{7921C902-7795-4C68-9D03-F0087319E302}">
      <dsp:nvSpPr>
        <dsp:cNvPr id="0" name=""/>
        <dsp:cNvSpPr/>
      </dsp:nvSpPr>
      <dsp:spPr>
        <a:xfrm>
          <a:off x="2724150" y="2371724"/>
          <a:ext cx="2476500" cy="1485899"/>
        </a:xfrm>
        <a:prstGeom prst="rect">
          <a:avLst/>
        </a:prstGeom>
        <a:gradFill rotWithShape="0">
          <a:gsLst>
            <a:gs pos="0">
              <a:schemeClr val="accent2">
                <a:shade val="80000"/>
                <a:hueOff val="0"/>
                <a:satOff val="-8865"/>
                <a:lumOff val="22759"/>
                <a:alphaOff val="0"/>
                <a:shade val="51000"/>
                <a:satMod val="130000"/>
              </a:schemeClr>
            </a:gs>
            <a:gs pos="80000">
              <a:schemeClr val="accent2">
                <a:shade val="80000"/>
                <a:hueOff val="0"/>
                <a:satOff val="-8865"/>
                <a:lumOff val="22759"/>
                <a:alphaOff val="0"/>
                <a:shade val="93000"/>
                <a:satMod val="130000"/>
              </a:schemeClr>
            </a:gs>
            <a:gs pos="100000">
              <a:schemeClr val="accent2">
                <a:shade val="80000"/>
                <a:hueOff val="0"/>
                <a:satOff val="-8865"/>
                <a:lumOff val="227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dirty="0"/>
            <a:t>Exit capacity </a:t>
          </a:r>
          <a:endParaRPr lang="en-US" sz="2000" b="0" u="none" kern="1200" dirty="0"/>
        </a:p>
      </dsp:txBody>
      <dsp:txXfrm>
        <a:off x="2724150" y="2371724"/>
        <a:ext cx="2476500" cy="1485899"/>
      </dsp:txXfrm>
    </dsp:sp>
    <dsp:sp modelId="{81E93B39-D8F7-4349-96A8-6F05C995ECA7}">
      <dsp:nvSpPr>
        <dsp:cNvPr id="0" name=""/>
        <dsp:cNvSpPr/>
      </dsp:nvSpPr>
      <dsp:spPr>
        <a:xfrm>
          <a:off x="5448300" y="2371724"/>
          <a:ext cx="2476500" cy="1485899"/>
        </a:xfrm>
        <a:prstGeom prst="rect">
          <a:avLst/>
        </a:prstGeom>
        <a:gradFill rotWithShape="0">
          <a:gsLst>
            <a:gs pos="0">
              <a:schemeClr val="accent2">
                <a:shade val="80000"/>
                <a:hueOff val="0"/>
                <a:satOff val="-11081"/>
                <a:lumOff val="28449"/>
                <a:alphaOff val="0"/>
                <a:shade val="51000"/>
                <a:satMod val="130000"/>
              </a:schemeClr>
            </a:gs>
            <a:gs pos="8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dirty="0"/>
            <a:t>Building compartmentation</a:t>
          </a:r>
          <a:endParaRPr lang="en-US" sz="2000" b="0" u="none" kern="1200" dirty="0"/>
        </a:p>
      </dsp:txBody>
      <dsp:txXfrm>
        <a:off x="5448300" y="2371724"/>
        <a:ext cx="2476500" cy="1485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686DE-CAA6-49C0-8F33-92A906D935F1}">
      <dsp:nvSpPr>
        <dsp:cNvPr id="0" name=""/>
        <dsp:cNvSpPr/>
      </dsp:nvSpPr>
      <dsp:spPr>
        <a:xfrm>
          <a:off x="0" y="520057"/>
          <a:ext cx="7772400" cy="251212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604012" rIns="603225"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t>Permit to begin construction is issued for the specific site and project</a:t>
          </a:r>
        </a:p>
        <a:p>
          <a:pPr marL="285750" lvl="1" indent="-285750" algn="l" defTabSz="1289050">
            <a:lnSpc>
              <a:spcPct val="90000"/>
            </a:lnSpc>
            <a:spcBef>
              <a:spcPct val="0"/>
            </a:spcBef>
            <a:spcAft>
              <a:spcPct val="15000"/>
            </a:spcAft>
            <a:buChar char="••"/>
          </a:pPr>
          <a:r>
            <a:rPr lang="en-US" sz="2900" kern="1200" dirty="0"/>
            <a:t>Permit is usually required to be displayed at the construction site </a:t>
          </a:r>
        </a:p>
      </dsp:txBody>
      <dsp:txXfrm>
        <a:off x="0" y="520057"/>
        <a:ext cx="7772400" cy="2512125"/>
      </dsp:txXfrm>
    </dsp:sp>
    <dsp:sp modelId="{7A7B4178-A30D-4516-8B86-0314598B21E9}">
      <dsp:nvSpPr>
        <dsp:cNvPr id="0" name=""/>
        <dsp:cNvSpPr/>
      </dsp:nvSpPr>
      <dsp:spPr>
        <a:xfrm>
          <a:off x="388620" y="92017"/>
          <a:ext cx="5440680" cy="8560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1289050">
            <a:lnSpc>
              <a:spcPct val="90000"/>
            </a:lnSpc>
            <a:spcBef>
              <a:spcPct val="0"/>
            </a:spcBef>
            <a:spcAft>
              <a:spcPct val="35000"/>
            </a:spcAft>
          </a:pPr>
          <a:r>
            <a:rPr lang="x-none" sz="2900" kern="1200" dirty="0"/>
            <a:t>Authorize </a:t>
          </a:r>
          <a:endParaRPr lang="en-US" sz="2900" kern="1200" dirty="0"/>
        </a:p>
      </dsp:txBody>
      <dsp:txXfrm>
        <a:off x="430410" y="133807"/>
        <a:ext cx="5357100" cy="77250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CA159-2FC6-4562-8C76-B4C88F017E0D}">
      <dsp:nvSpPr>
        <dsp:cNvPr id="0" name=""/>
        <dsp:cNvSpPr/>
      </dsp:nvSpPr>
      <dsp:spPr>
        <a:xfrm>
          <a:off x="0" y="409074"/>
          <a:ext cx="5105400" cy="17608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6236" tIns="541528" rIns="39623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Local building code and zoning regulations</a:t>
          </a:r>
        </a:p>
        <a:p>
          <a:pPr marL="171450" lvl="1" indent="-171450" algn="l" defTabSz="800100">
            <a:lnSpc>
              <a:spcPct val="90000"/>
            </a:lnSpc>
            <a:spcBef>
              <a:spcPct val="0"/>
            </a:spcBef>
            <a:spcAft>
              <a:spcPct val="15000"/>
            </a:spcAft>
            <a:buChar char="••"/>
          </a:pPr>
          <a:r>
            <a:rPr lang="en-US" sz="1800" b="0" kern="1200" dirty="0"/>
            <a:t>Occupancy classification</a:t>
          </a:r>
        </a:p>
        <a:p>
          <a:pPr marL="171450" lvl="1" indent="-171450" algn="l" defTabSz="800100">
            <a:lnSpc>
              <a:spcPct val="90000"/>
            </a:lnSpc>
            <a:spcBef>
              <a:spcPct val="0"/>
            </a:spcBef>
            <a:spcAft>
              <a:spcPct val="15000"/>
            </a:spcAft>
            <a:buChar char="••"/>
          </a:pPr>
          <a:r>
            <a:rPr lang="en-US" sz="1800" b="0" kern="1200" dirty="0"/>
            <a:t>Construction type of the building  </a:t>
          </a:r>
        </a:p>
      </dsp:txBody>
      <dsp:txXfrm>
        <a:off x="0" y="409074"/>
        <a:ext cx="5105400" cy="1760850"/>
      </dsp:txXfrm>
    </dsp:sp>
    <dsp:sp modelId="{488576C3-F59C-441D-8EEB-A693DF4DC76C}">
      <dsp:nvSpPr>
        <dsp:cNvPr id="0" name=""/>
        <dsp:cNvSpPr/>
      </dsp:nvSpPr>
      <dsp:spPr>
        <a:xfrm>
          <a:off x="255270" y="25314"/>
          <a:ext cx="3573780" cy="7675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5080" tIns="0" rIns="135080" bIns="0" numCol="1" spcCol="1270" anchor="ctr" anchorCtr="0">
          <a:noAutofit/>
        </a:bodyPr>
        <a:lstStyle/>
        <a:p>
          <a:pPr lvl="0" algn="l" defTabSz="889000">
            <a:lnSpc>
              <a:spcPct val="90000"/>
            </a:lnSpc>
            <a:spcBef>
              <a:spcPct val="0"/>
            </a:spcBef>
            <a:spcAft>
              <a:spcPct val="35000"/>
            </a:spcAft>
          </a:pPr>
          <a:r>
            <a:rPr lang="en-US" sz="2000" b="0" kern="1200" dirty="0"/>
            <a:t>Based </a:t>
          </a:r>
          <a:r>
            <a:rPr lang="en-US" sz="2000" b="0" kern="1200" dirty="0" smtClean="0"/>
            <a:t>on</a:t>
          </a:r>
          <a:endParaRPr lang="en-US" sz="2000" b="0" kern="1200" dirty="0"/>
        </a:p>
      </dsp:txBody>
      <dsp:txXfrm>
        <a:off x="292737" y="62781"/>
        <a:ext cx="3498846" cy="692586"/>
      </dsp:txXfrm>
    </dsp:sp>
    <dsp:sp modelId="{1E4FEA5A-6988-4DF6-9F31-0D0E33E041E2}">
      <dsp:nvSpPr>
        <dsp:cNvPr id="0" name=""/>
        <dsp:cNvSpPr/>
      </dsp:nvSpPr>
      <dsp:spPr>
        <a:xfrm>
          <a:off x="0" y="2694085"/>
          <a:ext cx="5105400" cy="18018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96236" tIns="541528" rIns="396236"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Sloping grades</a:t>
          </a:r>
        </a:p>
        <a:p>
          <a:pPr marL="171450" lvl="1" indent="-171450" algn="l" defTabSz="800100">
            <a:lnSpc>
              <a:spcPct val="90000"/>
            </a:lnSpc>
            <a:spcBef>
              <a:spcPct val="0"/>
            </a:spcBef>
            <a:spcAft>
              <a:spcPct val="15000"/>
            </a:spcAft>
            <a:buChar char="••"/>
          </a:pPr>
          <a:r>
            <a:rPr lang="en-US" sz="1800" b="0" kern="1200" dirty="0"/>
            <a:t>Basements</a:t>
          </a:r>
        </a:p>
        <a:p>
          <a:pPr marL="171450" lvl="1" indent="-171450" algn="l" defTabSz="800100">
            <a:lnSpc>
              <a:spcPct val="90000"/>
            </a:lnSpc>
            <a:spcBef>
              <a:spcPct val="0"/>
            </a:spcBef>
            <a:spcAft>
              <a:spcPct val="15000"/>
            </a:spcAft>
            <a:buChar char="••"/>
          </a:pPr>
          <a:r>
            <a:rPr lang="en-US" sz="1800" b="0" kern="1200" dirty="0"/>
            <a:t>Parapet walls</a:t>
          </a:r>
        </a:p>
        <a:p>
          <a:pPr marL="171450" lvl="1" indent="-171450" algn="l" defTabSz="800100">
            <a:lnSpc>
              <a:spcPct val="90000"/>
            </a:lnSpc>
            <a:spcBef>
              <a:spcPct val="0"/>
            </a:spcBef>
            <a:spcAft>
              <a:spcPct val="15000"/>
            </a:spcAft>
            <a:buChar char="••"/>
          </a:pPr>
          <a:r>
            <a:rPr lang="en-US" sz="1800" b="0" kern="1200" dirty="0"/>
            <a:t>Penthouses</a:t>
          </a:r>
        </a:p>
      </dsp:txBody>
      <dsp:txXfrm>
        <a:off x="0" y="2694085"/>
        <a:ext cx="5105400" cy="1801800"/>
      </dsp:txXfrm>
    </dsp:sp>
    <dsp:sp modelId="{9BC6A0F7-C094-418B-B676-1648C0D1C8DF}">
      <dsp:nvSpPr>
        <dsp:cNvPr id="0" name=""/>
        <dsp:cNvSpPr/>
      </dsp:nvSpPr>
      <dsp:spPr>
        <a:xfrm>
          <a:off x="255270" y="2310325"/>
          <a:ext cx="3992877" cy="76752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5080" tIns="0" rIns="135080" bIns="0" numCol="1" spcCol="1270" anchor="ctr" anchorCtr="0">
          <a:noAutofit/>
        </a:bodyPr>
        <a:lstStyle/>
        <a:p>
          <a:pPr lvl="0" algn="l" defTabSz="889000">
            <a:lnSpc>
              <a:spcPct val="90000"/>
            </a:lnSpc>
            <a:spcBef>
              <a:spcPct val="0"/>
            </a:spcBef>
            <a:spcAft>
              <a:spcPct val="35000"/>
            </a:spcAft>
          </a:pPr>
          <a:r>
            <a:rPr lang="en-US" sz="2000" b="0" kern="1200" dirty="0"/>
            <a:t>Know local code information </a:t>
          </a:r>
          <a:r>
            <a:rPr lang="en-US" sz="2000" b="0" kern="1200" dirty="0" smtClean="0"/>
            <a:t>for</a:t>
          </a:r>
          <a:endParaRPr lang="en-US" sz="2000" b="0" kern="1200" dirty="0"/>
        </a:p>
      </dsp:txBody>
      <dsp:txXfrm>
        <a:off x="292737" y="2347792"/>
        <a:ext cx="3917943" cy="69258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2A8-A32F-4503-B004-1847432449DD}">
      <dsp:nvSpPr>
        <dsp:cNvPr id="0" name=""/>
        <dsp:cNvSpPr/>
      </dsp:nvSpPr>
      <dsp:spPr>
        <a:xfrm>
          <a:off x="0" y="304537"/>
          <a:ext cx="7772400" cy="22144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395732" rIns="603225"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dirty="0"/>
            <a:t>Area limitations are intended to facilitate fire control and suppression</a:t>
          </a:r>
        </a:p>
        <a:p>
          <a:pPr marL="171450" lvl="1" indent="-171450" algn="l" defTabSz="844550">
            <a:lnSpc>
              <a:spcPct val="90000"/>
            </a:lnSpc>
            <a:spcBef>
              <a:spcPct val="0"/>
            </a:spcBef>
            <a:spcAft>
              <a:spcPct val="15000"/>
            </a:spcAft>
            <a:buChar char="••"/>
          </a:pPr>
          <a:r>
            <a:rPr lang="en-US" sz="1900" b="0" u="none" kern="1200" dirty="0"/>
            <a:t>Several </a:t>
          </a:r>
          <a:r>
            <a:rPr lang="x-none" sz="1900" b="0" u="none" kern="1200" dirty="0"/>
            <a:t>factors </a:t>
          </a:r>
          <a:r>
            <a:rPr lang="en-US" sz="1900" b="0" u="none" kern="1200" dirty="0"/>
            <a:t>and conditions</a:t>
          </a:r>
          <a:r>
            <a:rPr lang="x-none" sz="1900" b="0" u="none" kern="1200" dirty="0"/>
            <a:t> are considered during a plans review</a:t>
          </a:r>
          <a:r>
            <a:rPr lang="en-US" sz="1900" b="0" u="none" kern="1200" dirty="0"/>
            <a:t> of area</a:t>
          </a:r>
          <a:endParaRPr lang="en-US" sz="1900" b="0" kern="1200" dirty="0"/>
        </a:p>
        <a:p>
          <a:pPr marL="171450" lvl="1" indent="-171450" algn="l" defTabSz="844550">
            <a:lnSpc>
              <a:spcPct val="90000"/>
            </a:lnSpc>
            <a:spcBef>
              <a:spcPct val="0"/>
            </a:spcBef>
            <a:spcAft>
              <a:spcPct val="15000"/>
            </a:spcAft>
            <a:buChar char="••"/>
          </a:pPr>
          <a:r>
            <a:rPr lang="x-none" sz="1900" b="0" u="none" kern="1200" dirty="0"/>
            <a:t>Each of the model building codes has different area limitations based on local requirements and resources</a:t>
          </a:r>
          <a:endParaRPr lang="en-US" sz="1900" b="0" u="none" kern="1200" dirty="0"/>
        </a:p>
      </dsp:txBody>
      <dsp:txXfrm>
        <a:off x="0" y="304537"/>
        <a:ext cx="7772400" cy="2214450"/>
      </dsp:txXfrm>
    </dsp:sp>
    <dsp:sp modelId="{B79269A9-D0E1-4757-B93A-014A940D73FA}">
      <dsp:nvSpPr>
        <dsp:cNvPr id="0" name=""/>
        <dsp:cNvSpPr/>
      </dsp:nvSpPr>
      <dsp:spPr>
        <a:xfrm>
          <a:off x="388620" y="24097"/>
          <a:ext cx="5440680" cy="5608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44550">
            <a:lnSpc>
              <a:spcPct val="90000"/>
            </a:lnSpc>
            <a:spcBef>
              <a:spcPct val="0"/>
            </a:spcBef>
            <a:spcAft>
              <a:spcPct val="35000"/>
            </a:spcAft>
          </a:pPr>
          <a:r>
            <a:rPr lang="en-US" sz="1900" b="0" kern="1200" dirty="0"/>
            <a:t>Fire control and suppression operations</a:t>
          </a:r>
        </a:p>
      </dsp:txBody>
      <dsp:txXfrm>
        <a:off x="416000" y="51477"/>
        <a:ext cx="5385920" cy="506120"/>
      </dsp:txXfrm>
    </dsp:sp>
    <dsp:sp modelId="{348731AD-8228-4384-8D25-099BA45BC096}">
      <dsp:nvSpPr>
        <dsp:cNvPr id="0" name=""/>
        <dsp:cNvSpPr/>
      </dsp:nvSpPr>
      <dsp:spPr>
        <a:xfrm>
          <a:off x="0" y="2902027"/>
          <a:ext cx="7772400" cy="1645875"/>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395732" rIns="603225"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Automatic sprinkler protection</a:t>
          </a:r>
        </a:p>
        <a:p>
          <a:pPr marL="171450" lvl="1" indent="-171450" algn="l" defTabSz="800100">
            <a:lnSpc>
              <a:spcPct val="90000"/>
            </a:lnSpc>
            <a:spcBef>
              <a:spcPct val="0"/>
            </a:spcBef>
            <a:spcAft>
              <a:spcPct val="15000"/>
            </a:spcAft>
            <a:buChar char="••"/>
          </a:pPr>
          <a:r>
            <a:rPr lang="en-US" sz="1800" b="0" kern="1200" dirty="0"/>
            <a:t>Accessible building perimeter</a:t>
          </a:r>
        </a:p>
        <a:p>
          <a:pPr marL="171450" lvl="1" indent="-171450" algn="l" defTabSz="800100">
            <a:lnSpc>
              <a:spcPct val="90000"/>
            </a:lnSpc>
            <a:spcBef>
              <a:spcPct val="0"/>
            </a:spcBef>
            <a:spcAft>
              <a:spcPct val="15000"/>
            </a:spcAft>
            <a:buChar char="••"/>
          </a:pPr>
          <a:r>
            <a:rPr lang="en-US" sz="1800" b="0" kern="1200" dirty="0"/>
            <a:t>Fire separation distance between buildings</a:t>
          </a:r>
        </a:p>
        <a:p>
          <a:pPr marL="171450" lvl="1" indent="-171450" algn="l" defTabSz="800100">
            <a:lnSpc>
              <a:spcPct val="90000"/>
            </a:lnSpc>
            <a:spcBef>
              <a:spcPct val="0"/>
            </a:spcBef>
            <a:spcAft>
              <a:spcPct val="15000"/>
            </a:spcAft>
            <a:buChar char="••"/>
          </a:pPr>
          <a:r>
            <a:rPr lang="en-US" sz="1800" b="0" u="none" kern="1200" dirty="0"/>
            <a:t>I</a:t>
          </a:r>
          <a:r>
            <a:rPr lang="x-none" sz="1800" b="0" u="none" kern="1200" dirty="0"/>
            <a:t>ncreases and decreases are usually expressed in percentages</a:t>
          </a:r>
          <a:endParaRPr lang="en-US" sz="1800" b="0" u="none" kern="1200" dirty="0"/>
        </a:p>
      </dsp:txBody>
      <dsp:txXfrm>
        <a:off x="0" y="2902027"/>
        <a:ext cx="7772400" cy="1645875"/>
      </dsp:txXfrm>
    </dsp:sp>
    <dsp:sp modelId="{44BA371A-01A1-4EC4-A21D-CBA0F0C473E9}">
      <dsp:nvSpPr>
        <dsp:cNvPr id="0" name=""/>
        <dsp:cNvSpPr/>
      </dsp:nvSpPr>
      <dsp:spPr>
        <a:xfrm>
          <a:off x="388620" y="2621587"/>
          <a:ext cx="5440680" cy="56088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en-US" sz="2000" kern="1200" dirty="0"/>
            <a:t>Basis for area increase or decrease</a:t>
          </a:r>
        </a:p>
      </dsp:txBody>
      <dsp:txXfrm>
        <a:off x="416000" y="2648967"/>
        <a:ext cx="5385920" cy="50612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2A8-A32F-4503-B004-1847432449DD}">
      <dsp:nvSpPr>
        <dsp:cNvPr id="0" name=""/>
        <dsp:cNvSpPr/>
      </dsp:nvSpPr>
      <dsp:spPr>
        <a:xfrm>
          <a:off x="0" y="223874"/>
          <a:ext cx="7772400" cy="20065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270764" rIns="603225"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Verify occupancy classification is consistent with the intended use of the structure</a:t>
          </a:r>
        </a:p>
        <a:p>
          <a:pPr marL="171450" lvl="1" indent="-171450" algn="l" defTabSz="800100">
            <a:lnSpc>
              <a:spcPct val="90000"/>
            </a:lnSpc>
            <a:spcBef>
              <a:spcPct val="0"/>
            </a:spcBef>
            <a:spcAft>
              <a:spcPct val="15000"/>
            </a:spcAft>
            <a:buChar char="••"/>
          </a:pPr>
          <a:r>
            <a:rPr lang="en-US" sz="1800" b="0" kern="1200" dirty="0"/>
            <a:t>Evaluate the fire and life safety requirements throughout the building</a:t>
          </a:r>
        </a:p>
        <a:p>
          <a:pPr marL="171450" lvl="1" indent="-171450" algn="l" defTabSz="800100">
            <a:lnSpc>
              <a:spcPct val="90000"/>
            </a:lnSpc>
            <a:spcBef>
              <a:spcPct val="0"/>
            </a:spcBef>
            <a:spcAft>
              <a:spcPct val="15000"/>
            </a:spcAft>
            <a:buChar char="••"/>
          </a:pPr>
          <a:r>
            <a:rPr lang="en-US" sz="1800" b="0" kern="1200" dirty="0"/>
            <a:t>Must be familiar with the applicable codes concerning mixed occupancies and special-use requirements</a:t>
          </a:r>
        </a:p>
      </dsp:txBody>
      <dsp:txXfrm>
        <a:off x="0" y="223874"/>
        <a:ext cx="7772400" cy="2006550"/>
      </dsp:txXfrm>
    </dsp:sp>
    <dsp:sp modelId="{B79269A9-D0E1-4757-B93A-014A940D73FA}">
      <dsp:nvSpPr>
        <dsp:cNvPr id="0" name=""/>
        <dsp:cNvSpPr/>
      </dsp:nvSpPr>
      <dsp:spPr>
        <a:xfrm>
          <a:off x="388620" y="31994"/>
          <a:ext cx="5440680" cy="3837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en-US" sz="2000" b="0" kern="1200" dirty="0"/>
            <a:t>Occupancy</a:t>
          </a:r>
        </a:p>
      </dsp:txBody>
      <dsp:txXfrm>
        <a:off x="407354" y="50728"/>
        <a:ext cx="5403212" cy="346292"/>
      </dsp:txXfrm>
    </dsp:sp>
    <dsp:sp modelId="{19B0407A-ED5D-4F34-8401-68F303B498DA}">
      <dsp:nvSpPr>
        <dsp:cNvPr id="0" name=""/>
        <dsp:cNvSpPr/>
      </dsp:nvSpPr>
      <dsp:spPr>
        <a:xfrm>
          <a:off x="0" y="2492505"/>
          <a:ext cx="7772400" cy="20475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270764" rIns="603225"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Consider only the factors necessary to define the building types</a:t>
          </a:r>
        </a:p>
        <a:p>
          <a:pPr marL="171450" lvl="1" indent="-171450" algn="l" defTabSz="800100">
            <a:lnSpc>
              <a:spcPct val="90000"/>
            </a:lnSpc>
            <a:spcBef>
              <a:spcPct val="0"/>
            </a:spcBef>
            <a:spcAft>
              <a:spcPct val="15000"/>
            </a:spcAft>
            <a:buChar char="••"/>
          </a:pPr>
          <a:r>
            <a:rPr lang="en-US" sz="1800" b="0" u="none" kern="1200" dirty="0"/>
            <a:t>I</a:t>
          </a:r>
          <a:r>
            <a:rPr lang="x-none" sz="1800" b="0" u="none" kern="1200" dirty="0"/>
            <a:t>ntended construction is identified on the drawings</a:t>
          </a:r>
          <a:endParaRPr lang="en-US" sz="1800" b="0" u="none" kern="1200" dirty="0"/>
        </a:p>
        <a:p>
          <a:pPr marL="171450" lvl="1" indent="-171450" algn="l" defTabSz="800100">
            <a:lnSpc>
              <a:spcPct val="90000"/>
            </a:lnSpc>
            <a:spcBef>
              <a:spcPct val="0"/>
            </a:spcBef>
            <a:spcAft>
              <a:spcPct val="15000"/>
            </a:spcAft>
            <a:buChar char="••"/>
          </a:pPr>
          <a:r>
            <a:rPr lang="en-US" sz="1800" b="0" u="none" kern="1200" dirty="0"/>
            <a:t>C</a:t>
          </a:r>
          <a:r>
            <a:rPr lang="x-none" sz="1800" b="0" u="none" kern="1200" dirty="0"/>
            <a:t>ritical for required fire flow determination in some model codes</a:t>
          </a:r>
          <a:endParaRPr lang="en-US" sz="1800" b="0" u="none" kern="1200" dirty="0"/>
        </a:p>
        <a:p>
          <a:pPr marL="171450" lvl="1" indent="-171450" algn="l" defTabSz="800100">
            <a:lnSpc>
              <a:spcPct val="90000"/>
            </a:lnSpc>
            <a:spcBef>
              <a:spcPct val="0"/>
            </a:spcBef>
            <a:spcAft>
              <a:spcPct val="15000"/>
            </a:spcAft>
            <a:buChar char="••"/>
          </a:pPr>
          <a:r>
            <a:rPr lang="en-US" sz="1800" b="0" u="none" kern="1200" dirty="0"/>
            <a:t>R</a:t>
          </a:r>
          <a:r>
            <a:rPr lang="x-none" sz="1800" b="0" u="none" kern="1200" dirty="0"/>
            <a:t>efer to the appropriate fire resistance rating lists</a:t>
          </a:r>
          <a:endParaRPr lang="en-US" sz="1800" b="0" u="none" kern="1200" dirty="0"/>
        </a:p>
      </dsp:txBody>
      <dsp:txXfrm>
        <a:off x="0" y="2492505"/>
        <a:ext cx="7772400" cy="2047500"/>
      </dsp:txXfrm>
    </dsp:sp>
    <dsp:sp modelId="{EA62B1A9-48DA-4C26-A8B5-5A52F018B7F7}">
      <dsp:nvSpPr>
        <dsp:cNvPr id="0" name=""/>
        <dsp:cNvSpPr/>
      </dsp:nvSpPr>
      <dsp:spPr>
        <a:xfrm>
          <a:off x="388620" y="2300624"/>
          <a:ext cx="5440680" cy="38376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889000">
            <a:lnSpc>
              <a:spcPct val="90000"/>
            </a:lnSpc>
            <a:spcBef>
              <a:spcPct val="0"/>
            </a:spcBef>
            <a:spcAft>
              <a:spcPct val="35000"/>
            </a:spcAft>
          </a:pPr>
          <a:r>
            <a:rPr lang="en-US" sz="2000" b="0" kern="1200" dirty="0"/>
            <a:t>Construction</a:t>
          </a:r>
        </a:p>
      </dsp:txBody>
      <dsp:txXfrm>
        <a:off x="407354" y="2319358"/>
        <a:ext cx="5403212" cy="346292"/>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B9683-6267-4480-BB4B-392FF0BC9FCE}">
      <dsp:nvSpPr>
        <dsp:cNvPr id="0" name=""/>
        <dsp:cNvSpPr/>
      </dsp:nvSpPr>
      <dsp:spPr>
        <a:xfrm>
          <a:off x="0" y="273599"/>
          <a:ext cx="77724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Before </a:t>
          </a:r>
          <a:r>
            <a:rPr lang="en-US" sz="2000" b="0" kern="1200" dirty="0"/>
            <a:t>evaluating the life safety and fire protection features of a building</a:t>
          </a:r>
        </a:p>
      </dsp:txBody>
      <dsp:txXfrm>
        <a:off x="59399" y="332998"/>
        <a:ext cx="7653602" cy="1098002"/>
      </dsp:txXfrm>
    </dsp:sp>
    <dsp:sp modelId="{28D051C0-725E-4065-9EAF-DFA9B7CED5E9}">
      <dsp:nvSpPr>
        <dsp:cNvPr id="0" name=""/>
        <dsp:cNvSpPr/>
      </dsp:nvSpPr>
      <dsp:spPr>
        <a:xfrm>
          <a:off x="0" y="1677600"/>
          <a:ext cx="77724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Inspectors can use the occupant density or occupant load factors given in the codes to determine the occupant load</a:t>
          </a:r>
        </a:p>
      </dsp:txBody>
      <dsp:txXfrm>
        <a:off x="59399" y="1736999"/>
        <a:ext cx="7653602" cy="1098002"/>
      </dsp:txXfrm>
    </dsp:sp>
    <dsp:sp modelId="{9677A825-DAC6-4458-8E07-8C56ACB8E852}">
      <dsp:nvSpPr>
        <dsp:cNvPr id="0" name=""/>
        <dsp:cNvSpPr/>
      </dsp:nvSpPr>
      <dsp:spPr>
        <a:xfrm>
          <a:off x="0" y="3081600"/>
          <a:ext cx="7772400" cy="121680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Design professionals are required to provide the occupant load calculations for verification</a:t>
          </a:r>
        </a:p>
      </dsp:txBody>
      <dsp:txXfrm>
        <a:off x="59399" y="3140999"/>
        <a:ext cx="7653602" cy="1098002"/>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59B0B-2931-4280-A9FF-4B8B1C0B42D0}">
      <dsp:nvSpPr>
        <dsp:cNvPr id="0" name=""/>
        <dsp:cNvSpPr/>
      </dsp:nvSpPr>
      <dsp:spPr>
        <a:xfrm>
          <a:off x="0" y="632924"/>
          <a:ext cx="7772400" cy="133087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Should be highlighted on the construction, mechanical, and electrical drawings</a:t>
          </a:r>
        </a:p>
      </dsp:txBody>
      <dsp:txXfrm>
        <a:off x="64968" y="697892"/>
        <a:ext cx="7642464" cy="1200939"/>
      </dsp:txXfrm>
    </dsp:sp>
    <dsp:sp modelId="{999C2236-A254-4E70-9B5E-D042EBCD990D}">
      <dsp:nvSpPr>
        <dsp:cNvPr id="0" name=""/>
        <dsp:cNvSpPr/>
      </dsp:nvSpPr>
      <dsp:spPr>
        <a:xfrm>
          <a:off x="0" y="2151000"/>
          <a:ext cx="7772400" cy="1330875"/>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Building plans must show details of the separation walls as well as fire door opening protectives information</a:t>
          </a:r>
        </a:p>
      </dsp:txBody>
      <dsp:txXfrm>
        <a:off x="64968" y="2215968"/>
        <a:ext cx="7642464" cy="1200939"/>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2A8-A32F-4503-B004-1847432449DD}">
      <dsp:nvSpPr>
        <dsp:cNvPr id="0" name=""/>
        <dsp:cNvSpPr/>
      </dsp:nvSpPr>
      <dsp:spPr>
        <a:xfrm>
          <a:off x="0" y="249187"/>
          <a:ext cx="4114800" cy="1441125"/>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19354" tIns="312420" rIns="319354"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Require that construction with a specified fire-resistance rating must separate exits from other parts of a building</a:t>
          </a:r>
        </a:p>
      </dsp:txBody>
      <dsp:txXfrm>
        <a:off x="0" y="249187"/>
        <a:ext cx="4114800" cy="1441125"/>
      </dsp:txXfrm>
    </dsp:sp>
    <dsp:sp modelId="{B79269A9-D0E1-4757-B93A-014A940D73FA}">
      <dsp:nvSpPr>
        <dsp:cNvPr id="0" name=""/>
        <dsp:cNvSpPr/>
      </dsp:nvSpPr>
      <dsp:spPr>
        <a:xfrm>
          <a:off x="205740" y="27787"/>
          <a:ext cx="2880360" cy="442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0" kern="1200" dirty="0"/>
            <a:t>Codes</a:t>
          </a:r>
        </a:p>
      </dsp:txBody>
      <dsp:txXfrm>
        <a:off x="227356" y="49403"/>
        <a:ext cx="2837128" cy="399568"/>
      </dsp:txXfrm>
    </dsp:sp>
    <dsp:sp modelId="{70776A7F-B283-4050-9FF1-DF77C14C9123}">
      <dsp:nvSpPr>
        <dsp:cNvPr id="0" name=""/>
        <dsp:cNvSpPr/>
      </dsp:nvSpPr>
      <dsp:spPr>
        <a:xfrm>
          <a:off x="0" y="1992712"/>
          <a:ext cx="4114800" cy="25515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19354" tIns="312420" rIns="319354" bIns="128016" numCol="1" spcCol="1270" anchor="t" anchorCtr="0">
          <a:noAutofit/>
        </a:bodyPr>
        <a:lstStyle/>
        <a:p>
          <a:pPr marL="171450" lvl="1" indent="-171450" algn="l" defTabSz="800100">
            <a:lnSpc>
              <a:spcPct val="90000"/>
            </a:lnSpc>
            <a:spcBef>
              <a:spcPct val="0"/>
            </a:spcBef>
            <a:spcAft>
              <a:spcPct val="15000"/>
            </a:spcAft>
            <a:buChar char="••"/>
          </a:pPr>
          <a:r>
            <a:rPr lang="x-none" sz="1800" b="0" u="none" kern="1200" dirty="0"/>
            <a:t>There are no unnecessary openings</a:t>
          </a:r>
          <a:endParaRPr lang="en-US" sz="1800" b="0" u="none" kern="1200" dirty="0"/>
        </a:p>
        <a:p>
          <a:pPr marL="171450" lvl="1" indent="-171450" algn="l" defTabSz="800100">
            <a:lnSpc>
              <a:spcPct val="90000"/>
            </a:lnSpc>
            <a:spcBef>
              <a:spcPct val="0"/>
            </a:spcBef>
            <a:spcAft>
              <a:spcPct val="15000"/>
            </a:spcAft>
            <a:buChar char="••"/>
          </a:pPr>
          <a:r>
            <a:rPr lang="x-none" sz="1800" b="0" u="none" kern="1200" dirty="0"/>
            <a:t>All penetrations are sealed </a:t>
          </a:r>
          <a:endParaRPr lang="en-US" sz="1800" b="0" u="none" kern="1200" dirty="0"/>
        </a:p>
        <a:p>
          <a:pPr marL="171450" lvl="1" indent="-171450" algn="l" defTabSz="800100">
            <a:lnSpc>
              <a:spcPct val="90000"/>
            </a:lnSpc>
            <a:spcBef>
              <a:spcPct val="0"/>
            </a:spcBef>
            <a:spcAft>
              <a:spcPct val="15000"/>
            </a:spcAft>
            <a:buChar char="••"/>
          </a:pPr>
          <a:r>
            <a:rPr lang="x-none" sz="1800" b="0" u="none" kern="1200" dirty="0"/>
            <a:t>Fire-resistance ratings of the fire door and opening protectives are correct</a:t>
          </a:r>
          <a:endParaRPr lang="en-US" sz="1800" b="0" u="none" kern="1200" dirty="0"/>
        </a:p>
        <a:p>
          <a:pPr marL="171450" lvl="1" indent="-171450" algn="l" defTabSz="800100">
            <a:lnSpc>
              <a:spcPct val="90000"/>
            </a:lnSpc>
            <a:spcBef>
              <a:spcPct val="0"/>
            </a:spcBef>
            <a:spcAft>
              <a:spcPct val="15000"/>
            </a:spcAft>
            <a:buChar char="••"/>
          </a:pPr>
          <a:r>
            <a:rPr lang="x-none" sz="1800" b="0" u="none" kern="1200" dirty="0"/>
            <a:t>Separation from </a:t>
          </a:r>
          <a:r>
            <a:rPr lang="x-none" sz="1800" b="0" u="none" kern="1200" dirty="0" smtClean="0"/>
            <a:t>exit </a:t>
          </a:r>
          <a:r>
            <a:rPr lang="x-none" sz="1800" b="0" u="none" kern="1200" dirty="0"/>
            <a:t>discharges and exit accesses is verified</a:t>
          </a:r>
          <a:endParaRPr lang="en-US" sz="1800" b="0" u="none" kern="1200" dirty="0"/>
        </a:p>
      </dsp:txBody>
      <dsp:txXfrm>
        <a:off x="0" y="1992712"/>
        <a:ext cx="4114800" cy="2551500"/>
      </dsp:txXfrm>
    </dsp:sp>
    <dsp:sp modelId="{B980409A-9730-4F41-B720-EC063CB85416}">
      <dsp:nvSpPr>
        <dsp:cNvPr id="0" name=""/>
        <dsp:cNvSpPr/>
      </dsp:nvSpPr>
      <dsp:spPr>
        <a:xfrm>
          <a:off x="205740" y="1771312"/>
          <a:ext cx="2880360" cy="44280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8871" tIns="0" rIns="108871" bIns="0" numCol="1" spcCol="1270" anchor="ctr" anchorCtr="0">
          <a:noAutofit/>
        </a:bodyPr>
        <a:lstStyle/>
        <a:p>
          <a:pPr lvl="0" algn="l" defTabSz="889000">
            <a:lnSpc>
              <a:spcPct val="90000"/>
            </a:lnSpc>
            <a:spcBef>
              <a:spcPct val="0"/>
            </a:spcBef>
            <a:spcAft>
              <a:spcPct val="35000"/>
            </a:spcAft>
          </a:pPr>
          <a:r>
            <a:rPr lang="en-US" sz="2000" b="0" kern="1200" dirty="0"/>
            <a:t>Items to verify</a:t>
          </a:r>
        </a:p>
      </dsp:txBody>
      <dsp:txXfrm>
        <a:off x="227356" y="1792928"/>
        <a:ext cx="2837128" cy="399568"/>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2A8-A32F-4503-B004-1847432449DD}">
      <dsp:nvSpPr>
        <dsp:cNvPr id="0" name=""/>
        <dsp:cNvSpPr/>
      </dsp:nvSpPr>
      <dsp:spPr>
        <a:xfrm>
          <a:off x="0" y="301349"/>
          <a:ext cx="7924800" cy="28350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5053" tIns="416560" rIns="615053"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All the various components of the exit system are in place</a:t>
          </a:r>
        </a:p>
        <a:p>
          <a:pPr marL="171450" lvl="1" indent="-171450" algn="l" defTabSz="800100">
            <a:lnSpc>
              <a:spcPct val="90000"/>
            </a:lnSpc>
            <a:spcBef>
              <a:spcPct val="0"/>
            </a:spcBef>
            <a:spcAft>
              <a:spcPct val="15000"/>
            </a:spcAft>
            <a:buChar char="••"/>
          </a:pPr>
          <a:r>
            <a:rPr lang="en-US" sz="1800" b="0" kern="1200" dirty="0"/>
            <a:t>Each means of egress provides a continuous path of travel to the level of exit discharge or area of refuge</a:t>
          </a:r>
        </a:p>
        <a:p>
          <a:pPr marL="171450" lvl="1" indent="-171450" algn="l" defTabSz="800100">
            <a:lnSpc>
              <a:spcPct val="90000"/>
            </a:lnSpc>
            <a:spcBef>
              <a:spcPct val="0"/>
            </a:spcBef>
            <a:spcAft>
              <a:spcPct val="15000"/>
            </a:spcAft>
            <a:buChar char="••"/>
          </a:pPr>
          <a:r>
            <a:rPr lang="x-none" sz="1800" b="0" u="none" kern="1200" dirty="0"/>
            <a:t>Interior finishes</a:t>
          </a:r>
          <a:endParaRPr lang="en-US" sz="1800" b="0" u="none" kern="1200" dirty="0"/>
        </a:p>
        <a:p>
          <a:pPr marL="171450" lvl="1" indent="-171450" algn="l" defTabSz="800100">
            <a:lnSpc>
              <a:spcPct val="90000"/>
            </a:lnSpc>
            <a:spcBef>
              <a:spcPct val="0"/>
            </a:spcBef>
            <a:spcAft>
              <a:spcPct val="15000"/>
            </a:spcAft>
            <a:buChar char="••"/>
          </a:pPr>
          <a:r>
            <a:rPr lang="x-none" sz="1800" b="0" u="none" kern="1200"/>
            <a:t>Headroom</a:t>
          </a:r>
          <a:endParaRPr lang="en-US" sz="1800" b="0" u="none" kern="1200" dirty="0"/>
        </a:p>
        <a:p>
          <a:pPr marL="171450" lvl="1" indent="-171450" algn="l" defTabSz="800100">
            <a:lnSpc>
              <a:spcPct val="90000"/>
            </a:lnSpc>
            <a:spcBef>
              <a:spcPct val="0"/>
            </a:spcBef>
            <a:spcAft>
              <a:spcPct val="15000"/>
            </a:spcAft>
            <a:buChar char="••"/>
          </a:pPr>
          <a:r>
            <a:rPr lang="x-none" sz="1800" b="0" u="none" kern="1200" dirty="0"/>
            <a:t>Elevation changes</a:t>
          </a:r>
          <a:endParaRPr lang="en-US" sz="1800" b="0" u="none" kern="1200" dirty="0"/>
        </a:p>
        <a:p>
          <a:pPr marL="171450" lvl="1" indent="-171450" algn="l" defTabSz="800100">
            <a:lnSpc>
              <a:spcPct val="90000"/>
            </a:lnSpc>
            <a:spcBef>
              <a:spcPct val="0"/>
            </a:spcBef>
            <a:spcAft>
              <a:spcPct val="15000"/>
            </a:spcAft>
            <a:buChar char="••"/>
          </a:pPr>
          <a:r>
            <a:rPr lang="x-none" sz="1800" b="0" u="none" kern="1200" dirty="0"/>
            <a:t>Emergency lighting</a:t>
          </a:r>
          <a:endParaRPr lang="en-US" sz="1800" b="0" u="none" kern="1200" dirty="0"/>
        </a:p>
        <a:p>
          <a:pPr marL="171450" lvl="1" indent="-171450" algn="l" defTabSz="800100">
            <a:lnSpc>
              <a:spcPct val="90000"/>
            </a:lnSpc>
            <a:spcBef>
              <a:spcPct val="0"/>
            </a:spcBef>
            <a:spcAft>
              <a:spcPct val="15000"/>
            </a:spcAft>
            <a:buChar char="••"/>
          </a:pPr>
          <a:r>
            <a:rPr lang="x-none" sz="1800" b="0" u="none" kern="1200"/>
            <a:t>Obstructions</a:t>
          </a:r>
          <a:endParaRPr lang="en-US" sz="1800" b="0" u="none" kern="1200" dirty="0"/>
        </a:p>
      </dsp:txBody>
      <dsp:txXfrm>
        <a:off x="0" y="301349"/>
        <a:ext cx="7924800" cy="2835000"/>
      </dsp:txXfrm>
    </dsp:sp>
    <dsp:sp modelId="{B79269A9-D0E1-4757-B93A-014A940D73FA}">
      <dsp:nvSpPr>
        <dsp:cNvPr id="0" name=""/>
        <dsp:cNvSpPr/>
      </dsp:nvSpPr>
      <dsp:spPr>
        <a:xfrm>
          <a:off x="396240" y="6149"/>
          <a:ext cx="5547360" cy="5904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b="0" kern="1200" dirty="0"/>
            <a:t>Additional means of egress items to verify</a:t>
          </a:r>
        </a:p>
      </dsp:txBody>
      <dsp:txXfrm>
        <a:off x="425061" y="34970"/>
        <a:ext cx="5489718" cy="532758"/>
      </dsp:txXfrm>
    </dsp:sp>
    <dsp:sp modelId="{16051273-D2A3-4AFB-8184-07024F2F0E93}">
      <dsp:nvSpPr>
        <dsp:cNvPr id="0" name=""/>
        <dsp:cNvSpPr/>
      </dsp:nvSpPr>
      <dsp:spPr>
        <a:xfrm>
          <a:off x="0" y="3539550"/>
          <a:ext cx="7924800" cy="11025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5053" tIns="416560" rIns="615053"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Done after means of egress items are verified and evaluated</a:t>
          </a:r>
          <a:endParaRPr lang="en-US" sz="1800" b="0" u="none" kern="1200" dirty="0"/>
        </a:p>
        <a:p>
          <a:pPr marL="171450" lvl="1" indent="-171450" algn="l" defTabSz="800100">
            <a:lnSpc>
              <a:spcPct val="90000"/>
            </a:lnSpc>
            <a:spcBef>
              <a:spcPct val="0"/>
            </a:spcBef>
            <a:spcAft>
              <a:spcPct val="15000"/>
            </a:spcAft>
            <a:buChar char="••"/>
          </a:pPr>
          <a:r>
            <a:rPr lang="en-US" sz="1800" b="0" kern="1200" dirty="0"/>
            <a:t>Evaluate according to the specifications of the appropriate codes</a:t>
          </a:r>
        </a:p>
      </dsp:txBody>
      <dsp:txXfrm>
        <a:off x="0" y="3539550"/>
        <a:ext cx="7924800" cy="1102500"/>
      </dsp:txXfrm>
    </dsp:sp>
    <dsp:sp modelId="{A36C1707-EDA1-457D-9C81-C7D989B62E1B}">
      <dsp:nvSpPr>
        <dsp:cNvPr id="0" name=""/>
        <dsp:cNvSpPr/>
      </dsp:nvSpPr>
      <dsp:spPr>
        <a:xfrm>
          <a:off x="396240" y="3244350"/>
          <a:ext cx="5547360" cy="59040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b="0" u="none" kern="1200" dirty="0"/>
            <a:t>Exit capacity</a:t>
          </a:r>
        </a:p>
      </dsp:txBody>
      <dsp:txXfrm>
        <a:off x="425061" y="3273171"/>
        <a:ext cx="5489718" cy="532758"/>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2A8-A32F-4503-B004-1847432449DD}">
      <dsp:nvSpPr>
        <dsp:cNvPr id="0" name=""/>
        <dsp:cNvSpPr/>
      </dsp:nvSpPr>
      <dsp:spPr>
        <a:xfrm>
          <a:off x="0" y="376443"/>
          <a:ext cx="7924800" cy="1161562"/>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5053" tIns="520700" rIns="615053"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To limit any fire and resulting products of combustion to one area of a building</a:t>
          </a:r>
        </a:p>
      </dsp:txBody>
      <dsp:txXfrm>
        <a:off x="0" y="376443"/>
        <a:ext cx="7924800" cy="1161562"/>
      </dsp:txXfrm>
    </dsp:sp>
    <dsp:sp modelId="{B79269A9-D0E1-4757-B93A-014A940D73FA}">
      <dsp:nvSpPr>
        <dsp:cNvPr id="0" name=""/>
        <dsp:cNvSpPr/>
      </dsp:nvSpPr>
      <dsp:spPr>
        <a:xfrm>
          <a:off x="396240" y="7443"/>
          <a:ext cx="5547360" cy="7380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b="0" kern="1200" dirty="0"/>
            <a:t>Theory</a:t>
          </a:r>
        </a:p>
      </dsp:txBody>
      <dsp:txXfrm>
        <a:off x="432266" y="43469"/>
        <a:ext cx="5475308" cy="665948"/>
      </dsp:txXfrm>
    </dsp:sp>
    <dsp:sp modelId="{BDC8AF4D-CF0B-4D3F-BF27-B9104921AB33}">
      <dsp:nvSpPr>
        <dsp:cNvPr id="0" name=""/>
        <dsp:cNvSpPr/>
      </dsp:nvSpPr>
      <dsp:spPr>
        <a:xfrm>
          <a:off x="0" y="2042006"/>
          <a:ext cx="7924800" cy="259875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15053" tIns="520700" rIns="615053" bIns="128016" numCol="1" spcCol="1270" anchor="t" anchorCtr="0">
          <a:noAutofit/>
        </a:bodyPr>
        <a:lstStyle/>
        <a:p>
          <a:pPr marL="171450" lvl="1" indent="-171450" algn="l" defTabSz="800100">
            <a:lnSpc>
              <a:spcPct val="90000"/>
            </a:lnSpc>
            <a:spcBef>
              <a:spcPct val="0"/>
            </a:spcBef>
            <a:spcAft>
              <a:spcPct val="15000"/>
            </a:spcAft>
            <a:buChar char="••"/>
          </a:pPr>
          <a:r>
            <a:rPr lang="x-none" sz="1800" b="0" u="none" kern="1200" dirty="0"/>
            <a:t>Fire walls </a:t>
          </a:r>
          <a:endParaRPr lang="en-US" sz="1800" b="0" u="none" kern="1200" dirty="0"/>
        </a:p>
        <a:p>
          <a:pPr marL="171450" lvl="1" indent="-171450" algn="l" defTabSz="800100">
            <a:lnSpc>
              <a:spcPct val="90000"/>
            </a:lnSpc>
            <a:spcBef>
              <a:spcPct val="0"/>
            </a:spcBef>
            <a:spcAft>
              <a:spcPct val="15000"/>
            </a:spcAft>
            <a:buChar char="••"/>
          </a:pPr>
          <a:r>
            <a:rPr lang="x-none" sz="1800" b="0" u="none" kern="1200"/>
            <a:t>Fire barriers </a:t>
          </a:r>
          <a:endParaRPr lang="en-US" sz="1800" b="0" u="none" kern="1200" dirty="0"/>
        </a:p>
        <a:p>
          <a:pPr marL="171450" lvl="1" indent="-171450" algn="l" defTabSz="800100">
            <a:lnSpc>
              <a:spcPct val="90000"/>
            </a:lnSpc>
            <a:spcBef>
              <a:spcPct val="0"/>
            </a:spcBef>
            <a:spcAft>
              <a:spcPct val="15000"/>
            </a:spcAft>
            <a:buChar char="••"/>
          </a:pPr>
          <a:r>
            <a:rPr lang="x-none" sz="1800" b="0" u="none" kern="1200" dirty="0"/>
            <a:t>Horizontal assemblies </a:t>
          </a:r>
          <a:endParaRPr lang="en-US" sz="1800" b="0" u="none" kern="1200" dirty="0"/>
        </a:p>
        <a:p>
          <a:pPr marL="171450" lvl="1" indent="-171450" algn="l" defTabSz="800100">
            <a:lnSpc>
              <a:spcPct val="90000"/>
            </a:lnSpc>
            <a:spcBef>
              <a:spcPct val="0"/>
            </a:spcBef>
            <a:spcAft>
              <a:spcPct val="15000"/>
            </a:spcAft>
            <a:buChar char="••"/>
          </a:pPr>
          <a:r>
            <a:rPr lang="x-none" sz="1800" b="0" u="none" kern="1200"/>
            <a:t>Shafts </a:t>
          </a:r>
          <a:endParaRPr lang="en-US" sz="1800" b="0" u="none" kern="1200" dirty="0"/>
        </a:p>
        <a:p>
          <a:pPr marL="171450" lvl="1" indent="-171450" algn="l" defTabSz="800100">
            <a:lnSpc>
              <a:spcPct val="90000"/>
            </a:lnSpc>
            <a:spcBef>
              <a:spcPct val="0"/>
            </a:spcBef>
            <a:spcAft>
              <a:spcPct val="15000"/>
            </a:spcAft>
            <a:buChar char="••"/>
          </a:pPr>
          <a:r>
            <a:rPr lang="x-none" sz="1800" b="0" u="none" kern="1200" dirty="0"/>
            <a:t>Protection of vertical openings and concealed spaces</a:t>
          </a:r>
          <a:endParaRPr lang="en-US" sz="1800" b="0" u="none" kern="1200" dirty="0"/>
        </a:p>
        <a:p>
          <a:pPr marL="171450" lvl="1" indent="-171450" algn="l" defTabSz="800100">
            <a:lnSpc>
              <a:spcPct val="90000"/>
            </a:lnSpc>
            <a:spcBef>
              <a:spcPct val="0"/>
            </a:spcBef>
            <a:spcAft>
              <a:spcPct val="15000"/>
            </a:spcAft>
            <a:buChar char="••"/>
          </a:pPr>
          <a:r>
            <a:rPr lang="x-none" sz="1800" b="0" u="none" kern="1200" dirty="0"/>
            <a:t>Opening protectives such as fire door assemblies, fire dampers, and fire-stop assemblies</a:t>
          </a:r>
          <a:endParaRPr lang="en-US" sz="1800" b="0" u="none" kern="1200" dirty="0"/>
        </a:p>
      </dsp:txBody>
      <dsp:txXfrm>
        <a:off x="0" y="2042006"/>
        <a:ext cx="7924800" cy="2598750"/>
      </dsp:txXfrm>
    </dsp:sp>
    <dsp:sp modelId="{7AAF4D5B-5D5C-4490-8885-E79BF8F873FC}">
      <dsp:nvSpPr>
        <dsp:cNvPr id="0" name=""/>
        <dsp:cNvSpPr/>
      </dsp:nvSpPr>
      <dsp:spPr>
        <a:xfrm>
          <a:off x="396240" y="1673006"/>
          <a:ext cx="5547360" cy="73800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9677" tIns="0" rIns="209677" bIns="0" numCol="1" spcCol="1270" anchor="ctr" anchorCtr="0">
          <a:noAutofit/>
        </a:bodyPr>
        <a:lstStyle/>
        <a:p>
          <a:pPr lvl="0" algn="l" defTabSz="889000">
            <a:lnSpc>
              <a:spcPct val="90000"/>
            </a:lnSpc>
            <a:spcBef>
              <a:spcPct val="0"/>
            </a:spcBef>
            <a:spcAft>
              <a:spcPct val="35000"/>
            </a:spcAft>
          </a:pPr>
          <a:r>
            <a:rPr lang="en-US" sz="2000" b="0" kern="1200" dirty="0"/>
            <a:t>Includes</a:t>
          </a:r>
        </a:p>
      </dsp:txBody>
      <dsp:txXfrm>
        <a:off x="432266" y="1709032"/>
        <a:ext cx="5475308" cy="665948"/>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59B0B-2931-4280-A9FF-4B8B1C0B42D0}">
      <dsp:nvSpPr>
        <dsp:cNvPr id="0" name=""/>
        <dsp:cNvSpPr/>
      </dsp:nvSpPr>
      <dsp:spPr>
        <a:xfrm>
          <a:off x="0" y="25920"/>
          <a:ext cx="8229600" cy="8049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Verify the fire-resistance rating of the construction separating all vertical openings</a:t>
          </a:r>
        </a:p>
      </dsp:txBody>
      <dsp:txXfrm>
        <a:off x="39295" y="65215"/>
        <a:ext cx="8151010" cy="726370"/>
      </dsp:txXfrm>
    </dsp:sp>
    <dsp:sp modelId="{6A70B3CA-1EDB-404B-B440-45DCFDF83521}">
      <dsp:nvSpPr>
        <dsp:cNvPr id="0" name=""/>
        <dsp:cNvSpPr/>
      </dsp:nvSpPr>
      <dsp:spPr>
        <a:xfrm>
          <a:off x="0" y="954720"/>
          <a:ext cx="8229600" cy="804960"/>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Locate and check fire and smoke barriers for continuity, fire-resistance rating, and opening protection</a:t>
          </a:r>
        </a:p>
      </dsp:txBody>
      <dsp:txXfrm>
        <a:off x="39295" y="994015"/>
        <a:ext cx="8151010" cy="726370"/>
      </dsp:txXfrm>
    </dsp:sp>
    <dsp:sp modelId="{25F74994-3665-4EAE-9E69-33C4ED7E0EA5}">
      <dsp:nvSpPr>
        <dsp:cNvPr id="0" name=""/>
        <dsp:cNvSpPr/>
      </dsp:nvSpPr>
      <dsp:spPr>
        <a:xfrm>
          <a:off x="0" y="1883520"/>
          <a:ext cx="8229600" cy="80496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During field inspections, it is often difficult to verify the existence of fire-stops in concealed spaces and penetrations</a:t>
          </a:r>
        </a:p>
      </dsp:txBody>
      <dsp:txXfrm>
        <a:off x="39295" y="1922815"/>
        <a:ext cx="8151010" cy="726370"/>
      </dsp:txXfrm>
    </dsp:sp>
    <dsp:sp modelId="{91CB2CEF-2E5E-4886-9E53-E23A314A7AD5}">
      <dsp:nvSpPr>
        <dsp:cNvPr id="0" name=""/>
        <dsp:cNvSpPr/>
      </dsp:nvSpPr>
      <dsp:spPr>
        <a:xfrm>
          <a:off x="0" y="2812320"/>
          <a:ext cx="8229600" cy="804960"/>
        </a:xfrm>
        <a:prstGeom prst="round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Design professional must provide plans that clearly show the location of required fire-stops and the building system that is being installed</a:t>
          </a:r>
        </a:p>
      </dsp:txBody>
      <dsp:txXfrm>
        <a:off x="39295" y="2851615"/>
        <a:ext cx="8151010" cy="726370"/>
      </dsp:txXfrm>
    </dsp:sp>
    <dsp:sp modelId="{450EDDFD-62E1-4FB5-BF48-5B215A5EEAF7}">
      <dsp:nvSpPr>
        <dsp:cNvPr id="0" name=""/>
        <dsp:cNvSpPr/>
      </dsp:nvSpPr>
      <dsp:spPr>
        <a:xfrm>
          <a:off x="0" y="3741119"/>
          <a:ext cx="8229600" cy="804960"/>
        </a:xfrm>
        <a:prstGeom prst="roundRect">
          <a:avLst/>
        </a:prstGeom>
        <a:gradFill rotWithShape="0">
          <a:gsLst>
            <a:gs pos="0">
              <a:schemeClr val="accent2">
                <a:shade val="80000"/>
                <a:hueOff val="0"/>
                <a:satOff val="-11081"/>
                <a:lumOff val="28449"/>
                <a:alphaOff val="0"/>
                <a:shade val="51000"/>
                <a:satMod val="130000"/>
              </a:schemeClr>
            </a:gs>
            <a:gs pos="100000">
              <a:schemeClr val="accent2">
                <a:shade val="80000"/>
                <a:hueOff val="0"/>
                <a:satOff val="-11081"/>
                <a:lumOff val="28449"/>
                <a:alphaOff val="0"/>
                <a:shade val="93000"/>
                <a:satMod val="130000"/>
              </a:schemeClr>
            </a:gs>
            <a:gs pos="100000">
              <a:schemeClr val="accent2">
                <a:shade val="80000"/>
                <a:hueOff val="0"/>
                <a:satOff val="-11081"/>
                <a:lumOff val="284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When evaluating hazardous areas, verify the required separation and/or automatic sprinkler protection has been provided</a:t>
          </a:r>
        </a:p>
      </dsp:txBody>
      <dsp:txXfrm>
        <a:off x="39295" y="3780414"/>
        <a:ext cx="8151010" cy="72637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2A8-A32F-4503-B004-1847432449DD}">
      <dsp:nvSpPr>
        <dsp:cNvPr id="0" name=""/>
        <dsp:cNvSpPr/>
      </dsp:nvSpPr>
      <dsp:spPr>
        <a:xfrm>
          <a:off x="0" y="254519"/>
          <a:ext cx="8229600" cy="14112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333248"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Some items may be left out</a:t>
          </a:r>
        </a:p>
        <a:p>
          <a:pPr marL="228600" lvl="1" indent="-228600" algn="l" defTabSz="889000">
            <a:lnSpc>
              <a:spcPct val="90000"/>
            </a:lnSpc>
            <a:spcBef>
              <a:spcPct val="0"/>
            </a:spcBef>
            <a:spcAft>
              <a:spcPct val="15000"/>
            </a:spcAft>
            <a:buChar char="••"/>
          </a:pPr>
          <a:r>
            <a:rPr lang="en-US" sz="2000" b="0" kern="1200" dirty="0"/>
            <a:t>Can be intentional or unintentional</a:t>
          </a:r>
        </a:p>
        <a:p>
          <a:pPr marL="228600" lvl="1" indent="-228600" algn="l" defTabSz="889000">
            <a:lnSpc>
              <a:spcPct val="90000"/>
            </a:lnSpc>
            <a:spcBef>
              <a:spcPct val="0"/>
            </a:spcBef>
            <a:spcAft>
              <a:spcPct val="15000"/>
            </a:spcAft>
            <a:buChar char="••"/>
          </a:pPr>
          <a:r>
            <a:rPr lang="en-US" sz="2000" b="0" kern="1200" dirty="0"/>
            <a:t>Can impact fire and life safety</a:t>
          </a:r>
        </a:p>
      </dsp:txBody>
      <dsp:txXfrm>
        <a:off x="0" y="254519"/>
        <a:ext cx="8229600" cy="1411200"/>
      </dsp:txXfrm>
    </dsp:sp>
    <dsp:sp modelId="{B79269A9-D0E1-4757-B93A-014A940D73FA}">
      <dsp:nvSpPr>
        <dsp:cNvPr id="0" name=""/>
        <dsp:cNvSpPr/>
      </dsp:nvSpPr>
      <dsp:spPr>
        <a:xfrm>
          <a:off x="411480" y="18359"/>
          <a:ext cx="5760720" cy="47232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en-US" sz="2000" b="0" kern="1200" dirty="0"/>
            <a:t>Omissions</a:t>
          </a:r>
        </a:p>
      </dsp:txBody>
      <dsp:txXfrm>
        <a:off x="434537" y="41416"/>
        <a:ext cx="5714606" cy="426206"/>
      </dsp:txXfrm>
    </dsp:sp>
    <dsp:sp modelId="{44997CDC-CE49-4CF2-97CB-97B187739FA6}">
      <dsp:nvSpPr>
        <dsp:cNvPr id="0" name=""/>
        <dsp:cNvSpPr/>
      </dsp:nvSpPr>
      <dsp:spPr>
        <a:xfrm>
          <a:off x="0" y="1988279"/>
          <a:ext cx="8229600" cy="982799"/>
        </a:xfrm>
        <a:prstGeom prst="rect">
          <a:avLst/>
        </a:prstGeom>
        <a:solidFill>
          <a:schemeClr val="lt1">
            <a:alpha val="90000"/>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333248" rIns="638708" bIns="128016" numCol="1" spcCol="1270" anchor="t" anchorCtr="0">
          <a:noAutofit/>
        </a:bodyPr>
        <a:lstStyle/>
        <a:p>
          <a:pPr marL="171450" lvl="1" indent="-171450" algn="l" defTabSz="800100">
            <a:lnSpc>
              <a:spcPct val="90000"/>
            </a:lnSpc>
            <a:spcBef>
              <a:spcPct val="0"/>
            </a:spcBef>
            <a:spcAft>
              <a:spcPct val="15000"/>
            </a:spcAft>
            <a:buChar char="••"/>
          </a:pPr>
          <a:r>
            <a:rPr lang="x-none" sz="1800" b="0" u="none" kern="1200" dirty="0"/>
            <a:t>Code requirements exclude the use of certain materials with high smoke production or smoke densities</a:t>
          </a:r>
          <a:endParaRPr lang="en-US" sz="1800" b="0" kern="1200" dirty="0"/>
        </a:p>
      </dsp:txBody>
      <dsp:txXfrm>
        <a:off x="0" y="1988279"/>
        <a:ext cx="8229600" cy="982799"/>
      </dsp:txXfrm>
    </dsp:sp>
    <dsp:sp modelId="{502C9504-DE57-4E88-8EFE-BD29465F174E}">
      <dsp:nvSpPr>
        <dsp:cNvPr id="0" name=""/>
        <dsp:cNvSpPr/>
      </dsp:nvSpPr>
      <dsp:spPr>
        <a:xfrm>
          <a:off x="411480" y="1752119"/>
          <a:ext cx="7437089" cy="47232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x-none" sz="2000" b="0" u="none" kern="1200" dirty="0"/>
            <a:t>Materials that produce smoke and toxic gases when burning</a:t>
          </a:r>
          <a:endParaRPr lang="en-US" sz="2000" b="0" kern="1200" dirty="0"/>
        </a:p>
      </dsp:txBody>
      <dsp:txXfrm>
        <a:off x="434537" y="1775176"/>
        <a:ext cx="7390975" cy="426206"/>
      </dsp:txXfrm>
    </dsp:sp>
    <dsp:sp modelId="{9B452053-5D17-4F88-A280-316560BE3B08}">
      <dsp:nvSpPr>
        <dsp:cNvPr id="0" name=""/>
        <dsp:cNvSpPr/>
      </dsp:nvSpPr>
      <dsp:spPr>
        <a:xfrm>
          <a:off x="0" y="3293640"/>
          <a:ext cx="8229600" cy="12600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333248"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Requirements usually apply only to walls and ceilings</a:t>
          </a:r>
        </a:p>
        <a:p>
          <a:pPr marL="171450" lvl="1" indent="-171450" algn="l" defTabSz="800100">
            <a:lnSpc>
              <a:spcPct val="90000"/>
            </a:lnSpc>
            <a:spcBef>
              <a:spcPct val="0"/>
            </a:spcBef>
            <a:spcAft>
              <a:spcPct val="15000"/>
            </a:spcAft>
            <a:buChar char="••"/>
          </a:pPr>
          <a:r>
            <a:rPr lang="en-US" sz="1800" b="0" kern="1200" dirty="0"/>
            <a:t>Codes often permit less stringent requirements for interior finishes when automatic sprinkler systems are installed</a:t>
          </a:r>
        </a:p>
      </dsp:txBody>
      <dsp:txXfrm>
        <a:off x="0" y="3293640"/>
        <a:ext cx="8229600" cy="1260000"/>
      </dsp:txXfrm>
    </dsp:sp>
    <dsp:sp modelId="{0913C435-48A1-45BA-9CA7-510731983FB0}">
      <dsp:nvSpPr>
        <dsp:cNvPr id="0" name=""/>
        <dsp:cNvSpPr/>
      </dsp:nvSpPr>
      <dsp:spPr>
        <a:xfrm>
          <a:off x="411480" y="3057479"/>
          <a:ext cx="5760720" cy="47232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x-none" sz="2000" b="0" u="none" kern="1200" dirty="0"/>
            <a:t>Interior finishes </a:t>
          </a:r>
          <a:endParaRPr lang="en-US" sz="2000" b="0" kern="1200" dirty="0"/>
        </a:p>
      </dsp:txBody>
      <dsp:txXfrm>
        <a:off x="434537" y="3080536"/>
        <a:ext cx="571460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686DE-CAA6-49C0-8F33-92A906D935F1}">
      <dsp:nvSpPr>
        <dsp:cNvPr id="0" name=""/>
        <dsp:cNvSpPr/>
      </dsp:nvSpPr>
      <dsp:spPr>
        <a:xfrm>
          <a:off x="0" y="269549"/>
          <a:ext cx="7772400" cy="31594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354076" rIns="603225"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Legal address of the property</a:t>
          </a:r>
        </a:p>
        <a:p>
          <a:pPr marL="228600" lvl="1" indent="-228600" algn="l" defTabSz="1066800">
            <a:lnSpc>
              <a:spcPct val="90000"/>
            </a:lnSpc>
            <a:spcBef>
              <a:spcPct val="0"/>
            </a:spcBef>
            <a:spcAft>
              <a:spcPct val="15000"/>
            </a:spcAft>
            <a:buChar char="••"/>
          </a:pPr>
          <a:r>
            <a:rPr lang="en-US" sz="2400" b="0" kern="1200" dirty="0"/>
            <a:t>Intended use and occupancy</a:t>
          </a:r>
        </a:p>
        <a:p>
          <a:pPr marL="228600" lvl="1" indent="-228600" algn="l" defTabSz="1066800">
            <a:lnSpc>
              <a:spcPct val="90000"/>
            </a:lnSpc>
            <a:spcBef>
              <a:spcPct val="0"/>
            </a:spcBef>
            <a:spcAft>
              <a:spcPct val="15000"/>
            </a:spcAft>
            <a:buChar char="••"/>
          </a:pPr>
          <a:r>
            <a:rPr lang="en-US" sz="2400" b="0" kern="1200" dirty="0"/>
            <a:t>Description of the work to be done</a:t>
          </a:r>
        </a:p>
        <a:p>
          <a:pPr marL="228600" lvl="1" indent="-228600" algn="l" defTabSz="1066800">
            <a:lnSpc>
              <a:spcPct val="90000"/>
            </a:lnSpc>
            <a:spcBef>
              <a:spcPct val="0"/>
            </a:spcBef>
            <a:spcAft>
              <a:spcPct val="15000"/>
            </a:spcAft>
            <a:buChar char="••"/>
          </a:pPr>
          <a:r>
            <a:rPr lang="en-US" sz="2400" b="0" kern="1200" dirty="0"/>
            <a:t>Estimated value of the work</a:t>
          </a:r>
        </a:p>
        <a:p>
          <a:pPr marL="228600" lvl="1" indent="-228600" algn="l" defTabSz="1066800">
            <a:lnSpc>
              <a:spcPct val="90000"/>
            </a:lnSpc>
            <a:spcBef>
              <a:spcPct val="0"/>
            </a:spcBef>
            <a:spcAft>
              <a:spcPct val="15000"/>
            </a:spcAft>
            <a:buChar char="••"/>
          </a:pPr>
          <a:r>
            <a:rPr lang="en-US" sz="2400" b="0" kern="1200" dirty="0"/>
            <a:t>Other items as required by building officials</a:t>
          </a:r>
        </a:p>
        <a:p>
          <a:pPr marL="228600" lvl="1" indent="-228600" algn="l" defTabSz="1066800">
            <a:lnSpc>
              <a:spcPct val="90000"/>
            </a:lnSpc>
            <a:spcBef>
              <a:spcPct val="0"/>
            </a:spcBef>
            <a:spcAft>
              <a:spcPct val="15000"/>
            </a:spcAft>
            <a:buChar char="••"/>
          </a:pPr>
          <a:r>
            <a:rPr lang="en-US" sz="2400" b="0" kern="1200" dirty="0"/>
            <a:t>Local jurisdiction may require that contractors be bonded and licensed</a:t>
          </a:r>
        </a:p>
      </dsp:txBody>
      <dsp:txXfrm>
        <a:off x="0" y="269549"/>
        <a:ext cx="7772400" cy="3159450"/>
      </dsp:txXfrm>
    </dsp:sp>
    <dsp:sp modelId="{7A7B4178-A30D-4516-8B86-0314598B21E9}">
      <dsp:nvSpPr>
        <dsp:cNvPr id="0" name=""/>
        <dsp:cNvSpPr/>
      </dsp:nvSpPr>
      <dsp:spPr>
        <a:xfrm>
          <a:off x="388620" y="9314"/>
          <a:ext cx="5440680" cy="5018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n-US" sz="2400" b="0" u="none" kern="1200" dirty="0"/>
            <a:t>Requirements</a:t>
          </a:r>
          <a:endParaRPr lang="en-US" sz="2400" b="0" kern="1200" dirty="0"/>
        </a:p>
      </dsp:txBody>
      <dsp:txXfrm>
        <a:off x="413118" y="33812"/>
        <a:ext cx="5391684" cy="452844"/>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2A8-A32F-4503-B004-1847432449DD}">
      <dsp:nvSpPr>
        <dsp:cNvPr id="0" name=""/>
        <dsp:cNvSpPr/>
      </dsp:nvSpPr>
      <dsp:spPr>
        <a:xfrm>
          <a:off x="0" y="457424"/>
          <a:ext cx="8229600" cy="12127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58318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M</a:t>
          </a:r>
          <a:r>
            <a:rPr lang="x-none" sz="1800" b="0" u="none" kern="1200" dirty="0"/>
            <a:t>ust be provided with flammability information for certain furnishings</a:t>
          </a:r>
          <a:endParaRPr lang="en-US" sz="1800" b="0" kern="1200" dirty="0"/>
        </a:p>
      </dsp:txBody>
      <dsp:txXfrm>
        <a:off x="0" y="457424"/>
        <a:ext cx="8229600" cy="1212750"/>
      </dsp:txXfrm>
    </dsp:sp>
    <dsp:sp modelId="{B79269A9-D0E1-4757-B93A-014A940D73FA}">
      <dsp:nvSpPr>
        <dsp:cNvPr id="0" name=""/>
        <dsp:cNvSpPr/>
      </dsp:nvSpPr>
      <dsp:spPr>
        <a:xfrm>
          <a:off x="411480" y="44144"/>
          <a:ext cx="5760720" cy="8265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x-none" sz="2000" b="0" u="none" kern="1200" dirty="0"/>
            <a:t>Furnishings and decorations</a:t>
          </a:r>
          <a:endParaRPr lang="en-US" sz="2000" b="0" kern="1200" dirty="0"/>
        </a:p>
      </dsp:txBody>
      <dsp:txXfrm>
        <a:off x="451829" y="84493"/>
        <a:ext cx="5680022" cy="745862"/>
      </dsp:txXfrm>
    </dsp:sp>
    <dsp:sp modelId="{92914CC6-93D6-4182-ABF6-CFB941BB6369}">
      <dsp:nvSpPr>
        <dsp:cNvPr id="0" name=""/>
        <dsp:cNvSpPr/>
      </dsp:nvSpPr>
      <dsp:spPr>
        <a:xfrm>
          <a:off x="0" y="2234655"/>
          <a:ext cx="8229600" cy="22932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583184"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u="none" kern="1200" dirty="0"/>
            <a:t>V</a:t>
          </a:r>
          <a:r>
            <a:rPr lang="x-none" sz="1800" b="0" u="none" kern="1200" dirty="0"/>
            <a:t>erify that extinguishers are located and installed according to the adopted code </a:t>
          </a:r>
          <a:endParaRPr lang="en-US" sz="1800" b="0" u="none" kern="1200" dirty="0"/>
        </a:p>
        <a:p>
          <a:pPr marL="171450" lvl="1" indent="-171450" algn="l" defTabSz="800100">
            <a:lnSpc>
              <a:spcPct val="90000"/>
            </a:lnSpc>
            <a:spcBef>
              <a:spcPct val="0"/>
            </a:spcBef>
            <a:spcAft>
              <a:spcPct val="15000"/>
            </a:spcAft>
            <a:buChar char="••"/>
          </a:pPr>
          <a:r>
            <a:rPr lang="en-US" sz="1800" b="0" kern="1200" dirty="0"/>
            <a:t>Locations and capacities of portable fire extinguishers may be found on the floor plan</a:t>
          </a:r>
        </a:p>
        <a:p>
          <a:pPr marL="171450" lvl="1" indent="-171450" algn="l" defTabSz="800100">
            <a:lnSpc>
              <a:spcPct val="90000"/>
            </a:lnSpc>
            <a:spcBef>
              <a:spcPct val="0"/>
            </a:spcBef>
            <a:spcAft>
              <a:spcPct val="15000"/>
            </a:spcAft>
            <a:buChar char="••"/>
          </a:pPr>
          <a:r>
            <a:rPr lang="en-US" sz="1800" b="0" kern="1200" dirty="0"/>
            <a:t>If they are missing, require the architect or designer to include them</a:t>
          </a:r>
        </a:p>
      </dsp:txBody>
      <dsp:txXfrm>
        <a:off x="0" y="2234655"/>
        <a:ext cx="8229600" cy="2293200"/>
      </dsp:txXfrm>
    </dsp:sp>
    <dsp:sp modelId="{56C26BFA-1514-4764-B409-6C67E78F204B}">
      <dsp:nvSpPr>
        <dsp:cNvPr id="0" name=""/>
        <dsp:cNvSpPr/>
      </dsp:nvSpPr>
      <dsp:spPr>
        <a:xfrm>
          <a:off x="411480" y="1821375"/>
          <a:ext cx="5760720" cy="82656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x-none" sz="2000" b="0" u="none" kern="1200" dirty="0"/>
            <a:t>Portable fire extinguishers</a:t>
          </a:r>
          <a:endParaRPr lang="en-US" sz="2000" b="0" u="none" kern="1200" dirty="0"/>
        </a:p>
      </dsp:txBody>
      <dsp:txXfrm>
        <a:off x="451829" y="1861724"/>
        <a:ext cx="5680022" cy="745862"/>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B42A8-A32F-4503-B004-1847432449DD}">
      <dsp:nvSpPr>
        <dsp:cNvPr id="0" name=""/>
        <dsp:cNvSpPr/>
      </dsp:nvSpPr>
      <dsp:spPr>
        <a:xfrm>
          <a:off x="0" y="355499"/>
          <a:ext cx="8229600" cy="18711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458216"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Both exposed and concealed insulation materials can contribute to fire spread or smoke development</a:t>
          </a:r>
        </a:p>
        <a:p>
          <a:pPr marL="171450" lvl="1" indent="-171450" algn="l" defTabSz="800100">
            <a:lnSpc>
              <a:spcPct val="90000"/>
            </a:lnSpc>
            <a:spcBef>
              <a:spcPct val="0"/>
            </a:spcBef>
            <a:spcAft>
              <a:spcPct val="15000"/>
            </a:spcAft>
            <a:buChar char="••"/>
          </a:pPr>
          <a:r>
            <a:rPr lang="en-US" sz="1800" b="0" kern="1200" dirty="0"/>
            <a:t>Construction documents must contain the type, fire-resistance rating, and smoke-development index as determined in the building code</a:t>
          </a:r>
        </a:p>
      </dsp:txBody>
      <dsp:txXfrm>
        <a:off x="0" y="355499"/>
        <a:ext cx="8229600" cy="1871100"/>
      </dsp:txXfrm>
    </dsp:sp>
    <dsp:sp modelId="{B79269A9-D0E1-4757-B93A-014A940D73FA}">
      <dsp:nvSpPr>
        <dsp:cNvPr id="0" name=""/>
        <dsp:cNvSpPr/>
      </dsp:nvSpPr>
      <dsp:spPr>
        <a:xfrm>
          <a:off x="411480" y="30779"/>
          <a:ext cx="5760720" cy="6494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x-none" sz="2000" b="0" u="none" kern="1200" dirty="0"/>
            <a:t>Insulation materials </a:t>
          </a:r>
          <a:endParaRPr lang="en-US" sz="2000" b="0" kern="1200" dirty="0"/>
        </a:p>
      </dsp:txBody>
      <dsp:txXfrm>
        <a:off x="443183" y="62482"/>
        <a:ext cx="5697314" cy="586034"/>
      </dsp:txXfrm>
    </dsp:sp>
    <dsp:sp modelId="{A31823EB-C823-44FB-B37E-9945A74514EC}">
      <dsp:nvSpPr>
        <dsp:cNvPr id="0" name=""/>
        <dsp:cNvSpPr/>
      </dsp:nvSpPr>
      <dsp:spPr>
        <a:xfrm>
          <a:off x="0" y="2670120"/>
          <a:ext cx="8229600" cy="18711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458216" rIns="638708"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Contents as well as </a:t>
          </a:r>
          <a:r>
            <a:rPr lang="en-US" sz="1800" b="0" kern="1200" dirty="0" smtClean="0"/>
            <a:t>processes </a:t>
          </a:r>
          <a:r>
            <a:rPr lang="en-US" sz="1800" b="0" kern="1200" dirty="0"/>
            <a:t>that may occur in the completed structure must be considered</a:t>
          </a:r>
        </a:p>
        <a:p>
          <a:pPr marL="171450" lvl="1" indent="-171450" algn="l" defTabSz="800100">
            <a:lnSpc>
              <a:spcPct val="90000"/>
            </a:lnSpc>
            <a:spcBef>
              <a:spcPct val="0"/>
            </a:spcBef>
            <a:spcAft>
              <a:spcPct val="15000"/>
            </a:spcAft>
            <a:buChar char="••"/>
          </a:pPr>
          <a:r>
            <a:rPr lang="en-US" sz="1800" b="0" kern="1200" dirty="0"/>
            <a:t>Existence of special hazards will mandate the types of fire and life safety protection to be installed in the structure as well as the fire flow capacity of fire hydrants in the area</a:t>
          </a:r>
        </a:p>
      </dsp:txBody>
      <dsp:txXfrm>
        <a:off x="0" y="2670120"/>
        <a:ext cx="8229600" cy="1871100"/>
      </dsp:txXfrm>
    </dsp:sp>
    <dsp:sp modelId="{B7B4130E-C9D4-4C8A-8716-72BAC125ED97}">
      <dsp:nvSpPr>
        <dsp:cNvPr id="0" name=""/>
        <dsp:cNvSpPr/>
      </dsp:nvSpPr>
      <dsp:spPr>
        <a:xfrm>
          <a:off x="411480" y="2345399"/>
          <a:ext cx="5760720" cy="649440"/>
        </a:xfrm>
        <a:prstGeom prst="roundRect">
          <a:avLst/>
        </a:prstGeom>
        <a:solidFill>
          <a:srgbClr val="4242B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l" defTabSz="889000">
            <a:lnSpc>
              <a:spcPct val="90000"/>
            </a:lnSpc>
            <a:spcBef>
              <a:spcPct val="0"/>
            </a:spcBef>
            <a:spcAft>
              <a:spcPct val="35000"/>
            </a:spcAft>
          </a:pPr>
          <a:r>
            <a:rPr lang="x-none" sz="2000" b="0" u="none" kern="1200" dirty="0"/>
            <a:t>Special hazards </a:t>
          </a:r>
          <a:endParaRPr lang="en-US" sz="2000" b="0" u="none" kern="1200" dirty="0"/>
        </a:p>
      </dsp:txBody>
      <dsp:txXfrm>
        <a:off x="443183" y="2377102"/>
        <a:ext cx="5697314"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FCB9A-8B8A-40B4-9FBD-97924B236E39}">
      <dsp:nvSpPr>
        <dsp:cNvPr id="0" name=""/>
        <dsp:cNvSpPr/>
      </dsp:nvSpPr>
      <dsp:spPr>
        <a:xfrm>
          <a:off x="0" y="1617"/>
          <a:ext cx="7772400" cy="11135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0" kern="1200" dirty="0"/>
            <a:t>Clients may make minor revisions, called change orders</a:t>
          </a:r>
        </a:p>
      </dsp:txBody>
      <dsp:txXfrm>
        <a:off x="54359" y="55976"/>
        <a:ext cx="7663682" cy="1004825"/>
      </dsp:txXfrm>
    </dsp:sp>
    <dsp:sp modelId="{173F4135-3C16-41E0-B0B0-85A274B3FD53}">
      <dsp:nvSpPr>
        <dsp:cNvPr id="0" name=""/>
        <dsp:cNvSpPr/>
      </dsp:nvSpPr>
      <dsp:spPr>
        <a:xfrm>
          <a:off x="0" y="1127957"/>
          <a:ext cx="7772400" cy="11135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Plans examiners must maintain records of these communications for possible reference</a:t>
          </a:r>
          <a:endParaRPr lang="en-US" sz="1800" b="0" u="none" kern="1200" dirty="0"/>
        </a:p>
      </dsp:txBody>
      <dsp:txXfrm>
        <a:off x="54359" y="1182316"/>
        <a:ext cx="7663682" cy="1004825"/>
      </dsp:txXfrm>
    </dsp:sp>
    <dsp:sp modelId="{80C946E0-85BB-4BB2-BAF2-3D8B670ABFFF}">
      <dsp:nvSpPr>
        <dsp:cNvPr id="0" name=""/>
        <dsp:cNvSpPr/>
      </dsp:nvSpPr>
      <dsp:spPr>
        <a:xfrm>
          <a:off x="0" y="2254298"/>
          <a:ext cx="7772400" cy="11135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Inspectors should be aware of all changes to the construction plans</a:t>
          </a:r>
          <a:r>
            <a:rPr lang="en-US" sz="1800" b="0" u="none" kern="1200" dirty="0"/>
            <a:t>; </a:t>
          </a:r>
          <a:r>
            <a:rPr lang="x-none" sz="1800" b="0" u="none" kern="1200" dirty="0"/>
            <a:t>inspect the project to verify that the changes are made as approved</a:t>
          </a:r>
          <a:endParaRPr lang="en-US" sz="1800" b="0" u="none" kern="1200" dirty="0"/>
        </a:p>
      </dsp:txBody>
      <dsp:txXfrm>
        <a:off x="54359" y="2308657"/>
        <a:ext cx="7663682" cy="1004825"/>
      </dsp:txXfrm>
    </dsp:sp>
    <dsp:sp modelId="{43F413B1-E1E1-4C44-AA7F-2B30F27D7211}">
      <dsp:nvSpPr>
        <dsp:cNvPr id="0" name=""/>
        <dsp:cNvSpPr/>
      </dsp:nvSpPr>
      <dsp:spPr>
        <a:xfrm>
          <a:off x="0" y="3380639"/>
          <a:ext cx="7772400" cy="11135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x-none" sz="1800" b="0" u="none" kern="1200" dirty="0"/>
            <a:t>In some </a:t>
          </a:r>
          <a:r>
            <a:rPr lang="en-US" sz="1800" b="0" u="none" kern="1200" dirty="0"/>
            <a:t>locations</a:t>
          </a:r>
          <a:r>
            <a:rPr lang="x-none" sz="1800" b="0" u="none" kern="1200" dirty="0"/>
            <a:t>, all changes made throughout the project must be collated into a single set of documents and submitted as a record set of construction documents for the project</a:t>
          </a:r>
          <a:r>
            <a:rPr lang="en-US" sz="1800" b="0" u="none" kern="1200" dirty="0"/>
            <a:t>; </a:t>
          </a:r>
          <a:r>
            <a:rPr lang="x-none" sz="1800" b="0" u="none" kern="1200" dirty="0"/>
            <a:t>known as an “as-built” set of documents</a:t>
          </a:r>
          <a:endParaRPr lang="en-US" sz="1800" b="0" u="none" kern="1200" dirty="0"/>
        </a:p>
      </dsp:txBody>
      <dsp:txXfrm>
        <a:off x="54359" y="3434998"/>
        <a:ext cx="7663682" cy="10048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95989-3F8E-4C92-A492-B92787AA4ADC}">
      <dsp:nvSpPr>
        <dsp:cNvPr id="0" name=""/>
        <dsp:cNvSpPr/>
      </dsp:nvSpPr>
      <dsp:spPr>
        <a:xfrm>
          <a:off x="-5168961" y="-791784"/>
          <a:ext cx="6155568" cy="6155568"/>
        </a:xfrm>
        <a:prstGeom prst="blockArc">
          <a:avLst>
            <a:gd name="adj1" fmla="val 18900000"/>
            <a:gd name="adj2" fmla="val 2700000"/>
            <a:gd name="adj3" fmla="val 351"/>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BD0189-7632-4F09-9B2A-EDACA33B6AC5}">
      <dsp:nvSpPr>
        <dsp:cNvPr id="0" name=""/>
        <dsp:cNvSpPr/>
      </dsp:nvSpPr>
      <dsp:spPr>
        <a:xfrm>
          <a:off x="634593" y="396492"/>
          <a:ext cx="7074712" cy="1035814"/>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45720" rIns="45720" bIns="45720" numCol="1" spcCol="1270" anchor="ctr" anchorCtr="0">
          <a:noAutofit/>
        </a:bodyPr>
        <a:lstStyle/>
        <a:p>
          <a:pPr lvl="0" algn="l" defTabSz="800100">
            <a:lnSpc>
              <a:spcPct val="90000"/>
            </a:lnSpc>
            <a:spcBef>
              <a:spcPct val="0"/>
            </a:spcBef>
            <a:spcAft>
              <a:spcPct val="35000"/>
            </a:spcAft>
          </a:pPr>
          <a:r>
            <a:rPr lang="en-US" sz="1800" b="0" kern="1200" dirty="0"/>
            <a:t>In some jurisdictions, building department examiners review the plans before plumbing, electrical, mechanical, or fire protection reviewers</a:t>
          </a:r>
        </a:p>
      </dsp:txBody>
      <dsp:txXfrm>
        <a:off x="634593" y="396492"/>
        <a:ext cx="7074712" cy="1035814"/>
      </dsp:txXfrm>
    </dsp:sp>
    <dsp:sp modelId="{4DB92001-0574-4D8B-8B5B-3626D132927C}">
      <dsp:nvSpPr>
        <dsp:cNvPr id="0" name=""/>
        <dsp:cNvSpPr/>
      </dsp:nvSpPr>
      <dsp:spPr>
        <a:xfrm>
          <a:off x="63093" y="3429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DC76856-D8DD-4CCF-90A1-2A1CB2650518}">
      <dsp:nvSpPr>
        <dsp:cNvPr id="0" name=""/>
        <dsp:cNvSpPr/>
      </dsp:nvSpPr>
      <dsp:spPr>
        <a:xfrm>
          <a:off x="966978" y="1828800"/>
          <a:ext cx="6742328" cy="914400"/>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45720" rIns="45720" bIns="45720" numCol="1" spcCol="1270" anchor="ctr" anchorCtr="0">
          <a:noAutofit/>
        </a:bodyPr>
        <a:lstStyle/>
        <a:p>
          <a:pPr lvl="0" algn="l" defTabSz="800100">
            <a:lnSpc>
              <a:spcPct val="90000"/>
            </a:lnSpc>
            <a:spcBef>
              <a:spcPct val="0"/>
            </a:spcBef>
            <a:spcAft>
              <a:spcPct val="35000"/>
            </a:spcAft>
          </a:pPr>
          <a:r>
            <a:rPr lang="en-US" sz="1800" b="0" kern="1200" dirty="0"/>
            <a:t>Ideally, all plans for a project are submitted to the reviewing authority at the same time</a:t>
          </a:r>
        </a:p>
      </dsp:txBody>
      <dsp:txXfrm>
        <a:off x="966978" y="1828800"/>
        <a:ext cx="6742328" cy="914400"/>
      </dsp:txXfrm>
    </dsp:sp>
    <dsp:sp modelId="{D1C81B4C-0C69-4324-B798-8EDDC79140B1}">
      <dsp:nvSpPr>
        <dsp:cNvPr id="0" name=""/>
        <dsp:cNvSpPr/>
      </dsp:nvSpPr>
      <dsp:spPr>
        <a:xfrm>
          <a:off x="395478" y="17145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5541"/>
              <a:lumOff val="1422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E5393BB-61AD-45C5-8521-09E0693A6925}">
      <dsp:nvSpPr>
        <dsp:cNvPr id="0" name=""/>
        <dsp:cNvSpPr/>
      </dsp:nvSpPr>
      <dsp:spPr>
        <a:xfrm>
          <a:off x="634593" y="3200400"/>
          <a:ext cx="7074712" cy="914400"/>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5805" tIns="45720" rIns="45720" bIns="45720" numCol="1" spcCol="1270" anchor="ctr" anchorCtr="0">
          <a:noAutofit/>
        </a:bodyPr>
        <a:lstStyle/>
        <a:p>
          <a:pPr lvl="0" algn="l" defTabSz="800100">
            <a:lnSpc>
              <a:spcPct val="90000"/>
            </a:lnSpc>
            <a:spcBef>
              <a:spcPct val="0"/>
            </a:spcBef>
            <a:spcAft>
              <a:spcPct val="35000"/>
            </a:spcAft>
          </a:pPr>
          <a:r>
            <a:rPr lang="en-US" sz="1800" b="0" kern="1200" dirty="0"/>
            <a:t>There are times when this procedure is not best</a:t>
          </a:r>
        </a:p>
      </dsp:txBody>
      <dsp:txXfrm>
        <a:off x="634593" y="3200400"/>
        <a:ext cx="7074712" cy="914400"/>
      </dsp:txXfrm>
    </dsp:sp>
    <dsp:sp modelId="{89FB612F-B3E7-471E-A758-F88F3137EF71}">
      <dsp:nvSpPr>
        <dsp:cNvPr id="0" name=""/>
        <dsp:cNvSpPr/>
      </dsp:nvSpPr>
      <dsp:spPr>
        <a:xfrm>
          <a:off x="63093" y="3086100"/>
          <a:ext cx="1143000" cy="1143000"/>
        </a:xfrm>
        <a:prstGeom prst="ellipse">
          <a:avLst/>
        </a:prstGeom>
        <a:solidFill>
          <a:schemeClr val="lt1">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C52048B-6157-8242-87F6-0D44A4F6406B}"/>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dirty="0">
                <a:latin typeface="Times New Roman" pitchFamily="18" charset="0"/>
              </a:defRPr>
            </a:lvl1pPr>
          </a:lstStyle>
          <a:p>
            <a:pPr>
              <a:defRPr/>
            </a:pPr>
            <a:endParaRPr lang="en-US"/>
          </a:p>
        </p:txBody>
      </p:sp>
      <p:sp>
        <p:nvSpPr>
          <p:cNvPr id="92163" name="Rectangle 3">
            <a:extLst>
              <a:ext uri="{FF2B5EF4-FFF2-40B4-BE49-F238E27FC236}">
                <a16:creationId xmlns:a16="http://schemas.microsoft.com/office/drawing/2014/main" id="{B9BFA51C-46CA-5245-B94F-EECFA54A9664}"/>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dirty="0">
                <a:latin typeface="Times New Roman" pitchFamily="18" charset="0"/>
              </a:defRPr>
            </a:lvl1pPr>
          </a:lstStyle>
          <a:p>
            <a:pPr>
              <a:defRPr/>
            </a:pPr>
            <a:endParaRPr lang="en-US"/>
          </a:p>
        </p:txBody>
      </p:sp>
      <p:sp>
        <p:nvSpPr>
          <p:cNvPr id="92164" name="Rectangle 4">
            <a:extLst>
              <a:ext uri="{FF2B5EF4-FFF2-40B4-BE49-F238E27FC236}">
                <a16:creationId xmlns:a16="http://schemas.microsoft.com/office/drawing/2014/main" id="{38875088-4642-644A-AA0B-02B4DA4A3AAB}"/>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dirty="0">
                <a:latin typeface="Times New Roman" pitchFamily="18" charset="0"/>
              </a:defRPr>
            </a:lvl1pPr>
          </a:lstStyle>
          <a:p>
            <a:pPr>
              <a:defRPr/>
            </a:pPr>
            <a:endParaRPr lang="en-US"/>
          </a:p>
        </p:txBody>
      </p:sp>
      <p:sp>
        <p:nvSpPr>
          <p:cNvPr id="92165" name="Rectangle 5">
            <a:extLst>
              <a:ext uri="{FF2B5EF4-FFF2-40B4-BE49-F238E27FC236}">
                <a16:creationId xmlns:a16="http://schemas.microsoft.com/office/drawing/2014/main" id="{B225F9D3-4B4A-B749-B3B4-DF0B57E39CA2}"/>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spcBef>
                <a:spcPct val="0"/>
              </a:spcBef>
              <a:buClrTx/>
              <a:buSzTx/>
              <a:buFontTx/>
              <a:buNone/>
              <a:defRPr sz="1200" b="0">
                <a:latin typeface="Times New Roman" panose="02020603050405020304" pitchFamily="18" charset="0"/>
              </a:defRPr>
            </a:lvl1pPr>
          </a:lstStyle>
          <a:p>
            <a:fld id="{7B12F115-F532-EB48-8344-900A349F0C9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522CA54-D3CE-2C44-A460-7E8D35E23348}"/>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dirty="0">
                <a:latin typeface="Times New Roman" pitchFamily="18" charset="0"/>
              </a:defRPr>
            </a:lvl1pPr>
          </a:lstStyle>
          <a:p>
            <a:pPr>
              <a:defRPr/>
            </a:pPr>
            <a:endParaRPr lang="en-US"/>
          </a:p>
        </p:txBody>
      </p:sp>
      <p:sp>
        <p:nvSpPr>
          <p:cNvPr id="4099" name="Rectangle 3">
            <a:extLst>
              <a:ext uri="{FF2B5EF4-FFF2-40B4-BE49-F238E27FC236}">
                <a16:creationId xmlns:a16="http://schemas.microsoft.com/office/drawing/2014/main" id="{23F4FBCF-22EF-8845-A32D-CD6398CA5A07}"/>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dirty="0">
                <a:latin typeface="Times New Roman" pitchFamily="18" charset="0"/>
              </a:defRPr>
            </a:lvl1pPr>
          </a:lstStyle>
          <a:p>
            <a:pPr>
              <a:defRPr/>
            </a:pPr>
            <a:endParaRPr lang="en-US"/>
          </a:p>
        </p:txBody>
      </p:sp>
      <p:sp>
        <p:nvSpPr>
          <p:cNvPr id="97284" name="Rectangle 4">
            <a:extLst>
              <a:ext uri="{FF2B5EF4-FFF2-40B4-BE49-F238E27FC236}">
                <a16:creationId xmlns:a16="http://schemas.microsoft.com/office/drawing/2014/main" id="{06D90DFE-3029-0D49-A5E9-6621B96B582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1952332-FBA7-E644-B6A6-F9A58341D576}"/>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0FCC7492-92E9-FC4D-9B64-2778FC68FC23}"/>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dirty="0">
                <a:latin typeface="Times New Roman" pitchFamily="18" charset="0"/>
              </a:defRPr>
            </a:lvl1pPr>
          </a:lstStyle>
          <a:p>
            <a:pPr>
              <a:defRPr/>
            </a:pPr>
            <a:endParaRPr lang="en-US"/>
          </a:p>
        </p:txBody>
      </p:sp>
      <p:sp>
        <p:nvSpPr>
          <p:cNvPr id="4103" name="Rectangle 7">
            <a:extLst>
              <a:ext uri="{FF2B5EF4-FFF2-40B4-BE49-F238E27FC236}">
                <a16:creationId xmlns:a16="http://schemas.microsoft.com/office/drawing/2014/main" id="{68E5E48D-6D00-1740-8E91-21CA6EB0F264}"/>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spcBef>
                <a:spcPct val="0"/>
              </a:spcBef>
              <a:buClrTx/>
              <a:buSzTx/>
              <a:buFontTx/>
              <a:buNone/>
              <a:defRPr sz="1200" b="0">
                <a:latin typeface="Times New Roman" panose="02020603050405020304" pitchFamily="18" charset="0"/>
              </a:defRPr>
            </a:lvl1pPr>
          </a:lstStyle>
          <a:p>
            <a:fld id="{831FD4D6-D1B8-EE42-BD1D-7A36A8125CF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EBB8A51C-7D3C-FD4B-B1D7-D1E87C563BEE}"/>
              </a:ext>
            </a:extLst>
          </p:cNvPr>
          <p:cNvSpPr>
            <a:spLocks noChangeArrowheads="1"/>
          </p:cNvSpPr>
          <p:nvPr/>
        </p:nvSpPr>
        <p:spPr bwMode="auto">
          <a:xfrm>
            <a:off x="990600" y="3636963"/>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charset="0"/>
              </a:defRPr>
            </a:lvl9pPr>
          </a:lstStyle>
          <a:p>
            <a:pPr algn="ctr" eaLnBrk="1" hangingPunct="1">
              <a:buFontTx/>
              <a:buNone/>
              <a:defRPr/>
            </a:pPr>
            <a:endParaRPr lang="en-US" altLang="en-US" i="1" dirty="0">
              <a:solidFill>
                <a:srgbClr val="000000"/>
              </a:solidFill>
              <a:latin typeface="Tahoma" charset="0"/>
            </a:endParaRPr>
          </a:p>
        </p:txBody>
      </p:sp>
      <p:sp>
        <p:nvSpPr>
          <p:cNvPr id="4" name="Line 14">
            <a:extLst>
              <a:ext uri="{FF2B5EF4-FFF2-40B4-BE49-F238E27FC236}">
                <a16:creationId xmlns:a16="http://schemas.microsoft.com/office/drawing/2014/main" id="{73136CA8-5257-D740-9DE1-7D6FCCF374A5}"/>
              </a:ext>
            </a:extLst>
          </p:cNvPr>
          <p:cNvSpPr>
            <a:spLocks noChangeShapeType="1"/>
          </p:cNvSpPr>
          <p:nvPr/>
        </p:nvSpPr>
        <p:spPr bwMode="auto">
          <a:xfrm>
            <a:off x="762000" y="685800"/>
            <a:ext cx="0" cy="1600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5">
            <a:extLst>
              <a:ext uri="{FF2B5EF4-FFF2-40B4-BE49-F238E27FC236}">
                <a16:creationId xmlns:a16="http://schemas.microsoft.com/office/drawing/2014/main" id="{543BAD51-FFC7-EF4A-BEC9-9A4CBF3BB999}"/>
              </a:ext>
            </a:extLst>
          </p:cNvPr>
          <p:cNvSpPr>
            <a:spLocks noChangeShapeType="1"/>
          </p:cNvSpPr>
          <p:nvPr/>
        </p:nvSpPr>
        <p:spPr bwMode="auto">
          <a:xfrm>
            <a:off x="533400" y="990600"/>
            <a:ext cx="7848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7">
            <a:extLst>
              <a:ext uri="{FF2B5EF4-FFF2-40B4-BE49-F238E27FC236}">
                <a16:creationId xmlns:a16="http://schemas.microsoft.com/office/drawing/2014/main" id="{2ACE0D4A-EF5F-554B-9C8E-77500ED334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5054600"/>
            <a:ext cx="7543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subTitle" idx="1"/>
          </p:nvPr>
        </p:nvSpPr>
        <p:spPr>
          <a:xfrm>
            <a:off x="1295400" y="1295400"/>
            <a:ext cx="7010400" cy="1524000"/>
          </a:xfrm>
          <a:prstGeom prst="rect">
            <a:avLst/>
          </a:prstGeom>
        </p:spPr>
        <p:txBody>
          <a:bodyPr/>
          <a:lstStyle>
            <a:lvl1pPr marL="0" indent="0" algn="ctr">
              <a:buFontTx/>
              <a:buNone/>
              <a:defRPr sz="3600" b="1" i="1"/>
            </a:lvl1pPr>
          </a:lstStyle>
          <a:p>
            <a:r>
              <a:rPr lang="en-US" dirty="0"/>
              <a:t>Click to edit Master subtitle style</a:t>
            </a:r>
          </a:p>
        </p:txBody>
      </p:sp>
    </p:spTree>
    <p:extLst>
      <p:ext uri="{BB962C8B-B14F-4D97-AF65-F5344CB8AC3E}">
        <p14:creationId xmlns:p14="http://schemas.microsoft.com/office/powerpoint/2010/main" val="139801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25"/>
          <p:cNvSpPr>
            <a:spLocks noGrp="1"/>
          </p:cNvSpPr>
          <p:nvPr>
            <p:ph type="title"/>
          </p:nvPr>
        </p:nvSpPr>
        <p:spPr>
          <a:xfrm>
            <a:off x="685800" y="304800"/>
            <a:ext cx="7772400" cy="1066800"/>
          </a:xfrm>
          <a:prstGeom prst="rect">
            <a:avLst/>
          </a:prstGeom>
        </p:spPr>
        <p:txBody>
          <a:bodyPr anchor="ctr"/>
          <a:lstStyle>
            <a:lvl1pPr>
              <a:defRPr/>
            </a:lvl1pPr>
          </a:lstStyle>
          <a:p>
            <a:r>
              <a:rPr lang="en-US" dirty="0"/>
              <a:t>Click to edit Master title style</a:t>
            </a:r>
          </a:p>
        </p:txBody>
      </p:sp>
      <p:sp>
        <p:nvSpPr>
          <p:cNvPr id="4" name="Rectangle 6">
            <a:extLst>
              <a:ext uri="{FF2B5EF4-FFF2-40B4-BE49-F238E27FC236}">
                <a16:creationId xmlns:a16="http://schemas.microsoft.com/office/drawing/2014/main" id="{A9999A9D-4521-B949-9C84-255B5C8492CF}"/>
              </a:ext>
            </a:extLst>
          </p:cNvPr>
          <p:cNvSpPr>
            <a:spLocks noGrp="1" noChangeArrowheads="1"/>
          </p:cNvSpPr>
          <p:nvPr>
            <p:ph type="sldNum" sz="quarter" idx="10"/>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55B3D2A1-C917-A143-9163-012A87008099}" type="slidenum">
              <a:rPr lang="en-US" altLang="en-US"/>
              <a:pPr/>
              <a:t>‹#›</a:t>
            </a:fld>
            <a:endParaRPr lang="en-US" altLang="en-US"/>
          </a:p>
        </p:txBody>
      </p:sp>
    </p:spTree>
    <p:extLst>
      <p:ext uri="{BB962C8B-B14F-4D97-AF65-F5344CB8AC3E}">
        <p14:creationId xmlns:p14="http://schemas.microsoft.com/office/powerpoint/2010/main" val="2171145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Question">
    <p:bg>
      <p:bgPr>
        <a:solidFill>
          <a:srgbClr val="0033CC">
            <a:alpha val="50195"/>
          </a:srgbClr>
        </a:solidFill>
        <a:effectLst/>
      </p:bgPr>
    </p:bg>
    <p:spTree>
      <p:nvGrpSpPr>
        <p:cNvPr id="1" name=""/>
        <p:cNvGrpSpPr/>
        <p:nvPr/>
      </p:nvGrpSpPr>
      <p:grpSpPr>
        <a:xfrm>
          <a:off x="0" y="0"/>
          <a:ext cx="0" cy="0"/>
          <a:chOff x="0" y="0"/>
          <a:chExt cx="0" cy="0"/>
        </a:xfrm>
      </p:grpSpPr>
      <p:pic>
        <p:nvPicPr>
          <p:cNvPr id="5" name="Picture 5" descr="MCj04348590000[1]">
            <a:extLst>
              <a:ext uri="{FF2B5EF4-FFF2-40B4-BE49-F238E27FC236}">
                <a16:creationId xmlns:a16="http://schemas.microsoft.com/office/drawing/2014/main" id="{CC97C9A7-393A-494D-ADF7-45CCAE36A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5"/>
          <p:cNvSpPr>
            <a:spLocks noGrp="1"/>
          </p:cNvSpPr>
          <p:nvPr>
            <p:ph type="title"/>
          </p:nvPr>
        </p:nvSpPr>
        <p:spPr>
          <a:xfrm>
            <a:off x="685800" y="533400"/>
            <a:ext cx="7772400" cy="838200"/>
          </a:xfrm>
          <a:prstGeom prst="rect">
            <a:avLst/>
          </a:prstGeom>
        </p:spPr>
        <p:txBody>
          <a:bodyPr anchor="ctr"/>
          <a:lstStyle>
            <a:lvl1pPr>
              <a:defRPr>
                <a:solidFill>
                  <a:schemeClr val="bg1"/>
                </a:solidFill>
              </a:defRPr>
            </a:lvl1pPr>
          </a:lstStyle>
          <a:p>
            <a:r>
              <a:rPr lang="en-US" dirty="0"/>
              <a:t>Click to edit Master title style</a:t>
            </a:r>
          </a:p>
        </p:txBody>
      </p:sp>
      <p:sp>
        <p:nvSpPr>
          <p:cNvPr id="7" name="Text Placeholder 6"/>
          <p:cNvSpPr>
            <a:spLocks noGrp="1"/>
          </p:cNvSpPr>
          <p:nvPr>
            <p:ph type="body" sz="quarter" idx="11"/>
          </p:nvPr>
        </p:nvSpPr>
        <p:spPr>
          <a:xfrm>
            <a:off x="685800" y="1752600"/>
            <a:ext cx="7772400" cy="4191000"/>
          </a:xfrm>
          <a:prstGeom prst="rect">
            <a:avLst/>
          </a:prstGeom>
        </p:spPr>
        <p:txBody>
          <a:bodyPr/>
          <a:lstStyle>
            <a:lvl1pPr>
              <a:defRPr>
                <a:solidFill>
                  <a:schemeClr val="bg1"/>
                </a:solidFill>
              </a:defRPr>
            </a:lvl1pPr>
          </a:lstStyle>
          <a:p>
            <a:pPr lvl="0"/>
            <a:r>
              <a:rPr lang="en-US"/>
              <a:t>Click to edit Master text styles</a:t>
            </a:r>
          </a:p>
          <a:p>
            <a:pPr lvl="1"/>
            <a:r>
              <a:rPr lang="en-US"/>
              <a:t>Second level</a:t>
            </a:r>
          </a:p>
          <a:p>
            <a:pPr lvl="2"/>
            <a:r>
              <a:rPr lang="en-US"/>
              <a:t>Third level</a:t>
            </a:r>
          </a:p>
        </p:txBody>
      </p:sp>
      <p:sp>
        <p:nvSpPr>
          <p:cNvPr id="6" name="Slide Number Placeholder 2">
            <a:extLst>
              <a:ext uri="{FF2B5EF4-FFF2-40B4-BE49-F238E27FC236}">
                <a16:creationId xmlns:a16="http://schemas.microsoft.com/office/drawing/2014/main" id="{7DB929FE-236D-5443-8151-0E1D43339C19}"/>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FE858591-3395-5148-B93A-E3E6C8057BF1}" type="slidenum">
              <a:rPr lang="en-US" altLang="en-US"/>
              <a:pPr/>
              <a:t>‹#›</a:t>
            </a:fld>
            <a:endParaRPr lang="en-US" altLang="en-US"/>
          </a:p>
          <a:p>
            <a:endParaRPr lang="en-US" altLang="en-US"/>
          </a:p>
        </p:txBody>
      </p:sp>
    </p:spTree>
    <p:extLst>
      <p:ext uri="{BB962C8B-B14F-4D97-AF65-F5344CB8AC3E}">
        <p14:creationId xmlns:p14="http://schemas.microsoft.com/office/powerpoint/2010/main" val="409444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ussion Ques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MCj04348590000[1]">
            <a:extLst>
              <a:ext uri="{FF2B5EF4-FFF2-40B4-BE49-F238E27FC236}">
                <a16:creationId xmlns:a16="http://schemas.microsoft.com/office/drawing/2014/main" id="{975A4E78-4BBA-CA45-8BDD-FA0124CA0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609600"/>
            <a:ext cx="6934200" cy="685800"/>
          </a:xfrm>
          <a:prstGeom prst="rect">
            <a:avLst/>
          </a:prstGeom>
        </p:spPr>
        <p:txBody>
          <a:bodyPr anchor="ct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1"/>
          </p:nvPr>
        </p:nvSpPr>
        <p:spPr>
          <a:xfrm>
            <a:off x="685800" y="1600200"/>
            <a:ext cx="7315200" cy="4114800"/>
          </a:xfrm>
          <a:prstGeom prst="rect">
            <a:avLst/>
          </a:prstGeom>
        </p:spPr>
        <p:txBody>
          <a:bodyPr/>
          <a:lstStyle>
            <a:lvl1pPr>
              <a:defRPr baseline="0">
                <a:solidFill>
                  <a:schemeClr val="bg1"/>
                </a:solidFill>
              </a:defRPr>
            </a:lvl1pPr>
          </a:lstStyle>
          <a:p>
            <a:pPr lvl="0"/>
            <a:r>
              <a:rPr lang="en-US"/>
              <a:t>Click to edit Master text styles</a:t>
            </a:r>
          </a:p>
          <a:p>
            <a:pPr lvl="1"/>
            <a:r>
              <a:rPr lang="en-US"/>
              <a:t>Second level</a:t>
            </a:r>
          </a:p>
          <a:p>
            <a:pPr lvl="2"/>
            <a:r>
              <a:rPr lang="en-US"/>
              <a:t>Third level</a:t>
            </a:r>
          </a:p>
        </p:txBody>
      </p:sp>
      <p:sp>
        <p:nvSpPr>
          <p:cNvPr id="5" name="Slide Number Placeholder 2">
            <a:extLst>
              <a:ext uri="{FF2B5EF4-FFF2-40B4-BE49-F238E27FC236}">
                <a16:creationId xmlns:a16="http://schemas.microsoft.com/office/drawing/2014/main" id="{3BD13D96-61A7-CC49-9BFA-215A48737812}"/>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A2ADB50B-6FD5-AD42-A31F-923A342DDCB8}" type="slidenum">
              <a:rPr lang="en-US" altLang="en-US"/>
              <a:pPr/>
              <a:t>‹#›</a:t>
            </a:fld>
            <a:endParaRPr lang="en-US" altLang="en-US"/>
          </a:p>
        </p:txBody>
      </p:sp>
    </p:spTree>
    <p:extLst>
      <p:ext uri="{BB962C8B-B14F-4D97-AF65-F5344CB8AC3E}">
        <p14:creationId xmlns:p14="http://schemas.microsoft.com/office/powerpoint/2010/main" val="122452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ning or Cau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086600" cy="731838"/>
          </a:xfrm>
          <a:prstGeom prst="rect">
            <a:avLst/>
          </a:prstGeom>
        </p:spPr>
        <p:txBody>
          <a:bodyPr anchor="ctr"/>
          <a:lstStyle>
            <a:lvl1pPr algn="l" rtl="0" eaLnBrk="1" fontAlgn="base" hangingPunct="1">
              <a:lnSpc>
                <a:spcPct val="80000"/>
              </a:lnSpc>
              <a:spcBef>
                <a:spcPct val="0"/>
              </a:spcBef>
              <a:spcAft>
                <a:spcPct val="0"/>
              </a:spcAft>
              <a:defRPr lang="en-US" sz="3200" b="1" dirty="0">
                <a:solidFill>
                  <a:srgbClr val="A50021"/>
                </a:solidFill>
                <a:latin typeface="+mj-lt"/>
                <a:ea typeface="+mj-ea"/>
                <a:cs typeface="+mj-cs"/>
              </a:defRPr>
            </a:lvl1pPr>
          </a:lstStyle>
          <a:p>
            <a:r>
              <a:rPr lang="en-US" dirty="0"/>
              <a:t>Click to edit Master title style</a:t>
            </a:r>
          </a:p>
        </p:txBody>
      </p:sp>
      <p:sp>
        <p:nvSpPr>
          <p:cNvPr id="5" name="Text Placeholder 4"/>
          <p:cNvSpPr>
            <a:spLocks noGrp="1"/>
          </p:cNvSpPr>
          <p:nvPr>
            <p:ph type="body" sz="quarter" idx="11"/>
          </p:nvPr>
        </p:nvSpPr>
        <p:spPr>
          <a:xfrm>
            <a:off x="838200" y="1676400"/>
            <a:ext cx="7467600" cy="4038600"/>
          </a:xfrm>
          <a:prstGeom prst="rect">
            <a:avLst/>
          </a:prstGeom>
        </p:spPr>
        <p:txBody>
          <a:bodyPr/>
          <a:lstStyle>
            <a:lvl1pPr>
              <a:defRPr>
                <a:solidFill>
                  <a:schemeClr val="bg1"/>
                </a:solidFill>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E2804CB5-54FD-7F4E-97AC-874CF08FC58C}"/>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EB8011F2-9C89-414F-B882-47DCF32FCE03}" type="slidenum">
              <a:rPr lang="en-US" altLang="en-US"/>
              <a:pPr/>
              <a:t>‹#›</a:t>
            </a:fld>
            <a:endParaRPr lang="en-US" altLang="en-US"/>
          </a:p>
        </p:txBody>
      </p:sp>
    </p:spTree>
    <p:extLst>
      <p:ext uri="{BB962C8B-B14F-4D97-AF65-F5344CB8AC3E}">
        <p14:creationId xmlns:p14="http://schemas.microsoft.com/office/powerpoint/2010/main" val="41148145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519623C-8BEE-6448-A3FD-BE030336F55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0450" y="6280150"/>
            <a:ext cx="1638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9">
            <a:extLst>
              <a:ext uri="{FF2B5EF4-FFF2-40B4-BE49-F238E27FC236}">
                <a16:creationId xmlns:a16="http://schemas.microsoft.com/office/drawing/2014/main" id="{79B07953-CFDB-9243-AF21-C968C0724505}"/>
              </a:ext>
            </a:extLst>
          </p:cNvPr>
          <p:cNvSpPr>
            <a:spLocks noChangeShapeType="1"/>
          </p:cNvSpPr>
          <p:nvPr/>
        </p:nvSpPr>
        <p:spPr bwMode="auto">
          <a:xfrm>
            <a:off x="685800" y="304800"/>
            <a:ext cx="0" cy="1371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20">
            <a:extLst>
              <a:ext uri="{FF2B5EF4-FFF2-40B4-BE49-F238E27FC236}">
                <a16:creationId xmlns:a16="http://schemas.microsoft.com/office/drawing/2014/main" id="{927314D4-7C55-CC47-B31B-B4E80E8B3155}"/>
              </a:ext>
            </a:extLst>
          </p:cNvPr>
          <p:cNvSpPr>
            <a:spLocks noChangeShapeType="1"/>
          </p:cNvSpPr>
          <p:nvPr/>
        </p:nvSpPr>
        <p:spPr bwMode="auto">
          <a:xfrm>
            <a:off x="381000" y="1371600"/>
            <a:ext cx="80772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187" r:id="rId1"/>
    <p:sldLayoutId id="2147485188" r:id="rId2"/>
    <p:sldLayoutId id="2147485189" r:id="rId3"/>
    <p:sldLayoutId id="2147485190" r:id="rId4"/>
    <p:sldLayoutId id="2147485191" r:id="rId5"/>
  </p:sldLayoutIdLst>
  <p:hf hdr="0" dt="0"/>
  <p:txStyles>
    <p:titleStyle>
      <a:lvl1pPr algn="l" rtl="0" eaLnBrk="0" fontAlgn="base" hangingPunct="0">
        <a:lnSpc>
          <a:spcPct val="80000"/>
        </a:lnSpc>
        <a:spcBef>
          <a:spcPct val="0"/>
        </a:spcBef>
        <a:spcAft>
          <a:spcPct val="0"/>
        </a:spcAft>
        <a:defRPr sz="3200" b="1">
          <a:solidFill>
            <a:srgbClr val="0033CC"/>
          </a:solidFill>
          <a:latin typeface="+mj-lt"/>
          <a:ea typeface="+mj-ea"/>
          <a:cs typeface="+mj-cs"/>
        </a:defRPr>
      </a:lvl1pPr>
      <a:lvl2pPr algn="l" rtl="0" eaLnBrk="0" fontAlgn="base" hangingPunct="0">
        <a:lnSpc>
          <a:spcPct val="80000"/>
        </a:lnSpc>
        <a:spcBef>
          <a:spcPct val="0"/>
        </a:spcBef>
        <a:spcAft>
          <a:spcPct val="0"/>
        </a:spcAft>
        <a:defRPr sz="3200" b="1">
          <a:solidFill>
            <a:srgbClr val="0033CC"/>
          </a:solidFill>
          <a:latin typeface="Tahoma" pitchFamily="34" charset="0"/>
        </a:defRPr>
      </a:lvl2pPr>
      <a:lvl3pPr algn="l" rtl="0" eaLnBrk="0" fontAlgn="base" hangingPunct="0">
        <a:lnSpc>
          <a:spcPct val="80000"/>
        </a:lnSpc>
        <a:spcBef>
          <a:spcPct val="0"/>
        </a:spcBef>
        <a:spcAft>
          <a:spcPct val="0"/>
        </a:spcAft>
        <a:defRPr sz="3200" b="1">
          <a:solidFill>
            <a:srgbClr val="0033CC"/>
          </a:solidFill>
          <a:latin typeface="Tahoma" pitchFamily="34" charset="0"/>
        </a:defRPr>
      </a:lvl3pPr>
      <a:lvl4pPr algn="l" rtl="0" eaLnBrk="0" fontAlgn="base" hangingPunct="0">
        <a:lnSpc>
          <a:spcPct val="80000"/>
        </a:lnSpc>
        <a:spcBef>
          <a:spcPct val="0"/>
        </a:spcBef>
        <a:spcAft>
          <a:spcPct val="0"/>
        </a:spcAft>
        <a:defRPr sz="3200" b="1">
          <a:solidFill>
            <a:srgbClr val="0033CC"/>
          </a:solidFill>
          <a:latin typeface="Tahoma" pitchFamily="34" charset="0"/>
        </a:defRPr>
      </a:lvl4pPr>
      <a:lvl5pPr algn="l" rtl="0" eaLnBrk="0" fontAlgn="base" hangingPunct="0">
        <a:lnSpc>
          <a:spcPct val="80000"/>
        </a:lnSpc>
        <a:spcBef>
          <a:spcPct val="0"/>
        </a:spcBef>
        <a:spcAft>
          <a:spcPct val="0"/>
        </a:spcAft>
        <a:defRPr sz="3200" b="1">
          <a:solidFill>
            <a:srgbClr val="0033CC"/>
          </a:solidFill>
          <a:latin typeface="Tahoma" pitchFamily="34" charset="0"/>
        </a:defRPr>
      </a:lvl5pPr>
      <a:lvl6pPr marL="457200" algn="l" rtl="0" eaLnBrk="1" fontAlgn="base" hangingPunct="1">
        <a:lnSpc>
          <a:spcPct val="80000"/>
        </a:lnSpc>
        <a:spcBef>
          <a:spcPct val="0"/>
        </a:spcBef>
        <a:spcAft>
          <a:spcPct val="0"/>
        </a:spcAft>
        <a:defRPr sz="3600" b="1">
          <a:solidFill>
            <a:srgbClr val="0033CC"/>
          </a:solidFill>
          <a:latin typeface="Tahoma" pitchFamily="34" charset="0"/>
        </a:defRPr>
      </a:lvl6pPr>
      <a:lvl7pPr marL="914400" algn="l" rtl="0" eaLnBrk="1" fontAlgn="base" hangingPunct="1">
        <a:lnSpc>
          <a:spcPct val="80000"/>
        </a:lnSpc>
        <a:spcBef>
          <a:spcPct val="0"/>
        </a:spcBef>
        <a:spcAft>
          <a:spcPct val="0"/>
        </a:spcAft>
        <a:defRPr sz="3600" b="1">
          <a:solidFill>
            <a:srgbClr val="0033CC"/>
          </a:solidFill>
          <a:latin typeface="Tahoma" pitchFamily="34" charset="0"/>
        </a:defRPr>
      </a:lvl7pPr>
      <a:lvl8pPr marL="1371600" algn="l" rtl="0" eaLnBrk="1" fontAlgn="base" hangingPunct="1">
        <a:lnSpc>
          <a:spcPct val="80000"/>
        </a:lnSpc>
        <a:spcBef>
          <a:spcPct val="0"/>
        </a:spcBef>
        <a:spcAft>
          <a:spcPct val="0"/>
        </a:spcAft>
        <a:defRPr sz="3600" b="1">
          <a:solidFill>
            <a:srgbClr val="0033CC"/>
          </a:solidFill>
          <a:latin typeface="Tahoma" pitchFamily="34" charset="0"/>
        </a:defRPr>
      </a:lvl8pPr>
      <a:lvl9pPr marL="1828800" algn="l" rtl="0" eaLnBrk="1" fontAlgn="base" hangingPunct="1">
        <a:lnSpc>
          <a:spcPct val="80000"/>
        </a:lnSpc>
        <a:spcBef>
          <a:spcPct val="0"/>
        </a:spcBef>
        <a:spcAft>
          <a:spcPct val="0"/>
        </a:spcAft>
        <a:defRPr sz="36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A50021"/>
        </a:buClr>
        <a:buSzPct val="11000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8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800">
          <a:solidFill>
            <a:schemeClr val="tx1"/>
          </a:solidFill>
          <a:latin typeface="+mn-lt"/>
        </a:defRPr>
      </a:lvl4pPr>
      <a:lvl5pPr marL="2057400" indent="-228600" algn="l" rtl="0" eaLnBrk="0" fontAlgn="base" hangingPunct="0">
        <a:spcBef>
          <a:spcPct val="20000"/>
        </a:spcBef>
        <a:spcAft>
          <a:spcPct val="0"/>
        </a:spcAft>
        <a:buClr>
          <a:srgbClr val="A50021"/>
        </a:buClr>
        <a:buChar char="–"/>
        <a:defRPr sz="2800">
          <a:solidFill>
            <a:schemeClr val="tx1"/>
          </a:solidFill>
          <a:latin typeface="+mn-lt"/>
        </a:defRPr>
      </a:lvl5pPr>
      <a:lvl6pPr marL="2514600" indent="-228600" algn="l" rtl="0" eaLnBrk="1" fontAlgn="base" hangingPunct="1">
        <a:spcBef>
          <a:spcPct val="20000"/>
        </a:spcBef>
        <a:spcAft>
          <a:spcPct val="0"/>
        </a:spcAft>
        <a:buClr>
          <a:srgbClr val="A50021"/>
        </a:buClr>
        <a:buChar char="–"/>
        <a:defRPr sz="2800">
          <a:solidFill>
            <a:schemeClr val="tx1"/>
          </a:solidFill>
          <a:latin typeface="+mn-lt"/>
        </a:defRPr>
      </a:lvl6pPr>
      <a:lvl7pPr marL="2971800" indent="-228600" algn="l" rtl="0" eaLnBrk="1" fontAlgn="base" hangingPunct="1">
        <a:spcBef>
          <a:spcPct val="20000"/>
        </a:spcBef>
        <a:spcAft>
          <a:spcPct val="0"/>
        </a:spcAft>
        <a:buClr>
          <a:srgbClr val="A50021"/>
        </a:buClr>
        <a:buChar char="–"/>
        <a:defRPr sz="2800">
          <a:solidFill>
            <a:schemeClr val="tx1"/>
          </a:solidFill>
          <a:latin typeface="+mn-lt"/>
        </a:defRPr>
      </a:lvl7pPr>
      <a:lvl8pPr marL="3429000" indent="-228600" algn="l" rtl="0" eaLnBrk="1" fontAlgn="base" hangingPunct="1">
        <a:spcBef>
          <a:spcPct val="20000"/>
        </a:spcBef>
        <a:spcAft>
          <a:spcPct val="0"/>
        </a:spcAft>
        <a:buClr>
          <a:srgbClr val="A50021"/>
        </a:buClr>
        <a:buChar char="–"/>
        <a:defRPr sz="2800">
          <a:solidFill>
            <a:schemeClr val="tx1"/>
          </a:solidFill>
          <a:latin typeface="+mn-lt"/>
        </a:defRPr>
      </a:lvl8pPr>
      <a:lvl9pPr marL="3886200" indent="-228600" algn="l" rtl="0" eaLnBrk="1" fontAlgn="base" hangingPunct="1">
        <a:spcBef>
          <a:spcPct val="20000"/>
        </a:spcBef>
        <a:spcAft>
          <a:spcPct val="0"/>
        </a:spcAft>
        <a:buClr>
          <a:srgbClr val="A5002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8.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10.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11.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18.jpe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20.jpe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25.jpe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image" Target="../media/image27.jpeg"/><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image" Target="../media/image28.jpeg"/><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5.xml"/><Relationship Id="rId7" Type="http://schemas.openxmlformats.org/officeDocument/2006/relationships/image" Target="../media/image30.jpeg"/><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a:extLst>
              <a:ext uri="{FF2B5EF4-FFF2-40B4-BE49-F238E27FC236}">
                <a16:creationId xmlns:a16="http://schemas.microsoft.com/office/drawing/2014/main" id="{126A8576-B5DA-4E4B-BF98-41E5A1B87BA5}"/>
              </a:ext>
            </a:extLst>
          </p:cNvPr>
          <p:cNvSpPr txBox="1">
            <a:spLocks noChangeArrowheads="1"/>
          </p:cNvSpPr>
          <p:nvPr/>
        </p:nvSpPr>
        <p:spPr bwMode="auto">
          <a:xfrm>
            <a:off x="1295400" y="1295400"/>
            <a:ext cx="701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hangingPunct="1">
              <a:buClr>
                <a:srgbClr val="A50021"/>
              </a:buClr>
              <a:buFontTx/>
              <a:buNone/>
            </a:pPr>
            <a:r>
              <a:rPr lang="en-US" altLang="en-US" sz="3600" i="1" dirty="0">
                <a:latin typeface="Tahoma" panose="020B0604030504040204" pitchFamily="34" charset="0"/>
              </a:rPr>
              <a:t>Fire Inspection and</a:t>
            </a:r>
            <a:br>
              <a:rPr lang="en-US" altLang="en-US" sz="3600" i="1" dirty="0">
                <a:latin typeface="Tahoma" panose="020B0604030504040204" pitchFamily="34" charset="0"/>
              </a:rPr>
            </a:br>
            <a:r>
              <a:rPr lang="en-US" altLang="en-US" sz="3600" i="1" dirty="0">
                <a:latin typeface="Tahoma" panose="020B0604030504040204" pitchFamily="34" charset="0"/>
              </a:rPr>
              <a:t>Code Enforcement</a:t>
            </a:r>
          </a:p>
          <a:p>
            <a:pPr algn="ctr" eaLnBrk="1" hangingPunct="1">
              <a:buClr>
                <a:srgbClr val="A50021"/>
              </a:buClr>
              <a:buFontTx/>
              <a:buNone/>
            </a:pPr>
            <a:r>
              <a:rPr lang="en-US" altLang="en-US" sz="3600" i="1" dirty="0">
                <a:latin typeface="Tahoma" panose="020B0604030504040204" pitchFamily="34" charset="0"/>
              </a:rPr>
              <a:t>8th Edition</a:t>
            </a:r>
            <a:br>
              <a:rPr lang="en-US" altLang="en-US" sz="3600" i="1" dirty="0">
                <a:latin typeface="Tahoma" panose="020B0604030504040204" pitchFamily="34" charset="0"/>
              </a:rPr>
            </a:br>
            <a:r>
              <a:rPr lang="en-US" altLang="en-US" sz="2400" i="1" dirty="0">
                <a:latin typeface="Tahoma" panose="020B0604030504040204" pitchFamily="34" charset="0"/>
              </a:rPr>
              <a:t>Inspector II</a:t>
            </a:r>
          </a:p>
          <a:p>
            <a:pPr algn="ctr" eaLnBrk="1" hangingPunct="1">
              <a:buClr>
                <a:srgbClr val="A50021"/>
              </a:buClr>
              <a:buFontTx/>
              <a:buNone/>
            </a:pPr>
            <a:endParaRPr lang="en-US" altLang="en-US" sz="3600" i="1" dirty="0">
              <a:latin typeface="Tahoma" panose="020B0604030504040204" pitchFamily="34" charset="0"/>
            </a:endParaRPr>
          </a:p>
          <a:p>
            <a:pPr eaLnBrk="1" hangingPunct="1">
              <a:buClr>
                <a:srgbClr val="A50021"/>
              </a:buClr>
            </a:pPr>
            <a:endParaRPr lang="en-US" altLang="en-US" dirty="0">
              <a:latin typeface="Tahoma" panose="020B0604030504040204" pitchFamily="34" charset="0"/>
            </a:endParaRPr>
          </a:p>
          <a:p>
            <a:pPr eaLnBrk="1" hangingPunct="1">
              <a:buClr>
                <a:srgbClr val="A50021"/>
              </a:buClr>
            </a:pPr>
            <a:endParaRPr lang="en-US" altLang="en-US" dirty="0">
              <a:latin typeface="Tahoma" panose="020B0604030504040204" pitchFamily="34" charset="0"/>
            </a:endParaRPr>
          </a:p>
        </p:txBody>
      </p:sp>
      <p:sp>
        <p:nvSpPr>
          <p:cNvPr id="7171" name="Rectangle 1030">
            <a:extLst>
              <a:ext uri="{FF2B5EF4-FFF2-40B4-BE49-F238E27FC236}">
                <a16:creationId xmlns:a16="http://schemas.microsoft.com/office/drawing/2014/main" id="{D43FB61F-F8B5-E54C-9C68-938C8D5C6A07}"/>
              </a:ext>
            </a:extLst>
          </p:cNvPr>
          <p:cNvSpPr>
            <a:spLocks noChangeArrowheads="1"/>
          </p:cNvSpPr>
          <p:nvPr/>
        </p:nvSpPr>
        <p:spPr bwMode="auto">
          <a:xfrm>
            <a:off x="762000" y="3962400"/>
            <a:ext cx="784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hangingPunct="1">
              <a:buFontTx/>
              <a:buNone/>
            </a:pPr>
            <a:r>
              <a:rPr lang="en-US" altLang="en-US" i="1">
                <a:latin typeface="Tahoma" panose="020B0604030504040204" pitchFamily="34" charset="0"/>
              </a:rPr>
              <a:t>Chapter 15 — Plans Review and</a:t>
            </a:r>
            <a:br>
              <a:rPr lang="en-US" altLang="en-US" i="1">
                <a:latin typeface="Tahoma" panose="020B0604030504040204" pitchFamily="34" charset="0"/>
              </a:rPr>
            </a:br>
            <a:r>
              <a:rPr lang="en-US" altLang="en-US" i="1">
                <a:latin typeface="Tahoma" panose="020B0604030504040204" pitchFamily="34" charset="0"/>
              </a:rPr>
              <a:t> Field Verification</a:t>
            </a:r>
          </a:p>
          <a:p>
            <a:pPr algn="ctr" eaLnBrk="1" hangingPunct="1">
              <a:buFontTx/>
              <a:buNone/>
            </a:pPr>
            <a:endParaRPr lang="en-US" altLang="en-US" sz="1200" i="1">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D6B0C3-2705-094F-BB8D-2185260E39D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6F5F372A-0BCE-DA4A-ACED-9B8923FDD8DD}" type="slidenum">
              <a:rPr lang="en-US" altLang="en-US" sz="1200">
                <a:latin typeface="Tahoma" panose="020B0604030504040204" pitchFamily="34" charset="0"/>
              </a:rPr>
              <a:pPr eaLnBrk="1" hangingPunct="1"/>
              <a:t>9</a:t>
            </a:fld>
            <a:endParaRPr lang="en-US" altLang="en-US" sz="1200">
              <a:latin typeface="Tahoma" panose="020B0604030504040204" pitchFamily="34" charset="0"/>
            </a:endParaRPr>
          </a:p>
        </p:txBody>
      </p:sp>
      <p:sp>
        <p:nvSpPr>
          <p:cNvPr id="16386" name="Title 2">
            <a:extLst>
              <a:ext uri="{FF2B5EF4-FFF2-40B4-BE49-F238E27FC236}">
                <a16:creationId xmlns:a16="http://schemas.microsoft.com/office/drawing/2014/main" id="{47BDFE58-7524-994F-8AF0-912EE28A7A83}"/>
              </a:ext>
            </a:extLst>
          </p:cNvPr>
          <p:cNvSpPr>
            <a:spLocks noGrp="1"/>
          </p:cNvSpPr>
          <p:nvPr>
            <p:ph type="title"/>
          </p:nvPr>
        </p:nvSpPr>
        <p:spPr bwMode="auto">
          <a:xfrm>
            <a:off x="685800" y="5000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importance of tracking project changes.</a:t>
            </a:r>
          </a:p>
        </p:txBody>
      </p:sp>
      <p:graphicFrame>
        <p:nvGraphicFramePr>
          <p:cNvPr id="5" name="Content Placeholder 4" descr="Clients may make minor revisions, called change orders&#10;Plans examiners must maintain records of these communications for possible reference&#10;Inspectors should be aware of all changes to the construction plans; inspect the project to verify that the changes are made as approved&#10;In some locations, all changes made throughout the project must be collated into a single set of documents and submitted as a record set of construction documents for the project; known as an “as-built” set of documents&#10;">
            <a:extLst>
              <a:ext uri="{FF2B5EF4-FFF2-40B4-BE49-F238E27FC236}">
                <a16:creationId xmlns:a16="http://schemas.microsoft.com/office/drawing/2014/main" id="{1BF93161-E181-374F-B3EF-3047B24A1156}"/>
              </a:ext>
            </a:extLst>
          </p:cNvPr>
          <p:cNvGraphicFramePr>
            <a:graphicFrameLocks noGrp="1"/>
          </p:cNvGraphicFramePr>
          <p:nvPr>
            <p:ph idx="1"/>
            <p:extLst>
              <p:ext uri="{D42A27DB-BD31-4B8C-83A1-F6EECF244321}">
                <p14:modId xmlns:p14="http://schemas.microsoft.com/office/powerpoint/2010/main" val="2209389270"/>
              </p:ext>
            </p:extLst>
          </p:nvPr>
        </p:nvGraphicFramePr>
        <p:xfrm>
          <a:off x="685800" y="1524000"/>
          <a:ext cx="7772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085213-FC43-DE48-B634-1916209CF53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D290CF63-26A2-DD44-90F0-95BFDA6863B4}" type="slidenum">
              <a:rPr lang="en-US" altLang="en-US" sz="1200">
                <a:latin typeface="Tahoma" panose="020B0604030504040204" pitchFamily="34" charset="0"/>
              </a:rPr>
              <a:pPr eaLnBrk="1" hangingPunct="1"/>
              <a:t>10</a:t>
            </a:fld>
            <a:endParaRPr lang="en-US" altLang="en-US" sz="1200">
              <a:latin typeface="Tahoma" panose="020B0604030504040204" pitchFamily="34" charset="0"/>
            </a:endParaRPr>
          </a:p>
        </p:txBody>
      </p:sp>
      <p:sp>
        <p:nvSpPr>
          <p:cNvPr id="17410" name="Title 2">
            <a:extLst>
              <a:ext uri="{FF2B5EF4-FFF2-40B4-BE49-F238E27FC236}">
                <a16:creationId xmlns:a16="http://schemas.microsoft.com/office/drawing/2014/main" id="{4FEEF310-B7AE-844B-A631-A300EDAE61CE}"/>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The local jurisdiction determines manner in which plans are handled or routed through the review process.</a:t>
            </a:r>
          </a:p>
        </p:txBody>
      </p:sp>
      <p:graphicFrame>
        <p:nvGraphicFramePr>
          <p:cNvPr id="3" name="Content Placeholder 2" descr="In some jurisdictions, building department examiners review the plans before plumbing, electrical, mechanical, or fire protection reviewers&#10;Ideally, all plans for a project are submitted to the reviewing authority at the same time&#10;There are times when this procedure is not best&#10;">
            <a:extLst>
              <a:ext uri="{FF2B5EF4-FFF2-40B4-BE49-F238E27FC236}">
                <a16:creationId xmlns:a16="http://schemas.microsoft.com/office/drawing/2014/main" id="{E745BBD7-6BF2-AE4B-8927-BD25A6A5D77C}"/>
              </a:ext>
            </a:extLst>
          </p:cNvPr>
          <p:cNvGraphicFramePr>
            <a:graphicFrameLocks noGrp="1"/>
          </p:cNvGraphicFramePr>
          <p:nvPr>
            <p:ph idx="1"/>
            <p:extLst>
              <p:ext uri="{D42A27DB-BD31-4B8C-83A1-F6EECF244321}">
                <p14:modId xmlns:p14="http://schemas.microsoft.com/office/powerpoint/2010/main" val="1142825288"/>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57DDC2-A051-4D4A-802C-E84D294B5A9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5B00BD4F-0CF7-3D40-8C7A-7EF5674A8615}" type="slidenum">
              <a:rPr lang="en-US" altLang="en-US" sz="1200">
                <a:latin typeface="Tahoma" panose="020B0604030504040204" pitchFamily="34" charset="0"/>
              </a:rPr>
              <a:pPr eaLnBrk="1" hangingPunct="1"/>
              <a:t>11</a:t>
            </a:fld>
            <a:endParaRPr lang="en-US" altLang="en-US" sz="1200">
              <a:latin typeface="Tahoma" panose="020B0604030504040204" pitchFamily="34" charset="0"/>
            </a:endParaRPr>
          </a:p>
        </p:txBody>
      </p:sp>
      <p:sp>
        <p:nvSpPr>
          <p:cNvPr id="18434" name="Title 2">
            <a:extLst>
              <a:ext uri="{FF2B5EF4-FFF2-40B4-BE49-F238E27FC236}">
                <a16:creationId xmlns:a16="http://schemas.microsoft.com/office/drawing/2014/main" id="{23DA0C21-1DAA-4844-8A61-C7377811947A}"/>
              </a:ext>
            </a:extLst>
          </p:cNvPr>
          <p:cNvSpPr>
            <a:spLocks noGrp="1"/>
          </p:cNvSpPr>
          <p:nvPr>
            <p:ph type="title"/>
          </p:nvPr>
        </p:nvSpPr>
        <p:spPr bwMode="auto">
          <a:xfrm>
            <a:off x="685800" y="4905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Agencies that review construction documents may charge a fee.</a:t>
            </a:r>
          </a:p>
        </p:txBody>
      </p:sp>
      <p:graphicFrame>
        <p:nvGraphicFramePr>
          <p:cNvPr id="3" name="Content Placeholder 2" descr="Used to defray administrative costs associated with the review&#10;Fees are established by ordinances and are similar to other municipal fees&#10;Manner in which fees are determined varies with the jurisdiction&#10;">
            <a:extLst>
              <a:ext uri="{FF2B5EF4-FFF2-40B4-BE49-F238E27FC236}">
                <a16:creationId xmlns:a16="http://schemas.microsoft.com/office/drawing/2014/main" id="{73061456-8F7A-A548-A2A8-23D6310710E4}"/>
              </a:ext>
            </a:extLst>
          </p:cNvPr>
          <p:cNvGraphicFramePr>
            <a:graphicFrameLocks noGrp="1"/>
          </p:cNvGraphicFramePr>
          <p:nvPr>
            <p:ph idx="1"/>
            <p:extLst>
              <p:ext uri="{D42A27DB-BD31-4B8C-83A1-F6EECF244321}">
                <p14:modId xmlns:p14="http://schemas.microsoft.com/office/powerpoint/2010/main" val="958476294"/>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F0EF23-E647-F440-879A-1B3A896A6EE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C780DF2-AA12-B047-91AF-A19009099CEE}" type="slidenum">
              <a:rPr lang="en-US" altLang="en-US" sz="1200">
                <a:latin typeface="Tahoma" panose="020B0604030504040204" pitchFamily="34" charset="0"/>
              </a:rPr>
              <a:pPr eaLnBrk="1" hangingPunct="1"/>
              <a:t>12</a:t>
            </a:fld>
            <a:endParaRPr lang="en-US" altLang="en-US" sz="1200">
              <a:latin typeface="Tahoma" panose="020B0604030504040204" pitchFamily="34" charset="0"/>
            </a:endParaRPr>
          </a:p>
        </p:txBody>
      </p:sp>
      <p:sp>
        <p:nvSpPr>
          <p:cNvPr id="19458" name="Title 2">
            <a:extLst>
              <a:ext uri="{FF2B5EF4-FFF2-40B4-BE49-F238E27FC236}">
                <a16:creationId xmlns:a16="http://schemas.microsoft.com/office/drawing/2014/main" id="{D1842BF2-6FB3-1F49-B8E2-F6DA713726DD}"/>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Submitted plans should have all information necessary to evaluate compliance with locally adopted code.</a:t>
            </a:r>
          </a:p>
        </p:txBody>
      </p:sp>
      <p:graphicFrame>
        <p:nvGraphicFramePr>
          <p:cNvPr id="3" name="Content Placeholder 2" descr="Help an inspector know what to expect during construction &#10;All information must be clearly visible and not obscured because of the size or print quality of the drawing&#10;Details may be required to be in a larger scale than the floor plan or elevation drawings   &#10;">
            <a:extLst>
              <a:ext uri="{FF2B5EF4-FFF2-40B4-BE49-F238E27FC236}">
                <a16:creationId xmlns:a16="http://schemas.microsoft.com/office/drawing/2014/main" id="{EA48B898-DEBC-CC4A-83FD-7E2739DC437C}"/>
              </a:ext>
            </a:extLst>
          </p:cNvPr>
          <p:cNvGraphicFramePr>
            <a:graphicFrameLocks noGrp="1"/>
          </p:cNvGraphicFramePr>
          <p:nvPr>
            <p:ph idx="1"/>
            <p:extLst>
              <p:ext uri="{D42A27DB-BD31-4B8C-83A1-F6EECF244321}">
                <p14:modId xmlns:p14="http://schemas.microsoft.com/office/powerpoint/2010/main" val="2234762367"/>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2E8F7D-CB8F-A84B-8F7A-C80FDF14428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76D8E10-28D1-424D-9ED1-0006EFD9843F}" type="slidenum">
              <a:rPr lang="en-US" altLang="en-US" sz="1200">
                <a:latin typeface="Tahoma" panose="020B0604030504040204" pitchFamily="34" charset="0"/>
              </a:rPr>
              <a:pPr eaLnBrk="1" hangingPunct="1"/>
              <a:t>13</a:t>
            </a:fld>
            <a:endParaRPr lang="en-US" altLang="en-US" sz="1200">
              <a:latin typeface="Tahoma" panose="020B0604030504040204" pitchFamily="34" charset="0"/>
            </a:endParaRPr>
          </a:p>
        </p:txBody>
      </p:sp>
      <p:sp>
        <p:nvSpPr>
          <p:cNvPr id="20482" name="Title 2">
            <a:extLst>
              <a:ext uri="{FF2B5EF4-FFF2-40B4-BE49-F238E27FC236}">
                <a16:creationId xmlns:a16="http://schemas.microsoft.com/office/drawing/2014/main" id="{44D787D8-E24A-934B-9442-61A32E5DB134}"/>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the different types of supporting documentation that may be required for review.</a:t>
            </a:r>
          </a:p>
        </p:txBody>
      </p:sp>
      <p:graphicFrame>
        <p:nvGraphicFramePr>
          <p:cNvPr id="3" name="Content Placeholder 2" descr="Hydraulic calculations&#10;Material specifications&#10;Safety data sheets (SDS)&#10;Manufacturers’ product submittal information sheets; called cut sheets &#10;Project manuals or specification books&#10;">
            <a:extLst>
              <a:ext uri="{FF2B5EF4-FFF2-40B4-BE49-F238E27FC236}">
                <a16:creationId xmlns:a16="http://schemas.microsoft.com/office/drawing/2014/main" id="{9C0C440E-FD97-8247-A74D-88322A7477C5}"/>
              </a:ext>
            </a:extLst>
          </p:cNvPr>
          <p:cNvGraphicFramePr>
            <a:graphicFrameLocks noGrp="1"/>
          </p:cNvGraphicFramePr>
          <p:nvPr>
            <p:ph idx="1"/>
            <p:extLst>
              <p:ext uri="{D42A27DB-BD31-4B8C-83A1-F6EECF244321}">
                <p14:modId xmlns:p14="http://schemas.microsoft.com/office/powerpoint/2010/main" val="1014428847"/>
              </p:ext>
            </p:extLst>
          </p:nvPr>
        </p:nvGraphicFramePr>
        <p:xfrm>
          <a:off x="4343400" y="1676400"/>
          <a:ext cx="441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85" name="Picture 1" descr="example of a manufacturer's information sheet">
            <a:extLst>
              <a:ext uri="{FF2B5EF4-FFF2-40B4-BE49-F238E27FC236}">
                <a16:creationId xmlns:a16="http://schemas.microsoft.com/office/drawing/2014/main" id="{0E458545-EDA7-9746-A516-B3184DD42A2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447800"/>
            <a:ext cx="4038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2D212-CD66-2042-8072-033BA39BDB5B}"/>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BEA9B13-C078-5E46-A5B2-E276E0FF88B7}" type="slidenum">
              <a:rPr lang="en-US" altLang="en-US" sz="1200">
                <a:latin typeface="Tahoma" panose="020B0604030504040204" pitchFamily="34" charset="0"/>
              </a:rPr>
              <a:pPr eaLnBrk="1" hangingPunct="1"/>
              <a:t>14</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21506" name="Title 1">
            <a:extLst>
              <a:ext uri="{FF2B5EF4-FFF2-40B4-BE49-F238E27FC236}">
                <a16:creationId xmlns:a16="http://schemas.microsoft.com/office/drawing/2014/main" id="{01E20B90-09E2-1E41-AF63-5DFE315A5F9A}"/>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21507" name="Text Placeholder 2">
            <a:extLst>
              <a:ext uri="{FF2B5EF4-FFF2-40B4-BE49-F238E27FC236}">
                <a16:creationId xmlns:a16="http://schemas.microsoft.com/office/drawing/2014/main" id="{CE16ED24-F5D9-1149-81BD-89C79E8D8546}"/>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are the general steps of the plans review process?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B09414-5664-7C49-9E73-333B82B2E77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A936F70-88A3-344E-9D32-9F307A50C3A7}" type="slidenum">
              <a:rPr lang="en-US" altLang="en-US" sz="1200">
                <a:latin typeface="Tahoma" panose="020B0604030504040204" pitchFamily="34" charset="0"/>
              </a:rPr>
              <a:pPr eaLnBrk="1" hangingPunct="1"/>
              <a:t>15</a:t>
            </a:fld>
            <a:endParaRPr lang="en-US" altLang="en-US" sz="1200">
              <a:latin typeface="Tahoma" panose="020B0604030504040204" pitchFamily="34" charset="0"/>
            </a:endParaRPr>
          </a:p>
        </p:txBody>
      </p:sp>
      <p:sp>
        <p:nvSpPr>
          <p:cNvPr id="22531" name="Title 2">
            <a:extLst>
              <a:ext uri="{FF2B5EF4-FFF2-40B4-BE49-F238E27FC236}">
                <a16:creationId xmlns:a16="http://schemas.microsoft.com/office/drawing/2014/main" id="{13751BEB-2DFC-1B48-ADBB-66C8D4B32C8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Learning Objective 2</a:t>
            </a:r>
          </a:p>
        </p:txBody>
      </p:sp>
      <p:sp>
        <p:nvSpPr>
          <p:cNvPr id="22530" name="Content Placeholder 1">
            <a:extLst>
              <a:ext uri="{FF2B5EF4-FFF2-40B4-BE49-F238E27FC236}">
                <a16:creationId xmlns:a16="http://schemas.microsoft.com/office/drawing/2014/main" id="{083E383E-B2FA-814F-9065-F8F5691E0171}"/>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Describe the different views for building construction plans.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EB769B-3CCD-E945-A4E2-0437B4887FF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5C29BDD-F7D0-1D4C-99B2-EBEF9E137F33}" type="slidenum">
              <a:rPr lang="en-US" altLang="en-US" sz="1200">
                <a:latin typeface="Tahoma" panose="020B0604030504040204" pitchFamily="34" charset="0"/>
              </a:rPr>
              <a:pPr eaLnBrk="1" hangingPunct="1"/>
              <a:t>16</a:t>
            </a:fld>
            <a:endParaRPr lang="en-US" altLang="en-US" sz="1200">
              <a:latin typeface="Tahoma" panose="020B0604030504040204" pitchFamily="34" charset="0"/>
            </a:endParaRPr>
          </a:p>
        </p:txBody>
      </p:sp>
      <p:sp>
        <p:nvSpPr>
          <p:cNvPr id="23554" name="Title 2">
            <a:extLst>
              <a:ext uri="{FF2B5EF4-FFF2-40B4-BE49-F238E27FC236}">
                <a16:creationId xmlns:a16="http://schemas.microsoft.com/office/drawing/2014/main" id="{973C29F2-D89E-3C40-A655-DD9F6747D63D}"/>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Working drawings detail the design and building’s construction using four main views.</a:t>
            </a:r>
          </a:p>
        </p:txBody>
      </p:sp>
      <p:graphicFrame>
        <p:nvGraphicFramePr>
          <p:cNvPr id="3" name="Content Placeholder 2" descr="Plan&#10;Elevation &#10;Sectional &#10;Detailed&#10;">
            <a:extLst>
              <a:ext uri="{FF2B5EF4-FFF2-40B4-BE49-F238E27FC236}">
                <a16:creationId xmlns:a16="http://schemas.microsoft.com/office/drawing/2014/main" id="{C9FC1113-C47C-CA48-BC87-08F484D35FE0}"/>
              </a:ext>
            </a:extLst>
          </p:cNvPr>
          <p:cNvGraphicFramePr>
            <a:graphicFrameLocks noGrp="1"/>
          </p:cNvGraphicFramePr>
          <p:nvPr>
            <p:ph idx="1"/>
            <p:extLst>
              <p:ext uri="{D42A27DB-BD31-4B8C-83A1-F6EECF244321}">
                <p14:modId xmlns:p14="http://schemas.microsoft.com/office/powerpoint/2010/main" val="4239277804"/>
              </p:ext>
            </p:extLst>
          </p:nvPr>
        </p:nvGraphicFramePr>
        <p:xfrm>
          <a:off x="838200" y="1676400"/>
          <a:ext cx="7467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CA15B2-F35D-6740-A097-E8639C33C81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D4A2ED1-1220-B243-A611-FF1509D62134}" type="slidenum">
              <a:rPr lang="en-US" altLang="en-US" sz="1200">
                <a:latin typeface="Tahoma" panose="020B0604030504040204" pitchFamily="34" charset="0"/>
              </a:rPr>
              <a:pPr eaLnBrk="1" hangingPunct="1"/>
              <a:t>17</a:t>
            </a:fld>
            <a:endParaRPr lang="en-US" altLang="en-US" sz="1200">
              <a:latin typeface="Tahoma" panose="020B0604030504040204" pitchFamily="34" charset="0"/>
            </a:endParaRPr>
          </a:p>
        </p:txBody>
      </p:sp>
      <p:sp>
        <p:nvSpPr>
          <p:cNvPr id="24578" name="Title 2">
            <a:extLst>
              <a:ext uri="{FF2B5EF4-FFF2-40B4-BE49-F238E27FC236}">
                <a16:creationId xmlns:a16="http://schemas.microsoft.com/office/drawing/2014/main" id="{FE84C596-8F4A-6448-8BD0-A8DD9EC1302B}"/>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Each of these drawings should have a title block that contains specific information.</a:t>
            </a:r>
          </a:p>
        </p:txBody>
      </p:sp>
      <p:graphicFrame>
        <p:nvGraphicFramePr>
          <p:cNvPr id="6" name="Diagram 5" descr="Title of the drawing, such as Basement Floor Plan or Site Plan&#10;Description of the project&#10;Scale of the drawing; for example, 1/8” = 1’0”&#10;">
            <a:extLst>
              <a:ext uri="{FF2B5EF4-FFF2-40B4-BE49-F238E27FC236}">
                <a16:creationId xmlns:a16="http://schemas.microsoft.com/office/drawing/2014/main" id="{7FCB18A3-3E94-F74F-A272-931B09182264}"/>
              </a:ext>
            </a:extLst>
          </p:cNvPr>
          <p:cNvGraphicFramePr/>
          <p:nvPr>
            <p:extLst>
              <p:ext uri="{D42A27DB-BD31-4B8C-83A1-F6EECF244321}">
                <p14:modId xmlns:p14="http://schemas.microsoft.com/office/powerpoint/2010/main" val="2570745563"/>
              </p:ext>
            </p:extLst>
          </p:nvPr>
        </p:nvGraphicFramePr>
        <p:xfrm>
          <a:off x="762000" y="3276600"/>
          <a:ext cx="79248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80" name="Content Placeholder 4" descr="example of a title block with information filled in">
            <a:extLst>
              <a:ext uri="{FF2B5EF4-FFF2-40B4-BE49-F238E27FC236}">
                <a16:creationId xmlns:a16="http://schemas.microsoft.com/office/drawing/2014/main" id="{6AD5CC75-DB29-0146-ABD7-E78AECA7AA53}"/>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762000" y="1718468"/>
            <a:ext cx="7772400" cy="1897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7">
            <a:extLst>
              <a:ext uri="{FF2B5EF4-FFF2-40B4-BE49-F238E27FC236}">
                <a16:creationId xmlns:a16="http://schemas.microsoft.com/office/drawing/2014/main" id="{6FC7B34D-1BD8-9343-BF14-64D66470F692}"/>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CBF895-B432-324A-8B70-1D7C99A38864}"/>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C3196BA-B189-414C-8F6A-215FC506FD27}" type="slidenum">
              <a:rPr lang="en-US" altLang="en-US" sz="1200">
                <a:latin typeface="Tahoma" panose="020B0604030504040204" pitchFamily="34" charset="0"/>
              </a:rPr>
              <a:pPr eaLnBrk="1" hangingPunct="1"/>
              <a:t>18</a:t>
            </a:fld>
            <a:endParaRPr lang="en-US" altLang="en-US" sz="1200">
              <a:latin typeface="Tahoma" panose="020B0604030504040204" pitchFamily="34" charset="0"/>
            </a:endParaRPr>
          </a:p>
        </p:txBody>
      </p:sp>
      <p:sp>
        <p:nvSpPr>
          <p:cNvPr id="25602" name="Title 1">
            <a:extLst>
              <a:ext uri="{FF2B5EF4-FFF2-40B4-BE49-F238E27FC236}">
                <a16:creationId xmlns:a16="http://schemas.microsoft.com/office/drawing/2014/main" id="{01BE8275-9785-6840-AC7C-43A52D32853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NOTE</a:t>
            </a:r>
          </a:p>
        </p:txBody>
      </p:sp>
      <p:sp>
        <p:nvSpPr>
          <p:cNvPr id="25603" name="Text Placeholder 2">
            <a:extLst>
              <a:ext uri="{FF2B5EF4-FFF2-40B4-BE49-F238E27FC236}">
                <a16:creationId xmlns:a16="http://schemas.microsoft.com/office/drawing/2014/main" id="{C625AB91-538D-7B42-9D1F-8E5D8AD4D2E0}"/>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a:t>Scaling the drawing provides a view in exact proportion to the actual size of the building. Sometimes the scale is placed on the drawing rather than in the title block. If a drawing is not to scale, there will be a note indicating that it is not. Copies of old drawings are often not drawn to scale.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752298-16BD-F44F-884D-0C98D2C19E5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473035D8-61AC-3648-81C2-EF9435C3CC86}" type="slidenum">
              <a:rPr lang="en-US" altLang="en-US" sz="1200">
                <a:latin typeface="Tahoma" panose="020B0604030504040204" pitchFamily="34" charset="0"/>
              </a:rPr>
              <a:pPr eaLnBrk="1" hangingPunct="1"/>
              <a:t>1</a:t>
            </a:fld>
            <a:endParaRPr lang="en-US" altLang="en-US" sz="1200">
              <a:latin typeface="Tahoma" panose="020B0604030504040204" pitchFamily="34" charset="0"/>
            </a:endParaRPr>
          </a:p>
        </p:txBody>
      </p:sp>
      <p:sp>
        <p:nvSpPr>
          <p:cNvPr id="8195" name="Title 2">
            <a:extLst>
              <a:ext uri="{FF2B5EF4-FFF2-40B4-BE49-F238E27FC236}">
                <a16:creationId xmlns:a16="http://schemas.microsoft.com/office/drawing/2014/main" id="{FED1CBC2-783C-324D-B566-24292F87FC13}"/>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Learning Objective 1</a:t>
            </a:r>
          </a:p>
        </p:txBody>
      </p:sp>
      <p:sp>
        <p:nvSpPr>
          <p:cNvPr id="8194" name="Content Placeholder 1">
            <a:extLst>
              <a:ext uri="{FF2B5EF4-FFF2-40B4-BE49-F238E27FC236}">
                <a16:creationId xmlns:a16="http://schemas.microsoft.com/office/drawing/2014/main" id="{DD021607-1FC7-5A47-9D29-995C91C62B24}"/>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Explain the impact of local codes and ordinances on the plans review process.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9F6CF2-C067-D74F-9DFD-32FB0A9D65F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CF95D98D-6042-274F-BF54-52DF6FFE363B}" type="slidenum">
              <a:rPr lang="en-US" altLang="en-US" sz="1200">
                <a:latin typeface="Tahoma" panose="020B0604030504040204" pitchFamily="34" charset="0"/>
              </a:rPr>
              <a:pPr eaLnBrk="1" hangingPunct="1"/>
              <a:t>19</a:t>
            </a:fld>
            <a:endParaRPr lang="en-US" altLang="en-US" sz="1200">
              <a:latin typeface="Tahoma" panose="020B0604030504040204" pitchFamily="34" charset="0"/>
            </a:endParaRPr>
          </a:p>
        </p:txBody>
      </p:sp>
      <p:sp>
        <p:nvSpPr>
          <p:cNvPr id="26626" name="Title 2">
            <a:extLst>
              <a:ext uri="{FF2B5EF4-FFF2-40B4-BE49-F238E27FC236}">
                <a16:creationId xmlns:a16="http://schemas.microsoft.com/office/drawing/2014/main" id="{655CE7F6-EE55-4B4F-9E78-C7A44EF63672}"/>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Each of these drawings should have a title block that contains specific information.</a:t>
            </a:r>
          </a:p>
        </p:txBody>
      </p:sp>
      <p:graphicFrame>
        <p:nvGraphicFramePr>
          <p:cNvPr id="9" name="Content Placeholder 8" descr="Date the drawing was completed&#10;Revision dates&#10;Name of the firm producing the drawings &#10;Name (usually initials) of the person who made the drawings; person responsible for checking the final drawings&#10;Sheet number in the set&#10;Design professional's official stamp or seal&#10;">
            <a:extLst>
              <a:ext uri="{FF2B5EF4-FFF2-40B4-BE49-F238E27FC236}">
                <a16:creationId xmlns:a16="http://schemas.microsoft.com/office/drawing/2014/main" id="{C6BD6D3A-1C17-D94E-98E6-6A99988BD139}"/>
              </a:ext>
            </a:extLst>
          </p:cNvPr>
          <p:cNvGraphicFramePr>
            <a:graphicFrameLocks noGrp="1"/>
          </p:cNvGraphicFramePr>
          <p:nvPr>
            <p:ph idx="1"/>
            <p:extLst>
              <p:ext uri="{D42A27DB-BD31-4B8C-83A1-F6EECF244321}">
                <p14:modId xmlns:p14="http://schemas.microsoft.com/office/powerpoint/2010/main" val="3177389459"/>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2711E-9E8E-C840-A3A5-059F3292D99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EC5A4740-3134-7047-B4A5-53D6B138D95E}" type="slidenum">
              <a:rPr lang="en-US" altLang="en-US" sz="1200">
                <a:latin typeface="Tahoma" panose="020B0604030504040204" pitchFamily="34" charset="0"/>
              </a:rPr>
              <a:pPr eaLnBrk="1" hangingPunct="1"/>
              <a:t>20</a:t>
            </a:fld>
            <a:endParaRPr lang="en-US" altLang="en-US" sz="1200">
              <a:latin typeface="Tahoma" panose="020B0604030504040204" pitchFamily="34" charset="0"/>
            </a:endParaRPr>
          </a:p>
        </p:txBody>
      </p:sp>
      <p:sp>
        <p:nvSpPr>
          <p:cNvPr id="27650" name="Title 2">
            <a:extLst>
              <a:ext uri="{FF2B5EF4-FFF2-40B4-BE49-F238E27FC236}">
                <a16:creationId xmlns:a16="http://schemas.microsoft.com/office/drawing/2014/main" id="{0D7F9768-44B0-F343-88A3-49D41BABACA2}"/>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Working drawings on commercial projects are typically divided into groups by individual discipline.</a:t>
            </a:r>
          </a:p>
        </p:txBody>
      </p:sp>
      <p:graphicFrame>
        <p:nvGraphicFramePr>
          <p:cNvPr id="9" name="Content Placeholder 8" descr="Architectural&#10;Structural&#10;Mechanical&#10;Electrical&#10;">
            <a:extLst>
              <a:ext uri="{FF2B5EF4-FFF2-40B4-BE49-F238E27FC236}">
                <a16:creationId xmlns:a16="http://schemas.microsoft.com/office/drawing/2014/main" id="{EAA8018E-8E3D-B349-812D-108BFBAE944E}"/>
              </a:ext>
            </a:extLst>
          </p:cNvPr>
          <p:cNvGraphicFramePr>
            <a:graphicFrameLocks noGrp="1"/>
          </p:cNvGraphicFramePr>
          <p:nvPr>
            <p:ph idx="1"/>
            <p:extLst>
              <p:ext uri="{D42A27DB-BD31-4B8C-83A1-F6EECF244321}">
                <p14:modId xmlns:p14="http://schemas.microsoft.com/office/powerpoint/2010/main" val="2174107011"/>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465698-D079-AF4B-A3F9-E74002E18DA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42ABC329-D2F0-8C44-A42A-DAB795BB14F8}" type="slidenum">
              <a:rPr lang="en-US" altLang="en-US" sz="1200">
                <a:latin typeface="Tahoma" panose="020B0604030504040204" pitchFamily="34" charset="0"/>
              </a:rPr>
              <a:pPr eaLnBrk="1" hangingPunct="1"/>
              <a:t>21</a:t>
            </a:fld>
            <a:endParaRPr lang="en-US" altLang="en-US" sz="1200">
              <a:latin typeface="Tahoma" panose="020B0604030504040204" pitchFamily="34" charset="0"/>
            </a:endParaRPr>
          </a:p>
        </p:txBody>
      </p:sp>
      <p:sp>
        <p:nvSpPr>
          <p:cNvPr id="28674" name="Title 2">
            <a:extLst>
              <a:ext uri="{FF2B5EF4-FFF2-40B4-BE49-F238E27FC236}">
                <a16:creationId xmlns:a16="http://schemas.microsoft.com/office/drawing/2014/main" id="{230A0255-AADC-A142-8495-6C55E3B10C74}"/>
              </a:ext>
            </a:extLst>
          </p:cNvPr>
          <p:cNvSpPr>
            <a:spLocks noGrp="1"/>
          </p:cNvSpPr>
          <p:nvPr>
            <p:ph type="title"/>
          </p:nvPr>
        </p:nvSpPr>
        <p:spPr bwMode="auto">
          <a:xfrm>
            <a:off x="685800" y="533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need to understand plan views.</a:t>
            </a:r>
          </a:p>
        </p:txBody>
      </p:sp>
      <p:graphicFrame>
        <p:nvGraphicFramePr>
          <p:cNvPr id="9" name="Content Placeholder 8" descr="A two-dimensional view of the site or the building as seen from directly above the area&#10;Provides information concerning the overall layout of the site or building&#10;An inspector or plans examiner will commonly see two basic plan views: site and floor&#10;Occasionally, ceiling and roof plans will also be submitted&#10;">
            <a:extLst>
              <a:ext uri="{FF2B5EF4-FFF2-40B4-BE49-F238E27FC236}">
                <a16:creationId xmlns:a16="http://schemas.microsoft.com/office/drawing/2014/main" id="{3CF555E3-5901-9F43-831A-F2EBFC6F563A}"/>
              </a:ext>
            </a:extLst>
          </p:cNvPr>
          <p:cNvGraphicFramePr>
            <a:graphicFrameLocks noGrp="1"/>
          </p:cNvGraphicFramePr>
          <p:nvPr>
            <p:ph idx="1"/>
            <p:extLst>
              <p:ext uri="{D42A27DB-BD31-4B8C-83A1-F6EECF244321}">
                <p14:modId xmlns:p14="http://schemas.microsoft.com/office/powerpoint/2010/main" val="1206981196"/>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8D9F5B-DB7C-0747-883B-B5BCAA1C5BC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1AF8DC60-F4B1-7F43-B36F-47247D1EFB54}" type="slidenum">
              <a:rPr lang="en-US" altLang="en-US" sz="1200">
                <a:latin typeface="Tahoma" panose="020B0604030504040204" pitchFamily="34" charset="0"/>
              </a:rPr>
              <a:pPr eaLnBrk="1" hangingPunct="1"/>
              <a:t>22</a:t>
            </a:fld>
            <a:endParaRPr lang="en-US" altLang="en-US" sz="1200">
              <a:latin typeface="Tahoma" panose="020B0604030504040204" pitchFamily="34" charset="0"/>
            </a:endParaRPr>
          </a:p>
        </p:txBody>
      </p:sp>
      <p:sp>
        <p:nvSpPr>
          <p:cNvPr id="29698" name="Title 2">
            <a:extLst>
              <a:ext uri="{FF2B5EF4-FFF2-40B4-BE49-F238E27FC236}">
                <a16:creationId xmlns:a16="http://schemas.microsoft.com/office/drawing/2014/main" id="{8F940585-FB25-7144-97B6-1CA8B31091EB}"/>
              </a:ext>
            </a:extLst>
          </p:cNvPr>
          <p:cNvSpPr>
            <a:spLocks noGrp="1"/>
          </p:cNvSpPr>
          <p:nvPr>
            <p:ph type="title"/>
          </p:nvPr>
        </p:nvSpPr>
        <p:spPr bwMode="auto">
          <a:xfrm>
            <a:off x="685800" y="533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need to understand plan views.</a:t>
            </a:r>
          </a:p>
        </p:txBody>
      </p:sp>
      <p:pic>
        <p:nvPicPr>
          <p:cNvPr id="29700" name="Content Placeholder 2" descr="example of a typical site plot plan, see instructor for more information">
            <a:extLst>
              <a:ext uri="{FF2B5EF4-FFF2-40B4-BE49-F238E27FC236}">
                <a16:creationId xmlns:a16="http://schemas.microsoft.com/office/drawing/2014/main" id="{62EF94D6-7584-3643-A9EA-221FE3A659D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308" y="1921608"/>
            <a:ext cx="5105400" cy="41235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descr="Usually one of the first sheets of a set of construction drawings&#10;Identifies conditions currently existing on the site &#10;Relates information needed to locate the building&#10;">
            <a:extLst>
              <a:ext uri="{FF2B5EF4-FFF2-40B4-BE49-F238E27FC236}">
                <a16:creationId xmlns:a16="http://schemas.microsoft.com/office/drawing/2014/main" id="{EC819B3D-795E-C845-85F2-A9EE605D2BF9}"/>
              </a:ext>
            </a:extLst>
          </p:cNvPr>
          <p:cNvGraphicFramePr/>
          <p:nvPr>
            <p:extLst>
              <p:ext uri="{D42A27DB-BD31-4B8C-83A1-F6EECF244321}">
                <p14:modId xmlns:p14="http://schemas.microsoft.com/office/powerpoint/2010/main" val="3849947686"/>
              </p:ext>
            </p:extLst>
          </p:nvPr>
        </p:nvGraphicFramePr>
        <p:xfrm>
          <a:off x="5486400" y="2971800"/>
          <a:ext cx="3429000" cy="307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152651-C013-2748-B584-C0A4AC4383E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10001E67-75D7-D848-AD3B-11D1FA1B0E86}" type="slidenum">
              <a:rPr lang="en-US" altLang="en-US" sz="1200">
                <a:latin typeface="Tahoma" panose="020B0604030504040204" pitchFamily="34" charset="0"/>
              </a:rPr>
              <a:pPr eaLnBrk="1" hangingPunct="1"/>
              <a:t>23</a:t>
            </a:fld>
            <a:endParaRPr lang="en-US" altLang="en-US" sz="1200">
              <a:latin typeface="Tahoma" panose="020B0604030504040204" pitchFamily="34" charset="0"/>
            </a:endParaRPr>
          </a:p>
        </p:txBody>
      </p:sp>
      <p:sp>
        <p:nvSpPr>
          <p:cNvPr id="30722" name="Title 2">
            <a:extLst>
              <a:ext uri="{FF2B5EF4-FFF2-40B4-BE49-F238E27FC236}">
                <a16:creationId xmlns:a16="http://schemas.microsoft.com/office/drawing/2014/main" id="{F7019251-6A67-824C-B3D4-438F1E129F87}"/>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information is usually found on a site plan.</a:t>
            </a:r>
          </a:p>
        </p:txBody>
      </p:sp>
      <p:graphicFrame>
        <p:nvGraphicFramePr>
          <p:cNvPr id="5" name="Diagram 4" descr="North direction symbol &#10; Usually points toward the top of the sheet&#10;Lot dimensions &#10; Often shown as a broken line with the dimensions expressed in feet (meters) and decimal fractions of a foot (meter)&#10; Property lines are legal instruments that define the land boundaries&#10; Location of the building in relation to the property line determines the fire-resistance rating of the exterior wall of the building&#10;">
            <a:extLst>
              <a:ext uri="{FF2B5EF4-FFF2-40B4-BE49-F238E27FC236}">
                <a16:creationId xmlns:a16="http://schemas.microsoft.com/office/drawing/2014/main" id="{4BE40B4F-96D4-134C-880A-D4DE666484CD}"/>
              </a:ext>
            </a:extLst>
          </p:cNvPr>
          <p:cNvGraphicFramePr/>
          <p:nvPr>
            <p:extLst>
              <p:ext uri="{D42A27DB-BD31-4B8C-83A1-F6EECF244321}">
                <p14:modId xmlns:p14="http://schemas.microsoft.com/office/powerpoint/2010/main" val="766432912"/>
              </p:ext>
            </p:extLst>
          </p:nvPr>
        </p:nvGraphicFramePr>
        <p:xfrm>
          <a:off x="3200400" y="1600200"/>
          <a:ext cx="54864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4" name="Content Placeholder 2" descr="symbol that uis used to dictate north">
            <a:extLst>
              <a:ext uri="{FF2B5EF4-FFF2-40B4-BE49-F238E27FC236}">
                <a16:creationId xmlns:a16="http://schemas.microsoft.com/office/drawing/2014/main" id="{FDF732A8-5F16-8F44-BB1A-5F77E2F96A99}"/>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685800" y="1981200"/>
            <a:ext cx="2392456"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7">
            <a:extLst>
              <a:ext uri="{FF2B5EF4-FFF2-40B4-BE49-F238E27FC236}">
                <a16:creationId xmlns:a16="http://schemas.microsoft.com/office/drawing/2014/main" id="{9DE7E5A9-2B41-8348-AD77-61890D4C2855}"/>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D5BC38-B0D7-FC46-AC7F-D1096F2BBDE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C2991A8F-DACC-B74C-96BD-C30D9062D4F0}" type="slidenum">
              <a:rPr lang="en-US" altLang="en-US" sz="1200">
                <a:latin typeface="Tahoma" panose="020B0604030504040204" pitchFamily="34" charset="0"/>
              </a:rPr>
              <a:pPr eaLnBrk="1" hangingPunct="1"/>
              <a:t>24</a:t>
            </a:fld>
            <a:endParaRPr lang="en-US" altLang="en-US" sz="1200">
              <a:latin typeface="Tahoma" panose="020B0604030504040204" pitchFamily="34" charset="0"/>
            </a:endParaRPr>
          </a:p>
        </p:txBody>
      </p:sp>
      <p:sp>
        <p:nvSpPr>
          <p:cNvPr id="31746" name="Title 2">
            <a:extLst>
              <a:ext uri="{FF2B5EF4-FFF2-40B4-BE49-F238E27FC236}">
                <a16:creationId xmlns:a16="http://schemas.microsoft.com/office/drawing/2014/main" id="{041D6568-437C-1549-A99C-8ECD7E9F694E}"/>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information is usually found on a site plan.</a:t>
            </a:r>
          </a:p>
        </p:txBody>
      </p:sp>
      <p:graphicFrame>
        <p:nvGraphicFramePr>
          <p:cNvPr id="5" name="Diagram 4" descr="Utility lines&#10; Shown as broken lines marked at intervals with a letter (gas, water, sewer, power, and communication)&#10; In addition to the character in the broken line, a legend on the map also identifies the type of utility service line  &#10;">
            <a:extLst>
              <a:ext uri="{FF2B5EF4-FFF2-40B4-BE49-F238E27FC236}">
                <a16:creationId xmlns:a16="http://schemas.microsoft.com/office/drawing/2014/main" id="{E284B382-2353-0A48-A47F-E57D408342A7}"/>
              </a:ext>
            </a:extLst>
          </p:cNvPr>
          <p:cNvGraphicFramePr/>
          <p:nvPr>
            <p:extLst>
              <p:ext uri="{D42A27DB-BD31-4B8C-83A1-F6EECF244321}">
                <p14:modId xmlns:p14="http://schemas.microsoft.com/office/powerpoint/2010/main" val="1410966825"/>
              </p:ext>
            </p:extLst>
          </p:nvPr>
        </p:nvGraphicFramePr>
        <p:xfrm>
          <a:off x="762000" y="3705225"/>
          <a:ext cx="7696200" cy="239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1748" name="Content Placeholder 2" descr="markings that indicate utility line locations on a site plan">
            <a:extLst>
              <a:ext uri="{FF2B5EF4-FFF2-40B4-BE49-F238E27FC236}">
                <a16:creationId xmlns:a16="http://schemas.microsoft.com/office/drawing/2014/main" id="{7B580CFC-4415-594F-BB00-19CBBDA34632}"/>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514600" y="1568450"/>
            <a:ext cx="33528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7">
            <a:extLst>
              <a:ext uri="{FF2B5EF4-FFF2-40B4-BE49-F238E27FC236}">
                <a16:creationId xmlns:a16="http://schemas.microsoft.com/office/drawing/2014/main" id="{6F7A6975-A411-EE4D-99F0-51F7D94994CD}"/>
              </a:ext>
            </a:extLst>
          </p:cNvPr>
          <p:cNvSpPr txBox="1">
            <a:spLocks noChangeArrowheads="1"/>
          </p:cNvSpPr>
          <p:nvPr/>
        </p:nvSpPr>
        <p:spPr bwMode="auto">
          <a:xfrm>
            <a:off x="5715000" y="6297857"/>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dirty="0"/>
              <a:t>(Cont.)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6C8826-6976-E447-9DFA-FE083BC1871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20EB792-8BBC-DD40-A155-E6DB9A73852B}" type="slidenum">
              <a:rPr lang="en-US" altLang="en-US" sz="1200">
                <a:latin typeface="Tahoma" panose="020B0604030504040204" pitchFamily="34" charset="0"/>
              </a:rPr>
              <a:pPr eaLnBrk="1" hangingPunct="1"/>
              <a:t>25</a:t>
            </a:fld>
            <a:endParaRPr lang="en-US" altLang="en-US" sz="1200">
              <a:latin typeface="Tahoma" panose="020B0604030504040204" pitchFamily="34" charset="0"/>
            </a:endParaRPr>
          </a:p>
        </p:txBody>
      </p:sp>
      <p:sp>
        <p:nvSpPr>
          <p:cNvPr id="32770" name="Title 2">
            <a:extLst>
              <a:ext uri="{FF2B5EF4-FFF2-40B4-BE49-F238E27FC236}">
                <a16:creationId xmlns:a16="http://schemas.microsoft.com/office/drawing/2014/main" id="{ECFF686C-9CC2-7040-8EB1-4426B77461D5}"/>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information is usually found on a site plan.</a:t>
            </a:r>
          </a:p>
        </p:txBody>
      </p:sp>
      <p:pic>
        <p:nvPicPr>
          <p:cNvPr id="32772" name="Content Placeholder 2" descr="example of a site plan with diagrams to show structures that are to be removed">
            <a:extLst>
              <a:ext uri="{FF2B5EF4-FFF2-40B4-BE49-F238E27FC236}">
                <a16:creationId xmlns:a16="http://schemas.microsoft.com/office/drawing/2014/main" id="{4DDDD178-46DA-2D4E-8257-162D1B4A49C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053977"/>
            <a:ext cx="4419600" cy="4087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descr="Structures to be removed&#10; Drawn with a light broken line; a brief identification of these structures and objects is also provided on the plan&#10;">
            <a:extLst>
              <a:ext uri="{FF2B5EF4-FFF2-40B4-BE49-F238E27FC236}">
                <a16:creationId xmlns:a16="http://schemas.microsoft.com/office/drawing/2014/main" id="{09C4B5DC-0159-9240-9E63-9EECFB322C71}"/>
              </a:ext>
            </a:extLst>
          </p:cNvPr>
          <p:cNvGraphicFramePr/>
          <p:nvPr>
            <p:extLst>
              <p:ext uri="{D42A27DB-BD31-4B8C-83A1-F6EECF244321}">
                <p14:modId xmlns:p14="http://schemas.microsoft.com/office/powerpoint/2010/main" val="340439069"/>
              </p:ext>
            </p:extLst>
          </p:nvPr>
        </p:nvGraphicFramePr>
        <p:xfrm>
          <a:off x="5105400" y="2053978"/>
          <a:ext cx="3581400" cy="3934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4" name="Text Box 7">
            <a:extLst>
              <a:ext uri="{FF2B5EF4-FFF2-40B4-BE49-F238E27FC236}">
                <a16:creationId xmlns:a16="http://schemas.microsoft.com/office/drawing/2014/main" id="{2A38514C-F064-A14C-95C2-EF32E16A5660}"/>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378A37-8107-674F-8BB8-1DBAC8F141D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1C8C8F3-962C-8C47-A27B-FC4CBA523747}" type="slidenum">
              <a:rPr lang="en-US" altLang="en-US" sz="1200">
                <a:latin typeface="Tahoma" panose="020B0604030504040204" pitchFamily="34" charset="0"/>
              </a:rPr>
              <a:pPr eaLnBrk="1" hangingPunct="1"/>
              <a:t>26</a:t>
            </a:fld>
            <a:endParaRPr lang="en-US" altLang="en-US" sz="1200">
              <a:latin typeface="Tahoma" panose="020B0604030504040204" pitchFamily="34" charset="0"/>
            </a:endParaRPr>
          </a:p>
        </p:txBody>
      </p:sp>
      <p:sp>
        <p:nvSpPr>
          <p:cNvPr id="33794" name="Title 2">
            <a:extLst>
              <a:ext uri="{FF2B5EF4-FFF2-40B4-BE49-F238E27FC236}">
                <a16:creationId xmlns:a16="http://schemas.microsoft.com/office/drawing/2014/main" id="{7EB54A23-4432-334B-AEFF-49BA2B05CC3E}"/>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information is usually found on a site plan.</a:t>
            </a:r>
          </a:p>
        </p:txBody>
      </p:sp>
      <p:graphicFrame>
        <p:nvGraphicFramePr>
          <p:cNvPr id="7" name="Content Placeholder 6" descr="Contour lines&#10; Display the elevation of the property above sea level (ASL) or based on the elevation of the benchmark&#10; Proposed contour lines show the planned elevations after grading is completed&#10; Information is important when determining grade elevations for fire apparatus access to the site&#10; Information is also useful in determining the ability of the fire department to place aerial apparatus and ground ladders for access to upper stories of a structure&#10;">
            <a:extLst>
              <a:ext uri="{FF2B5EF4-FFF2-40B4-BE49-F238E27FC236}">
                <a16:creationId xmlns:a16="http://schemas.microsoft.com/office/drawing/2014/main" id="{ACB27350-D167-0946-9846-4D8915288562}"/>
              </a:ext>
            </a:extLst>
          </p:cNvPr>
          <p:cNvGraphicFramePr>
            <a:graphicFrameLocks noGrp="1"/>
          </p:cNvGraphicFramePr>
          <p:nvPr>
            <p:ph idx="1"/>
            <p:extLst>
              <p:ext uri="{D42A27DB-BD31-4B8C-83A1-F6EECF244321}">
                <p14:modId xmlns:p14="http://schemas.microsoft.com/office/powerpoint/2010/main" val="66347001"/>
              </p:ext>
            </p:extLst>
          </p:nvPr>
        </p:nvGraphicFramePr>
        <p:xfrm>
          <a:off x="685800" y="1600200"/>
          <a:ext cx="7848600" cy="4357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6" name="Text Box 7">
            <a:extLst>
              <a:ext uri="{FF2B5EF4-FFF2-40B4-BE49-F238E27FC236}">
                <a16:creationId xmlns:a16="http://schemas.microsoft.com/office/drawing/2014/main" id="{7D82D351-267C-C348-A4BD-ED3A75C69EC3}"/>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46D66C-E895-1149-91EA-75BA2229C3E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DB578FA7-3DE9-8C49-BF4D-4745C7DA3170}" type="slidenum">
              <a:rPr lang="en-US" altLang="en-US" sz="1200">
                <a:latin typeface="Tahoma" panose="020B0604030504040204" pitchFamily="34" charset="0"/>
              </a:rPr>
              <a:pPr eaLnBrk="1" hangingPunct="1"/>
              <a:t>27</a:t>
            </a:fld>
            <a:endParaRPr lang="en-US" altLang="en-US" sz="1200">
              <a:latin typeface="Tahoma" panose="020B0604030504040204" pitchFamily="34" charset="0"/>
            </a:endParaRPr>
          </a:p>
        </p:txBody>
      </p:sp>
      <p:sp>
        <p:nvSpPr>
          <p:cNvPr id="34818" name="Title 2">
            <a:extLst>
              <a:ext uri="{FF2B5EF4-FFF2-40B4-BE49-F238E27FC236}">
                <a16:creationId xmlns:a16="http://schemas.microsoft.com/office/drawing/2014/main" id="{BB0B20B6-C74D-6D48-BF5E-5B62DF14C451}"/>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information is usually found on a site plan.</a:t>
            </a:r>
          </a:p>
        </p:txBody>
      </p:sp>
      <p:graphicFrame>
        <p:nvGraphicFramePr>
          <p:cNvPr id="7" name="Content Placeholder 6" descr="Fire apparatus access&#10; Illustrate the private road network serving one or more buildings on a property&#10; Will include width, turning radius, and load-bearing capacity&#10; Locations for fire department connections (FDCs), hydrants, or aerial apparatus placement are shown &#10;">
            <a:extLst>
              <a:ext uri="{FF2B5EF4-FFF2-40B4-BE49-F238E27FC236}">
                <a16:creationId xmlns:a16="http://schemas.microsoft.com/office/drawing/2014/main" id="{ED5FC33A-6EE2-A140-8888-7EC8FBD6681A}"/>
              </a:ext>
            </a:extLst>
          </p:cNvPr>
          <p:cNvGraphicFramePr>
            <a:graphicFrameLocks noGrp="1"/>
          </p:cNvGraphicFramePr>
          <p:nvPr>
            <p:ph idx="1"/>
            <p:extLst>
              <p:ext uri="{D42A27DB-BD31-4B8C-83A1-F6EECF244321}">
                <p14:modId xmlns:p14="http://schemas.microsoft.com/office/powerpoint/2010/main" val="102138457"/>
              </p:ext>
            </p:extLst>
          </p:nvPr>
        </p:nvGraphicFramePr>
        <p:xfrm>
          <a:off x="647700" y="1981200"/>
          <a:ext cx="80391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B368F6-3E1D-5540-96E2-3B5776B7A78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CD7DE3A4-3934-B841-A7E3-00A966662FC0}" type="slidenum">
              <a:rPr lang="en-US" altLang="en-US" sz="1200">
                <a:latin typeface="Tahoma" panose="020B0604030504040204" pitchFamily="34" charset="0"/>
              </a:rPr>
              <a:pPr eaLnBrk="1" hangingPunct="1"/>
              <a:t>28</a:t>
            </a:fld>
            <a:endParaRPr lang="en-US" altLang="en-US" sz="1200">
              <a:latin typeface="Tahoma" panose="020B0604030504040204" pitchFamily="34" charset="0"/>
            </a:endParaRPr>
          </a:p>
        </p:txBody>
      </p:sp>
      <p:sp>
        <p:nvSpPr>
          <p:cNvPr id="35842" name="Title 2">
            <a:extLst>
              <a:ext uri="{FF2B5EF4-FFF2-40B4-BE49-F238E27FC236}">
                <a16:creationId xmlns:a16="http://schemas.microsoft.com/office/drawing/2014/main" id="{5B0C8AF9-8636-3B42-BB6F-0E8F87FE7572}"/>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Placing of the building on a site plan is called dimensioning.</a:t>
            </a:r>
          </a:p>
        </p:txBody>
      </p:sp>
      <p:pic>
        <p:nvPicPr>
          <p:cNvPr id="35844" name="Content Placeholder 2" descr="diagram of a site plan with dimensions of a warehouse to be constructed">
            <a:extLst>
              <a:ext uri="{FF2B5EF4-FFF2-40B4-BE49-F238E27FC236}">
                <a16:creationId xmlns:a16="http://schemas.microsoft.com/office/drawing/2014/main" id="{49F3BDBB-A867-6F46-9AB0-0D678085A6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03" t="3508" r="5072" b="3508"/>
          <a:stretch/>
        </p:blipFill>
        <p:spPr bwMode="auto">
          <a:xfrm>
            <a:off x="381000" y="2209800"/>
            <a:ext cx="4485736"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descr="Dimensions are usually placed some distance away from the shapes on the drawing through the use of extension lines&#10;Dimensions are expressed in feet and inches (meters and millimeters)&#10;">
            <a:extLst>
              <a:ext uri="{FF2B5EF4-FFF2-40B4-BE49-F238E27FC236}">
                <a16:creationId xmlns:a16="http://schemas.microsoft.com/office/drawing/2014/main" id="{55C71D29-F224-7948-B007-F0C6A97D3112}"/>
              </a:ext>
            </a:extLst>
          </p:cNvPr>
          <p:cNvGraphicFramePr/>
          <p:nvPr>
            <p:extLst>
              <p:ext uri="{D42A27DB-BD31-4B8C-83A1-F6EECF244321}">
                <p14:modId xmlns:p14="http://schemas.microsoft.com/office/powerpoint/2010/main" val="1647707987"/>
              </p:ext>
            </p:extLst>
          </p:nvPr>
        </p:nvGraphicFramePr>
        <p:xfrm>
          <a:off x="5181600" y="2514600"/>
          <a:ext cx="3657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7C1F18-9A0D-714E-85A4-178578CC81C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2DF00006-83A5-724E-BFB5-452AC6A90B4B}" type="slidenum">
              <a:rPr lang="en-US" altLang="en-US" sz="1200">
                <a:latin typeface="Tahoma" panose="020B0604030504040204" pitchFamily="34" charset="0"/>
              </a:rPr>
              <a:pPr eaLnBrk="1" hangingPunct="1"/>
              <a:t>2</a:t>
            </a:fld>
            <a:endParaRPr lang="en-US" altLang="en-US" sz="1200">
              <a:latin typeface="Tahoma" panose="020B0604030504040204" pitchFamily="34" charset="0"/>
            </a:endParaRPr>
          </a:p>
        </p:txBody>
      </p:sp>
      <p:sp>
        <p:nvSpPr>
          <p:cNvPr id="9219" name="Title 2">
            <a:extLst>
              <a:ext uri="{FF2B5EF4-FFF2-40B4-BE49-F238E27FC236}">
                <a16:creationId xmlns:a16="http://schemas.microsoft.com/office/drawing/2014/main" id="{9E1DA45E-8C3D-6B4C-8041-DCA90BDA7BB5}"/>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Reviewing documents and issuing permits are official government acts.</a:t>
            </a:r>
          </a:p>
        </p:txBody>
      </p:sp>
      <p:pic>
        <p:nvPicPr>
          <p:cNvPr id="9218" name="Content Placeholder 1" descr="high rise building with scaffolding on the exterior">
            <a:extLst>
              <a:ext uri="{FF2B5EF4-FFF2-40B4-BE49-F238E27FC236}">
                <a16:creationId xmlns:a16="http://schemas.microsoft.com/office/drawing/2014/main" id="{A9E767AA-2F13-B148-B07C-9AFA5AA307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40477"/>
            <a:ext cx="4572000" cy="37348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descr="Many agencies use third-party agencies to assist with construction document review&#10;In this instance, they should coordinate the review with the fire department to make sure locally adopted statutes and codes are addressed&#10;Many plans review agencies publish a process guide that outlines the plans review process&#10;Individuals can review a copy and ask questions before they submit applications&#10;">
            <a:extLst>
              <a:ext uri="{FF2B5EF4-FFF2-40B4-BE49-F238E27FC236}">
                <a16:creationId xmlns:a16="http://schemas.microsoft.com/office/drawing/2014/main" id="{A4D82B1C-B8A6-E745-9D3A-1F3D0ED408E8}"/>
              </a:ext>
            </a:extLst>
          </p:cNvPr>
          <p:cNvGraphicFramePr/>
          <p:nvPr>
            <p:extLst>
              <p:ext uri="{D42A27DB-BD31-4B8C-83A1-F6EECF244321}">
                <p14:modId xmlns:p14="http://schemas.microsoft.com/office/powerpoint/2010/main" val="2298761129"/>
              </p:ext>
            </p:extLst>
          </p:nvPr>
        </p:nvGraphicFramePr>
        <p:xfrm>
          <a:off x="4572000" y="1519236"/>
          <a:ext cx="4267200" cy="457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2" name="Rectangle 10">
            <a:extLst>
              <a:ext uri="{FF2B5EF4-FFF2-40B4-BE49-F238E27FC236}">
                <a16:creationId xmlns:a16="http://schemas.microsoft.com/office/drawing/2014/main" id="{EA71F7AD-13FC-714E-9A88-5F004BAE2032}"/>
              </a:ext>
            </a:extLst>
          </p:cNvPr>
          <p:cNvSpPr>
            <a:spLocks noChangeArrowheads="1"/>
          </p:cNvSpPr>
          <p:nvPr/>
        </p:nvSpPr>
        <p:spPr bwMode="auto">
          <a:xfrm>
            <a:off x="271463" y="5975350"/>
            <a:ext cx="3733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buFontTx/>
              <a:buNone/>
            </a:pPr>
            <a:r>
              <a:rPr lang="en-US" altLang="en-US" sz="1200" b="0" i="1"/>
              <a:t>Courtesy of Rich Mahaney</a:t>
            </a:r>
            <a:endParaRPr lang="en-US" altLang="en-US" sz="12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D67FC2-E1D9-474F-BFD2-6B8E57E93CB3}"/>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EE9B7247-3252-DB46-8BA4-D6990F275853}" type="slidenum">
              <a:rPr lang="en-US" altLang="en-US" sz="1200">
                <a:latin typeface="Tahoma" panose="020B0604030504040204" pitchFamily="34" charset="0"/>
              </a:rPr>
              <a:pPr eaLnBrk="1" hangingPunct="1"/>
              <a:t>29</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36866" name="Title 1">
            <a:extLst>
              <a:ext uri="{FF2B5EF4-FFF2-40B4-BE49-F238E27FC236}">
                <a16:creationId xmlns:a16="http://schemas.microsoft.com/office/drawing/2014/main" id="{4D53DBCC-E547-3045-9590-8E24A5F24CA1}"/>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36867" name="Text Placeholder 2">
            <a:extLst>
              <a:ext uri="{FF2B5EF4-FFF2-40B4-BE49-F238E27FC236}">
                <a16:creationId xmlns:a16="http://schemas.microsoft.com/office/drawing/2014/main" id="{4135A918-051E-8646-90CE-2DA8856C7940}"/>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information is provided by a site plan?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689240-3388-EE47-96BB-E547464C71B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B69CF6C-DCAA-C84B-BA4F-355C90873F17}" type="slidenum">
              <a:rPr lang="en-US" altLang="en-US" sz="1200">
                <a:latin typeface="Tahoma" panose="020B0604030504040204" pitchFamily="34" charset="0"/>
              </a:rPr>
              <a:pPr eaLnBrk="1" hangingPunct="1"/>
              <a:t>30</a:t>
            </a:fld>
            <a:endParaRPr lang="en-US" altLang="en-US" sz="1200">
              <a:latin typeface="Tahoma" panose="020B0604030504040204" pitchFamily="34" charset="0"/>
            </a:endParaRPr>
          </a:p>
        </p:txBody>
      </p:sp>
      <p:sp>
        <p:nvSpPr>
          <p:cNvPr id="37890" name="Title 2">
            <a:extLst>
              <a:ext uri="{FF2B5EF4-FFF2-40B4-BE49-F238E27FC236}">
                <a16:creationId xmlns:a16="http://schemas.microsoft.com/office/drawing/2014/main" id="{8D58F61F-8607-D94A-861F-CBFD6712A0A5}"/>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Floor plans provide general information about building components.</a:t>
            </a:r>
          </a:p>
        </p:txBody>
      </p:sp>
      <p:graphicFrame>
        <p:nvGraphicFramePr>
          <p:cNvPr id="6" name="Content Placeholder 5" descr="External walls&#10;Internal walls and partitions&#10;Fire separation walls&#10;Doors &#10;Windows&#10;Ceiling and roof joists or trusses&#10;Stairs&#10;Ramps&#10;Building services&#10;Elevators or escalators&#10;">
            <a:extLst>
              <a:ext uri="{FF2B5EF4-FFF2-40B4-BE49-F238E27FC236}">
                <a16:creationId xmlns:a16="http://schemas.microsoft.com/office/drawing/2014/main" id="{C9E2CC48-222F-4F4B-8DBF-E5214827FE2B}"/>
              </a:ext>
            </a:extLst>
          </p:cNvPr>
          <p:cNvGraphicFramePr>
            <a:graphicFrameLocks noGrp="1"/>
          </p:cNvGraphicFramePr>
          <p:nvPr>
            <p:ph idx="1"/>
            <p:extLst>
              <p:ext uri="{D42A27DB-BD31-4B8C-83A1-F6EECF244321}">
                <p14:modId xmlns:p14="http://schemas.microsoft.com/office/powerpoint/2010/main" val="504371593"/>
              </p:ext>
            </p:extLst>
          </p:nvPr>
        </p:nvGraphicFramePr>
        <p:xfrm>
          <a:off x="685800" y="1524000"/>
          <a:ext cx="7848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3" name="Text Box 7">
            <a:extLst>
              <a:ext uri="{FF2B5EF4-FFF2-40B4-BE49-F238E27FC236}">
                <a16:creationId xmlns:a16="http://schemas.microsoft.com/office/drawing/2014/main" id="{93809165-4A9E-4444-83E8-B370E1F2DA09}"/>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CCD02A-C67B-2A45-8FE3-5DEFD34EC78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C60E5DF-CB9D-9944-93E6-9666A24DC0AA}" type="slidenum">
              <a:rPr lang="en-US" altLang="en-US" sz="1200">
                <a:latin typeface="Tahoma" panose="020B0604030504040204" pitchFamily="34" charset="0"/>
              </a:rPr>
              <a:pPr eaLnBrk="1" hangingPunct="1"/>
              <a:t>31</a:t>
            </a:fld>
            <a:endParaRPr lang="en-US" altLang="en-US" sz="1200">
              <a:latin typeface="Tahoma" panose="020B0604030504040204" pitchFamily="34" charset="0"/>
            </a:endParaRPr>
          </a:p>
        </p:txBody>
      </p:sp>
      <p:sp>
        <p:nvSpPr>
          <p:cNvPr id="38914" name="Title 2">
            <a:extLst>
              <a:ext uri="{FF2B5EF4-FFF2-40B4-BE49-F238E27FC236}">
                <a16:creationId xmlns:a16="http://schemas.microsoft.com/office/drawing/2014/main" id="{24A89C29-96F1-1F4F-A987-3964F4425176}"/>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Floor plans provide general information about building components.</a:t>
            </a:r>
          </a:p>
        </p:txBody>
      </p:sp>
      <p:pic>
        <p:nvPicPr>
          <p:cNvPr id="38916" name="Content Placeholder 2" descr="diagram of a partial floor plan">
            <a:extLst>
              <a:ext uri="{FF2B5EF4-FFF2-40B4-BE49-F238E27FC236}">
                <a16:creationId xmlns:a16="http://schemas.microsoft.com/office/drawing/2014/main" id="{D576D91F-D450-0046-8D8B-942A977E82E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888" y="1524000"/>
            <a:ext cx="5256212"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descr="Items that may be listed&#10; Permanent walls&#10; Doors&#10; Lighting and plumbing fixtures&#10; Electrical outlets&#10;May reflect the location&#10; Movable walls or partitions&#10; Cabinets&#10; Shelves&#10; Work spaces  &#10;">
            <a:extLst>
              <a:ext uri="{FF2B5EF4-FFF2-40B4-BE49-F238E27FC236}">
                <a16:creationId xmlns:a16="http://schemas.microsoft.com/office/drawing/2014/main" id="{AC4272C1-65F4-D14C-ACBD-E49167E3B0E0}"/>
              </a:ext>
            </a:extLst>
          </p:cNvPr>
          <p:cNvGraphicFramePr/>
          <p:nvPr>
            <p:extLst>
              <p:ext uri="{D42A27DB-BD31-4B8C-83A1-F6EECF244321}">
                <p14:modId xmlns:p14="http://schemas.microsoft.com/office/powerpoint/2010/main" val="2175988278"/>
              </p:ext>
            </p:extLst>
          </p:nvPr>
        </p:nvGraphicFramePr>
        <p:xfrm>
          <a:off x="5334000" y="1676400"/>
          <a:ext cx="3505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FD42C3-9341-A34A-BDDC-205DF28B786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AA5F8B8-C49B-7949-853A-5B300789C865}" type="slidenum">
              <a:rPr lang="en-US" altLang="en-US" sz="1200">
                <a:latin typeface="Tahoma" panose="020B0604030504040204" pitchFamily="34" charset="0"/>
              </a:rPr>
              <a:pPr eaLnBrk="1" hangingPunct="1"/>
              <a:t>32</a:t>
            </a:fld>
            <a:endParaRPr lang="en-US" altLang="en-US" sz="1200">
              <a:latin typeface="Tahoma" panose="020B0604030504040204" pitchFamily="34" charset="0"/>
            </a:endParaRPr>
          </a:p>
        </p:txBody>
      </p:sp>
      <p:sp>
        <p:nvSpPr>
          <p:cNvPr id="39938" name="Title 2">
            <a:extLst>
              <a:ext uri="{FF2B5EF4-FFF2-40B4-BE49-F238E27FC236}">
                <a16:creationId xmlns:a16="http://schemas.microsoft.com/office/drawing/2014/main" id="{29DEE9F3-3073-7E47-AD0D-2CFF079BB696}"/>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symbols used on floor plans.</a:t>
            </a:r>
          </a:p>
        </p:txBody>
      </p:sp>
      <p:graphicFrame>
        <p:nvGraphicFramePr>
          <p:cNvPr id="6" name="Content Placeholder 5" descr="Walls&#10; Interior and exterior is a pair of parallel lines&#10; Materials may be listed&#10; Room dimensions should be shown as clear dimensions &#10;Windows&#10; Coded by letters or numbers enclosed in a circle or other geometric shape&#10; Sizes are found on some floor plans &#10;">
            <a:extLst>
              <a:ext uri="{FF2B5EF4-FFF2-40B4-BE49-F238E27FC236}">
                <a16:creationId xmlns:a16="http://schemas.microsoft.com/office/drawing/2014/main" id="{FA791EC5-EA72-8347-8076-E904036BEDBD}"/>
              </a:ext>
            </a:extLst>
          </p:cNvPr>
          <p:cNvGraphicFramePr>
            <a:graphicFrameLocks noGrp="1"/>
          </p:cNvGraphicFramePr>
          <p:nvPr>
            <p:ph idx="1"/>
            <p:extLst>
              <p:ext uri="{D42A27DB-BD31-4B8C-83A1-F6EECF244321}">
                <p14:modId xmlns:p14="http://schemas.microsoft.com/office/powerpoint/2010/main" val="675226944"/>
              </p:ext>
            </p:extLst>
          </p:nvPr>
        </p:nvGraphicFramePr>
        <p:xfrm>
          <a:off x="609600" y="1828800"/>
          <a:ext cx="8077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1" name="Text Box 7">
            <a:extLst>
              <a:ext uri="{FF2B5EF4-FFF2-40B4-BE49-F238E27FC236}">
                <a16:creationId xmlns:a16="http://schemas.microsoft.com/office/drawing/2014/main" id="{463B1B4E-BDE2-3A4A-A95A-86E3035E6F9D}"/>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6DC830-C43E-0D4B-B9F1-BC2FF2A1910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6DF4956D-D992-534F-B379-E0AE2C7581E6}" type="slidenum">
              <a:rPr lang="en-US" altLang="en-US" sz="1200">
                <a:latin typeface="Tahoma" panose="020B0604030504040204" pitchFamily="34" charset="0"/>
              </a:rPr>
              <a:pPr eaLnBrk="1" hangingPunct="1"/>
              <a:t>33</a:t>
            </a:fld>
            <a:endParaRPr lang="en-US" altLang="en-US" sz="1200">
              <a:latin typeface="Tahoma" panose="020B0604030504040204" pitchFamily="34" charset="0"/>
            </a:endParaRPr>
          </a:p>
        </p:txBody>
      </p:sp>
      <p:sp>
        <p:nvSpPr>
          <p:cNvPr id="40963" name="Title 2">
            <a:extLst>
              <a:ext uri="{FF2B5EF4-FFF2-40B4-BE49-F238E27FC236}">
                <a16:creationId xmlns:a16="http://schemas.microsoft.com/office/drawing/2014/main" id="{AD6AE1B4-34D2-5A45-8BD3-F9BB171E338E}"/>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symbols used on floor plans.</a:t>
            </a:r>
          </a:p>
        </p:txBody>
      </p:sp>
      <p:pic>
        <p:nvPicPr>
          <p:cNvPr id="40962" name="Picture 1" descr="diagram of a floor plan with various types of marking and doors">
            <a:extLst>
              <a:ext uri="{FF2B5EF4-FFF2-40B4-BE49-F238E27FC236}">
                <a16:creationId xmlns:a16="http://schemas.microsoft.com/office/drawing/2014/main" id="{C9F6E1C5-F306-C745-BC53-619CB1E9975D}"/>
              </a:ext>
            </a:extLst>
          </p:cNvPr>
          <p:cNvPicPr>
            <a:picLocks noChangeAspect="1"/>
          </p:cNvPicPr>
          <p:nvPr/>
        </p:nvPicPr>
        <p:blipFill rotWithShape="1">
          <a:blip r:embed="rId2">
            <a:extLst>
              <a:ext uri="{28A0092B-C50C-407E-A947-70E740481C1C}">
                <a14:useLocalDpi xmlns:a14="http://schemas.microsoft.com/office/drawing/2010/main" val="0"/>
              </a:ext>
            </a:extLst>
          </a:blip>
          <a:srcRect l="6666" t="5044" r="8889" b="9196"/>
          <a:stretch/>
        </p:blipFill>
        <p:spPr bwMode="auto">
          <a:xfrm>
            <a:off x="1752600" y="1558552"/>
            <a:ext cx="5334000" cy="2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descr="Doors&#10; Coded by letters or numbers enclosed in a circle or other geometric shape&#10; Symbol for a standard hinged door is a single line drawn from the hinge side of the doorway&#10; An arc indicates the swing direction&#10; Be able to determine whether the location and swing of the door meet local codes&#10;">
            <a:extLst>
              <a:ext uri="{FF2B5EF4-FFF2-40B4-BE49-F238E27FC236}">
                <a16:creationId xmlns:a16="http://schemas.microsoft.com/office/drawing/2014/main" id="{21E51C16-E610-BA4D-A409-3E3AB46D4EB9}"/>
              </a:ext>
            </a:extLst>
          </p:cNvPr>
          <p:cNvGraphicFramePr>
            <a:graphicFrameLocks noGrp="1"/>
          </p:cNvGraphicFramePr>
          <p:nvPr>
            <p:ph idx="1"/>
            <p:extLst>
              <p:ext uri="{D42A27DB-BD31-4B8C-83A1-F6EECF244321}">
                <p14:modId xmlns:p14="http://schemas.microsoft.com/office/powerpoint/2010/main" val="1400189511"/>
              </p:ext>
            </p:extLst>
          </p:nvPr>
        </p:nvGraphicFramePr>
        <p:xfrm>
          <a:off x="457200" y="3657601"/>
          <a:ext cx="8382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34FB0F-073D-1E4D-8C35-C898ABC4D12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7133181E-CFD2-494E-8BF7-1168ACF1C270}" type="slidenum">
              <a:rPr lang="en-US" altLang="en-US" sz="1200">
                <a:latin typeface="Tahoma" panose="020B0604030504040204" pitchFamily="34" charset="0"/>
              </a:rPr>
              <a:pPr eaLnBrk="1" hangingPunct="1"/>
              <a:t>34</a:t>
            </a:fld>
            <a:endParaRPr lang="en-US" altLang="en-US" sz="1200">
              <a:latin typeface="Tahoma" panose="020B0604030504040204" pitchFamily="34" charset="0"/>
            </a:endParaRPr>
          </a:p>
        </p:txBody>
      </p:sp>
      <p:sp>
        <p:nvSpPr>
          <p:cNvPr id="41986" name="Title 2">
            <a:extLst>
              <a:ext uri="{FF2B5EF4-FFF2-40B4-BE49-F238E27FC236}">
                <a16:creationId xmlns:a16="http://schemas.microsoft.com/office/drawing/2014/main" id="{14B8C5E4-F36F-5F4B-92FE-E2FE4A9FD6AA}"/>
              </a:ext>
            </a:extLst>
          </p:cNvPr>
          <p:cNvSpPr>
            <a:spLocks noGrp="1"/>
          </p:cNvSpPr>
          <p:nvPr>
            <p:ph type="title"/>
          </p:nvPr>
        </p:nvSpPr>
        <p:spPr bwMode="auto">
          <a:xfrm>
            <a:off x="685800" y="2286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Elevation view is a two-dimensional view of a building as seen from the exterior.</a:t>
            </a:r>
          </a:p>
        </p:txBody>
      </p:sp>
      <p:pic>
        <p:nvPicPr>
          <p:cNvPr id="41988" name="Content Placeholder 4" descr="elevation view of a building from different directions">
            <a:extLst>
              <a:ext uri="{FF2B5EF4-FFF2-40B4-BE49-F238E27FC236}">
                <a16:creationId xmlns:a16="http://schemas.microsoft.com/office/drawing/2014/main" id="{BCB66A23-DE9D-594E-BBBF-18CD901D14C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264" t="3509" r="7018" b="8772"/>
          <a:stretch/>
        </p:blipFill>
        <p:spPr bwMode="auto">
          <a:xfrm>
            <a:off x="304800" y="2362200"/>
            <a:ext cx="34290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Labeling and orientation of the drawing are usually defined by the AHJ&#10;There are four exterior elevation views on any rectangular building&#10;There are two labeling methods commonly used&#10;Contain information about the exterior components of the building&#10;Grade level is shown as a dark line&#10;Utility service line connection points and FDCs will also appear&#10;">
            <a:extLst>
              <a:ext uri="{FF2B5EF4-FFF2-40B4-BE49-F238E27FC236}">
                <a16:creationId xmlns:a16="http://schemas.microsoft.com/office/drawing/2014/main" id="{4C1C8683-C20B-1A46-90DE-D43DED24E232}"/>
              </a:ext>
            </a:extLst>
          </p:cNvPr>
          <p:cNvGraphicFramePr/>
          <p:nvPr>
            <p:extLst>
              <p:ext uri="{D42A27DB-BD31-4B8C-83A1-F6EECF244321}">
                <p14:modId xmlns:p14="http://schemas.microsoft.com/office/powerpoint/2010/main" val="2728273972"/>
              </p:ext>
            </p:extLst>
          </p:nvPr>
        </p:nvGraphicFramePr>
        <p:xfrm>
          <a:off x="3886200" y="1524000"/>
          <a:ext cx="49530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F8E3D6-C455-9543-AD7C-2353080BDC0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7E60D943-56C2-CF4A-9D52-88FB91F9A9BC}" type="slidenum">
              <a:rPr lang="en-US" altLang="en-US" sz="1200">
                <a:latin typeface="Tahoma" panose="020B0604030504040204" pitchFamily="34" charset="0"/>
              </a:rPr>
              <a:pPr eaLnBrk="1" hangingPunct="1"/>
              <a:t>35</a:t>
            </a:fld>
            <a:endParaRPr lang="en-US" altLang="en-US" sz="1200">
              <a:latin typeface="Tahoma" panose="020B0604030504040204" pitchFamily="34" charset="0"/>
            </a:endParaRPr>
          </a:p>
        </p:txBody>
      </p:sp>
      <p:sp>
        <p:nvSpPr>
          <p:cNvPr id="43010" name="Title 2">
            <a:extLst>
              <a:ext uri="{FF2B5EF4-FFF2-40B4-BE49-F238E27FC236}">
                <a16:creationId xmlns:a16="http://schemas.microsoft.com/office/drawing/2014/main" id="{46F5C6C8-28DF-254B-A28E-813576BFB3FD}"/>
              </a:ext>
            </a:extLst>
          </p:cNvPr>
          <p:cNvSpPr>
            <a:spLocks noGrp="1"/>
          </p:cNvSpPr>
          <p:nvPr>
            <p:ph type="title"/>
          </p:nvPr>
        </p:nvSpPr>
        <p:spPr bwMode="auto">
          <a:xfrm>
            <a:off x="685800" y="4889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 sectional view is a vertical view of a building cut into two parts.</a:t>
            </a:r>
          </a:p>
        </p:txBody>
      </p:sp>
      <p:pic>
        <p:nvPicPr>
          <p:cNvPr id="43012" name="Content Placeholder 4" descr="sectional view of a structure">
            <a:extLst>
              <a:ext uri="{FF2B5EF4-FFF2-40B4-BE49-F238E27FC236}">
                <a16:creationId xmlns:a16="http://schemas.microsoft.com/office/drawing/2014/main" id="{CC1E53FF-9FAE-3F41-9A4F-972C5D9847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259" t="4622" r="11111" b="4462"/>
          <a:stretch/>
        </p:blipFill>
        <p:spPr bwMode="auto">
          <a:xfrm>
            <a:off x="457200" y="1943100"/>
            <a:ext cx="3276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Purpose is to show the internal construction of each assembly&#10;Three types of sectional views: cross-section, typical cross section, detailed cross section&#10;">
            <a:extLst>
              <a:ext uri="{FF2B5EF4-FFF2-40B4-BE49-F238E27FC236}">
                <a16:creationId xmlns:a16="http://schemas.microsoft.com/office/drawing/2014/main" id="{D909659E-9CDC-8E47-9146-97DDE0E8DDE7}"/>
              </a:ext>
            </a:extLst>
          </p:cNvPr>
          <p:cNvGraphicFramePr/>
          <p:nvPr>
            <p:extLst>
              <p:ext uri="{D42A27DB-BD31-4B8C-83A1-F6EECF244321}">
                <p14:modId xmlns:p14="http://schemas.microsoft.com/office/powerpoint/2010/main" val="2073430450"/>
              </p:ext>
            </p:extLst>
          </p:nvPr>
        </p:nvGraphicFramePr>
        <p:xfrm>
          <a:off x="4191000" y="2286000"/>
          <a:ext cx="46482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8C3FD2-79F6-BA41-BD5A-B478EA8564E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F09EA93-B526-C742-8756-AB732A15DB50}" type="slidenum">
              <a:rPr lang="en-US" altLang="en-US" sz="1200">
                <a:latin typeface="Tahoma" panose="020B0604030504040204" pitchFamily="34" charset="0"/>
              </a:rPr>
              <a:pPr eaLnBrk="1" hangingPunct="1"/>
              <a:t>36</a:t>
            </a:fld>
            <a:endParaRPr lang="en-US" altLang="en-US" sz="1200">
              <a:latin typeface="Tahoma" panose="020B0604030504040204" pitchFamily="34" charset="0"/>
            </a:endParaRPr>
          </a:p>
        </p:txBody>
      </p:sp>
      <p:sp>
        <p:nvSpPr>
          <p:cNvPr id="44034" name="Title 2">
            <a:extLst>
              <a:ext uri="{FF2B5EF4-FFF2-40B4-BE49-F238E27FC236}">
                <a16:creationId xmlns:a16="http://schemas.microsoft.com/office/drawing/2014/main" id="{BCAAEBF6-0EAA-B341-86D1-3D18F6CF713D}"/>
              </a:ext>
            </a:extLst>
          </p:cNvPr>
          <p:cNvSpPr>
            <a:spLocks noGrp="1"/>
          </p:cNvSpPr>
          <p:nvPr>
            <p:ph type="title"/>
          </p:nvPr>
        </p:nvSpPr>
        <p:spPr bwMode="auto">
          <a:xfrm>
            <a:off x="685800" y="4889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Sectional views show a number of construction details.</a:t>
            </a:r>
          </a:p>
        </p:txBody>
      </p:sp>
      <p:graphicFrame>
        <p:nvGraphicFramePr>
          <p:cNvPr id="3" name="Content Placeholder 2" descr="Exterior walls&#10; Exterior finishes, sheathing, studs, plates, insulation, vapor barrier, interior finish, base detail&#10;Interior walls&#10; Interior finishes, insulation, studs, sills and plates&#10;Floor&#10; Finished floor/subfloor, size/type of floor joists, bridging, support beams &#10;Roof&#10; Pitch, materials, eaves protection, sheathing, eave troughs, soffit/fascia details, roof structure, insulation  &#10;Foundation&#10; Wall height/thickness, width/thickness of footings, location/size of weeping tile, location/depth of granular fill, thickness of floor slabs&#10;">
            <a:extLst>
              <a:ext uri="{FF2B5EF4-FFF2-40B4-BE49-F238E27FC236}">
                <a16:creationId xmlns:a16="http://schemas.microsoft.com/office/drawing/2014/main" id="{01250B0D-58D1-984C-9F0E-2AEBA1801FB7}"/>
              </a:ext>
            </a:extLst>
          </p:cNvPr>
          <p:cNvGraphicFramePr>
            <a:graphicFrameLocks noGrp="1"/>
          </p:cNvGraphicFramePr>
          <p:nvPr>
            <p:ph idx="1"/>
            <p:extLst>
              <p:ext uri="{D42A27DB-BD31-4B8C-83A1-F6EECF244321}">
                <p14:modId xmlns:p14="http://schemas.microsoft.com/office/powerpoint/2010/main" val="3863958078"/>
              </p:ext>
            </p:extLst>
          </p:nvPr>
        </p:nvGraphicFramePr>
        <p:xfrm>
          <a:off x="685800" y="1447800"/>
          <a:ext cx="8077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86B4AD-6F7F-5D4E-A3DF-F84B389A7F5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984B0104-CA35-B64B-920D-B53194317CA6}" type="slidenum">
              <a:rPr lang="en-US" altLang="en-US" sz="1200">
                <a:latin typeface="Tahoma" panose="020B0604030504040204" pitchFamily="34" charset="0"/>
              </a:rPr>
              <a:pPr eaLnBrk="1" hangingPunct="1"/>
              <a:t>37</a:t>
            </a:fld>
            <a:endParaRPr lang="en-US" altLang="en-US" sz="1200">
              <a:latin typeface="Tahoma" panose="020B0604030504040204" pitchFamily="34" charset="0"/>
            </a:endParaRPr>
          </a:p>
        </p:txBody>
      </p:sp>
      <p:sp>
        <p:nvSpPr>
          <p:cNvPr id="45058" name="Title 2">
            <a:extLst>
              <a:ext uri="{FF2B5EF4-FFF2-40B4-BE49-F238E27FC236}">
                <a16:creationId xmlns:a16="http://schemas.microsoft.com/office/drawing/2014/main" id="{B05F8817-3899-5F4E-BB4E-99ECD74C6844}"/>
              </a:ext>
            </a:extLst>
          </p:cNvPr>
          <p:cNvSpPr>
            <a:spLocks noGrp="1"/>
          </p:cNvSpPr>
          <p:nvPr>
            <p:ph type="title"/>
          </p:nvPr>
        </p:nvSpPr>
        <p:spPr bwMode="auto">
          <a:xfrm>
            <a:off x="685800" y="2286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Listing the construction materials is referred to as “calling up the materials”.</a:t>
            </a:r>
          </a:p>
        </p:txBody>
      </p:sp>
      <p:graphicFrame>
        <p:nvGraphicFramePr>
          <p:cNvPr id="6" name="Diagram 5" descr="Procedure is used to describe wall, floor, and ceiling/roof assemblies&#10;Materials are listed on the drawing or in the construction documents&#10;">
            <a:extLst>
              <a:ext uri="{FF2B5EF4-FFF2-40B4-BE49-F238E27FC236}">
                <a16:creationId xmlns:a16="http://schemas.microsoft.com/office/drawing/2014/main" id="{7F6DDF23-2B5D-8C4E-8EA0-222B96F4D89B}"/>
              </a:ext>
            </a:extLst>
          </p:cNvPr>
          <p:cNvGraphicFramePr/>
          <p:nvPr>
            <p:extLst>
              <p:ext uri="{D42A27DB-BD31-4B8C-83A1-F6EECF244321}">
                <p14:modId xmlns:p14="http://schemas.microsoft.com/office/powerpoint/2010/main" val="4234710791"/>
              </p:ext>
            </p:extLst>
          </p:nvPr>
        </p:nvGraphicFramePr>
        <p:xfrm>
          <a:off x="5486400" y="2133600"/>
          <a:ext cx="3200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5060" name="Content Placeholder 4" descr="a sectional drawing with materials and measurements listed">
            <a:extLst>
              <a:ext uri="{FF2B5EF4-FFF2-40B4-BE49-F238E27FC236}">
                <a16:creationId xmlns:a16="http://schemas.microsoft.com/office/drawing/2014/main" id="{CD9A22FE-7A16-344A-99A7-A926F39FC2F1}"/>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l="8939" t="5263" r="9337" b="5263"/>
          <a:stretch/>
        </p:blipFill>
        <p:spPr bwMode="auto">
          <a:xfrm>
            <a:off x="457200" y="2133600"/>
            <a:ext cx="48768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909FF7-FAC3-F748-A826-07A220A3CE68}"/>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41A745DD-A8D1-5243-8DAF-B86183511C3C}" type="slidenum">
              <a:rPr lang="en-US" altLang="en-US" sz="1200">
                <a:latin typeface="Tahoma" panose="020B0604030504040204" pitchFamily="34" charset="0"/>
              </a:rPr>
              <a:pPr eaLnBrk="1" hangingPunct="1"/>
              <a:t>38</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46082" name="Title 1">
            <a:extLst>
              <a:ext uri="{FF2B5EF4-FFF2-40B4-BE49-F238E27FC236}">
                <a16:creationId xmlns:a16="http://schemas.microsoft.com/office/drawing/2014/main" id="{B48171BB-32B0-8C4F-BE41-BAD1F0C5AE09}"/>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46083" name="Text Placeholder 2">
            <a:extLst>
              <a:ext uri="{FF2B5EF4-FFF2-40B4-BE49-F238E27FC236}">
                <a16:creationId xmlns:a16="http://schemas.microsoft.com/office/drawing/2014/main" id="{3A4B0A2B-923E-CB4A-8263-2EB5E7A8A7D0}"/>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is the purpose of a sectional view?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C3DA76-39AF-D045-B178-88C1599F540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C2EFAF62-1A3A-954D-9753-70E390E348E7}" type="slidenum">
              <a:rPr lang="en-US" altLang="en-US" sz="1200">
                <a:latin typeface="Tahoma" panose="020B0604030504040204" pitchFamily="34" charset="0"/>
              </a:rPr>
              <a:pPr eaLnBrk="1" hangingPunct="1"/>
              <a:t>3</a:t>
            </a:fld>
            <a:endParaRPr lang="en-US" altLang="en-US" sz="1200">
              <a:latin typeface="Tahoma" panose="020B0604030504040204" pitchFamily="34" charset="0"/>
            </a:endParaRPr>
          </a:p>
        </p:txBody>
      </p:sp>
      <p:sp>
        <p:nvSpPr>
          <p:cNvPr id="10242" name="Title 2">
            <a:extLst>
              <a:ext uri="{FF2B5EF4-FFF2-40B4-BE49-F238E27FC236}">
                <a16:creationId xmlns:a16="http://schemas.microsoft.com/office/drawing/2014/main" id="{D1F7CBE4-910A-0A4E-A66C-00BAC8B30153}"/>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general steps in the plans review process.</a:t>
            </a:r>
          </a:p>
        </p:txBody>
      </p:sp>
      <p:graphicFrame>
        <p:nvGraphicFramePr>
          <p:cNvPr id="5" name="Content Placeholder 4" descr="Application and Submittal&#10; Building owner, design professional, or contractor acquires an application form from the jurisdiction and completes it&#10; Completed application, with complete construction documents including drawings and specifications, is submitted&#10;">
            <a:extLst>
              <a:ext uri="{FF2B5EF4-FFF2-40B4-BE49-F238E27FC236}">
                <a16:creationId xmlns:a16="http://schemas.microsoft.com/office/drawing/2014/main" id="{22B5A45F-C56F-2D40-A893-4A61794F43BC}"/>
              </a:ext>
            </a:extLst>
          </p:cNvPr>
          <p:cNvGraphicFramePr>
            <a:graphicFrameLocks noGrp="1"/>
          </p:cNvGraphicFramePr>
          <p:nvPr>
            <p:ph idx="1"/>
            <p:extLst>
              <p:ext uri="{D42A27DB-BD31-4B8C-83A1-F6EECF244321}">
                <p14:modId xmlns:p14="http://schemas.microsoft.com/office/powerpoint/2010/main" val="502045599"/>
              </p:ext>
            </p:extLst>
          </p:nvPr>
        </p:nvGraphicFramePr>
        <p:xfrm>
          <a:off x="685800" y="1752600"/>
          <a:ext cx="7772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5" name="Text Box 7">
            <a:extLst>
              <a:ext uri="{FF2B5EF4-FFF2-40B4-BE49-F238E27FC236}">
                <a16:creationId xmlns:a16="http://schemas.microsoft.com/office/drawing/2014/main" id="{C8C09342-0D35-7C41-859A-85A0A67D9061}"/>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DE2454-D81D-A245-A090-3F9837ABC9F7}"/>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7FEAAEB-A3F4-A84D-84FA-A7EA7661245C}" type="slidenum">
              <a:rPr lang="en-US" altLang="en-US" sz="1200">
                <a:latin typeface="Tahoma" panose="020B0604030504040204" pitchFamily="34" charset="0"/>
              </a:rPr>
              <a:pPr eaLnBrk="1" hangingPunct="1"/>
              <a:t>39</a:t>
            </a:fld>
            <a:endParaRPr lang="en-US" altLang="en-US" sz="1200">
              <a:latin typeface="Tahoma" panose="020B0604030504040204" pitchFamily="34" charset="0"/>
            </a:endParaRPr>
          </a:p>
        </p:txBody>
      </p:sp>
      <p:sp>
        <p:nvSpPr>
          <p:cNvPr id="47106" name="Title 2">
            <a:extLst>
              <a:ext uri="{FF2B5EF4-FFF2-40B4-BE49-F238E27FC236}">
                <a16:creationId xmlns:a16="http://schemas.microsoft.com/office/drawing/2014/main" id="{45DCD5D7-8116-1744-8A10-E0DC6E0B1494}"/>
              </a:ext>
            </a:extLst>
          </p:cNvPr>
          <p:cNvSpPr>
            <a:spLocks noGrp="1"/>
          </p:cNvSpPr>
          <p:nvPr>
            <p:ph type="title"/>
          </p:nvPr>
        </p:nvSpPr>
        <p:spPr bwMode="auto">
          <a:xfrm>
            <a:off x="685800" y="5000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Detailed views show features in larger sizes than other views.</a:t>
            </a:r>
          </a:p>
        </p:txBody>
      </p:sp>
      <p:pic>
        <p:nvPicPr>
          <p:cNvPr id="47108" name="Content Placeholder 4" descr="detailed view of a floor plan that shows very specific measurements">
            <a:extLst>
              <a:ext uri="{FF2B5EF4-FFF2-40B4-BE49-F238E27FC236}">
                <a16:creationId xmlns:a16="http://schemas.microsoft.com/office/drawing/2014/main" id="{46FF9199-152F-F941-9216-9450E801776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034" t="7018" r="7151" b="5264"/>
          <a:stretch/>
        </p:blipFill>
        <p:spPr bwMode="auto">
          <a:xfrm>
            <a:off x="381000" y="1981200"/>
            <a:ext cx="4462272"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Additional information is provided in a larger scale on a separate sheet of the plans&#10;A floor plan drawing may show a fire door; a detailed view will show the exact construction of the fire door and its activation mechanism&#10;">
            <a:extLst>
              <a:ext uri="{FF2B5EF4-FFF2-40B4-BE49-F238E27FC236}">
                <a16:creationId xmlns:a16="http://schemas.microsoft.com/office/drawing/2014/main" id="{335A9760-A7CB-3D49-A6FA-9CFDA592DB00}"/>
              </a:ext>
            </a:extLst>
          </p:cNvPr>
          <p:cNvGraphicFramePr/>
          <p:nvPr>
            <p:extLst>
              <p:ext uri="{D42A27DB-BD31-4B8C-83A1-F6EECF244321}">
                <p14:modId xmlns:p14="http://schemas.microsoft.com/office/powerpoint/2010/main" val="1806365247"/>
              </p:ext>
            </p:extLst>
          </p:nvPr>
        </p:nvGraphicFramePr>
        <p:xfrm>
          <a:off x="4953000" y="1676400"/>
          <a:ext cx="373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030ADD-8613-A046-BBC0-E51AA589B185}"/>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20E2F25-B669-3549-AF48-6824C618E1A3}" type="slidenum">
              <a:rPr lang="en-US" altLang="en-US" sz="1200">
                <a:latin typeface="Tahoma" panose="020B0604030504040204" pitchFamily="34" charset="0"/>
              </a:rPr>
              <a:pPr eaLnBrk="1" hangingPunct="1"/>
              <a:t>40</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48130" name="Title 1">
            <a:extLst>
              <a:ext uri="{FF2B5EF4-FFF2-40B4-BE49-F238E27FC236}">
                <a16:creationId xmlns:a16="http://schemas.microsoft.com/office/drawing/2014/main" id="{184F0CE4-8128-B741-AD74-6BD7BADEE12F}"/>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48131" name="Text Placeholder 2">
            <a:extLst>
              <a:ext uri="{FF2B5EF4-FFF2-40B4-BE49-F238E27FC236}">
                <a16:creationId xmlns:a16="http://schemas.microsoft.com/office/drawing/2014/main" id="{15556595-A489-AE4B-8F62-F9A9EEFD55B2}"/>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are the four main views for building construction working drawings?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51171D-8E0D-CF48-A947-700E4C3B38F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800C470-07D0-9949-A556-2330258DEAE7}" type="slidenum">
              <a:rPr lang="en-US" altLang="en-US" sz="1200">
                <a:latin typeface="Tahoma" panose="020B0604030504040204" pitchFamily="34" charset="0"/>
              </a:rPr>
              <a:pPr eaLnBrk="1" hangingPunct="1"/>
              <a:t>41</a:t>
            </a:fld>
            <a:endParaRPr lang="en-US" altLang="en-US" sz="1200">
              <a:latin typeface="Tahoma" panose="020B0604030504040204" pitchFamily="34" charset="0"/>
            </a:endParaRPr>
          </a:p>
        </p:txBody>
      </p:sp>
      <p:sp>
        <p:nvSpPr>
          <p:cNvPr id="49155" name="Title 2">
            <a:extLst>
              <a:ext uri="{FF2B5EF4-FFF2-40B4-BE49-F238E27FC236}">
                <a16:creationId xmlns:a16="http://schemas.microsoft.com/office/drawing/2014/main" id="{C2884F60-3D7A-9E46-B058-05A4F0C0999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Learning Objective 3</a:t>
            </a:r>
          </a:p>
        </p:txBody>
      </p:sp>
      <p:sp>
        <p:nvSpPr>
          <p:cNvPr id="49154" name="Content Placeholder 1">
            <a:extLst>
              <a:ext uri="{FF2B5EF4-FFF2-40B4-BE49-F238E27FC236}">
                <a16:creationId xmlns:a16="http://schemas.microsoft.com/office/drawing/2014/main" id="{CABF178C-05F4-AE49-9CE3-F3AE33FA029F}"/>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Describe building system plans.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EF1300-6E44-F240-9025-3C5B2114F92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5C740478-57FD-E547-9AB6-815E352144A7}" type="slidenum">
              <a:rPr lang="en-US" altLang="en-US" sz="1200">
                <a:latin typeface="Tahoma" panose="020B0604030504040204" pitchFamily="34" charset="0"/>
              </a:rPr>
              <a:pPr eaLnBrk="1" hangingPunct="1"/>
              <a:t>42</a:t>
            </a:fld>
            <a:endParaRPr lang="en-US" altLang="en-US" sz="1200">
              <a:latin typeface="Tahoma" panose="020B0604030504040204" pitchFamily="34" charset="0"/>
            </a:endParaRPr>
          </a:p>
        </p:txBody>
      </p:sp>
      <p:sp>
        <p:nvSpPr>
          <p:cNvPr id="50178" name="Title 2">
            <a:extLst>
              <a:ext uri="{FF2B5EF4-FFF2-40B4-BE49-F238E27FC236}">
                <a16:creationId xmlns:a16="http://schemas.microsoft.com/office/drawing/2014/main" id="{3B387349-25D9-494E-A6C4-EDB4285CC895}"/>
              </a:ext>
            </a:extLst>
          </p:cNvPr>
          <p:cNvSpPr>
            <a:spLocks noGrp="1"/>
          </p:cNvSpPr>
          <p:nvPr>
            <p:ph type="title"/>
          </p:nvPr>
        </p:nvSpPr>
        <p:spPr bwMode="auto">
          <a:xfrm>
            <a:off x="685800" y="5000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System plans provide details of the various systems in the building.</a:t>
            </a:r>
          </a:p>
        </p:txBody>
      </p:sp>
      <p:graphicFrame>
        <p:nvGraphicFramePr>
          <p:cNvPr id="3" name="Content Placeholder 2" descr="Mechanical systems&#10;Electrical systems&#10;Plumbing systems&#10;Automatic sprinkler systems &#10;Standpipe and hose systems&#10;Special-agent fire extinguishing systems&#10;Fire detection and alarm systems&#10;">
            <a:extLst>
              <a:ext uri="{FF2B5EF4-FFF2-40B4-BE49-F238E27FC236}">
                <a16:creationId xmlns:a16="http://schemas.microsoft.com/office/drawing/2014/main" id="{96282161-9592-0048-877C-288353E0661E}"/>
              </a:ext>
            </a:extLst>
          </p:cNvPr>
          <p:cNvGraphicFramePr>
            <a:graphicFrameLocks noGrp="1"/>
          </p:cNvGraphicFramePr>
          <p:nvPr>
            <p:ph idx="1"/>
            <p:extLst>
              <p:ext uri="{D42A27DB-BD31-4B8C-83A1-F6EECF244321}">
                <p14:modId xmlns:p14="http://schemas.microsoft.com/office/powerpoint/2010/main" val="255457623"/>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71794F-5A87-504E-91B8-12FBDF27D38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9BBE886-2565-4642-9390-01317DA0E6AD}" type="slidenum">
              <a:rPr lang="en-US" altLang="en-US" sz="1200">
                <a:latin typeface="Tahoma" panose="020B0604030504040204" pitchFamily="34" charset="0"/>
              </a:rPr>
              <a:pPr eaLnBrk="1" hangingPunct="1"/>
              <a:t>43</a:t>
            </a:fld>
            <a:endParaRPr lang="en-US" altLang="en-US" sz="1200">
              <a:latin typeface="Tahoma" panose="020B0604030504040204" pitchFamily="34" charset="0"/>
            </a:endParaRPr>
          </a:p>
        </p:txBody>
      </p:sp>
      <p:sp>
        <p:nvSpPr>
          <p:cNvPr id="51202" name="Title 2">
            <a:extLst>
              <a:ext uri="{FF2B5EF4-FFF2-40B4-BE49-F238E27FC236}">
                <a16:creationId xmlns:a16="http://schemas.microsoft.com/office/drawing/2014/main" id="{8C7548B3-A374-7B4A-BB37-8ADC9CDC3C1F}"/>
              </a:ext>
            </a:extLst>
          </p:cNvPr>
          <p:cNvSpPr>
            <a:spLocks noGrp="1"/>
          </p:cNvSpPr>
          <p:nvPr>
            <p:ph type="title"/>
          </p:nvPr>
        </p:nvSpPr>
        <p:spPr bwMode="auto">
          <a:xfrm>
            <a:off x="685800" y="50006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inspectors need to understand about system plans.</a:t>
            </a:r>
          </a:p>
        </p:txBody>
      </p:sp>
      <p:graphicFrame>
        <p:nvGraphicFramePr>
          <p:cNvPr id="3" name="Content Placeholder 2" descr="May only be concerned with the fire protection systems plans&#10;However, should be aware that elements of the other plans may influence the review of the fire protection systems plans&#10;">
            <a:extLst>
              <a:ext uri="{FF2B5EF4-FFF2-40B4-BE49-F238E27FC236}">
                <a16:creationId xmlns:a16="http://schemas.microsoft.com/office/drawing/2014/main" id="{A5886696-E23E-D54A-8CD4-E88661421BC3}"/>
              </a:ext>
            </a:extLst>
          </p:cNvPr>
          <p:cNvGraphicFramePr>
            <a:graphicFrameLocks noGrp="1"/>
          </p:cNvGraphicFramePr>
          <p:nvPr>
            <p:ph idx="1"/>
            <p:extLst>
              <p:ext uri="{D42A27DB-BD31-4B8C-83A1-F6EECF244321}">
                <p14:modId xmlns:p14="http://schemas.microsoft.com/office/powerpoint/2010/main" val="265250203"/>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F8901E-A604-7A44-9DBD-BB213112A8D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5D2D591F-81D3-F14F-9362-91583486AFC5}" type="slidenum">
              <a:rPr lang="en-US" altLang="en-US" sz="1200">
                <a:latin typeface="Tahoma" panose="020B0604030504040204" pitchFamily="34" charset="0"/>
              </a:rPr>
              <a:pPr eaLnBrk="1" hangingPunct="1"/>
              <a:t>44</a:t>
            </a:fld>
            <a:endParaRPr lang="en-US" altLang="en-US" sz="1200">
              <a:latin typeface="Tahoma" panose="020B0604030504040204" pitchFamily="34" charset="0"/>
            </a:endParaRPr>
          </a:p>
        </p:txBody>
      </p:sp>
      <p:sp>
        <p:nvSpPr>
          <p:cNvPr id="52226" name="Title 2">
            <a:extLst>
              <a:ext uri="{FF2B5EF4-FFF2-40B4-BE49-F238E27FC236}">
                <a16:creationId xmlns:a16="http://schemas.microsoft.com/office/drawing/2014/main" id="{2F12AE09-5D52-314C-9772-6E4177AC480D}"/>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Mechanical systems provide occupants with HVAC and access to upper and subgrade floors.</a:t>
            </a:r>
          </a:p>
        </p:txBody>
      </p:sp>
      <p:graphicFrame>
        <p:nvGraphicFramePr>
          <p:cNvPr id="6" name="Diagram 5" descr="Systems included should be designed by a mechanical engineer or building systems engineer&#10;Mechanical systems are capable of spreading fire and smoke&#10;Must verify that all detection and alarm systems and control dampers are included in the plans&#10;">
            <a:extLst>
              <a:ext uri="{FF2B5EF4-FFF2-40B4-BE49-F238E27FC236}">
                <a16:creationId xmlns:a16="http://schemas.microsoft.com/office/drawing/2014/main" id="{7581E656-5E06-8C49-9112-4290C71C8BA5}"/>
              </a:ext>
            </a:extLst>
          </p:cNvPr>
          <p:cNvGraphicFramePr/>
          <p:nvPr>
            <p:extLst>
              <p:ext uri="{D42A27DB-BD31-4B8C-83A1-F6EECF244321}">
                <p14:modId xmlns:p14="http://schemas.microsoft.com/office/powerpoint/2010/main" val="1124882778"/>
              </p:ext>
            </p:extLst>
          </p:nvPr>
        </p:nvGraphicFramePr>
        <p:xfrm>
          <a:off x="4419600" y="2971800"/>
          <a:ext cx="4419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2228" name="Content Placeholder 4" descr="diagram of a HVAC mechanical plan, see instructor for more information">
            <a:extLst>
              <a:ext uri="{FF2B5EF4-FFF2-40B4-BE49-F238E27FC236}">
                <a16:creationId xmlns:a16="http://schemas.microsoft.com/office/drawing/2014/main" id="{8159CDA5-39CF-384F-B8D9-633C72DA696A}"/>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228600" y="1479884"/>
            <a:ext cx="40132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2DE6AA-B56A-FC4F-9522-17315AE8807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2436C5F-B4A8-0C49-8FC2-6C82654C1F5B}" type="slidenum">
              <a:rPr lang="en-US" altLang="en-US" sz="1200">
                <a:latin typeface="Tahoma" panose="020B0604030504040204" pitchFamily="34" charset="0"/>
              </a:rPr>
              <a:pPr eaLnBrk="1" hangingPunct="1"/>
              <a:t>45</a:t>
            </a:fld>
            <a:endParaRPr lang="en-US" altLang="en-US" sz="1200">
              <a:latin typeface="Tahoma" panose="020B0604030504040204" pitchFamily="34" charset="0"/>
            </a:endParaRPr>
          </a:p>
        </p:txBody>
      </p:sp>
      <p:sp>
        <p:nvSpPr>
          <p:cNvPr id="53250" name="Title 2">
            <a:extLst>
              <a:ext uri="{FF2B5EF4-FFF2-40B4-BE49-F238E27FC236}">
                <a16:creationId xmlns:a16="http://schemas.microsoft.com/office/drawing/2014/main" id="{6367A294-E428-644F-8286-EDF3A25BC26A}"/>
              </a:ext>
            </a:extLst>
          </p:cNvPr>
          <p:cNvSpPr>
            <a:spLocks noGrp="1"/>
          </p:cNvSpPr>
          <p:nvPr>
            <p:ph type="title"/>
          </p:nvPr>
        </p:nvSpPr>
        <p:spPr bwMode="auto">
          <a:xfrm>
            <a:off x="685800" y="4889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should verify the style and design of the HVAC system.</a:t>
            </a:r>
          </a:p>
        </p:txBody>
      </p:sp>
      <p:pic>
        <p:nvPicPr>
          <p:cNvPr id="53252" name="Content Placeholder 4" descr="inspector checking the plans for a HVAC system">
            <a:extLst>
              <a:ext uri="{FF2B5EF4-FFF2-40B4-BE49-F238E27FC236}">
                <a16:creationId xmlns:a16="http://schemas.microsoft.com/office/drawing/2014/main" id="{01FFFF64-36FB-BA40-83B1-A89BEA12FE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938" y="2286000"/>
            <a:ext cx="4683748"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Type of refrigerant used in the system and listed in the construction documents should be checked&#10;Be familiar with code requirements concerning the automatic de-energizing of heating systems&#10;Plans must indicate the location and type of smoke detectors inside the ductwork used to de-energize air handlers&#10;">
            <a:extLst>
              <a:ext uri="{FF2B5EF4-FFF2-40B4-BE49-F238E27FC236}">
                <a16:creationId xmlns:a16="http://schemas.microsoft.com/office/drawing/2014/main" id="{9895F12D-1916-6C4E-A4D7-B3F0752BEC93}"/>
              </a:ext>
            </a:extLst>
          </p:cNvPr>
          <p:cNvGraphicFramePr/>
          <p:nvPr>
            <p:extLst>
              <p:ext uri="{D42A27DB-BD31-4B8C-83A1-F6EECF244321}">
                <p14:modId xmlns:p14="http://schemas.microsoft.com/office/powerpoint/2010/main" val="2246053357"/>
              </p:ext>
            </p:extLst>
          </p:nvPr>
        </p:nvGraphicFramePr>
        <p:xfrm>
          <a:off x="4419600" y="3200400"/>
          <a:ext cx="4419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207819-C704-8241-84EB-2C208A7E376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1C0C078-7187-574A-AD7D-C8692E83A5F8}" type="slidenum">
              <a:rPr lang="en-US" altLang="en-US" sz="1200">
                <a:latin typeface="Tahoma" panose="020B0604030504040204" pitchFamily="34" charset="0"/>
              </a:rPr>
              <a:pPr eaLnBrk="1" hangingPunct="1"/>
              <a:t>46</a:t>
            </a:fld>
            <a:endParaRPr lang="en-US" altLang="en-US" sz="1200">
              <a:latin typeface="Tahoma" panose="020B0604030504040204" pitchFamily="34" charset="0"/>
            </a:endParaRPr>
          </a:p>
        </p:txBody>
      </p:sp>
      <p:sp>
        <p:nvSpPr>
          <p:cNvPr id="54274" name="Title 2">
            <a:extLst>
              <a:ext uri="{FF2B5EF4-FFF2-40B4-BE49-F238E27FC236}">
                <a16:creationId xmlns:a16="http://schemas.microsoft.com/office/drawing/2014/main" id="{F58BCEE3-DDD0-7E4E-AB92-24B6502DBA73}"/>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Fire and/or smoke dampers may be required where the ductwork penetrates fire-resistive walls/floors.</a:t>
            </a:r>
          </a:p>
        </p:txBody>
      </p:sp>
      <p:graphicFrame>
        <p:nvGraphicFramePr>
          <p:cNvPr id="3" name="Content Placeholder 2" descr="Plans will indicate the location of these features&#10;Some codes prohibit ductwork from penetrating exit areas&#10;Exits are not permitted to be used for supply or return air&#10;Additional references for damper placement and installation of ductwork are contained in NFPA® 90A, 90B, 92A, 92B, or the locally adopted mechanical code&#10;">
            <a:extLst>
              <a:ext uri="{FF2B5EF4-FFF2-40B4-BE49-F238E27FC236}">
                <a16:creationId xmlns:a16="http://schemas.microsoft.com/office/drawing/2014/main" id="{8E3E48F7-9AFB-6847-A1C8-A99FF87E13EE}"/>
              </a:ext>
            </a:extLst>
          </p:cNvPr>
          <p:cNvGraphicFramePr>
            <a:graphicFrameLocks noGrp="1"/>
          </p:cNvGraphicFramePr>
          <p:nvPr>
            <p:ph idx="1"/>
            <p:extLst>
              <p:ext uri="{D42A27DB-BD31-4B8C-83A1-F6EECF244321}">
                <p14:modId xmlns:p14="http://schemas.microsoft.com/office/powerpoint/2010/main" val="2374246559"/>
              </p:ext>
            </p:extLst>
          </p:nvPr>
        </p:nvGraphicFramePr>
        <p:xfrm>
          <a:off x="990600" y="1600200"/>
          <a:ext cx="7086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A76728-DD3A-6F42-B5EA-D40054F0F5C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D6D232F1-7A4C-9249-B2C9-86EB56A9621A}" type="slidenum">
              <a:rPr lang="en-US" altLang="en-US" sz="1200">
                <a:latin typeface="Tahoma" panose="020B0604030504040204" pitchFamily="34" charset="0"/>
              </a:rPr>
              <a:pPr eaLnBrk="1" hangingPunct="1"/>
              <a:t>47</a:t>
            </a:fld>
            <a:endParaRPr lang="en-US" altLang="en-US" sz="1200">
              <a:latin typeface="Tahoma" panose="020B0604030504040204" pitchFamily="34" charset="0"/>
            </a:endParaRPr>
          </a:p>
        </p:txBody>
      </p:sp>
      <p:sp>
        <p:nvSpPr>
          <p:cNvPr id="55298" name="Title 2">
            <a:extLst>
              <a:ext uri="{FF2B5EF4-FFF2-40B4-BE49-F238E27FC236}">
                <a16:creationId xmlns:a16="http://schemas.microsoft.com/office/drawing/2014/main" id="{C775DACE-6CE8-D14C-8E1B-39E75BE13673}"/>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code requirements for commercial kitchen equipment and systems.</a:t>
            </a:r>
          </a:p>
        </p:txBody>
      </p:sp>
      <p:pic>
        <p:nvPicPr>
          <p:cNvPr id="55300" name="Content Placeholder 4" descr="emergency fuel shut off switch">
            <a:extLst>
              <a:ext uri="{FF2B5EF4-FFF2-40B4-BE49-F238E27FC236}">
                <a16:creationId xmlns:a16="http://schemas.microsoft.com/office/drawing/2014/main" id="{59A202E5-D540-D240-8AF9-57632196BB1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82775"/>
            <a:ext cx="5602065"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Cooking appliances&#10;Range ventilation hoods &#10;Fuel shutoffs &#10;Automatic fire suppression systems&#10;Fire alarm systems&#10;">
            <a:extLst>
              <a:ext uri="{FF2B5EF4-FFF2-40B4-BE49-F238E27FC236}">
                <a16:creationId xmlns:a16="http://schemas.microsoft.com/office/drawing/2014/main" id="{D389E54B-0570-0543-9FAC-904CD8031B47}"/>
              </a:ext>
            </a:extLst>
          </p:cNvPr>
          <p:cNvGraphicFramePr/>
          <p:nvPr>
            <p:extLst>
              <p:ext uri="{D42A27DB-BD31-4B8C-83A1-F6EECF244321}">
                <p14:modId xmlns:p14="http://schemas.microsoft.com/office/powerpoint/2010/main" val="972934467"/>
              </p:ext>
            </p:extLst>
          </p:nvPr>
        </p:nvGraphicFramePr>
        <p:xfrm>
          <a:off x="5257800" y="2895600"/>
          <a:ext cx="3581400" cy="322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22EB24-36EF-1747-B0B1-165A2DD5AC1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28D2F26D-D8E3-FF41-B02E-7B7450F3E5EF}" type="slidenum">
              <a:rPr lang="en-US" altLang="en-US" sz="1200">
                <a:latin typeface="Tahoma" panose="020B0604030504040204" pitchFamily="34" charset="0"/>
              </a:rPr>
              <a:pPr eaLnBrk="1" hangingPunct="1"/>
              <a:t>48</a:t>
            </a:fld>
            <a:endParaRPr lang="en-US" altLang="en-US" sz="1200">
              <a:latin typeface="Tahoma" panose="020B0604030504040204" pitchFamily="34" charset="0"/>
            </a:endParaRPr>
          </a:p>
        </p:txBody>
      </p:sp>
      <p:sp>
        <p:nvSpPr>
          <p:cNvPr id="56322" name="Title 2">
            <a:extLst>
              <a:ext uri="{FF2B5EF4-FFF2-40B4-BE49-F238E27FC236}">
                <a16:creationId xmlns:a16="http://schemas.microsoft.com/office/drawing/2014/main" id="{B7DD05B5-8036-8848-BC50-F87BCD65EE2D}"/>
              </a:ext>
            </a:extLst>
          </p:cNvPr>
          <p:cNvSpPr>
            <a:spLocks noGrp="1"/>
          </p:cNvSpPr>
          <p:nvPr>
            <p:ph type="title"/>
          </p:nvPr>
        </p:nvSpPr>
        <p:spPr bwMode="auto">
          <a:xfrm>
            <a:off x="685800" y="4905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to verify when reviewing electrical systems.</a:t>
            </a:r>
          </a:p>
        </p:txBody>
      </p:sp>
      <p:pic>
        <p:nvPicPr>
          <p:cNvPr id="56324" name="Content Placeholder 4" descr="diagram of an electrical system plan">
            <a:extLst>
              <a:ext uri="{FF2B5EF4-FFF2-40B4-BE49-F238E27FC236}">
                <a16:creationId xmlns:a16="http://schemas.microsoft.com/office/drawing/2014/main" id="{E30C66D4-E2D2-5B43-9119-2265269FDB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324" t="3125" r="11759" b="3125"/>
          <a:stretch/>
        </p:blipFill>
        <p:spPr bwMode="auto">
          <a:xfrm>
            <a:off x="76200" y="1828800"/>
            <a:ext cx="3657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Location of exit signs&#10;Means of egress lighting&#10;Emergency and standby power&#10;Power supply to fire detection and alarm systems&#10;Emergency or standby power systems&#10;Hazardous location electrical equipment&#10;NFPA 70 regulates the design/installation of electrical systems&#10;">
            <a:extLst>
              <a:ext uri="{FF2B5EF4-FFF2-40B4-BE49-F238E27FC236}">
                <a16:creationId xmlns:a16="http://schemas.microsoft.com/office/drawing/2014/main" id="{BEBE4651-1E27-2B49-8E22-F242226F73D1}"/>
              </a:ext>
            </a:extLst>
          </p:cNvPr>
          <p:cNvGraphicFramePr/>
          <p:nvPr>
            <p:extLst>
              <p:ext uri="{D42A27DB-BD31-4B8C-83A1-F6EECF244321}">
                <p14:modId xmlns:p14="http://schemas.microsoft.com/office/powerpoint/2010/main" val="1180276187"/>
              </p:ext>
            </p:extLst>
          </p:nvPr>
        </p:nvGraphicFramePr>
        <p:xfrm>
          <a:off x="3886200" y="1443038"/>
          <a:ext cx="4724400" cy="4881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2FAC07-573B-394C-BB6E-A128CEC3080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8F609B3-52DC-814A-8558-E5041A794353}" type="slidenum">
              <a:rPr lang="en-US" altLang="en-US" sz="1200">
                <a:latin typeface="Tahoma" panose="020B0604030504040204" pitchFamily="34" charset="0"/>
              </a:rPr>
              <a:pPr eaLnBrk="1" hangingPunct="1"/>
              <a:t>4</a:t>
            </a:fld>
            <a:endParaRPr lang="en-US" altLang="en-US" sz="1200">
              <a:latin typeface="Tahoma" panose="020B0604030504040204" pitchFamily="34" charset="0"/>
            </a:endParaRPr>
          </a:p>
        </p:txBody>
      </p:sp>
      <p:sp>
        <p:nvSpPr>
          <p:cNvPr id="11266" name="Title 2">
            <a:extLst>
              <a:ext uri="{FF2B5EF4-FFF2-40B4-BE49-F238E27FC236}">
                <a16:creationId xmlns:a16="http://schemas.microsoft.com/office/drawing/2014/main" id="{8B9746D5-E4FA-264A-9BCF-1462A6424527}"/>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general steps in the plans review process.</a:t>
            </a:r>
          </a:p>
        </p:txBody>
      </p:sp>
      <p:pic>
        <p:nvPicPr>
          <p:cNvPr id="11268" name="Content Placeholder 2" descr="three firefighters sitting in an office having a conversation">
            <a:extLst>
              <a:ext uri="{FF2B5EF4-FFF2-40B4-BE49-F238E27FC236}">
                <a16:creationId xmlns:a16="http://schemas.microsoft.com/office/drawing/2014/main" id="{22567EAA-B4F5-7C46-B34E-E5B478C3184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188" y="1752600"/>
            <a:ext cx="4900612"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Review&#10; Plans examiners from the building and fire departments review the documents&#10; Note corrections or alterations needed to meet code requirements&#10;">
            <a:extLst>
              <a:ext uri="{FF2B5EF4-FFF2-40B4-BE49-F238E27FC236}">
                <a16:creationId xmlns:a16="http://schemas.microsoft.com/office/drawing/2014/main" id="{37DDAC3B-098F-AD48-A673-F41B6C85B2F5}"/>
              </a:ext>
            </a:extLst>
          </p:cNvPr>
          <p:cNvGraphicFramePr/>
          <p:nvPr>
            <p:extLst>
              <p:ext uri="{D42A27DB-BD31-4B8C-83A1-F6EECF244321}">
                <p14:modId xmlns:p14="http://schemas.microsoft.com/office/powerpoint/2010/main" val="3531421049"/>
              </p:ext>
            </p:extLst>
          </p:nvPr>
        </p:nvGraphicFramePr>
        <p:xfrm>
          <a:off x="4419600" y="3886200"/>
          <a:ext cx="4419600" cy="200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0" name="Text Box 7">
            <a:extLst>
              <a:ext uri="{FF2B5EF4-FFF2-40B4-BE49-F238E27FC236}">
                <a16:creationId xmlns:a16="http://schemas.microsoft.com/office/drawing/2014/main" id="{15999398-9DB9-B64E-959B-542B5D7A324A}"/>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F0A9E9-ED14-B44B-81C5-A83D426BCD8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CFEC982-D5D5-B844-BBFB-1AB8D9F9F98A}" type="slidenum">
              <a:rPr lang="en-US" altLang="en-US" sz="1200">
                <a:latin typeface="Tahoma" panose="020B0604030504040204" pitchFamily="34" charset="0"/>
              </a:rPr>
              <a:pPr eaLnBrk="1" hangingPunct="1"/>
              <a:t>49</a:t>
            </a:fld>
            <a:endParaRPr lang="en-US" altLang="en-US" sz="1200">
              <a:latin typeface="Tahoma" panose="020B0604030504040204" pitchFamily="34" charset="0"/>
            </a:endParaRPr>
          </a:p>
        </p:txBody>
      </p:sp>
      <p:sp>
        <p:nvSpPr>
          <p:cNvPr id="57346" name="Title 2">
            <a:extLst>
              <a:ext uri="{FF2B5EF4-FFF2-40B4-BE49-F238E27FC236}">
                <a16:creationId xmlns:a16="http://schemas.microsoft.com/office/drawing/2014/main" id="{6C1E4F02-0EE4-C443-8C81-460907A2F719}"/>
              </a:ext>
            </a:extLst>
          </p:cNvPr>
          <p:cNvSpPr>
            <a:spLocks noGrp="1"/>
          </p:cNvSpPr>
          <p:nvPr>
            <p:ph type="title"/>
          </p:nvPr>
        </p:nvSpPr>
        <p:spPr bwMode="auto">
          <a:xfrm>
            <a:off x="685800" y="4905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Plumbing systems include the layout of the water distribution system.</a:t>
            </a:r>
          </a:p>
        </p:txBody>
      </p:sp>
      <p:graphicFrame>
        <p:nvGraphicFramePr>
          <p:cNvPr id="3" name="Content Placeholder 2" descr="Wastewater piping&#10;Storm drains&#10;Roof drains&#10;Secondary containment and drainage systems for hazardous materials&#10;">
            <a:extLst>
              <a:ext uri="{FF2B5EF4-FFF2-40B4-BE49-F238E27FC236}">
                <a16:creationId xmlns:a16="http://schemas.microsoft.com/office/drawing/2014/main" id="{4669ADAB-AF1D-FA42-8453-15E5BA9A4F8E}"/>
              </a:ext>
            </a:extLst>
          </p:cNvPr>
          <p:cNvGraphicFramePr>
            <a:graphicFrameLocks noGrp="1"/>
          </p:cNvGraphicFramePr>
          <p:nvPr>
            <p:ph idx="1"/>
            <p:extLst>
              <p:ext uri="{D42A27DB-BD31-4B8C-83A1-F6EECF244321}">
                <p14:modId xmlns:p14="http://schemas.microsoft.com/office/powerpoint/2010/main" val="4079480399"/>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CC80D2-842F-E54D-B3A9-40B459D1466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A447724-F30F-7A4F-B88A-DAC1DD74B99B}" type="slidenum">
              <a:rPr lang="en-US" altLang="en-US" sz="1200">
                <a:latin typeface="Tahoma" panose="020B0604030504040204" pitchFamily="34" charset="0"/>
              </a:rPr>
              <a:pPr eaLnBrk="1" hangingPunct="1"/>
              <a:t>50</a:t>
            </a:fld>
            <a:endParaRPr lang="en-US" altLang="en-US" sz="1200">
              <a:latin typeface="Tahoma" panose="020B0604030504040204" pitchFamily="34" charset="0"/>
            </a:endParaRPr>
          </a:p>
        </p:txBody>
      </p:sp>
      <p:sp>
        <p:nvSpPr>
          <p:cNvPr id="58370" name="Title 2">
            <a:extLst>
              <a:ext uri="{FF2B5EF4-FFF2-40B4-BE49-F238E27FC236}">
                <a16:creationId xmlns:a16="http://schemas.microsoft.com/office/drawing/2014/main" id="{3771B152-969C-3845-B70B-5C87FB14B205}"/>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Inspectors may review plumbing systems to determine the adequacy of the water supply.</a:t>
            </a:r>
          </a:p>
        </p:txBody>
      </p:sp>
      <p:graphicFrame>
        <p:nvGraphicFramePr>
          <p:cNvPr id="3" name="Content Placeholder 2" descr="Adequate water supply is important when residential automatic sprinkler systems are installed&#10;Other fire protection system components that may appear on the plumbing plans are water supply connections to the standpipe system and fire pump&#10;">
            <a:extLst>
              <a:ext uri="{FF2B5EF4-FFF2-40B4-BE49-F238E27FC236}">
                <a16:creationId xmlns:a16="http://schemas.microsoft.com/office/drawing/2014/main" id="{3ECA51AE-3E13-F146-9159-8D064EDFBE0E}"/>
              </a:ext>
            </a:extLst>
          </p:cNvPr>
          <p:cNvGraphicFramePr>
            <a:graphicFrameLocks noGrp="1"/>
          </p:cNvGraphicFramePr>
          <p:nvPr>
            <p:ph idx="1"/>
            <p:extLst>
              <p:ext uri="{D42A27DB-BD31-4B8C-83A1-F6EECF244321}">
                <p14:modId xmlns:p14="http://schemas.microsoft.com/office/powerpoint/2010/main" val="3397550168"/>
              </p:ext>
            </p:extLst>
          </p:nvPr>
        </p:nvGraphicFramePr>
        <p:xfrm>
          <a:off x="990600" y="1752600"/>
          <a:ext cx="7086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C7BCD7-2456-6040-86A1-52D3479355F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71E9CA19-D470-E54F-B9BC-BFF98F1E044E}" type="slidenum">
              <a:rPr lang="en-US" altLang="en-US" sz="1200">
                <a:latin typeface="Tahoma" panose="020B0604030504040204" pitchFamily="34" charset="0"/>
              </a:rPr>
              <a:pPr eaLnBrk="1" hangingPunct="1"/>
              <a:t>51</a:t>
            </a:fld>
            <a:endParaRPr lang="en-US" altLang="en-US" sz="1200">
              <a:latin typeface="Tahoma" panose="020B0604030504040204" pitchFamily="34" charset="0"/>
            </a:endParaRPr>
          </a:p>
        </p:txBody>
      </p:sp>
      <p:sp>
        <p:nvSpPr>
          <p:cNvPr id="59394" name="Title 2">
            <a:extLst>
              <a:ext uri="{FF2B5EF4-FFF2-40B4-BE49-F238E27FC236}">
                <a16:creationId xmlns:a16="http://schemas.microsoft.com/office/drawing/2014/main" id="{D2E0C661-8E94-584D-B48F-A48894E84420}"/>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A thorough, accurate review of sprinkler systems plans is necessary to verify compliance and effectiveness.</a:t>
            </a:r>
          </a:p>
        </p:txBody>
      </p:sp>
      <p:pic>
        <p:nvPicPr>
          <p:cNvPr id="59396" name="Content Placeholder 4" descr="example of an automatic sprinkler system plan, complete with markings and measurements">
            <a:extLst>
              <a:ext uri="{FF2B5EF4-FFF2-40B4-BE49-F238E27FC236}">
                <a16:creationId xmlns:a16="http://schemas.microsoft.com/office/drawing/2014/main" id="{4B1FF4E4-4DC9-854D-8BC6-29DDEE64523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377113" cy="479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6762ED-0FBF-5F48-A4E8-E4ED0CCB555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D7681722-831C-B745-9C2E-FBE3F1B7B0FE}" type="slidenum">
              <a:rPr lang="en-US" altLang="en-US" sz="1200">
                <a:latin typeface="Tahoma" panose="020B0604030504040204" pitchFamily="34" charset="0"/>
              </a:rPr>
              <a:pPr eaLnBrk="1" hangingPunct="1"/>
              <a:t>52</a:t>
            </a:fld>
            <a:endParaRPr lang="en-US" altLang="en-US" sz="1200">
              <a:latin typeface="Tahoma" panose="020B0604030504040204" pitchFamily="34" charset="0"/>
            </a:endParaRPr>
          </a:p>
        </p:txBody>
      </p:sp>
      <p:sp>
        <p:nvSpPr>
          <p:cNvPr id="60418" name="Title 2">
            <a:extLst>
              <a:ext uri="{FF2B5EF4-FFF2-40B4-BE49-F238E27FC236}">
                <a16:creationId xmlns:a16="http://schemas.microsoft.com/office/drawing/2014/main" id="{37A36CCE-8DD7-864A-9A85-154C246E1F46}"/>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Inspectors need to be familiar with different types of automatic sprinkler systems.</a:t>
            </a:r>
          </a:p>
        </p:txBody>
      </p:sp>
      <p:graphicFrame>
        <p:nvGraphicFramePr>
          <p:cNvPr id="3" name="Content Placeholder 2" descr="Be familiar with operations and specifications for each type of system&#10;When required, an inspector needs to be able to develop a field inspection checklist of the specific requirements for sprinkler systems and the code sections that relate to the requirements&#10;This checklist can be used as a guide during sprinkler plans review&#10;">
            <a:extLst>
              <a:ext uri="{FF2B5EF4-FFF2-40B4-BE49-F238E27FC236}">
                <a16:creationId xmlns:a16="http://schemas.microsoft.com/office/drawing/2014/main" id="{B7043799-2E60-0A40-BD4C-3DD1161DD746}"/>
              </a:ext>
            </a:extLst>
          </p:cNvPr>
          <p:cNvGraphicFramePr>
            <a:graphicFrameLocks noGrp="1"/>
          </p:cNvGraphicFramePr>
          <p:nvPr>
            <p:ph idx="1"/>
            <p:extLst>
              <p:ext uri="{D42A27DB-BD31-4B8C-83A1-F6EECF244321}">
                <p14:modId xmlns:p14="http://schemas.microsoft.com/office/powerpoint/2010/main" val="3529253857"/>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5B8CDE-12A7-374D-87B3-8A89742CC5A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FF5C56B-CAB5-6647-A85D-F672BA731AF1}" type="slidenum">
              <a:rPr lang="en-US" altLang="en-US" sz="1200">
                <a:latin typeface="Tahoma" panose="020B0604030504040204" pitchFamily="34" charset="0"/>
              </a:rPr>
              <a:pPr eaLnBrk="1" hangingPunct="1"/>
              <a:t>53</a:t>
            </a:fld>
            <a:endParaRPr lang="en-US" altLang="en-US" sz="1200">
              <a:latin typeface="Tahoma" panose="020B0604030504040204" pitchFamily="34" charset="0"/>
            </a:endParaRPr>
          </a:p>
        </p:txBody>
      </p:sp>
      <p:sp>
        <p:nvSpPr>
          <p:cNvPr id="61442" name="Title 2">
            <a:extLst>
              <a:ext uri="{FF2B5EF4-FFF2-40B4-BE49-F238E27FC236}">
                <a16:creationId xmlns:a16="http://schemas.microsoft.com/office/drawing/2014/main" id="{600F3F76-EBA5-1C4A-AB9C-D44D02F9B127}"/>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Verify that the proper NFPA® standard has been applied.</a:t>
            </a:r>
          </a:p>
        </p:txBody>
      </p:sp>
      <p:graphicFrame>
        <p:nvGraphicFramePr>
          <p:cNvPr id="3" name="Content Placeholder 2" descr="Occurs before plans review begins&#10;Involves classifying hazards&#10; Occupancy (light, ordinary, or extra hazard) &#10; Storage commodity (shelf, high-piled, rack, or warehouse)&#10; Or by both&#10; Evaluate mixed occupancies very carefully &#10;">
            <a:extLst>
              <a:ext uri="{FF2B5EF4-FFF2-40B4-BE49-F238E27FC236}">
                <a16:creationId xmlns:a16="http://schemas.microsoft.com/office/drawing/2014/main" id="{ED7D21F8-0FF2-D14C-8E1A-5AF805933B0B}"/>
              </a:ext>
            </a:extLst>
          </p:cNvPr>
          <p:cNvGraphicFramePr>
            <a:graphicFrameLocks noGrp="1"/>
          </p:cNvGraphicFramePr>
          <p:nvPr>
            <p:ph idx="1"/>
            <p:extLst>
              <p:ext uri="{D42A27DB-BD31-4B8C-83A1-F6EECF244321}">
                <p14:modId xmlns:p14="http://schemas.microsoft.com/office/powerpoint/2010/main" val="1197821753"/>
              </p:ext>
            </p:extLst>
          </p:nvPr>
        </p:nvGraphicFramePr>
        <p:xfrm>
          <a:off x="685800" y="2057400"/>
          <a:ext cx="77724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4693E0-8EAF-1B47-B8FC-C23502A902E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79E4809-CD66-3C44-BBEB-72EF14E54661}" type="slidenum">
              <a:rPr lang="en-US" altLang="en-US" sz="1200">
                <a:latin typeface="Tahoma" panose="020B0604030504040204" pitchFamily="34" charset="0"/>
              </a:rPr>
              <a:pPr eaLnBrk="1" hangingPunct="1"/>
              <a:t>54</a:t>
            </a:fld>
            <a:endParaRPr lang="en-US" altLang="en-US" sz="1200">
              <a:latin typeface="Tahoma" panose="020B0604030504040204" pitchFamily="34" charset="0"/>
            </a:endParaRPr>
          </a:p>
        </p:txBody>
      </p:sp>
      <p:sp>
        <p:nvSpPr>
          <p:cNvPr id="62467" name="Title 2">
            <a:extLst>
              <a:ext uri="{FF2B5EF4-FFF2-40B4-BE49-F238E27FC236}">
                <a16:creationId xmlns:a16="http://schemas.microsoft.com/office/drawing/2014/main" id="{BA9EBE47-0626-CE48-A007-87282AD233E8}"/>
              </a:ext>
            </a:extLst>
          </p:cNvPr>
          <p:cNvSpPr>
            <a:spLocks noGrp="1"/>
          </p:cNvSpPr>
          <p:nvPr>
            <p:ph type="title"/>
          </p:nvPr>
        </p:nvSpPr>
        <p:spPr bwMode="auto">
          <a:xfrm>
            <a:off x="685800" y="2286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Drawings for hydraulically calculated sprinkler systems require supporting documentation.</a:t>
            </a:r>
          </a:p>
        </p:txBody>
      </p:sp>
      <p:graphicFrame>
        <p:nvGraphicFramePr>
          <p:cNvPr id="3" name="Content Placeholder 2" descr="Proves the design complies with code&#10;System designer provides all necessary information including calculations and applicable data&#10;All documentation must be reviewed carefully for accuracy&#10;">
            <a:extLst>
              <a:ext uri="{FF2B5EF4-FFF2-40B4-BE49-F238E27FC236}">
                <a16:creationId xmlns:a16="http://schemas.microsoft.com/office/drawing/2014/main" id="{FBB012E0-C103-7243-BBCC-2D418B514AC8}"/>
              </a:ext>
            </a:extLst>
          </p:cNvPr>
          <p:cNvGraphicFramePr>
            <a:graphicFrameLocks noGrp="1"/>
          </p:cNvGraphicFramePr>
          <p:nvPr>
            <p:ph idx="1"/>
            <p:extLst>
              <p:ext uri="{D42A27DB-BD31-4B8C-83A1-F6EECF244321}">
                <p14:modId xmlns:p14="http://schemas.microsoft.com/office/powerpoint/2010/main" val="2932906632"/>
              </p:ext>
            </p:extLst>
          </p:nvPr>
        </p:nvGraphicFramePr>
        <p:xfrm>
          <a:off x="4572000" y="2063262"/>
          <a:ext cx="41148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2466" name="Picture 1" descr="example of a sprinkler system diagram with appropriate markings">
            <a:extLst>
              <a:ext uri="{FF2B5EF4-FFF2-40B4-BE49-F238E27FC236}">
                <a16:creationId xmlns:a16="http://schemas.microsoft.com/office/drawing/2014/main" id="{CEA8B337-CE78-514E-91ED-619580A835DB}"/>
              </a:ext>
            </a:extLst>
          </p:cNvPr>
          <p:cNvPicPr>
            <a:picLocks noChangeAspect="1"/>
          </p:cNvPicPr>
          <p:nvPr/>
        </p:nvPicPr>
        <p:blipFill rotWithShape="1">
          <a:blip r:embed="rId7">
            <a:extLst>
              <a:ext uri="{28A0092B-C50C-407E-A947-70E740481C1C}">
                <a14:useLocalDpi xmlns:a14="http://schemas.microsoft.com/office/drawing/2010/main" val="0"/>
              </a:ext>
            </a:extLst>
          </a:blip>
          <a:srcRect l="7812" t="6250" r="7812" b="4688"/>
          <a:stretch/>
        </p:blipFill>
        <p:spPr bwMode="auto">
          <a:xfrm>
            <a:off x="304800" y="2057400"/>
            <a:ext cx="397042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C58AB5-06A4-D241-9811-ECAA21653D2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DC5976BE-D1A9-E246-ADAA-5679A2AC8A71}" type="slidenum">
              <a:rPr lang="en-US" altLang="en-US" sz="1200">
                <a:latin typeface="Tahoma" panose="020B0604030504040204" pitchFamily="34" charset="0"/>
              </a:rPr>
              <a:pPr eaLnBrk="1" hangingPunct="1"/>
              <a:t>55</a:t>
            </a:fld>
            <a:endParaRPr lang="en-US" altLang="en-US" sz="1200">
              <a:latin typeface="Tahoma" panose="020B0604030504040204" pitchFamily="34" charset="0"/>
            </a:endParaRPr>
          </a:p>
        </p:txBody>
      </p:sp>
      <p:sp>
        <p:nvSpPr>
          <p:cNvPr id="63490" name="Title 2">
            <a:extLst>
              <a:ext uri="{FF2B5EF4-FFF2-40B4-BE49-F238E27FC236}">
                <a16:creationId xmlns:a16="http://schemas.microsoft.com/office/drawing/2014/main" id="{CA529A20-FCC4-2D4F-97D8-4D975FF87CF9}"/>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Plans reviewers need to check several sprinkler design factors.</a:t>
            </a:r>
          </a:p>
        </p:txBody>
      </p:sp>
      <p:graphicFrame>
        <p:nvGraphicFramePr>
          <p:cNvPr id="3" name="Content Placeholder 2" descr="Extent of coverage&#10;Design area of system&#10;Type of system&#10;Size of system&#10;Water supply connections and valves&#10;Water supply capacity at site&#10;Fire department connection (FDC)&#10;Sprinkler types, temperature ratings, and locations&#10;Pipe sizes and lengths&#10;Number of pipe elbows and tees&#10;Type and number of pipe hangers&#10;Requirements for seismic bracing&#10;">
            <a:extLst>
              <a:ext uri="{FF2B5EF4-FFF2-40B4-BE49-F238E27FC236}">
                <a16:creationId xmlns:a16="http://schemas.microsoft.com/office/drawing/2014/main" id="{7483D193-6F06-9F45-BC05-1C3943790D5E}"/>
              </a:ext>
            </a:extLst>
          </p:cNvPr>
          <p:cNvGraphicFramePr>
            <a:graphicFrameLocks noGrp="1"/>
          </p:cNvGraphicFramePr>
          <p:nvPr>
            <p:ph idx="1"/>
            <p:extLst>
              <p:ext uri="{D42A27DB-BD31-4B8C-83A1-F6EECF244321}">
                <p14:modId xmlns:p14="http://schemas.microsoft.com/office/powerpoint/2010/main" val="761569272"/>
              </p:ext>
            </p:extLst>
          </p:nvPr>
        </p:nvGraphicFramePr>
        <p:xfrm>
          <a:off x="304800" y="1524000"/>
          <a:ext cx="8458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925597-8508-3041-9918-2D6455AE0E9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D425F16-35DC-C348-977F-F0FBCB73A9AA}" type="slidenum">
              <a:rPr lang="en-US" altLang="en-US" sz="1200">
                <a:latin typeface="Tahoma" panose="020B0604030504040204" pitchFamily="34" charset="0"/>
              </a:rPr>
              <a:pPr eaLnBrk="1" hangingPunct="1"/>
              <a:t>56</a:t>
            </a:fld>
            <a:endParaRPr lang="en-US" altLang="en-US" sz="1200">
              <a:latin typeface="Tahoma" panose="020B0604030504040204" pitchFamily="34" charset="0"/>
            </a:endParaRPr>
          </a:p>
        </p:txBody>
      </p:sp>
      <p:sp>
        <p:nvSpPr>
          <p:cNvPr id="64514" name="Title 2">
            <a:extLst>
              <a:ext uri="{FF2B5EF4-FFF2-40B4-BE49-F238E27FC236}">
                <a16:creationId xmlns:a16="http://schemas.microsoft.com/office/drawing/2014/main" id="{C8F22112-DAD2-8942-8DE2-B711753A8C2F}"/>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Become familiar with other items that require review.</a:t>
            </a:r>
          </a:p>
        </p:txBody>
      </p:sp>
      <p:graphicFrame>
        <p:nvGraphicFramePr>
          <p:cNvPr id="3" name="Content Placeholder 2" descr="Sprinkler cut sheet&#10; Verify that the sprinkler is installed in accordance with its UL listing&#10;Installation&#10; Should be installed so that they provide complete coverage of the building &#10;Installation standards determine &#10; Size of the systems, based on the total floor area that a single riser and control valve can protect&#10; Number of individual systems and system control valves needed&#10;">
            <a:extLst>
              <a:ext uri="{FF2B5EF4-FFF2-40B4-BE49-F238E27FC236}">
                <a16:creationId xmlns:a16="http://schemas.microsoft.com/office/drawing/2014/main" id="{88B7546D-DF93-EE4E-A40D-6EF20D4ADDDB}"/>
              </a:ext>
            </a:extLst>
          </p:cNvPr>
          <p:cNvGraphicFramePr>
            <a:graphicFrameLocks noGrp="1"/>
          </p:cNvGraphicFramePr>
          <p:nvPr>
            <p:ph idx="1"/>
            <p:extLst>
              <p:ext uri="{D42A27DB-BD31-4B8C-83A1-F6EECF244321}">
                <p14:modId xmlns:p14="http://schemas.microsoft.com/office/powerpoint/2010/main" val="4055931445"/>
              </p:ext>
            </p:extLst>
          </p:nvPr>
        </p:nvGraphicFramePr>
        <p:xfrm>
          <a:off x="304800" y="1524000"/>
          <a:ext cx="8458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4517" name="Text Box 7">
            <a:extLst>
              <a:ext uri="{FF2B5EF4-FFF2-40B4-BE49-F238E27FC236}">
                <a16:creationId xmlns:a16="http://schemas.microsoft.com/office/drawing/2014/main" id="{A9E371FA-ADBB-B141-9079-840E715E21B1}"/>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D9ECF4-97FA-B54E-9F3C-526D695483E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B30BAD7-A7EE-4645-A79B-26243C65D6D2}" type="slidenum">
              <a:rPr lang="en-US" altLang="en-US" sz="1200">
                <a:latin typeface="Tahoma" panose="020B0604030504040204" pitchFamily="34" charset="0"/>
              </a:rPr>
              <a:pPr eaLnBrk="1" hangingPunct="1"/>
              <a:t>57</a:t>
            </a:fld>
            <a:endParaRPr lang="en-US" altLang="en-US" sz="1200">
              <a:latin typeface="Tahoma" panose="020B0604030504040204" pitchFamily="34" charset="0"/>
            </a:endParaRPr>
          </a:p>
        </p:txBody>
      </p:sp>
      <p:sp>
        <p:nvSpPr>
          <p:cNvPr id="65538" name="Title 2">
            <a:extLst>
              <a:ext uri="{FF2B5EF4-FFF2-40B4-BE49-F238E27FC236}">
                <a16:creationId xmlns:a16="http://schemas.microsoft.com/office/drawing/2014/main" id="{CD6E66A3-7EBA-024C-BE0D-97CF5E8416A7}"/>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Become familiar with other items that require review.</a:t>
            </a:r>
          </a:p>
        </p:txBody>
      </p:sp>
      <p:graphicFrame>
        <p:nvGraphicFramePr>
          <p:cNvPr id="3" name="Content Placeholder 2" descr="Specifications to verify&#10; Temperature rating&#10; Type&#10; Orifice size&#10; Area of coverage&#10; Use in special areas&#10; Spacing&#10; Location of sprinklers&#10;Drawings should clearly indicate&#10; All supports&#10; Bracing&#10; Connections&#10; Piping&#10; Valves&#10; Drains&#10; Gauges&#10;">
            <a:extLst>
              <a:ext uri="{FF2B5EF4-FFF2-40B4-BE49-F238E27FC236}">
                <a16:creationId xmlns:a16="http://schemas.microsoft.com/office/drawing/2014/main" id="{2DE34B61-B798-6745-BE0B-FFB46B4264AF}"/>
              </a:ext>
            </a:extLst>
          </p:cNvPr>
          <p:cNvGraphicFramePr>
            <a:graphicFrameLocks noGrp="1"/>
          </p:cNvGraphicFramePr>
          <p:nvPr>
            <p:ph idx="1"/>
            <p:extLst>
              <p:ext uri="{D42A27DB-BD31-4B8C-83A1-F6EECF244321}">
                <p14:modId xmlns:p14="http://schemas.microsoft.com/office/powerpoint/2010/main" val="4131425145"/>
              </p:ext>
            </p:extLst>
          </p:nvPr>
        </p:nvGraphicFramePr>
        <p:xfrm>
          <a:off x="914400" y="1447800"/>
          <a:ext cx="6400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B772A-61B6-E24C-8B8E-BFB60988BF7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08AE5AB9-9542-0440-A9EC-CBF56BC408DD}" type="slidenum">
              <a:rPr lang="en-US" altLang="en-US" sz="1200">
                <a:latin typeface="Tahoma" panose="020B0604030504040204" pitchFamily="34" charset="0"/>
              </a:rPr>
              <a:pPr eaLnBrk="1" hangingPunct="1"/>
              <a:t>58</a:t>
            </a:fld>
            <a:endParaRPr lang="en-US" altLang="en-US" sz="1200">
              <a:latin typeface="Tahoma" panose="020B0604030504040204" pitchFamily="34" charset="0"/>
            </a:endParaRPr>
          </a:p>
        </p:txBody>
      </p:sp>
      <p:sp>
        <p:nvSpPr>
          <p:cNvPr id="66562" name="Title 2">
            <a:extLst>
              <a:ext uri="{FF2B5EF4-FFF2-40B4-BE49-F238E27FC236}">
                <a16:creationId xmlns:a16="http://schemas.microsoft.com/office/drawing/2014/main" id="{5CD69E37-BF64-944A-8B3E-027318868AD8}"/>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how water supplies directly impact sprinkler performance.</a:t>
            </a:r>
          </a:p>
        </p:txBody>
      </p:sp>
      <p:pic>
        <p:nvPicPr>
          <p:cNvPr id="66564" name="Content Placeholder 4" descr="example of a completed universal water flow test">
            <a:extLst>
              <a:ext uri="{FF2B5EF4-FFF2-40B4-BE49-F238E27FC236}">
                <a16:creationId xmlns:a16="http://schemas.microsoft.com/office/drawing/2014/main" id="{98D95D32-87E6-0846-B94A-3ACAB275BD5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019300"/>
            <a:ext cx="4779908"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Water supplies for sprinklers must have sufficient capacity and pressure to satisfy the calculated requirements for hydraulically designed systems&#10;System designer must include a graph that shows the water demand compared to the available water supply&#10;">
            <a:extLst>
              <a:ext uri="{FF2B5EF4-FFF2-40B4-BE49-F238E27FC236}">
                <a16:creationId xmlns:a16="http://schemas.microsoft.com/office/drawing/2014/main" id="{65AFFB20-5F68-FB47-8142-3CD1E9D0D9FA}"/>
              </a:ext>
            </a:extLst>
          </p:cNvPr>
          <p:cNvGraphicFramePr/>
          <p:nvPr>
            <p:extLst>
              <p:ext uri="{D42A27DB-BD31-4B8C-83A1-F6EECF244321}">
                <p14:modId xmlns:p14="http://schemas.microsoft.com/office/powerpoint/2010/main" val="2353929250"/>
              </p:ext>
            </p:extLst>
          </p:nvPr>
        </p:nvGraphicFramePr>
        <p:xfrm>
          <a:off x="5203606" y="1676400"/>
          <a:ext cx="3711794"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630415-F6D1-8447-A068-F3A082BF9AD7}"/>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EDA24408-A0FF-134E-B1AF-EB3A85445C94}" type="slidenum">
              <a:rPr lang="en-US" altLang="en-US" sz="1200">
                <a:latin typeface="Tahoma" panose="020B0604030504040204" pitchFamily="34" charset="0"/>
              </a:rPr>
              <a:pPr eaLnBrk="1" hangingPunct="1"/>
              <a:t>5</a:t>
            </a:fld>
            <a:endParaRPr lang="en-US" altLang="en-US" sz="1200">
              <a:latin typeface="Tahoma" panose="020B0604030504040204" pitchFamily="34" charset="0"/>
            </a:endParaRPr>
          </a:p>
        </p:txBody>
      </p:sp>
      <p:sp>
        <p:nvSpPr>
          <p:cNvPr id="12290" name="Title 2">
            <a:extLst>
              <a:ext uri="{FF2B5EF4-FFF2-40B4-BE49-F238E27FC236}">
                <a16:creationId xmlns:a16="http://schemas.microsoft.com/office/drawing/2014/main" id="{BA66EDE4-84E4-644A-AEEB-E97A263437D2}"/>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general steps in the plans review process.</a:t>
            </a:r>
          </a:p>
        </p:txBody>
      </p:sp>
      <p:graphicFrame>
        <p:nvGraphicFramePr>
          <p:cNvPr id="5" name="Content Placeholder 4" descr="Resubmittal &#10; Plans review report is given to the design professional in charge&#10; Owner/design professional/contractor may meet with the plans examiners or building official to discuss any needed changes &#10; Documents are resubmitted for final review after corrections are made &#10;">
            <a:extLst>
              <a:ext uri="{FF2B5EF4-FFF2-40B4-BE49-F238E27FC236}">
                <a16:creationId xmlns:a16="http://schemas.microsoft.com/office/drawing/2014/main" id="{97C33C99-73D3-E241-9069-01AEBBC5AD8A}"/>
              </a:ext>
            </a:extLst>
          </p:cNvPr>
          <p:cNvGraphicFramePr>
            <a:graphicFrameLocks noGrp="1"/>
          </p:cNvGraphicFramePr>
          <p:nvPr>
            <p:ph idx="1"/>
            <p:extLst>
              <p:ext uri="{D42A27DB-BD31-4B8C-83A1-F6EECF244321}">
                <p14:modId xmlns:p14="http://schemas.microsoft.com/office/powerpoint/2010/main" val="1454979271"/>
              </p:ext>
            </p:extLst>
          </p:nvPr>
        </p:nvGraphicFramePr>
        <p:xfrm>
          <a:off x="685800" y="1752600"/>
          <a:ext cx="7772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3" name="Text Box 7">
            <a:extLst>
              <a:ext uri="{FF2B5EF4-FFF2-40B4-BE49-F238E27FC236}">
                <a16:creationId xmlns:a16="http://schemas.microsoft.com/office/drawing/2014/main" id="{A14CA4AF-DD43-404D-BCF2-DBBBC3D737D7}"/>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BB70A2-1A3A-8149-AE96-6D9EF539D30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18374DB7-9374-A54D-A183-597C10AD376E}" type="slidenum">
              <a:rPr lang="en-US" altLang="en-US" sz="1200">
                <a:latin typeface="Tahoma" panose="020B0604030504040204" pitchFamily="34" charset="0"/>
              </a:rPr>
              <a:pPr eaLnBrk="1" hangingPunct="1"/>
              <a:t>59</a:t>
            </a:fld>
            <a:endParaRPr lang="en-US" altLang="en-US" sz="1200">
              <a:latin typeface="Tahoma" panose="020B0604030504040204" pitchFamily="34" charset="0"/>
            </a:endParaRPr>
          </a:p>
        </p:txBody>
      </p:sp>
      <p:sp>
        <p:nvSpPr>
          <p:cNvPr id="67586" name="Title 2">
            <a:extLst>
              <a:ext uri="{FF2B5EF4-FFF2-40B4-BE49-F238E27FC236}">
                <a16:creationId xmlns:a16="http://schemas.microsoft.com/office/drawing/2014/main" id="{161BCE13-45D3-A34E-B076-D4DD0548EDAF}"/>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Fire protection and plumbing system plans are to determine several things.</a:t>
            </a:r>
          </a:p>
        </p:txBody>
      </p:sp>
      <p:graphicFrame>
        <p:nvGraphicFramePr>
          <p:cNvPr id="3" name="Content Placeholder 2" descr="System type &#10;System classification&#10;FDC location(s) &#10;Water supply main location and capacity&#10;Riser control valve type and location&#10;Location of hose cabinets or discharges&#10;Discharge control valves locations&#10;Pressurized air supply type, capacity, and locations&#10;Waterflow calculations&#10;">
            <a:extLst>
              <a:ext uri="{FF2B5EF4-FFF2-40B4-BE49-F238E27FC236}">
                <a16:creationId xmlns:a16="http://schemas.microsoft.com/office/drawing/2014/main" id="{CBA9EEA8-82BC-C74F-ADE0-265B3D714DE6}"/>
              </a:ext>
            </a:extLst>
          </p:cNvPr>
          <p:cNvGraphicFramePr>
            <a:graphicFrameLocks noGrp="1"/>
          </p:cNvGraphicFramePr>
          <p:nvPr>
            <p:ph idx="1"/>
            <p:extLst>
              <p:ext uri="{D42A27DB-BD31-4B8C-83A1-F6EECF244321}">
                <p14:modId xmlns:p14="http://schemas.microsoft.com/office/powerpoint/2010/main" val="714678638"/>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777479-2FC1-4241-ADE2-00127781C42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EC021E14-6DAC-EF4C-98F5-1A135DEB040E}" type="slidenum">
              <a:rPr lang="en-US" altLang="en-US" sz="1200">
                <a:latin typeface="Tahoma" panose="020B0604030504040204" pitchFamily="34" charset="0"/>
              </a:rPr>
              <a:pPr eaLnBrk="1" hangingPunct="1"/>
              <a:t>60</a:t>
            </a:fld>
            <a:endParaRPr lang="en-US" altLang="en-US" sz="1200">
              <a:latin typeface="Tahoma" panose="020B0604030504040204" pitchFamily="34" charset="0"/>
            </a:endParaRPr>
          </a:p>
        </p:txBody>
      </p:sp>
      <p:sp>
        <p:nvSpPr>
          <p:cNvPr id="68610" name="Title 2">
            <a:extLst>
              <a:ext uri="{FF2B5EF4-FFF2-40B4-BE49-F238E27FC236}">
                <a16:creationId xmlns:a16="http://schemas.microsoft.com/office/drawing/2014/main" id="{0E437791-D854-884B-BBEF-55E5BC729151}"/>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Be familiar with requirements for each type of special-agent fire extinguishing system.</a:t>
            </a:r>
          </a:p>
        </p:txBody>
      </p:sp>
      <p:graphicFrame>
        <p:nvGraphicFramePr>
          <p:cNvPr id="6" name="Diagram 5" descr="Calculation sheets used to design the system&#10;Definition of the area or equipment to be protected&#10;Type of system (local application or total flooding)&#10;Type of extinguishing agent being used&#10;Amount of agent required&#10;Concentration of extinguishing agent to be developed&#10;Storage container size&#10;">
            <a:extLst>
              <a:ext uri="{FF2B5EF4-FFF2-40B4-BE49-F238E27FC236}">
                <a16:creationId xmlns:a16="http://schemas.microsoft.com/office/drawing/2014/main" id="{36980A6F-F8B8-0E45-89FA-64442F86B878}"/>
              </a:ext>
            </a:extLst>
          </p:cNvPr>
          <p:cNvGraphicFramePr/>
          <p:nvPr>
            <p:extLst>
              <p:ext uri="{D42A27DB-BD31-4B8C-83A1-F6EECF244321}">
                <p14:modId xmlns:p14="http://schemas.microsoft.com/office/powerpoint/2010/main" val="1820180992"/>
              </p:ext>
            </p:extLst>
          </p:nvPr>
        </p:nvGraphicFramePr>
        <p:xfrm>
          <a:off x="4343400" y="1676400"/>
          <a:ext cx="441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8612" name="Content Placeholder 4" descr="special agent fire extinguishing system">
            <a:extLst>
              <a:ext uri="{FF2B5EF4-FFF2-40B4-BE49-F238E27FC236}">
                <a16:creationId xmlns:a16="http://schemas.microsoft.com/office/drawing/2014/main" id="{9BF0A3F8-2B32-2143-902C-181121E86C27}"/>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685800" y="1676400"/>
            <a:ext cx="3414889" cy="461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7">
            <a:extLst>
              <a:ext uri="{FF2B5EF4-FFF2-40B4-BE49-F238E27FC236}">
                <a16:creationId xmlns:a16="http://schemas.microsoft.com/office/drawing/2014/main" id="{764C952A-5536-9844-ACCD-940DA0F7DE0B}"/>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7E0367-2F4A-844F-BE6A-342A53AB536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2B899AB-D97D-9045-8920-CE4F5064DF46}" type="slidenum">
              <a:rPr lang="en-US" altLang="en-US" sz="1200">
                <a:latin typeface="Tahoma" panose="020B0604030504040204" pitchFamily="34" charset="0"/>
              </a:rPr>
              <a:pPr eaLnBrk="1" hangingPunct="1"/>
              <a:t>61</a:t>
            </a:fld>
            <a:endParaRPr lang="en-US" altLang="en-US" sz="1200">
              <a:latin typeface="Tahoma" panose="020B0604030504040204" pitchFamily="34" charset="0"/>
            </a:endParaRPr>
          </a:p>
        </p:txBody>
      </p:sp>
      <p:sp>
        <p:nvSpPr>
          <p:cNvPr id="69634" name="Title 2">
            <a:extLst>
              <a:ext uri="{FF2B5EF4-FFF2-40B4-BE49-F238E27FC236}">
                <a16:creationId xmlns:a16="http://schemas.microsoft.com/office/drawing/2014/main" id="{AEED6698-4ADF-4C46-A132-95E8EE5BF7EB}"/>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Be familiar with requirements for each type of special-agent fire extinguishing system.</a:t>
            </a:r>
          </a:p>
        </p:txBody>
      </p:sp>
      <p:graphicFrame>
        <p:nvGraphicFramePr>
          <p:cNvPr id="3" name="Content Placeholder 2" descr="Type of expellant gas&#10;Rate of discharge&#10;Duration of flow&#10;Layout and type of piping included (whether engineered or pre-engineered)&#10;Location and type of discharge nozzles&#10;">
            <a:extLst>
              <a:ext uri="{FF2B5EF4-FFF2-40B4-BE49-F238E27FC236}">
                <a16:creationId xmlns:a16="http://schemas.microsoft.com/office/drawing/2014/main" id="{D8496197-4761-DA4D-9677-B75D62181799}"/>
              </a:ext>
            </a:extLst>
          </p:cNvPr>
          <p:cNvGraphicFramePr>
            <a:graphicFrameLocks noGrp="1"/>
          </p:cNvGraphicFramePr>
          <p:nvPr>
            <p:ph idx="1"/>
            <p:extLst>
              <p:ext uri="{D42A27DB-BD31-4B8C-83A1-F6EECF244321}">
                <p14:modId xmlns:p14="http://schemas.microsoft.com/office/powerpoint/2010/main" val="3922768146"/>
              </p:ext>
            </p:extLst>
          </p:nvPr>
        </p:nvGraphicFramePr>
        <p:xfrm>
          <a:off x="7620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7" name="Text Box 7">
            <a:extLst>
              <a:ext uri="{FF2B5EF4-FFF2-40B4-BE49-F238E27FC236}">
                <a16:creationId xmlns:a16="http://schemas.microsoft.com/office/drawing/2014/main" id="{76E2296D-F5FA-CE40-BE09-20A4A8F51252}"/>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5B61E1-D018-5C4A-9A56-E9F24F052AA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E032D9D1-9D7D-804E-B755-1B9CDFB7846A}" type="slidenum">
              <a:rPr lang="en-US" altLang="en-US" sz="1200">
                <a:latin typeface="Tahoma" panose="020B0604030504040204" pitchFamily="34" charset="0"/>
              </a:rPr>
              <a:pPr eaLnBrk="1" hangingPunct="1"/>
              <a:t>62</a:t>
            </a:fld>
            <a:endParaRPr lang="en-US" altLang="en-US" sz="1200">
              <a:latin typeface="Tahoma" panose="020B0604030504040204" pitchFamily="34" charset="0"/>
            </a:endParaRPr>
          </a:p>
        </p:txBody>
      </p:sp>
      <p:sp>
        <p:nvSpPr>
          <p:cNvPr id="70658" name="Title 2">
            <a:extLst>
              <a:ext uri="{FF2B5EF4-FFF2-40B4-BE49-F238E27FC236}">
                <a16:creationId xmlns:a16="http://schemas.microsoft.com/office/drawing/2014/main" id="{601C0BBD-7830-5147-968D-040DDE0C126D}"/>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Be familiar with requirements for each type of special-agent fire extinguishing system.</a:t>
            </a:r>
          </a:p>
        </p:txBody>
      </p:sp>
      <p:graphicFrame>
        <p:nvGraphicFramePr>
          <p:cNvPr id="3" name="Content Placeholder 2" descr="Method of actuation and auxiliary alarm functions such as turning off ventilation&#10;Type of presignaling devices used if required&#10;Area and volume of the protected space&#10;Sequence of operation&#10;">
            <a:extLst>
              <a:ext uri="{FF2B5EF4-FFF2-40B4-BE49-F238E27FC236}">
                <a16:creationId xmlns:a16="http://schemas.microsoft.com/office/drawing/2014/main" id="{E79ECB8B-92C3-8D48-93BD-3A2CB12BFF8B}"/>
              </a:ext>
            </a:extLst>
          </p:cNvPr>
          <p:cNvGraphicFramePr>
            <a:graphicFrameLocks noGrp="1"/>
          </p:cNvGraphicFramePr>
          <p:nvPr>
            <p:ph idx="1"/>
            <p:extLst>
              <p:ext uri="{D42A27DB-BD31-4B8C-83A1-F6EECF244321}">
                <p14:modId xmlns:p14="http://schemas.microsoft.com/office/powerpoint/2010/main" val="375837512"/>
              </p:ext>
            </p:extLst>
          </p:nvPr>
        </p:nvGraphicFramePr>
        <p:xfrm>
          <a:off x="7620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1DA11E-A8FC-F849-85F1-DC8AD8FB47A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15D7A02D-7BC5-7245-A536-C456309F5EEC}" type="slidenum">
              <a:rPr lang="en-US" altLang="en-US" sz="1200">
                <a:latin typeface="Tahoma" panose="020B0604030504040204" pitchFamily="34" charset="0"/>
              </a:rPr>
              <a:pPr eaLnBrk="1" hangingPunct="1"/>
              <a:t>63</a:t>
            </a:fld>
            <a:endParaRPr lang="en-US" altLang="en-US" sz="1200">
              <a:latin typeface="Tahoma" panose="020B0604030504040204" pitchFamily="34" charset="0"/>
            </a:endParaRPr>
          </a:p>
        </p:txBody>
      </p:sp>
      <p:sp>
        <p:nvSpPr>
          <p:cNvPr id="71682" name="Title 2">
            <a:extLst>
              <a:ext uri="{FF2B5EF4-FFF2-40B4-BE49-F238E27FC236}">
                <a16:creationId xmlns:a16="http://schemas.microsoft.com/office/drawing/2014/main" id="{F79A4D48-79F0-2B46-B2F2-3CF8D0BD6D27}"/>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Plans for fire protection and alarm signaling systems contain information on system components.</a:t>
            </a:r>
          </a:p>
        </p:txBody>
      </p:sp>
      <p:graphicFrame>
        <p:nvGraphicFramePr>
          <p:cNvPr id="3" name="Content Placeholder 2" descr="Signal initiation devices&#10;Signal notification appliances&#10;Automatic door closing devices &#10;Lightning protection devices&#10;Smoke control devices&#10;Damper control devices&#10;Fire pumps&#10;Power supply&#10;Auxiliary power supply&#10;">
            <a:extLst>
              <a:ext uri="{FF2B5EF4-FFF2-40B4-BE49-F238E27FC236}">
                <a16:creationId xmlns:a16="http://schemas.microsoft.com/office/drawing/2014/main" id="{FCE25009-6064-E648-BDAE-2E5A71AE85EF}"/>
              </a:ext>
            </a:extLst>
          </p:cNvPr>
          <p:cNvGraphicFramePr>
            <a:graphicFrameLocks noGrp="1"/>
          </p:cNvGraphicFramePr>
          <p:nvPr>
            <p:ph idx="1"/>
            <p:extLst>
              <p:ext uri="{D42A27DB-BD31-4B8C-83A1-F6EECF244321}">
                <p14:modId xmlns:p14="http://schemas.microsoft.com/office/powerpoint/2010/main" val="1371393815"/>
              </p:ext>
            </p:extLst>
          </p:nvPr>
        </p:nvGraphicFramePr>
        <p:xfrm>
          <a:off x="7620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4BDE72-EA52-6444-8752-EF6CDA639CB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201002DA-24E2-2B4F-8653-1EF22FC0E0DC}" type="slidenum">
              <a:rPr lang="en-US" altLang="en-US" sz="1200">
                <a:latin typeface="Tahoma" panose="020B0604030504040204" pitchFamily="34" charset="0"/>
              </a:rPr>
              <a:pPr eaLnBrk="1" hangingPunct="1"/>
              <a:t>64</a:t>
            </a:fld>
            <a:endParaRPr lang="en-US" altLang="en-US" sz="1200">
              <a:latin typeface="Tahoma" panose="020B0604030504040204" pitchFamily="34" charset="0"/>
            </a:endParaRPr>
          </a:p>
        </p:txBody>
      </p:sp>
      <p:sp>
        <p:nvSpPr>
          <p:cNvPr id="72707" name="Title 2">
            <a:extLst>
              <a:ext uri="{FF2B5EF4-FFF2-40B4-BE49-F238E27FC236}">
                <a16:creationId xmlns:a16="http://schemas.microsoft.com/office/drawing/2014/main" id="{DF3381C0-8A7C-5B49-B2E3-87F434F0DA9F}"/>
              </a:ext>
            </a:extLst>
          </p:cNvPr>
          <p:cNvSpPr>
            <a:spLocks noGrp="1"/>
          </p:cNvSpPr>
          <p:nvPr>
            <p:ph type="title"/>
          </p:nvPr>
        </p:nvSpPr>
        <p:spPr bwMode="auto">
          <a:xfrm>
            <a:off x="685800" y="1762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Plans for fire protection and alarm signaling systems contain information on system functions.</a:t>
            </a:r>
          </a:p>
        </p:txBody>
      </p:sp>
      <p:graphicFrame>
        <p:nvGraphicFramePr>
          <p:cNvPr id="3" name="Content Placeholder 2" descr="Supervision of alarm systems&#10;Elevator control &#10;Stair pressurization&#10;Doors that unlock or close automatically when the alarm activates&#10;">
            <a:extLst>
              <a:ext uri="{FF2B5EF4-FFF2-40B4-BE49-F238E27FC236}">
                <a16:creationId xmlns:a16="http://schemas.microsoft.com/office/drawing/2014/main" id="{48C5404E-74F0-8940-A014-741C56B81D01}"/>
              </a:ext>
            </a:extLst>
          </p:cNvPr>
          <p:cNvGraphicFramePr>
            <a:graphicFrameLocks noGrp="1"/>
          </p:cNvGraphicFramePr>
          <p:nvPr>
            <p:ph idx="1"/>
            <p:extLst>
              <p:ext uri="{D42A27DB-BD31-4B8C-83A1-F6EECF244321}">
                <p14:modId xmlns:p14="http://schemas.microsoft.com/office/powerpoint/2010/main" val="672162485"/>
              </p:ext>
            </p:extLst>
          </p:nvPr>
        </p:nvGraphicFramePr>
        <p:xfrm>
          <a:off x="4038600" y="3048000"/>
          <a:ext cx="46482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2706" name="Picture 1" descr="elevator controls schematic">
            <a:extLst>
              <a:ext uri="{FF2B5EF4-FFF2-40B4-BE49-F238E27FC236}">
                <a16:creationId xmlns:a16="http://schemas.microsoft.com/office/drawing/2014/main" id="{4F37E215-EF28-7E4E-9E52-BBBEB2F0154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0631" y="2057400"/>
            <a:ext cx="315843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CD7890-C4A4-F146-A268-4AD2504A58E5}"/>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0714F969-BE27-2E4E-AB8E-CAD7B3B6DA52}" type="slidenum">
              <a:rPr lang="en-US" altLang="en-US" sz="1200">
                <a:latin typeface="Tahoma" panose="020B0604030504040204" pitchFamily="34" charset="0"/>
              </a:rPr>
              <a:pPr eaLnBrk="1" hangingPunct="1"/>
              <a:t>65</a:t>
            </a:fld>
            <a:endParaRPr lang="en-US" altLang="en-US" sz="1200">
              <a:latin typeface="Tahoma" panose="020B0604030504040204" pitchFamily="34" charset="0"/>
            </a:endParaRPr>
          </a:p>
        </p:txBody>
      </p:sp>
      <p:sp>
        <p:nvSpPr>
          <p:cNvPr id="73730" name="Title 1">
            <a:extLst>
              <a:ext uri="{FF2B5EF4-FFF2-40B4-BE49-F238E27FC236}">
                <a16:creationId xmlns:a16="http://schemas.microsoft.com/office/drawing/2014/main" id="{0D46AE8C-77CD-EF41-9EA8-7923EAEC797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NOTE</a:t>
            </a:r>
          </a:p>
        </p:txBody>
      </p:sp>
      <p:sp>
        <p:nvSpPr>
          <p:cNvPr id="73731" name="Text Placeholder 2">
            <a:extLst>
              <a:ext uri="{FF2B5EF4-FFF2-40B4-BE49-F238E27FC236}">
                <a16:creationId xmlns:a16="http://schemas.microsoft.com/office/drawing/2014/main" id="{F2C46927-783C-AB4B-BAF0-46C7E2142B90}"/>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a:t>Consult NFPA 72®, Chapter 4, for information on detection and alarm system components.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D4DD90-7A31-CA42-B7DC-7094DD32E347}"/>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D898EB5-8FD8-4746-9CA2-E0EDDC7AD5A7}" type="slidenum">
              <a:rPr lang="en-US" altLang="en-US" sz="1200">
                <a:latin typeface="Tahoma" panose="020B0604030504040204" pitchFamily="34" charset="0"/>
              </a:rPr>
              <a:pPr eaLnBrk="1" hangingPunct="1"/>
              <a:t>66</a:t>
            </a:fld>
            <a:endParaRPr lang="en-US" altLang="en-US" sz="1200">
              <a:latin typeface="Tahoma" panose="020B0604030504040204" pitchFamily="34" charset="0"/>
            </a:endParaRPr>
          </a:p>
        </p:txBody>
      </p:sp>
      <p:sp>
        <p:nvSpPr>
          <p:cNvPr id="74754" name="Title 2">
            <a:extLst>
              <a:ext uri="{FF2B5EF4-FFF2-40B4-BE49-F238E27FC236}">
                <a16:creationId xmlns:a16="http://schemas.microsoft.com/office/drawing/2014/main" id="{351E7DB9-A611-7A4A-B37C-0D31C6AD3D87}"/>
              </a:ext>
            </a:extLst>
          </p:cNvPr>
          <p:cNvSpPr>
            <a:spLocks noGrp="1"/>
          </p:cNvSpPr>
          <p:nvPr>
            <p:ph type="title"/>
          </p:nvPr>
        </p:nvSpPr>
        <p:spPr bwMode="auto">
          <a:xfrm>
            <a:off x="685800" y="533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Be familiar with additional information found in manufacturer documents.</a:t>
            </a:r>
          </a:p>
        </p:txBody>
      </p:sp>
      <p:graphicFrame>
        <p:nvGraphicFramePr>
          <p:cNvPr id="5" name="Content Placeholder 4" descr="Battery load and voltage drop calculations&#10;Manufacturers’ cut sheets&#10;Point-to-point wiring diagrams&#10;">
            <a:extLst>
              <a:ext uri="{FF2B5EF4-FFF2-40B4-BE49-F238E27FC236}">
                <a16:creationId xmlns:a16="http://schemas.microsoft.com/office/drawing/2014/main" id="{ABB9BCC9-CCDA-7447-B6F0-5029B264326E}"/>
              </a:ext>
            </a:extLst>
          </p:cNvPr>
          <p:cNvGraphicFramePr>
            <a:graphicFrameLocks noGrp="1"/>
          </p:cNvGraphicFramePr>
          <p:nvPr>
            <p:ph idx="1"/>
            <p:extLst>
              <p:ext uri="{D42A27DB-BD31-4B8C-83A1-F6EECF244321}">
                <p14:modId xmlns:p14="http://schemas.microsoft.com/office/powerpoint/2010/main" val="3035509441"/>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3D3B7-8845-854A-9CD5-25032CC917F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9E7E2E0-71C0-9142-AE7E-8912A32B46E2}" type="slidenum">
              <a:rPr lang="en-US" altLang="en-US" sz="1200">
                <a:latin typeface="Tahoma" panose="020B0604030504040204" pitchFamily="34" charset="0"/>
              </a:rPr>
              <a:pPr eaLnBrk="1" hangingPunct="1"/>
              <a:t>67</a:t>
            </a:fld>
            <a:endParaRPr lang="en-US" altLang="en-US" sz="1200">
              <a:latin typeface="Tahoma" panose="020B0604030504040204" pitchFamily="34" charset="0"/>
            </a:endParaRPr>
          </a:p>
        </p:txBody>
      </p:sp>
      <p:sp>
        <p:nvSpPr>
          <p:cNvPr id="75778" name="Title 2">
            <a:extLst>
              <a:ext uri="{FF2B5EF4-FFF2-40B4-BE49-F238E27FC236}">
                <a16:creationId xmlns:a16="http://schemas.microsoft.com/office/drawing/2014/main" id="{B13835B9-5861-B343-9927-074EF69A1532}"/>
              </a:ext>
            </a:extLst>
          </p:cNvPr>
          <p:cNvSpPr>
            <a:spLocks noGrp="1"/>
          </p:cNvSpPr>
          <p:nvPr>
            <p:ph type="title"/>
          </p:nvPr>
        </p:nvSpPr>
        <p:spPr bwMode="auto">
          <a:xfrm>
            <a:off x="685800" y="5334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Be familiar with additional information found in various other specifications.</a:t>
            </a:r>
          </a:p>
        </p:txBody>
      </p:sp>
      <p:graphicFrame>
        <p:nvGraphicFramePr>
          <p:cNvPr id="5" name="Content Placeholder 4" descr="Type and gauge of wire&#10;Protection provided for the wire  &#10;Wiring methods&#10;Methods of supervision &#10;Sequence of operation&#10;">
            <a:extLst>
              <a:ext uri="{FF2B5EF4-FFF2-40B4-BE49-F238E27FC236}">
                <a16:creationId xmlns:a16="http://schemas.microsoft.com/office/drawing/2014/main" id="{0CE2B1DD-7023-ED42-BE94-A70A2BF0423F}"/>
              </a:ext>
            </a:extLst>
          </p:cNvPr>
          <p:cNvGraphicFramePr>
            <a:graphicFrameLocks noGrp="1"/>
          </p:cNvGraphicFramePr>
          <p:nvPr>
            <p:ph idx="1"/>
            <p:extLst>
              <p:ext uri="{D42A27DB-BD31-4B8C-83A1-F6EECF244321}">
                <p14:modId xmlns:p14="http://schemas.microsoft.com/office/powerpoint/2010/main" val="2640927968"/>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E204A4-40FA-B74F-81FC-0A2E4C1F7355}"/>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7DA1F723-66E5-FF4D-B57B-915ADCE62F1D}" type="slidenum">
              <a:rPr lang="en-US" altLang="en-US" sz="1200">
                <a:latin typeface="Tahoma" panose="020B0604030504040204" pitchFamily="34" charset="0"/>
              </a:rPr>
              <a:pPr eaLnBrk="1" hangingPunct="1"/>
              <a:t>68</a:t>
            </a:fld>
            <a:endParaRPr lang="en-US" altLang="en-US" sz="1200">
              <a:latin typeface="Tahoma" panose="020B0604030504040204" pitchFamily="34" charset="0"/>
            </a:endParaRPr>
          </a:p>
        </p:txBody>
      </p:sp>
      <p:sp>
        <p:nvSpPr>
          <p:cNvPr id="76802" name="Title 2">
            <a:extLst>
              <a:ext uri="{FF2B5EF4-FFF2-40B4-BE49-F238E27FC236}">
                <a16:creationId xmlns:a16="http://schemas.microsoft.com/office/drawing/2014/main" id="{4ECFEF6F-C8C3-4240-9719-A70A96BC08F4}"/>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Be familiar with additional requirements for electrical systems.</a:t>
            </a:r>
          </a:p>
        </p:txBody>
      </p:sp>
      <p:graphicFrame>
        <p:nvGraphicFramePr>
          <p:cNvPr id="5" name="Content Placeholder 4" descr="All fire detection and alarm systems must have electrical supervision&#10;All fire detection and alarm equipment must be listed by a nationally recognized testing agency for their intended use&#10;Specified maximum travel distances to manual pull boxes&#10;Code requirements concerning pull station placement for accessibility to persons with disabilities&#10;">
            <a:extLst>
              <a:ext uri="{FF2B5EF4-FFF2-40B4-BE49-F238E27FC236}">
                <a16:creationId xmlns:a16="http://schemas.microsoft.com/office/drawing/2014/main" id="{37869598-D5A5-4444-86D0-2C0262A9F389}"/>
              </a:ext>
            </a:extLst>
          </p:cNvPr>
          <p:cNvGraphicFramePr>
            <a:graphicFrameLocks noGrp="1"/>
          </p:cNvGraphicFramePr>
          <p:nvPr>
            <p:ph idx="1"/>
            <p:extLst>
              <p:ext uri="{D42A27DB-BD31-4B8C-83A1-F6EECF244321}">
                <p14:modId xmlns:p14="http://schemas.microsoft.com/office/powerpoint/2010/main" val="4095511622"/>
              </p:ext>
            </p:extLst>
          </p:nvPr>
        </p:nvGraphicFramePr>
        <p:xfrm>
          <a:off x="685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7C0CC8-CDB0-9047-A2B3-1BF00B4C2A2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2F8DA685-C270-C547-A0E8-14C19486FFBD}" type="slidenum">
              <a:rPr lang="en-US" altLang="en-US" sz="1200">
                <a:latin typeface="Tahoma" panose="020B0604030504040204" pitchFamily="34" charset="0"/>
              </a:rPr>
              <a:pPr eaLnBrk="1" hangingPunct="1"/>
              <a:t>6</a:t>
            </a:fld>
            <a:endParaRPr lang="en-US" altLang="en-US" sz="1200">
              <a:latin typeface="Tahoma" panose="020B0604030504040204" pitchFamily="34" charset="0"/>
            </a:endParaRPr>
          </a:p>
        </p:txBody>
      </p:sp>
      <p:sp>
        <p:nvSpPr>
          <p:cNvPr id="13314" name="Title 2">
            <a:extLst>
              <a:ext uri="{FF2B5EF4-FFF2-40B4-BE49-F238E27FC236}">
                <a16:creationId xmlns:a16="http://schemas.microsoft.com/office/drawing/2014/main" id="{16F18D0C-9029-554D-97D0-FD7E89F32418}"/>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general steps in the plans review process.</a:t>
            </a:r>
          </a:p>
        </p:txBody>
      </p:sp>
      <p:graphicFrame>
        <p:nvGraphicFramePr>
          <p:cNvPr id="5" name="Content Placeholder 4" descr="Accept &#10; Final set of plans and documents are stamped and signed to indicate official acceptance&#10; Building department retains one copy&#10; Fire department retains one copy&#10; One copy is returned to the owner, design professional, or contractor; must be kept at the construction site until the project is completed&#10; These plans are the official construction set used as the basis of inspection&#10;">
            <a:extLst>
              <a:ext uri="{FF2B5EF4-FFF2-40B4-BE49-F238E27FC236}">
                <a16:creationId xmlns:a16="http://schemas.microsoft.com/office/drawing/2014/main" id="{CBC6A69C-0179-7543-9CD0-5FB05B0A4CD9}"/>
              </a:ext>
            </a:extLst>
          </p:cNvPr>
          <p:cNvGraphicFramePr>
            <a:graphicFrameLocks noGrp="1"/>
          </p:cNvGraphicFramePr>
          <p:nvPr>
            <p:ph idx="1"/>
            <p:extLst>
              <p:ext uri="{D42A27DB-BD31-4B8C-83A1-F6EECF244321}">
                <p14:modId xmlns:p14="http://schemas.microsoft.com/office/powerpoint/2010/main" val="1117755990"/>
              </p:ext>
            </p:extLst>
          </p:nvPr>
        </p:nvGraphicFramePr>
        <p:xfrm>
          <a:off x="685800" y="1752600"/>
          <a:ext cx="7772400" cy="4205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7" name="Text Box 7">
            <a:extLst>
              <a:ext uri="{FF2B5EF4-FFF2-40B4-BE49-F238E27FC236}">
                <a16:creationId xmlns:a16="http://schemas.microsoft.com/office/drawing/2014/main" id="{F78166A9-CFAB-3543-B39A-8562173D6C5A}"/>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BA7018-B5E8-9140-B770-8206EB83B97B}"/>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C1137320-F578-A44B-B922-9195CA18B0BE}" type="slidenum">
              <a:rPr lang="en-US" altLang="en-US" sz="1200">
                <a:latin typeface="Tahoma" panose="020B0604030504040204" pitchFamily="34" charset="0"/>
              </a:rPr>
              <a:pPr eaLnBrk="1" hangingPunct="1"/>
              <a:t>69</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77826" name="Title 1">
            <a:extLst>
              <a:ext uri="{FF2B5EF4-FFF2-40B4-BE49-F238E27FC236}">
                <a16:creationId xmlns:a16="http://schemas.microsoft.com/office/drawing/2014/main" id="{841C9F03-236C-E947-9A32-E1460B3759F7}"/>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77827" name="Text Placeholder 2">
            <a:extLst>
              <a:ext uri="{FF2B5EF4-FFF2-40B4-BE49-F238E27FC236}">
                <a16:creationId xmlns:a16="http://schemas.microsoft.com/office/drawing/2014/main" id="{51048D0E-6D76-2A49-B396-E5D00805302C}"/>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List various types of system plans.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3D7714-B307-6D47-8739-00E057D394F7}"/>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09EC492-2C7B-1E42-81F0-955F8F9BA671}" type="slidenum">
              <a:rPr lang="en-US" altLang="en-US" sz="1200">
                <a:latin typeface="Tahoma" panose="020B0604030504040204" pitchFamily="34" charset="0"/>
              </a:rPr>
              <a:pPr eaLnBrk="1" hangingPunct="1"/>
              <a:t>70</a:t>
            </a:fld>
            <a:endParaRPr lang="en-US" altLang="en-US" sz="1200">
              <a:latin typeface="Tahoma" panose="020B0604030504040204" pitchFamily="34" charset="0"/>
            </a:endParaRPr>
          </a:p>
        </p:txBody>
      </p:sp>
      <p:sp>
        <p:nvSpPr>
          <p:cNvPr id="78851" name="Title 2">
            <a:extLst>
              <a:ext uri="{FF2B5EF4-FFF2-40B4-BE49-F238E27FC236}">
                <a16:creationId xmlns:a16="http://schemas.microsoft.com/office/drawing/2014/main" id="{D8EACABB-8271-EB4A-B777-918115CECE6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Learning Objective 4</a:t>
            </a:r>
          </a:p>
        </p:txBody>
      </p:sp>
      <p:sp>
        <p:nvSpPr>
          <p:cNvPr id="78850" name="Content Placeholder 1">
            <a:extLst>
              <a:ext uri="{FF2B5EF4-FFF2-40B4-BE49-F238E27FC236}">
                <a16:creationId xmlns:a16="http://schemas.microsoft.com/office/drawing/2014/main" id="{D171854F-5B07-3841-914C-599C5D20938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Explain the process of systematic plans review.</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0395C0-48F8-BE4C-A48C-D7403CFBCD4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341EA1C-09AE-A74C-8DB2-F05FE54E2D76}" type="slidenum">
              <a:rPr lang="en-US" altLang="en-US" sz="1200">
                <a:latin typeface="Tahoma" panose="020B0604030504040204" pitchFamily="34" charset="0"/>
              </a:rPr>
              <a:pPr eaLnBrk="1" hangingPunct="1"/>
              <a:t>71</a:t>
            </a:fld>
            <a:endParaRPr lang="en-US" altLang="en-US" sz="1200">
              <a:latin typeface="Tahoma" panose="020B0604030504040204" pitchFamily="34" charset="0"/>
            </a:endParaRPr>
          </a:p>
        </p:txBody>
      </p:sp>
      <p:sp>
        <p:nvSpPr>
          <p:cNvPr id="79874" name="Title 2">
            <a:extLst>
              <a:ext uri="{FF2B5EF4-FFF2-40B4-BE49-F238E27FC236}">
                <a16:creationId xmlns:a16="http://schemas.microsoft.com/office/drawing/2014/main" id="{002EF319-FE35-5D4C-80FF-DD43896708F4}"/>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General elements should be systematically reviewed.</a:t>
            </a:r>
          </a:p>
        </p:txBody>
      </p:sp>
      <p:graphicFrame>
        <p:nvGraphicFramePr>
          <p:cNvPr id="5" name="Content Placeholder 4" descr="Overall size of building (height and area)&#10;Occupancy classification &#10;Occupant load &#10;Means of egress &#10;Exit capacity &#10;Building compartmentation&#10;&#10;">
            <a:extLst>
              <a:ext uri="{FF2B5EF4-FFF2-40B4-BE49-F238E27FC236}">
                <a16:creationId xmlns:a16="http://schemas.microsoft.com/office/drawing/2014/main" id="{E908216F-2927-1141-ACCC-1A11A90A6ECD}"/>
              </a:ext>
            </a:extLst>
          </p:cNvPr>
          <p:cNvGraphicFramePr>
            <a:graphicFrameLocks noGrp="1"/>
          </p:cNvGraphicFramePr>
          <p:nvPr>
            <p:ph idx="1"/>
            <p:extLst>
              <p:ext uri="{D42A27DB-BD31-4B8C-83A1-F6EECF244321}">
                <p14:modId xmlns:p14="http://schemas.microsoft.com/office/powerpoint/2010/main" val="873322963"/>
              </p:ext>
            </p:extLst>
          </p:nvPr>
        </p:nvGraphicFramePr>
        <p:xfrm>
          <a:off x="609600" y="1447800"/>
          <a:ext cx="7924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791711-36D1-FC4C-A082-70060C23C36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007E548-97D0-B344-9D4C-B603C7F0327B}" type="slidenum">
              <a:rPr lang="en-US" altLang="en-US" sz="1200">
                <a:latin typeface="Tahoma" panose="020B0604030504040204" pitchFamily="34" charset="0"/>
              </a:rPr>
              <a:pPr eaLnBrk="1" hangingPunct="1"/>
              <a:t>72</a:t>
            </a:fld>
            <a:endParaRPr lang="en-US" altLang="en-US" sz="1200">
              <a:latin typeface="Tahoma" panose="020B0604030504040204" pitchFamily="34" charset="0"/>
            </a:endParaRPr>
          </a:p>
        </p:txBody>
      </p:sp>
      <p:sp>
        <p:nvSpPr>
          <p:cNvPr id="80898" name="Title 2">
            <a:extLst>
              <a:ext uri="{FF2B5EF4-FFF2-40B4-BE49-F238E27FC236}">
                <a16:creationId xmlns:a16="http://schemas.microsoft.com/office/drawing/2014/main" id="{67C33106-5177-2E42-8B4C-827304591328}"/>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the overall size of the building in terms of height and area.</a:t>
            </a:r>
          </a:p>
        </p:txBody>
      </p:sp>
      <p:pic>
        <p:nvPicPr>
          <p:cNvPr id="80900" name="Content Placeholder 2" descr="large apartment building">
            <a:extLst>
              <a:ext uri="{FF2B5EF4-FFF2-40B4-BE49-F238E27FC236}">
                <a16:creationId xmlns:a16="http://schemas.microsoft.com/office/drawing/2014/main" id="{D5012520-479C-DA42-8C44-969C4ECFE89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958" y="2100385"/>
            <a:ext cx="311727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descr="Based on:&#10; Local building code and zoning regulations&#10; Occupancy classification&#10; Construction type of the building  &#10;Know local code information for:&#10; Sloping grades&#10; Basements&#10; Parapet walls&#10; Penthouses&#10;">
            <a:extLst>
              <a:ext uri="{FF2B5EF4-FFF2-40B4-BE49-F238E27FC236}">
                <a16:creationId xmlns:a16="http://schemas.microsoft.com/office/drawing/2014/main" id="{6A02F97D-8154-2041-8A57-7848F07465FC}"/>
              </a:ext>
            </a:extLst>
          </p:cNvPr>
          <p:cNvGraphicFramePr/>
          <p:nvPr>
            <p:extLst>
              <p:ext uri="{D42A27DB-BD31-4B8C-83A1-F6EECF244321}">
                <p14:modId xmlns:p14="http://schemas.microsoft.com/office/powerpoint/2010/main" val="3722706670"/>
              </p:ext>
            </p:extLst>
          </p:nvPr>
        </p:nvGraphicFramePr>
        <p:xfrm>
          <a:off x="3733800" y="1676400"/>
          <a:ext cx="51054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901" name="Rectangle 10">
            <a:extLst>
              <a:ext uri="{FF2B5EF4-FFF2-40B4-BE49-F238E27FC236}">
                <a16:creationId xmlns:a16="http://schemas.microsoft.com/office/drawing/2014/main" id="{6F4C6D68-42A6-AF49-A471-D3E9022CAA47}"/>
              </a:ext>
            </a:extLst>
          </p:cNvPr>
          <p:cNvSpPr>
            <a:spLocks noChangeArrowheads="1"/>
          </p:cNvSpPr>
          <p:nvPr/>
        </p:nvSpPr>
        <p:spPr bwMode="auto">
          <a:xfrm>
            <a:off x="304800" y="6227030"/>
            <a:ext cx="3733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buFontTx/>
              <a:buNone/>
            </a:pPr>
            <a:r>
              <a:rPr lang="en-US" altLang="en-US" sz="1200" b="0" i="1" dirty="0"/>
              <a:t>Courtesy of David </a:t>
            </a:r>
            <a:r>
              <a:rPr lang="en-US" altLang="en-US" sz="1200" b="0" i="1" dirty="0" err="1"/>
              <a:t>DeStefano</a:t>
            </a:r>
            <a:endParaRPr lang="en-US" altLang="en-US" sz="1200" b="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9DD3FC-CC4B-0D40-BCF9-DE28144ED1F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4446ADC-1DB1-314D-A92F-FD5A6C540A3E}" type="slidenum">
              <a:rPr lang="en-US" altLang="en-US" sz="1200">
                <a:latin typeface="Tahoma" panose="020B0604030504040204" pitchFamily="34" charset="0"/>
              </a:rPr>
              <a:pPr eaLnBrk="1" hangingPunct="1"/>
              <a:t>73</a:t>
            </a:fld>
            <a:endParaRPr lang="en-US" altLang="en-US" sz="1200">
              <a:latin typeface="Tahoma" panose="020B0604030504040204" pitchFamily="34" charset="0"/>
            </a:endParaRPr>
          </a:p>
        </p:txBody>
      </p:sp>
      <p:sp>
        <p:nvSpPr>
          <p:cNvPr id="81922" name="Title 2">
            <a:extLst>
              <a:ext uri="{FF2B5EF4-FFF2-40B4-BE49-F238E27FC236}">
                <a16:creationId xmlns:a16="http://schemas.microsoft.com/office/drawing/2014/main" id="{791751DC-71A7-C643-AF3E-0C8ACD9ED733}"/>
              </a:ext>
            </a:extLst>
          </p:cNvPr>
          <p:cNvSpPr>
            <a:spLocks noGrp="1"/>
          </p:cNvSpPr>
          <p:nvPr>
            <p:ph type="title"/>
          </p:nvPr>
        </p:nvSpPr>
        <p:spPr bwMode="auto">
          <a:xfrm>
            <a:off x="685800" y="5016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the overall size of the building in terms of area.</a:t>
            </a:r>
          </a:p>
        </p:txBody>
      </p:sp>
      <p:graphicFrame>
        <p:nvGraphicFramePr>
          <p:cNvPr id="5" name="Content Placeholder 4" descr="Fire control and suppression operations&#10; Area limitations are intended to facilitate fire control and suppression&#10; Several factors and conditions are considered during a plans review of area&#10; Each of the model building codes has different area limitations based on local requirements and resources&#10;Basis for area increase or decrease&#10; Automatic sprinkler protection&#10; Accessible building perimeter&#10; Fire separation distance between buildings&#10; Increases and decreases are usually expressed in percentages&#10;">
            <a:extLst>
              <a:ext uri="{FF2B5EF4-FFF2-40B4-BE49-F238E27FC236}">
                <a16:creationId xmlns:a16="http://schemas.microsoft.com/office/drawing/2014/main" id="{D8BEF19B-9A0D-7449-9DC9-A4CB7DFF9149}"/>
              </a:ext>
            </a:extLst>
          </p:cNvPr>
          <p:cNvGraphicFramePr>
            <a:graphicFrameLocks noGrp="1"/>
          </p:cNvGraphicFramePr>
          <p:nvPr>
            <p:ph idx="1"/>
            <p:extLst>
              <p:ext uri="{D42A27DB-BD31-4B8C-83A1-F6EECF244321}">
                <p14:modId xmlns:p14="http://schemas.microsoft.com/office/powerpoint/2010/main" val="1891660341"/>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EC4589-3CA6-0440-89BB-225AAEFA32F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90E03A8C-3874-0F4E-8DA7-1C1FC262E8C6}" type="slidenum">
              <a:rPr lang="en-US" altLang="en-US" sz="1200">
                <a:latin typeface="Tahoma" panose="020B0604030504040204" pitchFamily="34" charset="0"/>
              </a:rPr>
              <a:pPr eaLnBrk="1" hangingPunct="1"/>
              <a:t>74</a:t>
            </a:fld>
            <a:endParaRPr lang="en-US" altLang="en-US" sz="1200">
              <a:latin typeface="Tahoma" panose="020B0604030504040204" pitchFamily="34" charset="0"/>
            </a:endParaRPr>
          </a:p>
        </p:txBody>
      </p:sp>
      <p:sp>
        <p:nvSpPr>
          <p:cNvPr id="82946" name="Title 2">
            <a:extLst>
              <a:ext uri="{FF2B5EF4-FFF2-40B4-BE49-F238E27FC236}">
                <a16:creationId xmlns:a16="http://schemas.microsoft.com/office/drawing/2014/main" id="{D57F44D8-D755-F745-9664-E640F9AD8637}"/>
              </a:ext>
            </a:extLst>
          </p:cNvPr>
          <p:cNvSpPr>
            <a:spLocks noGrp="1"/>
          </p:cNvSpPr>
          <p:nvPr>
            <p:ph type="title"/>
          </p:nvPr>
        </p:nvSpPr>
        <p:spPr bwMode="auto">
          <a:xfrm>
            <a:off x="685800" y="2492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inspector duties regarding occupancy and construction classification.</a:t>
            </a:r>
          </a:p>
        </p:txBody>
      </p:sp>
      <p:graphicFrame>
        <p:nvGraphicFramePr>
          <p:cNvPr id="5" name="Content Placeholder 4" descr="Occupancy&#10; Verify occupancy classification is consistent with the intended use of the structure&#10; Evaluate the fire and life safety requirements throughout the building&#10; Must be familiar with the applicable codes concerning mixed occupancies and special-use requirements&#10;Construction&#10; Consider only the factors necessary to define the building types&#10; Intended construction is identified on the drawings&#10; Critical for required fire flow determination in some model codes&#10; Refer to the appropriate fire resistance rating lists&#10;">
            <a:extLst>
              <a:ext uri="{FF2B5EF4-FFF2-40B4-BE49-F238E27FC236}">
                <a16:creationId xmlns:a16="http://schemas.microsoft.com/office/drawing/2014/main" id="{7B9ED37E-7FA6-B046-8325-C7D67CC4A7ED}"/>
              </a:ext>
            </a:extLst>
          </p:cNvPr>
          <p:cNvGraphicFramePr>
            <a:graphicFrameLocks noGrp="1"/>
          </p:cNvGraphicFramePr>
          <p:nvPr>
            <p:ph idx="1"/>
            <p:extLst>
              <p:ext uri="{D42A27DB-BD31-4B8C-83A1-F6EECF244321}">
                <p14:modId xmlns:p14="http://schemas.microsoft.com/office/powerpoint/2010/main" val="1009672260"/>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3ED328-745A-F848-995D-D0BFAF5E2CA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EF6DC7E8-B56B-1F4A-B39D-BC8BF08F7D7C}" type="slidenum">
              <a:rPr lang="en-US" altLang="en-US" sz="1200">
                <a:latin typeface="Tahoma" panose="020B0604030504040204" pitchFamily="34" charset="0"/>
              </a:rPr>
              <a:pPr eaLnBrk="1" hangingPunct="1"/>
              <a:t>75</a:t>
            </a:fld>
            <a:endParaRPr lang="en-US" altLang="en-US" sz="1200">
              <a:latin typeface="Tahoma" panose="020B0604030504040204" pitchFamily="34" charset="0"/>
            </a:endParaRPr>
          </a:p>
        </p:txBody>
      </p:sp>
      <p:sp>
        <p:nvSpPr>
          <p:cNvPr id="83970" name="Title 2">
            <a:extLst>
              <a:ext uri="{FF2B5EF4-FFF2-40B4-BE49-F238E27FC236}">
                <a16:creationId xmlns:a16="http://schemas.microsoft.com/office/drawing/2014/main" id="{F6B88FCF-B6E1-7A49-9EF4-00C8DFEDFF58}"/>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 plans examiner verifies the occupant load.</a:t>
            </a:r>
          </a:p>
        </p:txBody>
      </p:sp>
      <p:graphicFrame>
        <p:nvGraphicFramePr>
          <p:cNvPr id="5" name="Content Placeholder 4" descr="Before evaluating the life safety and fire protection features of a building&#10;Inspectors can use the occupant density or occupant load factors given in the codes to determine the occupant load&#10;Design professionals are required to provide the occupant load calculations for verification&#10;">
            <a:extLst>
              <a:ext uri="{FF2B5EF4-FFF2-40B4-BE49-F238E27FC236}">
                <a16:creationId xmlns:a16="http://schemas.microsoft.com/office/drawing/2014/main" id="{BA329C13-0A6E-CF45-B97A-03B930A6AD65}"/>
              </a:ext>
            </a:extLst>
          </p:cNvPr>
          <p:cNvGraphicFramePr>
            <a:graphicFrameLocks noGrp="1"/>
          </p:cNvGraphicFramePr>
          <p:nvPr>
            <p:ph idx="1"/>
            <p:extLst>
              <p:ext uri="{D42A27DB-BD31-4B8C-83A1-F6EECF244321}">
                <p14:modId xmlns:p14="http://schemas.microsoft.com/office/powerpoint/2010/main" val="407273259"/>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931EDC-42C0-CE43-8F68-2C2A29B2A98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3915B49-17FA-F245-A419-B886E40D622F}" type="slidenum">
              <a:rPr lang="en-US" altLang="en-US" sz="1200">
                <a:latin typeface="Tahoma" panose="020B0604030504040204" pitchFamily="34" charset="0"/>
              </a:rPr>
              <a:pPr eaLnBrk="1" hangingPunct="1"/>
              <a:t>76</a:t>
            </a:fld>
            <a:endParaRPr lang="en-US" altLang="en-US" sz="1200">
              <a:latin typeface="Tahoma" panose="020B0604030504040204" pitchFamily="34" charset="0"/>
            </a:endParaRPr>
          </a:p>
        </p:txBody>
      </p:sp>
      <p:sp>
        <p:nvSpPr>
          <p:cNvPr id="84994" name="Title 2">
            <a:extLst>
              <a:ext uri="{FF2B5EF4-FFF2-40B4-BE49-F238E27FC236}">
                <a16:creationId xmlns:a16="http://schemas.microsoft.com/office/drawing/2014/main" id="{419DD44B-F44A-F44C-A784-193D7D81D338}"/>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inspector duties regarding means of egress.</a:t>
            </a:r>
          </a:p>
        </p:txBody>
      </p:sp>
      <p:graphicFrame>
        <p:nvGraphicFramePr>
          <p:cNvPr id="5" name="Content Placeholder 4" descr="Should be highlighted on the construction, mechanical, and electrical drawings&#10;Building plans must show details of the separation walls as well as fire door opening protectives information&#10;">
            <a:extLst>
              <a:ext uri="{FF2B5EF4-FFF2-40B4-BE49-F238E27FC236}">
                <a16:creationId xmlns:a16="http://schemas.microsoft.com/office/drawing/2014/main" id="{9441943C-A05D-9746-BF7D-1D08572FB32E}"/>
              </a:ext>
            </a:extLst>
          </p:cNvPr>
          <p:cNvGraphicFramePr>
            <a:graphicFrameLocks noGrp="1"/>
          </p:cNvGraphicFramePr>
          <p:nvPr>
            <p:ph idx="1"/>
            <p:extLst>
              <p:ext uri="{D42A27DB-BD31-4B8C-83A1-F6EECF244321}">
                <p14:modId xmlns:p14="http://schemas.microsoft.com/office/powerpoint/2010/main" val="2867582361"/>
              </p:ext>
            </p:extLst>
          </p:nvPr>
        </p:nvGraphicFramePr>
        <p:xfrm>
          <a:off x="685800" y="1822938"/>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4997" name="Text Box 7">
            <a:extLst>
              <a:ext uri="{FF2B5EF4-FFF2-40B4-BE49-F238E27FC236}">
                <a16:creationId xmlns:a16="http://schemas.microsoft.com/office/drawing/2014/main" id="{8B945BA2-4879-5C4C-AA9D-FA15CDD6D70B}"/>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A51606-07A0-264E-A4F6-8F5EC25460F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70EC4CE-0E30-9B4D-A64F-55A040775896}" type="slidenum">
              <a:rPr lang="en-US" altLang="en-US" sz="1200">
                <a:latin typeface="Tahoma" panose="020B0604030504040204" pitchFamily="34" charset="0"/>
              </a:rPr>
              <a:pPr eaLnBrk="1" hangingPunct="1"/>
              <a:t>77</a:t>
            </a:fld>
            <a:endParaRPr lang="en-US" altLang="en-US" sz="1200">
              <a:latin typeface="Tahoma" panose="020B0604030504040204" pitchFamily="34" charset="0"/>
            </a:endParaRPr>
          </a:p>
        </p:txBody>
      </p:sp>
      <p:sp>
        <p:nvSpPr>
          <p:cNvPr id="86019" name="Title 2">
            <a:extLst>
              <a:ext uri="{FF2B5EF4-FFF2-40B4-BE49-F238E27FC236}">
                <a16:creationId xmlns:a16="http://schemas.microsoft.com/office/drawing/2014/main" id="{ED61A4FD-2F10-E746-A79C-E54E31FE1DC4}"/>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inspector duties regarding means of egress.</a:t>
            </a:r>
          </a:p>
        </p:txBody>
      </p:sp>
      <p:graphicFrame>
        <p:nvGraphicFramePr>
          <p:cNvPr id="5" name="Content Placeholder 4" descr="Codes&#10; Require that construction with a specified fire-resistance rating must separate exits from other parts of a building&#10;Items to verify&#10; There are no unnecessary openings&#10; All penetrations are sealed &#10; Fire-resistance ratings of the fire door and opening protectives are correct&#10; Separation from the exit discharges and exit accesses is verified&#10;">
            <a:extLst>
              <a:ext uri="{FF2B5EF4-FFF2-40B4-BE49-F238E27FC236}">
                <a16:creationId xmlns:a16="http://schemas.microsoft.com/office/drawing/2014/main" id="{2D544F23-3286-084C-A92F-DDD5886DF63E}"/>
              </a:ext>
            </a:extLst>
          </p:cNvPr>
          <p:cNvGraphicFramePr>
            <a:graphicFrameLocks noGrp="1"/>
          </p:cNvGraphicFramePr>
          <p:nvPr>
            <p:ph idx="1"/>
            <p:extLst>
              <p:ext uri="{D42A27DB-BD31-4B8C-83A1-F6EECF244321}">
                <p14:modId xmlns:p14="http://schemas.microsoft.com/office/powerpoint/2010/main" val="2687580224"/>
              </p:ext>
            </p:extLst>
          </p:nvPr>
        </p:nvGraphicFramePr>
        <p:xfrm>
          <a:off x="4724400" y="1569243"/>
          <a:ext cx="4114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6018" name="Picture 1" descr="standpipe system inside of a building">
            <a:extLst>
              <a:ext uri="{FF2B5EF4-FFF2-40B4-BE49-F238E27FC236}">
                <a16:creationId xmlns:a16="http://schemas.microsoft.com/office/drawing/2014/main" id="{B653EF74-10CA-E24F-A0D5-E9B89B487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923" y="2347546"/>
            <a:ext cx="4103077" cy="307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D4B09-D754-4E4E-899E-5C9B5B2503B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031301C4-D02B-A54A-B6E5-78308F3A9ED3}" type="slidenum">
              <a:rPr lang="en-US" altLang="en-US" sz="1200">
                <a:latin typeface="Tahoma" panose="020B0604030504040204" pitchFamily="34" charset="0"/>
              </a:rPr>
              <a:pPr eaLnBrk="1" hangingPunct="1"/>
              <a:t>78</a:t>
            </a:fld>
            <a:endParaRPr lang="en-US" altLang="en-US" sz="1200">
              <a:latin typeface="Tahoma" panose="020B0604030504040204" pitchFamily="34" charset="0"/>
            </a:endParaRPr>
          </a:p>
        </p:txBody>
      </p:sp>
      <p:sp>
        <p:nvSpPr>
          <p:cNvPr id="87042" name="Title 2">
            <a:extLst>
              <a:ext uri="{FF2B5EF4-FFF2-40B4-BE49-F238E27FC236}">
                <a16:creationId xmlns:a16="http://schemas.microsoft.com/office/drawing/2014/main" id="{8D01FF65-3C80-8045-BEA8-295F9C73F463}"/>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inspector duties regarding means of egress and exit capacity.</a:t>
            </a:r>
          </a:p>
        </p:txBody>
      </p:sp>
      <p:graphicFrame>
        <p:nvGraphicFramePr>
          <p:cNvPr id="5" name="Content Placeholder 4" descr="Additional means of egress items to verify&#10; All the various components of the exit system are in place&#10; Each means of egress provides a continuous path of travel to the level of exit discharge or area of refuge&#10; Interior finishes&#10; Headroom&#10; Elevation changes&#10; Emergency lighting&#10; Obstructions&#10;Exit capacity&#10; Done after means of egress items are verified and evaluated&#10; Evaluate according to the specifications of the appropriate codes&#10;">
            <a:extLst>
              <a:ext uri="{FF2B5EF4-FFF2-40B4-BE49-F238E27FC236}">
                <a16:creationId xmlns:a16="http://schemas.microsoft.com/office/drawing/2014/main" id="{B7F39F19-7321-B64E-8EF2-A2E8FCE737DA}"/>
              </a:ext>
            </a:extLst>
          </p:cNvPr>
          <p:cNvGraphicFramePr>
            <a:graphicFrameLocks noGrp="1"/>
          </p:cNvGraphicFramePr>
          <p:nvPr>
            <p:ph idx="1"/>
            <p:extLst>
              <p:ext uri="{D42A27DB-BD31-4B8C-83A1-F6EECF244321}">
                <p14:modId xmlns:p14="http://schemas.microsoft.com/office/powerpoint/2010/main" val="4204771149"/>
              </p:ext>
            </p:extLst>
          </p:nvPr>
        </p:nvGraphicFramePr>
        <p:xfrm>
          <a:off x="685800" y="1524000"/>
          <a:ext cx="7924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9C79-9CB6-D34F-8831-9363CC7264E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CAEA6E9B-9414-1744-85C8-93DE9CF9C5CD}" type="slidenum">
              <a:rPr lang="en-US" altLang="en-US" sz="1200">
                <a:latin typeface="Tahoma" panose="020B0604030504040204" pitchFamily="34" charset="0"/>
              </a:rPr>
              <a:pPr eaLnBrk="1" hangingPunct="1"/>
              <a:t>7</a:t>
            </a:fld>
            <a:endParaRPr lang="en-US" altLang="en-US" sz="1200">
              <a:latin typeface="Tahoma" panose="020B0604030504040204" pitchFamily="34" charset="0"/>
            </a:endParaRPr>
          </a:p>
        </p:txBody>
      </p:sp>
      <p:sp>
        <p:nvSpPr>
          <p:cNvPr id="14338" name="Title 2">
            <a:extLst>
              <a:ext uri="{FF2B5EF4-FFF2-40B4-BE49-F238E27FC236}">
                <a16:creationId xmlns:a16="http://schemas.microsoft.com/office/drawing/2014/main" id="{9C50DC81-C9AD-B344-8FA6-E0129E8844B2}"/>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general steps in the plans review process.</a:t>
            </a:r>
          </a:p>
        </p:txBody>
      </p:sp>
      <p:graphicFrame>
        <p:nvGraphicFramePr>
          <p:cNvPr id="5" name="Content Placeholder 4" descr="Authorize &#10; Permit to begin construction is issued for the specific site and project&#10; Permit is usually required to be displayed at the construction site &#10;">
            <a:extLst>
              <a:ext uri="{FF2B5EF4-FFF2-40B4-BE49-F238E27FC236}">
                <a16:creationId xmlns:a16="http://schemas.microsoft.com/office/drawing/2014/main" id="{F377AD9B-8285-D64A-8C4A-DE5AB9871519}"/>
              </a:ext>
            </a:extLst>
          </p:cNvPr>
          <p:cNvGraphicFramePr>
            <a:graphicFrameLocks noGrp="1"/>
          </p:cNvGraphicFramePr>
          <p:nvPr>
            <p:ph idx="1"/>
            <p:extLst>
              <p:ext uri="{D42A27DB-BD31-4B8C-83A1-F6EECF244321}">
                <p14:modId xmlns:p14="http://schemas.microsoft.com/office/powerpoint/2010/main" val="3253313989"/>
              </p:ext>
            </p:extLst>
          </p:nvPr>
        </p:nvGraphicFramePr>
        <p:xfrm>
          <a:off x="685800" y="2286000"/>
          <a:ext cx="7772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70A80E-DDA9-0A4B-827F-D226C3EC1D1B}"/>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C93856A6-B7AE-B940-B9E0-186BD8A2770F}" type="slidenum">
              <a:rPr lang="en-US" altLang="en-US" sz="1200">
                <a:latin typeface="Tahoma" panose="020B0604030504040204" pitchFamily="34" charset="0"/>
              </a:rPr>
              <a:pPr eaLnBrk="1" hangingPunct="1"/>
              <a:t>79</a:t>
            </a:fld>
            <a:endParaRPr lang="en-US" altLang="en-US" sz="1200">
              <a:latin typeface="Tahoma" panose="020B0604030504040204" pitchFamily="34" charset="0"/>
            </a:endParaRPr>
          </a:p>
        </p:txBody>
      </p:sp>
      <p:sp>
        <p:nvSpPr>
          <p:cNvPr id="88066" name="Title 2">
            <a:extLst>
              <a:ext uri="{FF2B5EF4-FFF2-40B4-BE49-F238E27FC236}">
                <a16:creationId xmlns:a16="http://schemas.microsoft.com/office/drawing/2014/main" id="{7F421707-75E5-8D4A-8B3B-3EEE472D0A26}"/>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should understand building compartmentation.</a:t>
            </a:r>
          </a:p>
        </p:txBody>
      </p:sp>
      <p:graphicFrame>
        <p:nvGraphicFramePr>
          <p:cNvPr id="5" name="Content Placeholder 4" descr="Theory&#10; To limit any fire and resulting products of combustion to one area of a building&#10;Includes&#10; Fire walls &#10; Fire barriers &#10; Horizontal assemblies &#10; Shafts &#10; Protection of vertical openings and concealed spaces&#10; Opening protectives such as fire door assemblies, fire dampers, and fire-stop assemblies&#10;">
            <a:extLst>
              <a:ext uri="{FF2B5EF4-FFF2-40B4-BE49-F238E27FC236}">
                <a16:creationId xmlns:a16="http://schemas.microsoft.com/office/drawing/2014/main" id="{D05EB992-BCAD-B342-8879-7AB123B5C3CC}"/>
              </a:ext>
            </a:extLst>
          </p:cNvPr>
          <p:cNvGraphicFramePr>
            <a:graphicFrameLocks noGrp="1"/>
          </p:cNvGraphicFramePr>
          <p:nvPr>
            <p:ph idx="1"/>
            <p:extLst>
              <p:ext uri="{D42A27DB-BD31-4B8C-83A1-F6EECF244321}">
                <p14:modId xmlns:p14="http://schemas.microsoft.com/office/powerpoint/2010/main" val="3155384249"/>
              </p:ext>
            </p:extLst>
          </p:nvPr>
        </p:nvGraphicFramePr>
        <p:xfrm>
          <a:off x="685800" y="1524000"/>
          <a:ext cx="7924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DD4731-DD9F-B64B-B107-93DDF16E3D3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C0D76319-6F6E-6E4D-854E-7A3706BEC56F}" type="slidenum">
              <a:rPr lang="en-US" altLang="en-US" sz="1200">
                <a:latin typeface="Tahoma" panose="020B0604030504040204" pitchFamily="34" charset="0"/>
              </a:rPr>
              <a:pPr eaLnBrk="1" hangingPunct="1"/>
              <a:t>80</a:t>
            </a:fld>
            <a:endParaRPr lang="en-US" altLang="en-US" sz="1200">
              <a:latin typeface="Tahoma" panose="020B0604030504040204" pitchFamily="34" charset="0"/>
            </a:endParaRPr>
          </a:p>
        </p:txBody>
      </p:sp>
      <p:sp>
        <p:nvSpPr>
          <p:cNvPr id="89090" name="Title 2">
            <a:extLst>
              <a:ext uri="{FF2B5EF4-FFF2-40B4-BE49-F238E27FC236}">
                <a16:creationId xmlns:a16="http://schemas.microsoft.com/office/drawing/2014/main" id="{D8322581-D6FC-C048-B6A7-5175AC190310}"/>
              </a:ext>
            </a:extLst>
          </p:cNvPr>
          <p:cNvSpPr>
            <a:spLocks noGrp="1"/>
          </p:cNvSpPr>
          <p:nvPr>
            <p:ph type="title"/>
          </p:nvPr>
        </p:nvSpPr>
        <p:spPr bwMode="auto">
          <a:xfrm>
            <a:off x="685800" y="457200"/>
            <a:ext cx="79248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Know what to look for when it comes to building compartmentation.</a:t>
            </a:r>
          </a:p>
        </p:txBody>
      </p:sp>
      <p:graphicFrame>
        <p:nvGraphicFramePr>
          <p:cNvPr id="5" name="Content Placeholder 4" descr="Verify the fire-resistance rating of the construction separating all vertical openings&#10;Locate and check fire and smoke barriers for continuity, fire-resistance rating, and opening protection&#10;During field inspections, it is often difficult to verify the existence of fire-stops in concealed spaces and penetrations&#10;Design professional must provide plans that clearly show the location of required fire-stops and the building system that is being installed&#10;When evaluating hazardous areas, verify the required separation and/or automatic sprinkler protection has been provided&#10;&#10;">
            <a:extLst>
              <a:ext uri="{FF2B5EF4-FFF2-40B4-BE49-F238E27FC236}">
                <a16:creationId xmlns:a16="http://schemas.microsoft.com/office/drawing/2014/main" id="{C70C1C71-48A3-4B4E-821A-69EE7DF0A994}"/>
              </a:ext>
            </a:extLst>
          </p:cNvPr>
          <p:cNvGraphicFramePr>
            <a:graphicFrameLocks noGrp="1"/>
          </p:cNvGraphicFramePr>
          <p:nvPr>
            <p:ph idx="1"/>
            <p:extLst>
              <p:ext uri="{D42A27DB-BD31-4B8C-83A1-F6EECF244321}">
                <p14:modId xmlns:p14="http://schemas.microsoft.com/office/powerpoint/2010/main" val="4054967526"/>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A9A0C8-7D14-EC47-BC8B-F278BD8A4FE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01040BAA-5970-F844-957D-BC45264A3E5B}" type="slidenum">
              <a:rPr lang="en-US" altLang="en-US" sz="1200">
                <a:latin typeface="Tahoma" panose="020B0604030504040204" pitchFamily="34" charset="0"/>
              </a:rPr>
              <a:pPr eaLnBrk="1" hangingPunct="1"/>
              <a:t>81</a:t>
            </a:fld>
            <a:endParaRPr lang="en-US" altLang="en-US" sz="1200">
              <a:latin typeface="Tahoma" panose="020B0604030504040204" pitchFamily="34" charset="0"/>
            </a:endParaRPr>
          </a:p>
        </p:txBody>
      </p:sp>
      <p:sp>
        <p:nvSpPr>
          <p:cNvPr id="90114" name="Title 2">
            <a:extLst>
              <a:ext uri="{FF2B5EF4-FFF2-40B4-BE49-F238E27FC236}">
                <a16:creationId xmlns:a16="http://schemas.microsoft.com/office/drawing/2014/main" id="{B3C7E1EE-078D-E743-B072-EA0274FA3390}"/>
              </a:ext>
            </a:extLst>
          </p:cNvPr>
          <p:cNvSpPr>
            <a:spLocks noGrp="1"/>
          </p:cNvSpPr>
          <p:nvPr>
            <p:ph type="title"/>
          </p:nvPr>
        </p:nvSpPr>
        <p:spPr bwMode="auto">
          <a:xfrm>
            <a:off x="685800" y="457200"/>
            <a:ext cx="79248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Be aware of additional concerns when evaluating plans.</a:t>
            </a:r>
          </a:p>
        </p:txBody>
      </p:sp>
      <p:graphicFrame>
        <p:nvGraphicFramePr>
          <p:cNvPr id="5" name="Content Placeholder 4" descr="Omissions&#10; Some items may be left out&#10; Can be intentional or unintentional&#10; Can impact fire and life safety&#10;Materials that produce smoke and toxic gases when burning&#10; Code requirements exclude the use of certain materials with high smoke production or smoke densities&#10;Interior finishes &#10; Requirements usually apply only to walls and ceilings&#10; Codes often permit less stringent requirements for interior finishes when automatic sprinkler systems are installed&#10;">
            <a:extLst>
              <a:ext uri="{FF2B5EF4-FFF2-40B4-BE49-F238E27FC236}">
                <a16:creationId xmlns:a16="http://schemas.microsoft.com/office/drawing/2014/main" id="{DB712214-3368-1245-8605-79101A547172}"/>
              </a:ext>
            </a:extLst>
          </p:cNvPr>
          <p:cNvGraphicFramePr>
            <a:graphicFrameLocks noGrp="1"/>
          </p:cNvGraphicFramePr>
          <p:nvPr>
            <p:ph idx="1"/>
            <p:extLst>
              <p:ext uri="{D42A27DB-BD31-4B8C-83A1-F6EECF244321}">
                <p14:modId xmlns:p14="http://schemas.microsoft.com/office/powerpoint/2010/main" val="3032837887"/>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0117" name="Text Box 7">
            <a:extLst>
              <a:ext uri="{FF2B5EF4-FFF2-40B4-BE49-F238E27FC236}">
                <a16:creationId xmlns:a16="http://schemas.microsoft.com/office/drawing/2014/main" id="{0C8EC83A-FD65-D945-9CEC-81C186ADA896}"/>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28F255-94FA-504F-9C08-81C14D3B0E7B}"/>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5A9143D6-E50A-9744-86BC-B320AFB90B11}" type="slidenum">
              <a:rPr lang="en-US" altLang="en-US" sz="1200">
                <a:latin typeface="Tahoma" panose="020B0604030504040204" pitchFamily="34" charset="0"/>
              </a:rPr>
              <a:pPr eaLnBrk="1" hangingPunct="1"/>
              <a:t>82</a:t>
            </a:fld>
            <a:endParaRPr lang="en-US" altLang="en-US" sz="1200">
              <a:latin typeface="Tahoma" panose="020B0604030504040204" pitchFamily="34" charset="0"/>
            </a:endParaRPr>
          </a:p>
        </p:txBody>
      </p:sp>
      <p:sp>
        <p:nvSpPr>
          <p:cNvPr id="91138" name="Title 2">
            <a:extLst>
              <a:ext uri="{FF2B5EF4-FFF2-40B4-BE49-F238E27FC236}">
                <a16:creationId xmlns:a16="http://schemas.microsoft.com/office/drawing/2014/main" id="{4FB9D303-5037-3F42-9CC9-A98C2EA8B57E}"/>
              </a:ext>
            </a:extLst>
          </p:cNvPr>
          <p:cNvSpPr>
            <a:spLocks noGrp="1"/>
          </p:cNvSpPr>
          <p:nvPr>
            <p:ph type="title"/>
          </p:nvPr>
        </p:nvSpPr>
        <p:spPr bwMode="auto">
          <a:xfrm>
            <a:off x="685800" y="457200"/>
            <a:ext cx="79248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Be aware of additional concerns when evaluating plans.</a:t>
            </a:r>
          </a:p>
        </p:txBody>
      </p:sp>
      <p:graphicFrame>
        <p:nvGraphicFramePr>
          <p:cNvPr id="5" name="Content Placeholder 4" descr="Furnishings and decorations&#10; Must be provided with flammability information for certain furnishings&#10;Portable fire extinguishers&#10; Verify that extinguishers are located and installed according to the adopted code &#10; Locations and capacities of portable fire extinguishers may be found on the floor plan&#10; If they are missing, require the architect or designer to include them&#10;">
            <a:extLst>
              <a:ext uri="{FF2B5EF4-FFF2-40B4-BE49-F238E27FC236}">
                <a16:creationId xmlns:a16="http://schemas.microsoft.com/office/drawing/2014/main" id="{9E3B9CAA-1EA6-CB4E-8B5E-6086FF48BADF}"/>
              </a:ext>
            </a:extLst>
          </p:cNvPr>
          <p:cNvGraphicFramePr>
            <a:graphicFrameLocks noGrp="1"/>
          </p:cNvGraphicFramePr>
          <p:nvPr>
            <p:ph idx="1"/>
            <p:extLst>
              <p:ext uri="{D42A27DB-BD31-4B8C-83A1-F6EECF244321}">
                <p14:modId xmlns:p14="http://schemas.microsoft.com/office/powerpoint/2010/main" val="937718616"/>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1141" name="Text Box 7">
            <a:extLst>
              <a:ext uri="{FF2B5EF4-FFF2-40B4-BE49-F238E27FC236}">
                <a16:creationId xmlns:a16="http://schemas.microsoft.com/office/drawing/2014/main" id="{29A01019-C3B0-3C4F-A239-DAA3662CAE0D}"/>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C8866D-DF85-1049-A473-11B037BC1ED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56564C4B-E200-AE49-9FDD-4E384CF13AE5}" type="slidenum">
              <a:rPr lang="en-US" altLang="en-US" sz="1200">
                <a:latin typeface="Tahoma" panose="020B0604030504040204" pitchFamily="34" charset="0"/>
              </a:rPr>
              <a:pPr eaLnBrk="1" hangingPunct="1"/>
              <a:t>83</a:t>
            </a:fld>
            <a:endParaRPr lang="en-US" altLang="en-US" sz="1200">
              <a:latin typeface="Tahoma" panose="020B0604030504040204" pitchFamily="34" charset="0"/>
            </a:endParaRPr>
          </a:p>
        </p:txBody>
      </p:sp>
      <p:sp>
        <p:nvSpPr>
          <p:cNvPr id="92162" name="Title 2">
            <a:extLst>
              <a:ext uri="{FF2B5EF4-FFF2-40B4-BE49-F238E27FC236}">
                <a16:creationId xmlns:a16="http://schemas.microsoft.com/office/drawing/2014/main" id="{5449B670-4070-6D4E-AD7B-57EFD11EFCBC}"/>
              </a:ext>
            </a:extLst>
          </p:cNvPr>
          <p:cNvSpPr>
            <a:spLocks noGrp="1"/>
          </p:cNvSpPr>
          <p:nvPr>
            <p:ph type="title"/>
          </p:nvPr>
        </p:nvSpPr>
        <p:spPr bwMode="auto">
          <a:xfrm>
            <a:off x="685800" y="457200"/>
            <a:ext cx="79248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Be aware of additional concerns when evaluating plans.</a:t>
            </a:r>
          </a:p>
        </p:txBody>
      </p:sp>
      <p:graphicFrame>
        <p:nvGraphicFramePr>
          <p:cNvPr id="5" name="Content Placeholder 4" descr="Insulation materials &#10; Both exposed and concealed insulation materials can contribute to fire spread or smoke development&#10; Construction documents must contain the type, fire-resistance rating, and smoke-development index as determined in the building code&#10;Special hazards &#10; Contents as well as the processes that may occur in the completed structure must be considered&#10; Existence of special hazards will mandate the types of fire and life safety protection to be installed in the structure as well as the fire flow capacity of fire hydrants in the area&#10;">
            <a:extLst>
              <a:ext uri="{FF2B5EF4-FFF2-40B4-BE49-F238E27FC236}">
                <a16:creationId xmlns:a16="http://schemas.microsoft.com/office/drawing/2014/main" id="{39F112ED-349C-1143-A00E-914127436B93}"/>
              </a:ext>
            </a:extLst>
          </p:cNvPr>
          <p:cNvGraphicFramePr>
            <a:graphicFrameLocks noGrp="1"/>
          </p:cNvGraphicFramePr>
          <p:nvPr>
            <p:ph idx="1"/>
            <p:extLst>
              <p:ext uri="{D42A27DB-BD31-4B8C-83A1-F6EECF244321}">
                <p14:modId xmlns:p14="http://schemas.microsoft.com/office/powerpoint/2010/main" val="3661317989"/>
              </p:ext>
            </p:extLst>
          </p:nvPr>
        </p:nvGraphicFramePr>
        <p:xfrm>
          <a:off x="457200" y="16002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0C146A-8501-9A43-A5A7-1C3CAB21A26D}"/>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1E547E6E-1C1D-0F46-960F-43B0CDF75A8C}" type="slidenum">
              <a:rPr lang="en-US" altLang="en-US" sz="1200">
                <a:latin typeface="Tahoma" panose="020B0604030504040204" pitchFamily="34" charset="0"/>
              </a:rPr>
              <a:pPr eaLnBrk="1" hangingPunct="1"/>
              <a:t>84</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93186" name="Title 1">
            <a:extLst>
              <a:ext uri="{FF2B5EF4-FFF2-40B4-BE49-F238E27FC236}">
                <a16:creationId xmlns:a16="http://schemas.microsoft.com/office/drawing/2014/main" id="{7F4F278D-1748-0F46-B4FC-D0E13120594D}"/>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93187" name="Text Placeholder 2">
            <a:extLst>
              <a:ext uri="{FF2B5EF4-FFF2-40B4-BE49-F238E27FC236}">
                <a16:creationId xmlns:a16="http://schemas.microsoft.com/office/drawing/2014/main" id="{EB56A6CC-95E5-7D4E-AAB0-AC4EF50D492D}"/>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are the general elements that should be reviewed in a systematic plans review?</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13407F-0C92-BF40-88B9-ED712015ECD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2B9BA85D-BD0A-504D-A0EF-15200248C91F}" type="slidenum">
              <a:rPr lang="en-US" altLang="en-US" sz="1200">
                <a:latin typeface="Tahoma" panose="020B0604030504040204" pitchFamily="34" charset="0"/>
              </a:rPr>
              <a:pPr eaLnBrk="1" hangingPunct="1"/>
              <a:t>85</a:t>
            </a:fld>
            <a:endParaRPr lang="en-US" altLang="en-US" sz="1200">
              <a:latin typeface="Tahoma" panose="020B0604030504040204" pitchFamily="34" charset="0"/>
            </a:endParaRPr>
          </a:p>
        </p:txBody>
      </p:sp>
      <p:sp>
        <p:nvSpPr>
          <p:cNvPr id="94211" name="Title 2">
            <a:extLst>
              <a:ext uri="{FF2B5EF4-FFF2-40B4-BE49-F238E27FC236}">
                <a16:creationId xmlns:a16="http://schemas.microsoft.com/office/drawing/2014/main" id="{53666CE9-59AF-FD4A-9D61-CC123DBC6F8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94210" name="Content Placeholder 1">
            <a:extLst>
              <a:ext uri="{FF2B5EF4-FFF2-40B4-BE49-F238E27FC236}">
                <a16:creationId xmlns:a16="http://schemas.microsoft.com/office/drawing/2014/main" id="{FB6065C7-7CFD-F149-BFC5-FF7E692C65BE}"/>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Inspectors and plans examiners from the fire department play an important role in the plans review and field verification process. A Level II Fire Inspector may perform some plans review activities.</a:t>
            </a:r>
          </a:p>
        </p:txBody>
      </p:sp>
      <p:sp>
        <p:nvSpPr>
          <p:cNvPr id="94213" name="Text Box 7">
            <a:extLst>
              <a:ext uri="{FF2B5EF4-FFF2-40B4-BE49-F238E27FC236}">
                <a16:creationId xmlns:a16="http://schemas.microsoft.com/office/drawing/2014/main" id="{13B23A9E-3442-7849-91E2-E887F8C3EE60}"/>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C87897-7E01-BE42-B8B8-6572FBBCD0A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55A900C-CC0B-4C44-BCA4-EBBD4A15299A}" type="slidenum">
              <a:rPr lang="en-US" altLang="en-US" sz="1200">
                <a:latin typeface="Tahoma" panose="020B0604030504040204" pitchFamily="34" charset="0"/>
              </a:rPr>
              <a:pPr eaLnBrk="1" hangingPunct="1"/>
              <a:t>86</a:t>
            </a:fld>
            <a:endParaRPr lang="en-US" altLang="en-US" sz="1200">
              <a:latin typeface="Tahoma" panose="020B0604030504040204" pitchFamily="34" charset="0"/>
            </a:endParaRPr>
          </a:p>
        </p:txBody>
      </p:sp>
      <p:sp>
        <p:nvSpPr>
          <p:cNvPr id="95235" name="Title 2">
            <a:extLst>
              <a:ext uri="{FF2B5EF4-FFF2-40B4-BE49-F238E27FC236}">
                <a16:creationId xmlns:a16="http://schemas.microsoft.com/office/drawing/2014/main" id="{D95CD972-81F9-D64F-A560-1A58D226A7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95234" name="Content Placeholder 1">
            <a:extLst>
              <a:ext uri="{FF2B5EF4-FFF2-40B4-BE49-F238E27FC236}">
                <a16:creationId xmlns:a16="http://schemas.microsoft.com/office/drawing/2014/main" id="{DA731E39-B309-DA4F-815E-33C38AB874A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The inspector needs to be able to verify that all code requirements regarding occupant fire and life safety are met before and during the construction of the building or structure. This activity may require coordinating with inspectors from other fields such as mechanical or electrical.</a:t>
            </a:r>
          </a:p>
        </p:txBody>
      </p:sp>
      <p:sp>
        <p:nvSpPr>
          <p:cNvPr id="95237" name="Text Box 7">
            <a:extLst>
              <a:ext uri="{FF2B5EF4-FFF2-40B4-BE49-F238E27FC236}">
                <a16:creationId xmlns:a16="http://schemas.microsoft.com/office/drawing/2014/main" id="{A0776E45-BBD6-6745-931B-CCC5528C015F}"/>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028DB0-BB58-FF43-8B69-06437860F95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C827B56-4B48-A34D-B744-F7D436B16331}" type="slidenum">
              <a:rPr lang="en-US" altLang="en-US" sz="1200">
                <a:latin typeface="Tahoma" panose="020B0604030504040204" pitchFamily="34" charset="0"/>
              </a:rPr>
              <a:pPr eaLnBrk="1" hangingPunct="1"/>
              <a:t>87</a:t>
            </a:fld>
            <a:endParaRPr lang="en-US" altLang="en-US" sz="1200">
              <a:latin typeface="Tahoma" panose="020B0604030504040204" pitchFamily="34" charset="0"/>
            </a:endParaRPr>
          </a:p>
        </p:txBody>
      </p:sp>
      <p:sp>
        <p:nvSpPr>
          <p:cNvPr id="96259" name="Title 2">
            <a:extLst>
              <a:ext uri="{FF2B5EF4-FFF2-40B4-BE49-F238E27FC236}">
                <a16:creationId xmlns:a16="http://schemas.microsoft.com/office/drawing/2014/main" id="{7CF030D9-FD08-1648-883A-CF71A984FA7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96258" name="Content Placeholder 1">
            <a:extLst>
              <a:ext uri="{FF2B5EF4-FFF2-40B4-BE49-F238E27FC236}">
                <a16:creationId xmlns:a16="http://schemas.microsoft.com/office/drawing/2014/main" id="{3F5C7075-9172-2F43-96BF-3087888596A0}"/>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Construction plans review and field verification are keys to the proactive approach to fire and life safety. Verifying that a building provides an acceptable level of fire and life safety construction and systems saves lives, reduces property loss, and reduces fire protection costs to the community.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17E0A7-F947-804D-BA8A-A2801FFFDD6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5004F58-CE77-704D-A047-575DC9A5277D}" type="slidenum">
              <a:rPr lang="en-US" altLang="en-US" sz="1200">
                <a:latin typeface="Tahoma" panose="020B0604030504040204" pitchFamily="34" charset="0"/>
              </a:rPr>
              <a:pPr eaLnBrk="1" hangingPunct="1"/>
              <a:t>8</a:t>
            </a:fld>
            <a:endParaRPr lang="en-US" altLang="en-US" sz="1200">
              <a:latin typeface="Tahoma" panose="020B0604030504040204" pitchFamily="34" charset="0"/>
            </a:endParaRPr>
          </a:p>
        </p:txBody>
      </p:sp>
      <p:sp>
        <p:nvSpPr>
          <p:cNvPr id="15362" name="Title 2">
            <a:extLst>
              <a:ext uri="{FF2B5EF4-FFF2-40B4-BE49-F238E27FC236}">
                <a16:creationId xmlns:a16="http://schemas.microsoft.com/office/drawing/2014/main" id="{399CFC08-6D15-5641-895A-393311B6ADD2}"/>
              </a:ext>
            </a:extLst>
          </p:cNvPr>
          <p:cNvSpPr>
            <a:spLocks noGrp="1"/>
          </p:cNvSpPr>
          <p:nvPr>
            <p:ph type="title"/>
          </p:nvPr>
        </p:nvSpPr>
        <p:spPr bwMode="auto">
          <a:xfrm>
            <a:off x="685800" y="1841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Administrative chapter of the model building code contains specific provisions for permit applications.</a:t>
            </a:r>
          </a:p>
        </p:txBody>
      </p:sp>
      <p:graphicFrame>
        <p:nvGraphicFramePr>
          <p:cNvPr id="5" name="Content Placeholder 4" descr="Requirements&#10; Legal address of the property&#10; Intended use and occupancy&#10; Description of the work to be done&#10; Estimated value of the work&#10; Other items as required by building officials&#10; Local jurisdiction may require that contractors be bonded and licensed&#10;">
            <a:extLst>
              <a:ext uri="{FF2B5EF4-FFF2-40B4-BE49-F238E27FC236}">
                <a16:creationId xmlns:a16="http://schemas.microsoft.com/office/drawing/2014/main" id="{B80593E5-4E6C-D545-B6FD-9363BAC945ED}"/>
              </a:ext>
            </a:extLst>
          </p:cNvPr>
          <p:cNvGraphicFramePr>
            <a:graphicFrameLocks noGrp="1"/>
          </p:cNvGraphicFramePr>
          <p:nvPr>
            <p:ph idx="1"/>
            <p:extLst>
              <p:ext uri="{D42A27DB-BD31-4B8C-83A1-F6EECF244321}">
                <p14:modId xmlns:p14="http://schemas.microsoft.com/office/powerpoint/2010/main" val="2160835054"/>
              </p:ext>
            </p:extLst>
          </p:nvPr>
        </p:nvGraphicFramePr>
        <p:xfrm>
          <a:off x="691662" y="2035175"/>
          <a:ext cx="7772400"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Digital Presentation Template2">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Presentation Template2</Template>
  <TotalTime>1079</TotalTime>
  <Words>4258</Words>
  <Application>Microsoft Office PowerPoint</Application>
  <PresentationFormat>On-screen Show (4:3)</PresentationFormat>
  <Paragraphs>610</Paragraphs>
  <Slides>88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Tahoma</vt:lpstr>
      <vt:lpstr>Times New Roman</vt:lpstr>
      <vt:lpstr>Digital Presentation Template2</vt:lpstr>
      <vt:lpstr>PowerPoint Presentation</vt:lpstr>
      <vt:lpstr> Learning Objective 1</vt:lpstr>
      <vt:lpstr>Reviewing documents and issuing permits are official government acts.</vt:lpstr>
      <vt:lpstr>Understand the general steps in the plans review process.</vt:lpstr>
      <vt:lpstr>Understand the general steps in the plans review process.</vt:lpstr>
      <vt:lpstr>Understand the general steps in the plans review process.</vt:lpstr>
      <vt:lpstr>Understand the general steps in the plans review process.</vt:lpstr>
      <vt:lpstr>Understand the general steps in the plans review process.</vt:lpstr>
      <vt:lpstr>Administrative chapter of the model building code contains specific provisions for permit applications.</vt:lpstr>
      <vt:lpstr>Understand the importance of tracking project changes.</vt:lpstr>
      <vt:lpstr>The local jurisdiction determines manner in which plans are handled or routed through the review process.</vt:lpstr>
      <vt:lpstr>Agencies that review construction documents may charge a fee.</vt:lpstr>
      <vt:lpstr>Submitted plans should have all information necessary to evaluate compliance with locally adopted code.</vt:lpstr>
      <vt:lpstr>Know the different types of supporting documentation that may be required for review.</vt:lpstr>
      <vt:lpstr>REVIEW QUESTION</vt:lpstr>
      <vt:lpstr> Learning Objective 2</vt:lpstr>
      <vt:lpstr>Working drawings detail the design and building’s construction using four main views.</vt:lpstr>
      <vt:lpstr>Each of these drawings should have a title block that contains specific information.</vt:lpstr>
      <vt:lpstr>NOTE</vt:lpstr>
      <vt:lpstr>Each of these drawings should have a title block that contains specific information.</vt:lpstr>
      <vt:lpstr>Working drawings on commercial projects are typically divided into groups by individual discipline.</vt:lpstr>
      <vt:lpstr>Inspectors need to understand plan views.</vt:lpstr>
      <vt:lpstr>Inspectors need to understand plan views.</vt:lpstr>
      <vt:lpstr>Know what information is usually found on a site plan.</vt:lpstr>
      <vt:lpstr>Know what information is usually found on a site plan.</vt:lpstr>
      <vt:lpstr>Know what information is usually found on a site plan.</vt:lpstr>
      <vt:lpstr>Know what information is usually found on a site plan.</vt:lpstr>
      <vt:lpstr>Know what information is usually found on a site plan.</vt:lpstr>
      <vt:lpstr>Placing of the building on a site plan is called dimensioning.</vt:lpstr>
      <vt:lpstr>REVIEW QUESTION</vt:lpstr>
      <vt:lpstr>Floor plans provide general information about building components.</vt:lpstr>
      <vt:lpstr>Floor plans provide general information about building components.</vt:lpstr>
      <vt:lpstr>Understand symbols used on floor plans.</vt:lpstr>
      <vt:lpstr>Understand symbols used on floor plans.</vt:lpstr>
      <vt:lpstr>Elevation view is a two-dimensional view of a building as seen from the exterior.</vt:lpstr>
      <vt:lpstr>A sectional view is a vertical view of a building cut into two parts.</vt:lpstr>
      <vt:lpstr>Sectional views show a number of construction details.</vt:lpstr>
      <vt:lpstr>Listing the construction materials is referred to as “calling up the materials”.</vt:lpstr>
      <vt:lpstr>REVIEW QUESTION</vt:lpstr>
      <vt:lpstr>Detailed views show features in larger sizes than other views.</vt:lpstr>
      <vt:lpstr>REVIEW QUESTION</vt:lpstr>
      <vt:lpstr> Learning Objective 3</vt:lpstr>
      <vt:lpstr>System plans provide details of the various systems in the building.</vt:lpstr>
      <vt:lpstr>Know what inspectors need to understand about system plans.</vt:lpstr>
      <vt:lpstr>Mechanical systems provide occupants with HVAC and access to upper and subgrade floors.</vt:lpstr>
      <vt:lpstr>Inspectors should verify the style and design of the HVAC system.</vt:lpstr>
      <vt:lpstr>Fire and/or smoke dampers may be required where the ductwork penetrates fire-resistive walls/floors.</vt:lpstr>
      <vt:lpstr>Know code requirements for commercial kitchen equipment and systems.</vt:lpstr>
      <vt:lpstr>Know what to verify when reviewing electrical systems.</vt:lpstr>
      <vt:lpstr>Plumbing systems include the layout of the water distribution system.</vt:lpstr>
      <vt:lpstr>Inspectors may review plumbing systems to determine the adequacy of the water supply.</vt:lpstr>
      <vt:lpstr>A thorough, accurate review of sprinkler systems plans is necessary to verify compliance and effectiveness.</vt:lpstr>
      <vt:lpstr>Inspectors need to be familiar with different types of automatic sprinkler systems.</vt:lpstr>
      <vt:lpstr>Verify that the proper NFPA® standard has been applied.</vt:lpstr>
      <vt:lpstr>Drawings for hydraulically calculated sprinkler systems require supporting documentation.</vt:lpstr>
      <vt:lpstr>Plans reviewers need to check several sprinkler design factors.</vt:lpstr>
      <vt:lpstr>Become familiar with other items that require review.</vt:lpstr>
      <vt:lpstr>Become familiar with other items that require review.</vt:lpstr>
      <vt:lpstr>Know how water supplies directly impact sprinkler performance.</vt:lpstr>
      <vt:lpstr>Fire protection and plumbing system plans are to determine several things.</vt:lpstr>
      <vt:lpstr>Be familiar with requirements for each type of special-agent fire extinguishing system.</vt:lpstr>
      <vt:lpstr>Be familiar with requirements for each type of special-agent fire extinguishing system.</vt:lpstr>
      <vt:lpstr>Be familiar with requirements for each type of special-agent fire extinguishing system.</vt:lpstr>
      <vt:lpstr>Plans for fire protection and alarm signaling systems contain information on system components.</vt:lpstr>
      <vt:lpstr>Plans for fire protection and alarm signaling systems contain information on system functions.</vt:lpstr>
      <vt:lpstr>NOTE</vt:lpstr>
      <vt:lpstr>Be familiar with additional information found in manufacturer documents.</vt:lpstr>
      <vt:lpstr>Be familiar with additional information found in various other specifications.</vt:lpstr>
      <vt:lpstr>Be familiar with additional requirements for electrical systems.</vt:lpstr>
      <vt:lpstr>REVIEW QUESTION</vt:lpstr>
      <vt:lpstr> Learning Objective 4</vt:lpstr>
      <vt:lpstr>General elements should be systematically reviewed.</vt:lpstr>
      <vt:lpstr>Review the overall size of the building in terms of height and area.</vt:lpstr>
      <vt:lpstr>Review the overall size of the building in terms of area.</vt:lpstr>
      <vt:lpstr>Know inspector duties regarding occupancy and construction classification.</vt:lpstr>
      <vt:lpstr>A plans examiner verifies the occupant load.</vt:lpstr>
      <vt:lpstr>Know inspector duties regarding means of egress.</vt:lpstr>
      <vt:lpstr>Know inspector duties regarding means of egress.</vt:lpstr>
      <vt:lpstr>Know inspector duties regarding means of egress and exit capacity.</vt:lpstr>
      <vt:lpstr>Inspectors should understand building compartmentation.</vt:lpstr>
      <vt:lpstr>Know what to look for when it comes to building compartmentation.</vt:lpstr>
      <vt:lpstr>Be aware of additional concerns when evaluating plans.</vt:lpstr>
      <vt:lpstr>Be aware of additional concerns when evaluating plans.</vt:lpstr>
      <vt:lpstr>Be aware of additional concerns when evaluating plans.</vt:lpstr>
      <vt:lpstr>REVIEW QUESTION</vt:lpstr>
      <vt:lpstr> Summary</vt:lpstr>
      <vt:lpstr> Summary</vt:lpstr>
      <vt:lpstr> Summary</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Schaap</dc:creator>
  <cp:lastModifiedBy>Angel Muzik</cp:lastModifiedBy>
  <cp:revision>90</cp:revision>
  <dcterms:created xsi:type="dcterms:W3CDTF">2012-10-10T16:26:14Z</dcterms:created>
  <dcterms:modified xsi:type="dcterms:W3CDTF">2021-03-29T19:39:33Z</dcterms:modified>
</cp:coreProperties>
</file>