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4750" r:id="rId2"/>
    <p:sldMasterId id="2147484765" r:id="rId3"/>
  </p:sldMasterIdLst>
  <p:notesMasterIdLst>
    <p:notesMasterId r:id="rId31"/>
  </p:notesMasterIdLst>
  <p:handoutMasterIdLst>
    <p:handoutMasterId r:id="rId32"/>
  </p:handoutMasterIdLst>
  <p:sldIdLst>
    <p:sldId id="587" r:id="rId4"/>
    <p:sldId id="399" r:id="rId5"/>
    <p:sldId id="588" r:id="rId6"/>
    <p:sldId id="589" r:id="rId7"/>
    <p:sldId id="590" r:id="rId8"/>
    <p:sldId id="568" r:id="rId9"/>
    <p:sldId id="569" r:id="rId10"/>
    <p:sldId id="530" r:id="rId11"/>
    <p:sldId id="591" r:id="rId12"/>
    <p:sldId id="570" r:id="rId13"/>
    <p:sldId id="585" r:id="rId14"/>
    <p:sldId id="592" r:id="rId15"/>
    <p:sldId id="593" r:id="rId16"/>
    <p:sldId id="594" r:id="rId17"/>
    <p:sldId id="572" r:id="rId18"/>
    <p:sldId id="576" r:id="rId19"/>
    <p:sldId id="595" r:id="rId20"/>
    <p:sldId id="596" r:id="rId21"/>
    <p:sldId id="598" r:id="rId22"/>
    <p:sldId id="599" r:id="rId23"/>
    <p:sldId id="600" r:id="rId24"/>
    <p:sldId id="571" r:id="rId25"/>
    <p:sldId id="577" r:id="rId26"/>
    <p:sldId id="601" r:id="rId27"/>
    <p:sldId id="602" r:id="rId28"/>
    <p:sldId id="573" r:id="rId29"/>
    <p:sldId id="466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  <a:srgbClr val="EAEAEA"/>
    <a:srgbClr val="CCECFF"/>
    <a:srgbClr val="FFCC99"/>
    <a:srgbClr val="FF9933"/>
    <a:srgbClr val="FF99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9" autoAdjust="0"/>
    <p:restoredTop sz="94729" autoAdjust="0"/>
  </p:normalViewPr>
  <p:slideViewPr>
    <p:cSldViewPr>
      <p:cViewPr>
        <p:scale>
          <a:sx n="75" d="100"/>
          <a:sy n="75" d="100"/>
        </p:scale>
        <p:origin x="-81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04C0A-FF87-425E-8C9A-8C4634D1DDB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4B4E3C-6B12-4612-8078-3EF23E75ACF7}">
      <dgm:prSet phldrT="[Text]"/>
      <dgm:spPr/>
      <dgm:t>
        <a:bodyPr/>
        <a:lstStyle/>
        <a:p>
          <a:r>
            <a:rPr lang="en-US" dirty="0" smtClean="0"/>
            <a:t>Providing uniformity</a:t>
          </a:r>
          <a:endParaRPr lang="en-US" dirty="0"/>
        </a:p>
      </dgm:t>
    </dgm:pt>
    <dgm:pt modelId="{B9458778-A23E-43BE-8BC7-58A71695FCE8}" type="parTrans" cxnId="{7E1FCD4A-668E-47EB-9036-05B43F385281}">
      <dgm:prSet/>
      <dgm:spPr/>
      <dgm:t>
        <a:bodyPr/>
        <a:lstStyle/>
        <a:p>
          <a:endParaRPr lang="en-US"/>
        </a:p>
      </dgm:t>
    </dgm:pt>
    <dgm:pt modelId="{1334E849-0587-4B5E-8B73-CBD004DD5407}" type="sibTrans" cxnId="{7E1FCD4A-668E-47EB-9036-05B43F385281}">
      <dgm:prSet/>
      <dgm:spPr/>
      <dgm:t>
        <a:bodyPr/>
        <a:lstStyle/>
        <a:p>
          <a:endParaRPr lang="en-US"/>
        </a:p>
      </dgm:t>
    </dgm:pt>
    <dgm:pt modelId="{5B25FDC5-D64A-4B65-896B-695EFE7CE5F2}">
      <dgm:prSet phldrT="[Text]"/>
      <dgm:spPr/>
      <dgm:t>
        <a:bodyPr/>
        <a:lstStyle/>
        <a:p>
          <a:r>
            <a:rPr lang="en-US" dirty="0" smtClean="0"/>
            <a:t>Giving a clear path</a:t>
          </a:r>
          <a:endParaRPr lang="en-US" dirty="0"/>
        </a:p>
      </dgm:t>
    </dgm:pt>
    <dgm:pt modelId="{95649941-1E5A-4E48-BFAF-250CA8855983}" type="parTrans" cxnId="{278042F4-FCB6-4CA7-B99A-2A0B36C616D3}">
      <dgm:prSet/>
      <dgm:spPr/>
      <dgm:t>
        <a:bodyPr/>
        <a:lstStyle/>
        <a:p>
          <a:endParaRPr lang="en-US"/>
        </a:p>
      </dgm:t>
    </dgm:pt>
    <dgm:pt modelId="{B184E33B-159B-4AE0-BA0E-DB68E9691540}" type="sibTrans" cxnId="{278042F4-FCB6-4CA7-B99A-2A0B36C616D3}">
      <dgm:prSet/>
      <dgm:spPr/>
      <dgm:t>
        <a:bodyPr/>
        <a:lstStyle/>
        <a:p>
          <a:endParaRPr lang="en-US"/>
        </a:p>
      </dgm:t>
    </dgm:pt>
    <dgm:pt modelId="{4C1D2CDC-9C50-41BB-9051-1A9D3A8ECF5F}">
      <dgm:prSet phldrT="[Text]"/>
      <dgm:spPr/>
      <dgm:t>
        <a:bodyPr/>
        <a:lstStyle/>
        <a:p>
          <a:r>
            <a:rPr lang="en-US" dirty="0" smtClean="0"/>
            <a:t>Helping create consistency</a:t>
          </a:r>
          <a:endParaRPr lang="en-US" dirty="0"/>
        </a:p>
      </dgm:t>
    </dgm:pt>
    <dgm:pt modelId="{85972326-7813-45C9-80CC-39D2C928C56B}" type="parTrans" cxnId="{5BC59B1C-063F-44B4-8249-5A462EAD76FF}">
      <dgm:prSet/>
      <dgm:spPr/>
      <dgm:t>
        <a:bodyPr/>
        <a:lstStyle/>
        <a:p>
          <a:endParaRPr lang="en-US"/>
        </a:p>
      </dgm:t>
    </dgm:pt>
    <dgm:pt modelId="{2DD04AE2-4B84-4C22-B51C-6B23F6535895}" type="sibTrans" cxnId="{5BC59B1C-063F-44B4-8249-5A462EAD76FF}">
      <dgm:prSet/>
      <dgm:spPr/>
      <dgm:t>
        <a:bodyPr/>
        <a:lstStyle/>
        <a:p>
          <a:endParaRPr lang="en-US"/>
        </a:p>
      </dgm:t>
    </dgm:pt>
    <dgm:pt modelId="{BE7D2B52-FC1B-4FF5-B97A-80541BB820A4}">
      <dgm:prSet phldrT="[Text]"/>
      <dgm:spPr/>
      <dgm:t>
        <a:bodyPr/>
        <a:lstStyle/>
        <a:p>
          <a:r>
            <a:rPr lang="en-US" dirty="0" smtClean="0"/>
            <a:t>Providing documentation</a:t>
          </a:r>
          <a:endParaRPr lang="en-US" dirty="0"/>
        </a:p>
      </dgm:t>
    </dgm:pt>
    <dgm:pt modelId="{A7B9A788-B972-4756-B18D-F76E6E658A2A}" type="parTrans" cxnId="{84208AB2-3397-4FDA-B8E4-82F60944FFA0}">
      <dgm:prSet/>
      <dgm:spPr/>
      <dgm:t>
        <a:bodyPr/>
        <a:lstStyle/>
        <a:p>
          <a:endParaRPr lang="en-US"/>
        </a:p>
      </dgm:t>
    </dgm:pt>
    <dgm:pt modelId="{1E2FE2C0-8083-47D3-97CA-66E50B84969B}" type="sibTrans" cxnId="{84208AB2-3397-4FDA-B8E4-82F60944FFA0}">
      <dgm:prSet/>
      <dgm:spPr/>
      <dgm:t>
        <a:bodyPr/>
        <a:lstStyle/>
        <a:p>
          <a:endParaRPr lang="en-US"/>
        </a:p>
      </dgm:t>
    </dgm:pt>
    <dgm:pt modelId="{A95DA91C-6AFA-4659-BF92-F2575CF3EAAD}">
      <dgm:prSet phldrT="[Text]"/>
      <dgm:spPr/>
      <dgm:t>
        <a:bodyPr/>
        <a:lstStyle/>
        <a:p>
          <a:r>
            <a:rPr lang="en-US" dirty="0" smtClean="0"/>
            <a:t>Providing document for test requirements</a:t>
          </a:r>
          <a:endParaRPr lang="en-US" dirty="0"/>
        </a:p>
      </dgm:t>
    </dgm:pt>
    <dgm:pt modelId="{E93CA0B3-C7A2-487C-A32F-7F57C75F92CD}" type="parTrans" cxnId="{27FF6419-2137-46A0-9298-29B56A58FEAE}">
      <dgm:prSet/>
      <dgm:spPr/>
      <dgm:t>
        <a:bodyPr/>
        <a:lstStyle/>
        <a:p>
          <a:endParaRPr lang="en-US"/>
        </a:p>
      </dgm:t>
    </dgm:pt>
    <dgm:pt modelId="{D21F72B4-92A4-43D0-BBA8-9033B0A307B0}" type="sibTrans" cxnId="{27FF6419-2137-46A0-9298-29B56A58FEAE}">
      <dgm:prSet/>
      <dgm:spPr/>
      <dgm:t>
        <a:bodyPr/>
        <a:lstStyle/>
        <a:p>
          <a:endParaRPr lang="en-US"/>
        </a:p>
      </dgm:t>
    </dgm:pt>
    <dgm:pt modelId="{0569C4B3-8999-446F-95B4-A1600B80BCB1}" type="pres">
      <dgm:prSet presAssocID="{8E304C0A-FF87-425E-8C9A-8C4634D1DD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8E91BD-F890-4CDB-924F-595DC36360A6}" type="pres">
      <dgm:prSet presAssocID="{754B4E3C-6B12-4612-8078-3EF23E75ACF7}" presName="parentLin" presStyleCnt="0"/>
      <dgm:spPr/>
    </dgm:pt>
    <dgm:pt modelId="{C49E6537-30E5-4C49-9865-23B9162D9883}" type="pres">
      <dgm:prSet presAssocID="{754B4E3C-6B12-4612-8078-3EF23E75ACF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215CA8E-EC68-4FF6-A3C2-9980FDDFDC72}" type="pres">
      <dgm:prSet presAssocID="{754B4E3C-6B12-4612-8078-3EF23E75ACF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BE757-AE71-4B9A-8B57-557614678A25}" type="pres">
      <dgm:prSet presAssocID="{754B4E3C-6B12-4612-8078-3EF23E75ACF7}" presName="negativeSpace" presStyleCnt="0"/>
      <dgm:spPr/>
    </dgm:pt>
    <dgm:pt modelId="{11FA3748-442F-4BF1-980B-2F915B327C8D}" type="pres">
      <dgm:prSet presAssocID="{754B4E3C-6B12-4612-8078-3EF23E75ACF7}" presName="childText" presStyleLbl="conFgAcc1" presStyleIdx="0" presStyleCnt="5">
        <dgm:presLayoutVars>
          <dgm:bulletEnabled val="1"/>
        </dgm:presLayoutVars>
      </dgm:prSet>
      <dgm:spPr/>
    </dgm:pt>
    <dgm:pt modelId="{CD46196F-5A7C-4909-B1C6-8FFEC12BD9E1}" type="pres">
      <dgm:prSet presAssocID="{1334E849-0587-4B5E-8B73-CBD004DD5407}" presName="spaceBetweenRectangles" presStyleCnt="0"/>
      <dgm:spPr/>
    </dgm:pt>
    <dgm:pt modelId="{B9ACB25A-C7EA-4C7C-8E8B-BDB5FD731AD4}" type="pres">
      <dgm:prSet presAssocID="{5B25FDC5-D64A-4B65-896B-695EFE7CE5F2}" presName="parentLin" presStyleCnt="0"/>
      <dgm:spPr/>
    </dgm:pt>
    <dgm:pt modelId="{3983F8A5-B555-4D70-A3D0-5BC0194D845E}" type="pres">
      <dgm:prSet presAssocID="{5B25FDC5-D64A-4B65-896B-695EFE7CE5F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5F64DEB-9CB4-43EF-8818-0D7FD09407B5}" type="pres">
      <dgm:prSet presAssocID="{5B25FDC5-D64A-4B65-896B-695EFE7CE5F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7D7FA-E506-49AA-9C38-AE46529CDBA8}" type="pres">
      <dgm:prSet presAssocID="{5B25FDC5-D64A-4B65-896B-695EFE7CE5F2}" presName="negativeSpace" presStyleCnt="0"/>
      <dgm:spPr/>
    </dgm:pt>
    <dgm:pt modelId="{5CE6CADB-72EF-40B9-A35A-EF5D03AB580F}" type="pres">
      <dgm:prSet presAssocID="{5B25FDC5-D64A-4B65-896B-695EFE7CE5F2}" presName="childText" presStyleLbl="conFgAcc1" presStyleIdx="1" presStyleCnt="5">
        <dgm:presLayoutVars>
          <dgm:bulletEnabled val="1"/>
        </dgm:presLayoutVars>
      </dgm:prSet>
      <dgm:spPr/>
    </dgm:pt>
    <dgm:pt modelId="{54ED8BB6-2F5E-4742-A0EF-5018517496D2}" type="pres">
      <dgm:prSet presAssocID="{B184E33B-159B-4AE0-BA0E-DB68E9691540}" presName="spaceBetweenRectangles" presStyleCnt="0"/>
      <dgm:spPr/>
    </dgm:pt>
    <dgm:pt modelId="{C7D4A112-A8BB-4FE3-8617-4EBEA99AADE1}" type="pres">
      <dgm:prSet presAssocID="{4C1D2CDC-9C50-41BB-9051-1A9D3A8ECF5F}" presName="parentLin" presStyleCnt="0"/>
      <dgm:spPr/>
    </dgm:pt>
    <dgm:pt modelId="{50807B12-D029-41FF-9966-26B22FEC551F}" type="pres">
      <dgm:prSet presAssocID="{4C1D2CDC-9C50-41BB-9051-1A9D3A8ECF5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332BD6F-5395-4017-9588-B017EA98F8D2}" type="pres">
      <dgm:prSet presAssocID="{4C1D2CDC-9C50-41BB-9051-1A9D3A8ECF5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9F5E5-978D-4C0A-8DCE-6CE988330850}" type="pres">
      <dgm:prSet presAssocID="{4C1D2CDC-9C50-41BB-9051-1A9D3A8ECF5F}" presName="negativeSpace" presStyleCnt="0"/>
      <dgm:spPr/>
    </dgm:pt>
    <dgm:pt modelId="{4189088D-A1F5-4985-9A2F-3547F9735322}" type="pres">
      <dgm:prSet presAssocID="{4C1D2CDC-9C50-41BB-9051-1A9D3A8ECF5F}" presName="childText" presStyleLbl="conFgAcc1" presStyleIdx="2" presStyleCnt="5">
        <dgm:presLayoutVars>
          <dgm:bulletEnabled val="1"/>
        </dgm:presLayoutVars>
      </dgm:prSet>
      <dgm:spPr/>
    </dgm:pt>
    <dgm:pt modelId="{4210B4F5-3095-441E-8746-7F7A0A6FADBD}" type="pres">
      <dgm:prSet presAssocID="{2DD04AE2-4B84-4C22-B51C-6B23F6535895}" presName="spaceBetweenRectangles" presStyleCnt="0"/>
      <dgm:spPr/>
    </dgm:pt>
    <dgm:pt modelId="{68D1C45A-620B-4F51-8AEF-B302C3A2C4BF}" type="pres">
      <dgm:prSet presAssocID="{BE7D2B52-FC1B-4FF5-B97A-80541BB820A4}" presName="parentLin" presStyleCnt="0"/>
      <dgm:spPr/>
    </dgm:pt>
    <dgm:pt modelId="{42DEA577-9FE9-4561-A120-B5B2BB7A9481}" type="pres">
      <dgm:prSet presAssocID="{BE7D2B52-FC1B-4FF5-B97A-80541BB820A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CB32315-D2FA-4E3A-8CBE-8981506281A2}" type="pres">
      <dgm:prSet presAssocID="{BE7D2B52-FC1B-4FF5-B97A-80541BB820A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96FD4-B11A-4F98-B626-DF13589624A8}" type="pres">
      <dgm:prSet presAssocID="{BE7D2B52-FC1B-4FF5-B97A-80541BB820A4}" presName="negativeSpace" presStyleCnt="0"/>
      <dgm:spPr/>
    </dgm:pt>
    <dgm:pt modelId="{46F41B60-750B-4C7A-8381-D3D2D1320C99}" type="pres">
      <dgm:prSet presAssocID="{BE7D2B52-FC1B-4FF5-B97A-80541BB820A4}" presName="childText" presStyleLbl="conFgAcc1" presStyleIdx="3" presStyleCnt="5">
        <dgm:presLayoutVars>
          <dgm:bulletEnabled val="1"/>
        </dgm:presLayoutVars>
      </dgm:prSet>
      <dgm:spPr/>
    </dgm:pt>
    <dgm:pt modelId="{8440809D-6F26-4071-B01C-774AE2C13ED1}" type="pres">
      <dgm:prSet presAssocID="{1E2FE2C0-8083-47D3-97CA-66E50B84969B}" presName="spaceBetweenRectangles" presStyleCnt="0"/>
      <dgm:spPr/>
    </dgm:pt>
    <dgm:pt modelId="{D6ABDB50-B532-4C89-9182-553F902B5D51}" type="pres">
      <dgm:prSet presAssocID="{A95DA91C-6AFA-4659-BF92-F2575CF3EAAD}" presName="parentLin" presStyleCnt="0"/>
      <dgm:spPr/>
    </dgm:pt>
    <dgm:pt modelId="{4E311FCB-1248-4466-BDD8-E603FCF6448D}" type="pres">
      <dgm:prSet presAssocID="{A95DA91C-6AFA-4659-BF92-F2575CF3EAAD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415A1988-1BF8-4C91-BF5F-6AD06B3B9B61}" type="pres">
      <dgm:prSet presAssocID="{A95DA91C-6AFA-4659-BF92-F2575CF3EAA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DDE5D-30A2-4863-BB0F-B904569ABE3E}" type="pres">
      <dgm:prSet presAssocID="{A95DA91C-6AFA-4659-BF92-F2575CF3EAAD}" presName="negativeSpace" presStyleCnt="0"/>
      <dgm:spPr/>
    </dgm:pt>
    <dgm:pt modelId="{BE04074F-374C-4FD4-975D-9B6FD80EFA6B}" type="pres">
      <dgm:prSet presAssocID="{A95DA91C-6AFA-4659-BF92-F2575CF3EAA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A76E238-A1B2-44F5-92C9-758A71365931}" type="presOf" srcId="{5B25FDC5-D64A-4B65-896B-695EFE7CE5F2}" destId="{85F64DEB-9CB4-43EF-8818-0D7FD09407B5}" srcOrd="1" destOrd="0" presId="urn:microsoft.com/office/officeart/2005/8/layout/list1"/>
    <dgm:cxn modelId="{F6BD257F-756D-4C16-83EA-4391D10A4ED2}" type="presOf" srcId="{4C1D2CDC-9C50-41BB-9051-1A9D3A8ECF5F}" destId="{50807B12-D029-41FF-9966-26B22FEC551F}" srcOrd="0" destOrd="0" presId="urn:microsoft.com/office/officeart/2005/8/layout/list1"/>
    <dgm:cxn modelId="{B4D8F884-3DA6-40C4-A785-93BE9F7EABD7}" type="presOf" srcId="{754B4E3C-6B12-4612-8078-3EF23E75ACF7}" destId="{C49E6537-30E5-4C49-9865-23B9162D9883}" srcOrd="0" destOrd="0" presId="urn:microsoft.com/office/officeart/2005/8/layout/list1"/>
    <dgm:cxn modelId="{84208AB2-3397-4FDA-B8E4-82F60944FFA0}" srcId="{8E304C0A-FF87-425E-8C9A-8C4634D1DDBB}" destId="{BE7D2B52-FC1B-4FF5-B97A-80541BB820A4}" srcOrd="3" destOrd="0" parTransId="{A7B9A788-B972-4756-B18D-F76E6E658A2A}" sibTransId="{1E2FE2C0-8083-47D3-97CA-66E50B84969B}"/>
    <dgm:cxn modelId="{FAD17928-04F4-4CAC-AA27-6D4A04DACA08}" type="presOf" srcId="{4C1D2CDC-9C50-41BB-9051-1A9D3A8ECF5F}" destId="{0332BD6F-5395-4017-9588-B017EA98F8D2}" srcOrd="1" destOrd="0" presId="urn:microsoft.com/office/officeart/2005/8/layout/list1"/>
    <dgm:cxn modelId="{278042F4-FCB6-4CA7-B99A-2A0B36C616D3}" srcId="{8E304C0A-FF87-425E-8C9A-8C4634D1DDBB}" destId="{5B25FDC5-D64A-4B65-896B-695EFE7CE5F2}" srcOrd="1" destOrd="0" parTransId="{95649941-1E5A-4E48-BFAF-250CA8855983}" sibTransId="{B184E33B-159B-4AE0-BA0E-DB68E9691540}"/>
    <dgm:cxn modelId="{68EE4A81-CF77-4EF8-88E9-141343467F41}" type="presOf" srcId="{BE7D2B52-FC1B-4FF5-B97A-80541BB820A4}" destId="{0CB32315-D2FA-4E3A-8CBE-8981506281A2}" srcOrd="1" destOrd="0" presId="urn:microsoft.com/office/officeart/2005/8/layout/list1"/>
    <dgm:cxn modelId="{27FF6419-2137-46A0-9298-29B56A58FEAE}" srcId="{8E304C0A-FF87-425E-8C9A-8C4634D1DDBB}" destId="{A95DA91C-6AFA-4659-BF92-F2575CF3EAAD}" srcOrd="4" destOrd="0" parTransId="{E93CA0B3-C7A2-487C-A32F-7F57C75F92CD}" sibTransId="{D21F72B4-92A4-43D0-BBA8-9033B0A307B0}"/>
    <dgm:cxn modelId="{EE5F3106-FCE3-456D-90F6-2AD31C6FAB2E}" type="presOf" srcId="{754B4E3C-6B12-4612-8078-3EF23E75ACF7}" destId="{9215CA8E-EC68-4FF6-A3C2-9980FDDFDC72}" srcOrd="1" destOrd="0" presId="urn:microsoft.com/office/officeart/2005/8/layout/list1"/>
    <dgm:cxn modelId="{3A6FDC8C-8351-4EBD-8A55-64DA3A540B1F}" type="presOf" srcId="{A95DA91C-6AFA-4659-BF92-F2575CF3EAAD}" destId="{415A1988-1BF8-4C91-BF5F-6AD06B3B9B61}" srcOrd="1" destOrd="0" presId="urn:microsoft.com/office/officeart/2005/8/layout/list1"/>
    <dgm:cxn modelId="{1CC9117B-7DEC-4112-923B-054788908C0F}" type="presOf" srcId="{BE7D2B52-FC1B-4FF5-B97A-80541BB820A4}" destId="{42DEA577-9FE9-4561-A120-B5B2BB7A9481}" srcOrd="0" destOrd="0" presId="urn:microsoft.com/office/officeart/2005/8/layout/list1"/>
    <dgm:cxn modelId="{7E1FCD4A-668E-47EB-9036-05B43F385281}" srcId="{8E304C0A-FF87-425E-8C9A-8C4634D1DDBB}" destId="{754B4E3C-6B12-4612-8078-3EF23E75ACF7}" srcOrd="0" destOrd="0" parTransId="{B9458778-A23E-43BE-8BC7-58A71695FCE8}" sibTransId="{1334E849-0587-4B5E-8B73-CBD004DD5407}"/>
    <dgm:cxn modelId="{652A3E6B-DE04-4086-88FC-7F384638CB6F}" type="presOf" srcId="{5B25FDC5-D64A-4B65-896B-695EFE7CE5F2}" destId="{3983F8A5-B555-4D70-A3D0-5BC0194D845E}" srcOrd="0" destOrd="0" presId="urn:microsoft.com/office/officeart/2005/8/layout/list1"/>
    <dgm:cxn modelId="{B6D1B13E-29BD-45F6-834B-6BE804EF53BE}" type="presOf" srcId="{8E304C0A-FF87-425E-8C9A-8C4634D1DDBB}" destId="{0569C4B3-8999-446F-95B4-A1600B80BCB1}" srcOrd="0" destOrd="0" presId="urn:microsoft.com/office/officeart/2005/8/layout/list1"/>
    <dgm:cxn modelId="{5BC59B1C-063F-44B4-8249-5A462EAD76FF}" srcId="{8E304C0A-FF87-425E-8C9A-8C4634D1DDBB}" destId="{4C1D2CDC-9C50-41BB-9051-1A9D3A8ECF5F}" srcOrd="2" destOrd="0" parTransId="{85972326-7813-45C9-80CC-39D2C928C56B}" sibTransId="{2DD04AE2-4B84-4C22-B51C-6B23F6535895}"/>
    <dgm:cxn modelId="{6B58561D-880D-4551-A37E-FFF45C655903}" type="presOf" srcId="{A95DA91C-6AFA-4659-BF92-F2575CF3EAAD}" destId="{4E311FCB-1248-4466-BDD8-E603FCF6448D}" srcOrd="0" destOrd="0" presId="urn:microsoft.com/office/officeart/2005/8/layout/list1"/>
    <dgm:cxn modelId="{5CCF1391-0548-425C-BD21-59CFF0E203E4}" type="presParOf" srcId="{0569C4B3-8999-446F-95B4-A1600B80BCB1}" destId="{4E8E91BD-F890-4CDB-924F-595DC36360A6}" srcOrd="0" destOrd="0" presId="urn:microsoft.com/office/officeart/2005/8/layout/list1"/>
    <dgm:cxn modelId="{92C00F2B-ECAC-4A6E-9EA9-40038DC14329}" type="presParOf" srcId="{4E8E91BD-F890-4CDB-924F-595DC36360A6}" destId="{C49E6537-30E5-4C49-9865-23B9162D9883}" srcOrd="0" destOrd="0" presId="urn:microsoft.com/office/officeart/2005/8/layout/list1"/>
    <dgm:cxn modelId="{252F1790-BE8D-45FA-8183-618444A98AD1}" type="presParOf" srcId="{4E8E91BD-F890-4CDB-924F-595DC36360A6}" destId="{9215CA8E-EC68-4FF6-A3C2-9980FDDFDC72}" srcOrd="1" destOrd="0" presId="urn:microsoft.com/office/officeart/2005/8/layout/list1"/>
    <dgm:cxn modelId="{CEB7122A-8136-4C2A-84CF-58AF13AAE5AD}" type="presParOf" srcId="{0569C4B3-8999-446F-95B4-A1600B80BCB1}" destId="{58EBE757-AE71-4B9A-8B57-557614678A25}" srcOrd="1" destOrd="0" presId="urn:microsoft.com/office/officeart/2005/8/layout/list1"/>
    <dgm:cxn modelId="{66B1404C-C404-4132-819E-ED819BE64D76}" type="presParOf" srcId="{0569C4B3-8999-446F-95B4-A1600B80BCB1}" destId="{11FA3748-442F-4BF1-980B-2F915B327C8D}" srcOrd="2" destOrd="0" presId="urn:microsoft.com/office/officeart/2005/8/layout/list1"/>
    <dgm:cxn modelId="{E3263F8C-92B4-48A1-8ADB-46CE9C1E61C1}" type="presParOf" srcId="{0569C4B3-8999-446F-95B4-A1600B80BCB1}" destId="{CD46196F-5A7C-4909-B1C6-8FFEC12BD9E1}" srcOrd="3" destOrd="0" presId="urn:microsoft.com/office/officeart/2005/8/layout/list1"/>
    <dgm:cxn modelId="{8DEBD449-34F3-4ADD-9A7F-72A9BBB2F5C3}" type="presParOf" srcId="{0569C4B3-8999-446F-95B4-A1600B80BCB1}" destId="{B9ACB25A-C7EA-4C7C-8E8B-BDB5FD731AD4}" srcOrd="4" destOrd="0" presId="urn:microsoft.com/office/officeart/2005/8/layout/list1"/>
    <dgm:cxn modelId="{9C8C90A7-D7D2-4B96-88E8-6E73A2251089}" type="presParOf" srcId="{B9ACB25A-C7EA-4C7C-8E8B-BDB5FD731AD4}" destId="{3983F8A5-B555-4D70-A3D0-5BC0194D845E}" srcOrd="0" destOrd="0" presId="urn:microsoft.com/office/officeart/2005/8/layout/list1"/>
    <dgm:cxn modelId="{4AB9957E-D0B6-4027-B88E-8CFAEB4FD607}" type="presParOf" srcId="{B9ACB25A-C7EA-4C7C-8E8B-BDB5FD731AD4}" destId="{85F64DEB-9CB4-43EF-8818-0D7FD09407B5}" srcOrd="1" destOrd="0" presId="urn:microsoft.com/office/officeart/2005/8/layout/list1"/>
    <dgm:cxn modelId="{0DC43930-FE57-49BF-9167-7A5704B2E1CD}" type="presParOf" srcId="{0569C4B3-8999-446F-95B4-A1600B80BCB1}" destId="{A1E7D7FA-E506-49AA-9C38-AE46529CDBA8}" srcOrd="5" destOrd="0" presId="urn:microsoft.com/office/officeart/2005/8/layout/list1"/>
    <dgm:cxn modelId="{49D3DBF2-9991-4779-8126-5252718666B3}" type="presParOf" srcId="{0569C4B3-8999-446F-95B4-A1600B80BCB1}" destId="{5CE6CADB-72EF-40B9-A35A-EF5D03AB580F}" srcOrd="6" destOrd="0" presId="urn:microsoft.com/office/officeart/2005/8/layout/list1"/>
    <dgm:cxn modelId="{231453DE-B3CE-4551-99EB-D1C02267094A}" type="presParOf" srcId="{0569C4B3-8999-446F-95B4-A1600B80BCB1}" destId="{54ED8BB6-2F5E-4742-A0EF-5018517496D2}" srcOrd="7" destOrd="0" presId="urn:microsoft.com/office/officeart/2005/8/layout/list1"/>
    <dgm:cxn modelId="{D7644458-37BD-4D2B-AD39-BB7957F9221C}" type="presParOf" srcId="{0569C4B3-8999-446F-95B4-A1600B80BCB1}" destId="{C7D4A112-A8BB-4FE3-8617-4EBEA99AADE1}" srcOrd="8" destOrd="0" presId="urn:microsoft.com/office/officeart/2005/8/layout/list1"/>
    <dgm:cxn modelId="{D37A7863-3073-4195-AE17-24CCC8D5F8EC}" type="presParOf" srcId="{C7D4A112-A8BB-4FE3-8617-4EBEA99AADE1}" destId="{50807B12-D029-41FF-9966-26B22FEC551F}" srcOrd="0" destOrd="0" presId="urn:microsoft.com/office/officeart/2005/8/layout/list1"/>
    <dgm:cxn modelId="{59F8F8A1-33AC-4566-AA96-EA0CDAFC0CE2}" type="presParOf" srcId="{C7D4A112-A8BB-4FE3-8617-4EBEA99AADE1}" destId="{0332BD6F-5395-4017-9588-B017EA98F8D2}" srcOrd="1" destOrd="0" presId="urn:microsoft.com/office/officeart/2005/8/layout/list1"/>
    <dgm:cxn modelId="{A1036026-6D98-4DB2-AB53-275D778BB0D6}" type="presParOf" srcId="{0569C4B3-8999-446F-95B4-A1600B80BCB1}" destId="{9979F5E5-978D-4C0A-8DCE-6CE988330850}" srcOrd="9" destOrd="0" presId="urn:microsoft.com/office/officeart/2005/8/layout/list1"/>
    <dgm:cxn modelId="{C1B0B0A8-89A8-4801-A7F3-224874C39E3A}" type="presParOf" srcId="{0569C4B3-8999-446F-95B4-A1600B80BCB1}" destId="{4189088D-A1F5-4985-9A2F-3547F9735322}" srcOrd="10" destOrd="0" presId="urn:microsoft.com/office/officeart/2005/8/layout/list1"/>
    <dgm:cxn modelId="{9314BE8A-A8AE-4F69-8DBC-E59AF93C6179}" type="presParOf" srcId="{0569C4B3-8999-446F-95B4-A1600B80BCB1}" destId="{4210B4F5-3095-441E-8746-7F7A0A6FADBD}" srcOrd="11" destOrd="0" presId="urn:microsoft.com/office/officeart/2005/8/layout/list1"/>
    <dgm:cxn modelId="{9E991184-3500-4E29-B971-637DC0807B77}" type="presParOf" srcId="{0569C4B3-8999-446F-95B4-A1600B80BCB1}" destId="{68D1C45A-620B-4F51-8AEF-B302C3A2C4BF}" srcOrd="12" destOrd="0" presId="urn:microsoft.com/office/officeart/2005/8/layout/list1"/>
    <dgm:cxn modelId="{CAC419B0-C283-4A8C-8C0D-42BCB1045931}" type="presParOf" srcId="{68D1C45A-620B-4F51-8AEF-B302C3A2C4BF}" destId="{42DEA577-9FE9-4561-A120-B5B2BB7A9481}" srcOrd="0" destOrd="0" presId="urn:microsoft.com/office/officeart/2005/8/layout/list1"/>
    <dgm:cxn modelId="{77A5F6DE-6DE5-4E4E-A15E-38401450F617}" type="presParOf" srcId="{68D1C45A-620B-4F51-8AEF-B302C3A2C4BF}" destId="{0CB32315-D2FA-4E3A-8CBE-8981506281A2}" srcOrd="1" destOrd="0" presId="urn:microsoft.com/office/officeart/2005/8/layout/list1"/>
    <dgm:cxn modelId="{56AB1E92-ED80-4FA5-9517-66DAFA605B0D}" type="presParOf" srcId="{0569C4B3-8999-446F-95B4-A1600B80BCB1}" destId="{80596FD4-B11A-4F98-B626-DF13589624A8}" srcOrd="13" destOrd="0" presId="urn:microsoft.com/office/officeart/2005/8/layout/list1"/>
    <dgm:cxn modelId="{70FE81F2-1B9C-4C5E-897D-CC2094FD409D}" type="presParOf" srcId="{0569C4B3-8999-446F-95B4-A1600B80BCB1}" destId="{46F41B60-750B-4C7A-8381-D3D2D1320C99}" srcOrd="14" destOrd="0" presId="urn:microsoft.com/office/officeart/2005/8/layout/list1"/>
    <dgm:cxn modelId="{330B2F8B-2EAB-4C28-A07F-D26C88422691}" type="presParOf" srcId="{0569C4B3-8999-446F-95B4-A1600B80BCB1}" destId="{8440809D-6F26-4071-B01C-774AE2C13ED1}" srcOrd="15" destOrd="0" presId="urn:microsoft.com/office/officeart/2005/8/layout/list1"/>
    <dgm:cxn modelId="{B89265C2-2AE9-46AC-B8B6-BC3785BE2381}" type="presParOf" srcId="{0569C4B3-8999-446F-95B4-A1600B80BCB1}" destId="{D6ABDB50-B532-4C89-9182-553F902B5D51}" srcOrd="16" destOrd="0" presId="urn:microsoft.com/office/officeart/2005/8/layout/list1"/>
    <dgm:cxn modelId="{58692670-F33E-4FAE-B91D-8EDB78C83B8B}" type="presParOf" srcId="{D6ABDB50-B532-4C89-9182-553F902B5D51}" destId="{4E311FCB-1248-4466-BDD8-E603FCF6448D}" srcOrd="0" destOrd="0" presId="urn:microsoft.com/office/officeart/2005/8/layout/list1"/>
    <dgm:cxn modelId="{206D5936-041B-4FCF-9EC3-BB73F405896F}" type="presParOf" srcId="{D6ABDB50-B532-4C89-9182-553F902B5D51}" destId="{415A1988-1BF8-4C91-BF5F-6AD06B3B9B61}" srcOrd="1" destOrd="0" presId="urn:microsoft.com/office/officeart/2005/8/layout/list1"/>
    <dgm:cxn modelId="{4EBAE166-249B-4683-8AC3-CACAACFD73DA}" type="presParOf" srcId="{0569C4B3-8999-446F-95B4-A1600B80BCB1}" destId="{670DDE5D-30A2-4863-BB0F-B904569ABE3E}" srcOrd="17" destOrd="0" presId="urn:microsoft.com/office/officeart/2005/8/layout/list1"/>
    <dgm:cxn modelId="{99F7B1F6-4FD3-4020-B732-DB1640AA6002}" type="presParOf" srcId="{0569C4B3-8999-446F-95B4-A1600B80BCB1}" destId="{BE04074F-374C-4FD4-975D-9B6FD80EFA6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5E317A-8272-47C1-BD2A-C976FB5BCDA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7F4DA4-A464-4152-A5C4-A7FE8139A564}">
      <dgm:prSet phldrT="[Text]"/>
      <dgm:spPr/>
      <dgm:t>
        <a:bodyPr/>
        <a:lstStyle/>
        <a:p>
          <a:r>
            <a:rPr lang="en-US" dirty="0" smtClean="0"/>
            <a:t>Enhancing student understanding</a:t>
          </a:r>
          <a:endParaRPr lang="en-US" dirty="0"/>
        </a:p>
      </dgm:t>
    </dgm:pt>
    <dgm:pt modelId="{FAEE968D-E5B7-454A-B71E-BC8352D7340C}" type="parTrans" cxnId="{93DAD75E-7339-4CB5-886C-938438C3BE75}">
      <dgm:prSet/>
      <dgm:spPr/>
      <dgm:t>
        <a:bodyPr/>
        <a:lstStyle/>
        <a:p>
          <a:endParaRPr lang="en-US"/>
        </a:p>
      </dgm:t>
    </dgm:pt>
    <dgm:pt modelId="{A6F5BC11-75CD-4177-99CE-AC11CD0F9DAD}" type="sibTrans" cxnId="{93DAD75E-7339-4CB5-886C-938438C3BE75}">
      <dgm:prSet/>
      <dgm:spPr/>
      <dgm:t>
        <a:bodyPr/>
        <a:lstStyle/>
        <a:p>
          <a:endParaRPr lang="en-US"/>
        </a:p>
      </dgm:t>
    </dgm:pt>
    <dgm:pt modelId="{9B1C97B7-53AD-404B-B7C7-E533A3F0370A}">
      <dgm:prSet phldrT="[Text]"/>
      <dgm:spPr/>
      <dgm:t>
        <a:bodyPr/>
        <a:lstStyle/>
        <a:p>
          <a:r>
            <a:rPr lang="en-US" dirty="0" smtClean="0"/>
            <a:t>Increasing student acceptance</a:t>
          </a:r>
          <a:endParaRPr lang="en-US" dirty="0"/>
        </a:p>
      </dgm:t>
    </dgm:pt>
    <dgm:pt modelId="{0E34505D-635D-4B68-99E1-56F26937CBDB}" type="parTrans" cxnId="{B6CCC22D-4DEF-4AAF-AC4C-6A47945A259C}">
      <dgm:prSet/>
      <dgm:spPr/>
      <dgm:t>
        <a:bodyPr/>
        <a:lstStyle/>
        <a:p>
          <a:endParaRPr lang="en-US"/>
        </a:p>
      </dgm:t>
    </dgm:pt>
    <dgm:pt modelId="{3BFA7259-4B61-4902-A8DC-95FB6026D733}" type="sibTrans" cxnId="{B6CCC22D-4DEF-4AAF-AC4C-6A47945A259C}">
      <dgm:prSet/>
      <dgm:spPr/>
      <dgm:t>
        <a:bodyPr/>
        <a:lstStyle/>
        <a:p>
          <a:endParaRPr lang="en-US"/>
        </a:p>
      </dgm:t>
    </dgm:pt>
    <dgm:pt modelId="{805AC5BD-49FD-4F25-9AD4-0DFEEE9EF578}">
      <dgm:prSet phldrT="[Text]"/>
      <dgm:spPr/>
      <dgm:t>
        <a:bodyPr/>
        <a:lstStyle/>
        <a:p>
          <a:r>
            <a:rPr lang="en-US" dirty="0" smtClean="0"/>
            <a:t>Adding interest to a lecture</a:t>
          </a:r>
          <a:endParaRPr lang="en-US" dirty="0"/>
        </a:p>
      </dgm:t>
    </dgm:pt>
    <dgm:pt modelId="{0DEFE241-3E43-45CC-B36D-B7BF084660A8}" type="parTrans" cxnId="{79314E1C-3C6D-47E3-8062-5328F79D128C}">
      <dgm:prSet/>
      <dgm:spPr/>
      <dgm:t>
        <a:bodyPr/>
        <a:lstStyle/>
        <a:p>
          <a:endParaRPr lang="en-US"/>
        </a:p>
      </dgm:t>
    </dgm:pt>
    <dgm:pt modelId="{90B8886D-2EFB-499B-B9D5-E50A04219328}" type="sibTrans" cxnId="{79314E1C-3C6D-47E3-8062-5328F79D128C}">
      <dgm:prSet/>
      <dgm:spPr/>
      <dgm:t>
        <a:bodyPr/>
        <a:lstStyle/>
        <a:p>
          <a:endParaRPr lang="en-US"/>
        </a:p>
      </dgm:t>
    </dgm:pt>
    <dgm:pt modelId="{0C815F35-9CA6-4F61-8121-E0F1C96C19B5}">
      <dgm:prSet phldrT="[Text]"/>
      <dgm:spPr/>
      <dgm:t>
        <a:bodyPr/>
        <a:lstStyle/>
        <a:p>
          <a:r>
            <a:rPr lang="en-US" dirty="0" smtClean="0"/>
            <a:t>Clarifying, proving, or emphasizing a key point</a:t>
          </a:r>
          <a:endParaRPr lang="en-US" dirty="0"/>
        </a:p>
      </dgm:t>
    </dgm:pt>
    <dgm:pt modelId="{82ACD32E-3593-42E2-A58F-254CC3A7A4B8}" type="parTrans" cxnId="{4E01C097-E35E-409A-A377-E194FE1B509E}">
      <dgm:prSet/>
      <dgm:spPr/>
      <dgm:t>
        <a:bodyPr/>
        <a:lstStyle/>
        <a:p>
          <a:endParaRPr lang="en-US"/>
        </a:p>
      </dgm:t>
    </dgm:pt>
    <dgm:pt modelId="{B5E54563-15A3-43CB-89AD-152D16140DB3}" type="sibTrans" cxnId="{4E01C097-E35E-409A-A377-E194FE1B509E}">
      <dgm:prSet/>
      <dgm:spPr/>
      <dgm:t>
        <a:bodyPr/>
        <a:lstStyle/>
        <a:p>
          <a:endParaRPr lang="en-US"/>
        </a:p>
      </dgm:t>
    </dgm:pt>
    <dgm:pt modelId="{21F25227-BE88-4FCC-A6C3-CA112C934CB6}">
      <dgm:prSet phldrT="[Text]"/>
      <dgm:spPr/>
      <dgm:t>
        <a:bodyPr/>
        <a:lstStyle/>
        <a:p>
          <a:r>
            <a:rPr lang="en-US" dirty="0" smtClean="0"/>
            <a:t>Enhancing memory</a:t>
          </a:r>
          <a:endParaRPr lang="en-US" dirty="0"/>
        </a:p>
      </dgm:t>
    </dgm:pt>
    <dgm:pt modelId="{77D4AAB1-055C-4ED5-A177-DD22CFF75992}" type="parTrans" cxnId="{7E3FE817-244C-4FDD-805E-C4D2E9DED9B9}">
      <dgm:prSet/>
      <dgm:spPr/>
      <dgm:t>
        <a:bodyPr/>
        <a:lstStyle/>
        <a:p>
          <a:endParaRPr lang="en-US"/>
        </a:p>
      </dgm:t>
    </dgm:pt>
    <dgm:pt modelId="{20E9A7A9-AA25-4475-8A9E-EC8200AA2F87}" type="sibTrans" cxnId="{7E3FE817-244C-4FDD-805E-C4D2E9DED9B9}">
      <dgm:prSet/>
      <dgm:spPr/>
      <dgm:t>
        <a:bodyPr/>
        <a:lstStyle/>
        <a:p>
          <a:endParaRPr lang="en-US"/>
        </a:p>
      </dgm:t>
    </dgm:pt>
    <dgm:pt modelId="{B4715885-E4BB-40CB-B65A-902D6E7487A7}" type="pres">
      <dgm:prSet presAssocID="{D65E317A-8272-47C1-BD2A-C976FB5BCD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C43573-2382-4B45-8650-5E75EFA6CF98}" type="pres">
      <dgm:prSet presAssocID="{887F4DA4-A464-4152-A5C4-A7FE8139A5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EBA22-3697-4950-A7D6-FC0BEA6CF1DA}" type="pres">
      <dgm:prSet presAssocID="{A6F5BC11-75CD-4177-99CE-AC11CD0F9DAD}" presName="sibTrans" presStyleCnt="0"/>
      <dgm:spPr/>
    </dgm:pt>
    <dgm:pt modelId="{179FA563-B3F7-4003-9736-D90D1662F202}" type="pres">
      <dgm:prSet presAssocID="{9B1C97B7-53AD-404B-B7C7-E533A3F037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BA602-FEF5-4634-AB08-3065A3D03ECA}" type="pres">
      <dgm:prSet presAssocID="{3BFA7259-4B61-4902-A8DC-95FB6026D733}" presName="sibTrans" presStyleCnt="0"/>
      <dgm:spPr/>
    </dgm:pt>
    <dgm:pt modelId="{8AE63808-ACC9-49B6-8FE9-883F94E58944}" type="pres">
      <dgm:prSet presAssocID="{805AC5BD-49FD-4F25-9AD4-0DFEEE9EF5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6764E-049A-484C-9502-A7327FB53D6C}" type="pres">
      <dgm:prSet presAssocID="{90B8886D-2EFB-499B-B9D5-E50A04219328}" presName="sibTrans" presStyleCnt="0"/>
      <dgm:spPr/>
    </dgm:pt>
    <dgm:pt modelId="{FCDF6DFF-1D3F-4DD3-BE7C-208C68B2C542}" type="pres">
      <dgm:prSet presAssocID="{0C815F35-9CA6-4F61-8121-E0F1C96C19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1A1CA-A7DC-4D2F-BAE8-5BD3928F305F}" type="pres">
      <dgm:prSet presAssocID="{B5E54563-15A3-43CB-89AD-152D16140DB3}" presName="sibTrans" presStyleCnt="0"/>
      <dgm:spPr/>
    </dgm:pt>
    <dgm:pt modelId="{621BC4ED-8EC7-43BF-B794-05401B0AB854}" type="pres">
      <dgm:prSet presAssocID="{21F25227-BE88-4FCC-A6C3-CA112C934C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14E1C-3C6D-47E3-8062-5328F79D128C}" srcId="{D65E317A-8272-47C1-BD2A-C976FB5BCDA4}" destId="{805AC5BD-49FD-4F25-9AD4-0DFEEE9EF578}" srcOrd="2" destOrd="0" parTransId="{0DEFE241-3E43-45CC-B36D-B7BF084660A8}" sibTransId="{90B8886D-2EFB-499B-B9D5-E50A04219328}"/>
    <dgm:cxn modelId="{93DAD75E-7339-4CB5-886C-938438C3BE75}" srcId="{D65E317A-8272-47C1-BD2A-C976FB5BCDA4}" destId="{887F4DA4-A464-4152-A5C4-A7FE8139A564}" srcOrd="0" destOrd="0" parTransId="{FAEE968D-E5B7-454A-B71E-BC8352D7340C}" sibTransId="{A6F5BC11-75CD-4177-99CE-AC11CD0F9DAD}"/>
    <dgm:cxn modelId="{B6CCC22D-4DEF-4AAF-AC4C-6A47945A259C}" srcId="{D65E317A-8272-47C1-BD2A-C976FB5BCDA4}" destId="{9B1C97B7-53AD-404B-B7C7-E533A3F0370A}" srcOrd="1" destOrd="0" parTransId="{0E34505D-635D-4B68-99E1-56F26937CBDB}" sibTransId="{3BFA7259-4B61-4902-A8DC-95FB6026D733}"/>
    <dgm:cxn modelId="{7E3FE817-244C-4FDD-805E-C4D2E9DED9B9}" srcId="{D65E317A-8272-47C1-BD2A-C976FB5BCDA4}" destId="{21F25227-BE88-4FCC-A6C3-CA112C934CB6}" srcOrd="4" destOrd="0" parTransId="{77D4AAB1-055C-4ED5-A177-DD22CFF75992}" sibTransId="{20E9A7A9-AA25-4475-8A9E-EC8200AA2F87}"/>
    <dgm:cxn modelId="{4E01C097-E35E-409A-A377-E194FE1B509E}" srcId="{D65E317A-8272-47C1-BD2A-C976FB5BCDA4}" destId="{0C815F35-9CA6-4F61-8121-E0F1C96C19B5}" srcOrd="3" destOrd="0" parTransId="{82ACD32E-3593-42E2-A58F-254CC3A7A4B8}" sibTransId="{B5E54563-15A3-43CB-89AD-152D16140DB3}"/>
    <dgm:cxn modelId="{EE12CA60-F306-4043-8E1F-F5CB64565629}" type="presOf" srcId="{887F4DA4-A464-4152-A5C4-A7FE8139A564}" destId="{72C43573-2382-4B45-8650-5E75EFA6CF98}" srcOrd="0" destOrd="0" presId="urn:microsoft.com/office/officeart/2005/8/layout/default"/>
    <dgm:cxn modelId="{C4CC939A-58BE-447B-A3CA-168735B48FFC}" type="presOf" srcId="{805AC5BD-49FD-4F25-9AD4-0DFEEE9EF578}" destId="{8AE63808-ACC9-49B6-8FE9-883F94E58944}" srcOrd="0" destOrd="0" presId="urn:microsoft.com/office/officeart/2005/8/layout/default"/>
    <dgm:cxn modelId="{43D9B1FC-5C37-4B71-8739-556A3B41B022}" type="presOf" srcId="{9B1C97B7-53AD-404B-B7C7-E533A3F0370A}" destId="{179FA563-B3F7-4003-9736-D90D1662F202}" srcOrd="0" destOrd="0" presId="urn:microsoft.com/office/officeart/2005/8/layout/default"/>
    <dgm:cxn modelId="{2568DA78-36F7-42AF-9448-C03908B89EF7}" type="presOf" srcId="{21F25227-BE88-4FCC-A6C3-CA112C934CB6}" destId="{621BC4ED-8EC7-43BF-B794-05401B0AB854}" srcOrd="0" destOrd="0" presId="urn:microsoft.com/office/officeart/2005/8/layout/default"/>
    <dgm:cxn modelId="{1AA2D358-C658-437D-8008-2EF0A389217D}" type="presOf" srcId="{0C815F35-9CA6-4F61-8121-E0F1C96C19B5}" destId="{FCDF6DFF-1D3F-4DD3-BE7C-208C68B2C542}" srcOrd="0" destOrd="0" presId="urn:microsoft.com/office/officeart/2005/8/layout/default"/>
    <dgm:cxn modelId="{3D40EB0A-542C-4121-9182-649E2CCB4BE2}" type="presOf" srcId="{D65E317A-8272-47C1-BD2A-C976FB5BCDA4}" destId="{B4715885-E4BB-40CB-B65A-902D6E7487A7}" srcOrd="0" destOrd="0" presId="urn:microsoft.com/office/officeart/2005/8/layout/default"/>
    <dgm:cxn modelId="{6A9E3E9F-4281-4073-B007-F0B561B68935}" type="presParOf" srcId="{B4715885-E4BB-40CB-B65A-902D6E7487A7}" destId="{72C43573-2382-4B45-8650-5E75EFA6CF98}" srcOrd="0" destOrd="0" presId="urn:microsoft.com/office/officeart/2005/8/layout/default"/>
    <dgm:cxn modelId="{903D5A8A-0DE1-4FE0-AD4F-D5914CDBFC01}" type="presParOf" srcId="{B4715885-E4BB-40CB-B65A-902D6E7487A7}" destId="{0B8EBA22-3697-4950-A7D6-FC0BEA6CF1DA}" srcOrd="1" destOrd="0" presId="urn:microsoft.com/office/officeart/2005/8/layout/default"/>
    <dgm:cxn modelId="{1EA3F9B9-1222-4A04-894E-5F0E2DD321A7}" type="presParOf" srcId="{B4715885-E4BB-40CB-B65A-902D6E7487A7}" destId="{179FA563-B3F7-4003-9736-D90D1662F202}" srcOrd="2" destOrd="0" presId="urn:microsoft.com/office/officeart/2005/8/layout/default"/>
    <dgm:cxn modelId="{49BFF89C-868D-40F7-B4C6-E8AAFE5DC19D}" type="presParOf" srcId="{B4715885-E4BB-40CB-B65A-902D6E7487A7}" destId="{78FBA602-FEF5-4634-AB08-3065A3D03ECA}" srcOrd="3" destOrd="0" presId="urn:microsoft.com/office/officeart/2005/8/layout/default"/>
    <dgm:cxn modelId="{C0F74392-9005-47D8-97A9-5B0D66436124}" type="presParOf" srcId="{B4715885-E4BB-40CB-B65A-902D6E7487A7}" destId="{8AE63808-ACC9-49B6-8FE9-883F94E58944}" srcOrd="4" destOrd="0" presId="urn:microsoft.com/office/officeart/2005/8/layout/default"/>
    <dgm:cxn modelId="{8D265117-BB13-4834-A399-47F995A38107}" type="presParOf" srcId="{B4715885-E4BB-40CB-B65A-902D6E7487A7}" destId="{5BF6764E-049A-484C-9502-A7327FB53D6C}" srcOrd="5" destOrd="0" presId="urn:microsoft.com/office/officeart/2005/8/layout/default"/>
    <dgm:cxn modelId="{A9193CC6-916B-4798-AB82-5773C3A92C8E}" type="presParOf" srcId="{B4715885-E4BB-40CB-B65A-902D6E7487A7}" destId="{FCDF6DFF-1D3F-4DD3-BE7C-208C68B2C542}" srcOrd="6" destOrd="0" presId="urn:microsoft.com/office/officeart/2005/8/layout/default"/>
    <dgm:cxn modelId="{B3EF8444-1313-403D-9DB9-BA8E79486605}" type="presParOf" srcId="{B4715885-E4BB-40CB-B65A-902D6E7487A7}" destId="{BAC1A1CA-A7DC-4D2F-BAE8-5BD3928F305F}" srcOrd="7" destOrd="0" presId="urn:microsoft.com/office/officeart/2005/8/layout/default"/>
    <dgm:cxn modelId="{06894F1E-6250-4785-9B8A-3ED7CA5AD364}" type="presParOf" srcId="{B4715885-E4BB-40CB-B65A-902D6E7487A7}" destId="{621BC4ED-8EC7-43BF-B794-05401B0AB8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BFFDB1-364D-43E4-AA55-2D6C5FFF84A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994439-2273-4C2A-83B0-013E03BA9B6D}">
      <dgm:prSet phldrT="[Text]"/>
      <dgm:spPr/>
      <dgm:t>
        <a:bodyPr/>
        <a:lstStyle/>
        <a:p>
          <a:r>
            <a:rPr lang="en-US" dirty="0" smtClean="0"/>
            <a:t>Helping students organize ideas</a:t>
          </a:r>
          <a:endParaRPr lang="en-US" dirty="0"/>
        </a:p>
      </dgm:t>
    </dgm:pt>
    <dgm:pt modelId="{0A7CCEE6-78F1-4F34-822D-D6CD32BBE7A1}" type="parTrans" cxnId="{CDE825DA-164F-4147-9037-8EE7119F2D9B}">
      <dgm:prSet/>
      <dgm:spPr/>
      <dgm:t>
        <a:bodyPr/>
        <a:lstStyle/>
        <a:p>
          <a:endParaRPr lang="en-US"/>
        </a:p>
      </dgm:t>
    </dgm:pt>
    <dgm:pt modelId="{92BB4FE5-D31E-487F-9EC5-2C255119EB49}" type="sibTrans" cxnId="{CDE825DA-164F-4147-9037-8EE7119F2D9B}">
      <dgm:prSet/>
      <dgm:spPr/>
      <dgm:t>
        <a:bodyPr/>
        <a:lstStyle/>
        <a:p>
          <a:endParaRPr lang="en-US"/>
        </a:p>
      </dgm:t>
    </dgm:pt>
    <dgm:pt modelId="{DB854CA6-D25E-4F0A-B386-C5F705ECE566}">
      <dgm:prSet phldrT="[Text]"/>
      <dgm:spPr/>
      <dgm:t>
        <a:bodyPr/>
        <a:lstStyle/>
        <a:p>
          <a:r>
            <a:rPr lang="en-US" dirty="0" smtClean="0"/>
            <a:t>Gaining and maintaining students’ attention</a:t>
          </a:r>
          <a:endParaRPr lang="en-US" dirty="0"/>
        </a:p>
      </dgm:t>
    </dgm:pt>
    <dgm:pt modelId="{8FE2A484-EB64-442E-832E-F3338A9E3216}" type="parTrans" cxnId="{C3BC95C0-3152-4CC7-8FCD-1D31159901D9}">
      <dgm:prSet/>
      <dgm:spPr/>
      <dgm:t>
        <a:bodyPr/>
        <a:lstStyle/>
        <a:p>
          <a:endParaRPr lang="en-US"/>
        </a:p>
      </dgm:t>
    </dgm:pt>
    <dgm:pt modelId="{83C90838-458F-4382-A4B2-DA40B84A6292}" type="sibTrans" cxnId="{C3BC95C0-3152-4CC7-8FCD-1D31159901D9}">
      <dgm:prSet/>
      <dgm:spPr/>
      <dgm:t>
        <a:bodyPr/>
        <a:lstStyle/>
        <a:p>
          <a:endParaRPr lang="en-US"/>
        </a:p>
      </dgm:t>
    </dgm:pt>
    <dgm:pt modelId="{5C3D417B-152E-4546-9BF4-0D9752B8004F}">
      <dgm:prSet phldrT="[Text]"/>
      <dgm:spPr/>
      <dgm:t>
        <a:bodyPr/>
        <a:lstStyle/>
        <a:p>
          <a:r>
            <a:rPr lang="en-US" dirty="0" smtClean="0"/>
            <a:t>Illustrating a sequence of events or steps in a process</a:t>
          </a:r>
          <a:endParaRPr lang="en-US" dirty="0"/>
        </a:p>
      </dgm:t>
    </dgm:pt>
    <dgm:pt modelId="{9730FF05-D244-4C2A-B984-4A36047F8004}" type="parTrans" cxnId="{4C6F5262-F2DC-450E-B303-D0016E0BB13D}">
      <dgm:prSet/>
      <dgm:spPr/>
      <dgm:t>
        <a:bodyPr/>
        <a:lstStyle/>
        <a:p>
          <a:endParaRPr lang="en-US"/>
        </a:p>
      </dgm:t>
    </dgm:pt>
    <dgm:pt modelId="{553A1B3E-E4A0-42F1-8503-B4D2A471C27F}" type="sibTrans" cxnId="{4C6F5262-F2DC-450E-B303-D0016E0BB13D}">
      <dgm:prSet/>
      <dgm:spPr/>
      <dgm:t>
        <a:bodyPr/>
        <a:lstStyle/>
        <a:p>
          <a:endParaRPr lang="en-US"/>
        </a:p>
      </dgm:t>
    </dgm:pt>
    <dgm:pt modelId="{4CE28EC6-468A-4424-B373-9180E644401F}">
      <dgm:prSet phldrT="[Text]"/>
      <dgm:spPr/>
      <dgm:t>
        <a:bodyPr/>
        <a:lstStyle/>
        <a:p>
          <a:r>
            <a:rPr lang="en-US" dirty="0" smtClean="0"/>
            <a:t>Saving lecture time</a:t>
          </a:r>
          <a:endParaRPr lang="en-US" dirty="0"/>
        </a:p>
      </dgm:t>
    </dgm:pt>
    <dgm:pt modelId="{A3784D8E-3FE5-46C2-A22F-16C572EAFD1D}" type="parTrans" cxnId="{073D857D-DFD6-4F5C-97F4-CF01D3777608}">
      <dgm:prSet/>
      <dgm:spPr/>
      <dgm:t>
        <a:bodyPr/>
        <a:lstStyle/>
        <a:p>
          <a:endParaRPr lang="en-US"/>
        </a:p>
      </dgm:t>
    </dgm:pt>
    <dgm:pt modelId="{D307067D-EB0A-43E6-A455-B58187537B6F}" type="sibTrans" cxnId="{073D857D-DFD6-4F5C-97F4-CF01D3777608}">
      <dgm:prSet/>
      <dgm:spPr/>
      <dgm:t>
        <a:bodyPr/>
        <a:lstStyle/>
        <a:p>
          <a:endParaRPr lang="en-US"/>
        </a:p>
      </dgm:t>
    </dgm:pt>
    <dgm:pt modelId="{CD7401F6-AF07-4FC2-9856-01BE8166BF2D}" type="pres">
      <dgm:prSet presAssocID="{33BFFDB1-364D-43E4-AA55-2D6C5FFF84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3DFE71-8BAF-4DD0-B31C-9F40BB17FB16}" type="pres">
      <dgm:prSet presAssocID="{DC994439-2273-4C2A-83B0-013E03BA9B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F6BA6-5EF0-4C7A-AB91-1C954F9BC1C7}" type="pres">
      <dgm:prSet presAssocID="{92BB4FE5-D31E-487F-9EC5-2C255119EB49}" presName="sibTrans" presStyleCnt="0"/>
      <dgm:spPr/>
    </dgm:pt>
    <dgm:pt modelId="{53509432-9EB2-45B3-A12F-49FEC094A904}" type="pres">
      <dgm:prSet presAssocID="{DB854CA6-D25E-4F0A-B386-C5F705ECE5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24D1B-A506-414F-BB4E-579D35DED341}" type="pres">
      <dgm:prSet presAssocID="{83C90838-458F-4382-A4B2-DA40B84A6292}" presName="sibTrans" presStyleCnt="0"/>
      <dgm:spPr/>
    </dgm:pt>
    <dgm:pt modelId="{DA1E21B3-869C-4BF2-B10E-1630404C7CD7}" type="pres">
      <dgm:prSet presAssocID="{5C3D417B-152E-4546-9BF4-0D9752B800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D023B-802F-4795-9FA6-F36235E0C065}" type="pres">
      <dgm:prSet presAssocID="{553A1B3E-E4A0-42F1-8503-B4D2A471C27F}" presName="sibTrans" presStyleCnt="0"/>
      <dgm:spPr/>
    </dgm:pt>
    <dgm:pt modelId="{109476BE-CFF9-472C-974A-FB0994515052}" type="pres">
      <dgm:prSet presAssocID="{4CE28EC6-468A-4424-B373-9180E64440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52B3FD-17EA-4652-BF1C-E0A2B3E2C468}" type="presOf" srcId="{33BFFDB1-364D-43E4-AA55-2D6C5FFF84AB}" destId="{CD7401F6-AF07-4FC2-9856-01BE8166BF2D}" srcOrd="0" destOrd="0" presId="urn:microsoft.com/office/officeart/2005/8/layout/default"/>
    <dgm:cxn modelId="{532AAD85-BBEC-4E16-86DD-ACB1A5F89B94}" type="presOf" srcId="{DB854CA6-D25E-4F0A-B386-C5F705ECE566}" destId="{53509432-9EB2-45B3-A12F-49FEC094A904}" srcOrd="0" destOrd="0" presId="urn:microsoft.com/office/officeart/2005/8/layout/default"/>
    <dgm:cxn modelId="{F42D4763-27BD-421F-8527-E081165AE73C}" type="presOf" srcId="{DC994439-2273-4C2A-83B0-013E03BA9B6D}" destId="{3E3DFE71-8BAF-4DD0-B31C-9F40BB17FB16}" srcOrd="0" destOrd="0" presId="urn:microsoft.com/office/officeart/2005/8/layout/default"/>
    <dgm:cxn modelId="{4C6F5262-F2DC-450E-B303-D0016E0BB13D}" srcId="{33BFFDB1-364D-43E4-AA55-2D6C5FFF84AB}" destId="{5C3D417B-152E-4546-9BF4-0D9752B8004F}" srcOrd="2" destOrd="0" parTransId="{9730FF05-D244-4C2A-B984-4A36047F8004}" sibTransId="{553A1B3E-E4A0-42F1-8503-B4D2A471C27F}"/>
    <dgm:cxn modelId="{C3BC95C0-3152-4CC7-8FCD-1D31159901D9}" srcId="{33BFFDB1-364D-43E4-AA55-2D6C5FFF84AB}" destId="{DB854CA6-D25E-4F0A-B386-C5F705ECE566}" srcOrd="1" destOrd="0" parTransId="{8FE2A484-EB64-442E-832E-F3338A9E3216}" sibTransId="{83C90838-458F-4382-A4B2-DA40B84A6292}"/>
    <dgm:cxn modelId="{CDE825DA-164F-4147-9037-8EE7119F2D9B}" srcId="{33BFFDB1-364D-43E4-AA55-2D6C5FFF84AB}" destId="{DC994439-2273-4C2A-83B0-013E03BA9B6D}" srcOrd="0" destOrd="0" parTransId="{0A7CCEE6-78F1-4F34-822D-D6CD32BBE7A1}" sibTransId="{92BB4FE5-D31E-487F-9EC5-2C255119EB49}"/>
    <dgm:cxn modelId="{8A95CAA9-C793-407F-9001-DD761D2D826A}" type="presOf" srcId="{4CE28EC6-468A-4424-B373-9180E644401F}" destId="{109476BE-CFF9-472C-974A-FB0994515052}" srcOrd="0" destOrd="0" presId="urn:microsoft.com/office/officeart/2005/8/layout/default"/>
    <dgm:cxn modelId="{80FBE04F-7DAC-4869-A74B-EEDB0EBD9DD6}" type="presOf" srcId="{5C3D417B-152E-4546-9BF4-0D9752B8004F}" destId="{DA1E21B3-869C-4BF2-B10E-1630404C7CD7}" srcOrd="0" destOrd="0" presId="urn:microsoft.com/office/officeart/2005/8/layout/default"/>
    <dgm:cxn modelId="{073D857D-DFD6-4F5C-97F4-CF01D3777608}" srcId="{33BFFDB1-364D-43E4-AA55-2D6C5FFF84AB}" destId="{4CE28EC6-468A-4424-B373-9180E644401F}" srcOrd="3" destOrd="0" parTransId="{A3784D8E-3FE5-46C2-A22F-16C572EAFD1D}" sibTransId="{D307067D-EB0A-43E6-A455-B58187537B6F}"/>
    <dgm:cxn modelId="{7A1CEF02-5DA3-442F-80E9-E1F31C6A5CFD}" type="presParOf" srcId="{CD7401F6-AF07-4FC2-9856-01BE8166BF2D}" destId="{3E3DFE71-8BAF-4DD0-B31C-9F40BB17FB16}" srcOrd="0" destOrd="0" presId="urn:microsoft.com/office/officeart/2005/8/layout/default"/>
    <dgm:cxn modelId="{D727C7E3-B286-44D3-88E1-E1FDEFE1F3A1}" type="presParOf" srcId="{CD7401F6-AF07-4FC2-9856-01BE8166BF2D}" destId="{B0BF6BA6-5EF0-4C7A-AB91-1C954F9BC1C7}" srcOrd="1" destOrd="0" presId="urn:microsoft.com/office/officeart/2005/8/layout/default"/>
    <dgm:cxn modelId="{6322EB6D-FCF9-4825-B8B6-A0C0F2DDDA5E}" type="presParOf" srcId="{CD7401F6-AF07-4FC2-9856-01BE8166BF2D}" destId="{53509432-9EB2-45B3-A12F-49FEC094A904}" srcOrd="2" destOrd="0" presId="urn:microsoft.com/office/officeart/2005/8/layout/default"/>
    <dgm:cxn modelId="{5FCCB2D0-B16A-4009-8314-9817E7AD1AA2}" type="presParOf" srcId="{CD7401F6-AF07-4FC2-9856-01BE8166BF2D}" destId="{47424D1B-A506-414F-BB4E-579D35DED341}" srcOrd="3" destOrd="0" presId="urn:microsoft.com/office/officeart/2005/8/layout/default"/>
    <dgm:cxn modelId="{69B90278-CBD1-4DAF-9EF2-CA348F2D311A}" type="presParOf" srcId="{CD7401F6-AF07-4FC2-9856-01BE8166BF2D}" destId="{DA1E21B3-869C-4BF2-B10E-1630404C7CD7}" srcOrd="4" destOrd="0" presId="urn:microsoft.com/office/officeart/2005/8/layout/default"/>
    <dgm:cxn modelId="{74383200-304C-45A6-A5E7-BEE6B9B2BF08}" type="presParOf" srcId="{CD7401F6-AF07-4FC2-9856-01BE8166BF2D}" destId="{89ED023B-802F-4795-9FA6-F36235E0C065}" srcOrd="5" destOrd="0" presId="urn:microsoft.com/office/officeart/2005/8/layout/default"/>
    <dgm:cxn modelId="{6DA7DEB5-4D8B-4CFA-B848-339A6818DD96}" type="presParOf" srcId="{CD7401F6-AF07-4FC2-9856-01BE8166BF2D}" destId="{109476BE-CFF9-472C-974A-FB099451505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887BE-6671-4CD4-A2C0-7799AB22916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D930A4-8F97-4E61-90E5-981CC531B205}">
      <dgm:prSet phldrT="[Text]"/>
      <dgm:spPr/>
      <dgm:t>
        <a:bodyPr/>
        <a:lstStyle/>
        <a:p>
          <a:r>
            <a:rPr lang="en-US" dirty="0" smtClean="0"/>
            <a:t>Job or topic</a:t>
          </a:r>
          <a:endParaRPr lang="en-US" dirty="0"/>
        </a:p>
      </dgm:t>
    </dgm:pt>
    <dgm:pt modelId="{3ACCC230-389E-45E2-B230-DA765E410CB5}" type="parTrans" cxnId="{D4214D3F-40E3-4874-96B9-94B3920533BA}">
      <dgm:prSet/>
      <dgm:spPr/>
      <dgm:t>
        <a:bodyPr/>
        <a:lstStyle/>
        <a:p>
          <a:endParaRPr lang="en-US"/>
        </a:p>
      </dgm:t>
    </dgm:pt>
    <dgm:pt modelId="{F1FC7CFD-2F5E-4B90-88E3-1DF3DDC6ABB8}" type="sibTrans" cxnId="{D4214D3F-40E3-4874-96B9-94B3920533BA}">
      <dgm:prSet/>
      <dgm:spPr/>
      <dgm:t>
        <a:bodyPr/>
        <a:lstStyle/>
        <a:p>
          <a:endParaRPr lang="en-US"/>
        </a:p>
      </dgm:t>
    </dgm:pt>
    <dgm:pt modelId="{AE974018-4F18-4354-AAEB-17A5F2BD89CB}">
      <dgm:prSet phldrT="[Text]"/>
      <dgm:spPr/>
      <dgm:t>
        <a:bodyPr/>
        <a:lstStyle/>
        <a:p>
          <a:r>
            <a:rPr lang="en-US" dirty="0" smtClean="0"/>
            <a:t>Level of instruction</a:t>
          </a:r>
          <a:endParaRPr lang="en-US" dirty="0"/>
        </a:p>
      </dgm:t>
    </dgm:pt>
    <dgm:pt modelId="{C92CADD9-7435-4665-A856-8DC9FE26456F}" type="parTrans" cxnId="{4E95AF59-12FF-4CE2-9731-C8F5F7725179}">
      <dgm:prSet/>
      <dgm:spPr/>
      <dgm:t>
        <a:bodyPr/>
        <a:lstStyle/>
        <a:p>
          <a:endParaRPr lang="en-US"/>
        </a:p>
      </dgm:t>
    </dgm:pt>
    <dgm:pt modelId="{A4D4B796-4C41-4B3F-959F-7228FC0495E3}" type="sibTrans" cxnId="{4E95AF59-12FF-4CE2-9731-C8F5F7725179}">
      <dgm:prSet/>
      <dgm:spPr/>
      <dgm:t>
        <a:bodyPr/>
        <a:lstStyle/>
        <a:p>
          <a:endParaRPr lang="en-US"/>
        </a:p>
      </dgm:t>
    </dgm:pt>
    <dgm:pt modelId="{DD40407A-3B0E-478A-B3EF-590170A56000}">
      <dgm:prSet phldrT="[Text]"/>
      <dgm:spPr/>
      <dgm:t>
        <a:bodyPr/>
        <a:lstStyle/>
        <a:p>
          <a:r>
            <a:rPr lang="en-US" dirty="0" smtClean="0"/>
            <a:t>Learning objectives</a:t>
          </a:r>
          <a:endParaRPr lang="en-US" dirty="0"/>
        </a:p>
      </dgm:t>
    </dgm:pt>
    <dgm:pt modelId="{7B6BBCC7-736C-480F-AD93-E0643F1B4316}" type="parTrans" cxnId="{BF36C9A4-598C-475F-A45D-8547B5ACD759}">
      <dgm:prSet/>
      <dgm:spPr/>
      <dgm:t>
        <a:bodyPr/>
        <a:lstStyle/>
        <a:p>
          <a:endParaRPr lang="en-US"/>
        </a:p>
      </dgm:t>
    </dgm:pt>
    <dgm:pt modelId="{69CE0699-8D2C-4CC1-9066-541C046DB32B}" type="sibTrans" cxnId="{BF36C9A4-598C-475F-A45D-8547B5ACD759}">
      <dgm:prSet/>
      <dgm:spPr/>
      <dgm:t>
        <a:bodyPr/>
        <a:lstStyle/>
        <a:p>
          <a:endParaRPr lang="en-US"/>
        </a:p>
      </dgm:t>
    </dgm:pt>
    <dgm:pt modelId="{091F8CD8-7A6D-44BE-84B5-DDC91C889BE5}">
      <dgm:prSet phldrT="[Text]"/>
      <dgm:spPr/>
      <dgm:t>
        <a:bodyPr/>
        <a:lstStyle/>
        <a:p>
          <a:r>
            <a:rPr lang="en-US" dirty="0" smtClean="0"/>
            <a:t>Time frame</a:t>
          </a:r>
          <a:endParaRPr lang="en-US" dirty="0"/>
        </a:p>
      </dgm:t>
    </dgm:pt>
    <dgm:pt modelId="{44601E48-522B-4EEE-8E33-875DBFAB4356}" type="parTrans" cxnId="{9CF264F3-A229-432B-952E-3368504EA579}">
      <dgm:prSet/>
      <dgm:spPr/>
      <dgm:t>
        <a:bodyPr/>
        <a:lstStyle/>
        <a:p>
          <a:endParaRPr lang="en-US"/>
        </a:p>
      </dgm:t>
    </dgm:pt>
    <dgm:pt modelId="{731A334F-F691-4E5D-A903-E01998FD880D}" type="sibTrans" cxnId="{9CF264F3-A229-432B-952E-3368504EA579}">
      <dgm:prSet/>
      <dgm:spPr/>
      <dgm:t>
        <a:bodyPr/>
        <a:lstStyle/>
        <a:p>
          <a:endParaRPr lang="en-US"/>
        </a:p>
      </dgm:t>
    </dgm:pt>
    <dgm:pt modelId="{F4F59A26-EAAE-48E4-8F25-0BED9DB0950E}">
      <dgm:prSet phldrT="[Text]"/>
      <dgm:spPr/>
      <dgm:t>
        <a:bodyPr/>
        <a:lstStyle/>
        <a:p>
          <a:r>
            <a:rPr lang="en-US" dirty="0" smtClean="0"/>
            <a:t>Resources/materials needed</a:t>
          </a:r>
          <a:endParaRPr lang="en-US" dirty="0"/>
        </a:p>
      </dgm:t>
    </dgm:pt>
    <dgm:pt modelId="{16042B46-0C91-4A4C-845E-5C8161D07D30}" type="parTrans" cxnId="{8FDE2D15-4001-4636-A937-C4E8FEF4FABF}">
      <dgm:prSet/>
      <dgm:spPr/>
      <dgm:t>
        <a:bodyPr/>
        <a:lstStyle/>
        <a:p>
          <a:endParaRPr lang="en-US"/>
        </a:p>
      </dgm:t>
    </dgm:pt>
    <dgm:pt modelId="{C33EC3DA-4F90-4B9D-8C6E-312BEE7FC606}" type="sibTrans" cxnId="{8FDE2D15-4001-4636-A937-C4E8FEF4FABF}">
      <dgm:prSet/>
      <dgm:spPr/>
      <dgm:t>
        <a:bodyPr/>
        <a:lstStyle/>
        <a:p>
          <a:endParaRPr lang="en-US"/>
        </a:p>
      </dgm:t>
    </dgm:pt>
    <dgm:pt modelId="{AF1E7D35-E750-4ED9-AEC7-C505440D6396}">
      <dgm:prSet phldrT="[Text]"/>
      <dgm:spPr/>
      <dgm:t>
        <a:bodyPr/>
        <a:lstStyle/>
        <a:p>
          <a:r>
            <a:rPr lang="en-US" dirty="0" smtClean="0"/>
            <a:t>Prerequisites</a:t>
          </a:r>
          <a:endParaRPr lang="en-US" dirty="0"/>
        </a:p>
      </dgm:t>
    </dgm:pt>
    <dgm:pt modelId="{CA9B0AB1-B312-4E48-B1A6-ED4A97E9CBCB}" type="parTrans" cxnId="{B4602C91-7774-4FF7-811C-D6C3BBAA39F8}">
      <dgm:prSet/>
      <dgm:spPr/>
      <dgm:t>
        <a:bodyPr/>
        <a:lstStyle/>
        <a:p>
          <a:endParaRPr lang="en-US"/>
        </a:p>
      </dgm:t>
    </dgm:pt>
    <dgm:pt modelId="{460D2B00-1925-4175-8CB5-08E03C050ABA}" type="sibTrans" cxnId="{B4602C91-7774-4FF7-811C-D6C3BBAA39F8}">
      <dgm:prSet/>
      <dgm:spPr/>
      <dgm:t>
        <a:bodyPr/>
        <a:lstStyle/>
        <a:p>
          <a:endParaRPr lang="en-US"/>
        </a:p>
      </dgm:t>
    </dgm:pt>
    <dgm:pt modelId="{31B328E1-5792-47CA-BC23-F6FB8354AC78}" type="pres">
      <dgm:prSet presAssocID="{3DE887BE-6671-4CD4-A2C0-7799AB2291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04FA31-DAAE-4296-B2B3-8CBA655B5EBA}" type="pres">
      <dgm:prSet presAssocID="{63D930A4-8F97-4E61-90E5-981CC531B20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A9840-1B48-4971-8E4E-3DE848B2BE85}" type="pres">
      <dgm:prSet presAssocID="{F1FC7CFD-2F5E-4B90-88E3-1DF3DDC6ABB8}" presName="spacer" presStyleCnt="0"/>
      <dgm:spPr/>
    </dgm:pt>
    <dgm:pt modelId="{95C8803B-1E4A-444D-B0F2-9EF51706B0EC}" type="pres">
      <dgm:prSet presAssocID="{091F8CD8-7A6D-44BE-84B5-DDC91C889BE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38AB8-C230-4D5A-BBD5-969E6131F7AB}" type="pres">
      <dgm:prSet presAssocID="{731A334F-F691-4E5D-A903-E01998FD880D}" presName="spacer" presStyleCnt="0"/>
      <dgm:spPr/>
    </dgm:pt>
    <dgm:pt modelId="{B3B43CF9-D211-4AAD-8549-ED5A2FBBF3D0}" type="pres">
      <dgm:prSet presAssocID="{AE974018-4F18-4354-AAEB-17A5F2BD89C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38888-8DC7-448C-9E2A-171FD990D7A6}" type="pres">
      <dgm:prSet presAssocID="{A4D4B796-4C41-4B3F-959F-7228FC0495E3}" presName="spacer" presStyleCnt="0"/>
      <dgm:spPr/>
    </dgm:pt>
    <dgm:pt modelId="{0D8C1F7D-CA3B-44F0-8157-E48CF100C161}" type="pres">
      <dgm:prSet presAssocID="{DD40407A-3B0E-478A-B3EF-590170A5600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6655B-10F0-4B5C-9373-EA55A37B285E}" type="pres">
      <dgm:prSet presAssocID="{69CE0699-8D2C-4CC1-9066-541C046DB32B}" presName="spacer" presStyleCnt="0"/>
      <dgm:spPr/>
    </dgm:pt>
    <dgm:pt modelId="{9A54374B-DFA9-4572-BC35-1A6B93332F92}" type="pres">
      <dgm:prSet presAssocID="{F4F59A26-EAAE-48E4-8F25-0BED9DB0950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02536-365A-4903-89F4-EA4F6A1F2A7F}" type="pres">
      <dgm:prSet presAssocID="{C33EC3DA-4F90-4B9D-8C6E-312BEE7FC606}" presName="spacer" presStyleCnt="0"/>
      <dgm:spPr/>
    </dgm:pt>
    <dgm:pt modelId="{E078AB30-414F-4F81-BAE5-7D48E593914D}" type="pres">
      <dgm:prSet presAssocID="{AF1E7D35-E750-4ED9-AEC7-C505440D639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3381CE-BB42-4019-80D2-6BE92807D32F}" type="presOf" srcId="{091F8CD8-7A6D-44BE-84B5-DDC91C889BE5}" destId="{95C8803B-1E4A-444D-B0F2-9EF51706B0EC}" srcOrd="0" destOrd="0" presId="urn:microsoft.com/office/officeart/2005/8/layout/vList2"/>
    <dgm:cxn modelId="{8FDE2D15-4001-4636-A937-C4E8FEF4FABF}" srcId="{3DE887BE-6671-4CD4-A2C0-7799AB22916C}" destId="{F4F59A26-EAAE-48E4-8F25-0BED9DB0950E}" srcOrd="4" destOrd="0" parTransId="{16042B46-0C91-4A4C-845E-5C8161D07D30}" sibTransId="{C33EC3DA-4F90-4B9D-8C6E-312BEE7FC606}"/>
    <dgm:cxn modelId="{25D7B67D-E305-4CEC-884B-1EFD502C93BA}" type="presOf" srcId="{3DE887BE-6671-4CD4-A2C0-7799AB22916C}" destId="{31B328E1-5792-47CA-BC23-F6FB8354AC78}" srcOrd="0" destOrd="0" presId="urn:microsoft.com/office/officeart/2005/8/layout/vList2"/>
    <dgm:cxn modelId="{BAA04C63-76F4-4B33-BA06-8BACE7B71A98}" type="presOf" srcId="{F4F59A26-EAAE-48E4-8F25-0BED9DB0950E}" destId="{9A54374B-DFA9-4572-BC35-1A6B93332F92}" srcOrd="0" destOrd="0" presId="urn:microsoft.com/office/officeart/2005/8/layout/vList2"/>
    <dgm:cxn modelId="{B4602C91-7774-4FF7-811C-D6C3BBAA39F8}" srcId="{3DE887BE-6671-4CD4-A2C0-7799AB22916C}" destId="{AF1E7D35-E750-4ED9-AEC7-C505440D6396}" srcOrd="5" destOrd="0" parTransId="{CA9B0AB1-B312-4E48-B1A6-ED4A97E9CBCB}" sibTransId="{460D2B00-1925-4175-8CB5-08E03C050ABA}"/>
    <dgm:cxn modelId="{BF36C9A4-598C-475F-A45D-8547B5ACD759}" srcId="{3DE887BE-6671-4CD4-A2C0-7799AB22916C}" destId="{DD40407A-3B0E-478A-B3EF-590170A56000}" srcOrd="3" destOrd="0" parTransId="{7B6BBCC7-736C-480F-AD93-E0643F1B4316}" sibTransId="{69CE0699-8D2C-4CC1-9066-541C046DB32B}"/>
    <dgm:cxn modelId="{D4214D3F-40E3-4874-96B9-94B3920533BA}" srcId="{3DE887BE-6671-4CD4-A2C0-7799AB22916C}" destId="{63D930A4-8F97-4E61-90E5-981CC531B205}" srcOrd="0" destOrd="0" parTransId="{3ACCC230-389E-45E2-B230-DA765E410CB5}" sibTransId="{F1FC7CFD-2F5E-4B90-88E3-1DF3DDC6ABB8}"/>
    <dgm:cxn modelId="{53EB7E4C-F1B8-4CBA-8A40-0375A4109D4E}" type="presOf" srcId="{AE974018-4F18-4354-AAEB-17A5F2BD89CB}" destId="{B3B43CF9-D211-4AAD-8549-ED5A2FBBF3D0}" srcOrd="0" destOrd="0" presId="urn:microsoft.com/office/officeart/2005/8/layout/vList2"/>
    <dgm:cxn modelId="{9CF264F3-A229-432B-952E-3368504EA579}" srcId="{3DE887BE-6671-4CD4-A2C0-7799AB22916C}" destId="{091F8CD8-7A6D-44BE-84B5-DDC91C889BE5}" srcOrd="1" destOrd="0" parTransId="{44601E48-522B-4EEE-8E33-875DBFAB4356}" sibTransId="{731A334F-F691-4E5D-A903-E01998FD880D}"/>
    <dgm:cxn modelId="{4E95AF59-12FF-4CE2-9731-C8F5F7725179}" srcId="{3DE887BE-6671-4CD4-A2C0-7799AB22916C}" destId="{AE974018-4F18-4354-AAEB-17A5F2BD89CB}" srcOrd="2" destOrd="0" parTransId="{C92CADD9-7435-4665-A856-8DC9FE26456F}" sibTransId="{A4D4B796-4C41-4B3F-959F-7228FC0495E3}"/>
    <dgm:cxn modelId="{4CAE615C-FEBC-4DDE-93BC-7F2F8177860E}" type="presOf" srcId="{DD40407A-3B0E-478A-B3EF-590170A56000}" destId="{0D8C1F7D-CA3B-44F0-8157-E48CF100C161}" srcOrd="0" destOrd="0" presId="urn:microsoft.com/office/officeart/2005/8/layout/vList2"/>
    <dgm:cxn modelId="{17912C3B-2E70-4B62-91A2-5E60EE37B14D}" type="presOf" srcId="{63D930A4-8F97-4E61-90E5-981CC531B205}" destId="{5204FA31-DAAE-4296-B2B3-8CBA655B5EBA}" srcOrd="0" destOrd="0" presId="urn:microsoft.com/office/officeart/2005/8/layout/vList2"/>
    <dgm:cxn modelId="{975C979A-0620-482C-87DA-999A40D88D86}" type="presOf" srcId="{AF1E7D35-E750-4ED9-AEC7-C505440D6396}" destId="{E078AB30-414F-4F81-BAE5-7D48E593914D}" srcOrd="0" destOrd="0" presId="urn:microsoft.com/office/officeart/2005/8/layout/vList2"/>
    <dgm:cxn modelId="{F4E82995-D19F-4CC5-85A2-19D5F6475FAF}" type="presParOf" srcId="{31B328E1-5792-47CA-BC23-F6FB8354AC78}" destId="{5204FA31-DAAE-4296-B2B3-8CBA655B5EBA}" srcOrd="0" destOrd="0" presId="urn:microsoft.com/office/officeart/2005/8/layout/vList2"/>
    <dgm:cxn modelId="{89E4C69E-8C29-4A69-AF2F-2E13E83A01B1}" type="presParOf" srcId="{31B328E1-5792-47CA-BC23-F6FB8354AC78}" destId="{D53A9840-1B48-4971-8E4E-3DE848B2BE85}" srcOrd="1" destOrd="0" presId="urn:microsoft.com/office/officeart/2005/8/layout/vList2"/>
    <dgm:cxn modelId="{72A95ED5-FFBE-4DBA-ABAA-35AB868622C9}" type="presParOf" srcId="{31B328E1-5792-47CA-BC23-F6FB8354AC78}" destId="{95C8803B-1E4A-444D-B0F2-9EF51706B0EC}" srcOrd="2" destOrd="0" presId="urn:microsoft.com/office/officeart/2005/8/layout/vList2"/>
    <dgm:cxn modelId="{8E5EF977-0CF9-40C0-8743-28DF0B95D4F0}" type="presParOf" srcId="{31B328E1-5792-47CA-BC23-F6FB8354AC78}" destId="{19438AB8-C230-4D5A-BBD5-969E6131F7AB}" srcOrd="3" destOrd="0" presId="urn:microsoft.com/office/officeart/2005/8/layout/vList2"/>
    <dgm:cxn modelId="{AB7F8032-5BAD-417C-A224-8BF9483330B0}" type="presParOf" srcId="{31B328E1-5792-47CA-BC23-F6FB8354AC78}" destId="{B3B43CF9-D211-4AAD-8549-ED5A2FBBF3D0}" srcOrd="4" destOrd="0" presId="urn:microsoft.com/office/officeart/2005/8/layout/vList2"/>
    <dgm:cxn modelId="{DE62448A-7C99-4EBB-B978-B84F8BA9A66E}" type="presParOf" srcId="{31B328E1-5792-47CA-BC23-F6FB8354AC78}" destId="{C9438888-8DC7-448C-9E2A-171FD990D7A6}" srcOrd="5" destOrd="0" presId="urn:microsoft.com/office/officeart/2005/8/layout/vList2"/>
    <dgm:cxn modelId="{879E4F93-4778-4F97-92A2-6280DA7F8129}" type="presParOf" srcId="{31B328E1-5792-47CA-BC23-F6FB8354AC78}" destId="{0D8C1F7D-CA3B-44F0-8157-E48CF100C161}" srcOrd="6" destOrd="0" presId="urn:microsoft.com/office/officeart/2005/8/layout/vList2"/>
    <dgm:cxn modelId="{C7803553-7051-47A5-AE7D-7413B896F5ED}" type="presParOf" srcId="{31B328E1-5792-47CA-BC23-F6FB8354AC78}" destId="{DA16655B-10F0-4B5C-9373-EA55A37B285E}" srcOrd="7" destOrd="0" presId="urn:microsoft.com/office/officeart/2005/8/layout/vList2"/>
    <dgm:cxn modelId="{152CA427-37EC-411A-A177-1962579A3C18}" type="presParOf" srcId="{31B328E1-5792-47CA-BC23-F6FB8354AC78}" destId="{9A54374B-DFA9-4572-BC35-1A6B93332F92}" srcOrd="8" destOrd="0" presId="urn:microsoft.com/office/officeart/2005/8/layout/vList2"/>
    <dgm:cxn modelId="{FF347E70-B15F-4878-B533-656C3EF494BA}" type="presParOf" srcId="{31B328E1-5792-47CA-BC23-F6FB8354AC78}" destId="{BD802536-365A-4903-89F4-EA4F6A1F2A7F}" srcOrd="9" destOrd="0" presId="urn:microsoft.com/office/officeart/2005/8/layout/vList2"/>
    <dgm:cxn modelId="{71068B87-CA24-4987-B287-71BAC574F549}" type="presParOf" srcId="{31B328E1-5792-47CA-BC23-F6FB8354AC78}" destId="{E078AB30-414F-4F81-BAE5-7D48E593914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2F951-7D16-4647-8DD4-56D151BF486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FA8DFF1-AA22-4C46-BC85-A6D5089380E7}">
      <dgm:prSet phldrT="[Text]"/>
      <dgm:spPr/>
      <dgm:t>
        <a:bodyPr/>
        <a:lstStyle/>
        <a:p>
          <a:r>
            <a:rPr lang="en-US" dirty="0" smtClean="0"/>
            <a:t>References</a:t>
          </a:r>
          <a:endParaRPr lang="en-US" dirty="0"/>
        </a:p>
      </dgm:t>
    </dgm:pt>
    <dgm:pt modelId="{74E563AF-E75C-47C5-882E-5CBB0D8B2B8C}" type="parTrans" cxnId="{976B3ED7-C24A-442B-80E8-EBCA60C2F2CE}">
      <dgm:prSet/>
      <dgm:spPr/>
      <dgm:t>
        <a:bodyPr/>
        <a:lstStyle/>
        <a:p>
          <a:endParaRPr lang="en-US"/>
        </a:p>
      </dgm:t>
    </dgm:pt>
    <dgm:pt modelId="{57455A7C-837A-4E0D-8524-E025F2670CDD}" type="sibTrans" cxnId="{976B3ED7-C24A-442B-80E8-EBCA60C2F2CE}">
      <dgm:prSet/>
      <dgm:spPr/>
      <dgm:t>
        <a:bodyPr/>
        <a:lstStyle/>
        <a:p>
          <a:endParaRPr lang="en-US"/>
        </a:p>
      </dgm:t>
    </dgm:pt>
    <dgm:pt modelId="{4C2142C2-65E0-4853-878B-E711D5CF9FF9}">
      <dgm:prSet phldrT="[Text]"/>
      <dgm:spPr/>
      <dgm:t>
        <a:bodyPr/>
        <a:lstStyle/>
        <a:p>
          <a:r>
            <a:rPr lang="en-US" dirty="0" smtClean="0"/>
            <a:t>Lesson summary</a:t>
          </a:r>
          <a:endParaRPr lang="en-US" dirty="0"/>
        </a:p>
      </dgm:t>
    </dgm:pt>
    <dgm:pt modelId="{4F6A73ED-F024-42E9-8F92-BF16ED1E6365}" type="parTrans" cxnId="{16A3D1E1-7C59-4B97-AF18-0AB657F3E3C1}">
      <dgm:prSet/>
      <dgm:spPr/>
      <dgm:t>
        <a:bodyPr/>
        <a:lstStyle/>
        <a:p>
          <a:endParaRPr lang="en-US"/>
        </a:p>
      </dgm:t>
    </dgm:pt>
    <dgm:pt modelId="{9E832849-80C6-467B-8463-470D50122E31}" type="sibTrans" cxnId="{16A3D1E1-7C59-4B97-AF18-0AB657F3E3C1}">
      <dgm:prSet/>
      <dgm:spPr/>
      <dgm:t>
        <a:bodyPr/>
        <a:lstStyle/>
        <a:p>
          <a:endParaRPr lang="en-US"/>
        </a:p>
      </dgm:t>
    </dgm:pt>
    <dgm:pt modelId="{077E1412-2C2E-4FFB-99C5-1D9A17477CBB}">
      <dgm:prSet phldrT="[Text]"/>
      <dgm:spPr/>
      <dgm:t>
        <a:bodyPr/>
        <a:lstStyle/>
        <a:p>
          <a:r>
            <a:rPr lang="en-US" dirty="0" smtClean="0"/>
            <a:t>Assignments</a:t>
          </a:r>
          <a:endParaRPr lang="en-US" dirty="0"/>
        </a:p>
      </dgm:t>
    </dgm:pt>
    <dgm:pt modelId="{554EBA1B-0835-4C33-B47A-F5467EB03EBA}" type="parTrans" cxnId="{58C8CA33-AB69-47A8-94D0-C094CE36DA8F}">
      <dgm:prSet/>
      <dgm:spPr/>
      <dgm:t>
        <a:bodyPr/>
        <a:lstStyle/>
        <a:p>
          <a:endParaRPr lang="en-US"/>
        </a:p>
      </dgm:t>
    </dgm:pt>
    <dgm:pt modelId="{0F849B77-2AC2-420A-AB70-CE2434354E98}" type="sibTrans" cxnId="{58C8CA33-AB69-47A8-94D0-C094CE36DA8F}">
      <dgm:prSet/>
      <dgm:spPr/>
      <dgm:t>
        <a:bodyPr/>
        <a:lstStyle/>
        <a:p>
          <a:endParaRPr lang="en-US"/>
        </a:p>
      </dgm:t>
    </dgm:pt>
    <dgm:pt modelId="{88B4BF60-88CE-4F3B-8B56-4808F97ACC51}">
      <dgm:prSet phldrT="[Text]"/>
      <dgm:spPr/>
      <dgm:t>
        <a:bodyPr/>
        <a:lstStyle/>
        <a:p>
          <a:r>
            <a:rPr lang="en-US" dirty="0" smtClean="0"/>
            <a:t>Lesson outline</a:t>
          </a:r>
          <a:endParaRPr lang="en-US" dirty="0"/>
        </a:p>
      </dgm:t>
    </dgm:pt>
    <dgm:pt modelId="{3BDEC895-A911-473D-A070-D6B46D74DB93}" type="parTrans" cxnId="{AD4AF8F9-D58B-486B-B350-40A19DBA40D5}">
      <dgm:prSet/>
      <dgm:spPr/>
      <dgm:t>
        <a:bodyPr/>
        <a:lstStyle/>
        <a:p>
          <a:endParaRPr lang="en-US"/>
        </a:p>
      </dgm:t>
    </dgm:pt>
    <dgm:pt modelId="{FB89DB00-47D7-45A8-B133-D51D8C576BEA}" type="sibTrans" cxnId="{AD4AF8F9-D58B-486B-B350-40A19DBA40D5}">
      <dgm:prSet/>
      <dgm:spPr/>
      <dgm:t>
        <a:bodyPr/>
        <a:lstStyle/>
        <a:p>
          <a:endParaRPr lang="en-US"/>
        </a:p>
      </dgm:t>
    </dgm:pt>
    <dgm:pt modelId="{B08EB9DB-110A-4842-9479-35A6AB1C79DB}">
      <dgm:prSet phldrT="[Text]"/>
      <dgm:spPr/>
      <dgm:t>
        <a:bodyPr/>
        <a:lstStyle/>
        <a:p>
          <a:r>
            <a:rPr lang="en-US" dirty="0" smtClean="0"/>
            <a:t>Evaluations</a:t>
          </a:r>
          <a:endParaRPr lang="en-US" dirty="0"/>
        </a:p>
      </dgm:t>
    </dgm:pt>
    <dgm:pt modelId="{74B50519-FC7A-4665-BF4A-DF87B2B4C076}" type="parTrans" cxnId="{4DB94572-727E-46C2-9AB5-82A7591EDBC8}">
      <dgm:prSet/>
      <dgm:spPr/>
      <dgm:t>
        <a:bodyPr/>
        <a:lstStyle/>
        <a:p>
          <a:endParaRPr lang="en-US"/>
        </a:p>
      </dgm:t>
    </dgm:pt>
    <dgm:pt modelId="{B38CBFAF-003F-4A38-AAD8-05B8A118F3CC}" type="sibTrans" cxnId="{4DB94572-727E-46C2-9AB5-82A7591EDBC8}">
      <dgm:prSet/>
      <dgm:spPr/>
      <dgm:t>
        <a:bodyPr/>
        <a:lstStyle/>
        <a:p>
          <a:endParaRPr lang="en-US"/>
        </a:p>
      </dgm:t>
    </dgm:pt>
    <dgm:pt modelId="{F697BD6D-88ED-4429-A2B9-BE88D9F9ABA1}" type="pres">
      <dgm:prSet presAssocID="{29F2F951-7D16-4647-8DD4-56D151BF48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B15FF-5C71-40F9-8515-53AC07B05FF8}" type="pres">
      <dgm:prSet presAssocID="{5FA8DFF1-AA22-4C46-BC85-A6D5089380E7}" presName="parentText" presStyleLbl="node1" presStyleIdx="0" presStyleCnt="5" custLinFactNeighborX="3175" custLinFactNeighborY="-371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94EFF-F759-47A0-BE10-F8C05AEEDBF2}" type="pres">
      <dgm:prSet presAssocID="{57455A7C-837A-4E0D-8524-E025F2670CDD}" presName="spacer" presStyleCnt="0"/>
      <dgm:spPr/>
    </dgm:pt>
    <dgm:pt modelId="{DD7A6E20-00BA-49EA-8F75-82D5D751DA4F}" type="pres">
      <dgm:prSet presAssocID="{4C2142C2-65E0-4853-878B-E711D5CF9FF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6D0BA-A4EB-416D-8C62-FEE82754C4AA}" type="pres">
      <dgm:prSet presAssocID="{9E832849-80C6-467B-8463-470D50122E31}" presName="spacer" presStyleCnt="0"/>
      <dgm:spPr/>
    </dgm:pt>
    <dgm:pt modelId="{34B80A9C-9F0E-496A-A31E-3CA24BE590FC}" type="pres">
      <dgm:prSet presAssocID="{077E1412-2C2E-4FFB-99C5-1D9A17477C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7E1A2-C8E0-4AD2-B34D-BF1998C67FA2}" type="pres">
      <dgm:prSet presAssocID="{0F849B77-2AC2-420A-AB70-CE2434354E98}" presName="spacer" presStyleCnt="0"/>
      <dgm:spPr/>
    </dgm:pt>
    <dgm:pt modelId="{0945CA4F-CADA-4443-B2E6-33D9B5C61A4D}" type="pres">
      <dgm:prSet presAssocID="{88B4BF60-88CE-4F3B-8B56-4808F97ACC5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EF0EB-2791-4D60-9035-53D10206FA7E}" type="pres">
      <dgm:prSet presAssocID="{FB89DB00-47D7-45A8-B133-D51D8C576BEA}" presName="spacer" presStyleCnt="0"/>
      <dgm:spPr/>
    </dgm:pt>
    <dgm:pt modelId="{5ABAD36C-BC41-43B1-8DDD-42601F4336A8}" type="pres">
      <dgm:prSet presAssocID="{B08EB9DB-110A-4842-9479-35A6AB1C79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C8CA33-AB69-47A8-94D0-C094CE36DA8F}" srcId="{29F2F951-7D16-4647-8DD4-56D151BF486F}" destId="{077E1412-2C2E-4FFB-99C5-1D9A17477CBB}" srcOrd="2" destOrd="0" parTransId="{554EBA1B-0835-4C33-B47A-F5467EB03EBA}" sibTransId="{0F849B77-2AC2-420A-AB70-CE2434354E98}"/>
    <dgm:cxn modelId="{3CA8DFD8-9A0B-4E32-A70E-BD2380B1235E}" type="presOf" srcId="{88B4BF60-88CE-4F3B-8B56-4808F97ACC51}" destId="{0945CA4F-CADA-4443-B2E6-33D9B5C61A4D}" srcOrd="0" destOrd="0" presId="urn:microsoft.com/office/officeart/2005/8/layout/vList2"/>
    <dgm:cxn modelId="{1E1E0F70-A785-4581-857C-45831A9665E5}" type="presOf" srcId="{5FA8DFF1-AA22-4C46-BC85-A6D5089380E7}" destId="{3E1B15FF-5C71-40F9-8515-53AC07B05FF8}" srcOrd="0" destOrd="0" presId="urn:microsoft.com/office/officeart/2005/8/layout/vList2"/>
    <dgm:cxn modelId="{66244CEB-9982-4FF8-B4F2-EC3571D60C93}" type="presOf" srcId="{077E1412-2C2E-4FFB-99C5-1D9A17477CBB}" destId="{34B80A9C-9F0E-496A-A31E-3CA24BE590FC}" srcOrd="0" destOrd="0" presId="urn:microsoft.com/office/officeart/2005/8/layout/vList2"/>
    <dgm:cxn modelId="{4DB94572-727E-46C2-9AB5-82A7591EDBC8}" srcId="{29F2F951-7D16-4647-8DD4-56D151BF486F}" destId="{B08EB9DB-110A-4842-9479-35A6AB1C79DB}" srcOrd="4" destOrd="0" parTransId="{74B50519-FC7A-4665-BF4A-DF87B2B4C076}" sibTransId="{B38CBFAF-003F-4A38-AAD8-05B8A118F3CC}"/>
    <dgm:cxn modelId="{C2277867-388B-4E83-AFF9-2FECCE3427DD}" type="presOf" srcId="{B08EB9DB-110A-4842-9479-35A6AB1C79DB}" destId="{5ABAD36C-BC41-43B1-8DDD-42601F4336A8}" srcOrd="0" destOrd="0" presId="urn:microsoft.com/office/officeart/2005/8/layout/vList2"/>
    <dgm:cxn modelId="{3CC7644C-2015-400D-91FA-2E41DC18F9E5}" type="presOf" srcId="{4C2142C2-65E0-4853-878B-E711D5CF9FF9}" destId="{DD7A6E20-00BA-49EA-8F75-82D5D751DA4F}" srcOrd="0" destOrd="0" presId="urn:microsoft.com/office/officeart/2005/8/layout/vList2"/>
    <dgm:cxn modelId="{16A3D1E1-7C59-4B97-AF18-0AB657F3E3C1}" srcId="{29F2F951-7D16-4647-8DD4-56D151BF486F}" destId="{4C2142C2-65E0-4853-878B-E711D5CF9FF9}" srcOrd="1" destOrd="0" parTransId="{4F6A73ED-F024-42E9-8F92-BF16ED1E6365}" sibTransId="{9E832849-80C6-467B-8463-470D50122E31}"/>
    <dgm:cxn modelId="{2097B380-B5E3-499E-9BEE-75EA1F55D768}" type="presOf" srcId="{29F2F951-7D16-4647-8DD4-56D151BF486F}" destId="{F697BD6D-88ED-4429-A2B9-BE88D9F9ABA1}" srcOrd="0" destOrd="0" presId="urn:microsoft.com/office/officeart/2005/8/layout/vList2"/>
    <dgm:cxn modelId="{AD4AF8F9-D58B-486B-B350-40A19DBA40D5}" srcId="{29F2F951-7D16-4647-8DD4-56D151BF486F}" destId="{88B4BF60-88CE-4F3B-8B56-4808F97ACC51}" srcOrd="3" destOrd="0" parTransId="{3BDEC895-A911-473D-A070-D6B46D74DB93}" sibTransId="{FB89DB00-47D7-45A8-B133-D51D8C576BEA}"/>
    <dgm:cxn modelId="{976B3ED7-C24A-442B-80E8-EBCA60C2F2CE}" srcId="{29F2F951-7D16-4647-8DD4-56D151BF486F}" destId="{5FA8DFF1-AA22-4C46-BC85-A6D5089380E7}" srcOrd="0" destOrd="0" parTransId="{74E563AF-E75C-47C5-882E-5CBB0D8B2B8C}" sibTransId="{57455A7C-837A-4E0D-8524-E025F2670CDD}"/>
    <dgm:cxn modelId="{7E88503B-AAAF-4F97-A4FD-3BC571FAED4E}" type="presParOf" srcId="{F697BD6D-88ED-4429-A2B9-BE88D9F9ABA1}" destId="{3E1B15FF-5C71-40F9-8515-53AC07B05FF8}" srcOrd="0" destOrd="0" presId="urn:microsoft.com/office/officeart/2005/8/layout/vList2"/>
    <dgm:cxn modelId="{627BA5FC-D97C-4CAF-B4BC-EF62910BB09C}" type="presParOf" srcId="{F697BD6D-88ED-4429-A2B9-BE88D9F9ABA1}" destId="{47894EFF-F759-47A0-BE10-F8C05AEEDBF2}" srcOrd="1" destOrd="0" presId="urn:microsoft.com/office/officeart/2005/8/layout/vList2"/>
    <dgm:cxn modelId="{1A9723A0-5F83-4743-8FB2-0299E6599DF3}" type="presParOf" srcId="{F697BD6D-88ED-4429-A2B9-BE88D9F9ABA1}" destId="{DD7A6E20-00BA-49EA-8F75-82D5D751DA4F}" srcOrd="2" destOrd="0" presId="urn:microsoft.com/office/officeart/2005/8/layout/vList2"/>
    <dgm:cxn modelId="{83E3AF52-E385-4022-B095-88CA275198B9}" type="presParOf" srcId="{F697BD6D-88ED-4429-A2B9-BE88D9F9ABA1}" destId="{9F86D0BA-A4EB-416D-8C62-FEE82754C4AA}" srcOrd="3" destOrd="0" presId="urn:microsoft.com/office/officeart/2005/8/layout/vList2"/>
    <dgm:cxn modelId="{C60D2531-9769-4D6E-93CB-26AD8F62FD09}" type="presParOf" srcId="{F697BD6D-88ED-4429-A2B9-BE88D9F9ABA1}" destId="{34B80A9C-9F0E-496A-A31E-3CA24BE590FC}" srcOrd="4" destOrd="0" presId="urn:microsoft.com/office/officeart/2005/8/layout/vList2"/>
    <dgm:cxn modelId="{87BD1182-F813-4CFD-B195-BAC527ED5ADC}" type="presParOf" srcId="{F697BD6D-88ED-4429-A2B9-BE88D9F9ABA1}" destId="{A617E1A2-C8E0-4AD2-B34D-BF1998C67FA2}" srcOrd="5" destOrd="0" presId="urn:microsoft.com/office/officeart/2005/8/layout/vList2"/>
    <dgm:cxn modelId="{AE7C8CA1-6BC7-452B-9E5C-3E1EE5A5D38C}" type="presParOf" srcId="{F697BD6D-88ED-4429-A2B9-BE88D9F9ABA1}" destId="{0945CA4F-CADA-4443-B2E6-33D9B5C61A4D}" srcOrd="6" destOrd="0" presId="urn:microsoft.com/office/officeart/2005/8/layout/vList2"/>
    <dgm:cxn modelId="{162848CD-CDF7-4BA8-AF01-375903FD5035}" type="presParOf" srcId="{F697BD6D-88ED-4429-A2B9-BE88D9F9ABA1}" destId="{CDFEF0EB-2791-4D60-9035-53D10206FA7E}" srcOrd="7" destOrd="0" presId="urn:microsoft.com/office/officeart/2005/8/layout/vList2"/>
    <dgm:cxn modelId="{A64ED8D3-AA39-42EB-9319-E208D996DCD0}" type="presParOf" srcId="{F697BD6D-88ED-4429-A2B9-BE88D9F9ABA1}" destId="{5ABAD36C-BC41-43B1-8DDD-42601F4336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B279EF-F33F-4C31-98BE-EF7244D0AEA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2" csCatId="accent2" phldr="1"/>
      <dgm:spPr/>
    </dgm:pt>
    <dgm:pt modelId="{C4057D1C-9839-47F7-AE51-B3BA33312C27}">
      <dgm:prSet phldrT="[Text]"/>
      <dgm:spPr/>
      <dgm:t>
        <a:bodyPr/>
        <a:lstStyle/>
        <a:p>
          <a:r>
            <a:rPr lang="en-US" dirty="0" smtClean="0"/>
            <a:t>Performance statement</a:t>
          </a:r>
          <a:endParaRPr lang="en-US" dirty="0"/>
        </a:p>
      </dgm:t>
    </dgm:pt>
    <dgm:pt modelId="{5913DEE2-A278-4F1A-9897-E8E7309C9468}" type="parTrans" cxnId="{7B3C4A27-37C7-4F65-9B19-8393AFD1B1B0}">
      <dgm:prSet/>
      <dgm:spPr/>
      <dgm:t>
        <a:bodyPr/>
        <a:lstStyle/>
        <a:p>
          <a:endParaRPr lang="en-US"/>
        </a:p>
      </dgm:t>
    </dgm:pt>
    <dgm:pt modelId="{757A1E6B-3E51-4C81-8EE5-36D90FFFC653}" type="sibTrans" cxnId="{7B3C4A27-37C7-4F65-9B19-8393AFD1B1B0}">
      <dgm:prSet/>
      <dgm:spPr/>
      <dgm:t>
        <a:bodyPr/>
        <a:lstStyle/>
        <a:p>
          <a:endParaRPr lang="en-US"/>
        </a:p>
      </dgm:t>
    </dgm:pt>
    <dgm:pt modelId="{F9651ECD-C38B-4848-B9EF-75AACBA95C29}">
      <dgm:prSet phldrT="[Text]"/>
      <dgm:spPr/>
      <dgm:t>
        <a:bodyPr/>
        <a:lstStyle/>
        <a:p>
          <a:r>
            <a:rPr lang="en-US" dirty="0" smtClean="0"/>
            <a:t>Conditions description</a:t>
          </a:r>
          <a:endParaRPr lang="en-US" dirty="0"/>
        </a:p>
      </dgm:t>
    </dgm:pt>
    <dgm:pt modelId="{989E261C-92E0-4CD3-8760-9E955C6F1556}" type="parTrans" cxnId="{ABC43369-C154-4A06-8315-2A316FC1FD2E}">
      <dgm:prSet/>
      <dgm:spPr/>
      <dgm:t>
        <a:bodyPr/>
        <a:lstStyle/>
        <a:p>
          <a:endParaRPr lang="en-US"/>
        </a:p>
      </dgm:t>
    </dgm:pt>
    <dgm:pt modelId="{B1F072ED-13DD-46EE-81E1-4EE1287F8A99}" type="sibTrans" cxnId="{ABC43369-C154-4A06-8315-2A316FC1FD2E}">
      <dgm:prSet/>
      <dgm:spPr/>
      <dgm:t>
        <a:bodyPr/>
        <a:lstStyle/>
        <a:p>
          <a:endParaRPr lang="en-US"/>
        </a:p>
      </dgm:t>
    </dgm:pt>
    <dgm:pt modelId="{B3C40738-668D-4C59-81B4-C89A5C2224BD}">
      <dgm:prSet phldrT="[Text]"/>
      <dgm:spPr/>
      <dgm:t>
        <a:bodyPr/>
        <a:lstStyle/>
        <a:p>
          <a:r>
            <a:rPr lang="en-US" dirty="0" smtClean="0"/>
            <a:t>Standards criteria</a:t>
          </a:r>
          <a:endParaRPr lang="en-US" dirty="0"/>
        </a:p>
      </dgm:t>
    </dgm:pt>
    <dgm:pt modelId="{C40D45A3-6661-4518-BC03-E5F0A65756E0}" type="parTrans" cxnId="{6189478D-E03F-4C48-B360-8E2DCCC04D3D}">
      <dgm:prSet/>
      <dgm:spPr/>
      <dgm:t>
        <a:bodyPr/>
        <a:lstStyle/>
        <a:p>
          <a:endParaRPr lang="en-US"/>
        </a:p>
      </dgm:t>
    </dgm:pt>
    <dgm:pt modelId="{2503B88E-ADEF-45E1-B916-4EBC1561932A}" type="sibTrans" cxnId="{6189478D-E03F-4C48-B360-8E2DCCC04D3D}">
      <dgm:prSet/>
      <dgm:spPr/>
      <dgm:t>
        <a:bodyPr/>
        <a:lstStyle/>
        <a:p>
          <a:endParaRPr lang="en-US"/>
        </a:p>
      </dgm:t>
    </dgm:pt>
    <dgm:pt modelId="{950DB483-06C7-4FE3-BFFC-F950B64B2801}" type="pres">
      <dgm:prSet presAssocID="{61B279EF-F33F-4C31-98BE-EF7244D0AEA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32E5157-5406-459F-87B8-D77484E0CFA6}" type="pres">
      <dgm:prSet presAssocID="{C4057D1C-9839-47F7-AE51-B3BA33312C27}" presName="Accent1" presStyleCnt="0"/>
      <dgm:spPr/>
    </dgm:pt>
    <dgm:pt modelId="{2EA353BB-7B96-4462-A21E-CB7D38063A77}" type="pres">
      <dgm:prSet presAssocID="{C4057D1C-9839-47F7-AE51-B3BA33312C27}" presName="Accent" presStyleLbl="node1" presStyleIdx="0" presStyleCnt="3"/>
      <dgm:spPr/>
    </dgm:pt>
    <dgm:pt modelId="{96A43352-311D-4A2B-ACE7-1E1270E08A1F}" type="pres">
      <dgm:prSet presAssocID="{C4057D1C-9839-47F7-AE51-B3BA33312C2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5F067-737D-4C5A-B160-96F9F67F0DD5}" type="pres">
      <dgm:prSet presAssocID="{F9651ECD-C38B-4848-B9EF-75AACBA95C29}" presName="Accent2" presStyleCnt="0"/>
      <dgm:spPr/>
    </dgm:pt>
    <dgm:pt modelId="{8FCA4A22-BAE2-4421-9B3C-F37A9FDE94A4}" type="pres">
      <dgm:prSet presAssocID="{F9651ECD-C38B-4848-B9EF-75AACBA95C29}" presName="Accent" presStyleLbl="node1" presStyleIdx="1" presStyleCnt="3"/>
      <dgm:spPr/>
    </dgm:pt>
    <dgm:pt modelId="{64D08202-A314-4D37-906B-F2FB6B5D4A18}" type="pres">
      <dgm:prSet presAssocID="{F9651ECD-C38B-4848-B9EF-75AACBA95C2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A705C-7F19-48FD-B730-20E7D6DD01B7}" type="pres">
      <dgm:prSet presAssocID="{B3C40738-668D-4C59-81B4-C89A5C2224BD}" presName="Accent3" presStyleCnt="0"/>
      <dgm:spPr/>
    </dgm:pt>
    <dgm:pt modelId="{70371BD0-C7A6-4EB6-B769-C3570E3F34E6}" type="pres">
      <dgm:prSet presAssocID="{B3C40738-668D-4C59-81B4-C89A5C2224BD}" presName="Accent" presStyleLbl="node1" presStyleIdx="2" presStyleCnt="3"/>
      <dgm:spPr/>
    </dgm:pt>
    <dgm:pt modelId="{ACFB1B5F-1979-448F-89A7-7578E6D38ED0}" type="pres">
      <dgm:prSet presAssocID="{B3C40738-668D-4C59-81B4-C89A5C2224B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E8AA19-2D1A-4255-8D43-60770ABADE4B}" type="presOf" srcId="{61B279EF-F33F-4C31-98BE-EF7244D0AEAB}" destId="{950DB483-06C7-4FE3-BFFC-F950B64B2801}" srcOrd="0" destOrd="0" presId="urn:microsoft.com/office/officeart/2009/layout/CircleArrowProcess"/>
    <dgm:cxn modelId="{7B3C4A27-37C7-4F65-9B19-8393AFD1B1B0}" srcId="{61B279EF-F33F-4C31-98BE-EF7244D0AEAB}" destId="{C4057D1C-9839-47F7-AE51-B3BA33312C27}" srcOrd="0" destOrd="0" parTransId="{5913DEE2-A278-4F1A-9897-E8E7309C9468}" sibTransId="{757A1E6B-3E51-4C81-8EE5-36D90FFFC653}"/>
    <dgm:cxn modelId="{1CC28586-C1B4-45CA-980A-04C1C6B0D0C2}" type="presOf" srcId="{B3C40738-668D-4C59-81B4-C89A5C2224BD}" destId="{ACFB1B5F-1979-448F-89A7-7578E6D38ED0}" srcOrd="0" destOrd="0" presId="urn:microsoft.com/office/officeart/2009/layout/CircleArrowProcess"/>
    <dgm:cxn modelId="{5461D47E-04D8-4148-81C1-DFE498736CA6}" type="presOf" srcId="{F9651ECD-C38B-4848-B9EF-75AACBA95C29}" destId="{64D08202-A314-4D37-906B-F2FB6B5D4A18}" srcOrd="0" destOrd="0" presId="urn:microsoft.com/office/officeart/2009/layout/CircleArrowProcess"/>
    <dgm:cxn modelId="{6189478D-E03F-4C48-B360-8E2DCCC04D3D}" srcId="{61B279EF-F33F-4C31-98BE-EF7244D0AEAB}" destId="{B3C40738-668D-4C59-81B4-C89A5C2224BD}" srcOrd="2" destOrd="0" parTransId="{C40D45A3-6661-4518-BC03-E5F0A65756E0}" sibTransId="{2503B88E-ADEF-45E1-B916-4EBC1561932A}"/>
    <dgm:cxn modelId="{ABC43369-C154-4A06-8315-2A316FC1FD2E}" srcId="{61B279EF-F33F-4C31-98BE-EF7244D0AEAB}" destId="{F9651ECD-C38B-4848-B9EF-75AACBA95C29}" srcOrd="1" destOrd="0" parTransId="{989E261C-92E0-4CD3-8760-9E955C6F1556}" sibTransId="{B1F072ED-13DD-46EE-81E1-4EE1287F8A99}"/>
    <dgm:cxn modelId="{9156B2B7-19D3-4E91-A2B0-9AE29E6BFDD7}" type="presOf" srcId="{C4057D1C-9839-47F7-AE51-B3BA33312C27}" destId="{96A43352-311D-4A2B-ACE7-1E1270E08A1F}" srcOrd="0" destOrd="0" presId="urn:microsoft.com/office/officeart/2009/layout/CircleArrowProcess"/>
    <dgm:cxn modelId="{183C1FC7-F320-4DF7-AA8E-0BF4D3D41756}" type="presParOf" srcId="{950DB483-06C7-4FE3-BFFC-F950B64B2801}" destId="{932E5157-5406-459F-87B8-D77484E0CFA6}" srcOrd="0" destOrd="0" presId="urn:microsoft.com/office/officeart/2009/layout/CircleArrowProcess"/>
    <dgm:cxn modelId="{046BFF7B-0C0F-4E24-8DF4-CDD6027F1999}" type="presParOf" srcId="{932E5157-5406-459F-87B8-D77484E0CFA6}" destId="{2EA353BB-7B96-4462-A21E-CB7D38063A77}" srcOrd="0" destOrd="0" presId="urn:microsoft.com/office/officeart/2009/layout/CircleArrowProcess"/>
    <dgm:cxn modelId="{49FC89D3-A78A-4D54-BA67-919321A26DDF}" type="presParOf" srcId="{950DB483-06C7-4FE3-BFFC-F950B64B2801}" destId="{96A43352-311D-4A2B-ACE7-1E1270E08A1F}" srcOrd="1" destOrd="0" presId="urn:microsoft.com/office/officeart/2009/layout/CircleArrowProcess"/>
    <dgm:cxn modelId="{72850F15-4844-4658-9B28-6D36B2739E0C}" type="presParOf" srcId="{950DB483-06C7-4FE3-BFFC-F950B64B2801}" destId="{E215F067-737D-4C5A-B160-96F9F67F0DD5}" srcOrd="2" destOrd="0" presId="urn:microsoft.com/office/officeart/2009/layout/CircleArrowProcess"/>
    <dgm:cxn modelId="{D8652E6C-0E30-4A33-B22C-438394A33B7C}" type="presParOf" srcId="{E215F067-737D-4C5A-B160-96F9F67F0DD5}" destId="{8FCA4A22-BAE2-4421-9B3C-F37A9FDE94A4}" srcOrd="0" destOrd="0" presId="urn:microsoft.com/office/officeart/2009/layout/CircleArrowProcess"/>
    <dgm:cxn modelId="{459B4A7F-2067-4265-BC8C-E55DEE4392F9}" type="presParOf" srcId="{950DB483-06C7-4FE3-BFFC-F950B64B2801}" destId="{64D08202-A314-4D37-906B-F2FB6B5D4A18}" srcOrd="3" destOrd="0" presId="urn:microsoft.com/office/officeart/2009/layout/CircleArrowProcess"/>
    <dgm:cxn modelId="{613DA5BC-D73D-44EE-B161-1F02BB898CDA}" type="presParOf" srcId="{950DB483-06C7-4FE3-BFFC-F950B64B2801}" destId="{826A705C-7F19-48FD-B730-20E7D6DD01B7}" srcOrd="4" destOrd="0" presId="urn:microsoft.com/office/officeart/2009/layout/CircleArrowProcess"/>
    <dgm:cxn modelId="{72882C9B-56B2-4D07-83C5-3C97262F10AF}" type="presParOf" srcId="{826A705C-7F19-48FD-B730-20E7D6DD01B7}" destId="{70371BD0-C7A6-4EB6-B769-C3570E3F34E6}" srcOrd="0" destOrd="0" presId="urn:microsoft.com/office/officeart/2009/layout/CircleArrowProcess"/>
    <dgm:cxn modelId="{E63EB7DE-0184-462F-98B8-69137D70A0A0}" type="presParOf" srcId="{950DB483-06C7-4FE3-BFFC-F950B64B2801}" destId="{ACFB1B5F-1979-448F-89A7-7578E6D38ED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67E46D-FB89-48A0-B5CC-B58C2D870F5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0C4C5F-36D1-45EB-A6BE-6CBA2DCF0F05}">
      <dgm:prSet phldrT="[Text]"/>
      <dgm:spPr/>
      <dgm:t>
        <a:bodyPr/>
        <a:lstStyle/>
        <a:p>
          <a:r>
            <a:rPr lang="en-US" dirty="0" smtClean="0"/>
            <a:t>NIST reports</a:t>
          </a:r>
          <a:endParaRPr lang="en-US" dirty="0"/>
        </a:p>
      </dgm:t>
    </dgm:pt>
    <dgm:pt modelId="{1BCE9F78-096D-4F4A-8F9A-29B92777BB94}" type="parTrans" cxnId="{D1DFF948-913A-4B7B-8A99-B6C2562349BD}">
      <dgm:prSet/>
      <dgm:spPr/>
      <dgm:t>
        <a:bodyPr/>
        <a:lstStyle/>
        <a:p>
          <a:endParaRPr lang="en-US"/>
        </a:p>
      </dgm:t>
    </dgm:pt>
    <dgm:pt modelId="{E752D5FE-0FBA-411A-8195-146573FCEE35}" type="sibTrans" cxnId="{D1DFF948-913A-4B7B-8A99-B6C2562349BD}">
      <dgm:prSet/>
      <dgm:spPr/>
      <dgm:t>
        <a:bodyPr/>
        <a:lstStyle/>
        <a:p>
          <a:endParaRPr lang="en-US"/>
        </a:p>
      </dgm:t>
    </dgm:pt>
    <dgm:pt modelId="{DFCACE16-9838-47BF-B895-F4E423BED4A4}">
      <dgm:prSet phldrT="[Text]"/>
      <dgm:spPr/>
      <dgm:t>
        <a:bodyPr/>
        <a:lstStyle/>
        <a:p>
          <a:r>
            <a:rPr lang="en-US" dirty="0" smtClean="0"/>
            <a:t>NIOSH reports</a:t>
          </a:r>
          <a:endParaRPr lang="en-US" dirty="0"/>
        </a:p>
      </dgm:t>
    </dgm:pt>
    <dgm:pt modelId="{314FB509-282E-4FBD-A6F3-40A145744CFA}" type="parTrans" cxnId="{8832D95E-9395-4FB8-A609-DE464F97AF27}">
      <dgm:prSet/>
      <dgm:spPr/>
      <dgm:t>
        <a:bodyPr/>
        <a:lstStyle/>
        <a:p>
          <a:endParaRPr lang="en-US"/>
        </a:p>
      </dgm:t>
    </dgm:pt>
    <dgm:pt modelId="{652F23BA-668D-463E-A17B-96660AEC03A3}" type="sibTrans" cxnId="{8832D95E-9395-4FB8-A609-DE464F97AF27}">
      <dgm:prSet/>
      <dgm:spPr/>
      <dgm:t>
        <a:bodyPr/>
        <a:lstStyle/>
        <a:p>
          <a:endParaRPr lang="en-US"/>
        </a:p>
      </dgm:t>
    </dgm:pt>
    <dgm:pt modelId="{F66EBA96-8824-4614-AE0A-F5CE332A84CA}">
      <dgm:prSet phldrT="[Text]"/>
      <dgm:spPr/>
      <dgm:t>
        <a:bodyPr/>
        <a:lstStyle/>
        <a:p>
          <a:r>
            <a:rPr lang="en-US" dirty="0" smtClean="0"/>
            <a:t>User-generated video</a:t>
          </a:r>
          <a:endParaRPr lang="en-US" dirty="0"/>
        </a:p>
      </dgm:t>
    </dgm:pt>
    <dgm:pt modelId="{29A289ED-5EF7-4991-B466-F8821B5EE0A5}" type="parTrans" cxnId="{5CBC27FD-5745-4BA2-B4AF-04AD2F23865C}">
      <dgm:prSet/>
      <dgm:spPr/>
      <dgm:t>
        <a:bodyPr/>
        <a:lstStyle/>
        <a:p>
          <a:endParaRPr lang="en-US"/>
        </a:p>
      </dgm:t>
    </dgm:pt>
    <dgm:pt modelId="{8569449E-829D-48CC-B140-B696AA05C152}" type="sibTrans" cxnId="{5CBC27FD-5745-4BA2-B4AF-04AD2F23865C}">
      <dgm:prSet/>
      <dgm:spPr/>
      <dgm:t>
        <a:bodyPr/>
        <a:lstStyle/>
        <a:p>
          <a:endParaRPr lang="en-US"/>
        </a:p>
      </dgm:t>
    </dgm:pt>
    <dgm:pt modelId="{DCDBE997-71B4-47A9-AE9B-AF0EF8E01BB9}">
      <dgm:prSet phldrT="[Text]"/>
      <dgm:spPr/>
      <dgm:t>
        <a:bodyPr/>
        <a:lstStyle/>
        <a:p>
          <a:r>
            <a:rPr lang="en-US" dirty="0" smtClean="0"/>
            <a:t>Supplementary texts</a:t>
          </a:r>
          <a:endParaRPr lang="en-US" dirty="0"/>
        </a:p>
      </dgm:t>
    </dgm:pt>
    <dgm:pt modelId="{23AE1314-56D3-40DE-8AB5-0B4D835990A2}" type="parTrans" cxnId="{C4F3DB44-746E-482E-9AF5-E9E64DE604A4}">
      <dgm:prSet/>
      <dgm:spPr/>
      <dgm:t>
        <a:bodyPr/>
        <a:lstStyle/>
        <a:p>
          <a:endParaRPr lang="en-US"/>
        </a:p>
      </dgm:t>
    </dgm:pt>
    <dgm:pt modelId="{8CAC0850-DC26-48F9-B4AD-B2EEBF6A67D9}" type="sibTrans" cxnId="{C4F3DB44-746E-482E-9AF5-E9E64DE604A4}">
      <dgm:prSet/>
      <dgm:spPr/>
      <dgm:t>
        <a:bodyPr/>
        <a:lstStyle/>
        <a:p>
          <a:endParaRPr lang="en-US"/>
        </a:p>
      </dgm:t>
    </dgm:pt>
    <dgm:pt modelId="{ADAE71EC-D755-46C0-B961-2613855D9E30}">
      <dgm:prSet phldrT="[Text]"/>
      <dgm:spPr/>
      <dgm:t>
        <a:bodyPr/>
        <a:lstStyle/>
        <a:p>
          <a:r>
            <a:rPr lang="en-US" dirty="0" smtClean="0"/>
            <a:t>Fire and emergency services related websites</a:t>
          </a:r>
          <a:endParaRPr lang="en-US" dirty="0"/>
        </a:p>
      </dgm:t>
    </dgm:pt>
    <dgm:pt modelId="{799C3381-B109-454E-A118-071903174540}" type="parTrans" cxnId="{0F5D6E1C-657F-4EEC-9771-C265CDE0DAAE}">
      <dgm:prSet/>
      <dgm:spPr/>
      <dgm:t>
        <a:bodyPr/>
        <a:lstStyle/>
        <a:p>
          <a:endParaRPr lang="en-US"/>
        </a:p>
      </dgm:t>
    </dgm:pt>
    <dgm:pt modelId="{835240F4-5036-407E-962C-944E2CBC83D1}" type="sibTrans" cxnId="{0F5D6E1C-657F-4EEC-9771-C265CDE0DAAE}">
      <dgm:prSet/>
      <dgm:spPr/>
      <dgm:t>
        <a:bodyPr/>
        <a:lstStyle/>
        <a:p>
          <a:endParaRPr lang="en-US"/>
        </a:p>
      </dgm:t>
    </dgm:pt>
    <dgm:pt modelId="{3688A362-82AC-42F7-9DA2-D9F15A23A5EF}" type="pres">
      <dgm:prSet presAssocID="{CB67E46D-FB89-48A0-B5CC-B58C2D870F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481B06-BB10-4BC9-8F03-4338AC7B1525}" type="pres">
      <dgm:prSet presAssocID="{170C4C5F-36D1-45EB-A6BE-6CBA2DCF0F05}" presName="parentLin" presStyleCnt="0"/>
      <dgm:spPr/>
    </dgm:pt>
    <dgm:pt modelId="{1FD7F2A0-1B1F-4E11-AB4D-73F5F8B4C637}" type="pres">
      <dgm:prSet presAssocID="{170C4C5F-36D1-45EB-A6BE-6CBA2DCF0F0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C9C9A56-4803-485D-BDB6-3A7D81E8619E}" type="pres">
      <dgm:prSet presAssocID="{170C4C5F-36D1-45EB-A6BE-6CBA2DCF0F0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89CE4-DD1F-4F17-9B79-AC3A6166DD46}" type="pres">
      <dgm:prSet presAssocID="{170C4C5F-36D1-45EB-A6BE-6CBA2DCF0F05}" presName="negativeSpace" presStyleCnt="0"/>
      <dgm:spPr/>
    </dgm:pt>
    <dgm:pt modelId="{7EF085FC-7B2E-4E38-A442-957232DC038A}" type="pres">
      <dgm:prSet presAssocID="{170C4C5F-36D1-45EB-A6BE-6CBA2DCF0F05}" presName="childText" presStyleLbl="conFgAcc1" presStyleIdx="0" presStyleCnt="5">
        <dgm:presLayoutVars>
          <dgm:bulletEnabled val="1"/>
        </dgm:presLayoutVars>
      </dgm:prSet>
      <dgm:spPr/>
    </dgm:pt>
    <dgm:pt modelId="{04A6A4A0-8C68-4990-BFE1-E5B7FF8A8725}" type="pres">
      <dgm:prSet presAssocID="{E752D5FE-0FBA-411A-8195-146573FCEE35}" presName="spaceBetweenRectangles" presStyleCnt="0"/>
      <dgm:spPr/>
    </dgm:pt>
    <dgm:pt modelId="{3F7EAB69-AE6A-46FC-8234-A1896DD57E9D}" type="pres">
      <dgm:prSet presAssocID="{DFCACE16-9838-47BF-B895-F4E423BED4A4}" presName="parentLin" presStyleCnt="0"/>
      <dgm:spPr/>
    </dgm:pt>
    <dgm:pt modelId="{70CF6DB8-BB0A-4086-A099-1066C58C349A}" type="pres">
      <dgm:prSet presAssocID="{DFCACE16-9838-47BF-B895-F4E423BED4A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C4AA782-4F2B-4992-A2FC-1D8006D74DCD}" type="pres">
      <dgm:prSet presAssocID="{DFCACE16-9838-47BF-B895-F4E423BED4A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365D2-DB2A-437B-8E34-9D1588C13BCB}" type="pres">
      <dgm:prSet presAssocID="{DFCACE16-9838-47BF-B895-F4E423BED4A4}" presName="negativeSpace" presStyleCnt="0"/>
      <dgm:spPr/>
    </dgm:pt>
    <dgm:pt modelId="{02BD5CB5-9CA4-4F9A-8863-82025E1D5BD1}" type="pres">
      <dgm:prSet presAssocID="{DFCACE16-9838-47BF-B895-F4E423BED4A4}" presName="childText" presStyleLbl="conFgAcc1" presStyleIdx="1" presStyleCnt="5">
        <dgm:presLayoutVars>
          <dgm:bulletEnabled val="1"/>
        </dgm:presLayoutVars>
      </dgm:prSet>
      <dgm:spPr/>
    </dgm:pt>
    <dgm:pt modelId="{3C0FABF3-BDBF-45A5-BCBC-2508A77CDA30}" type="pres">
      <dgm:prSet presAssocID="{652F23BA-668D-463E-A17B-96660AEC03A3}" presName="spaceBetweenRectangles" presStyleCnt="0"/>
      <dgm:spPr/>
    </dgm:pt>
    <dgm:pt modelId="{2AD09ADF-87A9-4C3E-82EE-52FE3074083B}" type="pres">
      <dgm:prSet presAssocID="{F66EBA96-8824-4614-AE0A-F5CE332A84CA}" presName="parentLin" presStyleCnt="0"/>
      <dgm:spPr/>
    </dgm:pt>
    <dgm:pt modelId="{B0BFE4B0-573B-4018-8D60-EDFC0710B23E}" type="pres">
      <dgm:prSet presAssocID="{F66EBA96-8824-4614-AE0A-F5CE332A84C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0038157-5F31-4E3C-A000-A8E71BB3EC03}" type="pres">
      <dgm:prSet presAssocID="{F66EBA96-8824-4614-AE0A-F5CE332A84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0BEFF-C64A-4523-A6C0-FF248A7AFDBA}" type="pres">
      <dgm:prSet presAssocID="{F66EBA96-8824-4614-AE0A-F5CE332A84CA}" presName="negativeSpace" presStyleCnt="0"/>
      <dgm:spPr/>
    </dgm:pt>
    <dgm:pt modelId="{021E6475-272D-4B50-B6B6-BBC5EC7194DD}" type="pres">
      <dgm:prSet presAssocID="{F66EBA96-8824-4614-AE0A-F5CE332A84CA}" presName="childText" presStyleLbl="conFgAcc1" presStyleIdx="2" presStyleCnt="5">
        <dgm:presLayoutVars>
          <dgm:bulletEnabled val="1"/>
        </dgm:presLayoutVars>
      </dgm:prSet>
      <dgm:spPr/>
    </dgm:pt>
    <dgm:pt modelId="{D1A335A5-5DE5-45F5-903B-78B30A548C39}" type="pres">
      <dgm:prSet presAssocID="{8569449E-829D-48CC-B140-B696AA05C152}" presName="spaceBetweenRectangles" presStyleCnt="0"/>
      <dgm:spPr/>
    </dgm:pt>
    <dgm:pt modelId="{1E87AA21-6F9C-4D90-9E81-3793BBF73593}" type="pres">
      <dgm:prSet presAssocID="{DCDBE997-71B4-47A9-AE9B-AF0EF8E01BB9}" presName="parentLin" presStyleCnt="0"/>
      <dgm:spPr/>
    </dgm:pt>
    <dgm:pt modelId="{58847AFA-3376-4ED7-9D28-627A69CA99AA}" type="pres">
      <dgm:prSet presAssocID="{DCDBE997-71B4-47A9-AE9B-AF0EF8E01BB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E24256C-E01A-4E20-BE9B-00424F1C7822}" type="pres">
      <dgm:prSet presAssocID="{DCDBE997-71B4-47A9-AE9B-AF0EF8E01BB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5B9B9-354A-4905-882B-8A85C435004D}" type="pres">
      <dgm:prSet presAssocID="{DCDBE997-71B4-47A9-AE9B-AF0EF8E01BB9}" presName="negativeSpace" presStyleCnt="0"/>
      <dgm:spPr/>
    </dgm:pt>
    <dgm:pt modelId="{0B2764B9-796D-40DF-B3EE-B54F144010AC}" type="pres">
      <dgm:prSet presAssocID="{DCDBE997-71B4-47A9-AE9B-AF0EF8E01BB9}" presName="childText" presStyleLbl="conFgAcc1" presStyleIdx="3" presStyleCnt="5">
        <dgm:presLayoutVars>
          <dgm:bulletEnabled val="1"/>
        </dgm:presLayoutVars>
      </dgm:prSet>
      <dgm:spPr/>
    </dgm:pt>
    <dgm:pt modelId="{F5D3AFAB-DE33-42C6-BBBE-40465F02F22B}" type="pres">
      <dgm:prSet presAssocID="{8CAC0850-DC26-48F9-B4AD-B2EEBF6A67D9}" presName="spaceBetweenRectangles" presStyleCnt="0"/>
      <dgm:spPr/>
    </dgm:pt>
    <dgm:pt modelId="{643F7875-2E0B-4C48-A852-C9C02B3D3FA6}" type="pres">
      <dgm:prSet presAssocID="{ADAE71EC-D755-46C0-B961-2613855D9E30}" presName="parentLin" presStyleCnt="0"/>
      <dgm:spPr/>
    </dgm:pt>
    <dgm:pt modelId="{6CC46F37-EEE5-482C-9D0D-8FA41A9711D3}" type="pres">
      <dgm:prSet presAssocID="{ADAE71EC-D755-46C0-B961-2613855D9E3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4A9DB77-EF4B-44F2-9290-1CF1773DA549}" type="pres">
      <dgm:prSet presAssocID="{ADAE71EC-D755-46C0-B961-2613855D9E3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B038D-58B5-4F07-A9EF-A032D1B9E114}" type="pres">
      <dgm:prSet presAssocID="{ADAE71EC-D755-46C0-B961-2613855D9E30}" presName="negativeSpace" presStyleCnt="0"/>
      <dgm:spPr/>
    </dgm:pt>
    <dgm:pt modelId="{6BBA3B27-51EF-420A-89BA-BC61961CE5CE}" type="pres">
      <dgm:prSet presAssocID="{ADAE71EC-D755-46C0-B961-2613855D9E3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CBC27FD-5745-4BA2-B4AF-04AD2F23865C}" srcId="{CB67E46D-FB89-48A0-B5CC-B58C2D870F5E}" destId="{F66EBA96-8824-4614-AE0A-F5CE332A84CA}" srcOrd="2" destOrd="0" parTransId="{29A289ED-5EF7-4991-B466-F8821B5EE0A5}" sibTransId="{8569449E-829D-48CC-B140-B696AA05C152}"/>
    <dgm:cxn modelId="{3509297B-F1E3-4457-8BA8-35D31F6FE7F5}" type="presOf" srcId="{DFCACE16-9838-47BF-B895-F4E423BED4A4}" destId="{70CF6DB8-BB0A-4086-A099-1066C58C349A}" srcOrd="0" destOrd="0" presId="urn:microsoft.com/office/officeart/2005/8/layout/list1"/>
    <dgm:cxn modelId="{D1DFF948-913A-4B7B-8A99-B6C2562349BD}" srcId="{CB67E46D-FB89-48A0-B5CC-B58C2D870F5E}" destId="{170C4C5F-36D1-45EB-A6BE-6CBA2DCF0F05}" srcOrd="0" destOrd="0" parTransId="{1BCE9F78-096D-4F4A-8F9A-29B92777BB94}" sibTransId="{E752D5FE-0FBA-411A-8195-146573FCEE35}"/>
    <dgm:cxn modelId="{CDCE4E11-F54E-409D-BB0D-264405389387}" type="presOf" srcId="{ADAE71EC-D755-46C0-B961-2613855D9E30}" destId="{C4A9DB77-EF4B-44F2-9290-1CF1773DA549}" srcOrd="1" destOrd="0" presId="urn:microsoft.com/office/officeart/2005/8/layout/list1"/>
    <dgm:cxn modelId="{15D70B46-70FD-4A06-9830-893D23551218}" type="presOf" srcId="{ADAE71EC-D755-46C0-B961-2613855D9E30}" destId="{6CC46F37-EEE5-482C-9D0D-8FA41A9711D3}" srcOrd="0" destOrd="0" presId="urn:microsoft.com/office/officeart/2005/8/layout/list1"/>
    <dgm:cxn modelId="{484E7406-022D-4B5F-B1C5-B1EFE703BE16}" type="presOf" srcId="{F66EBA96-8824-4614-AE0A-F5CE332A84CA}" destId="{B0BFE4B0-573B-4018-8D60-EDFC0710B23E}" srcOrd="0" destOrd="0" presId="urn:microsoft.com/office/officeart/2005/8/layout/list1"/>
    <dgm:cxn modelId="{C27B0EA6-7848-42BD-93C3-95B0BFA4D42C}" type="presOf" srcId="{CB67E46D-FB89-48A0-B5CC-B58C2D870F5E}" destId="{3688A362-82AC-42F7-9DA2-D9F15A23A5EF}" srcOrd="0" destOrd="0" presId="urn:microsoft.com/office/officeart/2005/8/layout/list1"/>
    <dgm:cxn modelId="{2D8BF410-18A0-4E8D-914F-7612CC5C1CCF}" type="presOf" srcId="{DFCACE16-9838-47BF-B895-F4E423BED4A4}" destId="{AC4AA782-4F2B-4992-A2FC-1D8006D74DCD}" srcOrd="1" destOrd="0" presId="urn:microsoft.com/office/officeart/2005/8/layout/list1"/>
    <dgm:cxn modelId="{C4F3DB44-746E-482E-9AF5-E9E64DE604A4}" srcId="{CB67E46D-FB89-48A0-B5CC-B58C2D870F5E}" destId="{DCDBE997-71B4-47A9-AE9B-AF0EF8E01BB9}" srcOrd="3" destOrd="0" parTransId="{23AE1314-56D3-40DE-8AB5-0B4D835990A2}" sibTransId="{8CAC0850-DC26-48F9-B4AD-B2EEBF6A67D9}"/>
    <dgm:cxn modelId="{6EEEB79E-4EBB-44C6-A2DC-E82306FFD36E}" type="presOf" srcId="{170C4C5F-36D1-45EB-A6BE-6CBA2DCF0F05}" destId="{1FD7F2A0-1B1F-4E11-AB4D-73F5F8B4C637}" srcOrd="0" destOrd="0" presId="urn:microsoft.com/office/officeart/2005/8/layout/list1"/>
    <dgm:cxn modelId="{59218A60-4D8E-4968-9EE5-0D793401526A}" type="presOf" srcId="{F66EBA96-8824-4614-AE0A-F5CE332A84CA}" destId="{C0038157-5F31-4E3C-A000-A8E71BB3EC03}" srcOrd="1" destOrd="0" presId="urn:microsoft.com/office/officeart/2005/8/layout/list1"/>
    <dgm:cxn modelId="{0F5D6E1C-657F-4EEC-9771-C265CDE0DAAE}" srcId="{CB67E46D-FB89-48A0-B5CC-B58C2D870F5E}" destId="{ADAE71EC-D755-46C0-B961-2613855D9E30}" srcOrd="4" destOrd="0" parTransId="{799C3381-B109-454E-A118-071903174540}" sibTransId="{835240F4-5036-407E-962C-944E2CBC83D1}"/>
    <dgm:cxn modelId="{87BAC76F-AC05-42B6-91C9-7F66C12A995C}" type="presOf" srcId="{DCDBE997-71B4-47A9-AE9B-AF0EF8E01BB9}" destId="{58847AFA-3376-4ED7-9D28-627A69CA99AA}" srcOrd="0" destOrd="0" presId="urn:microsoft.com/office/officeart/2005/8/layout/list1"/>
    <dgm:cxn modelId="{8832D95E-9395-4FB8-A609-DE464F97AF27}" srcId="{CB67E46D-FB89-48A0-B5CC-B58C2D870F5E}" destId="{DFCACE16-9838-47BF-B895-F4E423BED4A4}" srcOrd="1" destOrd="0" parTransId="{314FB509-282E-4FBD-A6F3-40A145744CFA}" sibTransId="{652F23BA-668D-463E-A17B-96660AEC03A3}"/>
    <dgm:cxn modelId="{A311F653-517A-4FE0-B915-0FCB7CFC2A52}" type="presOf" srcId="{DCDBE997-71B4-47A9-AE9B-AF0EF8E01BB9}" destId="{8E24256C-E01A-4E20-BE9B-00424F1C7822}" srcOrd="1" destOrd="0" presId="urn:microsoft.com/office/officeart/2005/8/layout/list1"/>
    <dgm:cxn modelId="{285F4028-8551-42AE-9E87-B8AF8C58D8F1}" type="presOf" srcId="{170C4C5F-36D1-45EB-A6BE-6CBA2DCF0F05}" destId="{DC9C9A56-4803-485D-BDB6-3A7D81E8619E}" srcOrd="1" destOrd="0" presId="urn:microsoft.com/office/officeart/2005/8/layout/list1"/>
    <dgm:cxn modelId="{EC8F2FF4-9AE6-4679-A130-F54FCA1AF27D}" type="presParOf" srcId="{3688A362-82AC-42F7-9DA2-D9F15A23A5EF}" destId="{5D481B06-BB10-4BC9-8F03-4338AC7B1525}" srcOrd="0" destOrd="0" presId="urn:microsoft.com/office/officeart/2005/8/layout/list1"/>
    <dgm:cxn modelId="{E971EF7C-6209-455E-86DA-2CB321133472}" type="presParOf" srcId="{5D481B06-BB10-4BC9-8F03-4338AC7B1525}" destId="{1FD7F2A0-1B1F-4E11-AB4D-73F5F8B4C637}" srcOrd="0" destOrd="0" presId="urn:microsoft.com/office/officeart/2005/8/layout/list1"/>
    <dgm:cxn modelId="{5B7682C0-87BD-4B2F-AEF7-EA425815D1BB}" type="presParOf" srcId="{5D481B06-BB10-4BC9-8F03-4338AC7B1525}" destId="{DC9C9A56-4803-485D-BDB6-3A7D81E8619E}" srcOrd="1" destOrd="0" presId="urn:microsoft.com/office/officeart/2005/8/layout/list1"/>
    <dgm:cxn modelId="{9A7EA8C8-E05E-4541-A359-67713F46BF90}" type="presParOf" srcId="{3688A362-82AC-42F7-9DA2-D9F15A23A5EF}" destId="{50789CE4-DD1F-4F17-9B79-AC3A6166DD46}" srcOrd="1" destOrd="0" presId="urn:microsoft.com/office/officeart/2005/8/layout/list1"/>
    <dgm:cxn modelId="{E1064704-B75B-4957-AFC0-A6137A94A54A}" type="presParOf" srcId="{3688A362-82AC-42F7-9DA2-D9F15A23A5EF}" destId="{7EF085FC-7B2E-4E38-A442-957232DC038A}" srcOrd="2" destOrd="0" presId="urn:microsoft.com/office/officeart/2005/8/layout/list1"/>
    <dgm:cxn modelId="{A7806FEC-BB47-4552-9D27-6714EC69AD7B}" type="presParOf" srcId="{3688A362-82AC-42F7-9DA2-D9F15A23A5EF}" destId="{04A6A4A0-8C68-4990-BFE1-E5B7FF8A8725}" srcOrd="3" destOrd="0" presId="urn:microsoft.com/office/officeart/2005/8/layout/list1"/>
    <dgm:cxn modelId="{D280A09E-21AA-40EB-A81C-AF9AF247D00C}" type="presParOf" srcId="{3688A362-82AC-42F7-9DA2-D9F15A23A5EF}" destId="{3F7EAB69-AE6A-46FC-8234-A1896DD57E9D}" srcOrd="4" destOrd="0" presId="urn:microsoft.com/office/officeart/2005/8/layout/list1"/>
    <dgm:cxn modelId="{D5ADE07C-FB21-4356-A18F-1D9D20EC1548}" type="presParOf" srcId="{3F7EAB69-AE6A-46FC-8234-A1896DD57E9D}" destId="{70CF6DB8-BB0A-4086-A099-1066C58C349A}" srcOrd="0" destOrd="0" presId="urn:microsoft.com/office/officeart/2005/8/layout/list1"/>
    <dgm:cxn modelId="{981FEA77-F12D-43B2-B1AA-B6784E81138E}" type="presParOf" srcId="{3F7EAB69-AE6A-46FC-8234-A1896DD57E9D}" destId="{AC4AA782-4F2B-4992-A2FC-1D8006D74DCD}" srcOrd="1" destOrd="0" presId="urn:microsoft.com/office/officeart/2005/8/layout/list1"/>
    <dgm:cxn modelId="{69CD3CBE-4FD2-4596-9C16-13BA3D52B9B7}" type="presParOf" srcId="{3688A362-82AC-42F7-9DA2-D9F15A23A5EF}" destId="{72E365D2-DB2A-437B-8E34-9D1588C13BCB}" srcOrd="5" destOrd="0" presId="urn:microsoft.com/office/officeart/2005/8/layout/list1"/>
    <dgm:cxn modelId="{FBC58370-1297-4896-B7D6-787582DCC26F}" type="presParOf" srcId="{3688A362-82AC-42F7-9DA2-D9F15A23A5EF}" destId="{02BD5CB5-9CA4-4F9A-8863-82025E1D5BD1}" srcOrd="6" destOrd="0" presId="urn:microsoft.com/office/officeart/2005/8/layout/list1"/>
    <dgm:cxn modelId="{D79265C9-A8EA-4814-A7EC-42DBC261D1CE}" type="presParOf" srcId="{3688A362-82AC-42F7-9DA2-D9F15A23A5EF}" destId="{3C0FABF3-BDBF-45A5-BCBC-2508A77CDA30}" srcOrd="7" destOrd="0" presId="urn:microsoft.com/office/officeart/2005/8/layout/list1"/>
    <dgm:cxn modelId="{C8BC26A3-F847-458B-BFF9-9331882E645D}" type="presParOf" srcId="{3688A362-82AC-42F7-9DA2-D9F15A23A5EF}" destId="{2AD09ADF-87A9-4C3E-82EE-52FE3074083B}" srcOrd="8" destOrd="0" presId="urn:microsoft.com/office/officeart/2005/8/layout/list1"/>
    <dgm:cxn modelId="{248DDA8F-7A78-4BAD-9469-3F4268907DF5}" type="presParOf" srcId="{2AD09ADF-87A9-4C3E-82EE-52FE3074083B}" destId="{B0BFE4B0-573B-4018-8D60-EDFC0710B23E}" srcOrd="0" destOrd="0" presId="urn:microsoft.com/office/officeart/2005/8/layout/list1"/>
    <dgm:cxn modelId="{9178118E-A081-4E0E-ACDB-D2DD98B912B2}" type="presParOf" srcId="{2AD09ADF-87A9-4C3E-82EE-52FE3074083B}" destId="{C0038157-5F31-4E3C-A000-A8E71BB3EC03}" srcOrd="1" destOrd="0" presId="urn:microsoft.com/office/officeart/2005/8/layout/list1"/>
    <dgm:cxn modelId="{2BAC81EF-88C9-4C82-9E57-36F96C12D7A3}" type="presParOf" srcId="{3688A362-82AC-42F7-9DA2-D9F15A23A5EF}" destId="{50E0BEFF-C64A-4523-A6C0-FF248A7AFDBA}" srcOrd="9" destOrd="0" presId="urn:microsoft.com/office/officeart/2005/8/layout/list1"/>
    <dgm:cxn modelId="{FC01CB7A-2C5D-44F3-B5A0-043947811D01}" type="presParOf" srcId="{3688A362-82AC-42F7-9DA2-D9F15A23A5EF}" destId="{021E6475-272D-4B50-B6B6-BBC5EC7194DD}" srcOrd="10" destOrd="0" presId="urn:microsoft.com/office/officeart/2005/8/layout/list1"/>
    <dgm:cxn modelId="{D20FF47D-87B4-43F7-A6CF-D0F7075A6C25}" type="presParOf" srcId="{3688A362-82AC-42F7-9DA2-D9F15A23A5EF}" destId="{D1A335A5-5DE5-45F5-903B-78B30A548C39}" srcOrd="11" destOrd="0" presId="urn:microsoft.com/office/officeart/2005/8/layout/list1"/>
    <dgm:cxn modelId="{50556534-1783-418A-A1D3-06B9394034F1}" type="presParOf" srcId="{3688A362-82AC-42F7-9DA2-D9F15A23A5EF}" destId="{1E87AA21-6F9C-4D90-9E81-3793BBF73593}" srcOrd="12" destOrd="0" presId="urn:microsoft.com/office/officeart/2005/8/layout/list1"/>
    <dgm:cxn modelId="{32B8E0E2-2015-4AA7-A346-FDC82EA522D2}" type="presParOf" srcId="{1E87AA21-6F9C-4D90-9E81-3793BBF73593}" destId="{58847AFA-3376-4ED7-9D28-627A69CA99AA}" srcOrd="0" destOrd="0" presId="urn:microsoft.com/office/officeart/2005/8/layout/list1"/>
    <dgm:cxn modelId="{74AE6828-EB06-4CFF-A6E8-1AE9E69758E1}" type="presParOf" srcId="{1E87AA21-6F9C-4D90-9E81-3793BBF73593}" destId="{8E24256C-E01A-4E20-BE9B-00424F1C7822}" srcOrd="1" destOrd="0" presId="urn:microsoft.com/office/officeart/2005/8/layout/list1"/>
    <dgm:cxn modelId="{F4E503EF-D9D6-4A14-A4B7-87BF55B1535C}" type="presParOf" srcId="{3688A362-82AC-42F7-9DA2-D9F15A23A5EF}" destId="{A245B9B9-354A-4905-882B-8A85C435004D}" srcOrd="13" destOrd="0" presId="urn:microsoft.com/office/officeart/2005/8/layout/list1"/>
    <dgm:cxn modelId="{505CCBC6-85FF-4577-80B2-329BCC950892}" type="presParOf" srcId="{3688A362-82AC-42F7-9DA2-D9F15A23A5EF}" destId="{0B2764B9-796D-40DF-B3EE-B54F144010AC}" srcOrd="14" destOrd="0" presId="urn:microsoft.com/office/officeart/2005/8/layout/list1"/>
    <dgm:cxn modelId="{7E5970B1-D96C-4EE8-BF90-901A1A78CA5D}" type="presParOf" srcId="{3688A362-82AC-42F7-9DA2-D9F15A23A5EF}" destId="{F5D3AFAB-DE33-42C6-BBBE-40465F02F22B}" srcOrd="15" destOrd="0" presId="urn:microsoft.com/office/officeart/2005/8/layout/list1"/>
    <dgm:cxn modelId="{241CEEB7-C47A-448A-BAFD-24BFDD5253A3}" type="presParOf" srcId="{3688A362-82AC-42F7-9DA2-D9F15A23A5EF}" destId="{643F7875-2E0B-4C48-A852-C9C02B3D3FA6}" srcOrd="16" destOrd="0" presId="urn:microsoft.com/office/officeart/2005/8/layout/list1"/>
    <dgm:cxn modelId="{441FC28F-A785-498E-B66C-B8737C43B10E}" type="presParOf" srcId="{643F7875-2E0B-4C48-A852-C9C02B3D3FA6}" destId="{6CC46F37-EEE5-482C-9D0D-8FA41A9711D3}" srcOrd="0" destOrd="0" presId="urn:microsoft.com/office/officeart/2005/8/layout/list1"/>
    <dgm:cxn modelId="{AC988067-03D6-4D28-B387-E7441202805A}" type="presParOf" srcId="{643F7875-2E0B-4C48-A852-C9C02B3D3FA6}" destId="{C4A9DB77-EF4B-44F2-9290-1CF1773DA549}" srcOrd="1" destOrd="0" presId="urn:microsoft.com/office/officeart/2005/8/layout/list1"/>
    <dgm:cxn modelId="{4B27FE02-B6DC-4980-9A98-83458CE84055}" type="presParOf" srcId="{3688A362-82AC-42F7-9DA2-D9F15A23A5EF}" destId="{3F6B038D-58B5-4F07-A9EF-A032D1B9E114}" srcOrd="17" destOrd="0" presId="urn:microsoft.com/office/officeart/2005/8/layout/list1"/>
    <dgm:cxn modelId="{6F827AF8-7449-478E-B756-E98EE9D1DACF}" type="presParOf" srcId="{3688A362-82AC-42F7-9DA2-D9F15A23A5EF}" destId="{6BBA3B27-51EF-420A-89BA-BC61961CE5C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2C897-A66C-46E1-9C54-1CDB6B70611C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F0696B-676A-48D7-B378-D6026E657796}">
      <dgm:prSet phldrT="[Text]"/>
      <dgm:spPr/>
      <dgm:t>
        <a:bodyPr/>
        <a:lstStyle/>
        <a:p>
          <a:r>
            <a:rPr lang="en-US" dirty="0" smtClean="0"/>
            <a:t>Where and who</a:t>
          </a:r>
          <a:endParaRPr lang="en-US" dirty="0"/>
        </a:p>
      </dgm:t>
    </dgm:pt>
    <dgm:pt modelId="{3F61E8A5-2495-4E33-9A77-02BFC4BF0755}" type="parTrans" cxnId="{C17B48BD-0852-4D40-8DB6-C7FF3A0701B4}">
      <dgm:prSet/>
      <dgm:spPr/>
      <dgm:t>
        <a:bodyPr/>
        <a:lstStyle/>
        <a:p>
          <a:endParaRPr lang="en-US"/>
        </a:p>
      </dgm:t>
    </dgm:pt>
    <dgm:pt modelId="{8D8DCE27-B8CB-4D51-A9BE-B85377C01786}" type="sibTrans" cxnId="{C17B48BD-0852-4D40-8DB6-C7FF3A0701B4}">
      <dgm:prSet/>
      <dgm:spPr/>
      <dgm:t>
        <a:bodyPr/>
        <a:lstStyle/>
        <a:p>
          <a:endParaRPr lang="en-US"/>
        </a:p>
      </dgm:t>
    </dgm:pt>
    <dgm:pt modelId="{72368C6F-64B3-4DBE-B604-77383BB063EB}">
      <dgm:prSet phldrT="[Text]"/>
      <dgm:spPr/>
      <dgm:t>
        <a:bodyPr/>
        <a:lstStyle/>
        <a:p>
          <a:r>
            <a:rPr lang="en-US" dirty="0" smtClean="0"/>
            <a:t>Permissions</a:t>
          </a:r>
          <a:endParaRPr lang="en-US" dirty="0"/>
        </a:p>
      </dgm:t>
    </dgm:pt>
    <dgm:pt modelId="{D1AC55AC-8204-4191-B8A3-B3695FC54A2B}" type="parTrans" cxnId="{F81FA854-D781-4E55-8CE2-97C2813EF243}">
      <dgm:prSet/>
      <dgm:spPr/>
      <dgm:t>
        <a:bodyPr/>
        <a:lstStyle/>
        <a:p>
          <a:endParaRPr lang="en-US"/>
        </a:p>
      </dgm:t>
    </dgm:pt>
    <dgm:pt modelId="{79EFF7A5-BF57-4191-A3AE-28C085E60497}" type="sibTrans" cxnId="{F81FA854-D781-4E55-8CE2-97C2813EF243}">
      <dgm:prSet/>
      <dgm:spPr/>
      <dgm:t>
        <a:bodyPr/>
        <a:lstStyle/>
        <a:p>
          <a:endParaRPr lang="en-US"/>
        </a:p>
      </dgm:t>
    </dgm:pt>
    <dgm:pt modelId="{CE644915-0EC4-46BE-8C74-5EE914B9CA2B}">
      <dgm:prSet phldrT="[Text]"/>
      <dgm:spPr/>
      <dgm:t>
        <a:bodyPr/>
        <a:lstStyle/>
        <a:p>
          <a:r>
            <a:rPr lang="en-US" dirty="0" smtClean="0"/>
            <a:t>Restrictions</a:t>
          </a:r>
          <a:endParaRPr lang="en-US" dirty="0"/>
        </a:p>
      </dgm:t>
    </dgm:pt>
    <dgm:pt modelId="{CC377C6B-77DA-4134-9677-3956527D3BA7}" type="parTrans" cxnId="{B05BBF4B-006F-4091-BF89-E283FA5492ED}">
      <dgm:prSet/>
      <dgm:spPr/>
      <dgm:t>
        <a:bodyPr/>
        <a:lstStyle/>
        <a:p>
          <a:endParaRPr lang="en-US"/>
        </a:p>
      </dgm:t>
    </dgm:pt>
    <dgm:pt modelId="{416E5304-B735-4C1E-9638-CD4BED1C057E}" type="sibTrans" cxnId="{B05BBF4B-006F-4091-BF89-E283FA5492ED}">
      <dgm:prSet/>
      <dgm:spPr/>
      <dgm:t>
        <a:bodyPr/>
        <a:lstStyle/>
        <a:p>
          <a:endParaRPr lang="en-US"/>
        </a:p>
      </dgm:t>
    </dgm:pt>
    <dgm:pt modelId="{31411152-2CC2-4E61-AEC5-CB6FF4D7C7EB}">
      <dgm:prSet phldrT="[Text]"/>
      <dgm:spPr/>
      <dgm:t>
        <a:bodyPr/>
        <a:lstStyle/>
        <a:p>
          <a:r>
            <a:rPr lang="en-US" dirty="0" smtClean="0"/>
            <a:t>Right of individuals </a:t>
          </a:r>
          <a:endParaRPr lang="en-US" dirty="0"/>
        </a:p>
      </dgm:t>
    </dgm:pt>
    <dgm:pt modelId="{2D791931-5FD4-4C6E-AF0E-D706B1B3D607}" type="parTrans" cxnId="{27FA24A2-3553-4479-96D2-61573F6B86F6}">
      <dgm:prSet/>
      <dgm:spPr/>
      <dgm:t>
        <a:bodyPr/>
        <a:lstStyle/>
        <a:p>
          <a:endParaRPr lang="en-US"/>
        </a:p>
      </dgm:t>
    </dgm:pt>
    <dgm:pt modelId="{89F38287-683B-41B5-B81B-5DF52C25AF8B}" type="sibTrans" cxnId="{27FA24A2-3553-4479-96D2-61573F6B86F6}">
      <dgm:prSet/>
      <dgm:spPr/>
      <dgm:t>
        <a:bodyPr/>
        <a:lstStyle/>
        <a:p>
          <a:endParaRPr lang="en-US"/>
        </a:p>
      </dgm:t>
    </dgm:pt>
    <dgm:pt modelId="{EE4458C0-AC97-43C8-82A0-F5E6B367B848}">
      <dgm:prSet phldrT="[Text]"/>
      <dgm:spPr/>
      <dgm:t>
        <a:bodyPr/>
        <a:lstStyle/>
        <a:p>
          <a:r>
            <a:rPr lang="en-US" dirty="0" smtClean="0"/>
            <a:t>Right of privacy</a:t>
          </a:r>
          <a:endParaRPr lang="en-US" dirty="0"/>
        </a:p>
      </dgm:t>
    </dgm:pt>
    <dgm:pt modelId="{37D1F873-2360-49A7-AA7F-C5A22869CBB2}" type="sibTrans" cxnId="{5021ECEE-D595-40AF-A320-989CC1870415}">
      <dgm:prSet/>
      <dgm:spPr/>
      <dgm:t>
        <a:bodyPr/>
        <a:lstStyle/>
        <a:p>
          <a:endParaRPr lang="en-US"/>
        </a:p>
      </dgm:t>
    </dgm:pt>
    <dgm:pt modelId="{42911F21-2A94-45B1-A7DB-8FD90E56CA9D}" type="parTrans" cxnId="{5021ECEE-D595-40AF-A320-989CC1870415}">
      <dgm:prSet/>
      <dgm:spPr/>
      <dgm:t>
        <a:bodyPr/>
        <a:lstStyle/>
        <a:p>
          <a:endParaRPr lang="en-US"/>
        </a:p>
      </dgm:t>
    </dgm:pt>
    <dgm:pt modelId="{5C4B2CC3-2C09-4C43-AA68-272C859EC6F6}" type="pres">
      <dgm:prSet presAssocID="{09F2C897-A66C-46E1-9C54-1CDB6B706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FC6598-3BCF-4FAE-A8D2-B6155DFE339C}" type="pres">
      <dgm:prSet presAssocID="{EE4458C0-AC97-43C8-82A0-F5E6B367B848}" presName="composite" presStyleCnt="0"/>
      <dgm:spPr/>
    </dgm:pt>
    <dgm:pt modelId="{FFFBA589-D089-4DFC-AF3B-206AC3734A0E}" type="pres">
      <dgm:prSet presAssocID="{EE4458C0-AC97-43C8-82A0-F5E6B367B84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156D2-E4E6-466D-B80F-B62A5BEDAE45}" type="pres">
      <dgm:prSet presAssocID="{EE4458C0-AC97-43C8-82A0-F5E6B367B84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08924-4F1E-4425-8742-297C304A9BB6}" type="presOf" srcId="{31411152-2CC2-4E61-AEC5-CB6FF4D7C7EB}" destId="{B23156D2-E4E6-466D-B80F-B62A5BEDAE45}" srcOrd="0" destOrd="3" presId="urn:microsoft.com/office/officeart/2005/8/layout/hList1"/>
    <dgm:cxn modelId="{07FF4BF1-AE87-4EDE-A969-A7C93AE35E3A}" type="presOf" srcId="{6CF0696B-676A-48D7-B378-D6026E657796}" destId="{B23156D2-E4E6-466D-B80F-B62A5BEDAE45}" srcOrd="0" destOrd="0" presId="urn:microsoft.com/office/officeart/2005/8/layout/hList1"/>
    <dgm:cxn modelId="{5021ECEE-D595-40AF-A320-989CC1870415}" srcId="{09F2C897-A66C-46E1-9C54-1CDB6B70611C}" destId="{EE4458C0-AC97-43C8-82A0-F5E6B367B848}" srcOrd="0" destOrd="0" parTransId="{42911F21-2A94-45B1-A7DB-8FD90E56CA9D}" sibTransId="{37D1F873-2360-49A7-AA7F-C5A22869CBB2}"/>
    <dgm:cxn modelId="{C17B48BD-0852-4D40-8DB6-C7FF3A0701B4}" srcId="{EE4458C0-AC97-43C8-82A0-F5E6B367B848}" destId="{6CF0696B-676A-48D7-B378-D6026E657796}" srcOrd="0" destOrd="0" parTransId="{3F61E8A5-2495-4E33-9A77-02BFC4BF0755}" sibTransId="{8D8DCE27-B8CB-4D51-A9BE-B85377C01786}"/>
    <dgm:cxn modelId="{35EC48A6-F4F1-45AE-8DC2-A1F162771FBD}" type="presOf" srcId="{CE644915-0EC4-46BE-8C74-5EE914B9CA2B}" destId="{B23156D2-E4E6-466D-B80F-B62A5BEDAE45}" srcOrd="0" destOrd="2" presId="urn:microsoft.com/office/officeart/2005/8/layout/hList1"/>
    <dgm:cxn modelId="{8C3E163F-5E63-458D-AE1B-89208113DEF4}" type="presOf" srcId="{72368C6F-64B3-4DBE-B604-77383BB063EB}" destId="{B23156D2-E4E6-466D-B80F-B62A5BEDAE45}" srcOrd="0" destOrd="1" presId="urn:microsoft.com/office/officeart/2005/8/layout/hList1"/>
    <dgm:cxn modelId="{B05BBF4B-006F-4091-BF89-E283FA5492ED}" srcId="{EE4458C0-AC97-43C8-82A0-F5E6B367B848}" destId="{CE644915-0EC4-46BE-8C74-5EE914B9CA2B}" srcOrd="2" destOrd="0" parTransId="{CC377C6B-77DA-4134-9677-3956527D3BA7}" sibTransId="{416E5304-B735-4C1E-9638-CD4BED1C057E}"/>
    <dgm:cxn modelId="{F81FA854-D781-4E55-8CE2-97C2813EF243}" srcId="{EE4458C0-AC97-43C8-82A0-F5E6B367B848}" destId="{72368C6F-64B3-4DBE-B604-77383BB063EB}" srcOrd="1" destOrd="0" parTransId="{D1AC55AC-8204-4191-B8A3-B3695FC54A2B}" sibTransId="{79EFF7A5-BF57-4191-A3AE-28C085E60497}"/>
    <dgm:cxn modelId="{7A6E9D6F-A8C3-4841-844F-61F2ED602989}" type="presOf" srcId="{EE4458C0-AC97-43C8-82A0-F5E6B367B848}" destId="{FFFBA589-D089-4DFC-AF3B-206AC3734A0E}" srcOrd="0" destOrd="0" presId="urn:microsoft.com/office/officeart/2005/8/layout/hList1"/>
    <dgm:cxn modelId="{27FA24A2-3553-4479-96D2-61573F6B86F6}" srcId="{EE4458C0-AC97-43C8-82A0-F5E6B367B848}" destId="{31411152-2CC2-4E61-AEC5-CB6FF4D7C7EB}" srcOrd="3" destOrd="0" parTransId="{2D791931-5FD4-4C6E-AF0E-D706B1B3D607}" sibTransId="{89F38287-683B-41B5-B81B-5DF52C25AF8B}"/>
    <dgm:cxn modelId="{02F45EBB-0E67-4615-A967-3390150E0A3F}" type="presOf" srcId="{09F2C897-A66C-46E1-9C54-1CDB6B70611C}" destId="{5C4B2CC3-2C09-4C43-AA68-272C859EC6F6}" srcOrd="0" destOrd="0" presId="urn:microsoft.com/office/officeart/2005/8/layout/hList1"/>
    <dgm:cxn modelId="{3C31E596-B88E-4A69-84B5-FD6B75A18441}" type="presParOf" srcId="{5C4B2CC3-2C09-4C43-AA68-272C859EC6F6}" destId="{CAFC6598-3BCF-4FAE-A8D2-B6155DFE339C}" srcOrd="0" destOrd="0" presId="urn:microsoft.com/office/officeart/2005/8/layout/hList1"/>
    <dgm:cxn modelId="{672716B3-883C-4F22-937E-53CCCDE94D0E}" type="presParOf" srcId="{CAFC6598-3BCF-4FAE-A8D2-B6155DFE339C}" destId="{FFFBA589-D089-4DFC-AF3B-206AC3734A0E}" srcOrd="0" destOrd="0" presId="urn:microsoft.com/office/officeart/2005/8/layout/hList1"/>
    <dgm:cxn modelId="{60D974AA-B211-4008-AE70-C0A1B2B7EBFE}" type="presParOf" srcId="{CAFC6598-3BCF-4FAE-A8D2-B6155DFE339C}" destId="{B23156D2-E4E6-466D-B80F-B62A5BEDAE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858072-0FFF-486B-A327-D129B8592340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BD3A45-E946-44F0-BEC9-EA2309B72F6A}">
      <dgm:prSet phldrT="[Text]" custT="1"/>
      <dgm:spPr/>
      <dgm:t>
        <a:bodyPr/>
        <a:lstStyle/>
        <a:p>
          <a:r>
            <a:rPr lang="en-US" sz="4400" dirty="0" err="1" smtClean="0"/>
            <a:t>Nonprojected</a:t>
          </a:r>
          <a:endParaRPr lang="en-US" sz="4400" dirty="0"/>
        </a:p>
      </dgm:t>
    </dgm:pt>
    <dgm:pt modelId="{795BC010-8075-4E2B-934D-DF8E09AA36EA}" type="parTrans" cxnId="{7A6B06CA-EA5A-43B5-B886-92A450B055A7}">
      <dgm:prSet/>
      <dgm:spPr/>
      <dgm:t>
        <a:bodyPr/>
        <a:lstStyle/>
        <a:p>
          <a:endParaRPr lang="en-US"/>
        </a:p>
      </dgm:t>
    </dgm:pt>
    <dgm:pt modelId="{CF1E5B83-E872-4DDD-BA26-5CE77E8C24F0}" type="sibTrans" cxnId="{7A6B06CA-EA5A-43B5-B886-92A450B055A7}">
      <dgm:prSet/>
      <dgm:spPr/>
      <dgm:t>
        <a:bodyPr/>
        <a:lstStyle/>
        <a:p>
          <a:endParaRPr lang="en-US"/>
        </a:p>
      </dgm:t>
    </dgm:pt>
    <dgm:pt modelId="{14A2018E-DAC2-4833-9AEA-4BE2EA6BB88A}">
      <dgm:prSet phldrT="[Text]"/>
      <dgm:spPr/>
      <dgm:t>
        <a:bodyPr/>
        <a:lstStyle/>
        <a:p>
          <a:r>
            <a:rPr lang="en-US" dirty="0" smtClean="0"/>
            <a:t>Chalkboards</a:t>
          </a:r>
        </a:p>
        <a:p>
          <a:r>
            <a:rPr lang="en-US" dirty="0" err="1" smtClean="0"/>
            <a:t>Markerboards</a:t>
          </a:r>
          <a:endParaRPr lang="en-US" dirty="0" smtClean="0"/>
        </a:p>
        <a:p>
          <a:r>
            <a:rPr lang="en-US" dirty="0" smtClean="0"/>
            <a:t>Easel pads</a:t>
          </a:r>
          <a:endParaRPr lang="en-US" dirty="0"/>
        </a:p>
      </dgm:t>
    </dgm:pt>
    <dgm:pt modelId="{2B5DDCD9-794D-449B-9F16-3DB18945F15A}" type="parTrans" cxnId="{D2D8A216-94E4-4BAA-91E7-3DF978920B29}">
      <dgm:prSet/>
      <dgm:spPr/>
      <dgm:t>
        <a:bodyPr/>
        <a:lstStyle/>
        <a:p>
          <a:endParaRPr lang="en-US"/>
        </a:p>
      </dgm:t>
    </dgm:pt>
    <dgm:pt modelId="{75915BFB-8DC8-4BE0-B7FF-53B6EF1138EF}" type="sibTrans" cxnId="{D2D8A216-94E4-4BAA-91E7-3DF978920B29}">
      <dgm:prSet/>
      <dgm:spPr/>
      <dgm:t>
        <a:bodyPr/>
        <a:lstStyle/>
        <a:p>
          <a:endParaRPr lang="en-US"/>
        </a:p>
      </dgm:t>
    </dgm:pt>
    <dgm:pt modelId="{79AC3CE7-797D-4497-A86F-66FFA5733AD7}">
      <dgm:prSet phldrT="[Text]"/>
      <dgm:spPr/>
      <dgm:t>
        <a:bodyPr/>
        <a:lstStyle/>
        <a:p>
          <a:r>
            <a:rPr lang="en-US" dirty="0" smtClean="0"/>
            <a:t>Illustrations</a:t>
          </a:r>
        </a:p>
        <a:p>
          <a:r>
            <a:rPr lang="en-US" dirty="0" smtClean="0"/>
            <a:t>Diagram displays</a:t>
          </a:r>
          <a:endParaRPr lang="en-US" dirty="0"/>
        </a:p>
      </dgm:t>
    </dgm:pt>
    <dgm:pt modelId="{31AD6AD0-A51D-4442-A43E-03C3ADE1CEC2}" type="parTrans" cxnId="{29AE7E4E-3B7E-4434-A280-8D77F9D4C2DE}">
      <dgm:prSet/>
      <dgm:spPr/>
      <dgm:t>
        <a:bodyPr/>
        <a:lstStyle/>
        <a:p>
          <a:endParaRPr lang="en-US"/>
        </a:p>
      </dgm:t>
    </dgm:pt>
    <dgm:pt modelId="{B65A5256-91EA-423D-A6E6-55D2DBD01430}" type="sibTrans" cxnId="{29AE7E4E-3B7E-4434-A280-8D77F9D4C2DE}">
      <dgm:prSet/>
      <dgm:spPr/>
      <dgm:t>
        <a:bodyPr/>
        <a:lstStyle/>
        <a:p>
          <a:endParaRPr lang="en-US"/>
        </a:p>
      </dgm:t>
    </dgm:pt>
    <dgm:pt modelId="{1A496146-3324-4A93-98EA-92344F8DA1F4}">
      <dgm:prSet phldrT="[Text]"/>
      <dgm:spPr/>
      <dgm:t>
        <a:bodyPr/>
        <a:lstStyle/>
        <a:p>
          <a:r>
            <a:rPr lang="en-US" dirty="0" smtClean="0"/>
            <a:t>Duplicated materials</a:t>
          </a:r>
          <a:br>
            <a:rPr lang="en-US" dirty="0" smtClean="0"/>
          </a:br>
          <a:r>
            <a:rPr lang="en-US" dirty="0" smtClean="0"/>
            <a:t>Models</a:t>
          </a:r>
          <a:endParaRPr lang="en-US" dirty="0"/>
        </a:p>
      </dgm:t>
    </dgm:pt>
    <dgm:pt modelId="{2C0E3966-03DD-4D98-8046-29EFE82189B9}" type="parTrans" cxnId="{0F6F5054-A913-4E2C-8FA2-4AE07447E96F}">
      <dgm:prSet/>
      <dgm:spPr/>
      <dgm:t>
        <a:bodyPr/>
        <a:lstStyle/>
        <a:p>
          <a:endParaRPr lang="en-US"/>
        </a:p>
      </dgm:t>
    </dgm:pt>
    <dgm:pt modelId="{0F2BD7FF-A7E0-44DC-BBBA-A1990376057D}" type="sibTrans" cxnId="{0F6F5054-A913-4E2C-8FA2-4AE07447E96F}">
      <dgm:prSet/>
      <dgm:spPr/>
      <dgm:t>
        <a:bodyPr/>
        <a:lstStyle/>
        <a:p>
          <a:endParaRPr lang="en-US"/>
        </a:p>
      </dgm:t>
    </dgm:pt>
    <dgm:pt modelId="{FD9E386F-327F-47F1-AE2F-E357D47C5120}">
      <dgm:prSet phldrT="[Text]"/>
      <dgm:spPr/>
      <dgm:t>
        <a:bodyPr/>
        <a:lstStyle/>
        <a:p>
          <a:r>
            <a:rPr lang="en-US" dirty="0" smtClean="0"/>
            <a:t>Audio recordings</a:t>
          </a:r>
          <a:endParaRPr lang="en-US" dirty="0"/>
        </a:p>
      </dgm:t>
    </dgm:pt>
    <dgm:pt modelId="{74CDD3E4-6DCA-4077-A6B3-5F490A4617FD}" type="parTrans" cxnId="{4F68E8E6-C7C0-4515-BC98-1EC4CC2DFD89}">
      <dgm:prSet/>
      <dgm:spPr/>
      <dgm:t>
        <a:bodyPr/>
        <a:lstStyle/>
        <a:p>
          <a:endParaRPr lang="en-US"/>
        </a:p>
      </dgm:t>
    </dgm:pt>
    <dgm:pt modelId="{E7BE7AE0-DF36-4A38-B9F0-5230DA703AF5}" type="sibTrans" cxnId="{4F68E8E6-C7C0-4515-BC98-1EC4CC2DFD89}">
      <dgm:prSet/>
      <dgm:spPr/>
      <dgm:t>
        <a:bodyPr/>
        <a:lstStyle/>
        <a:p>
          <a:endParaRPr lang="en-US"/>
        </a:p>
      </dgm:t>
    </dgm:pt>
    <dgm:pt modelId="{E898662E-AD4A-4ED1-954A-860F2E6BF1CD}">
      <dgm:prSet phldrT="[Text]"/>
      <dgm:spPr/>
      <dgm:t>
        <a:bodyPr/>
        <a:lstStyle/>
        <a:p>
          <a:r>
            <a:rPr lang="en-US" dirty="0" smtClean="0"/>
            <a:t>Casualty simulations</a:t>
          </a:r>
          <a:endParaRPr lang="en-US" dirty="0"/>
        </a:p>
      </dgm:t>
    </dgm:pt>
    <dgm:pt modelId="{4B94AFEB-1605-4859-9FF0-33289D775023}" type="parTrans" cxnId="{29079A4D-762C-4036-8C65-FE5C58FC8A77}">
      <dgm:prSet/>
      <dgm:spPr/>
      <dgm:t>
        <a:bodyPr/>
        <a:lstStyle/>
        <a:p>
          <a:endParaRPr lang="en-US"/>
        </a:p>
      </dgm:t>
    </dgm:pt>
    <dgm:pt modelId="{36EAAB8C-03B2-43D2-9BD9-01E5672AA672}" type="sibTrans" cxnId="{29079A4D-762C-4036-8C65-FE5C58FC8A77}">
      <dgm:prSet/>
      <dgm:spPr/>
      <dgm:t>
        <a:bodyPr/>
        <a:lstStyle/>
        <a:p>
          <a:endParaRPr lang="en-US"/>
        </a:p>
      </dgm:t>
    </dgm:pt>
    <dgm:pt modelId="{4CA9C9BE-8688-4688-9D91-9F7F8838A32C}" type="pres">
      <dgm:prSet presAssocID="{68858072-0FFF-486B-A327-D129B85923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B42C7-4F43-4E57-8309-C6E640937686}" type="pres">
      <dgm:prSet presAssocID="{9BBD3A45-E946-44F0-BEC9-EA2309B72F6A}" presName="compositeNode" presStyleCnt="0">
        <dgm:presLayoutVars>
          <dgm:bulletEnabled val="1"/>
        </dgm:presLayoutVars>
      </dgm:prSet>
      <dgm:spPr/>
    </dgm:pt>
    <dgm:pt modelId="{505BBE6B-B86E-4C9D-B189-717DE76A1B93}" type="pres">
      <dgm:prSet presAssocID="{9BBD3A45-E946-44F0-BEC9-EA2309B72F6A}" presName="bgRect" presStyleLbl="node1" presStyleIdx="0" presStyleCnt="1"/>
      <dgm:spPr/>
      <dgm:t>
        <a:bodyPr/>
        <a:lstStyle/>
        <a:p>
          <a:endParaRPr lang="en-US"/>
        </a:p>
      </dgm:t>
    </dgm:pt>
    <dgm:pt modelId="{DB9D7FA7-7EBA-489E-AD88-A0C80430E305}" type="pres">
      <dgm:prSet presAssocID="{9BBD3A45-E946-44F0-BEC9-EA2309B72F6A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A377E-39EE-42B2-94EE-516BCE3BC6F9}" type="pres">
      <dgm:prSet presAssocID="{9BBD3A45-E946-44F0-BEC9-EA2309B72F6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68E8E6-C7C0-4515-BC98-1EC4CC2DFD89}" srcId="{9BBD3A45-E946-44F0-BEC9-EA2309B72F6A}" destId="{FD9E386F-327F-47F1-AE2F-E357D47C5120}" srcOrd="3" destOrd="0" parTransId="{74CDD3E4-6DCA-4077-A6B3-5F490A4617FD}" sibTransId="{E7BE7AE0-DF36-4A38-B9F0-5230DA703AF5}"/>
    <dgm:cxn modelId="{0F6F5054-A913-4E2C-8FA2-4AE07447E96F}" srcId="{9BBD3A45-E946-44F0-BEC9-EA2309B72F6A}" destId="{1A496146-3324-4A93-98EA-92344F8DA1F4}" srcOrd="2" destOrd="0" parTransId="{2C0E3966-03DD-4D98-8046-29EFE82189B9}" sibTransId="{0F2BD7FF-A7E0-44DC-BBBA-A1990376057D}"/>
    <dgm:cxn modelId="{67A2BF0E-5CE0-4D0A-BEF9-FAEE1F30F388}" type="presOf" srcId="{68858072-0FFF-486B-A327-D129B8592340}" destId="{4CA9C9BE-8688-4688-9D91-9F7F8838A32C}" srcOrd="0" destOrd="0" presId="urn:microsoft.com/office/officeart/2005/8/layout/hProcess7"/>
    <dgm:cxn modelId="{29AE7E4E-3B7E-4434-A280-8D77F9D4C2DE}" srcId="{9BBD3A45-E946-44F0-BEC9-EA2309B72F6A}" destId="{79AC3CE7-797D-4497-A86F-66FFA5733AD7}" srcOrd="1" destOrd="0" parTransId="{31AD6AD0-A51D-4442-A43E-03C3ADE1CEC2}" sibTransId="{B65A5256-91EA-423D-A6E6-55D2DBD01430}"/>
    <dgm:cxn modelId="{7A6B06CA-EA5A-43B5-B886-92A450B055A7}" srcId="{68858072-0FFF-486B-A327-D129B8592340}" destId="{9BBD3A45-E946-44F0-BEC9-EA2309B72F6A}" srcOrd="0" destOrd="0" parTransId="{795BC010-8075-4E2B-934D-DF8E09AA36EA}" sibTransId="{CF1E5B83-E872-4DDD-BA26-5CE77E8C24F0}"/>
    <dgm:cxn modelId="{3553DF33-1E59-4C43-985A-435F6D43D045}" type="presOf" srcId="{9BBD3A45-E946-44F0-BEC9-EA2309B72F6A}" destId="{DB9D7FA7-7EBA-489E-AD88-A0C80430E305}" srcOrd="1" destOrd="0" presId="urn:microsoft.com/office/officeart/2005/8/layout/hProcess7"/>
    <dgm:cxn modelId="{29079A4D-762C-4036-8C65-FE5C58FC8A77}" srcId="{9BBD3A45-E946-44F0-BEC9-EA2309B72F6A}" destId="{E898662E-AD4A-4ED1-954A-860F2E6BF1CD}" srcOrd="4" destOrd="0" parTransId="{4B94AFEB-1605-4859-9FF0-33289D775023}" sibTransId="{36EAAB8C-03B2-43D2-9BD9-01E5672AA672}"/>
    <dgm:cxn modelId="{03ADEADF-4A60-49DE-94DB-885822E7EC92}" type="presOf" srcId="{E898662E-AD4A-4ED1-954A-860F2E6BF1CD}" destId="{47FA377E-39EE-42B2-94EE-516BCE3BC6F9}" srcOrd="0" destOrd="4" presId="urn:microsoft.com/office/officeart/2005/8/layout/hProcess7"/>
    <dgm:cxn modelId="{989B98DC-5F52-44A6-A5A9-CA0EC8060B22}" type="presOf" srcId="{79AC3CE7-797D-4497-A86F-66FFA5733AD7}" destId="{47FA377E-39EE-42B2-94EE-516BCE3BC6F9}" srcOrd="0" destOrd="1" presId="urn:microsoft.com/office/officeart/2005/8/layout/hProcess7"/>
    <dgm:cxn modelId="{D2D8A216-94E4-4BAA-91E7-3DF978920B29}" srcId="{9BBD3A45-E946-44F0-BEC9-EA2309B72F6A}" destId="{14A2018E-DAC2-4833-9AEA-4BE2EA6BB88A}" srcOrd="0" destOrd="0" parTransId="{2B5DDCD9-794D-449B-9F16-3DB18945F15A}" sibTransId="{75915BFB-8DC8-4BE0-B7FF-53B6EF1138EF}"/>
    <dgm:cxn modelId="{6E806F18-035D-4172-AE1D-F4CD955964E1}" type="presOf" srcId="{1A496146-3324-4A93-98EA-92344F8DA1F4}" destId="{47FA377E-39EE-42B2-94EE-516BCE3BC6F9}" srcOrd="0" destOrd="2" presId="urn:microsoft.com/office/officeart/2005/8/layout/hProcess7"/>
    <dgm:cxn modelId="{714B70FB-0105-4F28-B37D-3FE92BBC41CE}" type="presOf" srcId="{9BBD3A45-E946-44F0-BEC9-EA2309B72F6A}" destId="{505BBE6B-B86E-4C9D-B189-717DE76A1B93}" srcOrd="0" destOrd="0" presId="urn:microsoft.com/office/officeart/2005/8/layout/hProcess7"/>
    <dgm:cxn modelId="{9A7A5506-8604-4D4A-AD2B-0B13B3281E4B}" type="presOf" srcId="{FD9E386F-327F-47F1-AE2F-E357D47C5120}" destId="{47FA377E-39EE-42B2-94EE-516BCE3BC6F9}" srcOrd="0" destOrd="3" presId="urn:microsoft.com/office/officeart/2005/8/layout/hProcess7"/>
    <dgm:cxn modelId="{B4EA7C81-BF8F-4563-BF00-947893FC4A29}" type="presOf" srcId="{14A2018E-DAC2-4833-9AEA-4BE2EA6BB88A}" destId="{47FA377E-39EE-42B2-94EE-516BCE3BC6F9}" srcOrd="0" destOrd="0" presId="urn:microsoft.com/office/officeart/2005/8/layout/hProcess7"/>
    <dgm:cxn modelId="{975747E4-A2F8-44B0-AC03-893604E19AED}" type="presParOf" srcId="{4CA9C9BE-8688-4688-9D91-9F7F8838A32C}" destId="{E14B42C7-4F43-4E57-8309-C6E640937686}" srcOrd="0" destOrd="0" presId="urn:microsoft.com/office/officeart/2005/8/layout/hProcess7"/>
    <dgm:cxn modelId="{B05B1DDC-E831-4F5A-BC3F-83D9B8AD06B4}" type="presParOf" srcId="{E14B42C7-4F43-4E57-8309-C6E640937686}" destId="{505BBE6B-B86E-4C9D-B189-717DE76A1B93}" srcOrd="0" destOrd="0" presId="urn:microsoft.com/office/officeart/2005/8/layout/hProcess7"/>
    <dgm:cxn modelId="{4E156FFD-DE38-4E8F-B1BB-E2D1FC9A55B9}" type="presParOf" srcId="{E14B42C7-4F43-4E57-8309-C6E640937686}" destId="{DB9D7FA7-7EBA-489E-AD88-A0C80430E305}" srcOrd="1" destOrd="0" presId="urn:microsoft.com/office/officeart/2005/8/layout/hProcess7"/>
    <dgm:cxn modelId="{C30D8AFD-3D70-450C-9924-EA75842415E5}" type="presParOf" srcId="{E14B42C7-4F43-4E57-8309-C6E640937686}" destId="{47FA377E-39EE-42B2-94EE-516BCE3BC6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858072-0FFF-486B-A327-D129B8592340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BD3A45-E946-44F0-BEC9-EA2309B72F6A}">
      <dgm:prSet phldrT="[Text]"/>
      <dgm:spPr/>
      <dgm:t>
        <a:bodyPr/>
        <a:lstStyle/>
        <a:p>
          <a:r>
            <a:rPr lang="en-US" dirty="0" smtClean="0"/>
            <a:t>Projected</a:t>
          </a:r>
          <a:endParaRPr lang="en-US" dirty="0"/>
        </a:p>
      </dgm:t>
    </dgm:pt>
    <dgm:pt modelId="{795BC010-8075-4E2B-934D-DF8E09AA36EA}" type="parTrans" cxnId="{7A6B06CA-EA5A-43B5-B886-92A450B055A7}">
      <dgm:prSet/>
      <dgm:spPr/>
      <dgm:t>
        <a:bodyPr/>
        <a:lstStyle/>
        <a:p>
          <a:endParaRPr lang="en-US"/>
        </a:p>
      </dgm:t>
    </dgm:pt>
    <dgm:pt modelId="{CF1E5B83-E872-4DDD-BA26-5CE77E8C24F0}" type="sibTrans" cxnId="{7A6B06CA-EA5A-43B5-B886-92A450B055A7}">
      <dgm:prSet/>
      <dgm:spPr/>
      <dgm:t>
        <a:bodyPr/>
        <a:lstStyle/>
        <a:p>
          <a:endParaRPr lang="en-US"/>
        </a:p>
      </dgm:t>
    </dgm:pt>
    <dgm:pt modelId="{14A2018E-DAC2-4833-9AEA-4BE2EA6BB88A}">
      <dgm:prSet phldrT="[Text]"/>
      <dgm:spPr/>
      <dgm:t>
        <a:bodyPr/>
        <a:lstStyle/>
        <a:p>
          <a:r>
            <a:rPr lang="en-US" dirty="0" smtClean="0"/>
            <a:t>Video and multimedia projectors</a:t>
          </a:r>
          <a:endParaRPr lang="en-US" dirty="0"/>
        </a:p>
      </dgm:t>
    </dgm:pt>
    <dgm:pt modelId="{2B5DDCD9-794D-449B-9F16-3DB18945F15A}" type="parTrans" cxnId="{D2D8A216-94E4-4BAA-91E7-3DF978920B29}">
      <dgm:prSet/>
      <dgm:spPr/>
      <dgm:t>
        <a:bodyPr/>
        <a:lstStyle/>
        <a:p>
          <a:endParaRPr lang="en-US"/>
        </a:p>
      </dgm:t>
    </dgm:pt>
    <dgm:pt modelId="{75915BFB-8DC8-4BE0-B7FF-53B6EF1138EF}" type="sibTrans" cxnId="{D2D8A216-94E4-4BAA-91E7-3DF978920B29}">
      <dgm:prSet/>
      <dgm:spPr/>
      <dgm:t>
        <a:bodyPr/>
        <a:lstStyle/>
        <a:p>
          <a:endParaRPr lang="en-US"/>
        </a:p>
      </dgm:t>
    </dgm:pt>
    <dgm:pt modelId="{79AC3CE7-797D-4497-A86F-66FFA5733AD7}">
      <dgm:prSet phldrT="[Text]"/>
      <dgm:spPr/>
      <dgm:t>
        <a:bodyPr/>
        <a:lstStyle/>
        <a:p>
          <a:r>
            <a:rPr lang="en-US" dirty="0" smtClean="0"/>
            <a:t>Interactive whiteboards</a:t>
          </a:r>
          <a:endParaRPr lang="en-US" dirty="0"/>
        </a:p>
      </dgm:t>
    </dgm:pt>
    <dgm:pt modelId="{31AD6AD0-A51D-4442-A43E-03C3ADE1CEC2}" type="parTrans" cxnId="{29AE7E4E-3B7E-4434-A280-8D77F9D4C2DE}">
      <dgm:prSet/>
      <dgm:spPr/>
      <dgm:t>
        <a:bodyPr/>
        <a:lstStyle/>
        <a:p>
          <a:endParaRPr lang="en-US"/>
        </a:p>
      </dgm:t>
    </dgm:pt>
    <dgm:pt modelId="{B65A5256-91EA-423D-A6E6-55D2DBD01430}" type="sibTrans" cxnId="{29AE7E4E-3B7E-4434-A280-8D77F9D4C2DE}">
      <dgm:prSet/>
      <dgm:spPr/>
      <dgm:t>
        <a:bodyPr/>
        <a:lstStyle/>
        <a:p>
          <a:endParaRPr lang="en-US"/>
        </a:p>
      </dgm:t>
    </dgm:pt>
    <dgm:pt modelId="{1A496146-3324-4A93-98EA-92344F8DA1F4}">
      <dgm:prSet phldrT="[Text]"/>
      <dgm:spPr/>
      <dgm:t>
        <a:bodyPr/>
        <a:lstStyle/>
        <a:p>
          <a:r>
            <a:rPr lang="en-US" dirty="0" smtClean="0"/>
            <a:t>Visual presenters/displays</a:t>
          </a:r>
          <a:endParaRPr lang="en-US" dirty="0"/>
        </a:p>
      </dgm:t>
    </dgm:pt>
    <dgm:pt modelId="{2C0E3966-03DD-4D98-8046-29EFE82189B9}" type="parTrans" cxnId="{0F6F5054-A913-4E2C-8FA2-4AE07447E96F}">
      <dgm:prSet/>
      <dgm:spPr/>
      <dgm:t>
        <a:bodyPr/>
        <a:lstStyle/>
        <a:p>
          <a:endParaRPr lang="en-US"/>
        </a:p>
      </dgm:t>
    </dgm:pt>
    <dgm:pt modelId="{0F2BD7FF-A7E0-44DC-BBBA-A1990376057D}" type="sibTrans" cxnId="{0F6F5054-A913-4E2C-8FA2-4AE07447E96F}">
      <dgm:prSet/>
      <dgm:spPr/>
      <dgm:t>
        <a:bodyPr/>
        <a:lstStyle/>
        <a:p>
          <a:endParaRPr lang="en-US"/>
        </a:p>
      </dgm:t>
    </dgm:pt>
    <dgm:pt modelId="{FD9E386F-327F-47F1-AE2F-E357D47C5120}">
      <dgm:prSet phldrT="[Text]"/>
      <dgm:spPr/>
      <dgm:t>
        <a:bodyPr/>
        <a:lstStyle/>
        <a:p>
          <a:r>
            <a:rPr lang="en-US" dirty="0" smtClean="0"/>
            <a:t>Television/programs and video presentations</a:t>
          </a:r>
          <a:endParaRPr lang="en-US" dirty="0"/>
        </a:p>
      </dgm:t>
    </dgm:pt>
    <dgm:pt modelId="{74CDD3E4-6DCA-4077-A6B3-5F490A4617FD}" type="parTrans" cxnId="{4F68E8E6-C7C0-4515-BC98-1EC4CC2DFD89}">
      <dgm:prSet/>
      <dgm:spPr/>
      <dgm:t>
        <a:bodyPr/>
        <a:lstStyle/>
        <a:p>
          <a:endParaRPr lang="en-US"/>
        </a:p>
      </dgm:t>
    </dgm:pt>
    <dgm:pt modelId="{E7BE7AE0-DF36-4A38-B9F0-5230DA703AF5}" type="sibTrans" cxnId="{4F68E8E6-C7C0-4515-BC98-1EC4CC2DFD89}">
      <dgm:prSet/>
      <dgm:spPr/>
      <dgm:t>
        <a:bodyPr/>
        <a:lstStyle/>
        <a:p>
          <a:endParaRPr lang="en-US"/>
        </a:p>
      </dgm:t>
    </dgm:pt>
    <dgm:pt modelId="{4CA9C9BE-8688-4688-9D91-9F7F8838A32C}" type="pres">
      <dgm:prSet presAssocID="{68858072-0FFF-486B-A327-D129B85923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B42C7-4F43-4E57-8309-C6E640937686}" type="pres">
      <dgm:prSet presAssocID="{9BBD3A45-E946-44F0-BEC9-EA2309B72F6A}" presName="compositeNode" presStyleCnt="0">
        <dgm:presLayoutVars>
          <dgm:bulletEnabled val="1"/>
        </dgm:presLayoutVars>
      </dgm:prSet>
      <dgm:spPr/>
    </dgm:pt>
    <dgm:pt modelId="{505BBE6B-B86E-4C9D-B189-717DE76A1B93}" type="pres">
      <dgm:prSet presAssocID="{9BBD3A45-E946-44F0-BEC9-EA2309B72F6A}" presName="bgRect" presStyleLbl="node1" presStyleIdx="0" presStyleCnt="1"/>
      <dgm:spPr/>
      <dgm:t>
        <a:bodyPr/>
        <a:lstStyle/>
        <a:p>
          <a:endParaRPr lang="en-US"/>
        </a:p>
      </dgm:t>
    </dgm:pt>
    <dgm:pt modelId="{DB9D7FA7-7EBA-489E-AD88-A0C80430E305}" type="pres">
      <dgm:prSet presAssocID="{9BBD3A45-E946-44F0-BEC9-EA2309B72F6A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A377E-39EE-42B2-94EE-516BCE3BC6F9}" type="pres">
      <dgm:prSet presAssocID="{9BBD3A45-E946-44F0-BEC9-EA2309B72F6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9FEADB-16A8-4B12-AADA-B4E59C0FFEDD}" type="presOf" srcId="{79AC3CE7-797D-4497-A86F-66FFA5733AD7}" destId="{47FA377E-39EE-42B2-94EE-516BCE3BC6F9}" srcOrd="0" destOrd="1" presId="urn:microsoft.com/office/officeart/2005/8/layout/hProcess7"/>
    <dgm:cxn modelId="{4F68E8E6-C7C0-4515-BC98-1EC4CC2DFD89}" srcId="{9BBD3A45-E946-44F0-BEC9-EA2309B72F6A}" destId="{FD9E386F-327F-47F1-AE2F-E357D47C5120}" srcOrd="3" destOrd="0" parTransId="{74CDD3E4-6DCA-4077-A6B3-5F490A4617FD}" sibTransId="{E7BE7AE0-DF36-4A38-B9F0-5230DA703AF5}"/>
    <dgm:cxn modelId="{39C163DA-ACD1-4F60-B656-C80870BE2ED1}" type="presOf" srcId="{68858072-0FFF-486B-A327-D129B8592340}" destId="{4CA9C9BE-8688-4688-9D91-9F7F8838A32C}" srcOrd="0" destOrd="0" presId="urn:microsoft.com/office/officeart/2005/8/layout/hProcess7"/>
    <dgm:cxn modelId="{0F6F5054-A913-4E2C-8FA2-4AE07447E96F}" srcId="{9BBD3A45-E946-44F0-BEC9-EA2309B72F6A}" destId="{1A496146-3324-4A93-98EA-92344F8DA1F4}" srcOrd="2" destOrd="0" parTransId="{2C0E3966-03DD-4D98-8046-29EFE82189B9}" sibTransId="{0F2BD7FF-A7E0-44DC-BBBA-A1990376057D}"/>
    <dgm:cxn modelId="{29AE7E4E-3B7E-4434-A280-8D77F9D4C2DE}" srcId="{9BBD3A45-E946-44F0-BEC9-EA2309B72F6A}" destId="{79AC3CE7-797D-4497-A86F-66FFA5733AD7}" srcOrd="1" destOrd="0" parTransId="{31AD6AD0-A51D-4442-A43E-03C3ADE1CEC2}" sibTransId="{B65A5256-91EA-423D-A6E6-55D2DBD01430}"/>
    <dgm:cxn modelId="{7A6B06CA-EA5A-43B5-B886-92A450B055A7}" srcId="{68858072-0FFF-486B-A327-D129B8592340}" destId="{9BBD3A45-E946-44F0-BEC9-EA2309B72F6A}" srcOrd="0" destOrd="0" parTransId="{795BC010-8075-4E2B-934D-DF8E09AA36EA}" sibTransId="{CF1E5B83-E872-4DDD-BA26-5CE77E8C24F0}"/>
    <dgm:cxn modelId="{CBE54705-AD2D-4BBF-B482-23E273356AC2}" type="presOf" srcId="{14A2018E-DAC2-4833-9AEA-4BE2EA6BB88A}" destId="{47FA377E-39EE-42B2-94EE-516BCE3BC6F9}" srcOrd="0" destOrd="0" presId="urn:microsoft.com/office/officeart/2005/8/layout/hProcess7"/>
    <dgm:cxn modelId="{3F12C78A-BCDA-40BF-A2AC-92EEEBABAA9B}" type="presOf" srcId="{1A496146-3324-4A93-98EA-92344F8DA1F4}" destId="{47FA377E-39EE-42B2-94EE-516BCE3BC6F9}" srcOrd="0" destOrd="2" presId="urn:microsoft.com/office/officeart/2005/8/layout/hProcess7"/>
    <dgm:cxn modelId="{62F1AC71-F5B2-4FB7-B669-1AFD96512D6F}" type="presOf" srcId="{9BBD3A45-E946-44F0-BEC9-EA2309B72F6A}" destId="{DB9D7FA7-7EBA-489E-AD88-A0C80430E305}" srcOrd="1" destOrd="0" presId="urn:microsoft.com/office/officeart/2005/8/layout/hProcess7"/>
    <dgm:cxn modelId="{DA9512CB-4C9B-4A22-89D2-817607006828}" type="presOf" srcId="{FD9E386F-327F-47F1-AE2F-E357D47C5120}" destId="{47FA377E-39EE-42B2-94EE-516BCE3BC6F9}" srcOrd="0" destOrd="3" presId="urn:microsoft.com/office/officeart/2005/8/layout/hProcess7"/>
    <dgm:cxn modelId="{87AE447F-7EF5-49E5-888F-C2BBBD4B9AC0}" type="presOf" srcId="{9BBD3A45-E946-44F0-BEC9-EA2309B72F6A}" destId="{505BBE6B-B86E-4C9D-B189-717DE76A1B93}" srcOrd="0" destOrd="0" presId="urn:microsoft.com/office/officeart/2005/8/layout/hProcess7"/>
    <dgm:cxn modelId="{D2D8A216-94E4-4BAA-91E7-3DF978920B29}" srcId="{9BBD3A45-E946-44F0-BEC9-EA2309B72F6A}" destId="{14A2018E-DAC2-4833-9AEA-4BE2EA6BB88A}" srcOrd="0" destOrd="0" parTransId="{2B5DDCD9-794D-449B-9F16-3DB18945F15A}" sibTransId="{75915BFB-8DC8-4BE0-B7FF-53B6EF1138EF}"/>
    <dgm:cxn modelId="{C38C0FCC-F83B-4832-9F41-2A009FEB9E27}" type="presParOf" srcId="{4CA9C9BE-8688-4688-9D91-9F7F8838A32C}" destId="{E14B42C7-4F43-4E57-8309-C6E640937686}" srcOrd="0" destOrd="0" presId="urn:microsoft.com/office/officeart/2005/8/layout/hProcess7"/>
    <dgm:cxn modelId="{EC3FFB55-40E6-427B-A05F-318451B3F66E}" type="presParOf" srcId="{E14B42C7-4F43-4E57-8309-C6E640937686}" destId="{505BBE6B-B86E-4C9D-B189-717DE76A1B93}" srcOrd="0" destOrd="0" presId="urn:microsoft.com/office/officeart/2005/8/layout/hProcess7"/>
    <dgm:cxn modelId="{89D3C194-21EA-4E0D-B240-0571697CF093}" type="presParOf" srcId="{E14B42C7-4F43-4E57-8309-C6E640937686}" destId="{DB9D7FA7-7EBA-489E-AD88-A0C80430E305}" srcOrd="1" destOrd="0" presId="urn:microsoft.com/office/officeart/2005/8/layout/hProcess7"/>
    <dgm:cxn modelId="{1157C223-97BA-4D07-AA89-0FB9BDF5074F}" type="presParOf" srcId="{E14B42C7-4F43-4E57-8309-C6E640937686}" destId="{47FA377E-39EE-42B2-94EE-516BCE3BC6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858072-0FFF-486B-A327-D129B8592340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BD3A45-E946-44F0-BEC9-EA2309B72F6A}">
      <dgm:prSet phldrT="[Text]"/>
      <dgm:spPr/>
      <dgm:t>
        <a:bodyPr/>
        <a:lstStyle/>
        <a:p>
          <a:r>
            <a:rPr lang="en-US" dirty="0" smtClean="0"/>
            <a:t>Simulators</a:t>
          </a:r>
          <a:endParaRPr lang="en-US" dirty="0"/>
        </a:p>
      </dgm:t>
    </dgm:pt>
    <dgm:pt modelId="{795BC010-8075-4E2B-934D-DF8E09AA36EA}" type="parTrans" cxnId="{7A6B06CA-EA5A-43B5-B886-92A450B055A7}">
      <dgm:prSet/>
      <dgm:spPr/>
      <dgm:t>
        <a:bodyPr/>
        <a:lstStyle/>
        <a:p>
          <a:endParaRPr lang="en-US"/>
        </a:p>
      </dgm:t>
    </dgm:pt>
    <dgm:pt modelId="{CF1E5B83-E872-4DDD-BA26-5CE77E8C24F0}" type="sibTrans" cxnId="{7A6B06CA-EA5A-43B5-B886-92A450B055A7}">
      <dgm:prSet/>
      <dgm:spPr/>
      <dgm:t>
        <a:bodyPr/>
        <a:lstStyle/>
        <a:p>
          <a:endParaRPr lang="en-US"/>
        </a:p>
      </dgm:t>
    </dgm:pt>
    <dgm:pt modelId="{14A2018E-DAC2-4833-9AEA-4BE2EA6BB88A}">
      <dgm:prSet phldrT="[Text]"/>
      <dgm:spPr/>
      <dgm:t>
        <a:bodyPr/>
        <a:lstStyle/>
        <a:p>
          <a:r>
            <a:rPr lang="en-US" dirty="0" smtClean="0"/>
            <a:t>Electronic simulators</a:t>
          </a:r>
          <a:endParaRPr lang="en-US" dirty="0"/>
        </a:p>
      </dgm:t>
    </dgm:pt>
    <dgm:pt modelId="{2B5DDCD9-794D-449B-9F16-3DB18945F15A}" type="parTrans" cxnId="{D2D8A216-94E4-4BAA-91E7-3DF978920B29}">
      <dgm:prSet/>
      <dgm:spPr/>
      <dgm:t>
        <a:bodyPr/>
        <a:lstStyle/>
        <a:p>
          <a:endParaRPr lang="en-US"/>
        </a:p>
      </dgm:t>
    </dgm:pt>
    <dgm:pt modelId="{75915BFB-8DC8-4BE0-B7FF-53B6EF1138EF}" type="sibTrans" cxnId="{D2D8A216-94E4-4BAA-91E7-3DF978920B29}">
      <dgm:prSet/>
      <dgm:spPr/>
      <dgm:t>
        <a:bodyPr/>
        <a:lstStyle/>
        <a:p>
          <a:endParaRPr lang="en-US"/>
        </a:p>
      </dgm:t>
    </dgm:pt>
    <dgm:pt modelId="{79AC3CE7-797D-4497-A86F-66FFA5733AD7}">
      <dgm:prSet phldrT="[Text]"/>
      <dgm:spPr/>
      <dgm:t>
        <a:bodyPr/>
        <a:lstStyle/>
        <a:p>
          <a:r>
            <a:rPr lang="en-US" dirty="0" smtClean="0"/>
            <a:t>Display boards</a:t>
          </a:r>
          <a:endParaRPr lang="en-US" dirty="0"/>
        </a:p>
      </dgm:t>
    </dgm:pt>
    <dgm:pt modelId="{31AD6AD0-A51D-4442-A43E-03C3ADE1CEC2}" type="parTrans" cxnId="{29AE7E4E-3B7E-4434-A280-8D77F9D4C2DE}">
      <dgm:prSet/>
      <dgm:spPr/>
      <dgm:t>
        <a:bodyPr/>
        <a:lstStyle/>
        <a:p>
          <a:endParaRPr lang="en-US"/>
        </a:p>
      </dgm:t>
    </dgm:pt>
    <dgm:pt modelId="{B65A5256-91EA-423D-A6E6-55D2DBD01430}" type="sibTrans" cxnId="{29AE7E4E-3B7E-4434-A280-8D77F9D4C2DE}">
      <dgm:prSet/>
      <dgm:spPr/>
      <dgm:t>
        <a:bodyPr/>
        <a:lstStyle/>
        <a:p>
          <a:endParaRPr lang="en-US"/>
        </a:p>
      </dgm:t>
    </dgm:pt>
    <dgm:pt modelId="{1A496146-3324-4A93-98EA-92344F8DA1F4}">
      <dgm:prSet phldrT="[Text]"/>
      <dgm:spPr/>
      <dgm:t>
        <a:bodyPr/>
        <a:lstStyle/>
        <a:p>
          <a:r>
            <a:rPr lang="en-US" dirty="0" smtClean="0"/>
            <a:t>Smoke simulators</a:t>
          </a:r>
          <a:endParaRPr lang="en-US" dirty="0"/>
        </a:p>
      </dgm:t>
    </dgm:pt>
    <dgm:pt modelId="{2C0E3966-03DD-4D98-8046-29EFE82189B9}" type="parTrans" cxnId="{0F6F5054-A913-4E2C-8FA2-4AE07447E96F}">
      <dgm:prSet/>
      <dgm:spPr/>
      <dgm:t>
        <a:bodyPr/>
        <a:lstStyle/>
        <a:p>
          <a:endParaRPr lang="en-US"/>
        </a:p>
      </dgm:t>
    </dgm:pt>
    <dgm:pt modelId="{0F2BD7FF-A7E0-44DC-BBBA-A1990376057D}" type="sibTrans" cxnId="{0F6F5054-A913-4E2C-8FA2-4AE07447E96F}">
      <dgm:prSet/>
      <dgm:spPr/>
      <dgm:t>
        <a:bodyPr/>
        <a:lstStyle/>
        <a:p>
          <a:endParaRPr lang="en-US"/>
        </a:p>
      </dgm:t>
    </dgm:pt>
    <dgm:pt modelId="{FD9E386F-327F-47F1-AE2F-E357D47C5120}">
      <dgm:prSet phldrT="[Text]"/>
      <dgm:spPr/>
      <dgm:t>
        <a:bodyPr/>
        <a:lstStyle/>
        <a:p>
          <a:r>
            <a:rPr lang="en-US" dirty="0" smtClean="0"/>
            <a:t>Computer simulators</a:t>
          </a:r>
          <a:endParaRPr lang="en-US" dirty="0"/>
        </a:p>
      </dgm:t>
    </dgm:pt>
    <dgm:pt modelId="{74CDD3E4-6DCA-4077-A6B3-5F490A4617FD}" type="parTrans" cxnId="{4F68E8E6-C7C0-4515-BC98-1EC4CC2DFD89}">
      <dgm:prSet/>
      <dgm:spPr/>
      <dgm:t>
        <a:bodyPr/>
        <a:lstStyle/>
        <a:p>
          <a:endParaRPr lang="en-US"/>
        </a:p>
      </dgm:t>
    </dgm:pt>
    <dgm:pt modelId="{E7BE7AE0-DF36-4A38-B9F0-5230DA703AF5}" type="sibTrans" cxnId="{4F68E8E6-C7C0-4515-BC98-1EC4CC2DFD89}">
      <dgm:prSet/>
      <dgm:spPr/>
      <dgm:t>
        <a:bodyPr/>
        <a:lstStyle/>
        <a:p>
          <a:endParaRPr lang="en-US"/>
        </a:p>
      </dgm:t>
    </dgm:pt>
    <dgm:pt modelId="{DF49C592-BA3F-473D-97C4-F23E99A023CA}">
      <dgm:prSet phldrT="[Text]"/>
      <dgm:spPr/>
      <dgm:t>
        <a:bodyPr/>
        <a:lstStyle/>
        <a:p>
          <a:r>
            <a:rPr lang="en-US" dirty="0" smtClean="0"/>
            <a:t>Virtual reality simulations</a:t>
          </a:r>
          <a:endParaRPr lang="en-US" dirty="0"/>
        </a:p>
      </dgm:t>
    </dgm:pt>
    <dgm:pt modelId="{CB1A1AB8-28BA-4F0F-8A13-706E7DF6A192}" type="parTrans" cxnId="{E9A987E6-AF1D-4510-B99D-C6CBC1259489}">
      <dgm:prSet/>
      <dgm:spPr/>
      <dgm:t>
        <a:bodyPr/>
        <a:lstStyle/>
        <a:p>
          <a:endParaRPr lang="en-US"/>
        </a:p>
      </dgm:t>
    </dgm:pt>
    <dgm:pt modelId="{EE248B90-FE2D-4CA2-96EE-AF8981BDABD3}" type="sibTrans" cxnId="{E9A987E6-AF1D-4510-B99D-C6CBC1259489}">
      <dgm:prSet/>
      <dgm:spPr/>
      <dgm:t>
        <a:bodyPr/>
        <a:lstStyle/>
        <a:p>
          <a:endParaRPr lang="en-US"/>
        </a:p>
      </dgm:t>
    </dgm:pt>
    <dgm:pt modelId="{3B83C705-C911-473D-B7AF-B82B0855651F}">
      <dgm:prSet phldrT="[Text]"/>
      <dgm:spPr/>
      <dgm:t>
        <a:bodyPr/>
        <a:lstStyle/>
        <a:p>
          <a:r>
            <a:rPr lang="en-US" dirty="0" smtClean="0"/>
            <a:t>Anatomical/Physiological manikins</a:t>
          </a:r>
          <a:endParaRPr lang="en-US" dirty="0"/>
        </a:p>
      </dgm:t>
    </dgm:pt>
    <dgm:pt modelId="{B9993A0C-605B-435B-9457-81E088FF57AE}" type="parTrans" cxnId="{1A59A557-CEA0-4C1E-B02C-54BC4CB31092}">
      <dgm:prSet/>
      <dgm:spPr/>
      <dgm:t>
        <a:bodyPr/>
        <a:lstStyle/>
        <a:p>
          <a:endParaRPr lang="en-US"/>
        </a:p>
      </dgm:t>
    </dgm:pt>
    <dgm:pt modelId="{E609D774-34E7-4356-9E0C-0C35BD24F228}" type="sibTrans" cxnId="{1A59A557-CEA0-4C1E-B02C-54BC4CB31092}">
      <dgm:prSet/>
      <dgm:spPr/>
      <dgm:t>
        <a:bodyPr/>
        <a:lstStyle/>
        <a:p>
          <a:endParaRPr lang="en-US"/>
        </a:p>
      </dgm:t>
    </dgm:pt>
    <dgm:pt modelId="{4CA9C9BE-8688-4688-9D91-9F7F8838A32C}" type="pres">
      <dgm:prSet presAssocID="{68858072-0FFF-486B-A327-D129B85923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B42C7-4F43-4E57-8309-C6E640937686}" type="pres">
      <dgm:prSet presAssocID="{9BBD3A45-E946-44F0-BEC9-EA2309B72F6A}" presName="compositeNode" presStyleCnt="0">
        <dgm:presLayoutVars>
          <dgm:bulletEnabled val="1"/>
        </dgm:presLayoutVars>
      </dgm:prSet>
      <dgm:spPr/>
    </dgm:pt>
    <dgm:pt modelId="{505BBE6B-B86E-4C9D-B189-717DE76A1B93}" type="pres">
      <dgm:prSet presAssocID="{9BBD3A45-E946-44F0-BEC9-EA2309B72F6A}" presName="bgRect" presStyleLbl="node1" presStyleIdx="0" presStyleCnt="1"/>
      <dgm:spPr/>
      <dgm:t>
        <a:bodyPr/>
        <a:lstStyle/>
        <a:p>
          <a:endParaRPr lang="en-US"/>
        </a:p>
      </dgm:t>
    </dgm:pt>
    <dgm:pt modelId="{DB9D7FA7-7EBA-489E-AD88-A0C80430E305}" type="pres">
      <dgm:prSet presAssocID="{9BBD3A45-E946-44F0-BEC9-EA2309B72F6A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A377E-39EE-42B2-94EE-516BCE3BC6F9}" type="pres">
      <dgm:prSet presAssocID="{9BBD3A45-E946-44F0-BEC9-EA2309B72F6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DE576-CD52-4DF9-A0D0-18B3AF8A847E}" type="presOf" srcId="{3B83C705-C911-473D-B7AF-B82B0855651F}" destId="{47FA377E-39EE-42B2-94EE-516BCE3BC6F9}" srcOrd="0" destOrd="5" presId="urn:microsoft.com/office/officeart/2005/8/layout/hProcess7"/>
    <dgm:cxn modelId="{D2D8A216-94E4-4BAA-91E7-3DF978920B29}" srcId="{9BBD3A45-E946-44F0-BEC9-EA2309B72F6A}" destId="{14A2018E-DAC2-4833-9AEA-4BE2EA6BB88A}" srcOrd="0" destOrd="0" parTransId="{2B5DDCD9-794D-449B-9F16-3DB18945F15A}" sibTransId="{75915BFB-8DC8-4BE0-B7FF-53B6EF1138EF}"/>
    <dgm:cxn modelId="{7EC414B5-D9F0-4529-A870-24CD71562A77}" type="presOf" srcId="{FD9E386F-327F-47F1-AE2F-E357D47C5120}" destId="{47FA377E-39EE-42B2-94EE-516BCE3BC6F9}" srcOrd="0" destOrd="3" presId="urn:microsoft.com/office/officeart/2005/8/layout/hProcess7"/>
    <dgm:cxn modelId="{D585D332-61B9-455B-B907-8062AA5F0104}" type="presOf" srcId="{68858072-0FFF-486B-A327-D129B8592340}" destId="{4CA9C9BE-8688-4688-9D91-9F7F8838A32C}" srcOrd="0" destOrd="0" presId="urn:microsoft.com/office/officeart/2005/8/layout/hProcess7"/>
    <dgm:cxn modelId="{2AF56403-E5AA-4C43-84CA-F888EAF7BEBB}" type="presOf" srcId="{79AC3CE7-797D-4497-A86F-66FFA5733AD7}" destId="{47FA377E-39EE-42B2-94EE-516BCE3BC6F9}" srcOrd="0" destOrd="1" presId="urn:microsoft.com/office/officeart/2005/8/layout/hProcess7"/>
    <dgm:cxn modelId="{E9A987E6-AF1D-4510-B99D-C6CBC1259489}" srcId="{9BBD3A45-E946-44F0-BEC9-EA2309B72F6A}" destId="{DF49C592-BA3F-473D-97C4-F23E99A023CA}" srcOrd="4" destOrd="0" parTransId="{CB1A1AB8-28BA-4F0F-8A13-706E7DF6A192}" sibTransId="{EE248B90-FE2D-4CA2-96EE-AF8981BDABD3}"/>
    <dgm:cxn modelId="{29AE7E4E-3B7E-4434-A280-8D77F9D4C2DE}" srcId="{9BBD3A45-E946-44F0-BEC9-EA2309B72F6A}" destId="{79AC3CE7-797D-4497-A86F-66FFA5733AD7}" srcOrd="1" destOrd="0" parTransId="{31AD6AD0-A51D-4442-A43E-03C3ADE1CEC2}" sibTransId="{B65A5256-91EA-423D-A6E6-55D2DBD01430}"/>
    <dgm:cxn modelId="{4F68E8E6-C7C0-4515-BC98-1EC4CC2DFD89}" srcId="{9BBD3A45-E946-44F0-BEC9-EA2309B72F6A}" destId="{FD9E386F-327F-47F1-AE2F-E357D47C5120}" srcOrd="3" destOrd="0" parTransId="{74CDD3E4-6DCA-4077-A6B3-5F490A4617FD}" sibTransId="{E7BE7AE0-DF36-4A38-B9F0-5230DA703AF5}"/>
    <dgm:cxn modelId="{7A6B06CA-EA5A-43B5-B886-92A450B055A7}" srcId="{68858072-0FFF-486B-A327-D129B8592340}" destId="{9BBD3A45-E946-44F0-BEC9-EA2309B72F6A}" srcOrd="0" destOrd="0" parTransId="{795BC010-8075-4E2B-934D-DF8E09AA36EA}" sibTransId="{CF1E5B83-E872-4DDD-BA26-5CE77E8C24F0}"/>
    <dgm:cxn modelId="{2A8929A0-6720-4646-971B-1F73FC0AF5AC}" type="presOf" srcId="{9BBD3A45-E946-44F0-BEC9-EA2309B72F6A}" destId="{DB9D7FA7-7EBA-489E-AD88-A0C80430E305}" srcOrd="1" destOrd="0" presId="urn:microsoft.com/office/officeart/2005/8/layout/hProcess7"/>
    <dgm:cxn modelId="{0F6F5054-A913-4E2C-8FA2-4AE07447E96F}" srcId="{9BBD3A45-E946-44F0-BEC9-EA2309B72F6A}" destId="{1A496146-3324-4A93-98EA-92344F8DA1F4}" srcOrd="2" destOrd="0" parTransId="{2C0E3966-03DD-4D98-8046-29EFE82189B9}" sibTransId="{0F2BD7FF-A7E0-44DC-BBBA-A1990376057D}"/>
    <dgm:cxn modelId="{7DCC78C7-5C6F-4114-9F5C-4BEC0D63BFC9}" type="presOf" srcId="{DF49C592-BA3F-473D-97C4-F23E99A023CA}" destId="{47FA377E-39EE-42B2-94EE-516BCE3BC6F9}" srcOrd="0" destOrd="4" presId="urn:microsoft.com/office/officeart/2005/8/layout/hProcess7"/>
    <dgm:cxn modelId="{1A59A557-CEA0-4C1E-B02C-54BC4CB31092}" srcId="{9BBD3A45-E946-44F0-BEC9-EA2309B72F6A}" destId="{3B83C705-C911-473D-B7AF-B82B0855651F}" srcOrd="5" destOrd="0" parTransId="{B9993A0C-605B-435B-9457-81E088FF57AE}" sibTransId="{E609D774-34E7-4356-9E0C-0C35BD24F228}"/>
    <dgm:cxn modelId="{C56A979C-3DAA-4A44-A938-1F88A450B078}" type="presOf" srcId="{9BBD3A45-E946-44F0-BEC9-EA2309B72F6A}" destId="{505BBE6B-B86E-4C9D-B189-717DE76A1B93}" srcOrd="0" destOrd="0" presId="urn:microsoft.com/office/officeart/2005/8/layout/hProcess7"/>
    <dgm:cxn modelId="{614810D5-BE8D-4110-AD0D-AC6D7A3424D8}" type="presOf" srcId="{14A2018E-DAC2-4833-9AEA-4BE2EA6BB88A}" destId="{47FA377E-39EE-42B2-94EE-516BCE3BC6F9}" srcOrd="0" destOrd="0" presId="urn:microsoft.com/office/officeart/2005/8/layout/hProcess7"/>
    <dgm:cxn modelId="{290501DC-C6EA-4D0E-85A8-59B16FA9673F}" type="presOf" srcId="{1A496146-3324-4A93-98EA-92344F8DA1F4}" destId="{47FA377E-39EE-42B2-94EE-516BCE3BC6F9}" srcOrd="0" destOrd="2" presId="urn:microsoft.com/office/officeart/2005/8/layout/hProcess7"/>
    <dgm:cxn modelId="{F3519EF8-9075-4D7E-BE1B-82A31F94F818}" type="presParOf" srcId="{4CA9C9BE-8688-4688-9D91-9F7F8838A32C}" destId="{E14B42C7-4F43-4E57-8309-C6E640937686}" srcOrd="0" destOrd="0" presId="urn:microsoft.com/office/officeart/2005/8/layout/hProcess7"/>
    <dgm:cxn modelId="{CFEBC5FB-E078-4502-849A-F79555603DCA}" type="presParOf" srcId="{E14B42C7-4F43-4E57-8309-C6E640937686}" destId="{505BBE6B-B86E-4C9D-B189-717DE76A1B93}" srcOrd="0" destOrd="0" presId="urn:microsoft.com/office/officeart/2005/8/layout/hProcess7"/>
    <dgm:cxn modelId="{37248F37-CD68-473F-B961-9113824B531A}" type="presParOf" srcId="{E14B42C7-4F43-4E57-8309-C6E640937686}" destId="{DB9D7FA7-7EBA-489E-AD88-A0C80430E305}" srcOrd="1" destOrd="0" presId="urn:microsoft.com/office/officeart/2005/8/layout/hProcess7"/>
    <dgm:cxn modelId="{D1370C68-63FD-46E8-BA77-918307F7073A}" type="presParOf" srcId="{E14B42C7-4F43-4E57-8309-C6E640937686}" destId="{47FA377E-39EE-42B2-94EE-516BCE3BC6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A3748-442F-4BF1-980B-2F915B327C8D}">
      <dsp:nvSpPr>
        <dsp:cNvPr id="0" name=""/>
        <dsp:cNvSpPr/>
      </dsp:nvSpPr>
      <dsp:spPr>
        <a:xfrm>
          <a:off x="0" y="348840"/>
          <a:ext cx="777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5CA8E-EC68-4FF6-A3C2-9980FDDFDC72}">
      <dsp:nvSpPr>
        <dsp:cNvPr id="0" name=""/>
        <dsp:cNvSpPr/>
      </dsp:nvSpPr>
      <dsp:spPr>
        <a:xfrm>
          <a:off x="388620" y="68400"/>
          <a:ext cx="54406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Providing uniformity</a:t>
          </a:r>
          <a:endParaRPr lang="en-US" sz="1900" kern="1200" dirty="0"/>
        </a:p>
      </dsp:txBody>
      <dsp:txXfrm>
        <a:off x="416000" y="95780"/>
        <a:ext cx="5385920" cy="506120"/>
      </dsp:txXfrm>
    </dsp:sp>
    <dsp:sp modelId="{5CE6CADB-72EF-40B9-A35A-EF5D03AB580F}">
      <dsp:nvSpPr>
        <dsp:cNvPr id="0" name=""/>
        <dsp:cNvSpPr/>
      </dsp:nvSpPr>
      <dsp:spPr>
        <a:xfrm>
          <a:off x="0" y="1210680"/>
          <a:ext cx="777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64DEB-9CB4-43EF-8818-0D7FD09407B5}">
      <dsp:nvSpPr>
        <dsp:cNvPr id="0" name=""/>
        <dsp:cNvSpPr/>
      </dsp:nvSpPr>
      <dsp:spPr>
        <a:xfrm>
          <a:off x="388620" y="930240"/>
          <a:ext cx="54406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Giving a clear path</a:t>
          </a:r>
          <a:endParaRPr lang="en-US" sz="1900" kern="1200" dirty="0"/>
        </a:p>
      </dsp:txBody>
      <dsp:txXfrm>
        <a:off x="416000" y="957620"/>
        <a:ext cx="5385920" cy="506120"/>
      </dsp:txXfrm>
    </dsp:sp>
    <dsp:sp modelId="{4189088D-A1F5-4985-9A2F-3547F9735322}">
      <dsp:nvSpPr>
        <dsp:cNvPr id="0" name=""/>
        <dsp:cNvSpPr/>
      </dsp:nvSpPr>
      <dsp:spPr>
        <a:xfrm>
          <a:off x="0" y="2072520"/>
          <a:ext cx="777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2BD6F-5395-4017-9588-B017EA98F8D2}">
      <dsp:nvSpPr>
        <dsp:cNvPr id="0" name=""/>
        <dsp:cNvSpPr/>
      </dsp:nvSpPr>
      <dsp:spPr>
        <a:xfrm>
          <a:off x="388620" y="1792080"/>
          <a:ext cx="54406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Helping create consistency</a:t>
          </a:r>
          <a:endParaRPr lang="en-US" sz="1900" kern="1200" dirty="0"/>
        </a:p>
      </dsp:txBody>
      <dsp:txXfrm>
        <a:off x="416000" y="1819460"/>
        <a:ext cx="5385920" cy="506120"/>
      </dsp:txXfrm>
    </dsp:sp>
    <dsp:sp modelId="{46F41B60-750B-4C7A-8381-D3D2D1320C99}">
      <dsp:nvSpPr>
        <dsp:cNvPr id="0" name=""/>
        <dsp:cNvSpPr/>
      </dsp:nvSpPr>
      <dsp:spPr>
        <a:xfrm>
          <a:off x="0" y="2934360"/>
          <a:ext cx="777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32315-D2FA-4E3A-8CBE-8981506281A2}">
      <dsp:nvSpPr>
        <dsp:cNvPr id="0" name=""/>
        <dsp:cNvSpPr/>
      </dsp:nvSpPr>
      <dsp:spPr>
        <a:xfrm>
          <a:off x="388620" y="2653920"/>
          <a:ext cx="54406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Providing documentation</a:t>
          </a:r>
          <a:endParaRPr lang="en-US" sz="1900" kern="1200" dirty="0"/>
        </a:p>
      </dsp:txBody>
      <dsp:txXfrm>
        <a:off x="416000" y="2681300"/>
        <a:ext cx="5385920" cy="506120"/>
      </dsp:txXfrm>
    </dsp:sp>
    <dsp:sp modelId="{BE04074F-374C-4FD4-975D-9B6FD80EFA6B}">
      <dsp:nvSpPr>
        <dsp:cNvPr id="0" name=""/>
        <dsp:cNvSpPr/>
      </dsp:nvSpPr>
      <dsp:spPr>
        <a:xfrm>
          <a:off x="0" y="3796200"/>
          <a:ext cx="777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A1988-1BF8-4C91-BF5F-6AD06B3B9B61}">
      <dsp:nvSpPr>
        <dsp:cNvPr id="0" name=""/>
        <dsp:cNvSpPr/>
      </dsp:nvSpPr>
      <dsp:spPr>
        <a:xfrm>
          <a:off x="388620" y="3515760"/>
          <a:ext cx="54406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Providing document for test requirements</a:t>
          </a:r>
          <a:endParaRPr lang="en-US" sz="1900" kern="1200" dirty="0"/>
        </a:p>
      </dsp:txBody>
      <dsp:txXfrm>
        <a:off x="416000" y="3543140"/>
        <a:ext cx="5385920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43573-2382-4B45-8650-5E75EFA6CF98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Enhancing student understanding</a:t>
          </a:r>
          <a:endParaRPr lang="en-US" sz="2300" kern="1200" dirty="0"/>
        </a:p>
      </dsp:txBody>
      <dsp:txXfrm>
        <a:off x="0" y="592931"/>
        <a:ext cx="2428875" cy="1457324"/>
      </dsp:txXfrm>
    </dsp:sp>
    <dsp:sp modelId="{179FA563-B3F7-4003-9736-D90D1662F202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Increasing student acceptance</a:t>
          </a:r>
          <a:endParaRPr lang="en-US" sz="2300" kern="1200" dirty="0"/>
        </a:p>
      </dsp:txBody>
      <dsp:txXfrm>
        <a:off x="2671762" y="592931"/>
        <a:ext cx="2428875" cy="1457324"/>
      </dsp:txXfrm>
    </dsp:sp>
    <dsp:sp modelId="{8AE63808-ACC9-49B6-8FE9-883F94E58944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Adding interest to a lecture</a:t>
          </a:r>
          <a:endParaRPr lang="en-US" sz="2300" kern="1200" dirty="0"/>
        </a:p>
      </dsp:txBody>
      <dsp:txXfrm>
        <a:off x="5343525" y="592931"/>
        <a:ext cx="2428875" cy="1457324"/>
      </dsp:txXfrm>
    </dsp:sp>
    <dsp:sp modelId="{FCDF6DFF-1D3F-4DD3-BE7C-208C68B2C542}">
      <dsp:nvSpPr>
        <dsp:cNvPr id="0" name=""/>
        <dsp:cNvSpPr/>
      </dsp:nvSpPr>
      <dsp:spPr>
        <a:xfrm>
          <a:off x="1335881" y="2293143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Clarifying, proving, or emphasizing a key point</a:t>
          </a:r>
          <a:endParaRPr lang="en-US" sz="2300" kern="1200" dirty="0"/>
        </a:p>
      </dsp:txBody>
      <dsp:txXfrm>
        <a:off x="1335881" y="2293143"/>
        <a:ext cx="2428875" cy="1457324"/>
      </dsp:txXfrm>
    </dsp:sp>
    <dsp:sp modelId="{621BC4ED-8EC7-43BF-B794-05401B0AB854}">
      <dsp:nvSpPr>
        <dsp:cNvPr id="0" name=""/>
        <dsp:cNvSpPr/>
      </dsp:nvSpPr>
      <dsp:spPr>
        <a:xfrm>
          <a:off x="4007643" y="2293143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Enhancing memory</a:t>
          </a:r>
          <a:endParaRPr lang="en-US" sz="2300" kern="1200" dirty="0"/>
        </a:p>
      </dsp:txBody>
      <dsp:txXfrm>
        <a:off x="4007643" y="2293143"/>
        <a:ext cx="2428875" cy="14573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DFE71-8BAF-4DD0-B31C-9F40BB17FB16}">
      <dsp:nvSpPr>
        <dsp:cNvPr id="0" name=""/>
        <dsp:cNvSpPr/>
      </dsp:nvSpPr>
      <dsp:spPr>
        <a:xfrm>
          <a:off x="604549" y="2316"/>
          <a:ext cx="3161667" cy="189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Helping students organize ideas</a:t>
          </a:r>
          <a:endParaRPr lang="en-US" sz="3000" kern="1200" dirty="0"/>
        </a:p>
      </dsp:txBody>
      <dsp:txXfrm>
        <a:off x="604549" y="2316"/>
        <a:ext cx="3161667" cy="1897000"/>
      </dsp:txXfrm>
    </dsp:sp>
    <dsp:sp modelId="{53509432-9EB2-45B3-A12F-49FEC094A904}">
      <dsp:nvSpPr>
        <dsp:cNvPr id="0" name=""/>
        <dsp:cNvSpPr/>
      </dsp:nvSpPr>
      <dsp:spPr>
        <a:xfrm>
          <a:off x="4082383" y="2316"/>
          <a:ext cx="3161667" cy="189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Gaining and maintaining students’ attention</a:t>
          </a:r>
          <a:endParaRPr lang="en-US" sz="3000" kern="1200" dirty="0"/>
        </a:p>
      </dsp:txBody>
      <dsp:txXfrm>
        <a:off x="4082383" y="2316"/>
        <a:ext cx="3161667" cy="1897000"/>
      </dsp:txXfrm>
    </dsp:sp>
    <dsp:sp modelId="{DA1E21B3-869C-4BF2-B10E-1630404C7CD7}">
      <dsp:nvSpPr>
        <dsp:cNvPr id="0" name=""/>
        <dsp:cNvSpPr/>
      </dsp:nvSpPr>
      <dsp:spPr>
        <a:xfrm>
          <a:off x="604549" y="2215483"/>
          <a:ext cx="3161667" cy="189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Illustrating a sequence of events or steps in a process</a:t>
          </a:r>
          <a:endParaRPr lang="en-US" sz="3000" kern="1200" dirty="0"/>
        </a:p>
      </dsp:txBody>
      <dsp:txXfrm>
        <a:off x="604549" y="2215483"/>
        <a:ext cx="3161667" cy="1897000"/>
      </dsp:txXfrm>
    </dsp:sp>
    <dsp:sp modelId="{109476BE-CFF9-472C-974A-FB0994515052}">
      <dsp:nvSpPr>
        <dsp:cNvPr id="0" name=""/>
        <dsp:cNvSpPr/>
      </dsp:nvSpPr>
      <dsp:spPr>
        <a:xfrm>
          <a:off x="4082383" y="2215483"/>
          <a:ext cx="3161667" cy="189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Saving lecture time</a:t>
          </a:r>
          <a:endParaRPr lang="en-US" sz="3000" kern="1200" dirty="0"/>
        </a:p>
      </dsp:txBody>
      <dsp:txXfrm>
        <a:off x="4082383" y="2215483"/>
        <a:ext cx="3161667" cy="189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4FA31-DAAE-4296-B2B3-8CBA655B5EBA}">
      <dsp:nvSpPr>
        <dsp:cNvPr id="0" name=""/>
        <dsp:cNvSpPr/>
      </dsp:nvSpPr>
      <dsp:spPr>
        <a:xfrm>
          <a:off x="0" y="430289"/>
          <a:ext cx="37338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Job or topic</a:t>
          </a:r>
          <a:endParaRPr lang="en-US" sz="2200" kern="1200" dirty="0"/>
        </a:p>
      </dsp:txBody>
      <dsp:txXfrm>
        <a:off x="25759" y="456048"/>
        <a:ext cx="3682282" cy="476152"/>
      </dsp:txXfrm>
    </dsp:sp>
    <dsp:sp modelId="{95C8803B-1E4A-444D-B0F2-9EF51706B0EC}">
      <dsp:nvSpPr>
        <dsp:cNvPr id="0" name=""/>
        <dsp:cNvSpPr/>
      </dsp:nvSpPr>
      <dsp:spPr>
        <a:xfrm>
          <a:off x="0" y="1021320"/>
          <a:ext cx="37338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Time frame</a:t>
          </a:r>
          <a:endParaRPr lang="en-US" sz="2200" kern="1200" dirty="0"/>
        </a:p>
      </dsp:txBody>
      <dsp:txXfrm>
        <a:off x="25759" y="1047079"/>
        <a:ext cx="3682282" cy="476152"/>
      </dsp:txXfrm>
    </dsp:sp>
    <dsp:sp modelId="{B3B43CF9-D211-4AAD-8549-ED5A2FBBF3D0}">
      <dsp:nvSpPr>
        <dsp:cNvPr id="0" name=""/>
        <dsp:cNvSpPr/>
      </dsp:nvSpPr>
      <dsp:spPr>
        <a:xfrm>
          <a:off x="0" y="1612350"/>
          <a:ext cx="37338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Level of instruction</a:t>
          </a:r>
          <a:endParaRPr lang="en-US" sz="2200" kern="1200" dirty="0"/>
        </a:p>
      </dsp:txBody>
      <dsp:txXfrm>
        <a:off x="25759" y="1638109"/>
        <a:ext cx="3682282" cy="476152"/>
      </dsp:txXfrm>
    </dsp:sp>
    <dsp:sp modelId="{0D8C1F7D-CA3B-44F0-8157-E48CF100C161}">
      <dsp:nvSpPr>
        <dsp:cNvPr id="0" name=""/>
        <dsp:cNvSpPr/>
      </dsp:nvSpPr>
      <dsp:spPr>
        <a:xfrm>
          <a:off x="0" y="2203380"/>
          <a:ext cx="37338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Learning objectives</a:t>
          </a:r>
          <a:endParaRPr lang="en-US" sz="2200" kern="1200" dirty="0"/>
        </a:p>
      </dsp:txBody>
      <dsp:txXfrm>
        <a:off x="25759" y="2229139"/>
        <a:ext cx="3682282" cy="476152"/>
      </dsp:txXfrm>
    </dsp:sp>
    <dsp:sp modelId="{9A54374B-DFA9-4572-BC35-1A6B93332F92}">
      <dsp:nvSpPr>
        <dsp:cNvPr id="0" name=""/>
        <dsp:cNvSpPr/>
      </dsp:nvSpPr>
      <dsp:spPr>
        <a:xfrm>
          <a:off x="0" y="2794410"/>
          <a:ext cx="37338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Resources/materials needed</a:t>
          </a:r>
          <a:endParaRPr lang="en-US" sz="2200" kern="1200" dirty="0"/>
        </a:p>
      </dsp:txBody>
      <dsp:txXfrm>
        <a:off x="25759" y="2820169"/>
        <a:ext cx="3682282" cy="476152"/>
      </dsp:txXfrm>
    </dsp:sp>
    <dsp:sp modelId="{E078AB30-414F-4F81-BAE5-7D48E593914D}">
      <dsp:nvSpPr>
        <dsp:cNvPr id="0" name=""/>
        <dsp:cNvSpPr/>
      </dsp:nvSpPr>
      <dsp:spPr>
        <a:xfrm>
          <a:off x="0" y="3385440"/>
          <a:ext cx="37338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Prerequisites</a:t>
          </a:r>
          <a:endParaRPr lang="en-US" sz="2200" kern="1200" dirty="0"/>
        </a:p>
      </dsp:txBody>
      <dsp:txXfrm>
        <a:off x="25759" y="3411199"/>
        <a:ext cx="3682282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B15FF-5C71-40F9-8515-53AC07B05FF8}">
      <dsp:nvSpPr>
        <dsp:cNvPr id="0" name=""/>
        <dsp:cNvSpPr/>
      </dsp:nvSpPr>
      <dsp:spPr>
        <a:xfrm>
          <a:off x="0" y="0"/>
          <a:ext cx="41148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References</a:t>
          </a:r>
          <a:endParaRPr lang="en-US" sz="2600" kern="1200" dirty="0"/>
        </a:p>
      </dsp:txBody>
      <dsp:txXfrm>
        <a:off x="30442" y="30442"/>
        <a:ext cx="4053916" cy="562726"/>
      </dsp:txXfrm>
    </dsp:sp>
    <dsp:sp modelId="{DD7A6E20-00BA-49EA-8F75-82D5D751DA4F}">
      <dsp:nvSpPr>
        <dsp:cNvPr id="0" name=""/>
        <dsp:cNvSpPr/>
      </dsp:nvSpPr>
      <dsp:spPr>
        <a:xfrm>
          <a:off x="0" y="704204"/>
          <a:ext cx="41148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Lesson summary</a:t>
          </a:r>
          <a:endParaRPr lang="en-US" sz="2600" kern="1200" dirty="0"/>
        </a:p>
      </dsp:txBody>
      <dsp:txXfrm>
        <a:off x="30442" y="734646"/>
        <a:ext cx="4053916" cy="562726"/>
      </dsp:txXfrm>
    </dsp:sp>
    <dsp:sp modelId="{34B80A9C-9F0E-496A-A31E-3CA24BE590FC}">
      <dsp:nvSpPr>
        <dsp:cNvPr id="0" name=""/>
        <dsp:cNvSpPr/>
      </dsp:nvSpPr>
      <dsp:spPr>
        <a:xfrm>
          <a:off x="0" y="1402695"/>
          <a:ext cx="41148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Assignments</a:t>
          </a:r>
          <a:endParaRPr lang="en-US" sz="2600" kern="1200" dirty="0"/>
        </a:p>
      </dsp:txBody>
      <dsp:txXfrm>
        <a:off x="30442" y="1433137"/>
        <a:ext cx="4053916" cy="562726"/>
      </dsp:txXfrm>
    </dsp:sp>
    <dsp:sp modelId="{0945CA4F-CADA-4443-B2E6-33D9B5C61A4D}">
      <dsp:nvSpPr>
        <dsp:cNvPr id="0" name=""/>
        <dsp:cNvSpPr/>
      </dsp:nvSpPr>
      <dsp:spPr>
        <a:xfrm>
          <a:off x="0" y="2101185"/>
          <a:ext cx="41148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Lesson outline</a:t>
          </a:r>
          <a:endParaRPr lang="en-US" sz="2600" kern="1200" dirty="0"/>
        </a:p>
      </dsp:txBody>
      <dsp:txXfrm>
        <a:off x="30442" y="2131627"/>
        <a:ext cx="4053916" cy="562726"/>
      </dsp:txXfrm>
    </dsp:sp>
    <dsp:sp modelId="{5ABAD36C-BC41-43B1-8DDD-42601F4336A8}">
      <dsp:nvSpPr>
        <dsp:cNvPr id="0" name=""/>
        <dsp:cNvSpPr/>
      </dsp:nvSpPr>
      <dsp:spPr>
        <a:xfrm>
          <a:off x="0" y="2799675"/>
          <a:ext cx="41148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Evaluations</a:t>
          </a:r>
          <a:endParaRPr lang="en-US" sz="2600" kern="1200" dirty="0"/>
        </a:p>
      </dsp:txBody>
      <dsp:txXfrm>
        <a:off x="30442" y="2830117"/>
        <a:ext cx="4053916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353BB-7B96-4462-A21E-CB7D38063A77}">
      <dsp:nvSpPr>
        <dsp:cNvPr id="0" name=""/>
        <dsp:cNvSpPr/>
      </dsp:nvSpPr>
      <dsp:spPr>
        <a:xfrm>
          <a:off x="3131230" y="0"/>
          <a:ext cx="2090594" cy="209091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43352-311D-4A2B-ACE7-1E1270E08A1F}">
      <dsp:nvSpPr>
        <dsp:cNvPr id="0" name=""/>
        <dsp:cNvSpPr/>
      </dsp:nvSpPr>
      <dsp:spPr>
        <a:xfrm>
          <a:off x="3593320" y="754882"/>
          <a:ext cx="1161703" cy="58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Performance statement</a:t>
          </a:r>
          <a:endParaRPr lang="en-US" sz="1600" kern="1200" dirty="0"/>
        </a:p>
      </dsp:txBody>
      <dsp:txXfrm>
        <a:off x="3593320" y="754882"/>
        <a:ext cx="1161703" cy="580712"/>
      </dsp:txXfrm>
    </dsp:sp>
    <dsp:sp modelId="{8FCA4A22-BAE2-4421-9B3C-F37A9FDE94A4}">
      <dsp:nvSpPr>
        <dsp:cNvPr id="0" name=""/>
        <dsp:cNvSpPr/>
      </dsp:nvSpPr>
      <dsp:spPr>
        <a:xfrm>
          <a:off x="2550575" y="1201384"/>
          <a:ext cx="2090594" cy="209091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08202-A314-4D37-906B-F2FB6B5D4A18}">
      <dsp:nvSpPr>
        <dsp:cNvPr id="0" name=""/>
        <dsp:cNvSpPr/>
      </dsp:nvSpPr>
      <dsp:spPr>
        <a:xfrm>
          <a:off x="3015020" y="1963216"/>
          <a:ext cx="1161703" cy="58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Conditions description</a:t>
          </a:r>
          <a:endParaRPr lang="en-US" sz="1600" kern="1200" dirty="0"/>
        </a:p>
      </dsp:txBody>
      <dsp:txXfrm>
        <a:off x="3015020" y="1963216"/>
        <a:ext cx="1161703" cy="580712"/>
      </dsp:txXfrm>
    </dsp:sp>
    <dsp:sp modelId="{70371BD0-C7A6-4EB6-B769-C3570E3F34E6}">
      <dsp:nvSpPr>
        <dsp:cNvPr id="0" name=""/>
        <dsp:cNvSpPr/>
      </dsp:nvSpPr>
      <dsp:spPr>
        <a:xfrm>
          <a:off x="3280025" y="2546535"/>
          <a:ext cx="1796144" cy="179686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B1B5F-1979-448F-89A7-7578E6D38ED0}">
      <dsp:nvSpPr>
        <dsp:cNvPr id="0" name=""/>
        <dsp:cNvSpPr/>
      </dsp:nvSpPr>
      <dsp:spPr>
        <a:xfrm>
          <a:off x="3596068" y="3173288"/>
          <a:ext cx="1161703" cy="58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Standards criteria</a:t>
          </a:r>
          <a:endParaRPr lang="en-US" sz="1600" kern="1200" dirty="0"/>
        </a:p>
      </dsp:txBody>
      <dsp:txXfrm>
        <a:off x="3596068" y="3173288"/>
        <a:ext cx="1161703" cy="5807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085FC-7B2E-4E38-A442-957232DC038A}">
      <dsp:nvSpPr>
        <dsp:cNvPr id="0" name=""/>
        <dsp:cNvSpPr/>
      </dsp:nvSpPr>
      <dsp:spPr>
        <a:xfrm>
          <a:off x="0" y="348840"/>
          <a:ext cx="777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C9A56-4803-485D-BDB6-3A7D81E8619E}">
      <dsp:nvSpPr>
        <dsp:cNvPr id="0" name=""/>
        <dsp:cNvSpPr/>
      </dsp:nvSpPr>
      <dsp:spPr>
        <a:xfrm>
          <a:off x="388620" y="68400"/>
          <a:ext cx="54406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NIST reports</a:t>
          </a:r>
          <a:endParaRPr lang="en-US" sz="1900" kern="1200" dirty="0"/>
        </a:p>
      </dsp:txBody>
      <dsp:txXfrm>
        <a:off x="416000" y="95780"/>
        <a:ext cx="5385920" cy="506120"/>
      </dsp:txXfrm>
    </dsp:sp>
    <dsp:sp modelId="{02BD5CB5-9CA4-4F9A-8863-82025E1D5BD1}">
      <dsp:nvSpPr>
        <dsp:cNvPr id="0" name=""/>
        <dsp:cNvSpPr/>
      </dsp:nvSpPr>
      <dsp:spPr>
        <a:xfrm>
          <a:off x="0" y="1210680"/>
          <a:ext cx="777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AA782-4F2B-4992-A2FC-1D8006D74DCD}">
      <dsp:nvSpPr>
        <dsp:cNvPr id="0" name=""/>
        <dsp:cNvSpPr/>
      </dsp:nvSpPr>
      <dsp:spPr>
        <a:xfrm>
          <a:off x="388620" y="930240"/>
          <a:ext cx="54406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NIOSH reports</a:t>
          </a:r>
          <a:endParaRPr lang="en-US" sz="1900" kern="1200" dirty="0"/>
        </a:p>
      </dsp:txBody>
      <dsp:txXfrm>
        <a:off x="416000" y="957620"/>
        <a:ext cx="5385920" cy="506120"/>
      </dsp:txXfrm>
    </dsp:sp>
    <dsp:sp modelId="{021E6475-272D-4B50-B6B6-BBC5EC7194DD}">
      <dsp:nvSpPr>
        <dsp:cNvPr id="0" name=""/>
        <dsp:cNvSpPr/>
      </dsp:nvSpPr>
      <dsp:spPr>
        <a:xfrm>
          <a:off x="0" y="2072520"/>
          <a:ext cx="777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8157-5F31-4E3C-A000-A8E71BB3EC03}">
      <dsp:nvSpPr>
        <dsp:cNvPr id="0" name=""/>
        <dsp:cNvSpPr/>
      </dsp:nvSpPr>
      <dsp:spPr>
        <a:xfrm>
          <a:off x="388620" y="1792080"/>
          <a:ext cx="54406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User-generated video</a:t>
          </a:r>
          <a:endParaRPr lang="en-US" sz="1900" kern="1200" dirty="0"/>
        </a:p>
      </dsp:txBody>
      <dsp:txXfrm>
        <a:off x="416000" y="1819460"/>
        <a:ext cx="5385920" cy="506120"/>
      </dsp:txXfrm>
    </dsp:sp>
    <dsp:sp modelId="{0B2764B9-796D-40DF-B3EE-B54F144010AC}">
      <dsp:nvSpPr>
        <dsp:cNvPr id="0" name=""/>
        <dsp:cNvSpPr/>
      </dsp:nvSpPr>
      <dsp:spPr>
        <a:xfrm>
          <a:off x="0" y="2934360"/>
          <a:ext cx="777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4256C-E01A-4E20-BE9B-00424F1C7822}">
      <dsp:nvSpPr>
        <dsp:cNvPr id="0" name=""/>
        <dsp:cNvSpPr/>
      </dsp:nvSpPr>
      <dsp:spPr>
        <a:xfrm>
          <a:off x="388620" y="2653920"/>
          <a:ext cx="54406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Supplementary texts</a:t>
          </a:r>
          <a:endParaRPr lang="en-US" sz="1900" kern="1200" dirty="0"/>
        </a:p>
      </dsp:txBody>
      <dsp:txXfrm>
        <a:off x="416000" y="2681300"/>
        <a:ext cx="5385920" cy="506120"/>
      </dsp:txXfrm>
    </dsp:sp>
    <dsp:sp modelId="{6BBA3B27-51EF-420A-89BA-BC61961CE5CE}">
      <dsp:nvSpPr>
        <dsp:cNvPr id="0" name=""/>
        <dsp:cNvSpPr/>
      </dsp:nvSpPr>
      <dsp:spPr>
        <a:xfrm>
          <a:off x="0" y="3796200"/>
          <a:ext cx="777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9DB77-EF4B-44F2-9290-1CF1773DA549}">
      <dsp:nvSpPr>
        <dsp:cNvPr id="0" name=""/>
        <dsp:cNvSpPr/>
      </dsp:nvSpPr>
      <dsp:spPr>
        <a:xfrm>
          <a:off x="388620" y="3515760"/>
          <a:ext cx="54406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Fire and emergency services related websites</a:t>
          </a:r>
          <a:endParaRPr lang="en-US" sz="1900" kern="1200" dirty="0"/>
        </a:p>
      </dsp:txBody>
      <dsp:txXfrm>
        <a:off x="416000" y="3543140"/>
        <a:ext cx="538592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BA589-D089-4DFC-AF3B-206AC3734A0E}">
      <dsp:nvSpPr>
        <dsp:cNvPr id="0" name=""/>
        <dsp:cNvSpPr/>
      </dsp:nvSpPr>
      <dsp:spPr>
        <a:xfrm>
          <a:off x="0" y="33806"/>
          <a:ext cx="7772400" cy="118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Right of privacy</a:t>
          </a:r>
          <a:endParaRPr lang="en-US" sz="4100" kern="1200" dirty="0"/>
        </a:p>
      </dsp:txBody>
      <dsp:txXfrm>
        <a:off x="0" y="33806"/>
        <a:ext cx="7772400" cy="1180800"/>
      </dsp:txXfrm>
    </dsp:sp>
    <dsp:sp modelId="{B23156D2-E4E6-466D-B80F-B62A5BEDAE45}">
      <dsp:nvSpPr>
        <dsp:cNvPr id="0" name=""/>
        <dsp:cNvSpPr/>
      </dsp:nvSpPr>
      <dsp:spPr>
        <a:xfrm>
          <a:off x="0" y="1214606"/>
          <a:ext cx="7772400" cy="30949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Where and who</a:t>
          </a: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Permissions</a:t>
          </a: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Restrictions</a:t>
          </a: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Right of individuals </a:t>
          </a:r>
          <a:endParaRPr lang="en-US" sz="4100" kern="1200" dirty="0"/>
        </a:p>
      </dsp:txBody>
      <dsp:txXfrm>
        <a:off x="0" y="1214606"/>
        <a:ext cx="7772400" cy="30949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BBE6B-B86E-4C9D-B189-717DE76A1B93}">
      <dsp:nvSpPr>
        <dsp:cNvPr id="0" name=""/>
        <dsp:cNvSpPr/>
      </dsp:nvSpPr>
      <dsp:spPr>
        <a:xfrm>
          <a:off x="0" y="0"/>
          <a:ext cx="7772400" cy="43434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Nonprojected</a:t>
          </a:r>
          <a:endParaRPr lang="en-US" sz="4400" kern="1200" dirty="0"/>
        </a:p>
      </dsp:txBody>
      <dsp:txXfrm rot="16200000">
        <a:off x="-1003554" y="1003554"/>
        <a:ext cx="3561588" cy="1554480"/>
      </dsp:txXfrm>
    </dsp:sp>
    <dsp:sp modelId="{47FA377E-39EE-42B2-94EE-516BCE3BC6F9}">
      <dsp:nvSpPr>
        <dsp:cNvPr id="0" name=""/>
        <dsp:cNvSpPr/>
      </dsp:nvSpPr>
      <dsp:spPr>
        <a:xfrm>
          <a:off x="1554480" y="0"/>
          <a:ext cx="5790438" cy="4343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Chalkboards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Markerboards</a:t>
          </a:r>
          <a:endParaRPr lang="en-US" sz="26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Easel pads</a:t>
          </a:r>
          <a:endParaRPr lang="en-US" sz="2600" kern="1200" dirty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Illustrations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Diagram displays</a:t>
          </a:r>
          <a:endParaRPr lang="en-US" sz="2600" kern="1200" dirty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Duplicated materials</a:t>
          </a:r>
          <a:br>
            <a:rPr lang="en-US" sz="2600" kern="1200" dirty="0" smtClean="0"/>
          </a:br>
          <a:r>
            <a:rPr lang="en-US" sz="2600" kern="1200" dirty="0" smtClean="0"/>
            <a:t>Models</a:t>
          </a:r>
          <a:endParaRPr lang="en-US" sz="2600" kern="1200" dirty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Audio recordings</a:t>
          </a:r>
          <a:endParaRPr lang="en-US" sz="2600" kern="1200" dirty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Casualty simulations</a:t>
          </a:r>
          <a:endParaRPr lang="en-US" sz="2600" kern="1200" dirty="0"/>
        </a:p>
      </dsp:txBody>
      <dsp:txXfrm>
        <a:off x="1554480" y="0"/>
        <a:ext cx="5790438" cy="4343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BBE6B-B86E-4C9D-B189-717DE76A1B93}">
      <dsp:nvSpPr>
        <dsp:cNvPr id="0" name=""/>
        <dsp:cNvSpPr/>
      </dsp:nvSpPr>
      <dsp:spPr>
        <a:xfrm>
          <a:off x="0" y="0"/>
          <a:ext cx="7772400" cy="43434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2598" rIns="275590" bIns="0" numCol="1" spcCol="1270" anchor="t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Projected</a:t>
          </a:r>
          <a:endParaRPr lang="en-US" sz="6200" kern="1200" dirty="0"/>
        </a:p>
      </dsp:txBody>
      <dsp:txXfrm rot="16200000">
        <a:off x="-1003554" y="1003554"/>
        <a:ext cx="3561588" cy="1554480"/>
      </dsp:txXfrm>
    </dsp:sp>
    <dsp:sp modelId="{47FA377E-39EE-42B2-94EE-516BCE3BC6F9}">
      <dsp:nvSpPr>
        <dsp:cNvPr id="0" name=""/>
        <dsp:cNvSpPr/>
      </dsp:nvSpPr>
      <dsp:spPr>
        <a:xfrm>
          <a:off x="1554480" y="0"/>
          <a:ext cx="5790438" cy="4343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Video and multimedia projectors</a:t>
          </a:r>
          <a:endParaRPr lang="en-US" sz="4000" kern="1200" dirty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Interactive whiteboards</a:t>
          </a:r>
          <a:endParaRPr lang="en-US" sz="4000" kern="1200" dirty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Visual presenters/displays</a:t>
          </a:r>
          <a:endParaRPr lang="en-US" sz="4000" kern="1200" dirty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Television/programs and video presentations</a:t>
          </a:r>
          <a:endParaRPr lang="en-US" sz="4000" kern="1200" dirty="0"/>
        </a:p>
      </dsp:txBody>
      <dsp:txXfrm>
        <a:off x="1554480" y="0"/>
        <a:ext cx="5790438" cy="4343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BBE6B-B86E-4C9D-B189-717DE76A1B93}">
      <dsp:nvSpPr>
        <dsp:cNvPr id="0" name=""/>
        <dsp:cNvSpPr/>
      </dsp:nvSpPr>
      <dsp:spPr>
        <a:xfrm>
          <a:off x="0" y="0"/>
          <a:ext cx="7772400" cy="43434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lvl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Simulators</a:t>
          </a:r>
          <a:endParaRPr lang="en-US" sz="5600" kern="1200" dirty="0"/>
        </a:p>
      </dsp:txBody>
      <dsp:txXfrm rot="16200000">
        <a:off x="-1003554" y="1003554"/>
        <a:ext cx="3561588" cy="1554480"/>
      </dsp:txXfrm>
    </dsp:sp>
    <dsp:sp modelId="{47FA377E-39EE-42B2-94EE-516BCE3BC6F9}">
      <dsp:nvSpPr>
        <dsp:cNvPr id="0" name=""/>
        <dsp:cNvSpPr/>
      </dsp:nvSpPr>
      <dsp:spPr>
        <a:xfrm>
          <a:off x="1554480" y="0"/>
          <a:ext cx="5790438" cy="4343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Electronic simulators</a:t>
          </a:r>
          <a:endParaRPr lang="en-US" sz="3400" kern="1200" dirty="0"/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Display boards</a:t>
          </a:r>
          <a:endParaRPr lang="en-US" sz="3400" kern="1200" dirty="0"/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Smoke simulators</a:t>
          </a:r>
          <a:endParaRPr lang="en-US" sz="3400" kern="1200" dirty="0"/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Computer simulators</a:t>
          </a:r>
          <a:endParaRPr lang="en-US" sz="3400" kern="1200" dirty="0"/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Virtual reality simulations</a:t>
          </a:r>
          <a:endParaRPr lang="en-US" sz="3400" kern="1200" dirty="0"/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Anatomical/Physiological manikins</a:t>
          </a:r>
          <a:endParaRPr lang="en-US" sz="3400" kern="1200" dirty="0"/>
        </a:p>
      </dsp:txBody>
      <dsp:txXfrm>
        <a:off x="1554480" y="0"/>
        <a:ext cx="5790438" cy="434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0248481E-3525-4D5E-85B4-FB3745B8C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3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906C6F3-EF49-43A2-B148-5F813B5E7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4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  <a:defRPr/>
            </a:pPr>
            <a:endParaRPr lang="en-US" i="1" dirty="0">
              <a:latin typeface="Tahoma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75438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9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41CCE906-E9FF-4E10-8896-103BA6F77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0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F30BAECE-6D3B-4AC4-A9AB-D09D17AF0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2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CE22926D-3F20-4E58-817D-C67042AD8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4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9A4E4240-E581-4569-9EC1-7FF662538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4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5</a:t>
            </a:r>
            <a:r>
              <a:rPr lang="en-US">
                <a:cs typeface="Arial" charset="0"/>
              </a:rPr>
              <a:t>–</a:t>
            </a:r>
            <a:fld id="{B85D15BD-61E1-408A-BD97-2FD17F60A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90254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0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490E9A94-B5D0-4F0D-95A6-3AF40582E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89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AAFE4758-2B23-4570-931C-27CC97C3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1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AFDCF50E-C185-4716-A29A-FFA6A46D7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8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CF6739CB-38F2-4C1C-9258-50B153CF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5</a:t>
            </a:r>
            <a:r>
              <a:rPr lang="en-US">
                <a:cs typeface="Arial" charset="0"/>
              </a:rPr>
              <a:t>–</a:t>
            </a:r>
            <a:fld id="{10702AE0-2AFA-4C4D-A842-39060027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1878942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DC45618E-D321-49FF-B4A1-9787B93C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9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82964124-CFE6-44B8-8234-2D08962C5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7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750104CB-D770-4CB7-AA11-CFE6C9EBD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781B2A45-7E3F-4FD7-A23C-B104AD632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09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1D83F15D-A4D4-45D6-8E9F-333F89A8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0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12CE91CB-A050-49DE-880B-28EFDFE3E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61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9355F328-DE19-4A90-936C-EE3D9E5D2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9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5F8A9F75-FB16-4A1C-8BEB-BD603C4FE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10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7A4931A0-2469-4838-B6FC-22BC709D4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  <a:defRPr/>
            </a:pPr>
            <a:endParaRPr lang="en-US" i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75438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0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67E694B5-33EF-4408-A46D-E503D92AD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16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0702AE0-2AFA-4C4D-A842-39060027DB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659552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7E694B5-33EF-4408-A46D-E503D92ADE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21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8DF6DCB0-7AE7-4947-AF87-6A5E8CAC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08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2DFBFE5-B92A-4E40-AA8B-DD6DC1C622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16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C8BCB0E-5554-4691-AFFB-84C938291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37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657735A-46C2-44D4-ACE1-EEA44F7764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62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6CA3605-F770-4043-9AE6-5BFCB578BB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91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53A30F-E436-441B-A82C-0BFE458B1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13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CCE906-E9FF-4E10-8896-103BA6F77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04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F30BAECE-6D3B-4AC4-A9AB-D09D17AF02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8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8DF6DCB0-7AE7-4947-AF87-6A5E8CAC9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71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E22926D-3F20-4E58-817D-C67042AD8B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34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A4E4240-E581-4569-9EC1-7FF6625380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88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85D15BD-61E1-408A-BD97-2FD17F60A4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57287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C2DFBFE5-B92A-4E40-AA8B-DD6DC1C62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4C8BCB0E-5554-4691-AFFB-84C938291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D657735A-46C2-44D4-ACE1-EEA44F776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7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16CA3605-F770-4043-9AE6-5BFCB578B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CE53A30F-E436-441B-A82C-0BFE458B1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Haz Mat for First Responders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4</a:t>
            </a:r>
            <a:r>
              <a:rPr lang="en-US">
                <a:cs typeface="Arial" charset="0"/>
              </a:rPr>
              <a:t>–</a:t>
            </a:r>
            <a:fld id="{3A544E01-1FBA-4B37-97C3-1FAE883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3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  <p:sldLayoutId id="2147484748" r:id="rId13"/>
    <p:sldLayoutId id="214748474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AF53B157-B523-48B9-8899-14BA056A3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3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  <p:sldLayoutId id="2147484762" r:id="rId12"/>
    <p:sldLayoutId id="2147484763" r:id="rId13"/>
    <p:sldLayoutId id="214748476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Tahom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Haz Mat for First Responders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A544E01-1FBA-4B37-97C3-1FAE88379F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3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08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  <p:sldLayoutId id="2147484777" r:id="rId12"/>
    <p:sldLayoutId id="2147484778" r:id="rId13"/>
    <p:sldLayoutId id="214748477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905000"/>
          </a:xfrm>
        </p:spPr>
        <p:txBody>
          <a:bodyPr/>
          <a:lstStyle/>
          <a:p>
            <a:pPr eaLnBrk="1" hangingPunct="1"/>
            <a:r>
              <a:rPr lang="en-US" dirty="0" smtClean="0"/>
              <a:t>Fire and Emergency Services Instructor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8th Edition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b="0" dirty="0" smtClean="0"/>
          </a:p>
        </p:txBody>
      </p:sp>
      <p:sp>
        <p:nvSpPr>
          <p:cNvPr id="20483" name="Rectangle 1030"/>
          <p:cNvSpPr>
            <a:spLocks noChangeArrowheads="1"/>
          </p:cNvSpPr>
          <p:nvPr/>
        </p:nvSpPr>
        <p:spPr bwMode="auto">
          <a:xfrm>
            <a:off x="990600" y="3429000"/>
            <a:ext cx="7391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i="1" dirty="0">
                <a:solidFill>
                  <a:srgbClr val="000000"/>
                </a:solidFill>
                <a:latin typeface="Tahoma" charset="0"/>
              </a:rPr>
              <a:t>Chapter </a:t>
            </a:r>
            <a:r>
              <a:rPr lang="en-US" i="1" dirty="0" smtClean="0">
                <a:solidFill>
                  <a:srgbClr val="000000"/>
                </a:solidFill>
                <a:latin typeface="Tahoma" charset="0"/>
              </a:rPr>
              <a:t>4 </a:t>
            </a:r>
            <a:r>
              <a:rPr lang="en-US" i="1" dirty="0">
                <a:solidFill>
                  <a:srgbClr val="000000"/>
                </a:solidFill>
                <a:latin typeface="Tahoma" charset="0"/>
              </a:rPr>
              <a:t>— Instructional </a:t>
            </a:r>
            <a:r>
              <a:rPr lang="en-US" i="1" dirty="0" smtClean="0">
                <a:solidFill>
                  <a:srgbClr val="000000"/>
                </a:solidFill>
                <a:latin typeface="Tahoma" charset="0"/>
              </a:rPr>
              <a:t>Materials and Equipment</a:t>
            </a:r>
            <a:endParaRPr lang="en-US" sz="1200" i="1" dirty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2"/>
          <a:stretch/>
        </p:blipFill>
        <p:spPr>
          <a:xfrm>
            <a:off x="825500" y="4914900"/>
            <a:ext cx="7556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65532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How do students benefit when instructors use outside resource materials? </a:t>
            </a:r>
          </a:p>
        </p:txBody>
      </p:sp>
      <p:pic>
        <p:nvPicPr>
          <p:cNvPr id="20483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dirty="0" smtClean="0">
                <a:cs typeface="Arial" charset="0"/>
              </a:rPr>
              <a:t>–</a:t>
            </a:r>
            <a:fld id="{B640C6B8-6DFF-4E1A-8F2D-393867B8B1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REVIEW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 indent="0">
              <a:buFontTx/>
              <a:buNone/>
            </a:pPr>
            <a:r>
              <a:rPr lang="en-US" dirty="0" smtClean="0"/>
              <a:t>Discuss copyright laws and permissions involved with instructional materials. 	</a:t>
            </a: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4–</a:t>
            </a:r>
            <a:fld id="{836FF152-389E-4DF4-93FB-617EE6E1913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 smtClean="0"/>
              <a:t>Copyright laws provide legal guidelines for the use of training materials.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4–</a:t>
            </a:r>
            <a:fld id="{10702AE0-2AFA-4C4D-A842-39060027DB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793346" cy="4077404"/>
          </a:xfrm>
        </p:spPr>
      </p:pic>
    </p:spTree>
    <p:extLst>
      <p:ext uri="{BB962C8B-B14F-4D97-AF65-F5344CB8AC3E}">
        <p14:creationId xmlns:p14="http://schemas.microsoft.com/office/powerpoint/2010/main" val="29716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indent="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If a student does not have a textbook and you make a copy from your text for the student, have you broken copyright laws?</a:t>
            </a:r>
          </a:p>
        </p:txBody>
      </p:sp>
      <p:pic>
        <p:nvPicPr>
          <p:cNvPr id="17411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fld id="{87133946-B33D-4F32-8266-4177BB681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kern="0" dirty="0">
                <a:solidFill>
                  <a:srgbClr val="FFFFFF">
                    <a:lumMod val="95000"/>
                  </a:srgbClr>
                </a:solidFill>
                <a:latin typeface="Tahoma"/>
              </a:rPr>
              <a:t>DISCUSSION QUESTION</a:t>
            </a:r>
          </a:p>
        </p:txBody>
      </p:sp>
    </p:spTree>
    <p:extLst>
      <p:ext uri="{BB962C8B-B14F-4D97-AF65-F5344CB8AC3E}">
        <p14:creationId xmlns:p14="http://schemas.microsoft.com/office/powerpoint/2010/main" val="39548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23553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Invasion of privacy depends on several factors.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fld id="{10702AE0-2AFA-4C4D-A842-39060027DB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1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65532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Why were copyright laws established for training materials? </a:t>
            </a:r>
          </a:p>
        </p:txBody>
      </p:sp>
      <p:pic>
        <p:nvPicPr>
          <p:cNvPr id="25603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dirty="0" smtClean="0">
                <a:cs typeface="Arial" charset="0"/>
              </a:rPr>
              <a:t>–</a:t>
            </a:r>
            <a:fld id="{DE661F50-671F-4860-90F1-580018E2F0B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REVIEW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Describe the variety of training aids that an instructor may use in both the classroom and training environments. 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dirty="0" smtClean="0">
                <a:cs typeface="Arial" charset="0"/>
              </a:rPr>
              <a:t>–</a:t>
            </a:r>
            <a:fld id="{B04C6F5C-96B1-4F3B-83D2-59585732367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71334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</a:t>
            </a:r>
            <a:r>
              <a:rPr lang="en-US" sz="3200" dirty="0" err="1" smtClean="0"/>
              <a:t>nonprojected</a:t>
            </a:r>
            <a:r>
              <a:rPr lang="en-US" sz="3200" dirty="0" smtClean="0"/>
              <a:t> training aids.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  <a:r>
              <a:rPr lang="en-US" dirty="0" smtClean="0">
                <a:cs typeface="Arial" charset="0"/>
              </a:rPr>
              <a:t>–</a:t>
            </a:r>
            <a:fld id="{10702AE0-2AFA-4C4D-A842-39060027DB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7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projected training aids.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  <a:r>
              <a:rPr lang="en-US" dirty="0" smtClean="0">
                <a:cs typeface="Arial" charset="0"/>
              </a:rPr>
              <a:t>–</a:t>
            </a:r>
            <a:fld id="{10702AE0-2AFA-4C4D-A842-39060027DBE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46172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402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simulators.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  <a:r>
              <a:rPr lang="en-US" dirty="0" smtClean="0">
                <a:cs typeface="Arial" charset="0"/>
              </a:rPr>
              <a:t>–</a:t>
            </a:r>
            <a:fld id="{10702AE0-2AFA-4C4D-A842-39060027DBE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23732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37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Identify the components of a lesson plan.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Arial" charset="0"/>
              </a:rPr>
              <a:t>4–</a:t>
            </a:r>
            <a:fld id="{2FCAD63D-956A-442E-89BF-AF98ECBE459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38300"/>
            <a:ext cx="6477000" cy="431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Training props may be permanent or portable devices.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  <a:r>
              <a:rPr lang="en-US" dirty="0" smtClean="0">
                <a:cs typeface="Arial" charset="0"/>
              </a:rPr>
              <a:t>–</a:t>
            </a:r>
            <a:fld id="{10702AE0-2AFA-4C4D-A842-39060027DBE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5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648200" cy="42949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Proper care and cleaning of training aids can prevent damage.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4–</a:t>
            </a:r>
            <a:fld id="{10702AE0-2AFA-4C4D-A842-39060027DBE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5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65532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What training aids are used by an instructor in the classroom or training environments?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355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dirty="0" smtClean="0">
                <a:cs typeface="Arial" charset="0"/>
              </a:rPr>
              <a:t>–</a:t>
            </a:r>
            <a:fld id="{915E6AB1-9100-401B-A1DB-CADEF5143D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REVIEW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Summarize the benefits of using training aids in the classroom environment. 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  <a:r>
              <a:rPr lang="en-US" dirty="0" smtClean="0">
                <a:cs typeface="Arial" charset="0"/>
              </a:rPr>
              <a:t>–</a:t>
            </a:r>
            <a:fld id="{F0130E8C-DF3D-4129-8F77-93D565E8266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22746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what functions training aids perform</a:t>
            </a:r>
            <a:r>
              <a:rPr 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  <a:r>
              <a:rPr lang="en-US" dirty="0" smtClean="0">
                <a:cs typeface="Arial" charset="0"/>
              </a:rPr>
              <a:t>–</a:t>
            </a:r>
            <a:fld id="{10702AE0-2AFA-4C4D-A842-39060027DBE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01000" y="54102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sz="1800" b="0" i="1" dirty="0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049001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031466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 what functions training aids perform.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dirty="0" smtClean="0">
                <a:cs typeface="Arial" charset="0"/>
              </a:rPr>
              <a:t>–</a:t>
            </a:r>
            <a:fld id="{10702AE0-2AFA-4C4D-A842-39060027DBE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05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65532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How are training aids beneficial in the classroom? </a:t>
            </a:r>
          </a:p>
        </p:txBody>
      </p:sp>
      <p:pic>
        <p:nvPicPr>
          <p:cNvPr id="27651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dirty="0" smtClean="0">
                <a:cs typeface="Arial" charset="0"/>
              </a:rPr>
              <a:t>–</a:t>
            </a:r>
            <a:fld id="{48A8BCA5-27DB-462A-A0C7-A84C08CACA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REVIEW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 sz="2800" smtClean="0"/>
              <a:t>Instructors rely on training materials and equipment to deliver instruction. </a:t>
            </a:r>
          </a:p>
          <a:p>
            <a:r>
              <a:rPr lang="en-US" sz="2800" smtClean="0"/>
              <a:t>Lesson plans are the most important training material. </a:t>
            </a:r>
          </a:p>
          <a:p>
            <a:r>
              <a:rPr lang="en-US" sz="2800" smtClean="0"/>
              <a:t>Instructors should be familiar with all parts of a lesson plan.</a:t>
            </a:r>
          </a:p>
          <a:p>
            <a:r>
              <a:rPr lang="en-US" sz="2800" smtClean="0"/>
              <a:t>Instructors should know how to operate, clean, and maintain most common equipment.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dirty="0" smtClean="0">
                <a:cs typeface="Arial" charset="0"/>
              </a:rPr>
              <a:t>–</a:t>
            </a:r>
            <a:fld id="{ED1EC898-00A9-4C99-BCB5-74D009EF4F0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25753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000" dirty="0" smtClean="0"/>
              <a:t>Lesson plans have multiple purposes and benefits to students, instructors, and administrators.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  <a:r>
              <a:rPr lang="en-US" dirty="0" smtClean="0">
                <a:cs typeface="Arial" charset="0"/>
              </a:rPr>
              <a:t>–</a:t>
            </a:r>
            <a:fld id="{10702AE0-2AFA-4C4D-A842-39060027DB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0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437853"/>
              </p:ext>
            </p:extLst>
          </p:nvPr>
        </p:nvGraphicFramePr>
        <p:xfrm>
          <a:off x="685800" y="1752600"/>
          <a:ext cx="3733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parts of a lesson plan.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  <a:r>
              <a:rPr lang="en-US" dirty="0" smtClean="0">
                <a:cs typeface="Arial" charset="0"/>
              </a:rPr>
              <a:t>–</a:t>
            </a:r>
            <a:fld id="{10702AE0-2AFA-4C4D-A842-39060027DB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2271632"/>
              </p:ext>
            </p:extLst>
          </p:nvPr>
        </p:nvGraphicFramePr>
        <p:xfrm>
          <a:off x="4724400" y="2209800"/>
          <a:ext cx="4114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7824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36015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what learning objective statements should contain.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4–</a:t>
            </a:r>
            <a:fld id="{10702AE0-2AFA-4C4D-A842-39060027DB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9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indent="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What are the three critical components of the JPRs? </a:t>
            </a:r>
          </a:p>
        </p:txBody>
      </p:sp>
      <p:pic>
        <p:nvPicPr>
          <p:cNvPr id="17411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dirty="0" smtClean="0">
                <a:cs typeface="Arial" charset="0"/>
              </a:rPr>
              <a:t>–</a:t>
            </a:r>
            <a:fld id="{87133946-B33D-4F32-8266-4177BB681BD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DISCUSSION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What components go into a lesson plan? </a:t>
            </a:r>
          </a:p>
        </p:txBody>
      </p:sp>
      <p:pic>
        <p:nvPicPr>
          <p:cNvPr id="1843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4–</a:t>
            </a:r>
            <a:fld id="{A2D2F157-D059-49EE-B624-BC3B237D20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kern="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REVIEW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 indent="0">
              <a:buFontTx/>
              <a:buNone/>
            </a:pPr>
            <a:r>
              <a:rPr lang="en-US" dirty="0" smtClean="0"/>
              <a:t>Explain the benefits of outside resource materials.	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r>
              <a:rPr lang="en-US" dirty="0" smtClean="0">
                <a:cs typeface="Arial" charset="0"/>
              </a:rPr>
              <a:t>–</a:t>
            </a:r>
            <a:fld id="{29BAE9A5-F0BA-43AF-95FF-FBEF0DA6E6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18187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Outside resources provide real-world examples of lesson topics.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4–</a:t>
            </a:r>
            <a:fld id="{10702AE0-2AFA-4C4D-A842-39060027DBE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79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5025</TotalTime>
  <Words>486</Words>
  <Application>Microsoft Office PowerPoint</Application>
  <PresentationFormat>On-screen Show (4:3)</PresentationFormat>
  <Paragraphs>150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1_Default Design</vt:lpstr>
      <vt:lpstr>2_Default Design</vt:lpstr>
      <vt:lpstr>PowerPoint Presentation</vt:lpstr>
      <vt:lpstr>Learning Objective 1</vt:lpstr>
      <vt:lpstr>Lesson plans have multiple purposes and benefits to students, instructors, and administrators. </vt:lpstr>
      <vt:lpstr>Know the parts of a lesson plan. </vt:lpstr>
      <vt:lpstr>Know what learning objective statements should contain.</vt:lpstr>
      <vt:lpstr>PowerPoint Presentation</vt:lpstr>
      <vt:lpstr>PowerPoint Presentation</vt:lpstr>
      <vt:lpstr>Learning Objective 2</vt:lpstr>
      <vt:lpstr>Outside resources provide real-world examples of lesson topics.</vt:lpstr>
      <vt:lpstr>PowerPoint Presentation</vt:lpstr>
      <vt:lpstr>Learning Objective 3</vt:lpstr>
      <vt:lpstr>Copyright laws provide legal guidelines for the use of training materials. </vt:lpstr>
      <vt:lpstr>PowerPoint Presentation</vt:lpstr>
      <vt:lpstr>Invasion of privacy depends on several factors.  </vt:lpstr>
      <vt:lpstr>PowerPoint Presentation</vt:lpstr>
      <vt:lpstr>Learning Objective 4</vt:lpstr>
      <vt:lpstr>Know nonprojected training aids.</vt:lpstr>
      <vt:lpstr>Know projected training aids.</vt:lpstr>
      <vt:lpstr>Know simulators. </vt:lpstr>
      <vt:lpstr>Training props may be permanent or portable devices.</vt:lpstr>
      <vt:lpstr>Proper care and cleaning of training aids can prevent damage.</vt:lpstr>
      <vt:lpstr>PowerPoint Presentation</vt:lpstr>
      <vt:lpstr>Learning Objective 5</vt:lpstr>
      <vt:lpstr>Know what functions training aids perform.</vt:lpstr>
      <vt:lpstr>Know what functions training aids perform.</vt:lpstr>
      <vt:lpstr>PowerPoint Presentation</vt:lpstr>
      <vt:lpstr>Summary</vt:lpstr>
    </vt:vector>
  </TitlesOfParts>
  <Company>Fire Protection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</dc:title>
  <dc:creator>FPP</dc:creator>
  <cp:lastModifiedBy>Fire Protection Publications</cp:lastModifiedBy>
  <cp:revision>425</cp:revision>
  <dcterms:created xsi:type="dcterms:W3CDTF">2004-08-11T16:45:14Z</dcterms:created>
  <dcterms:modified xsi:type="dcterms:W3CDTF">2011-10-05T14:53:12Z</dcterms:modified>
</cp:coreProperties>
</file>