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  <p:sldMasterId id="2147483750" r:id="rId7"/>
    <p:sldMasterId id="2147483765" r:id="rId8"/>
    <p:sldMasterId id="2147483780" r:id="rId9"/>
    <p:sldMasterId id="2147483795" r:id="rId10"/>
    <p:sldMasterId id="2147483810" r:id="rId11"/>
    <p:sldMasterId id="2147483930" r:id="rId12"/>
    <p:sldMasterId id="2147483945" r:id="rId13"/>
    <p:sldMasterId id="2147483960" r:id="rId14"/>
  </p:sldMasterIdLst>
  <p:sldIdLst>
    <p:sldId id="257" r:id="rId15"/>
    <p:sldId id="258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78" r:id="rId25"/>
    <p:sldId id="259" r:id="rId26"/>
    <p:sldId id="295" r:id="rId27"/>
    <p:sldId id="296" r:id="rId28"/>
    <p:sldId id="297" r:id="rId29"/>
    <p:sldId id="298" r:id="rId30"/>
    <p:sldId id="299" r:id="rId31"/>
    <p:sldId id="279" r:id="rId32"/>
    <p:sldId id="260" r:id="rId33"/>
    <p:sldId id="300" r:id="rId34"/>
    <p:sldId id="301" r:id="rId35"/>
    <p:sldId id="302" r:id="rId36"/>
    <p:sldId id="280" r:id="rId37"/>
    <p:sldId id="261" r:id="rId38"/>
    <p:sldId id="303" r:id="rId39"/>
    <p:sldId id="305" r:id="rId40"/>
    <p:sldId id="281" r:id="rId41"/>
    <p:sldId id="262" r:id="rId42"/>
    <p:sldId id="304" r:id="rId43"/>
    <p:sldId id="282" r:id="rId44"/>
    <p:sldId id="264" r:id="rId45"/>
    <p:sldId id="306" r:id="rId46"/>
    <p:sldId id="307" r:id="rId47"/>
    <p:sldId id="285" r:id="rId48"/>
    <p:sldId id="263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286" r:id="rId58"/>
    <p:sldId id="265" r:id="rId59"/>
    <p:sldId id="316" r:id="rId60"/>
    <p:sldId id="327" r:id="rId61"/>
    <p:sldId id="275" r:id="rId62"/>
    <p:sldId id="266" r:id="rId63"/>
    <p:sldId id="317" r:id="rId64"/>
    <p:sldId id="276" r:id="rId65"/>
    <p:sldId id="26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277" r:id="rId74"/>
    <p:sldId id="325" r:id="rId75"/>
    <p:sldId id="32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65" autoAdjust="0"/>
    <p:restoredTop sz="94725" autoAdjust="0"/>
  </p:normalViewPr>
  <p:slideViewPr>
    <p:cSldViewPr>
      <p:cViewPr>
        <p:scale>
          <a:sx n="75" d="100"/>
          <a:sy n="75" d="100"/>
        </p:scale>
        <p:origin x="-81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B44E4-FABF-4AB8-AD09-0686BB95EED8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140006-82C6-4F2B-8CDE-35BFDB645329}">
      <dgm:prSet phldrT="[Text]"/>
      <dgm:spPr/>
      <dgm:t>
        <a:bodyPr/>
        <a:lstStyle/>
        <a:p>
          <a:r>
            <a:rPr lang="x-none" b="1" u="none" smtClean="0"/>
            <a:t>Federal government agencies</a:t>
          </a:r>
          <a:endParaRPr lang="en-US" dirty="0"/>
        </a:p>
      </dgm:t>
    </dgm:pt>
    <dgm:pt modelId="{4E8E4871-A4B8-4D03-A11C-7D8F0D9393CB}" type="parTrans" cxnId="{A20DDBF3-C071-4EAD-891D-AF5F1FE7E5C4}">
      <dgm:prSet/>
      <dgm:spPr/>
      <dgm:t>
        <a:bodyPr/>
        <a:lstStyle/>
        <a:p>
          <a:endParaRPr lang="en-US"/>
        </a:p>
      </dgm:t>
    </dgm:pt>
    <dgm:pt modelId="{334A7183-66AF-430E-B377-8F1701532129}" type="sibTrans" cxnId="{A20DDBF3-C071-4EAD-891D-AF5F1FE7E5C4}">
      <dgm:prSet/>
      <dgm:spPr/>
      <dgm:t>
        <a:bodyPr/>
        <a:lstStyle/>
        <a:p>
          <a:endParaRPr lang="en-US"/>
        </a:p>
      </dgm:t>
    </dgm:pt>
    <dgm:pt modelId="{0179260B-4C16-4814-9540-BACEBAB14CE2}">
      <dgm:prSet/>
      <dgm:spPr/>
      <dgm:t>
        <a:bodyPr/>
        <a:lstStyle/>
        <a:p>
          <a:r>
            <a:rPr lang="x-none" b="1" u="none" smtClean="0"/>
            <a:t>State/provincial and local governmental occupational safety and health agencies </a:t>
          </a:r>
          <a:endParaRPr lang="en-US" b="1" u="none"/>
        </a:p>
      </dgm:t>
    </dgm:pt>
    <dgm:pt modelId="{F42460B5-66A6-4855-9C84-6964096C19C1}" type="parTrans" cxnId="{0098BE35-A41B-4DBB-90A8-97AD22F00E7F}">
      <dgm:prSet/>
      <dgm:spPr/>
      <dgm:t>
        <a:bodyPr/>
        <a:lstStyle/>
        <a:p>
          <a:endParaRPr lang="en-US"/>
        </a:p>
      </dgm:t>
    </dgm:pt>
    <dgm:pt modelId="{35532421-9FCF-43AF-A1F8-997C3E01B4C6}" type="sibTrans" cxnId="{0098BE35-A41B-4DBB-90A8-97AD22F00E7F}">
      <dgm:prSet/>
      <dgm:spPr/>
      <dgm:t>
        <a:bodyPr/>
        <a:lstStyle/>
        <a:p>
          <a:endParaRPr lang="en-US"/>
        </a:p>
      </dgm:t>
    </dgm:pt>
    <dgm:pt modelId="{A8FE6F44-7CC4-4BCC-AFB0-99D962766458}">
      <dgm:prSet/>
      <dgm:spPr/>
      <dgm:t>
        <a:bodyPr/>
        <a:lstStyle/>
        <a:p>
          <a:r>
            <a:rPr lang="x-none" b="1" u="none" smtClean="0"/>
            <a:t>Standards-writing organizations </a:t>
          </a:r>
          <a:endParaRPr lang="en-US" b="1" u="none" dirty="0"/>
        </a:p>
      </dgm:t>
    </dgm:pt>
    <dgm:pt modelId="{6F0998A5-D8E2-4326-8631-A4D150B2A6B9}" type="parTrans" cxnId="{8C5F5CCE-A5CA-4D8E-8A7C-249526E0BF1D}">
      <dgm:prSet/>
      <dgm:spPr/>
      <dgm:t>
        <a:bodyPr/>
        <a:lstStyle/>
        <a:p>
          <a:endParaRPr lang="en-US"/>
        </a:p>
      </dgm:t>
    </dgm:pt>
    <dgm:pt modelId="{70B88E91-A1B2-483A-8AA4-E5BCCBBEF556}" type="sibTrans" cxnId="{8C5F5CCE-A5CA-4D8E-8A7C-249526E0BF1D}">
      <dgm:prSet/>
      <dgm:spPr/>
      <dgm:t>
        <a:bodyPr/>
        <a:lstStyle/>
        <a:p>
          <a:endParaRPr lang="en-US"/>
        </a:p>
      </dgm:t>
    </dgm:pt>
    <dgm:pt modelId="{CAE5307E-4762-485C-B415-2C482B7B3696}">
      <dgm:prSet/>
      <dgm:spPr/>
      <dgm:t>
        <a:bodyPr/>
        <a:lstStyle/>
        <a:p>
          <a:r>
            <a:rPr lang="x-none" b="1" u="none" smtClean="0"/>
            <a:t>Professional organizations and associations</a:t>
          </a:r>
          <a:endParaRPr lang="en-US" b="1" u="none"/>
        </a:p>
      </dgm:t>
    </dgm:pt>
    <dgm:pt modelId="{7DB29749-4441-4851-97E5-38FF285F4312}" type="parTrans" cxnId="{EAE1331F-829A-4C3C-9B1C-F539E8390C7F}">
      <dgm:prSet/>
      <dgm:spPr/>
      <dgm:t>
        <a:bodyPr/>
        <a:lstStyle/>
        <a:p>
          <a:endParaRPr lang="en-US"/>
        </a:p>
      </dgm:t>
    </dgm:pt>
    <dgm:pt modelId="{9B10362C-9E3D-4478-811B-E7CB9331A087}" type="sibTrans" cxnId="{EAE1331F-829A-4C3C-9B1C-F539E8390C7F}">
      <dgm:prSet/>
      <dgm:spPr/>
      <dgm:t>
        <a:bodyPr/>
        <a:lstStyle/>
        <a:p>
          <a:endParaRPr lang="en-US"/>
        </a:p>
      </dgm:t>
    </dgm:pt>
    <dgm:pt modelId="{271D5A3F-9F78-4376-9015-D03C8F91481C}" type="pres">
      <dgm:prSet presAssocID="{A11B44E4-FABF-4AB8-AD09-0686BB95EE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C5B19-C354-4544-9AA4-042746827BE2}" type="pres">
      <dgm:prSet presAssocID="{AD140006-82C6-4F2B-8CDE-35BFDB6453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171EF-7383-42C8-B587-845F3854FB4B}" type="pres">
      <dgm:prSet presAssocID="{334A7183-66AF-430E-B377-8F1701532129}" presName="sibTrans" presStyleCnt="0"/>
      <dgm:spPr/>
    </dgm:pt>
    <dgm:pt modelId="{4AE84EF7-435A-4426-8165-F9B84D9489C2}" type="pres">
      <dgm:prSet presAssocID="{0179260B-4C16-4814-9540-BACEBAB14C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2C99B-C094-46F8-8BD3-93FB8F5A73EA}" type="pres">
      <dgm:prSet presAssocID="{35532421-9FCF-43AF-A1F8-997C3E01B4C6}" presName="sibTrans" presStyleCnt="0"/>
      <dgm:spPr/>
    </dgm:pt>
    <dgm:pt modelId="{38189112-44B3-4DFE-BEA5-D8AC308B9B8D}" type="pres">
      <dgm:prSet presAssocID="{A8FE6F44-7CC4-4BCC-AFB0-99D9627664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92F43-3724-4457-8A98-72FFD1475670}" type="pres">
      <dgm:prSet presAssocID="{70B88E91-A1B2-483A-8AA4-E5BCCBBEF556}" presName="sibTrans" presStyleCnt="0"/>
      <dgm:spPr/>
    </dgm:pt>
    <dgm:pt modelId="{F0AAC98F-5ADB-4CDF-873F-2207E182C948}" type="pres">
      <dgm:prSet presAssocID="{CAE5307E-4762-485C-B415-2C482B7B36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BF323-AF2C-48FC-9442-5149DD2BBA23}" type="presOf" srcId="{A11B44E4-FABF-4AB8-AD09-0686BB95EED8}" destId="{271D5A3F-9F78-4376-9015-D03C8F91481C}" srcOrd="0" destOrd="0" presId="urn:microsoft.com/office/officeart/2005/8/layout/hList6"/>
    <dgm:cxn modelId="{0098BE35-A41B-4DBB-90A8-97AD22F00E7F}" srcId="{A11B44E4-FABF-4AB8-AD09-0686BB95EED8}" destId="{0179260B-4C16-4814-9540-BACEBAB14CE2}" srcOrd="1" destOrd="0" parTransId="{F42460B5-66A6-4855-9C84-6964096C19C1}" sibTransId="{35532421-9FCF-43AF-A1F8-997C3E01B4C6}"/>
    <dgm:cxn modelId="{ED8DF151-0720-4BA8-A58B-9F77BD080888}" type="presOf" srcId="{A8FE6F44-7CC4-4BCC-AFB0-99D962766458}" destId="{38189112-44B3-4DFE-BEA5-D8AC308B9B8D}" srcOrd="0" destOrd="0" presId="urn:microsoft.com/office/officeart/2005/8/layout/hList6"/>
    <dgm:cxn modelId="{3E6ED76E-57FF-44F2-A92A-F76AC5EE76A0}" type="presOf" srcId="{0179260B-4C16-4814-9540-BACEBAB14CE2}" destId="{4AE84EF7-435A-4426-8165-F9B84D9489C2}" srcOrd="0" destOrd="0" presId="urn:microsoft.com/office/officeart/2005/8/layout/hList6"/>
    <dgm:cxn modelId="{A20DDBF3-C071-4EAD-891D-AF5F1FE7E5C4}" srcId="{A11B44E4-FABF-4AB8-AD09-0686BB95EED8}" destId="{AD140006-82C6-4F2B-8CDE-35BFDB645329}" srcOrd="0" destOrd="0" parTransId="{4E8E4871-A4B8-4D03-A11C-7D8F0D9393CB}" sibTransId="{334A7183-66AF-430E-B377-8F1701532129}"/>
    <dgm:cxn modelId="{EAE1331F-829A-4C3C-9B1C-F539E8390C7F}" srcId="{A11B44E4-FABF-4AB8-AD09-0686BB95EED8}" destId="{CAE5307E-4762-485C-B415-2C482B7B3696}" srcOrd="3" destOrd="0" parTransId="{7DB29749-4441-4851-97E5-38FF285F4312}" sibTransId="{9B10362C-9E3D-4478-811B-E7CB9331A087}"/>
    <dgm:cxn modelId="{8C5F5CCE-A5CA-4D8E-8A7C-249526E0BF1D}" srcId="{A11B44E4-FABF-4AB8-AD09-0686BB95EED8}" destId="{A8FE6F44-7CC4-4BCC-AFB0-99D962766458}" srcOrd="2" destOrd="0" parTransId="{6F0998A5-D8E2-4326-8631-A4D150B2A6B9}" sibTransId="{70B88E91-A1B2-483A-8AA4-E5BCCBBEF556}"/>
    <dgm:cxn modelId="{B02961A6-B648-4F40-8D84-AA7C4562DA2B}" type="presOf" srcId="{CAE5307E-4762-485C-B415-2C482B7B3696}" destId="{F0AAC98F-5ADB-4CDF-873F-2207E182C948}" srcOrd="0" destOrd="0" presId="urn:microsoft.com/office/officeart/2005/8/layout/hList6"/>
    <dgm:cxn modelId="{68BA9F7B-5583-4CF0-9029-4F6CAFADDCBD}" type="presOf" srcId="{AD140006-82C6-4F2B-8CDE-35BFDB645329}" destId="{F57C5B19-C354-4544-9AA4-042746827BE2}" srcOrd="0" destOrd="0" presId="urn:microsoft.com/office/officeart/2005/8/layout/hList6"/>
    <dgm:cxn modelId="{1BED0B50-4BA8-4F06-A425-DC124301035A}" type="presParOf" srcId="{271D5A3F-9F78-4376-9015-D03C8F91481C}" destId="{F57C5B19-C354-4544-9AA4-042746827BE2}" srcOrd="0" destOrd="0" presId="urn:microsoft.com/office/officeart/2005/8/layout/hList6"/>
    <dgm:cxn modelId="{95B341D8-4706-4D0C-A6A5-A053FD77DB95}" type="presParOf" srcId="{271D5A3F-9F78-4376-9015-D03C8F91481C}" destId="{B48171EF-7383-42C8-B587-845F3854FB4B}" srcOrd="1" destOrd="0" presId="urn:microsoft.com/office/officeart/2005/8/layout/hList6"/>
    <dgm:cxn modelId="{A6F750BD-84BA-468F-996D-E54117A851A3}" type="presParOf" srcId="{271D5A3F-9F78-4376-9015-D03C8F91481C}" destId="{4AE84EF7-435A-4426-8165-F9B84D9489C2}" srcOrd="2" destOrd="0" presId="urn:microsoft.com/office/officeart/2005/8/layout/hList6"/>
    <dgm:cxn modelId="{AE077E2C-1E17-4D49-A2B3-CD503B8311DC}" type="presParOf" srcId="{271D5A3F-9F78-4376-9015-D03C8F91481C}" destId="{B7C2C99B-C094-46F8-8BD3-93FB8F5A73EA}" srcOrd="3" destOrd="0" presId="urn:microsoft.com/office/officeart/2005/8/layout/hList6"/>
    <dgm:cxn modelId="{40999522-9155-4EE6-8A50-80AD5276C1BA}" type="presParOf" srcId="{271D5A3F-9F78-4376-9015-D03C8F91481C}" destId="{38189112-44B3-4DFE-BEA5-D8AC308B9B8D}" srcOrd="4" destOrd="0" presId="urn:microsoft.com/office/officeart/2005/8/layout/hList6"/>
    <dgm:cxn modelId="{D162BB43-9BE0-4C6F-A081-6CF895114A38}" type="presParOf" srcId="{271D5A3F-9F78-4376-9015-D03C8F91481C}" destId="{0CA92F43-3724-4457-8A98-72FFD1475670}" srcOrd="5" destOrd="0" presId="urn:microsoft.com/office/officeart/2005/8/layout/hList6"/>
    <dgm:cxn modelId="{ADDF30A3-C80C-4D3C-93A1-255767EAB314}" type="presParOf" srcId="{271D5A3F-9F78-4376-9015-D03C8F91481C}" destId="{F0AAC98F-5ADB-4CDF-873F-2207E182C94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477E39-4C52-4256-88A1-9802AB55E2F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795B0B-4EA5-4B53-B6F1-F9CAD9ED5B11}">
      <dgm:prSet phldrT="[Text]" custT="1"/>
      <dgm:spPr/>
      <dgm:t>
        <a:bodyPr/>
        <a:lstStyle/>
        <a:p>
          <a:r>
            <a:rPr lang="en-US" sz="2000" b="1" u="none" dirty="0" smtClean="0"/>
            <a:t>B</a:t>
          </a:r>
          <a:r>
            <a:rPr lang="x-none" sz="2000" b="1" u="none" smtClean="0"/>
            <a:t>rief all instructors and students on the IAP before training begins</a:t>
          </a:r>
          <a:endParaRPr lang="en-US" sz="2000" dirty="0"/>
        </a:p>
      </dgm:t>
    </dgm:pt>
    <dgm:pt modelId="{5DBDDB30-101D-4B31-8B07-B0D40E788FE5}" type="parTrans" cxnId="{C3D88237-CA95-4181-A53C-40917C68A1AD}">
      <dgm:prSet/>
      <dgm:spPr/>
      <dgm:t>
        <a:bodyPr/>
        <a:lstStyle/>
        <a:p>
          <a:endParaRPr lang="en-US"/>
        </a:p>
      </dgm:t>
    </dgm:pt>
    <dgm:pt modelId="{62205C2A-B0E1-464B-ADFD-E0675390AB71}" type="sibTrans" cxnId="{C3D88237-CA95-4181-A53C-40917C68A1AD}">
      <dgm:prSet/>
      <dgm:spPr/>
      <dgm:t>
        <a:bodyPr/>
        <a:lstStyle/>
        <a:p>
          <a:endParaRPr lang="en-US"/>
        </a:p>
      </dgm:t>
    </dgm:pt>
    <dgm:pt modelId="{7E6653A3-D34C-4059-AE98-40BC0FB890FB}">
      <dgm:prSet phldrT="[Text]" custT="1"/>
      <dgm:spPr/>
      <dgm:t>
        <a:bodyPr/>
        <a:lstStyle/>
        <a:p>
          <a:r>
            <a:rPr lang="x-none" sz="2000" b="1" u="none" smtClean="0"/>
            <a:t>Brief students on relevant techniques, procedures, tools, facility characteristics, and appropriate safety rules before starting the evolution</a:t>
          </a:r>
          <a:endParaRPr lang="en-US" sz="2000" dirty="0"/>
        </a:p>
      </dgm:t>
    </dgm:pt>
    <dgm:pt modelId="{77E319FE-BEED-47B1-BB21-FD714FFFB30E}" type="parTrans" cxnId="{87AF1D76-73C3-4DE9-B6E2-A3BF2F00F408}">
      <dgm:prSet/>
      <dgm:spPr/>
      <dgm:t>
        <a:bodyPr/>
        <a:lstStyle/>
        <a:p>
          <a:endParaRPr lang="en-US"/>
        </a:p>
      </dgm:t>
    </dgm:pt>
    <dgm:pt modelId="{6FD1A173-BA1A-424D-90D7-F49B48B36D4A}" type="sibTrans" cxnId="{87AF1D76-73C3-4DE9-B6E2-A3BF2F00F408}">
      <dgm:prSet/>
      <dgm:spPr/>
      <dgm:t>
        <a:bodyPr/>
        <a:lstStyle/>
        <a:p>
          <a:endParaRPr lang="en-US"/>
        </a:p>
      </dgm:t>
    </dgm:pt>
    <dgm:pt modelId="{68A776FB-0679-4B26-B480-B9AE49B0552D}">
      <dgm:prSet custT="1"/>
      <dgm:spPr/>
      <dgm:t>
        <a:bodyPr/>
        <a:lstStyle/>
        <a:p>
          <a:r>
            <a:rPr lang="x-none" sz="2000" b="1" u="none" smtClean="0"/>
            <a:t>Describ</a:t>
          </a:r>
          <a:r>
            <a:rPr lang="en-US" sz="2000" b="1" u="none" dirty="0" smtClean="0"/>
            <a:t>e</a:t>
          </a:r>
          <a:r>
            <a:rPr lang="x-none" sz="2000" b="1" u="none" smtClean="0"/>
            <a:t> the proper safeguards and equipment used for preventing accidents</a:t>
          </a:r>
          <a:endParaRPr lang="en-US" sz="2000" b="1" u="none" dirty="0"/>
        </a:p>
      </dgm:t>
    </dgm:pt>
    <dgm:pt modelId="{8DC46992-1877-48D4-9F90-80402491B4F1}" type="parTrans" cxnId="{8FFFC67E-55D7-4C27-A8B9-85453C7E072E}">
      <dgm:prSet/>
      <dgm:spPr/>
      <dgm:t>
        <a:bodyPr/>
        <a:lstStyle/>
        <a:p>
          <a:endParaRPr lang="en-US"/>
        </a:p>
      </dgm:t>
    </dgm:pt>
    <dgm:pt modelId="{28319357-6A28-4307-B1F2-F9FA2693E788}" type="sibTrans" cxnId="{8FFFC67E-55D7-4C27-A8B9-85453C7E072E}">
      <dgm:prSet/>
      <dgm:spPr/>
      <dgm:t>
        <a:bodyPr/>
        <a:lstStyle/>
        <a:p>
          <a:endParaRPr lang="en-US"/>
        </a:p>
      </dgm:t>
    </dgm:pt>
    <dgm:pt modelId="{9F66DEF3-645A-4081-91F9-00C5738D04CE}">
      <dgm:prSet custT="1"/>
      <dgm:spPr/>
      <dgm:t>
        <a:bodyPr/>
        <a:lstStyle/>
        <a:p>
          <a:r>
            <a:rPr lang="x-none" sz="2000" b="1" u="none" smtClean="0"/>
            <a:t>Describ</a:t>
          </a:r>
          <a:r>
            <a:rPr lang="en-US" sz="2000" b="1" u="none" dirty="0" smtClean="0"/>
            <a:t>e</a:t>
          </a:r>
          <a:r>
            <a:rPr lang="x-none" sz="2000" b="1" u="none" smtClean="0"/>
            <a:t> possible hazards and explain the necessary precautions</a:t>
          </a:r>
          <a:endParaRPr lang="en-US" sz="2000" b="1" u="none" dirty="0"/>
        </a:p>
      </dgm:t>
    </dgm:pt>
    <dgm:pt modelId="{2872E186-CCC3-468D-A5BA-DEC4A3F14F0C}" type="parTrans" cxnId="{CFA5BB45-BD04-43B4-9098-3B2C953CF28C}">
      <dgm:prSet/>
      <dgm:spPr/>
      <dgm:t>
        <a:bodyPr/>
        <a:lstStyle/>
        <a:p>
          <a:endParaRPr lang="en-US"/>
        </a:p>
      </dgm:t>
    </dgm:pt>
    <dgm:pt modelId="{980673C6-4DBC-4479-B33F-F2E4AF969108}" type="sibTrans" cxnId="{CFA5BB45-BD04-43B4-9098-3B2C953CF28C}">
      <dgm:prSet/>
      <dgm:spPr/>
      <dgm:t>
        <a:bodyPr/>
        <a:lstStyle/>
        <a:p>
          <a:endParaRPr lang="en-US"/>
        </a:p>
      </dgm:t>
    </dgm:pt>
    <dgm:pt modelId="{F71C35AE-6118-463D-8462-09C33F9CBF9F}" type="pres">
      <dgm:prSet presAssocID="{69477E39-4C52-4256-88A1-9802AB55E2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9596C-8CB2-49A6-B27A-148FB7C4B6B1}" type="pres">
      <dgm:prSet presAssocID="{BE795B0B-4EA5-4B53-B6F1-F9CAD9ED5B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CBAF5-1E8F-454D-B9DB-81C9F3AF1902}" type="pres">
      <dgm:prSet presAssocID="{62205C2A-B0E1-464B-ADFD-E0675390AB71}" presName="spacer" presStyleCnt="0"/>
      <dgm:spPr/>
    </dgm:pt>
    <dgm:pt modelId="{A5B8864E-E75C-4F57-A08B-8BAEA18FEA5E}" type="pres">
      <dgm:prSet presAssocID="{68A776FB-0679-4B26-B480-B9AE49B055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95DE4-862D-43CF-9453-C43A18E52DA2}" type="pres">
      <dgm:prSet presAssocID="{28319357-6A28-4307-B1F2-F9FA2693E788}" presName="spacer" presStyleCnt="0"/>
      <dgm:spPr/>
    </dgm:pt>
    <dgm:pt modelId="{C213894E-2E38-44C7-9964-A4CE2FF622D0}" type="pres">
      <dgm:prSet presAssocID="{9F66DEF3-645A-4081-91F9-00C5738D04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9F67-97B2-47C7-AC6D-3547B3824616}" type="pres">
      <dgm:prSet presAssocID="{980673C6-4DBC-4479-B33F-F2E4AF969108}" presName="spacer" presStyleCnt="0"/>
      <dgm:spPr/>
    </dgm:pt>
    <dgm:pt modelId="{0B999009-255F-49F4-91D4-8242458BA84B}" type="pres">
      <dgm:prSet presAssocID="{7E6653A3-D34C-4059-AE98-40BC0FB890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88237-CA95-4181-A53C-40917C68A1AD}" srcId="{69477E39-4C52-4256-88A1-9802AB55E2FE}" destId="{BE795B0B-4EA5-4B53-B6F1-F9CAD9ED5B11}" srcOrd="0" destOrd="0" parTransId="{5DBDDB30-101D-4B31-8B07-B0D40E788FE5}" sibTransId="{62205C2A-B0E1-464B-ADFD-E0675390AB71}"/>
    <dgm:cxn modelId="{C0C61E51-ADB6-4A6B-992C-A80543A49162}" type="presOf" srcId="{9F66DEF3-645A-4081-91F9-00C5738D04CE}" destId="{C213894E-2E38-44C7-9964-A4CE2FF622D0}" srcOrd="0" destOrd="0" presId="urn:microsoft.com/office/officeart/2005/8/layout/vList2"/>
    <dgm:cxn modelId="{8E292929-25C8-40C5-AF30-4F9876F67608}" type="presOf" srcId="{BE795B0B-4EA5-4B53-B6F1-F9CAD9ED5B11}" destId="{01C9596C-8CB2-49A6-B27A-148FB7C4B6B1}" srcOrd="0" destOrd="0" presId="urn:microsoft.com/office/officeart/2005/8/layout/vList2"/>
    <dgm:cxn modelId="{87AF1D76-73C3-4DE9-B6E2-A3BF2F00F408}" srcId="{69477E39-4C52-4256-88A1-9802AB55E2FE}" destId="{7E6653A3-D34C-4059-AE98-40BC0FB890FB}" srcOrd="3" destOrd="0" parTransId="{77E319FE-BEED-47B1-BB21-FD714FFFB30E}" sibTransId="{6FD1A173-BA1A-424D-90D7-F49B48B36D4A}"/>
    <dgm:cxn modelId="{CFA5BB45-BD04-43B4-9098-3B2C953CF28C}" srcId="{69477E39-4C52-4256-88A1-9802AB55E2FE}" destId="{9F66DEF3-645A-4081-91F9-00C5738D04CE}" srcOrd="2" destOrd="0" parTransId="{2872E186-CCC3-468D-A5BA-DEC4A3F14F0C}" sibTransId="{980673C6-4DBC-4479-B33F-F2E4AF969108}"/>
    <dgm:cxn modelId="{35A2B85A-5068-4832-84DC-7B10BA2C9316}" type="presOf" srcId="{7E6653A3-D34C-4059-AE98-40BC0FB890FB}" destId="{0B999009-255F-49F4-91D4-8242458BA84B}" srcOrd="0" destOrd="0" presId="urn:microsoft.com/office/officeart/2005/8/layout/vList2"/>
    <dgm:cxn modelId="{E6AB61DE-411C-49CA-A781-E00DF866C0B6}" type="presOf" srcId="{69477E39-4C52-4256-88A1-9802AB55E2FE}" destId="{F71C35AE-6118-463D-8462-09C33F9CBF9F}" srcOrd="0" destOrd="0" presId="urn:microsoft.com/office/officeart/2005/8/layout/vList2"/>
    <dgm:cxn modelId="{8FFFC67E-55D7-4C27-A8B9-85453C7E072E}" srcId="{69477E39-4C52-4256-88A1-9802AB55E2FE}" destId="{68A776FB-0679-4B26-B480-B9AE49B0552D}" srcOrd="1" destOrd="0" parTransId="{8DC46992-1877-48D4-9F90-80402491B4F1}" sibTransId="{28319357-6A28-4307-B1F2-F9FA2693E788}"/>
    <dgm:cxn modelId="{905204BA-6669-418A-AB1D-1AC8262D4CF2}" type="presOf" srcId="{68A776FB-0679-4B26-B480-B9AE49B0552D}" destId="{A5B8864E-E75C-4F57-A08B-8BAEA18FEA5E}" srcOrd="0" destOrd="0" presId="urn:microsoft.com/office/officeart/2005/8/layout/vList2"/>
    <dgm:cxn modelId="{C3977AC6-0F4F-440F-855E-5AE4FD77C1F7}" type="presParOf" srcId="{F71C35AE-6118-463D-8462-09C33F9CBF9F}" destId="{01C9596C-8CB2-49A6-B27A-148FB7C4B6B1}" srcOrd="0" destOrd="0" presId="urn:microsoft.com/office/officeart/2005/8/layout/vList2"/>
    <dgm:cxn modelId="{A0130321-CEE6-4198-B9C8-EF3D042A7DCB}" type="presParOf" srcId="{F71C35AE-6118-463D-8462-09C33F9CBF9F}" destId="{59ACBAF5-1E8F-454D-B9DB-81C9F3AF1902}" srcOrd="1" destOrd="0" presId="urn:microsoft.com/office/officeart/2005/8/layout/vList2"/>
    <dgm:cxn modelId="{570D0138-7149-4522-9419-87F19E3E9B93}" type="presParOf" srcId="{F71C35AE-6118-463D-8462-09C33F9CBF9F}" destId="{A5B8864E-E75C-4F57-A08B-8BAEA18FEA5E}" srcOrd="2" destOrd="0" presId="urn:microsoft.com/office/officeart/2005/8/layout/vList2"/>
    <dgm:cxn modelId="{24F4FDBC-9E77-447F-81DF-F599CA036649}" type="presParOf" srcId="{F71C35AE-6118-463D-8462-09C33F9CBF9F}" destId="{17A95DE4-862D-43CF-9453-C43A18E52DA2}" srcOrd="3" destOrd="0" presId="urn:microsoft.com/office/officeart/2005/8/layout/vList2"/>
    <dgm:cxn modelId="{3709D061-19B4-4AA8-89B3-9F19D607B904}" type="presParOf" srcId="{F71C35AE-6118-463D-8462-09C33F9CBF9F}" destId="{C213894E-2E38-44C7-9964-A4CE2FF622D0}" srcOrd="4" destOrd="0" presId="urn:microsoft.com/office/officeart/2005/8/layout/vList2"/>
    <dgm:cxn modelId="{F963F2A6-3816-4120-AA26-7F3731D20F7A}" type="presParOf" srcId="{F71C35AE-6118-463D-8462-09C33F9CBF9F}" destId="{801E9F67-97B2-47C7-AC6D-3547B3824616}" srcOrd="5" destOrd="0" presId="urn:microsoft.com/office/officeart/2005/8/layout/vList2"/>
    <dgm:cxn modelId="{DE151A2C-FF8F-420E-B30E-3AC320E1C805}" type="presParOf" srcId="{F71C35AE-6118-463D-8462-09C33F9CBF9F}" destId="{0B999009-255F-49F4-91D4-8242458BA8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D192FD-60BC-4C51-A8EB-AF79C48441E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B358E61-18D7-4B9B-910D-AB905E1F940A}">
      <dgm:prSet phldrT="[Text]"/>
      <dgm:spPr/>
      <dgm:t>
        <a:bodyPr/>
        <a:lstStyle/>
        <a:p>
          <a:r>
            <a:rPr lang="x-none" b="1" u="none" smtClean="0"/>
            <a:t>Plan carefully for training scenarios</a:t>
          </a:r>
          <a:endParaRPr lang="en-US" dirty="0"/>
        </a:p>
      </dgm:t>
    </dgm:pt>
    <dgm:pt modelId="{131A4D02-9EB5-4C6B-871B-C68C0486B6C8}" type="parTrans" cxnId="{BC83C444-E3DE-4D0E-A8C1-571E383E92A3}">
      <dgm:prSet/>
      <dgm:spPr/>
      <dgm:t>
        <a:bodyPr/>
        <a:lstStyle/>
        <a:p>
          <a:endParaRPr lang="en-US"/>
        </a:p>
      </dgm:t>
    </dgm:pt>
    <dgm:pt modelId="{6A50B7AD-C97C-4846-9659-A7F71D037808}" type="sibTrans" cxnId="{BC83C444-E3DE-4D0E-A8C1-571E383E92A3}">
      <dgm:prSet/>
      <dgm:spPr/>
      <dgm:t>
        <a:bodyPr/>
        <a:lstStyle/>
        <a:p>
          <a:endParaRPr lang="en-US"/>
        </a:p>
      </dgm:t>
    </dgm:pt>
    <dgm:pt modelId="{523DB838-4240-4DDC-A224-05190AB72B84}">
      <dgm:prSet/>
      <dgm:spPr/>
      <dgm:t>
        <a:bodyPr/>
        <a:lstStyle/>
        <a:p>
          <a:r>
            <a:rPr lang="x-none" b="1" u="none" smtClean="0"/>
            <a:t>Ensur</a:t>
          </a:r>
          <a:r>
            <a:rPr lang="en-US" b="1" u="none" dirty="0" smtClean="0"/>
            <a:t>e</a:t>
          </a:r>
          <a:r>
            <a:rPr lang="x-none" b="1" u="none" smtClean="0"/>
            <a:t> that appropriately trained personnel assist in supervising scenarios</a:t>
          </a:r>
          <a:endParaRPr lang="en-US" b="1" u="none" dirty="0"/>
        </a:p>
      </dgm:t>
    </dgm:pt>
    <dgm:pt modelId="{4E267DDB-6007-477E-9D88-29415C59CA9C}" type="parTrans" cxnId="{6D52F5A1-72FE-44D6-8F2B-16507DF48051}">
      <dgm:prSet/>
      <dgm:spPr/>
      <dgm:t>
        <a:bodyPr/>
        <a:lstStyle/>
        <a:p>
          <a:endParaRPr lang="en-US"/>
        </a:p>
      </dgm:t>
    </dgm:pt>
    <dgm:pt modelId="{582E9287-6C3E-4C58-88E6-EBCBBC36727E}" type="sibTrans" cxnId="{6D52F5A1-72FE-44D6-8F2B-16507DF48051}">
      <dgm:prSet/>
      <dgm:spPr/>
      <dgm:t>
        <a:bodyPr/>
        <a:lstStyle/>
        <a:p>
          <a:endParaRPr lang="en-US"/>
        </a:p>
      </dgm:t>
    </dgm:pt>
    <dgm:pt modelId="{8196D8DD-02EA-46EE-8FD7-F0E242F31B1D}">
      <dgm:prSet/>
      <dgm:spPr/>
      <dgm:t>
        <a:bodyPr/>
        <a:lstStyle/>
        <a:p>
          <a:r>
            <a:rPr lang="x-none" b="1" u="none" smtClean="0"/>
            <a:t>Review emergency procedures, emergency evacuation plans, and verbal or alarm alerts with students before the evolution</a:t>
          </a:r>
          <a:endParaRPr lang="en-US" b="1" u="none" dirty="0"/>
        </a:p>
      </dgm:t>
    </dgm:pt>
    <dgm:pt modelId="{422EA0B5-1808-4EB8-94AA-198D620C3993}" type="parTrans" cxnId="{13AA4F4B-C471-47AD-A22A-DC2A75AE50FF}">
      <dgm:prSet/>
      <dgm:spPr/>
      <dgm:t>
        <a:bodyPr/>
        <a:lstStyle/>
        <a:p>
          <a:endParaRPr lang="en-US"/>
        </a:p>
      </dgm:t>
    </dgm:pt>
    <dgm:pt modelId="{1B89D4A2-61F5-43C2-8F8B-D1AA3FD7B48D}" type="sibTrans" cxnId="{13AA4F4B-C471-47AD-A22A-DC2A75AE50FF}">
      <dgm:prSet/>
      <dgm:spPr/>
      <dgm:t>
        <a:bodyPr/>
        <a:lstStyle/>
        <a:p>
          <a:endParaRPr lang="en-US"/>
        </a:p>
      </dgm:t>
    </dgm:pt>
    <dgm:pt modelId="{CB84265F-3E4F-40A3-B11D-F73861FECE13}">
      <dgm:prSet/>
      <dgm:spPr/>
      <dgm:t>
        <a:bodyPr/>
        <a:lstStyle/>
        <a:p>
          <a:r>
            <a:rPr lang="x-none" b="1" u="none" smtClean="0"/>
            <a:t>Inspect and repair tools, equipment, props, and apparatus before starting training sessions</a:t>
          </a:r>
          <a:endParaRPr lang="en-US" b="1" u="none" dirty="0"/>
        </a:p>
      </dgm:t>
    </dgm:pt>
    <dgm:pt modelId="{ADF51ECD-A0F0-47D6-BFBA-82A1F2DFDD35}" type="parTrans" cxnId="{653784B1-5465-460F-8F1D-77CC74E6F0FF}">
      <dgm:prSet/>
      <dgm:spPr/>
      <dgm:t>
        <a:bodyPr/>
        <a:lstStyle/>
        <a:p>
          <a:endParaRPr lang="en-US"/>
        </a:p>
      </dgm:t>
    </dgm:pt>
    <dgm:pt modelId="{5F582245-471C-4DB1-AB6B-71506E7163ED}" type="sibTrans" cxnId="{653784B1-5465-460F-8F1D-77CC74E6F0FF}">
      <dgm:prSet/>
      <dgm:spPr/>
      <dgm:t>
        <a:bodyPr/>
        <a:lstStyle/>
        <a:p>
          <a:endParaRPr lang="en-US"/>
        </a:p>
      </dgm:t>
    </dgm:pt>
    <dgm:pt modelId="{83A53EEF-C60D-43B5-BF66-49B151FAC549}" type="pres">
      <dgm:prSet presAssocID="{F2D192FD-60BC-4C51-A8EB-AF79C48441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A0F0FA-A583-48E6-8C28-8D7F706E6FF8}" type="pres">
      <dgm:prSet presAssocID="{5B358E61-18D7-4B9B-910D-AB905E1F94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D8625-9F25-44BD-8441-D3AB0A39D348}" type="pres">
      <dgm:prSet presAssocID="{6A50B7AD-C97C-4846-9659-A7F71D037808}" presName="spacer" presStyleCnt="0"/>
      <dgm:spPr/>
    </dgm:pt>
    <dgm:pt modelId="{0BCB06AF-876D-470D-891B-FACCA8C1E76E}" type="pres">
      <dgm:prSet presAssocID="{523DB838-4240-4DDC-A224-05190AB72B8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9D85C-652F-4B86-B7BE-AE381E25D225}" type="pres">
      <dgm:prSet presAssocID="{582E9287-6C3E-4C58-88E6-EBCBBC36727E}" presName="spacer" presStyleCnt="0"/>
      <dgm:spPr/>
    </dgm:pt>
    <dgm:pt modelId="{985A6496-9342-408C-873B-5EAACAF0EDEE}" type="pres">
      <dgm:prSet presAssocID="{8196D8DD-02EA-46EE-8FD7-F0E242F31B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240EA-B746-4343-A4BA-66A40F027960}" type="pres">
      <dgm:prSet presAssocID="{1B89D4A2-61F5-43C2-8F8B-D1AA3FD7B48D}" presName="spacer" presStyleCnt="0"/>
      <dgm:spPr/>
    </dgm:pt>
    <dgm:pt modelId="{671D031F-28E2-4166-86CA-643872A246DD}" type="pres">
      <dgm:prSet presAssocID="{CB84265F-3E4F-40A3-B11D-F73861FECE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784B1-5465-460F-8F1D-77CC74E6F0FF}" srcId="{F2D192FD-60BC-4C51-A8EB-AF79C48441E7}" destId="{CB84265F-3E4F-40A3-B11D-F73861FECE13}" srcOrd="3" destOrd="0" parTransId="{ADF51ECD-A0F0-47D6-BFBA-82A1F2DFDD35}" sibTransId="{5F582245-471C-4DB1-AB6B-71506E7163ED}"/>
    <dgm:cxn modelId="{13AA4F4B-C471-47AD-A22A-DC2A75AE50FF}" srcId="{F2D192FD-60BC-4C51-A8EB-AF79C48441E7}" destId="{8196D8DD-02EA-46EE-8FD7-F0E242F31B1D}" srcOrd="2" destOrd="0" parTransId="{422EA0B5-1808-4EB8-94AA-198D620C3993}" sibTransId="{1B89D4A2-61F5-43C2-8F8B-D1AA3FD7B48D}"/>
    <dgm:cxn modelId="{0A54ABE9-5F6C-48D5-A0C9-A6BBEBECD9B6}" type="presOf" srcId="{523DB838-4240-4DDC-A224-05190AB72B84}" destId="{0BCB06AF-876D-470D-891B-FACCA8C1E76E}" srcOrd="0" destOrd="0" presId="urn:microsoft.com/office/officeart/2005/8/layout/vList2"/>
    <dgm:cxn modelId="{F6224C48-E117-4C44-8CB8-4D7496DDCA7F}" type="presOf" srcId="{8196D8DD-02EA-46EE-8FD7-F0E242F31B1D}" destId="{985A6496-9342-408C-873B-5EAACAF0EDEE}" srcOrd="0" destOrd="0" presId="urn:microsoft.com/office/officeart/2005/8/layout/vList2"/>
    <dgm:cxn modelId="{5F424133-B145-4D95-88F4-60D8FC903269}" type="presOf" srcId="{5B358E61-18D7-4B9B-910D-AB905E1F940A}" destId="{5DA0F0FA-A583-48E6-8C28-8D7F706E6FF8}" srcOrd="0" destOrd="0" presId="urn:microsoft.com/office/officeart/2005/8/layout/vList2"/>
    <dgm:cxn modelId="{2E5A2416-380F-4EF4-AF3A-07561E04C6BF}" type="presOf" srcId="{CB84265F-3E4F-40A3-B11D-F73861FECE13}" destId="{671D031F-28E2-4166-86CA-643872A246DD}" srcOrd="0" destOrd="0" presId="urn:microsoft.com/office/officeart/2005/8/layout/vList2"/>
    <dgm:cxn modelId="{BC83C444-E3DE-4D0E-A8C1-571E383E92A3}" srcId="{F2D192FD-60BC-4C51-A8EB-AF79C48441E7}" destId="{5B358E61-18D7-4B9B-910D-AB905E1F940A}" srcOrd="0" destOrd="0" parTransId="{131A4D02-9EB5-4C6B-871B-C68C0486B6C8}" sibTransId="{6A50B7AD-C97C-4846-9659-A7F71D037808}"/>
    <dgm:cxn modelId="{6D52F5A1-72FE-44D6-8F2B-16507DF48051}" srcId="{F2D192FD-60BC-4C51-A8EB-AF79C48441E7}" destId="{523DB838-4240-4DDC-A224-05190AB72B84}" srcOrd="1" destOrd="0" parTransId="{4E267DDB-6007-477E-9D88-29415C59CA9C}" sibTransId="{582E9287-6C3E-4C58-88E6-EBCBBC36727E}"/>
    <dgm:cxn modelId="{B851FE96-CDFC-479B-B9E5-89F0E3FA7BFC}" type="presOf" srcId="{F2D192FD-60BC-4C51-A8EB-AF79C48441E7}" destId="{83A53EEF-C60D-43B5-BF66-49B151FAC549}" srcOrd="0" destOrd="0" presId="urn:microsoft.com/office/officeart/2005/8/layout/vList2"/>
    <dgm:cxn modelId="{76134452-E4FC-4373-9C59-48E003519BA1}" type="presParOf" srcId="{83A53EEF-C60D-43B5-BF66-49B151FAC549}" destId="{5DA0F0FA-A583-48E6-8C28-8D7F706E6FF8}" srcOrd="0" destOrd="0" presId="urn:microsoft.com/office/officeart/2005/8/layout/vList2"/>
    <dgm:cxn modelId="{60A14A5D-6610-418E-94DA-09654BFC2C69}" type="presParOf" srcId="{83A53EEF-C60D-43B5-BF66-49B151FAC549}" destId="{55FD8625-9F25-44BD-8441-D3AB0A39D348}" srcOrd="1" destOrd="0" presId="urn:microsoft.com/office/officeart/2005/8/layout/vList2"/>
    <dgm:cxn modelId="{127EAFBF-0FC3-410A-A5FA-2DA8DA6A2F63}" type="presParOf" srcId="{83A53EEF-C60D-43B5-BF66-49B151FAC549}" destId="{0BCB06AF-876D-470D-891B-FACCA8C1E76E}" srcOrd="2" destOrd="0" presId="urn:microsoft.com/office/officeart/2005/8/layout/vList2"/>
    <dgm:cxn modelId="{87D3D209-2C7C-4CCF-8536-E02978226B50}" type="presParOf" srcId="{83A53EEF-C60D-43B5-BF66-49B151FAC549}" destId="{C0B9D85C-652F-4B86-B7BE-AE381E25D225}" srcOrd="3" destOrd="0" presId="urn:microsoft.com/office/officeart/2005/8/layout/vList2"/>
    <dgm:cxn modelId="{A247963E-F489-481A-BA2F-C741EAA97ABE}" type="presParOf" srcId="{83A53EEF-C60D-43B5-BF66-49B151FAC549}" destId="{985A6496-9342-408C-873B-5EAACAF0EDEE}" srcOrd="4" destOrd="0" presId="urn:microsoft.com/office/officeart/2005/8/layout/vList2"/>
    <dgm:cxn modelId="{15D329C8-2479-4C9F-A3F3-21F1E3CF4A0C}" type="presParOf" srcId="{83A53EEF-C60D-43B5-BF66-49B151FAC549}" destId="{C01240EA-B746-4343-A4BA-66A40F027960}" srcOrd="5" destOrd="0" presId="urn:microsoft.com/office/officeart/2005/8/layout/vList2"/>
    <dgm:cxn modelId="{765E97F6-AC3D-4CEE-B095-224E942F4A68}" type="presParOf" srcId="{83A53EEF-C60D-43B5-BF66-49B151FAC549}" destId="{671D031F-28E2-4166-86CA-643872A246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05CC98-FD31-4898-B091-283E35736848}" type="doc">
      <dgm:prSet loTypeId="urn:microsoft.com/office/officeart/2005/8/layout/default#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C7B4A8-F2F6-4A56-91A6-8D6624A1C445}">
      <dgm:prSet/>
      <dgm:spPr/>
      <dgm:t>
        <a:bodyPr/>
        <a:lstStyle/>
        <a:p>
          <a:r>
            <a:rPr lang="x-none" b="1" u="none" smtClean="0"/>
            <a:t>Assign a safety officer to each training scenario based upon a prepared IAP</a:t>
          </a:r>
          <a:endParaRPr lang="en-US" b="1" dirty="0"/>
        </a:p>
      </dgm:t>
    </dgm:pt>
    <dgm:pt modelId="{AF18955E-0278-4747-8045-0F53A4CF23A5}" type="parTrans" cxnId="{888D064F-C228-492B-9020-5CC90E8D958C}">
      <dgm:prSet/>
      <dgm:spPr/>
      <dgm:t>
        <a:bodyPr/>
        <a:lstStyle/>
        <a:p>
          <a:endParaRPr lang="en-US"/>
        </a:p>
      </dgm:t>
    </dgm:pt>
    <dgm:pt modelId="{0749DF94-7B48-4158-A522-D364DE5D95BF}" type="sibTrans" cxnId="{888D064F-C228-492B-9020-5CC90E8D958C}">
      <dgm:prSet/>
      <dgm:spPr/>
      <dgm:t>
        <a:bodyPr/>
        <a:lstStyle/>
        <a:p>
          <a:endParaRPr lang="en-US"/>
        </a:p>
      </dgm:t>
    </dgm:pt>
    <dgm:pt modelId="{7C309AE8-02C8-4AF0-8F50-985205CB318F}">
      <dgm:prSet phldrT="[Text]"/>
      <dgm:spPr/>
      <dgm:t>
        <a:bodyPr/>
        <a:lstStyle/>
        <a:p>
          <a:r>
            <a:rPr lang="x-none" b="1" u="none" smtClean="0"/>
            <a:t>Assig</a:t>
          </a:r>
          <a:r>
            <a:rPr lang="en-US" b="1" u="none" dirty="0" smtClean="0"/>
            <a:t>n</a:t>
          </a:r>
          <a:r>
            <a:rPr lang="x-none" b="1" u="none" smtClean="0"/>
            <a:t> additional personnel for safety positions depending upon the scale of the training evolution and the severity of danger</a:t>
          </a:r>
          <a:endParaRPr lang="en-US" b="1" dirty="0"/>
        </a:p>
      </dgm:t>
    </dgm:pt>
    <dgm:pt modelId="{A68C637A-9250-4D7E-A3D9-F8E9B55D5B31}" type="parTrans" cxnId="{8E7E88FC-E2AF-4B25-ABA8-3D71D2361421}">
      <dgm:prSet/>
      <dgm:spPr/>
      <dgm:t>
        <a:bodyPr/>
        <a:lstStyle/>
        <a:p>
          <a:endParaRPr lang="en-US"/>
        </a:p>
      </dgm:t>
    </dgm:pt>
    <dgm:pt modelId="{BBA68E0F-3BF6-48BD-9882-811637ED0BB8}" type="sibTrans" cxnId="{8E7E88FC-E2AF-4B25-ABA8-3D71D2361421}">
      <dgm:prSet/>
      <dgm:spPr/>
      <dgm:t>
        <a:bodyPr/>
        <a:lstStyle/>
        <a:p>
          <a:endParaRPr lang="en-US"/>
        </a:p>
      </dgm:t>
    </dgm:pt>
    <dgm:pt modelId="{CA36C168-725E-4D66-A4D6-99F62A641ACE}">
      <dgm:prSet/>
      <dgm:spPr/>
      <dgm:t>
        <a:bodyPr/>
        <a:lstStyle/>
        <a:p>
          <a:r>
            <a:rPr lang="x-none" b="1" u="none" smtClean="0"/>
            <a:t>Model and reinforc</a:t>
          </a:r>
          <a:r>
            <a:rPr lang="en-US" b="1" u="none" dirty="0" smtClean="0"/>
            <a:t>e</a:t>
          </a:r>
          <a:r>
            <a:rPr lang="x-none" b="1" u="none" smtClean="0"/>
            <a:t> safety policies and procedures by personally adhering to them</a:t>
          </a:r>
          <a:endParaRPr lang="en-US" b="1" u="none" dirty="0"/>
        </a:p>
      </dgm:t>
    </dgm:pt>
    <dgm:pt modelId="{67EF5193-4C1A-44D4-A403-21E0046EB379}" type="parTrans" cxnId="{F7BB47F5-C0AF-4884-B217-08FA4171AAC7}">
      <dgm:prSet/>
      <dgm:spPr/>
      <dgm:t>
        <a:bodyPr/>
        <a:lstStyle/>
        <a:p>
          <a:endParaRPr lang="en-US"/>
        </a:p>
      </dgm:t>
    </dgm:pt>
    <dgm:pt modelId="{0904A0D5-8D22-439A-B303-E7BDEC9341D3}" type="sibTrans" cxnId="{F7BB47F5-C0AF-4884-B217-08FA4171AAC7}">
      <dgm:prSet/>
      <dgm:spPr/>
      <dgm:t>
        <a:bodyPr/>
        <a:lstStyle/>
        <a:p>
          <a:endParaRPr lang="en-US"/>
        </a:p>
      </dgm:t>
    </dgm:pt>
    <dgm:pt modelId="{7EABC554-9443-477E-BA1E-EC49BB98C2D8}">
      <dgm:prSet/>
      <dgm:spPr/>
      <dgm:t>
        <a:bodyPr/>
        <a:lstStyle/>
        <a:p>
          <a:r>
            <a:rPr lang="en-US" b="1" dirty="0" smtClean="0"/>
            <a:t>Be aware of human factors among students that can contribute to unsafe conditions</a:t>
          </a:r>
          <a:endParaRPr lang="en-US" b="1" dirty="0"/>
        </a:p>
      </dgm:t>
    </dgm:pt>
    <dgm:pt modelId="{01858419-88E2-4329-9E8A-414C76BB56AF}" type="parTrans" cxnId="{5EE602B6-E5BE-4072-B4D2-CC748F180C45}">
      <dgm:prSet/>
      <dgm:spPr/>
      <dgm:t>
        <a:bodyPr/>
        <a:lstStyle/>
        <a:p>
          <a:endParaRPr lang="en-US"/>
        </a:p>
      </dgm:t>
    </dgm:pt>
    <dgm:pt modelId="{193A2902-B65B-497F-B97E-6CE733215B2D}" type="sibTrans" cxnId="{5EE602B6-E5BE-4072-B4D2-CC748F180C45}">
      <dgm:prSet/>
      <dgm:spPr/>
      <dgm:t>
        <a:bodyPr/>
        <a:lstStyle/>
        <a:p>
          <a:endParaRPr lang="en-US"/>
        </a:p>
      </dgm:t>
    </dgm:pt>
    <dgm:pt modelId="{A3A1D8D3-A8D6-4313-93E7-810DBB34E1A0}" type="pres">
      <dgm:prSet presAssocID="{EA05CC98-FD31-4898-B091-283E357368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B9993-3D5D-43A5-ACAA-BEA65ED0811C}" type="pres">
      <dgm:prSet presAssocID="{33C7B4A8-F2F6-4A56-91A6-8D6624A1C4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3CF2-81D2-433C-A586-4E952A502FC3}" type="pres">
      <dgm:prSet presAssocID="{0749DF94-7B48-4158-A522-D364DE5D95BF}" presName="sibTrans" presStyleCnt="0"/>
      <dgm:spPr/>
    </dgm:pt>
    <dgm:pt modelId="{5902F67B-C055-4BD4-AB01-9B91848C2688}" type="pres">
      <dgm:prSet presAssocID="{7C309AE8-02C8-4AF0-8F50-985205CB31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DCA6B8-6A96-4653-ACBD-26CE0A71EB8C}" type="pres">
      <dgm:prSet presAssocID="{BBA68E0F-3BF6-48BD-9882-811637ED0BB8}" presName="sibTrans" presStyleCnt="0"/>
      <dgm:spPr/>
    </dgm:pt>
    <dgm:pt modelId="{EA476E80-67D5-4145-8E05-A683C3E6DC2A}" type="pres">
      <dgm:prSet presAssocID="{CA36C168-725E-4D66-A4D6-99F62A641A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4593F-1AFB-4B9E-8D6B-F2FE678063B6}" type="pres">
      <dgm:prSet presAssocID="{0904A0D5-8D22-439A-B303-E7BDEC9341D3}" presName="sibTrans" presStyleCnt="0"/>
      <dgm:spPr/>
    </dgm:pt>
    <dgm:pt modelId="{20AB5821-A589-4D94-ACBD-6B441DE9C7AB}" type="pres">
      <dgm:prSet presAssocID="{7EABC554-9443-477E-BA1E-EC49BB98C2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602B6-E5BE-4072-B4D2-CC748F180C45}" srcId="{EA05CC98-FD31-4898-B091-283E35736848}" destId="{7EABC554-9443-477E-BA1E-EC49BB98C2D8}" srcOrd="3" destOrd="0" parTransId="{01858419-88E2-4329-9E8A-414C76BB56AF}" sibTransId="{193A2902-B65B-497F-B97E-6CE733215B2D}"/>
    <dgm:cxn modelId="{888D064F-C228-492B-9020-5CC90E8D958C}" srcId="{EA05CC98-FD31-4898-B091-283E35736848}" destId="{33C7B4A8-F2F6-4A56-91A6-8D6624A1C445}" srcOrd="0" destOrd="0" parTransId="{AF18955E-0278-4747-8045-0F53A4CF23A5}" sibTransId="{0749DF94-7B48-4158-A522-D364DE5D95BF}"/>
    <dgm:cxn modelId="{E412CA94-9C6D-43D6-8AAA-603704BD8122}" type="presOf" srcId="{7EABC554-9443-477E-BA1E-EC49BB98C2D8}" destId="{20AB5821-A589-4D94-ACBD-6B441DE9C7AB}" srcOrd="0" destOrd="0" presId="urn:microsoft.com/office/officeart/2005/8/layout/default#3"/>
    <dgm:cxn modelId="{A0718FD2-DBCD-481A-8871-EC003DA13242}" type="presOf" srcId="{7C309AE8-02C8-4AF0-8F50-985205CB318F}" destId="{5902F67B-C055-4BD4-AB01-9B91848C2688}" srcOrd="0" destOrd="0" presId="urn:microsoft.com/office/officeart/2005/8/layout/default#3"/>
    <dgm:cxn modelId="{24FCD2F7-F181-47FA-B116-F8C4A9AF23BA}" type="presOf" srcId="{CA36C168-725E-4D66-A4D6-99F62A641ACE}" destId="{EA476E80-67D5-4145-8E05-A683C3E6DC2A}" srcOrd="0" destOrd="0" presId="urn:microsoft.com/office/officeart/2005/8/layout/default#3"/>
    <dgm:cxn modelId="{63D7C5A6-1041-4FF9-8F11-293B65D9FA41}" type="presOf" srcId="{33C7B4A8-F2F6-4A56-91A6-8D6624A1C445}" destId="{5CCB9993-3D5D-43A5-ACAA-BEA65ED0811C}" srcOrd="0" destOrd="0" presId="urn:microsoft.com/office/officeart/2005/8/layout/default#3"/>
    <dgm:cxn modelId="{F7BB47F5-C0AF-4884-B217-08FA4171AAC7}" srcId="{EA05CC98-FD31-4898-B091-283E35736848}" destId="{CA36C168-725E-4D66-A4D6-99F62A641ACE}" srcOrd="2" destOrd="0" parTransId="{67EF5193-4C1A-44D4-A403-21E0046EB379}" sibTransId="{0904A0D5-8D22-439A-B303-E7BDEC9341D3}"/>
    <dgm:cxn modelId="{8E7E88FC-E2AF-4B25-ABA8-3D71D2361421}" srcId="{EA05CC98-FD31-4898-B091-283E35736848}" destId="{7C309AE8-02C8-4AF0-8F50-985205CB318F}" srcOrd="1" destOrd="0" parTransId="{A68C637A-9250-4D7E-A3D9-F8E9B55D5B31}" sibTransId="{BBA68E0F-3BF6-48BD-9882-811637ED0BB8}"/>
    <dgm:cxn modelId="{9DA3F976-0022-44C3-9324-894893E59D50}" type="presOf" srcId="{EA05CC98-FD31-4898-B091-283E35736848}" destId="{A3A1D8D3-A8D6-4313-93E7-810DBB34E1A0}" srcOrd="0" destOrd="0" presId="urn:microsoft.com/office/officeart/2005/8/layout/default#3"/>
    <dgm:cxn modelId="{D0E4C222-3C3A-4209-9BFE-6EE0D87833C4}" type="presParOf" srcId="{A3A1D8D3-A8D6-4313-93E7-810DBB34E1A0}" destId="{5CCB9993-3D5D-43A5-ACAA-BEA65ED0811C}" srcOrd="0" destOrd="0" presId="urn:microsoft.com/office/officeart/2005/8/layout/default#3"/>
    <dgm:cxn modelId="{BBB169EE-13C4-4FF0-8707-E03E654F21B1}" type="presParOf" srcId="{A3A1D8D3-A8D6-4313-93E7-810DBB34E1A0}" destId="{CB9D3CF2-81D2-433C-A586-4E952A502FC3}" srcOrd="1" destOrd="0" presId="urn:microsoft.com/office/officeart/2005/8/layout/default#3"/>
    <dgm:cxn modelId="{CBB3ABFD-8318-4153-9D8D-024A6228D280}" type="presParOf" srcId="{A3A1D8D3-A8D6-4313-93E7-810DBB34E1A0}" destId="{5902F67B-C055-4BD4-AB01-9B91848C2688}" srcOrd="2" destOrd="0" presId="urn:microsoft.com/office/officeart/2005/8/layout/default#3"/>
    <dgm:cxn modelId="{B0D62B6E-02EC-402B-B1F9-9AB25841D7F9}" type="presParOf" srcId="{A3A1D8D3-A8D6-4313-93E7-810DBB34E1A0}" destId="{CFDCA6B8-6A96-4653-ACBD-26CE0A71EB8C}" srcOrd="3" destOrd="0" presId="urn:microsoft.com/office/officeart/2005/8/layout/default#3"/>
    <dgm:cxn modelId="{6D031346-91F1-4D0A-B21A-1B66FD0E6D36}" type="presParOf" srcId="{A3A1D8D3-A8D6-4313-93E7-810DBB34E1A0}" destId="{EA476E80-67D5-4145-8E05-A683C3E6DC2A}" srcOrd="4" destOrd="0" presId="urn:microsoft.com/office/officeart/2005/8/layout/default#3"/>
    <dgm:cxn modelId="{80719562-017F-44A4-B2FE-8F9B21C97DB0}" type="presParOf" srcId="{A3A1D8D3-A8D6-4313-93E7-810DBB34E1A0}" destId="{DA84593F-1AFB-4B9E-8D6B-F2FE678063B6}" srcOrd="5" destOrd="0" presId="urn:microsoft.com/office/officeart/2005/8/layout/default#3"/>
    <dgm:cxn modelId="{F5F288DC-E3BE-4901-AC7D-13C878416230}" type="presParOf" srcId="{A3A1D8D3-A8D6-4313-93E7-810DBB34E1A0}" destId="{20AB5821-A589-4D94-ACBD-6B441DE9C7AB}" srcOrd="6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78B238-86A3-4280-B95B-CAB47991F04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6A5AF0-9C6A-4752-BDF0-FFAF398159EB}">
      <dgm:prSet phldrT="[Text]"/>
      <dgm:spPr/>
      <dgm:t>
        <a:bodyPr/>
        <a:lstStyle/>
        <a:p>
          <a:r>
            <a:rPr lang="x-none" b="0" smtClean="0"/>
            <a:t>Be honest about ability levels and knowledge</a:t>
          </a:r>
          <a:endParaRPr lang="en-US" b="0" dirty="0"/>
        </a:p>
      </dgm:t>
    </dgm:pt>
    <dgm:pt modelId="{8D22DAB9-A7C9-42F2-BCDF-A4E83061BE30}" type="parTrans" cxnId="{8525AB28-875E-4551-8D5C-E5499AEC91A4}">
      <dgm:prSet/>
      <dgm:spPr/>
      <dgm:t>
        <a:bodyPr/>
        <a:lstStyle/>
        <a:p>
          <a:endParaRPr lang="en-US"/>
        </a:p>
      </dgm:t>
    </dgm:pt>
    <dgm:pt modelId="{1645B23B-E325-4E2A-97C2-3C87931E666C}" type="sibTrans" cxnId="{8525AB28-875E-4551-8D5C-E5499AEC91A4}">
      <dgm:prSet/>
      <dgm:spPr/>
      <dgm:t>
        <a:bodyPr/>
        <a:lstStyle/>
        <a:p>
          <a:endParaRPr lang="en-US"/>
        </a:p>
      </dgm:t>
    </dgm:pt>
    <dgm:pt modelId="{0B7CEF76-D816-436B-B57E-58C333A55443}">
      <dgm:prSet/>
      <dgm:spPr/>
      <dgm:t>
        <a:bodyPr/>
        <a:lstStyle/>
        <a:p>
          <a:r>
            <a:rPr lang="x-none" b="0" smtClean="0"/>
            <a:t>Skills may decline due to lack of practice</a:t>
          </a:r>
          <a:endParaRPr lang="en-US" b="0" dirty="0"/>
        </a:p>
      </dgm:t>
    </dgm:pt>
    <dgm:pt modelId="{85EC62CF-33CE-4C46-85BA-51F7156866B4}" type="parTrans" cxnId="{6CB15358-5170-4EC2-ACE0-CA517BEAE8BA}">
      <dgm:prSet/>
      <dgm:spPr/>
      <dgm:t>
        <a:bodyPr/>
        <a:lstStyle/>
        <a:p>
          <a:endParaRPr lang="en-US"/>
        </a:p>
      </dgm:t>
    </dgm:pt>
    <dgm:pt modelId="{89745D7D-EA0A-4464-A624-5B357C4C9C94}" type="sibTrans" cxnId="{6CB15358-5170-4EC2-ACE0-CA517BEAE8BA}">
      <dgm:prSet/>
      <dgm:spPr/>
      <dgm:t>
        <a:bodyPr/>
        <a:lstStyle/>
        <a:p>
          <a:endParaRPr lang="en-US"/>
        </a:p>
      </dgm:t>
    </dgm:pt>
    <dgm:pt modelId="{DAF71C15-D20D-403E-94BA-89B65C5CD4E5}">
      <dgm:prSet/>
      <dgm:spPr/>
      <dgm:t>
        <a:bodyPr/>
        <a:lstStyle/>
        <a:p>
          <a:r>
            <a:rPr lang="en-US" b="0" dirty="0" smtClean="0"/>
            <a:t>S</a:t>
          </a:r>
          <a:r>
            <a:rPr lang="x-none" b="0" smtClean="0"/>
            <a:t>eek out courses to gain skills </a:t>
          </a:r>
          <a:r>
            <a:rPr lang="en-US" b="0" dirty="0" smtClean="0"/>
            <a:t>or </a:t>
          </a:r>
          <a:r>
            <a:rPr lang="x-none" b="0" smtClean="0"/>
            <a:t>recommend a better qualified instructor </a:t>
          </a:r>
          <a:r>
            <a:rPr lang="en-US" b="0" dirty="0" smtClean="0"/>
            <a:t>if they are not qualified</a:t>
          </a:r>
          <a:endParaRPr lang="en-US" b="0" dirty="0"/>
        </a:p>
      </dgm:t>
    </dgm:pt>
    <dgm:pt modelId="{B0A000BD-810C-49B1-88EC-E88DBA2BCBB1}" type="parTrans" cxnId="{DDE1D9E6-E5F0-4828-A755-547D7E8172E1}">
      <dgm:prSet/>
      <dgm:spPr/>
      <dgm:t>
        <a:bodyPr/>
        <a:lstStyle/>
        <a:p>
          <a:endParaRPr lang="en-US"/>
        </a:p>
      </dgm:t>
    </dgm:pt>
    <dgm:pt modelId="{B305A064-DD53-437F-97E5-0BAB553D7431}" type="sibTrans" cxnId="{DDE1D9E6-E5F0-4828-A755-547D7E8172E1}">
      <dgm:prSet/>
      <dgm:spPr/>
      <dgm:t>
        <a:bodyPr/>
        <a:lstStyle/>
        <a:p>
          <a:endParaRPr lang="en-US"/>
        </a:p>
      </dgm:t>
    </dgm:pt>
    <dgm:pt modelId="{3E076815-C3F6-4796-81E1-4EF865575F7D}">
      <dgm:prSet/>
      <dgm:spPr/>
      <dgm:t>
        <a:bodyPr/>
        <a:lstStyle/>
        <a:p>
          <a:r>
            <a:rPr lang="x-none" b="0" smtClean="0"/>
            <a:t>Training cannot continue until the available instructor has completed the skills training needed to be qualified</a:t>
          </a:r>
          <a:endParaRPr lang="en-US" b="0" dirty="0"/>
        </a:p>
      </dgm:t>
    </dgm:pt>
    <dgm:pt modelId="{F9B26457-EDE5-4BD0-B506-C705974124BB}" type="parTrans" cxnId="{E4A7A6A1-270D-4D14-8FCC-B090CB1C74D7}">
      <dgm:prSet/>
      <dgm:spPr/>
      <dgm:t>
        <a:bodyPr/>
        <a:lstStyle/>
        <a:p>
          <a:endParaRPr lang="en-US"/>
        </a:p>
      </dgm:t>
    </dgm:pt>
    <dgm:pt modelId="{1595D5C7-BD9C-49D0-ADFB-F5735F24613A}" type="sibTrans" cxnId="{E4A7A6A1-270D-4D14-8FCC-B090CB1C74D7}">
      <dgm:prSet/>
      <dgm:spPr/>
      <dgm:t>
        <a:bodyPr/>
        <a:lstStyle/>
        <a:p>
          <a:endParaRPr lang="en-US"/>
        </a:p>
      </dgm:t>
    </dgm:pt>
    <dgm:pt modelId="{27A9E66E-4638-45A5-A380-8CA51C07B222}">
      <dgm:prSet/>
      <dgm:spPr/>
      <dgm:t>
        <a:bodyPr/>
        <a:lstStyle/>
        <a:p>
          <a:r>
            <a:rPr lang="en-US" b="0" dirty="0" smtClean="0"/>
            <a:t>It is important to acquire the necessary skills as soon as possible</a:t>
          </a:r>
          <a:endParaRPr lang="en-US" b="0" dirty="0"/>
        </a:p>
      </dgm:t>
    </dgm:pt>
    <dgm:pt modelId="{34C529FA-D23A-4683-8D18-F6A91CD72D0C}" type="parTrans" cxnId="{4DC6321C-42BF-4C39-856A-AFDBAC3E026B}">
      <dgm:prSet/>
      <dgm:spPr/>
      <dgm:t>
        <a:bodyPr/>
        <a:lstStyle/>
        <a:p>
          <a:endParaRPr lang="en-US"/>
        </a:p>
      </dgm:t>
    </dgm:pt>
    <dgm:pt modelId="{DCAA0470-37FA-4D8B-8C8C-53856806FB6C}" type="sibTrans" cxnId="{4DC6321C-42BF-4C39-856A-AFDBAC3E026B}">
      <dgm:prSet/>
      <dgm:spPr/>
      <dgm:t>
        <a:bodyPr/>
        <a:lstStyle/>
        <a:p>
          <a:endParaRPr lang="en-US"/>
        </a:p>
      </dgm:t>
    </dgm:pt>
    <dgm:pt modelId="{18FA1F18-A5AE-42FB-8DC8-EF6C3B6B3D7C}" type="pres">
      <dgm:prSet presAssocID="{B778B238-86A3-4280-B95B-CAB47991F0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E49ED9-B8E2-4A28-BAC8-4885016F6A45}" type="pres">
      <dgm:prSet presAssocID="{CF6A5AF0-9C6A-4752-BDF0-FFAF398159E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B7D61-F6ED-44DF-87FE-018B1F3A1461}" type="pres">
      <dgm:prSet presAssocID="{1645B23B-E325-4E2A-97C2-3C87931E666C}" presName="spacer" presStyleCnt="0"/>
      <dgm:spPr/>
    </dgm:pt>
    <dgm:pt modelId="{7E888EC6-F203-4B80-B93F-337CB0FB5D18}" type="pres">
      <dgm:prSet presAssocID="{0B7CEF76-D816-436B-B57E-58C333A5544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E2426-F5A3-48E1-B87D-BFB26ADA8447}" type="pres">
      <dgm:prSet presAssocID="{89745D7D-EA0A-4464-A624-5B357C4C9C94}" presName="spacer" presStyleCnt="0"/>
      <dgm:spPr/>
    </dgm:pt>
    <dgm:pt modelId="{D05D25CD-9BCF-4FF4-8210-A4AFF60F9421}" type="pres">
      <dgm:prSet presAssocID="{DAF71C15-D20D-403E-94BA-89B65C5CD4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2FE-37D5-4AFC-BBAC-76D9D179C2E4}" type="pres">
      <dgm:prSet presAssocID="{B305A064-DD53-437F-97E5-0BAB553D7431}" presName="spacer" presStyleCnt="0"/>
      <dgm:spPr/>
    </dgm:pt>
    <dgm:pt modelId="{BF29D76E-6342-40C2-8ADF-C26EFD1D87A4}" type="pres">
      <dgm:prSet presAssocID="{3E076815-C3F6-4796-81E1-4EF865575F7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7A0B7-C955-4C1B-8BC5-523BE80D6B25}" type="pres">
      <dgm:prSet presAssocID="{1595D5C7-BD9C-49D0-ADFB-F5735F24613A}" presName="spacer" presStyleCnt="0"/>
      <dgm:spPr/>
    </dgm:pt>
    <dgm:pt modelId="{BA923508-EF36-41AA-8598-1A551A224593}" type="pres">
      <dgm:prSet presAssocID="{27A9E66E-4638-45A5-A380-8CA51C07B2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7DBC0-6917-4AC4-923B-AF594EA721EA}" type="presOf" srcId="{3E076815-C3F6-4796-81E1-4EF865575F7D}" destId="{BF29D76E-6342-40C2-8ADF-C26EFD1D87A4}" srcOrd="0" destOrd="0" presId="urn:microsoft.com/office/officeart/2005/8/layout/vList2"/>
    <dgm:cxn modelId="{DDE1D9E6-E5F0-4828-A755-547D7E8172E1}" srcId="{B778B238-86A3-4280-B95B-CAB47991F041}" destId="{DAF71C15-D20D-403E-94BA-89B65C5CD4E5}" srcOrd="2" destOrd="0" parTransId="{B0A000BD-810C-49B1-88EC-E88DBA2BCBB1}" sibTransId="{B305A064-DD53-437F-97E5-0BAB553D7431}"/>
    <dgm:cxn modelId="{5B789852-FF86-4AF8-B0E4-6D0C9FE7FF77}" type="presOf" srcId="{DAF71C15-D20D-403E-94BA-89B65C5CD4E5}" destId="{D05D25CD-9BCF-4FF4-8210-A4AFF60F9421}" srcOrd="0" destOrd="0" presId="urn:microsoft.com/office/officeart/2005/8/layout/vList2"/>
    <dgm:cxn modelId="{BC9F1F4B-F0C2-404A-8CB9-3677CAA83D7A}" type="presOf" srcId="{0B7CEF76-D816-436B-B57E-58C333A55443}" destId="{7E888EC6-F203-4B80-B93F-337CB0FB5D18}" srcOrd="0" destOrd="0" presId="urn:microsoft.com/office/officeart/2005/8/layout/vList2"/>
    <dgm:cxn modelId="{E4A7A6A1-270D-4D14-8FCC-B090CB1C74D7}" srcId="{B778B238-86A3-4280-B95B-CAB47991F041}" destId="{3E076815-C3F6-4796-81E1-4EF865575F7D}" srcOrd="3" destOrd="0" parTransId="{F9B26457-EDE5-4BD0-B506-C705974124BB}" sibTransId="{1595D5C7-BD9C-49D0-ADFB-F5735F24613A}"/>
    <dgm:cxn modelId="{15818A16-7937-40C3-A07D-E90CBFD5CC78}" type="presOf" srcId="{B778B238-86A3-4280-B95B-CAB47991F041}" destId="{18FA1F18-A5AE-42FB-8DC8-EF6C3B6B3D7C}" srcOrd="0" destOrd="0" presId="urn:microsoft.com/office/officeart/2005/8/layout/vList2"/>
    <dgm:cxn modelId="{4DC6321C-42BF-4C39-856A-AFDBAC3E026B}" srcId="{B778B238-86A3-4280-B95B-CAB47991F041}" destId="{27A9E66E-4638-45A5-A380-8CA51C07B222}" srcOrd="4" destOrd="0" parTransId="{34C529FA-D23A-4683-8D18-F6A91CD72D0C}" sibTransId="{DCAA0470-37FA-4D8B-8C8C-53856806FB6C}"/>
    <dgm:cxn modelId="{6CB15358-5170-4EC2-ACE0-CA517BEAE8BA}" srcId="{B778B238-86A3-4280-B95B-CAB47991F041}" destId="{0B7CEF76-D816-436B-B57E-58C333A55443}" srcOrd="1" destOrd="0" parTransId="{85EC62CF-33CE-4C46-85BA-51F7156866B4}" sibTransId="{89745D7D-EA0A-4464-A624-5B357C4C9C94}"/>
    <dgm:cxn modelId="{C7EBE6EC-CF33-4A77-8C98-5132C8CAE722}" type="presOf" srcId="{CF6A5AF0-9C6A-4752-BDF0-FFAF398159EB}" destId="{BFE49ED9-B8E2-4A28-BAC8-4885016F6A45}" srcOrd="0" destOrd="0" presId="urn:microsoft.com/office/officeart/2005/8/layout/vList2"/>
    <dgm:cxn modelId="{8525AB28-875E-4551-8D5C-E5499AEC91A4}" srcId="{B778B238-86A3-4280-B95B-CAB47991F041}" destId="{CF6A5AF0-9C6A-4752-BDF0-FFAF398159EB}" srcOrd="0" destOrd="0" parTransId="{8D22DAB9-A7C9-42F2-BCDF-A4E83061BE30}" sibTransId="{1645B23B-E325-4E2A-97C2-3C87931E666C}"/>
    <dgm:cxn modelId="{900636A0-CA44-4730-A31B-386D19A07FD9}" type="presOf" srcId="{27A9E66E-4638-45A5-A380-8CA51C07B222}" destId="{BA923508-EF36-41AA-8598-1A551A224593}" srcOrd="0" destOrd="0" presId="urn:microsoft.com/office/officeart/2005/8/layout/vList2"/>
    <dgm:cxn modelId="{147DEA85-184C-42BB-B230-1D4DE0D39A4B}" type="presParOf" srcId="{18FA1F18-A5AE-42FB-8DC8-EF6C3B6B3D7C}" destId="{BFE49ED9-B8E2-4A28-BAC8-4885016F6A45}" srcOrd="0" destOrd="0" presId="urn:microsoft.com/office/officeart/2005/8/layout/vList2"/>
    <dgm:cxn modelId="{ACB60F63-3C3E-4AAE-BBE4-15A96D162D80}" type="presParOf" srcId="{18FA1F18-A5AE-42FB-8DC8-EF6C3B6B3D7C}" destId="{320B7D61-F6ED-44DF-87FE-018B1F3A1461}" srcOrd="1" destOrd="0" presId="urn:microsoft.com/office/officeart/2005/8/layout/vList2"/>
    <dgm:cxn modelId="{B211A881-64E9-407F-B125-9BAC12591FE7}" type="presParOf" srcId="{18FA1F18-A5AE-42FB-8DC8-EF6C3B6B3D7C}" destId="{7E888EC6-F203-4B80-B93F-337CB0FB5D18}" srcOrd="2" destOrd="0" presId="urn:microsoft.com/office/officeart/2005/8/layout/vList2"/>
    <dgm:cxn modelId="{CCAE3B4C-D403-4FC5-AFC6-EAEAC0DA4717}" type="presParOf" srcId="{18FA1F18-A5AE-42FB-8DC8-EF6C3B6B3D7C}" destId="{3F8E2426-F5A3-48E1-B87D-BFB26ADA8447}" srcOrd="3" destOrd="0" presId="urn:microsoft.com/office/officeart/2005/8/layout/vList2"/>
    <dgm:cxn modelId="{B1A78526-5E53-4B93-8D64-973D7A4246E7}" type="presParOf" srcId="{18FA1F18-A5AE-42FB-8DC8-EF6C3B6B3D7C}" destId="{D05D25CD-9BCF-4FF4-8210-A4AFF60F9421}" srcOrd="4" destOrd="0" presId="urn:microsoft.com/office/officeart/2005/8/layout/vList2"/>
    <dgm:cxn modelId="{EF975F18-7A02-459A-8A4B-71D68DBB63E2}" type="presParOf" srcId="{18FA1F18-A5AE-42FB-8DC8-EF6C3B6B3D7C}" destId="{0F3112FE-37D5-4AFC-BBAC-76D9D179C2E4}" srcOrd="5" destOrd="0" presId="urn:microsoft.com/office/officeart/2005/8/layout/vList2"/>
    <dgm:cxn modelId="{82A4247D-52B8-4AA0-A92A-BCD59137D18A}" type="presParOf" srcId="{18FA1F18-A5AE-42FB-8DC8-EF6C3B6B3D7C}" destId="{BF29D76E-6342-40C2-8ADF-C26EFD1D87A4}" srcOrd="6" destOrd="0" presId="urn:microsoft.com/office/officeart/2005/8/layout/vList2"/>
    <dgm:cxn modelId="{BD39C8F8-3ADB-406C-8DEE-CA3509B0A666}" type="presParOf" srcId="{18FA1F18-A5AE-42FB-8DC8-EF6C3B6B3D7C}" destId="{8977A0B7-C955-4C1B-8BC5-523BE80D6B25}" srcOrd="7" destOrd="0" presId="urn:microsoft.com/office/officeart/2005/8/layout/vList2"/>
    <dgm:cxn modelId="{EEC696C0-0957-4976-A37E-A117188AE8FA}" type="presParOf" srcId="{18FA1F18-A5AE-42FB-8DC8-EF6C3B6B3D7C}" destId="{BA923508-EF36-41AA-8598-1A551A22459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A089EF-8CA7-4588-A47E-2E790F70E9E5}" type="doc">
      <dgm:prSet loTypeId="urn:microsoft.com/office/officeart/2005/8/layout/default#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7D44EA-0686-49C9-8EC1-FB393975747D}">
      <dgm:prSet phldrT="[Text]"/>
      <dgm:spPr/>
      <dgm:t>
        <a:bodyPr/>
        <a:lstStyle/>
        <a:p>
          <a:r>
            <a:rPr lang="x-none" b="1" u="none" smtClean="0"/>
            <a:t>Reschedule training</a:t>
          </a:r>
          <a:endParaRPr lang="en-US" dirty="0"/>
        </a:p>
      </dgm:t>
    </dgm:pt>
    <dgm:pt modelId="{A765AC12-45FF-49E0-9026-CC2D05ED1F82}" type="parTrans" cxnId="{309410E0-7BE1-46CF-85B4-0AD2FE85C8F8}">
      <dgm:prSet/>
      <dgm:spPr/>
      <dgm:t>
        <a:bodyPr/>
        <a:lstStyle/>
        <a:p>
          <a:endParaRPr lang="en-US"/>
        </a:p>
      </dgm:t>
    </dgm:pt>
    <dgm:pt modelId="{5E13CED6-9B50-4160-BFB8-5A829760CBC8}" type="sibTrans" cxnId="{309410E0-7BE1-46CF-85B4-0AD2FE85C8F8}">
      <dgm:prSet/>
      <dgm:spPr/>
      <dgm:t>
        <a:bodyPr/>
        <a:lstStyle/>
        <a:p>
          <a:endParaRPr lang="en-US"/>
        </a:p>
      </dgm:t>
    </dgm:pt>
    <dgm:pt modelId="{10F3856B-8A51-4B53-B1F7-9F82286283AA}">
      <dgm:prSet/>
      <dgm:spPr/>
      <dgm:t>
        <a:bodyPr/>
        <a:lstStyle/>
        <a:p>
          <a:r>
            <a:rPr lang="x-none" b="1" u="none" smtClean="0"/>
            <a:t>Train without the faulty equipment</a:t>
          </a:r>
          <a:endParaRPr lang="en-US" b="1" u="none"/>
        </a:p>
      </dgm:t>
    </dgm:pt>
    <dgm:pt modelId="{D8B80F5B-FA58-4B1B-A7B4-534CDC5CE912}" type="parTrans" cxnId="{518EA35E-8B71-4E47-B541-D628147B9243}">
      <dgm:prSet/>
      <dgm:spPr/>
      <dgm:t>
        <a:bodyPr/>
        <a:lstStyle/>
        <a:p>
          <a:endParaRPr lang="en-US"/>
        </a:p>
      </dgm:t>
    </dgm:pt>
    <dgm:pt modelId="{10BC5A0E-1EBF-473B-BBAE-71E794C50BF6}" type="sibTrans" cxnId="{518EA35E-8B71-4E47-B541-D628147B9243}">
      <dgm:prSet/>
      <dgm:spPr/>
      <dgm:t>
        <a:bodyPr/>
        <a:lstStyle/>
        <a:p>
          <a:endParaRPr lang="en-US"/>
        </a:p>
      </dgm:t>
    </dgm:pt>
    <dgm:pt modelId="{8FBA215E-DD8C-47C4-ADB9-098C7AB9A536}">
      <dgm:prSet/>
      <dgm:spPr/>
      <dgm:t>
        <a:bodyPr/>
        <a:lstStyle/>
        <a:p>
          <a:r>
            <a:rPr lang="x-none" b="1" u="none" smtClean="0"/>
            <a:t>Conduct the training at a facility with functional equipment</a:t>
          </a:r>
          <a:endParaRPr lang="en-US" b="1" u="none"/>
        </a:p>
      </dgm:t>
    </dgm:pt>
    <dgm:pt modelId="{8A2C9FAE-1E6E-4176-A256-E041568E1CA3}" type="parTrans" cxnId="{815CAE19-716C-4D29-87F6-4E28A0FCDB15}">
      <dgm:prSet/>
      <dgm:spPr/>
      <dgm:t>
        <a:bodyPr/>
        <a:lstStyle/>
        <a:p>
          <a:endParaRPr lang="en-US"/>
        </a:p>
      </dgm:t>
    </dgm:pt>
    <dgm:pt modelId="{21F59E6E-196A-401B-A95D-26DD877512D8}" type="sibTrans" cxnId="{815CAE19-716C-4D29-87F6-4E28A0FCDB15}">
      <dgm:prSet/>
      <dgm:spPr/>
      <dgm:t>
        <a:bodyPr/>
        <a:lstStyle/>
        <a:p>
          <a:endParaRPr lang="en-US"/>
        </a:p>
      </dgm:t>
    </dgm:pt>
    <dgm:pt modelId="{DC17C29D-463F-4BFE-ABFD-48C766763C8A}" type="pres">
      <dgm:prSet presAssocID="{4BA089EF-8CA7-4588-A47E-2E790F70E9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DCB76-A2B1-4B4F-B333-7EAA57912A94}" type="pres">
      <dgm:prSet presAssocID="{2C7D44EA-0686-49C9-8EC1-FB39397574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6E7A8-9818-4005-A98D-E261002CA82D}" type="pres">
      <dgm:prSet presAssocID="{5E13CED6-9B50-4160-BFB8-5A829760CBC8}" presName="sibTrans" presStyleCnt="0"/>
      <dgm:spPr/>
    </dgm:pt>
    <dgm:pt modelId="{9A0304E3-5A60-48D6-B849-6A86F00EA990}" type="pres">
      <dgm:prSet presAssocID="{10F3856B-8A51-4B53-B1F7-9F82286283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BECE1-DB41-4197-AE4F-68044609B211}" type="pres">
      <dgm:prSet presAssocID="{10BC5A0E-1EBF-473B-BBAE-71E794C50BF6}" presName="sibTrans" presStyleCnt="0"/>
      <dgm:spPr/>
    </dgm:pt>
    <dgm:pt modelId="{75F1F620-475D-41C9-AB01-CE3F7AE9AF6F}" type="pres">
      <dgm:prSet presAssocID="{8FBA215E-DD8C-47C4-ADB9-098C7AB9A5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CFEA9A-1C1A-405E-AD25-06A85C4DE458}" type="presOf" srcId="{2C7D44EA-0686-49C9-8EC1-FB393975747D}" destId="{090DCB76-A2B1-4B4F-B333-7EAA57912A94}" srcOrd="0" destOrd="0" presId="urn:microsoft.com/office/officeart/2005/8/layout/default#4"/>
    <dgm:cxn modelId="{309410E0-7BE1-46CF-85B4-0AD2FE85C8F8}" srcId="{4BA089EF-8CA7-4588-A47E-2E790F70E9E5}" destId="{2C7D44EA-0686-49C9-8EC1-FB393975747D}" srcOrd="0" destOrd="0" parTransId="{A765AC12-45FF-49E0-9026-CC2D05ED1F82}" sibTransId="{5E13CED6-9B50-4160-BFB8-5A829760CBC8}"/>
    <dgm:cxn modelId="{9417D0F4-FC2E-4C31-9D05-9E9BCF79FE78}" type="presOf" srcId="{10F3856B-8A51-4B53-B1F7-9F82286283AA}" destId="{9A0304E3-5A60-48D6-B849-6A86F00EA990}" srcOrd="0" destOrd="0" presId="urn:microsoft.com/office/officeart/2005/8/layout/default#4"/>
    <dgm:cxn modelId="{518EA35E-8B71-4E47-B541-D628147B9243}" srcId="{4BA089EF-8CA7-4588-A47E-2E790F70E9E5}" destId="{10F3856B-8A51-4B53-B1F7-9F82286283AA}" srcOrd="1" destOrd="0" parTransId="{D8B80F5B-FA58-4B1B-A7B4-534CDC5CE912}" sibTransId="{10BC5A0E-1EBF-473B-BBAE-71E794C50BF6}"/>
    <dgm:cxn modelId="{815CAE19-716C-4D29-87F6-4E28A0FCDB15}" srcId="{4BA089EF-8CA7-4588-A47E-2E790F70E9E5}" destId="{8FBA215E-DD8C-47C4-ADB9-098C7AB9A536}" srcOrd="2" destOrd="0" parTransId="{8A2C9FAE-1E6E-4176-A256-E041568E1CA3}" sibTransId="{21F59E6E-196A-401B-A95D-26DD877512D8}"/>
    <dgm:cxn modelId="{C3B38C14-545F-4689-A321-2788103DE579}" type="presOf" srcId="{8FBA215E-DD8C-47C4-ADB9-098C7AB9A536}" destId="{75F1F620-475D-41C9-AB01-CE3F7AE9AF6F}" srcOrd="0" destOrd="0" presId="urn:microsoft.com/office/officeart/2005/8/layout/default#4"/>
    <dgm:cxn modelId="{068282D6-EB89-4793-8778-C06F98511DCA}" type="presOf" srcId="{4BA089EF-8CA7-4588-A47E-2E790F70E9E5}" destId="{DC17C29D-463F-4BFE-ABFD-48C766763C8A}" srcOrd="0" destOrd="0" presId="urn:microsoft.com/office/officeart/2005/8/layout/default#4"/>
    <dgm:cxn modelId="{E6E6B1E0-AFFF-4845-B70A-CFF2923B72B8}" type="presParOf" srcId="{DC17C29D-463F-4BFE-ABFD-48C766763C8A}" destId="{090DCB76-A2B1-4B4F-B333-7EAA57912A94}" srcOrd="0" destOrd="0" presId="urn:microsoft.com/office/officeart/2005/8/layout/default#4"/>
    <dgm:cxn modelId="{99302AC0-7BB9-42CD-912F-CF5EF3A0F96D}" type="presParOf" srcId="{DC17C29D-463F-4BFE-ABFD-48C766763C8A}" destId="{F466E7A8-9818-4005-A98D-E261002CA82D}" srcOrd="1" destOrd="0" presId="urn:microsoft.com/office/officeart/2005/8/layout/default#4"/>
    <dgm:cxn modelId="{C7DE47C5-FC36-42B8-846E-67368833543F}" type="presParOf" srcId="{DC17C29D-463F-4BFE-ABFD-48C766763C8A}" destId="{9A0304E3-5A60-48D6-B849-6A86F00EA990}" srcOrd="2" destOrd="0" presId="urn:microsoft.com/office/officeart/2005/8/layout/default#4"/>
    <dgm:cxn modelId="{62C07FFE-9E34-4D80-B467-3B08AE2967A8}" type="presParOf" srcId="{DC17C29D-463F-4BFE-ABFD-48C766763C8A}" destId="{CD0BECE1-DB41-4197-AE4F-68044609B211}" srcOrd="3" destOrd="0" presId="urn:microsoft.com/office/officeart/2005/8/layout/default#4"/>
    <dgm:cxn modelId="{2289A370-B377-42BA-B5DD-E912F5E7CC00}" type="presParOf" srcId="{DC17C29D-463F-4BFE-ABFD-48C766763C8A}" destId="{75F1F620-475D-41C9-AB01-CE3F7AE9AF6F}" srcOrd="4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F4C708-E4D5-4543-8739-D2310DE080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EF6931C-2302-4AF1-BD9F-8A9983B7466C}">
      <dgm:prSet phldrT="[Text]"/>
      <dgm:spPr/>
      <dgm:t>
        <a:bodyPr/>
        <a:lstStyle/>
        <a:p>
          <a:r>
            <a:rPr lang="en-US" dirty="0" smtClean="0"/>
            <a:t>Supervising</a:t>
          </a:r>
          <a:endParaRPr lang="en-US" dirty="0"/>
        </a:p>
      </dgm:t>
    </dgm:pt>
    <dgm:pt modelId="{695E107D-3F18-4C98-AC73-2C9C7A23DD97}" type="parTrans" cxnId="{BFC39303-9BF8-42E1-9C74-2FA5FECA7C23}">
      <dgm:prSet/>
      <dgm:spPr/>
      <dgm:t>
        <a:bodyPr/>
        <a:lstStyle/>
        <a:p>
          <a:endParaRPr lang="en-US"/>
        </a:p>
      </dgm:t>
    </dgm:pt>
    <dgm:pt modelId="{B447D3CB-8D01-4B0F-A9A4-2C8F5E43C5C7}" type="sibTrans" cxnId="{BFC39303-9BF8-42E1-9C74-2FA5FECA7C23}">
      <dgm:prSet/>
      <dgm:spPr/>
      <dgm:t>
        <a:bodyPr/>
        <a:lstStyle/>
        <a:p>
          <a:endParaRPr lang="en-US"/>
        </a:p>
      </dgm:t>
    </dgm:pt>
    <dgm:pt modelId="{10DBE6A2-0116-4861-A023-26060853A830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D9FFEBAB-87B1-4D3A-9396-8BD03965B0D0}" type="parTrans" cxnId="{2AD0DBC3-BA7A-4199-A3DF-99845AAA054D}">
      <dgm:prSet/>
      <dgm:spPr/>
    </dgm:pt>
    <dgm:pt modelId="{1027B319-752B-4667-9E7C-EEDD40B46C49}" type="sibTrans" cxnId="{2AD0DBC3-BA7A-4199-A3DF-99845AAA054D}">
      <dgm:prSet/>
      <dgm:spPr/>
    </dgm:pt>
    <dgm:pt modelId="{733FF8E4-80DC-49D4-9324-B5EB3FD51AEA}">
      <dgm:prSet phldrT="[Text]"/>
      <dgm:spPr/>
      <dgm:t>
        <a:bodyPr/>
        <a:lstStyle/>
        <a:p>
          <a:r>
            <a:rPr lang="en-US" dirty="0" smtClean="0"/>
            <a:t>Teaching</a:t>
          </a:r>
          <a:endParaRPr lang="en-US" dirty="0"/>
        </a:p>
      </dgm:t>
    </dgm:pt>
    <dgm:pt modelId="{2DFA478A-1C0E-4940-AD7D-0CDDB16B36A7}" type="parTrans" cxnId="{6EFAC9BC-DB4C-4D87-A699-DC39847ECA80}">
      <dgm:prSet/>
      <dgm:spPr/>
    </dgm:pt>
    <dgm:pt modelId="{6BDEAE54-E11D-415A-9B60-6258A76E775B}" type="sibTrans" cxnId="{6EFAC9BC-DB4C-4D87-A699-DC39847ECA80}">
      <dgm:prSet/>
      <dgm:spPr/>
    </dgm:pt>
    <dgm:pt modelId="{BD843210-F69C-49D7-9D4A-88C502137D27}">
      <dgm:prSet phldrT="[Text]"/>
      <dgm:spPr/>
      <dgm:t>
        <a:bodyPr/>
        <a:lstStyle/>
        <a:p>
          <a:r>
            <a:rPr lang="en-US" dirty="0" smtClean="0"/>
            <a:t>Managing</a:t>
          </a:r>
          <a:endParaRPr lang="en-US" dirty="0"/>
        </a:p>
      </dgm:t>
    </dgm:pt>
    <dgm:pt modelId="{08D66EFC-3F9E-422D-B9C2-23C6E1D723D8}" type="parTrans" cxnId="{3B5EC9BB-48D9-4A4B-AFB2-EB83EAAA8477}">
      <dgm:prSet/>
      <dgm:spPr/>
    </dgm:pt>
    <dgm:pt modelId="{1E039521-6B72-4D13-A9C1-EC78D8291A45}" type="sibTrans" cxnId="{3B5EC9BB-48D9-4A4B-AFB2-EB83EAAA8477}">
      <dgm:prSet/>
      <dgm:spPr/>
    </dgm:pt>
    <dgm:pt modelId="{1B65EFCD-7411-446D-9E69-0F0904B0E072}" type="pres">
      <dgm:prSet presAssocID="{40F4C708-E4D5-4543-8739-D2310DE080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8DAD79-D3F2-4EB8-943E-CAAFF8B60C53}" type="pres">
      <dgm:prSet presAssocID="{40F4C708-E4D5-4543-8739-D2310DE08078}" presName="Name1" presStyleCnt="0"/>
      <dgm:spPr/>
    </dgm:pt>
    <dgm:pt modelId="{79CA7287-D800-4C5A-BFB6-E9B62D0CF179}" type="pres">
      <dgm:prSet presAssocID="{40F4C708-E4D5-4543-8739-D2310DE08078}" presName="cycle" presStyleCnt="0"/>
      <dgm:spPr/>
    </dgm:pt>
    <dgm:pt modelId="{D584D80A-500D-4926-97D3-308113B023FA}" type="pres">
      <dgm:prSet presAssocID="{40F4C708-E4D5-4543-8739-D2310DE08078}" presName="srcNode" presStyleLbl="node1" presStyleIdx="0" presStyleCnt="4"/>
      <dgm:spPr/>
    </dgm:pt>
    <dgm:pt modelId="{9BFAC6E8-DEAF-408E-AC0B-5126D7D9F55E}" type="pres">
      <dgm:prSet presAssocID="{40F4C708-E4D5-4543-8739-D2310DE08078}" presName="conn" presStyleLbl="parChTrans1D2" presStyleIdx="0" presStyleCnt="1"/>
      <dgm:spPr/>
      <dgm:t>
        <a:bodyPr/>
        <a:lstStyle/>
        <a:p>
          <a:endParaRPr lang="en-US"/>
        </a:p>
      </dgm:t>
    </dgm:pt>
    <dgm:pt modelId="{255540CB-EE5F-4D5D-97D9-CCB816208B47}" type="pres">
      <dgm:prSet presAssocID="{40F4C708-E4D5-4543-8739-D2310DE08078}" presName="extraNode" presStyleLbl="node1" presStyleIdx="0" presStyleCnt="4"/>
      <dgm:spPr/>
    </dgm:pt>
    <dgm:pt modelId="{F19B519E-4159-467A-AF39-4E8DA7FE8490}" type="pres">
      <dgm:prSet presAssocID="{40F4C708-E4D5-4543-8739-D2310DE08078}" presName="dstNode" presStyleLbl="node1" presStyleIdx="0" presStyleCnt="4"/>
      <dgm:spPr/>
    </dgm:pt>
    <dgm:pt modelId="{31B6D23D-25C9-4AFE-8C10-CEBF26AD0140}" type="pres">
      <dgm:prSet presAssocID="{7EF6931C-2302-4AF1-BD9F-8A9983B7466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7BBE79-B606-451A-9ABC-A28E565F3E32}" type="pres">
      <dgm:prSet presAssocID="{7EF6931C-2302-4AF1-BD9F-8A9983B7466C}" presName="accent_1" presStyleCnt="0"/>
      <dgm:spPr/>
    </dgm:pt>
    <dgm:pt modelId="{B6959360-4DD9-4A56-AED4-408E850A38B4}" type="pres">
      <dgm:prSet presAssocID="{7EF6931C-2302-4AF1-BD9F-8A9983B7466C}" presName="accentRepeatNode" presStyleLbl="solidFgAcc1" presStyleIdx="0" presStyleCnt="4"/>
      <dgm:spPr/>
    </dgm:pt>
    <dgm:pt modelId="{50F3A821-63DB-4B11-86DA-63026929DAE8}" type="pres">
      <dgm:prSet presAssocID="{10DBE6A2-0116-4861-A023-26060853A83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94F1A-923E-4656-BD88-71FD1B452436}" type="pres">
      <dgm:prSet presAssocID="{10DBE6A2-0116-4861-A023-26060853A830}" presName="accent_2" presStyleCnt="0"/>
      <dgm:spPr/>
    </dgm:pt>
    <dgm:pt modelId="{B67BA17F-F40E-4140-A084-DF6B183F7295}" type="pres">
      <dgm:prSet presAssocID="{10DBE6A2-0116-4861-A023-26060853A830}" presName="accentRepeatNode" presStyleLbl="solidFgAcc1" presStyleIdx="1" presStyleCnt="4"/>
      <dgm:spPr/>
    </dgm:pt>
    <dgm:pt modelId="{3562E57E-F16B-4D4E-8AF4-58239DDE07B2}" type="pres">
      <dgm:prSet presAssocID="{733FF8E4-80DC-49D4-9324-B5EB3FD51AE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B47C4-1A0F-479A-8427-5C743D1F08AD}" type="pres">
      <dgm:prSet presAssocID="{733FF8E4-80DC-49D4-9324-B5EB3FD51AEA}" presName="accent_3" presStyleCnt="0"/>
      <dgm:spPr/>
    </dgm:pt>
    <dgm:pt modelId="{2CFDEB7F-F792-4D6D-946B-9848FE380994}" type="pres">
      <dgm:prSet presAssocID="{733FF8E4-80DC-49D4-9324-B5EB3FD51AEA}" presName="accentRepeatNode" presStyleLbl="solidFgAcc1" presStyleIdx="2" presStyleCnt="4"/>
      <dgm:spPr/>
    </dgm:pt>
    <dgm:pt modelId="{0FDBD317-019E-4906-B7C8-E794E5145F6D}" type="pres">
      <dgm:prSet presAssocID="{BD843210-F69C-49D7-9D4A-88C502137D2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8D34-81B8-4ADA-A51D-A5BDA7AFC6DC}" type="pres">
      <dgm:prSet presAssocID="{BD843210-F69C-49D7-9D4A-88C502137D27}" presName="accent_4" presStyleCnt="0"/>
      <dgm:spPr/>
    </dgm:pt>
    <dgm:pt modelId="{358A6263-D2DA-4D2D-8DDF-4179D82C12F1}" type="pres">
      <dgm:prSet presAssocID="{BD843210-F69C-49D7-9D4A-88C502137D27}" presName="accentRepeatNode" presStyleLbl="solidFgAcc1" presStyleIdx="3" presStyleCnt="4"/>
      <dgm:spPr/>
    </dgm:pt>
  </dgm:ptLst>
  <dgm:cxnLst>
    <dgm:cxn modelId="{A113B545-63F2-440A-A885-557740F6A489}" type="presOf" srcId="{7EF6931C-2302-4AF1-BD9F-8A9983B7466C}" destId="{31B6D23D-25C9-4AFE-8C10-CEBF26AD0140}" srcOrd="0" destOrd="0" presId="urn:microsoft.com/office/officeart/2008/layout/VerticalCurvedList"/>
    <dgm:cxn modelId="{BCC16A00-0B0B-4472-A9DA-5148625E8BA7}" type="presOf" srcId="{40F4C708-E4D5-4543-8739-D2310DE08078}" destId="{1B65EFCD-7411-446D-9E69-0F0904B0E072}" srcOrd="0" destOrd="0" presId="urn:microsoft.com/office/officeart/2008/layout/VerticalCurvedList"/>
    <dgm:cxn modelId="{0542AB7A-31A3-409D-9274-488D840A4C40}" type="presOf" srcId="{B447D3CB-8D01-4B0F-A9A4-2C8F5E43C5C7}" destId="{9BFAC6E8-DEAF-408E-AC0B-5126D7D9F55E}" srcOrd="0" destOrd="0" presId="urn:microsoft.com/office/officeart/2008/layout/VerticalCurvedList"/>
    <dgm:cxn modelId="{3B5EC9BB-48D9-4A4B-AFB2-EB83EAAA8477}" srcId="{40F4C708-E4D5-4543-8739-D2310DE08078}" destId="{BD843210-F69C-49D7-9D4A-88C502137D27}" srcOrd="3" destOrd="0" parTransId="{08D66EFC-3F9E-422D-B9C2-23C6E1D723D8}" sibTransId="{1E039521-6B72-4D13-A9C1-EC78D8291A45}"/>
    <dgm:cxn modelId="{6EFAC9BC-DB4C-4D87-A699-DC39847ECA80}" srcId="{40F4C708-E4D5-4543-8739-D2310DE08078}" destId="{733FF8E4-80DC-49D4-9324-B5EB3FD51AEA}" srcOrd="2" destOrd="0" parTransId="{2DFA478A-1C0E-4940-AD7D-0CDDB16B36A7}" sibTransId="{6BDEAE54-E11D-415A-9B60-6258A76E775B}"/>
    <dgm:cxn modelId="{BFC39303-9BF8-42E1-9C74-2FA5FECA7C23}" srcId="{40F4C708-E4D5-4543-8739-D2310DE08078}" destId="{7EF6931C-2302-4AF1-BD9F-8A9983B7466C}" srcOrd="0" destOrd="0" parTransId="{695E107D-3F18-4C98-AC73-2C9C7A23DD97}" sibTransId="{B447D3CB-8D01-4B0F-A9A4-2C8F5E43C5C7}"/>
    <dgm:cxn modelId="{B47E3C68-63CC-4221-A97F-D02802ED7EBA}" type="presOf" srcId="{BD843210-F69C-49D7-9D4A-88C502137D27}" destId="{0FDBD317-019E-4906-B7C8-E794E5145F6D}" srcOrd="0" destOrd="0" presId="urn:microsoft.com/office/officeart/2008/layout/VerticalCurvedList"/>
    <dgm:cxn modelId="{2AD0DBC3-BA7A-4199-A3DF-99845AAA054D}" srcId="{40F4C708-E4D5-4543-8739-D2310DE08078}" destId="{10DBE6A2-0116-4861-A023-26060853A830}" srcOrd="1" destOrd="0" parTransId="{D9FFEBAB-87B1-4D3A-9396-8BD03965B0D0}" sibTransId="{1027B319-752B-4667-9E7C-EEDD40B46C49}"/>
    <dgm:cxn modelId="{9069C7E0-E26F-40A3-B4B2-28137D1CCE80}" type="presOf" srcId="{733FF8E4-80DC-49D4-9324-B5EB3FD51AEA}" destId="{3562E57E-F16B-4D4E-8AF4-58239DDE07B2}" srcOrd="0" destOrd="0" presId="urn:microsoft.com/office/officeart/2008/layout/VerticalCurvedList"/>
    <dgm:cxn modelId="{D8341995-CC44-41F4-BE18-C8B5C222ACDB}" type="presOf" srcId="{10DBE6A2-0116-4861-A023-26060853A830}" destId="{50F3A821-63DB-4B11-86DA-63026929DAE8}" srcOrd="0" destOrd="0" presId="urn:microsoft.com/office/officeart/2008/layout/VerticalCurvedList"/>
    <dgm:cxn modelId="{3204E57B-D6C2-45FD-9874-36FB63C90497}" type="presParOf" srcId="{1B65EFCD-7411-446D-9E69-0F0904B0E072}" destId="{038DAD79-D3F2-4EB8-943E-CAAFF8B60C53}" srcOrd="0" destOrd="0" presId="urn:microsoft.com/office/officeart/2008/layout/VerticalCurvedList"/>
    <dgm:cxn modelId="{B025EE91-89C4-4D22-B8D5-D47A5BB0BDC3}" type="presParOf" srcId="{038DAD79-D3F2-4EB8-943E-CAAFF8B60C53}" destId="{79CA7287-D800-4C5A-BFB6-E9B62D0CF179}" srcOrd="0" destOrd="0" presId="urn:microsoft.com/office/officeart/2008/layout/VerticalCurvedList"/>
    <dgm:cxn modelId="{488253B0-F397-421A-BD7F-FF36A0EC6408}" type="presParOf" srcId="{79CA7287-D800-4C5A-BFB6-E9B62D0CF179}" destId="{D584D80A-500D-4926-97D3-308113B023FA}" srcOrd="0" destOrd="0" presId="urn:microsoft.com/office/officeart/2008/layout/VerticalCurvedList"/>
    <dgm:cxn modelId="{D75160EA-4A6B-4772-AEE3-1C615EDEC61B}" type="presParOf" srcId="{79CA7287-D800-4C5A-BFB6-E9B62D0CF179}" destId="{9BFAC6E8-DEAF-408E-AC0B-5126D7D9F55E}" srcOrd="1" destOrd="0" presId="urn:microsoft.com/office/officeart/2008/layout/VerticalCurvedList"/>
    <dgm:cxn modelId="{659F3DB4-A6E9-41D4-9822-2C2115E92C39}" type="presParOf" srcId="{79CA7287-D800-4C5A-BFB6-E9B62D0CF179}" destId="{255540CB-EE5F-4D5D-97D9-CCB816208B47}" srcOrd="2" destOrd="0" presId="urn:microsoft.com/office/officeart/2008/layout/VerticalCurvedList"/>
    <dgm:cxn modelId="{31EA846A-6FBB-4C7E-9A67-F681032DAFFE}" type="presParOf" srcId="{79CA7287-D800-4C5A-BFB6-E9B62D0CF179}" destId="{F19B519E-4159-467A-AF39-4E8DA7FE8490}" srcOrd="3" destOrd="0" presId="urn:microsoft.com/office/officeart/2008/layout/VerticalCurvedList"/>
    <dgm:cxn modelId="{44158A08-C6EE-4E03-83E5-FDF5DB3C54EE}" type="presParOf" srcId="{038DAD79-D3F2-4EB8-943E-CAAFF8B60C53}" destId="{31B6D23D-25C9-4AFE-8C10-CEBF26AD0140}" srcOrd="1" destOrd="0" presId="urn:microsoft.com/office/officeart/2008/layout/VerticalCurvedList"/>
    <dgm:cxn modelId="{25D07CC2-7AF3-4BD8-8CFB-EB2303E07E26}" type="presParOf" srcId="{038DAD79-D3F2-4EB8-943E-CAAFF8B60C53}" destId="{097BBE79-B606-451A-9ABC-A28E565F3E32}" srcOrd="2" destOrd="0" presId="urn:microsoft.com/office/officeart/2008/layout/VerticalCurvedList"/>
    <dgm:cxn modelId="{F22978C2-F7A3-4BA4-8278-8B06ED6E42D6}" type="presParOf" srcId="{097BBE79-B606-451A-9ABC-A28E565F3E32}" destId="{B6959360-4DD9-4A56-AED4-408E850A38B4}" srcOrd="0" destOrd="0" presId="urn:microsoft.com/office/officeart/2008/layout/VerticalCurvedList"/>
    <dgm:cxn modelId="{DDD040B4-E0B7-47F1-A9C0-101CF8E9AB87}" type="presParOf" srcId="{038DAD79-D3F2-4EB8-943E-CAAFF8B60C53}" destId="{50F3A821-63DB-4B11-86DA-63026929DAE8}" srcOrd="3" destOrd="0" presId="urn:microsoft.com/office/officeart/2008/layout/VerticalCurvedList"/>
    <dgm:cxn modelId="{B01E8F4A-FB00-4421-B54F-F1969D113CAC}" type="presParOf" srcId="{038DAD79-D3F2-4EB8-943E-CAAFF8B60C53}" destId="{B9094F1A-923E-4656-BD88-71FD1B452436}" srcOrd="4" destOrd="0" presId="urn:microsoft.com/office/officeart/2008/layout/VerticalCurvedList"/>
    <dgm:cxn modelId="{8C1C4397-078D-4EED-AD55-D9C3723B66A3}" type="presParOf" srcId="{B9094F1A-923E-4656-BD88-71FD1B452436}" destId="{B67BA17F-F40E-4140-A084-DF6B183F7295}" srcOrd="0" destOrd="0" presId="urn:microsoft.com/office/officeart/2008/layout/VerticalCurvedList"/>
    <dgm:cxn modelId="{4D2524AA-458D-430E-BB33-BDAF609E5A49}" type="presParOf" srcId="{038DAD79-D3F2-4EB8-943E-CAAFF8B60C53}" destId="{3562E57E-F16B-4D4E-8AF4-58239DDE07B2}" srcOrd="5" destOrd="0" presId="urn:microsoft.com/office/officeart/2008/layout/VerticalCurvedList"/>
    <dgm:cxn modelId="{B6639B4D-A1F4-4B77-AC9B-13FB515B76BC}" type="presParOf" srcId="{038DAD79-D3F2-4EB8-943E-CAAFF8B60C53}" destId="{844B47C4-1A0F-479A-8427-5C743D1F08AD}" srcOrd="6" destOrd="0" presId="urn:microsoft.com/office/officeart/2008/layout/VerticalCurvedList"/>
    <dgm:cxn modelId="{91767A33-5EC6-4E90-9A57-E527C8CECE50}" type="presParOf" srcId="{844B47C4-1A0F-479A-8427-5C743D1F08AD}" destId="{2CFDEB7F-F792-4D6D-946B-9848FE380994}" srcOrd="0" destOrd="0" presId="urn:microsoft.com/office/officeart/2008/layout/VerticalCurvedList"/>
    <dgm:cxn modelId="{EE20A23C-0975-479B-9B95-800E75C85CFF}" type="presParOf" srcId="{038DAD79-D3F2-4EB8-943E-CAAFF8B60C53}" destId="{0FDBD317-019E-4906-B7C8-E794E5145F6D}" srcOrd="7" destOrd="0" presId="urn:microsoft.com/office/officeart/2008/layout/VerticalCurvedList"/>
    <dgm:cxn modelId="{98F11D98-BE44-43FD-9066-5C3B587455B4}" type="presParOf" srcId="{038DAD79-D3F2-4EB8-943E-CAAFF8B60C53}" destId="{F0578D34-81B8-4ADA-A51D-A5BDA7AFC6DC}" srcOrd="8" destOrd="0" presId="urn:microsoft.com/office/officeart/2008/layout/VerticalCurvedList"/>
    <dgm:cxn modelId="{81491D6C-2B65-4A46-A5B2-CACCEB91C64B}" type="presParOf" srcId="{F0578D34-81B8-4ADA-A51D-A5BDA7AFC6DC}" destId="{358A6263-D2DA-4D2D-8DDF-4179D82C12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193908-AA01-4B36-B153-988E633B00F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619DB7-E027-40B8-BE74-AD1D5A288D18}">
      <dgm:prSet phldrT="[Text]"/>
      <dgm:spPr/>
      <dgm:t>
        <a:bodyPr/>
        <a:lstStyle/>
        <a:p>
          <a:r>
            <a:rPr lang="x-none" b="1" u="none" smtClean="0"/>
            <a:t>An explanation of the skill </a:t>
          </a:r>
          <a:endParaRPr lang="en-US" dirty="0"/>
        </a:p>
      </dgm:t>
    </dgm:pt>
    <dgm:pt modelId="{2B803DD1-F3D3-4457-9D78-93C8A614E42E}" type="parTrans" cxnId="{71E6ED9F-4E4D-43E9-860A-82FB3306BAF6}">
      <dgm:prSet/>
      <dgm:spPr/>
      <dgm:t>
        <a:bodyPr/>
        <a:lstStyle/>
        <a:p>
          <a:endParaRPr lang="en-US"/>
        </a:p>
      </dgm:t>
    </dgm:pt>
    <dgm:pt modelId="{46D01D60-980D-456D-8616-E41991DD3B77}" type="sibTrans" cxnId="{71E6ED9F-4E4D-43E9-860A-82FB3306BAF6}">
      <dgm:prSet/>
      <dgm:spPr/>
      <dgm:t>
        <a:bodyPr/>
        <a:lstStyle/>
        <a:p>
          <a:endParaRPr lang="en-US"/>
        </a:p>
      </dgm:t>
    </dgm:pt>
    <dgm:pt modelId="{0C337539-8192-4279-9EF2-0EDF35D6253D}">
      <dgm:prSet/>
      <dgm:spPr/>
      <dgm:t>
        <a:bodyPr/>
        <a:lstStyle/>
        <a:p>
          <a:r>
            <a:rPr lang="x-none" b="1" u="none" smtClean="0"/>
            <a:t>Why it is important </a:t>
          </a:r>
          <a:endParaRPr lang="en-US" b="1" u="none"/>
        </a:p>
      </dgm:t>
    </dgm:pt>
    <dgm:pt modelId="{837D9AAA-D1BB-4A37-9E68-A0E58E8292C9}" type="parTrans" cxnId="{7FA976BF-3888-4115-B512-70090B5B97D1}">
      <dgm:prSet/>
      <dgm:spPr/>
      <dgm:t>
        <a:bodyPr/>
        <a:lstStyle/>
        <a:p>
          <a:endParaRPr lang="en-US"/>
        </a:p>
      </dgm:t>
    </dgm:pt>
    <dgm:pt modelId="{77D5F7E1-5BE0-4475-BF41-D63367BD80B3}" type="sibTrans" cxnId="{7FA976BF-3888-4115-B512-70090B5B97D1}">
      <dgm:prSet/>
      <dgm:spPr/>
      <dgm:t>
        <a:bodyPr/>
        <a:lstStyle/>
        <a:p>
          <a:endParaRPr lang="en-US"/>
        </a:p>
      </dgm:t>
    </dgm:pt>
    <dgm:pt modelId="{FF029A4E-F7A7-436A-A00A-F6B99567047A}">
      <dgm:prSet/>
      <dgm:spPr/>
      <dgm:t>
        <a:bodyPr/>
        <a:lstStyle/>
        <a:p>
          <a:r>
            <a:rPr lang="x-none" b="1" u="none" smtClean="0"/>
            <a:t>How it relates to other skills </a:t>
          </a:r>
          <a:endParaRPr lang="en-US" b="1" u="none"/>
        </a:p>
      </dgm:t>
    </dgm:pt>
    <dgm:pt modelId="{622259E2-6C32-40DA-A417-45105C640B72}" type="parTrans" cxnId="{AC4BAC86-B858-468F-A579-BBE0CE49B9A4}">
      <dgm:prSet/>
      <dgm:spPr/>
      <dgm:t>
        <a:bodyPr/>
        <a:lstStyle/>
        <a:p>
          <a:endParaRPr lang="en-US"/>
        </a:p>
      </dgm:t>
    </dgm:pt>
    <dgm:pt modelId="{2CDCB083-9346-40AE-A99D-A461114CC906}" type="sibTrans" cxnId="{AC4BAC86-B858-468F-A579-BBE0CE49B9A4}">
      <dgm:prSet/>
      <dgm:spPr/>
      <dgm:t>
        <a:bodyPr/>
        <a:lstStyle/>
        <a:p>
          <a:endParaRPr lang="en-US"/>
        </a:p>
      </dgm:t>
    </dgm:pt>
    <dgm:pt modelId="{21429866-06B3-4B4A-8D06-8021AC0CBD30}">
      <dgm:prSet/>
      <dgm:spPr/>
      <dgm:t>
        <a:bodyPr/>
        <a:lstStyle/>
        <a:p>
          <a:r>
            <a:rPr lang="x-none" b="1" u="none" smtClean="0"/>
            <a:t>How many people are required to perform it </a:t>
          </a:r>
          <a:endParaRPr lang="en-US" b="1" u="none"/>
        </a:p>
      </dgm:t>
    </dgm:pt>
    <dgm:pt modelId="{B6E3F6E2-82F8-4312-BB3F-3FCA885CD2C4}" type="parTrans" cxnId="{37C51359-9F66-4F7F-A379-F881FA6D6D28}">
      <dgm:prSet/>
      <dgm:spPr/>
      <dgm:t>
        <a:bodyPr/>
        <a:lstStyle/>
        <a:p>
          <a:endParaRPr lang="en-US"/>
        </a:p>
      </dgm:t>
    </dgm:pt>
    <dgm:pt modelId="{AD6FF28B-2CC6-4568-891F-DCAF0E62208D}" type="sibTrans" cxnId="{37C51359-9F66-4F7F-A379-F881FA6D6D28}">
      <dgm:prSet/>
      <dgm:spPr/>
      <dgm:t>
        <a:bodyPr/>
        <a:lstStyle/>
        <a:p>
          <a:endParaRPr lang="en-US"/>
        </a:p>
      </dgm:t>
    </dgm:pt>
    <dgm:pt modelId="{C407E621-C2C6-4F21-9E93-4F6DB3711CA5}">
      <dgm:prSet/>
      <dgm:spPr/>
      <dgm:t>
        <a:bodyPr/>
        <a:lstStyle/>
        <a:p>
          <a:r>
            <a:rPr lang="x-none" b="1" u="none" smtClean="0"/>
            <a:t>When it should be performed</a:t>
          </a:r>
          <a:endParaRPr lang="en-US" b="1" u="none"/>
        </a:p>
      </dgm:t>
    </dgm:pt>
    <dgm:pt modelId="{989B388F-7478-426C-8BF9-3DD1A1159A98}" type="parTrans" cxnId="{AE7D33A4-85F2-477A-8270-9D660182BDCE}">
      <dgm:prSet/>
      <dgm:spPr/>
      <dgm:t>
        <a:bodyPr/>
        <a:lstStyle/>
        <a:p>
          <a:endParaRPr lang="en-US"/>
        </a:p>
      </dgm:t>
    </dgm:pt>
    <dgm:pt modelId="{942C1227-BB14-4D53-9914-A4E169736322}" type="sibTrans" cxnId="{AE7D33A4-85F2-477A-8270-9D660182BDCE}">
      <dgm:prSet/>
      <dgm:spPr/>
      <dgm:t>
        <a:bodyPr/>
        <a:lstStyle/>
        <a:p>
          <a:endParaRPr lang="en-US"/>
        </a:p>
      </dgm:t>
    </dgm:pt>
    <dgm:pt modelId="{CC81339B-29CD-4010-A573-9A9271B31B76}" type="pres">
      <dgm:prSet presAssocID="{ED193908-AA01-4B36-B153-988E633B00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9A598-019C-4B4C-BB9C-5F7DD8267B46}" type="pres">
      <dgm:prSet presAssocID="{DE619DB7-E027-40B8-BE74-AD1D5A288D1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317C-0C60-49F5-92F1-DDED12AD8A69}" type="pres">
      <dgm:prSet presAssocID="{46D01D60-980D-456D-8616-E41991DD3B77}" presName="spacer" presStyleCnt="0"/>
      <dgm:spPr/>
    </dgm:pt>
    <dgm:pt modelId="{B730E8E6-1AE6-4EFE-B37F-C27B4B543A90}" type="pres">
      <dgm:prSet presAssocID="{0C337539-8192-4279-9EF2-0EDF35D625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D4C78-81C2-4DFC-B28F-2E55AEA4ACED}" type="pres">
      <dgm:prSet presAssocID="{77D5F7E1-5BE0-4475-BF41-D63367BD80B3}" presName="spacer" presStyleCnt="0"/>
      <dgm:spPr/>
    </dgm:pt>
    <dgm:pt modelId="{924C4F53-2EEA-491B-BB68-B8682E8E3E5F}" type="pres">
      <dgm:prSet presAssocID="{FF029A4E-F7A7-436A-A00A-F6B99567047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1EB3B-CC01-477A-B980-E9F85FC19DD0}" type="pres">
      <dgm:prSet presAssocID="{2CDCB083-9346-40AE-A99D-A461114CC906}" presName="spacer" presStyleCnt="0"/>
      <dgm:spPr/>
    </dgm:pt>
    <dgm:pt modelId="{89783D10-1814-4DE0-85B7-C274A60A2CF2}" type="pres">
      <dgm:prSet presAssocID="{21429866-06B3-4B4A-8D06-8021AC0CBD3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22FF6-A2D5-4C70-8F09-C9D8D99F456F}" type="pres">
      <dgm:prSet presAssocID="{AD6FF28B-2CC6-4568-891F-DCAF0E62208D}" presName="spacer" presStyleCnt="0"/>
      <dgm:spPr/>
    </dgm:pt>
    <dgm:pt modelId="{9459D580-8DC0-4A7C-8386-6F034438897A}" type="pres">
      <dgm:prSet presAssocID="{C407E621-C2C6-4F21-9E93-4F6DB3711CA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A3BC6-01F1-4002-A577-46EC50EB3E95}" type="presOf" srcId="{ED193908-AA01-4B36-B153-988E633B00FA}" destId="{CC81339B-29CD-4010-A573-9A9271B31B76}" srcOrd="0" destOrd="0" presId="urn:microsoft.com/office/officeart/2005/8/layout/vList2"/>
    <dgm:cxn modelId="{AC4BAC86-B858-468F-A579-BBE0CE49B9A4}" srcId="{ED193908-AA01-4B36-B153-988E633B00FA}" destId="{FF029A4E-F7A7-436A-A00A-F6B99567047A}" srcOrd="2" destOrd="0" parTransId="{622259E2-6C32-40DA-A417-45105C640B72}" sibTransId="{2CDCB083-9346-40AE-A99D-A461114CC906}"/>
    <dgm:cxn modelId="{0BBBB361-B6F5-409A-86F1-E92B3884D377}" type="presOf" srcId="{FF029A4E-F7A7-436A-A00A-F6B99567047A}" destId="{924C4F53-2EEA-491B-BB68-B8682E8E3E5F}" srcOrd="0" destOrd="0" presId="urn:microsoft.com/office/officeart/2005/8/layout/vList2"/>
    <dgm:cxn modelId="{4D44D43D-A0AD-4634-8E33-EACE4F05521A}" type="presOf" srcId="{C407E621-C2C6-4F21-9E93-4F6DB3711CA5}" destId="{9459D580-8DC0-4A7C-8386-6F034438897A}" srcOrd="0" destOrd="0" presId="urn:microsoft.com/office/officeart/2005/8/layout/vList2"/>
    <dgm:cxn modelId="{7FA976BF-3888-4115-B512-70090B5B97D1}" srcId="{ED193908-AA01-4B36-B153-988E633B00FA}" destId="{0C337539-8192-4279-9EF2-0EDF35D6253D}" srcOrd="1" destOrd="0" parTransId="{837D9AAA-D1BB-4A37-9E68-A0E58E8292C9}" sibTransId="{77D5F7E1-5BE0-4475-BF41-D63367BD80B3}"/>
    <dgm:cxn modelId="{37C51359-9F66-4F7F-A379-F881FA6D6D28}" srcId="{ED193908-AA01-4B36-B153-988E633B00FA}" destId="{21429866-06B3-4B4A-8D06-8021AC0CBD30}" srcOrd="3" destOrd="0" parTransId="{B6E3F6E2-82F8-4312-BB3F-3FCA885CD2C4}" sibTransId="{AD6FF28B-2CC6-4568-891F-DCAF0E62208D}"/>
    <dgm:cxn modelId="{AE7D33A4-85F2-477A-8270-9D660182BDCE}" srcId="{ED193908-AA01-4B36-B153-988E633B00FA}" destId="{C407E621-C2C6-4F21-9E93-4F6DB3711CA5}" srcOrd="4" destOrd="0" parTransId="{989B388F-7478-426C-8BF9-3DD1A1159A98}" sibTransId="{942C1227-BB14-4D53-9914-A4E169736322}"/>
    <dgm:cxn modelId="{E1745230-DC45-4DA7-973A-28D8A987FC79}" type="presOf" srcId="{21429866-06B3-4B4A-8D06-8021AC0CBD30}" destId="{89783D10-1814-4DE0-85B7-C274A60A2CF2}" srcOrd="0" destOrd="0" presId="urn:microsoft.com/office/officeart/2005/8/layout/vList2"/>
    <dgm:cxn modelId="{7FFDCB91-6321-43D3-9D1D-82845087571C}" type="presOf" srcId="{0C337539-8192-4279-9EF2-0EDF35D6253D}" destId="{B730E8E6-1AE6-4EFE-B37F-C27B4B543A90}" srcOrd="0" destOrd="0" presId="urn:microsoft.com/office/officeart/2005/8/layout/vList2"/>
    <dgm:cxn modelId="{71E6ED9F-4E4D-43E9-860A-82FB3306BAF6}" srcId="{ED193908-AA01-4B36-B153-988E633B00FA}" destId="{DE619DB7-E027-40B8-BE74-AD1D5A288D18}" srcOrd="0" destOrd="0" parTransId="{2B803DD1-F3D3-4457-9D78-93C8A614E42E}" sibTransId="{46D01D60-980D-456D-8616-E41991DD3B77}"/>
    <dgm:cxn modelId="{34E8137D-425E-4039-8AA5-2C3BC11AFD76}" type="presOf" srcId="{DE619DB7-E027-40B8-BE74-AD1D5A288D18}" destId="{6519A598-019C-4B4C-BB9C-5F7DD8267B46}" srcOrd="0" destOrd="0" presId="urn:microsoft.com/office/officeart/2005/8/layout/vList2"/>
    <dgm:cxn modelId="{A4ED1637-B6F8-4392-95E0-415AA1C5699A}" type="presParOf" srcId="{CC81339B-29CD-4010-A573-9A9271B31B76}" destId="{6519A598-019C-4B4C-BB9C-5F7DD8267B46}" srcOrd="0" destOrd="0" presId="urn:microsoft.com/office/officeart/2005/8/layout/vList2"/>
    <dgm:cxn modelId="{EC844B4A-1D92-43F1-8835-F2561E7D6185}" type="presParOf" srcId="{CC81339B-29CD-4010-A573-9A9271B31B76}" destId="{3A36317C-0C60-49F5-92F1-DDED12AD8A69}" srcOrd="1" destOrd="0" presId="urn:microsoft.com/office/officeart/2005/8/layout/vList2"/>
    <dgm:cxn modelId="{2F9501FE-D18C-4508-82A4-A5305CA29622}" type="presParOf" srcId="{CC81339B-29CD-4010-A573-9A9271B31B76}" destId="{B730E8E6-1AE6-4EFE-B37F-C27B4B543A90}" srcOrd="2" destOrd="0" presId="urn:microsoft.com/office/officeart/2005/8/layout/vList2"/>
    <dgm:cxn modelId="{F3B2FD69-97D3-49D8-8F62-6A70596E90DF}" type="presParOf" srcId="{CC81339B-29CD-4010-A573-9A9271B31B76}" destId="{010D4C78-81C2-4DFC-B28F-2E55AEA4ACED}" srcOrd="3" destOrd="0" presId="urn:microsoft.com/office/officeart/2005/8/layout/vList2"/>
    <dgm:cxn modelId="{4C4A94B3-456B-450B-9ED5-D2CDEE4C0086}" type="presParOf" srcId="{CC81339B-29CD-4010-A573-9A9271B31B76}" destId="{924C4F53-2EEA-491B-BB68-B8682E8E3E5F}" srcOrd="4" destOrd="0" presId="urn:microsoft.com/office/officeart/2005/8/layout/vList2"/>
    <dgm:cxn modelId="{6A4E742E-E4E4-4B4F-99A9-59059B1230FE}" type="presParOf" srcId="{CC81339B-29CD-4010-A573-9A9271B31B76}" destId="{2801EB3B-CC01-477A-B980-E9F85FC19DD0}" srcOrd="5" destOrd="0" presId="urn:microsoft.com/office/officeart/2005/8/layout/vList2"/>
    <dgm:cxn modelId="{79BD4451-45A3-4284-9B59-906B0C427122}" type="presParOf" srcId="{CC81339B-29CD-4010-A573-9A9271B31B76}" destId="{89783D10-1814-4DE0-85B7-C274A60A2CF2}" srcOrd="6" destOrd="0" presId="urn:microsoft.com/office/officeart/2005/8/layout/vList2"/>
    <dgm:cxn modelId="{ACC1815D-E38F-4936-8293-A88BF1056484}" type="presParOf" srcId="{CC81339B-29CD-4010-A573-9A9271B31B76}" destId="{14C22FF6-A2D5-4C70-8F09-C9D8D99F456F}" srcOrd="7" destOrd="0" presId="urn:microsoft.com/office/officeart/2005/8/layout/vList2"/>
    <dgm:cxn modelId="{ABDE5D5A-9120-46FB-9153-FEDC28EDB1B5}" type="presParOf" srcId="{CC81339B-29CD-4010-A573-9A9271B31B76}" destId="{9459D580-8DC0-4A7C-8386-6F034438897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52295E-E90D-4959-95C5-099F1CA4C393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93360BF-45D4-49FC-BBB4-E26F880CFB44}">
      <dgm:prSet phldrT="[Text]"/>
      <dgm:spPr/>
      <dgm:t>
        <a:bodyPr/>
        <a:lstStyle/>
        <a:p>
          <a:r>
            <a:rPr lang="x-none" b="1" u="none" smtClean="0"/>
            <a:t>Explain the learning objectives or outcomes</a:t>
          </a:r>
          <a:endParaRPr lang="en-US" dirty="0"/>
        </a:p>
      </dgm:t>
    </dgm:pt>
    <dgm:pt modelId="{1318E6F2-A5CB-406C-B1BC-2220C97F9FDC}" type="parTrans" cxnId="{7CB9ACF0-4AC6-41F7-9B46-205CE15BA8CF}">
      <dgm:prSet/>
      <dgm:spPr/>
      <dgm:t>
        <a:bodyPr/>
        <a:lstStyle/>
        <a:p>
          <a:endParaRPr lang="en-US"/>
        </a:p>
      </dgm:t>
    </dgm:pt>
    <dgm:pt modelId="{C777C314-194A-4D11-A2D0-592CFE345F35}" type="sibTrans" cxnId="{7CB9ACF0-4AC6-41F7-9B46-205CE15BA8CF}">
      <dgm:prSet/>
      <dgm:spPr/>
      <dgm:t>
        <a:bodyPr/>
        <a:lstStyle/>
        <a:p>
          <a:endParaRPr lang="en-US"/>
        </a:p>
      </dgm:t>
    </dgm:pt>
    <dgm:pt modelId="{A2E4D6E7-FCBB-4E29-9A3A-7BDE5D8765D7}">
      <dgm:prSet/>
      <dgm:spPr/>
      <dgm:t>
        <a:bodyPr/>
        <a:lstStyle/>
        <a:p>
          <a:r>
            <a:rPr lang="x-none" b="1" u="none" smtClean="0"/>
            <a:t>Demonstra</a:t>
          </a:r>
          <a:r>
            <a:rPr lang="en-US" b="1" u="none" dirty="0" err="1" smtClean="0"/>
            <a:t>te</a:t>
          </a:r>
          <a:r>
            <a:rPr lang="x-none" b="1" u="none" smtClean="0"/>
            <a:t> the evolution</a:t>
          </a:r>
          <a:r>
            <a:rPr lang="en-US" b="1" u="none" dirty="0" smtClean="0"/>
            <a:t>;</a:t>
          </a:r>
          <a:r>
            <a:rPr lang="x-none" b="1" u="none" smtClean="0"/>
            <a:t> </a:t>
          </a:r>
          <a:r>
            <a:rPr lang="en-US" b="1" u="none" dirty="0" smtClean="0"/>
            <a:t>this </a:t>
          </a:r>
          <a:r>
            <a:rPr lang="x-none" b="1" u="none" smtClean="0"/>
            <a:t>may require the use of an experienced group of responders to perform the evolution for students to observe</a:t>
          </a:r>
          <a:endParaRPr lang="en-US" b="1" u="none" dirty="0"/>
        </a:p>
      </dgm:t>
    </dgm:pt>
    <dgm:pt modelId="{786FE185-2EFC-40E7-B5A0-622ED4EB2E19}" type="parTrans" cxnId="{F8857A4A-84B7-4947-A3C9-D30C89CBA353}">
      <dgm:prSet/>
      <dgm:spPr/>
      <dgm:t>
        <a:bodyPr/>
        <a:lstStyle/>
        <a:p>
          <a:endParaRPr lang="en-US"/>
        </a:p>
      </dgm:t>
    </dgm:pt>
    <dgm:pt modelId="{65CFA613-DD96-4CB5-835E-0A47DA876AD9}" type="sibTrans" cxnId="{F8857A4A-84B7-4947-A3C9-D30C89CBA353}">
      <dgm:prSet/>
      <dgm:spPr/>
      <dgm:t>
        <a:bodyPr/>
        <a:lstStyle/>
        <a:p>
          <a:endParaRPr lang="en-US"/>
        </a:p>
      </dgm:t>
    </dgm:pt>
    <dgm:pt modelId="{CC2E3638-459C-4E83-A407-9A7C90159D82}">
      <dgm:prSet/>
      <dgm:spPr/>
      <dgm:t>
        <a:bodyPr/>
        <a:lstStyle/>
        <a:p>
          <a:r>
            <a:rPr lang="x-none" b="1" u="none" smtClean="0"/>
            <a:t>Emphasiz</a:t>
          </a:r>
          <a:r>
            <a:rPr lang="en-US" b="1" u="none" dirty="0" smtClean="0"/>
            <a:t>e</a:t>
          </a:r>
          <a:r>
            <a:rPr lang="x-none" b="1" u="none" smtClean="0"/>
            <a:t> the safety requirements for the evolution</a:t>
          </a:r>
          <a:endParaRPr lang="en-US" b="1" u="none" dirty="0"/>
        </a:p>
      </dgm:t>
    </dgm:pt>
    <dgm:pt modelId="{7A8273AD-EEF6-4F2D-BE38-94BFF07771B4}" type="parTrans" cxnId="{6AE27A23-86B0-43CC-8AB7-A700E37EA216}">
      <dgm:prSet/>
      <dgm:spPr/>
      <dgm:t>
        <a:bodyPr/>
        <a:lstStyle/>
        <a:p>
          <a:endParaRPr lang="en-US"/>
        </a:p>
      </dgm:t>
    </dgm:pt>
    <dgm:pt modelId="{4DEFCCBD-7C26-4B86-BC56-846EEB77B1DA}" type="sibTrans" cxnId="{6AE27A23-86B0-43CC-8AB7-A700E37EA216}">
      <dgm:prSet/>
      <dgm:spPr/>
      <dgm:t>
        <a:bodyPr/>
        <a:lstStyle/>
        <a:p>
          <a:endParaRPr lang="en-US"/>
        </a:p>
      </dgm:t>
    </dgm:pt>
    <dgm:pt modelId="{1423CF3B-781F-419F-B79F-14C10F5C5442}">
      <dgm:prSet/>
      <dgm:spPr/>
      <dgm:t>
        <a:bodyPr/>
        <a:lstStyle/>
        <a:p>
          <a:r>
            <a:rPr lang="x-none" b="1" u="none" smtClean="0"/>
            <a:t>Relat</a:t>
          </a:r>
          <a:r>
            <a:rPr lang="en-US" b="1" u="none" dirty="0" smtClean="0"/>
            <a:t>e</a:t>
          </a:r>
          <a:r>
            <a:rPr lang="x-none" b="1" u="none" smtClean="0"/>
            <a:t> the evolution to the classroom lecture</a:t>
          </a:r>
          <a:endParaRPr lang="en-US" b="1" u="none" dirty="0"/>
        </a:p>
      </dgm:t>
    </dgm:pt>
    <dgm:pt modelId="{07A0202F-A041-4531-BD62-85FBCBCEC6C7}" type="parTrans" cxnId="{39DA61DD-24A6-4288-9B99-C70E78E65685}">
      <dgm:prSet/>
      <dgm:spPr/>
      <dgm:t>
        <a:bodyPr/>
        <a:lstStyle/>
        <a:p>
          <a:endParaRPr lang="en-US"/>
        </a:p>
      </dgm:t>
    </dgm:pt>
    <dgm:pt modelId="{37F25116-3A9C-481A-A82C-8CDE35AA2525}" type="sibTrans" cxnId="{39DA61DD-24A6-4288-9B99-C70E78E65685}">
      <dgm:prSet/>
      <dgm:spPr/>
      <dgm:t>
        <a:bodyPr/>
        <a:lstStyle/>
        <a:p>
          <a:endParaRPr lang="en-US"/>
        </a:p>
      </dgm:t>
    </dgm:pt>
    <dgm:pt modelId="{B964C873-8E46-4005-944A-91430B249E71}" type="pres">
      <dgm:prSet presAssocID="{6852295E-E90D-4959-95C5-099F1CA4C3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907165-09B0-4451-A96D-714D3F5B54C4}" type="pres">
      <dgm:prSet presAssocID="{493360BF-45D4-49FC-BBB4-E26F880CFB44}" presName="vertOne" presStyleCnt="0"/>
      <dgm:spPr/>
    </dgm:pt>
    <dgm:pt modelId="{2FEA2417-DEA1-4158-BE60-12980AEE8F6F}" type="pres">
      <dgm:prSet presAssocID="{493360BF-45D4-49FC-BBB4-E26F880CFB4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E2A9D6-9B98-49DD-B81B-5BCDFACECCC1}" type="pres">
      <dgm:prSet presAssocID="{493360BF-45D4-49FC-BBB4-E26F880CFB44}" presName="horzOne" presStyleCnt="0"/>
      <dgm:spPr/>
    </dgm:pt>
    <dgm:pt modelId="{9A5AEAD2-AC92-4B4B-9B26-DAA5DF7BCAF9}" type="pres">
      <dgm:prSet presAssocID="{C777C314-194A-4D11-A2D0-592CFE345F35}" presName="sibSpaceOne" presStyleCnt="0"/>
      <dgm:spPr/>
    </dgm:pt>
    <dgm:pt modelId="{F338890C-9095-47B2-9985-DFF5EF1D116C}" type="pres">
      <dgm:prSet presAssocID="{A2E4D6E7-FCBB-4E29-9A3A-7BDE5D8765D7}" presName="vertOne" presStyleCnt="0"/>
      <dgm:spPr/>
    </dgm:pt>
    <dgm:pt modelId="{B612E500-02C7-4B5E-BBDC-FE77BCB115D3}" type="pres">
      <dgm:prSet presAssocID="{A2E4D6E7-FCBB-4E29-9A3A-7BDE5D8765D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8EA7D-BA97-4056-8C51-9C4612AD3B4A}" type="pres">
      <dgm:prSet presAssocID="{A2E4D6E7-FCBB-4E29-9A3A-7BDE5D8765D7}" presName="horzOne" presStyleCnt="0"/>
      <dgm:spPr/>
    </dgm:pt>
    <dgm:pt modelId="{35A3E179-1BF2-4D4C-845D-15086D130226}" type="pres">
      <dgm:prSet presAssocID="{65CFA613-DD96-4CB5-835E-0A47DA876AD9}" presName="sibSpaceOne" presStyleCnt="0"/>
      <dgm:spPr/>
    </dgm:pt>
    <dgm:pt modelId="{6EC4A039-4508-4495-98AB-9AC7281A55D1}" type="pres">
      <dgm:prSet presAssocID="{1423CF3B-781F-419F-B79F-14C10F5C5442}" presName="vertOne" presStyleCnt="0"/>
      <dgm:spPr/>
    </dgm:pt>
    <dgm:pt modelId="{AAA249E9-8069-4CB5-8ADF-4C5EE876BA38}" type="pres">
      <dgm:prSet presAssocID="{1423CF3B-781F-419F-B79F-14C10F5C5442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BBE6F4-F2AC-4E10-B0D1-44D47928B14D}" type="pres">
      <dgm:prSet presAssocID="{1423CF3B-781F-419F-B79F-14C10F5C5442}" presName="horzOne" presStyleCnt="0"/>
      <dgm:spPr/>
    </dgm:pt>
    <dgm:pt modelId="{8C7FA83E-B83E-4DE0-8757-99757D9ABE35}" type="pres">
      <dgm:prSet presAssocID="{37F25116-3A9C-481A-A82C-8CDE35AA2525}" presName="sibSpaceOne" presStyleCnt="0"/>
      <dgm:spPr/>
    </dgm:pt>
    <dgm:pt modelId="{B2CF7D80-0E29-499B-99B4-EEF9D426C9AC}" type="pres">
      <dgm:prSet presAssocID="{CC2E3638-459C-4E83-A407-9A7C90159D82}" presName="vertOne" presStyleCnt="0"/>
      <dgm:spPr/>
    </dgm:pt>
    <dgm:pt modelId="{2D1B1E4C-85D2-4912-9496-6FA4BCFD1BC9}" type="pres">
      <dgm:prSet presAssocID="{CC2E3638-459C-4E83-A407-9A7C90159D8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35293-BC97-49C7-9CF6-BD9B2B523450}" type="pres">
      <dgm:prSet presAssocID="{CC2E3638-459C-4E83-A407-9A7C90159D82}" presName="horzOne" presStyleCnt="0"/>
      <dgm:spPr/>
    </dgm:pt>
  </dgm:ptLst>
  <dgm:cxnLst>
    <dgm:cxn modelId="{233DB513-6600-4FDB-95CE-E8BAFF6F4847}" type="presOf" srcId="{A2E4D6E7-FCBB-4E29-9A3A-7BDE5D8765D7}" destId="{B612E500-02C7-4B5E-BBDC-FE77BCB115D3}" srcOrd="0" destOrd="0" presId="urn:microsoft.com/office/officeart/2005/8/layout/hierarchy4"/>
    <dgm:cxn modelId="{CF89068D-BD6F-4006-AB50-C28415A5791A}" type="presOf" srcId="{1423CF3B-781F-419F-B79F-14C10F5C5442}" destId="{AAA249E9-8069-4CB5-8ADF-4C5EE876BA38}" srcOrd="0" destOrd="0" presId="urn:microsoft.com/office/officeart/2005/8/layout/hierarchy4"/>
    <dgm:cxn modelId="{B0A260BC-5EF9-4920-8311-BA18BEFCCFE7}" type="presOf" srcId="{6852295E-E90D-4959-95C5-099F1CA4C393}" destId="{B964C873-8E46-4005-944A-91430B249E71}" srcOrd="0" destOrd="0" presId="urn:microsoft.com/office/officeart/2005/8/layout/hierarchy4"/>
    <dgm:cxn modelId="{F8857A4A-84B7-4947-A3C9-D30C89CBA353}" srcId="{6852295E-E90D-4959-95C5-099F1CA4C393}" destId="{A2E4D6E7-FCBB-4E29-9A3A-7BDE5D8765D7}" srcOrd="1" destOrd="0" parTransId="{786FE185-2EFC-40E7-B5A0-622ED4EB2E19}" sibTransId="{65CFA613-DD96-4CB5-835E-0A47DA876AD9}"/>
    <dgm:cxn modelId="{39DA61DD-24A6-4288-9B99-C70E78E65685}" srcId="{6852295E-E90D-4959-95C5-099F1CA4C393}" destId="{1423CF3B-781F-419F-B79F-14C10F5C5442}" srcOrd="2" destOrd="0" parTransId="{07A0202F-A041-4531-BD62-85FBCBCEC6C7}" sibTransId="{37F25116-3A9C-481A-A82C-8CDE35AA2525}"/>
    <dgm:cxn modelId="{6AE27A23-86B0-43CC-8AB7-A700E37EA216}" srcId="{6852295E-E90D-4959-95C5-099F1CA4C393}" destId="{CC2E3638-459C-4E83-A407-9A7C90159D82}" srcOrd="3" destOrd="0" parTransId="{7A8273AD-EEF6-4F2D-BE38-94BFF07771B4}" sibTransId="{4DEFCCBD-7C26-4B86-BC56-846EEB77B1DA}"/>
    <dgm:cxn modelId="{956FBFCB-853B-4662-8E72-3540100F8B83}" type="presOf" srcId="{CC2E3638-459C-4E83-A407-9A7C90159D82}" destId="{2D1B1E4C-85D2-4912-9496-6FA4BCFD1BC9}" srcOrd="0" destOrd="0" presId="urn:microsoft.com/office/officeart/2005/8/layout/hierarchy4"/>
    <dgm:cxn modelId="{609C6D80-6D8C-4796-8B4E-F1181E1B7F8C}" type="presOf" srcId="{493360BF-45D4-49FC-BBB4-E26F880CFB44}" destId="{2FEA2417-DEA1-4158-BE60-12980AEE8F6F}" srcOrd="0" destOrd="0" presId="urn:microsoft.com/office/officeart/2005/8/layout/hierarchy4"/>
    <dgm:cxn modelId="{7CB9ACF0-4AC6-41F7-9B46-205CE15BA8CF}" srcId="{6852295E-E90D-4959-95C5-099F1CA4C393}" destId="{493360BF-45D4-49FC-BBB4-E26F880CFB44}" srcOrd="0" destOrd="0" parTransId="{1318E6F2-A5CB-406C-B1BC-2220C97F9FDC}" sibTransId="{C777C314-194A-4D11-A2D0-592CFE345F35}"/>
    <dgm:cxn modelId="{0091DCBD-C8A2-40BF-BCB8-AD36E27893F2}" type="presParOf" srcId="{B964C873-8E46-4005-944A-91430B249E71}" destId="{59907165-09B0-4451-A96D-714D3F5B54C4}" srcOrd="0" destOrd="0" presId="urn:microsoft.com/office/officeart/2005/8/layout/hierarchy4"/>
    <dgm:cxn modelId="{6028D517-F271-4B41-8C25-72AF428D2014}" type="presParOf" srcId="{59907165-09B0-4451-A96D-714D3F5B54C4}" destId="{2FEA2417-DEA1-4158-BE60-12980AEE8F6F}" srcOrd="0" destOrd="0" presId="urn:microsoft.com/office/officeart/2005/8/layout/hierarchy4"/>
    <dgm:cxn modelId="{DB56A601-DD78-4125-B862-88598453CD0C}" type="presParOf" srcId="{59907165-09B0-4451-A96D-714D3F5B54C4}" destId="{91E2A9D6-9B98-49DD-B81B-5BCDFACECCC1}" srcOrd="1" destOrd="0" presId="urn:microsoft.com/office/officeart/2005/8/layout/hierarchy4"/>
    <dgm:cxn modelId="{C206E12E-2D48-4B26-80E6-188620414297}" type="presParOf" srcId="{B964C873-8E46-4005-944A-91430B249E71}" destId="{9A5AEAD2-AC92-4B4B-9B26-DAA5DF7BCAF9}" srcOrd="1" destOrd="0" presId="urn:microsoft.com/office/officeart/2005/8/layout/hierarchy4"/>
    <dgm:cxn modelId="{72FE8D8F-2E0D-4A6D-893A-C714BB19B2AC}" type="presParOf" srcId="{B964C873-8E46-4005-944A-91430B249E71}" destId="{F338890C-9095-47B2-9985-DFF5EF1D116C}" srcOrd="2" destOrd="0" presId="urn:microsoft.com/office/officeart/2005/8/layout/hierarchy4"/>
    <dgm:cxn modelId="{506B64EA-F13B-4485-BE61-1EEB2D1EED86}" type="presParOf" srcId="{F338890C-9095-47B2-9985-DFF5EF1D116C}" destId="{B612E500-02C7-4B5E-BBDC-FE77BCB115D3}" srcOrd="0" destOrd="0" presId="urn:microsoft.com/office/officeart/2005/8/layout/hierarchy4"/>
    <dgm:cxn modelId="{B6B1953D-A5F9-40CC-83CC-1C2CD3F632CB}" type="presParOf" srcId="{F338890C-9095-47B2-9985-DFF5EF1D116C}" destId="{A498EA7D-BA97-4056-8C51-9C4612AD3B4A}" srcOrd="1" destOrd="0" presId="urn:microsoft.com/office/officeart/2005/8/layout/hierarchy4"/>
    <dgm:cxn modelId="{CC752DCB-79D6-473A-8DDF-55CAD9478916}" type="presParOf" srcId="{B964C873-8E46-4005-944A-91430B249E71}" destId="{35A3E179-1BF2-4D4C-845D-15086D130226}" srcOrd="3" destOrd="0" presId="urn:microsoft.com/office/officeart/2005/8/layout/hierarchy4"/>
    <dgm:cxn modelId="{D2A40C9D-F0D1-493F-851A-330A80B41C67}" type="presParOf" srcId="{B964C873-8E46-4005-944A-91430B249E71}" destId="{6EC4A039-4508-4495-98AB-9AC7281A55D1}" srcOrd="4" destOrd="0" presId="urn:microsoft.com/office/officeart/2005/8/layout/hierarchy4"/>
    <dgm:cxn modelId="{371771CE-E751-4A06-B14D-3571190E1570}" type="presParOf" srcId="{6EC4A039-4508-4495-98AB-9AC7281A55D1}" destId="{AAA249E9-8069-4CB5-8ADF-4C5EE876BA38}" srcOrd="0" destOrd="0" presId="urn:microsoft.com/office/officeart/2005/8/layout/hierarchy4"/>
    <dgm:cxn modelId="{2DA5D107-8BE2-4C6F-9D2D-C6362840AAAA}" type="presParOf" srcId="{6EC4A039-4508-4495-98AB-9AC7281A55D1}" destId="{E3BBE6F4-F2AC-4E10-B0D1-44D47928B14D}" srcOrd="1" destOrd="0" presId="urn:microsoft.com/office/officeart/2005/8/layout/hierarchy4"/>
    <dgm:cxn modelId="{4252BCB0-EEC1-4B43-B698-1C779781FFA4}" type="presParOf" srcId="{B964C873-8E46-4005-944A-91430B249E71}" destId="{8C7FA83E-B83E-4DE0-8757-99757D9ABE35}" srcOrd="5" destOrd="0" presId="urn:microsoft.com/office/officeart/2005/8/layout/hierarchy4"/>
    <dgm:cxn modelId="{58905041-E6BB-4903-82E1-EF19A7CEBA53}" type="presParOf" srcId="{B964C873-8E46-4005-944A-91430B249E71}" destId="{B2CF7D80-0E29-499B-99B4-EEF9D426C9AC}" srcOrd="6" destOrd="0" presId="urn:microsoft.com/office/officeart/2005/8/layout/hierarchy4"/>
    <dgm:cxn modelId="{301D8658-B1D3-4DA0-B81A-A3CB1A3B5D31}" type="presParOf" srcId="{B2CF7D80-0E29-499B-99B4-EEF9D426C9AC}" destId="{2D1B1E4C-85D2-4912-9496-6FA4BCFD1BC9}" srcOrd="0" destOrd="0" presId="urn:microsoft.com/office/officeart/2005/8/layout/hierarchy4"/>
    <dgm:cxn modelId="{E0B92851-C66E-4727-9EB3-4BA768068A83}" type="presParOf" srcId="{B2CF7D80-0E29-499B-99B4-EEF9D426C9AC}" destId="{71035293-BC97-49C7-9CF6-BD9B2B52345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DAB250-45FC-4F74-B58A-04A1CE769B7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349AA42-9FB3-4787-B22D-65EE56FB2935}">
      <dgm:prSet phldrT="[Text]"/>
      <dgm:spPr/>
      <dgm:t>
        <a:bodyPr/>
        <a:lstStyle/>
        <a:p>
          <a:r>
            <a:rPr lang="x-none" b="1" u="none" smtClean="0"/>
            <a:t>Structures acquired with the specific purpose for interior live-fire training</a:t>
          </a:r>
          <a:endParaRPr lang="en-US" dirty="0"/>
        </a:p>
      </dgm:t>
    </dgm:pt>
    <dgm:pt modelId="{8075EC13-0979-4D06-910E-DC5B2026B9E2}" type="parTrans" cxnId="{3C2D9A2F-AB02-48E3-8BF7-D4B3A3E6EE96}">
      <dgm:prSet/>
      <dgm:spPr/>
      <dgm:t>
        <a:bodyPr/>
        <a:lstStyle/>
        <a:p>
          <a:endParaRPr lang="en-US"/>
        </a:p>
      </dgm:t>
    </dgm:pt>
    <dgm:pt modelId="{D3887239-70FE-488B-9772-19B525443542}" type="sibTrans" cxnId="{3C2D9A2F-AB02-48E3-8BF7-D4B3A3E6EE96}">
      <dgm:prSet/>
      <dgm:spPr/>
      <dgm:t>
        <a:bodyPr/>
        <a:lstStyle/>
        <a:p>
          <a:endParaRPr lang="en-US"/>
        </a:p>
      </dgm:t>
    </dgm:pt>
    <dgm:pt modelId="{4282073F-9202-4581-A6CC-AC950DF38087}">
      <dgm:prSet/>
      <dgm:spPr/>
      <dgm:t>
        <a:bodyPr/>
        <a:lstStyle/>
        <a:p>
          <a:r>
            <a:rPr lang="x-none" b="1" u="none" smtClean="0"/>
            <a:t>Purpose-built structures at training facilities built for interior live-fire training</a:t>
          </a:r>
          <a:endParaRPr lang="en-US" b="1" u="none"/>
        </a:p>
      </dgm:t>
    </dgm:pt>
    <dgm:pt modelId="{9AA5465F-18C5-48B1-BA78-74BA6BC70784}" type="parTrans" cxnId="{DC3D84DB-2306-4A0A-B7B5-57BB8E8F9AC3}">
      <dgm:prSet/>
      <dgm:spPr/>
      <dgm:t>
        <a:bodyPr/>
        <a:lstStyle/>
        <a:p>
          <a:endParaRPr lang="en-US"/>
        </a:p>
      </dgm:t>
    </dgm:pt>
    <dgm:pt modelId="{00AE1221-BD86-4751-A215-4DC8F2A6A03E}" type="sibTrans" cxnId="{DC3D84DB-2306-4A0A-B7B5-57BB8E8F9AC3}">
      <dgm:prSet/>
      <dgm:spPr/>
      <dgm:t>
        <a:bodyPr/>
        <a:lstStyle/>
        <a:p>
          <a:endParaRPr lang="en-US"/>
        </a:p>
      </dgm:t>
    </dgm:pt>
    <dgm:pt modelId="{515D4D6E-D606-4EE5-9CE3-CFD4FC0AA0C8}">
      <dgm:prSet/>
      <dgm:spPr/>
      <dgm:t>
        <a:bodyPr/>
        <a:lstStyle/>
        <a:p>
          <a:r>
            <a:rPr lang="x-none" b="1" u="none" smtClean="0"/>
            <a:t>Exterior fires, including transportation fires, wildland fires, flammable/combustible liquid fires at a remote site or a training facility</a:t>
          </a:r>
          <a:endParaRPr lang="en-US" b="1" u="none"/>
        </a:p>
      </dgm:t>
    </dgm:pt>
    <dgm:pt modelId="{660F4A4B-F8DD-4177-A66E-910EC84D2091}" type="parTrans" cxnId="{9F2B61E1-2C17-4865-AFAC-A59088D4FED6}">
      <dgm:prSet/>
      <dgm:spPr/>
      <dgm:t>
        <a:bodyPr/>
        <a:lstStyle/>
        <a:p>
          <a:endParaRPr lang="en-US"/>
        </a:p>
      </dgm:t>
    </dgm:pt>
    <dgm:pt modelId="{63D8CBB5-A3ED-45F5-887C-F38A681BFEB8}" type="sibTrans" cxnId="{9F2B61E1-2C17-4865-AFAC-A59088D4FED6}">
      <dgm:prSet/>
      <dgm:spPr/>
      <dgm:t>
        <a:bodyPr/>
        <a:lstStyle/>
        <a:p>
          <a:endParaRPr lang="en-US"/>
        </a:p>
      </dgm:t>
    </dgm:pt>
    <dgm:pt modelId="{03CF8FE9-6A21-4A2B-960E-A3A28E163675}" type="pres">
      <dgm:prSet presAssocID="{B9DAB250-45FC-4F74-B58A-04A1CE769B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701A64-D636-422E-9329-0CBD871946B9}" type="pres">
      <dgm:prSet presAssocID="{5349AA42-9FB3-4787-B22D-65EE56FB29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C1DF3-8831-439E-89EF-B203971D9254}" type="pres">
      <dgm:prSet presAssocID="{D3887239-70FE-488B-9772-19B525443542}" presName="spacer" presStyleCnt="0"/>
      <dgm:spPr/>
    </dgm:pt>
    <dgm:pt modelId="{97336A9A-CEEE-4DC4-8882-7708DF1DB560}" type="pres">
      <dgm:prSet presAssocID="{4282073F-9202-4581-A6CC-AC950DF3808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423EC-F4D0-4CE3-A2B0-A666C0D245FF}" type="pres">
      <dgm:prSet presAssocID="{00AE1221-BD86-4751-A215-4DC8F2A6A03E}" presName="spacer" presStyleCnt="0"/>
      <dgm:spPr/>
    </dgm:pt>
    <dgm:pt modelId="{0EC718C4-9C99-488C-BFF7-721173258315}" type="pres">
      <dgm:prSet presAssocID="{515D4D6E-D606-4EE5-9CE3-CFD4FC0AA0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7BD89-4144-4E37-8527-73BF5F805519}" type="presOf" srcId="{5349AA42-9FB3-4787-B22D-65EE56FB2935}" destId="{7A701A64-D636-422E-9329-0CBD871946B9}" srcOrd="0" destOrd="0" presId="urn:microsoft.com/office/officeart/2005/8/layout/vList2"/>
    <dgm:cxn modelId="{DC3D84DB-2306-4A0A-B7B5-57BB8E8F9AC3}" srcId="{B9DAB250-45FC-4F74-B58A-04A1CE769B76}" destId="{4282073F-9202-4581-A6CC-AC950DF38087}" srcOrd="1" destOrd="0" parTransId="{9AA5465F-18C5-48B1-BA78-74BA6BC70784}" sibTransId="{00AE1221-BD86-4751-A215-4DC8F2A6A03E}"/>
    <dgm:cxn modelId="{3C2D9A2F-AB02-48E3-8BF7-D4B3A3E6EE96}" srcId="{B9DAB250-45FC-4F74-B58A-04A1CE769B76}" destId="{5349AA42-9FB3-4787-B22D-65EE56FB2935}" srcOrd="0" destOrd="0" parTransId="{8075EC13-0979-4D06-910E-DC5B2026B9E2}" sibTransId="{D3887239-70FE-488B-9772-19B525443542}"/>
    <dgm:cxn modelId="{A56A9D78-AE26-4D62-880F-FF0A709E8838}" type="presOf" srcId="{4282073F-9202-4581-A6CC-AC950DF38087}" destId="{97336A9A-CEEE-4DC4-8882-7708DF1DB560}" srcOrd="0" destOrd="0" presId="urn:microsoft.com/office/officeart/2005/8/layout/vList2"/>
    <dgm:cxn modelId="{DBF2E599-4C36-4880-A153-18EFADDA577C}" type="presOf" srcId="{515D4D6E-D606-4EE5-9CE3-CFD4FC0AA0C8}" destId="{0EC718C4-9C99-488C-BFF7-721173258315}" srcOrd="0" destOrd="0" presId="urn:microsoft.com/office/officeart/2005/8/layout/vList2"/>
    <dgm:cxn modelId="{9F2B61E1-2C17-4865-AFAC-A59088D4FED6}" srcId="{B9DAB250-45FC-4F74-B58A-04A1CE769B76}" destId="{515D4D6E-D606-4EE5-9CE3-CFD4FC0AA0C8}" srcOrd="2" destOrd="0" parTransId="{660F4A4B-F8DD-4177-A66E-910EC84D2091}" sibTransId="{63D8CBB5-A3ED-45F5-887C-F38A681BFEB8}"/>
    <dgm:cxn modelId="{CCCD29FA-ADF0-4C70-947C-B58FE81F0F05}" type="presOf" srcId="{B9DAB250-45FC-4F74-B58A-04A1CE769B76}" destId="{03CF8FE9-6A21-4A2B-960E-A3A28E163675}" srcOrd="0" destOrd="0" presId="urn:microsoft.com/office/officeart/2005/8/layout/vList2"/>
    <dgm:cxn modelId="{7CD75D64-4969-4328-ABCE-2A99B4BCE1D1}" type="presParOf" srcId="{03CF8FE9-6A21-4A2B-960E-A3A28E163675}" destId="{7A701A64-D636-422E-9329-0CBD871946B9}" srcOrd="0" destOrd="0" presId="urn:microsoft.com/office/officeart/2005/8/layout/vList2"/>
    <dgm:cxn modelId="{DD9167B4-C6FB-4905-B352-3B47ED148D4A}" type="presParOf" srcId="{03CF8FE9-6A21-4A2B-960E-A3A28E163675}" destId="{958C1DF3-8831-439E-89EF-B203971D9254}" srcOrd="1" destOrd="0" presId="urn:microsoft.com/office/officeart/2005/8/layout/vList2"/>
    <dgm:cxn modelId="{789C934D-D36B-4522-8241-FBF9F34848C4}" type="presParOf" srcId="{03CF8FE9-6A21-4A2B-960E-A3A28E163675}" destId="{97336A9A-CEEE-4DC4-8882-7708DF1DB560}" srcOrd="2" destOrd="0" presId="urn:microsoft.com/office/officeart/2005/8/layout/vList2"/>
    <dgm:cxn modelId="{B5FD9966-C97F-43CD-A171-AF256E4157C5}" type="presParOf" srcId="{03CF8FE9-6A21-4A2B-960E-A3A28E163675}" destId="{4E5423EC-F4D0-4CE3-A2B0-A666C0D245FF}" srcOrd="3" destOrd="0" presId="urn:microsoft.com/office/officeart/2005/8/layout/vList2"/>
    <dgm:cxn modelId="{21D95D0C-C600-428D-AB47-40F7C7D7064F}" type="presParOf" srcId="{03CF8FE9-6A21-4A2B-960E-A3A28E163675}" destId="{0EC718C4-9C99-488C-BFF7-7211732583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AA7750D-1487-45AC-B165-398E520F8A13}" type="doc">
      <dgm:prSet loTypeId="urn:microsoft.com/office/officeart/2005/8/layout/default#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07623C-B79B-4A03-BAC4-48935864D933}">
      <dgm:prSet phldrT="[Text]"/>
      <dgm:spPr/>
      <dgm:t>
        <a:bodyPr/>
        <a:lstStyle/>
        <a:p>
          <a:r>
            <a:rPr lang="en-US" b="1" u="none" dirty="0" smtClean="0"/>
            <a:t>M</a:t>
          </a:r>
          <a:r>
            <a:rPr lang="x-none" b="1" u="none" smtClean="0"/>
            <a:t>aking improvements to the structure before training</a:t>
          </a:r>
          <a:endParaRPr lang="en-US" dirty="0"/>
        </a:p>
      </dgm:t>
    </dgm:pt>
    <dgm:pt modelId="{A5C4DB5C-1396-4D6E-A0C2-D6A55A815EF6}" type="parTrans" cxnId="{410B5823-AB2B-4C34-ACB0-8376941EE34D}">
      <dgm:prSet/>
      <dgm:spPr/>
      <dgm:t>
        <a:bodyPr/>
        <a:lstStyle/>
        <a:p>
          <a:endParaRPr lang="en-US"/>
        </a:p>
      </dgm:t>
    </dgm:pt>
    <dgm:pt modelId="{7F1877ED-078E-4C85-A7AF-42094ABCB83E}" type="sibTrans" cxnId="{410B5823-AB2B-4C34-ACB0-8376941EE34D}">
      <dgm:prSet/>
      <dgm:spPr/>
      <dgm:t>
        <a:bodyPr/>
        <a:lstStyle/>
        <a:p>
          <a:endParaRPr lang="en-US"/>
        </a:p>
      </dgm:t>
    </dgm:pt>
    <dgm:pt modelId="{AE786CCB-12B9-4221-88BC-09B3282F389C}">
      <dgm:prSet/>
      <dgm:spPr/>
      <dgm:t>
        <a:bodyPr/>
        <a:lstStyle/>
        <a:p>
          <a:r>
            <a:rPr lang="x-none" b="1" u="none" smtClean="0"/>
            <a:t>Any building or structure that cannot be made safe may not be used for interior structural fire-fighting training</a:t>
          </a:r>
          <a:endParaRPr lang="en-US" b="1" u="none" dirty="0"/>
        </a:p>
      </dgm:t>
    </dgm:pt>
    <dgm:pt modelId="{B286B649-50DF-4EC0-AB7E-B74FD6187DC3}" type="parTrans" cxnId="{D7124270-2051-4D1C-86AB-08777B28A554}">
      <dgm:prSet/>
      <dgm:spPr/>
      <dgm:t>
        <a:bodyPr/>
        <a:lstStyle/>
        <a:p>
          <a:endParaRPr lang="en-US"/>
        </a:p>
      </dgm:t>
    </dgm:pt>
    <dgm:pt modelId="{754CBC0C-4001-4BC2-9DA0-7E0F7F01F4F4}" type="sibTrans" cxnId="{D7124270-2051-4D1C-86AB-08777B28A554}">
      <dgm:prSet/>
      <dgm:spPr/>
      <dgm:t>
        <a:bodyPr/>
        <a:lstStyle/>
        <a:p>
          <a:endParaRPr lang="en-US"/>
        </a:p>
      </dgm:t>
    </dgm:pt>
    <dgm:pt modelId="{6FA34D44-C688-442C-8921-9CF9027ACA7C}" type="pres">
      <dgm:prSet presAssocID="{FAA7750D-1487-45AC-B165-398E520F8A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FF971C-E1EF-468A-B411-1B3C70EBE055}" type="pres">
      <dgm:prSet presAssocID="{F507623C-B79B-4A03-BAC4-48935864D93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183BD-FF3E-4AF7-A504-7ADB0E145267}" type="pres">
      <dgm:prSet presAssocID="{7F1877ED-078E-4C85-A7AF-42094ABCB83E}" presName="sibTrans" presStyleCnt="0"/>
      <dgm:spPr/>
    </dgm:pt>
    <dgm:pt modelId="{E6381B79-9CC1-4D5F-8DF5-23EBCA9ECC69}" type="pres">
      <dgm:prSet presAssocID="{AE786CCB-12B9-4221-88BC-09B3282F389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654688-B345-4344-9345-4B6E915DDB39}" type="presOf" srcId="{F507623C-B79B-4A03-BAC4-48935864D933}" destId="{16FF971C-E1EF-468A-B411-1B3C70EBE055}" srcOrd="0" destOrd="0" presId="urn:microsoft.com/office/officeart/2005/8/layout/default#5"/>
    <dgm:cxn modelId="{D7124270-2051-4D1C-86AB-08777B28A554}" srcId="{FAA7750D-1487-45AC-B165-398E520F8A13}" destId="{AE786CCB-12B9-4221-88BC-09B3282F389C}" srcOrd="1" destOrd="0" parTransId="{B286B649-50DF-4EC0-AB7E-B74FD6187DC3}" sibTransId="{754CBC0C-4001-4BC2-9DA0-7E0F7F01F4F4}"/>
    <dgm:cxn modelId="{237018D2-02C9-4CAC-8690-AB6441F9E960}" type="presOf" srcId="{FAA7750D-1487-45AC-B165-398E520F8A13}" destId="{6FA34D44-C688-442C-8921-9CF9027ACA7C}" srcOrd="0" destOrd="0" presId="urn:microsoft.com/office/officeart/2005/8/layout/default#5"/>
    <dgm:cxn modelId="{410B5823-AB2B-4C34-ACB0-8376941EE34D}" srcId="{FAA7750D-1487-45AC-B165-398E520F8A13}" destId="{F507623C-B79B-4A03-BAC4-48935864D933}" srcOrd="0" destOrd="0" parTransId="{A5C4DB5C-1396-4D6E-A0C2-D6A55A815EF6}" sibTransId="{7F1877ED-078E-4C85-A7AF-42094ABCB83E}"/>
    <dgm:cxn modelId="{22FBD2B7-FE45-48A4-9846-55A2C310B995}" type="presOf" srcId="{AE786CCB-12B9-4221-88BC-09B3282F389C}" destId="{E6381B79-9CC1-4D5F-8DF5-23EBCA9ECC69}" srcOrd="0" destOrd="0" presId="urn:microsoft.com/office/officeart/2005/8/layout/default#5"/>
    <dgm:cxn modelId="{5C07657B-E0EC-493D-95D4-4DA39097E74E}" type="presParOf" srcId="{6FA34D44-C688-442C-8921-9CF9027ACA7C}" destId="{16FF971C-E1EF-468A-B411-1B3C70EBE055}" srcOrd="0" destOrd="0" presId="urn:microsoft.com/office/officeart/2005/8/layout/default#5"/>
    <dgm:cxn modelId="{80E59A3F-F6D6-4B70-A93A-A3585C1ECFE2}" type="presParOf" srcId="{6FA34D44-C688-442C-8921-9CF9027ACA7C}" destId="{4D6183BD-FF3E-4AF7-A504-7ADB0E145267}" srcOrd="1" destOrd="0" presId="urn:microsoft.com/office/officeart/2005/8/layout/default#5"/>
    <dgm:cxn modelId="{B3055867-6227-459A-A2EF-57F5B354D74F}" type="presParOf" srcId="{6FA34D44-C688-442C-8921-9CF9027ACA7C}" destId="{E6381B79-9CC1-4D5F-8DF5-23EBCA9ECC69}" srcOrd="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D565C-FE58-4A25-975F-0CD151A121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9D6B91-0FBA-4DD5-8158-376E76633714}">
      <dgm:prSet phldrT="[Text]"/>
      <dgm:spPr/>
      <dgm:t>
        <a:bodyPr/>
        <a:lstStyle/>
        <a:p>
          <a:r>
            <a:rPr lang="en-US" dirty="0" smtClean="0"/>
            <a:t>National Institute for Occupational Safety and Health (NIOSH) </a:t>
          </a:r>
          <a:endParaRPr lang="en-US" dirty="0"/>
        </a:p>
      </dgm:t>
    </dgm:pt>
    <dgm:pt modelId="{2835E029-0F8C-493D-A06C-AA88CC6F417A}" type="parTrans" cxnId="{FAB3772B-662B-4C87-BF75-2658A767216E}">
      <dgm:prSet/>
      <dgm:spPr/>
      <dgm:t>
        <a:bodyPr/>
        <a:lstStyle/>
        <a:p>
          <a:endParaRPr lang="en-US"/>
        </a:p>
      </dgm:t>
    </dgm:pt>
    <dgm:pt modelId="{CC22345A-E4BE-4CAA-99C3-8599E2493679}" type="sibTrans" cxnId="{FAB3772B-662B-4C87-BF75-2658A767216E}">
      <dgm:prSet/>
      <dgm:spPr/>
      <dgm:t>
        <a:bodyPr/>
        <a:lstStyle/>
        <a:p>
          <a:endParaRPr lang="en-US"/>
        </a:p>
      </dgm:t>
    </dgm:pt>
    <dgm:pt modelId="{6241FFC6-6805-477C-8380-B7ACC09A2E23}">
      <dgm:prSet phldrT="[Text]"/>
      <dgm:spPr/>
      <dgm:t>
        <a:bodyPr/>
        <a:lstStyle/>
        <a:p>
          <a:r>
            <a:rPr lang="en-US" dirty="0" smtClean="0"/>
            <a:t>Occupational Safety and Health Administration (OSHA)</a:t>
          </a:r>
          <a:endParaRPr lang="en-US" dirty="0"/>
        </a:p>
      </dgm:t>
    </dgm:pt>
    <dgm:pt modelId="{5C30F19B-FD9C-4B47-87E9-76E57A2EE962}" type="parTrans" cxnId="{FF4C1050-90C6-48A8-BB50-CC810AAEF9A2}">
      <dgm:prSet/>
      <dgm:spPr/>
      <dgm:t>
        <a:bodyPr/>
        <a:lstStyle/>
        <a:p>
          <a:endParaRPr lang="en-US"/>
        </a:p>
      </dgm:t>
    </dgm:pt>
    <dgm:pt modelId="{86ECE928-822D-4FF0-9006-4A659980EEDC}" type="sibTrans" cxnId="{FF4C1050-90C6-48A8-BB50-CC810AAEF9A2}">
      <dgm:prSet/>
      <dgm:spPr/>
      <dgm:t>
        <a:bodyPr/>
        <a:lstStyle/>
        <a:p>
          <a:endParaRPr lang="en-US"/>
        </a:p>
      </dgm:t>
    </dgm:pt>
    <dgm:pt modelId="{CBBEB1E2-8E8A-4781-803A-B1B11F561221}">
      <dgm:prSet phldrT="[Text]"/>
      <dgm:spPr/>
      <dgm:t>
        <a:bodyPr/>
        <a:lstStyle/>
        <a:p>
          <a:r>
            <a:rPr lang="en-US" dirty="0" smtClean="0"/>
            <a:t>Canadian Centre for Occupational Health and Safety (CCOHS) </a:t>
          </a:r>
          <a:endParaRPr lang="en-US" dirty="0"/>
        </a:p>
      </dgm:t>
    </dgm:pt>
    <dgm:pt modelId="{03D37045-F5AE-4148-8C82-6C8AD63C4655}" type="parTrans" cxnId="{03D287D7-5075-4615-9D57-0B47D9CC2CEE}">
      <dgm:prSet/>
      <dgm:spPr/>
      <dgm:t>
        <a:bodyPr/>
        <a:lstStyle/>
        <a:p>
          <a:endParaRPr lang="en-US"/>
        </a:p>
      </dgm:t>
    </dgm:pt>
    <dgm:pt modelId="{15884F20-227C-4B10-8748-60E79CCCDDCC}" type="sibTrans" cxnId="{03D287D7-5075-4615-9D57-0B47D9CC2CEE}">
      <dgm:prSet/>
      <dgm:spPr/>
      <dgm:t>
        <a:bodyPr/>
        <a:lstStyle/>
        <a:p>
          <a:endParaRPr lang="en-US"/>
        </a:p>
      </dgm:t>
    </dgm:pt>
    <dgm:pt modelId="{9CFED236-7471-4DBA-8C00-D008C59BFFE6}">
      <dgm:prSet phldrT="[Text]"/>
      <dgm:spPr/>
      <dgm:t>
        <a:bodyPr/>
        <a:lstStyle/>
        <a:p>
          <a:r>
            <a:rPr lang="en-US" dirty="0" smtClean="0"/>
            <a:t>National Institute of Standards and Technology (NIST) </a:t>
          </a:r>
          <a:endParaRPr lang="en-US" dirty="0"/>
        </a:p>
      </dgm:t>
    </dgm:pt>
    <dgm:pt modelId="{FE2FA19A-D06D-4E8E-B706-BECC6831508D}" type="parTrans" cxnId="{AB15C9E7-2C0D-4183-B4A8-C2DC488D4468}">
      <dgm:prSet/>
      <dgm:spPr/>
    </dgm:pt>
    <dgm:pt modelId="{0C615ED5-5BDD-4034-89CD-C7F28DA2B99E}" type="sibTrans" cxnId="{AB15C9E7-2C0D-4183-B4A8-C2DC488D4468}">
      <dgm:prSet/>
      <dgm:spPr/>
    </dgm:pt>
    <dgm:pt modelId="{7AEA0C39-EBFB-4351-9A72-2863D4FE5122}" type="pres">
      <dgm:prSet presAssocID="{A52D565C-FE58-4A25-975F-0CD151A121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315064E-4761-49BE-9498-CD25898F4E27}" type="pres">
      <dgm:prSet presAssocID="{A52D565C-FE58-4A25-975F-0CD151A12118}" presName="Name1" presStyleCnt="0"/>
      <dgm:spPr/>
    </dgm:pt>
    <dgm:pt modelId="{428FE452-B406-4C50-868D-471B85831335}" type="pres">
      <dgm:prSet presAssocID="{A52D565C-FE58-4A25-975F-0CD151A12118}" presName="cycle" presStyleCnt="0"/>
      <dgm:spPr/>
    </dgm:pt>
    <dgm:pt modelId="{2BC0F4FF-A1BF-48D2-9FA6-C2A4917E9ED6}" type="pres">
      <dgm:prSet presAssocID="{A52D565C-FE58-4A25-975F-0CD151A12118}" presName="srcNode" presStyleLbl="node1" presStyleIdx="0" presStyleCnt="4"/>
      <dgm:spPr/>
    </dgm:pt>
    <dgm:pt modelId="{7842F80F-9200-4E8D-B4F1-C5F33030ED3E}" type="pres">
      <dgm:prSet presAssocID="{A52D565C-FE58-4A25-975F-0CD151A12118}" presName="conn" presStyleLbl="parChTrans1D2" presStyleIdx="0" presStyleCnt="1"/>
      <dgm:spPr/>
      <dgm:t>
        <a:bodyPr/>
        <a:lstStyle/>
        <a:p>
          <a:endParaRPr lang="en-US"/>
        </a:p>
      </dgm:t>
    </dgm:pt>
    <dgm:pt modelId="{B31FB2E9-2640-47B0-B5F0-96433A58BD95}" type="pres">
      <dgm:prSet presAssocID="{A52D565C-FE58-4A25-975F-0CD151A12118}" presName="extraNode" presStyleLbl="node1" presStyleIdx="0" presStyleCnt="4"/>
      <dgm:spPr/>
    </dgm:pt>
    <dgm:pt modelId="{890AC8CC-795D-46F5-8E55-61282B2B0863}" type="pres">
      <dgm:prSet presAssocID="{A52D565C-FE58-4A25-975F-0CD151A12118}" presName="dstNode" presStyleLbl="node1" presStyleIdx="0" presStyleCnt="4"/>
      <dgm:spPr/>
    </dgm:pt>
    <dgm:pt modelId="{A6472A08-919E-4B77-83AE-71672B49A15B}" type="pres">
      <dgm:prSet presAssocID="{899D6B91-0FBA-4DD5-8158-376E7663371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A4CDE-84F6-47AB-8E03-80C876AB4267}" type="pres">
      <dgm:prSet presAssocID="{899D6B91-0FBA-4DD5-8158-376E76633714}" presName="accent_1" presStyleCnt="0"/>
      <dgm:spPr/>
    </dgm:pt>
    <dgm:pt modelId="{4CD75230-A9DD-42CA-B555-F7EC6236955D}" type="pres">
      <dgm:prSet presAssocID="{899D6B91-0FBA-4DD5-8158-376E76633714}" presName="accentRepeatNode" presStyleLbl="solidFgAcc1" presStyleIdx="0" presStyleCnt="4"/>
      <dgm:spPr/>
    </dgm:pt>
    <dgm:pt modelId="{F5CB10E0-131F-4EBC-9289-57E5E7326AB0}" type="pres">
      <dgm:prSet presAssocID="{6241FFC6-6805-477C-8380-B7ACC09A2E2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C8E7A-78E5-4FF2-86C5-D3466DD1318E}" type="pres">
      <dgm:prSet presAssocID="{6241FFC6-6805-477C-8380-B7ACC09A2E23}" presName="accent_2" presStyleCnt="0"/>
      <dgm:spPr/>
    </dgm:pt>
    <dgm:pt modelId="{8D007811-0EFB-40C2-B66D-8D7C0D4D60A6}" type="pres">
      <dgm:prSet presAssocID="{6241FFC6-6805-477C-8380-B7ACC09A2E23}" presName="accentRepeatNode" presStyleLbl="solidFgAcc1" presStyleIdx="1" presStyleCnt="4"/>
      <dgm:spPr/>
    </dgm:pt>
    <dgm:pt modelId="{EBE269E1-D0B3-4794-853D-B5C8A0CB8097}" type="pres">
      <dgm:prSet presAssocID="{CBBEB1E2-8E8A-4781-803A-B1B11F5612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D614A-D63A-4D88-B042-6C6C138B6045}" type="pres">
      <dgm:prSet presAssocID="{CBBEB1E2-8E8A-4781-803A-B1B11F561221}" presName="accent_3" presStyleCnt="0"/>
      <dgm:spPr/>
    </dgm:pt>
    <dgm:pt modelId="{69126D84-8F93-450B-AFF3-D4AB91A9DB13}" type="pres">
      <dgm:prSet presAssocID="{CBBEB1E2-8E8A-4781-803A-B1B11F561221}" presName="accentRepeatNode" presStyleLbl="solidFgAcc1" presStyleIdx="2" presStyleCnt="4"/>
      <dgm:spPr/>
    </dgm:pt>
    <dgm:pt modelId="{D8B19A2C-424C-4103-A5A7-BB36AFB4B7B9}" type="pres">
      <dgm:prSet presAssocID="{9CFED236-7471-4DBA-8C00-D008C59BFFE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E2790-0359-40B2-ACF6-1BFF654B3852}" type="pres">
      <dgm:prSet presAssocID="{9CFED236-7471-4DBA-8C00-D008C59BFFE6}" presName="accent_4" presStyleCnt="0"/>
      <dgm:spPr/>
    </dgm:pt>
    <dgm:pt modelId="{76B11C16-FE90-499B-9F61-F006642FFB3E}" type="pres">
      <dgm:prSet presAssocID="{9CFED236-7471-4DBA-8C00-D008C59BFFE6}" presName="accentRepeatNode" presStyleLbl="solidFgAcc1" presStyleIdx="3" presStyleCnt="4"/>
      <dgm:spPr/>
    </dgm:pt>
  </dgm:ptLst>
  <dgm:cxnLst>
    <dgm:cxn modelId="{DB306A39-1C2F-47FB-9A59-F7C942D0CE46}" type="presOf" srcId="{9CFED236-7471-4DBA-8C00-D008C59BFFE6}" destId="{D8B19A2C-424C-4103-A5A7-BB36AFB4B7B9}" srcOrd="0" destOrd="0" presId="urn:microsoft.com/office/officeart/2008/layout/VerticalCurvedList"/>
    <dgm:cxn modelId="{AB15C9E7-2C0D-4183-B4A8-C2DC488D4468}" srcId="{A52D565C-FE58-4A25-975F-0CD151A12118}" destId="{9CFED236-7471-4DBA-8C00-D008C59BFFE6}" srcOrd="3" destOrd="0" parTransId="{FE2FA19A-D06D-4E8E-B706-BECC6831508D}" sibTransId="{0C615ED5-5BDD-4034-89CD-C7F28DA2B99E}"/>
    <dgm:cxn modelId="{4D0E4FAA-CBC1-4B1F-92FB-8EE0A19321BF}" type="presOf" srcId="{899D6B91-0FBA-4DD5-8158-376E76633714}" destId="{A6472A08-919E-4B77-83AE-71672B49A15B}" srcOrd="0" destOrd="0" presId="urn:microsoft.com/office/officeart/2008/layout/VerticalCurvedList"/>
    <dgm:cxn modelId="{88AECD00-5207-408A-87B6-E58BAD08C90C}" type="presOf" srcId="{A52D565C-FE58-4A25-975F-0CD151A12118}" destId="{7AEA0C39-EBFB-4351-9A72-2863D4FE5122}" srcOrd="0" destOrd="0" presId="urn:microsoft.com/office/officeart/2008/layout/VerticalCurvedList"/>
    <dgm:cxn modelId="{FAB3772B-662B-4C87-BF75-2658A767216E}" srcId="{A52D565C-FE58-4A25-975F-0CD151A12118}" destId="{899D6B91-0FBA-4DD5-8158-376E76633714}" srcOrd="0" destOrd="0" parTransId="{2835E029-0F8C-493D-A06C-AA88CC6F417A}" sibTransId="{CC22345A-E4BE-4CAA-99C3-8599E2493679}"/>
    <dgm:cxn modelId="{03D287D7-5075-4615-9D57-0B47D9CC2CEE}" srcId="{A52D565C-FE58-4A25-975F-0CD151A12118}" destId="{CBBEB1E2-8E8A-4781-803A-B1B11F561221}" srcOrd="2" destOrd="0" parTransId="{03D37045-F5AE-4148-8C82-6C8AD63C4655}" sibTransId="{15884F20-227C-4B10-8748-60E79CCCDDCC}"/>
    <dgm:cxn modelId="{FF4C1050-90C6-48A8-BB50-CC810AAEF9A2}" srcId="{A52D565C-FE58-4A25-975F-0CD151A12118}" destId="{6241FFC6-6805-477C-8380-B7ACC09A2E23}" srcOrd="1" destOrd="0" parTransId="{5C30F19B-FD9C-4B47-87E9-76E57A2EE962}" sibTransId="{86ECE928-822D-4FF0-9006-4A659980EEDC}"/>
    <dgm:cxn modelId="{970DBBBD-AEDA-45AA-AC0E-5AC1BC5A48B9}" type="presOf" srcId="{CC22345A-E4BE-4CAA-99C3-8599E2493679}" destId="{7842F80F-9200-4E8D-B4F1-C5F33030ED3E}" srcOrd="0" destOrd="0" presId="urn:microsoft.com/office/officeart/2008/layout/VerticalCurvedList"/>
    <dgm:cxn modelId="{DD4B3313-B09A-4106-A11C-78CD72BEC266}" type="presOf" srcId="{CBBEB1E2-8E8A-4781-803A-B1B11F561221}" destId="{EBE269E1-D0B3-4794-853D-B5C8A0CB8097}" srcOrd="0" destOrd="0" presId="urn:microsoft.com/office/officeart/2008/layout/VerticalCurvedList"/>
    <dgm:cxn modelId="{5936E93A-7FCD-4F8B-9E3A-598AADD1ADB2}" type="presOf" srcId="{6241FFC6-6805-477C-8380-B7ACC09A2E23}" destId="{F5CB10E0-131F-4EBC-9289-57E5E7326AB0}" srcOrd="0" destOrd="0" presId="urn:microsoft.com/office/officeart/2008/layout/VerticalCurvedList"/>
    <dgm:cxn modelId="{5C7247F2-DBFF-400C-A1F3-6F0177AD38A6}" type="presParOf" srcId="{7AEA0C39-EBFB-4351-9A72-2863D4FE5122}" destId="{0315064E-4761-49BE-9498-CD25898F4E27}" srcOrd="0" destOrd="0" presId="urn:microsoft.com/office/officeart/2008/layout/VerticalCurvedList"/>
    <dgm:cxn modelId="{C720B3A6-E4FF-4CFD-9845-1D5077B53C03}" type="presParOf" srcId="{0315064E-4761-49BE-9498-CD25898F4E27}" destId="{428FE452-B406-4C50-868D-471B85831335}" srcOrd="0" destOrd="0" presId="urn:microsoft.com/office/officeart/2008/layout/VerticalCurvedList"/>
    <dgm:cxn modelId="{F9125C6C-2DB6-4D9C-9F42-419B557F848A}" type="presParOf" srcId="{428FE452-B406-4C50-868D-471B85831335}" destId="{2BC0F4FF-A1BF-48D2-9FA6-C2A4917E9ED6}" srcOrd="0" destOrd="0" presId="urn:microsoft.com/office/officeart/2008/layout/VerticalCurvedList"/>
    <dgm:cxn modelId="{E2BA108A-AE66-46EC-B442-9952AA41746C}" type="presParOf" srcId="{428FE452-B406-4C50-868D-471B85831335}" destId="{7842F80F-9200-4E8D-B4F1-C5F33030ED3E}" srcOrd="1" destOrd="0" presId="urn:microsoft.com/office/officeart/2008/layout/VerticalCurvedList"/>
    <dgm:cxn modelId="{267DE704-E4FD-4101-AA16-DCFB2A3E7ED4}" type="presParOf" srcId="{428FE452-B406-4C50-868D-471B85831335}" destId="{B31FB2E9-2640-47B0-B5F0-96433A58BD95}" srcOrd="2" destOrd="0" presId="urn:microsoft.com/office/officeart/2008/layout/VerticalCurvedList"/>
    <dgm:cxn modelId="{46D49E89-CAFA-4140-A715-AE299D97DDCC}" type="presParOf" srcId="{428FE452-B406-4C50-868D-471B85831335}" destId="{890AC8CC-795D-46F5-8E55-61282B2B0863}" srcOrd="3" destOrd="0" presId="urn:microsoft.com/office/officeart/2008/layout/VerticalCurvedList"/>
    <dgm:cxn modelId="{1ECECEDB-98B6-4047-886C-CDE72A18F804}" type="presParOf" srcId="{0315064E-4761-49BE-9498-CD25898F4E27}" destId="{A6472A08-919E-4B77-83AE-71672B49A15B}" srcOrd="1" destOrd="0" presId="urn:microsoft.com/office/officeart/2008/layout/VerticalCurvedList"/>
    <dgm:cxn modelId="{EE497537-A68B-4E5A-95EA-725243A1D76C}" type="presParOf" srcId="{0315064E-4761-49BE-9498-CD25898F4E27}" destId="{2C7A4CDE-84F6-47AB-8E03-80C876AB4267}" srcOrd="2" destOrd="0" presId="urn:microsoft.com/office/officeart/2008/layout/VerticalCurvedList"/>
    <dgm:cxn modelId="{3A7331ED-EB5F-42EB-B3E3-8EA282A310A6}" type="presParOf" srcId="{2C7A4CDE-84F6-47AB-8E03-80C876AB4267}" destId="{4CD75230-A9DD-42CA-B555-F7EC6236955D}" srcOrd="0" destOrd="0" presId="urn:microsoft.com/office/officeart/2008/layout/VerticalCurvedList"/>
    <dgm:cxn modelId="{EC697D80-8BA8-4F16-9DD8-CDB2E5049552}" type="presParOf" srcId="{0315064E-4761-49BE-9498-CD25898F4E27}" destId="{F5CB10E0-131F-4EBC-9289-57E5E7326AB0}" srcOrd="3" destOrd="0" presId="urn:microsoft.com/office/officeart/2008/layout/VerticalCurvedList"/>
    <dgm:cxn modelId="{11C37DCC-71A4-4CBB-A479-5739B3014EF6}" type="presParOf" srcId="{0315064E-4761-49BE-9498-CD25898F4E27}" destId="{176C8E7A-78E5-4FF2-86C5-D3466DD1318E}" srcOrd="4" destOrd="0" presId="urn:microsoft.com/office/officeart/2008/layout/VerticalCurvedList"/>
    <dgm:cxn modelId="{17A0AADB-BDB4-407E-9280-779901E1AD32}" type="presParOf" srcId="{176C8E7A-78E5-4FF2-86C5-D3466DD1318E}" destId="{8D007811-0EFB-40C2-B66D-8D7C0D4D60A6}" srcOrd="0" destOrd="0" presId="urn:microsoft.com/office/officeart/2008/layout/VerticalCurvedList"/>
    <dgm:cxn modelId="{ABF2DD31-C683-411F-8D7F-2C960057055B}" type="presParOf" srcId="{0315064E-4761-49BE-9498-CD25898F4E27}" destId="{EBE269E1-D0B3-4794-853D-B5C8A0CB8097}" srcOrd="5" destOrd="0" presId="urn:microsoft.com/office/officeart/2008/layout/VerticalCurvedList"/>
    <dgm:cxn modelId="{72C54BD8-FFFF-49A6-8DD6-ACC1A443AF87}" type="presParOf" srcId="{0315064E-4761-49BE-9498-CD25898F4E27}" destId="{649D614A-D63A-4D88-B042-6C6C138B6045}" srcOrd="6" destOrd="0" presId="urn:microsoft.com/office/officeart/2008/layout/VerticalCurvedList"/>
    <dgm:cxn modelId="{219376DC-8644-4280-9A00-B5B88CBE0B60}" type="presParOf" srcId="{649D614A-D63A-4D88-B042-6C6C138B6045}" destId="{69126D84-8F93-450B-AFF3-D4AB91A9DB13}" srcOrd="0" destOrd="0" presId="urn:microsoft.com/office/officeart/2008/layout/VerticalCurvedList"/>
    <dgm:cxn modelId="{5785A77C-A44D-458A-819A-91A7FC0C0FB8}" type="presParOf" srcId="{0315064E-4761-49BE-9498-CD25898F4E27}" destId="{D8B19A2C-424C-4103-A5A7-BB36AFB4B7B9}" srcOrd="7" destOrd="0" presId="urn:microsoft.com/office/officeart/2008/layout/VerticalCurvedList"/>
    <dgm:cxn modelId="{780E7090-3B40-449D-937C-F68F921C962A}" type="presParOf" srcId="{0315064E-4761-49BE-9498-CD25898F4E27}" destId="{C99E2790-0359-40B2-ACF6-1BFF654B3852}" srcOrd="8" destOrd="0" presId="urn:microsoft.com/office/officeart/2008/layout/VerticalCurvedList"/>
    <dgm:cxn modelId="{633E3694-48B7-461C-AC20-A9207FFC9C12}" type="presParOf" srcId="{C99E2790-0359-40B2-ACF6-1BFF654B3852}" destId="{76B11C16-FE90-499B-9F61-F006642FFB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1D4B7A-3385-4B08-AEAA-BA06941309B9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BF59D8-0789-46BE-8C33-AD21BCD7EE30}">
      <dgm:prSet phldrT="[Text]"/>
      <dgm:spPr/>
      <dgm:t>
        <a:bodyPr/>
        <a:lstStyle/>
        <a:p>
          <a:r>
            <a:rPr lang="x-none" b="1" u="none" smtClean="0"/>
            <a:t>Total number of students </a:t>
          </a:r>
          <a:endParaRPr lang="en-US" dirty="0"/>
        </a:p>
      </dgm:t>
    </dgm:pt>
    <dgm:pt modelId="{C1380F40-A36C-43DA-A6FB-A6290D1384DD}" type="parTrans" cxnId="{D968534A-BB60-49F0-A5C6-8A00BA23D7E0}">
      <dgm:prSet/>
      <dgm:spPr/>
      <dgm:t>
        <a:bodyPr/>
        <a:lstStyle/>
        <a:p>
          <a:endParaRPr lang="en-US"/>
        </a:p>
      </dgm:t>
    </dgm:pt>
    <dgm:pt modelId="{4CE7A6D5-C83C-4AE6-8A87-9E8A19A2F231}" type="sibTrans" cxnId="{D968534A-BB60-49F0-A5C6-8A00BA23D7E0}">
      <dgm:prSet/>
      <dgm:spPr/>
      <dgm:t>
        <a:bodyPr/>
        <a:lstStyle/>
        <a:p>
          <a:endParaRPr lang="en-US"/>
        </a:p>
      </dgm:t>
    </dgm:pt>
    <dgm:pt modelId="{1A0207BC-1F44-4634-B24D-A68CB36A4AB3}">
      <dgm:prSet/>
      <dgm:spPr/>
      <dgm:t>
        <a:bodyPr/>
        <a:lstStyle/>
        <a:p>
          <a:r>
            <a:rPr lang="x-none" b="1" u="none" smtClean="0"/>
            <a:t>Instructor to student ratio </a:t>
          </a:r>
          <a:endParaRPr lang="en-US" b="1" u="none"/>
        </a:p>
      </dgm:t>
    </dgm:pt>
    <dgm:pt modelId="{971A8F2C-2285-49B7-AB82-931AB18F592A}" type="parTrans" cxnId="{D5886EAB-C169-4A64-BDBE-6FE2100C3C5C}">
      <dgm:prSet/>
      <dgm:spPr/>
      <dgm:t>
        <a:bodyPr/>
        <a:lstStyle/>
        <a:p>
          <a:endParaRPr lang="en-US"/>
        </a:p>
      </dgm:t>
    </dgm:pt>
    <dgm:pt modelId="{14BA00F0-196B-40AE-990E-CA897D07A42E}" type="sibTrans" cxnId="{D5886EAB-C169-4A64-BDBE-6FE2100C3C5C}">
      <dgm:prSet/>
      <dgm:spPr/>
      <dgm:t>
        <a:bodyPr/>
        <a:lstStyle/>
        <a:p>
          <a:endParaRPr lang="en-US"/>
        </a:p>
      </dgm:t>
    </dgm:pt>
    <dgm:pt modelId="{0B9E59A7-C5F7-4F62-892D-925BF8C07CFD}">
      <dgm:prSet/>
      <dgm:spPr/>
      <dgm:t>
        <a:bodyPr/>
        <a:lstStyle/>
        <a:p>
          <a:r>
            <a:rPr lang="x-none" b="1" u="none" smtClean="0"/>
            <a:t>Students possess the necessary prerequisite skills</a:t>
          </a:r>
          <a:endParaRPr lang="en-US" b="1" u="none" dirty="0"/>
        </a:p>
      </dgm:t>
    </dgm:pt>
    <dgm:pt modelId="{63506A29-24FA-4F7C-8505-7E70745DC2EF}" type="parTrans" cxnId="{C6720003-FA15-4745-858F-5F12F54A7C2A}">
      <dgm:prSet/>
      <dgm:spPr/>
      <dgm:t>
        <a:bodyPr/>
        <a:lstStyle/>
        <a:p>
          <a:endParaRPr lang="en-US"/>
        </a:p>
      </dgm:t>
    </dgm:pt>
    <dgm:pt modelId="{4E0EF395-1453-4FA7-97BE-ED604FB67903}" type="sibTrans" cxnId="{C6720003-FA15-4745-858F-5F12F54A7C2A}">
      <dgm:prSet/>
      <dgm:spPr/>
      <dgm:t>
        <a:bodyPr/>
        <a:lstStyle/>
        <a:p>
          <a:endParaRPr lang="en-US"/>
        </a:p>
      </dgm:t>
    </dgm:pt>
    <dgm:pt modelId="{36B3B764-B953-4780-812B-27ED4DAF034F}">
      <dgm:prSet/>
      <dgm:spPr/>
      <dgm:t>
        <a:bodyPr/>
        <a:lstStyle/>
        <a:p>
          <a:r>
            <a:rPr lang="x-none" b="1" u="none" smtClean="0"/>
            <a:t>Safety considerations </a:t>
          </a:r>
          <a:endParaRPr lang="en-US" b="1" u="none" dirty="0"/>
        </a:p>
      </dgm:t>
    </dgm:pt>
    <dgm:pt modelId="{6B9CE033-577F-4E3C-AED2-1ABD77D133AD}" type="parTrans" cxnId="{85DD1F16-3A66-4BCB-B3E0-18E955836B0F}">
      <dgm:prSet/>
      <dgm:spPr/>
      <dgm:t>
        <a:bodyPr/>
        <a:lstStyle/>
        <a:p>
          <a:endParaRPr lang="en-US"/>
        </a:p>
      </dgm:t>
    </dgm:pt>
    <dgm:pt modelId="{4BD67BD0-B900-415B-9963-B618D380C52A}" type="sibTrans" cxnId="{85DD1F16-3A66-4BCB-B3E0-18E955836B0F}">
      <dgm:prSet/>
      <dgm:spPr/>
      <dgm:t>
        <a:bodyPr/>
        <a:lstStyle/>
        <a:p>
          <a:endParaRPr lang="en-US"/>
        </a:p>
      </dgm:t>
    </dgm:pt>
    <dgm:pt modelId="{3C8AB419-267A-4016-804C-F618D3867670}">
      <dgm:prSet/>
      <dgm:spPr/>
      <dgm:t>
        <a:bodyPr/>
        <a:lstStyle/>
        <a:p>
          <a:r>
            <a:rPr lang="x-none" b="1" u="none" smtClean="0"/>
            <a:t>Equipment available </a:t>
          </a:r>
          <a:endParaRPr lang="en-US" b="1" u="none" dirty="0"/>
        </a:p>
      </dgm:t>
    </dgm:pt>
    <dgm:pt modelId="{909A4154-24DB-4A58-AC96-9B0E0B9FA7EF}" type="parTrans" cxnId="{00A99AFC-9812-44E3-BBCF-3FA0A3E50B37}">
      <dgm:prSet/>
      <dgm:spPr/>
      <dgm:t>
        <a:bodyPr/>
        <a:lstStyle/>
        <a:p>
          <a:endParaRPr lang="en-US"/>
        </a:p>
      </dgm:t>
    </dgm:pt>
    <dgm:pt modelId="{7202B825-1B28-4FF0-8A88-81A94DAEFB77}" type="sibTrans" cxnId="{00A99AFC-9812-44E3-BBCF-3FA0A3E50B37}">
      <dgm:prSet/>
      <dgm:spPr/>
      <dgm:t>
        <a:bodyPr/>
        <a:lstStyle/>
        <a:p>
          <a:endParaRPr lang="en-US"/>
        </a:p>
      </dgm:t>
    </dgm:pt>
    <dgm:pt modelId="{8FBBF82C-07DF-42AC-B69E-900B7EDF98E4}">
      <dgm:prSet/>
      <dgm:spPr/>
      <dgm:t>
        <a:bodyPr/>
        <a:lstStyle/>
        <a:p>
          <a:r>
            <a:rPr lang="x-none" b="1" u="none" smtClean="0"/>
            <a:t>Location and access </a:t>
          </a:r>
          <a:endParaRPr lang="en-US" b="1" u="none" dirty="0"/>
        </a:p>
      </dgm:t>
    </dgm:pt>
    <dgm:pt modelId="{0C96F040-D813-4554-93BB-6D2F7244D484}" type="parTrans" cxnId="{276655EB-3500-48E2-B58B-1C0AD32CC05F}">
      <dgm:prSet/>
      <dgm:spPr/>
      <dgm:t>
        <a:bodyPr/>
        <a:lstStyle/>
        <a:p>
          <a:endParaRPr lang="en-US"/>
        </a:p>
      </dgm:t>
    </dgm:pt>
    <dgm:pt modelId="{CCEF8D0A-8423-47D9-BA3E-39D5630C5D10}" type="sibTrans" cxnId="{276655EB-3500-48E2-B58B-1C0AD32CC05F}">
      <dgm:prSet/>
      <dgm:spPr/>
      <dgm:t>
        <a:bodyPr/>
        <a:lstStyle/>
        <a:p>
          <a:endParaRPr lang="en-US"/>
        </a:p>
      </dgm:t>
    </dgm:pt>
    <dgm:pt modelId="{5B547A40-ED19-46BB-B989-7765B5AF364D}" type="pres">
      <dgm:prSet presAssocID="{F21D4B7A-3385-4B08-AEAA-BA06941309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A26EC-6FD2-47F3-8749-A0B27ECB53DE}" type="pres">
      <dgm:prSet presAssocID="{D1BF59D8-0789-46BE-8C33-AD21BCD7EE30}" presName="linNode" presStyleCnt="0"/>
      <dgm:spPr/>
    </dgm:pt>
    <dgm:pt modelId="{CF632A6D-2301-4D68-980D-EDB517AD9DDD}" type="pres">
      <dgm:prSet presAssocID="{D1BF59D8-0789-46BE-8C33-AD21BCD7EE30}" presName="parentText" presStyleLbl="node1" presStyleIdx="0" presStyleCnt="6" custScaleX="154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54C4B-8F38-40FE-B6AE-48BBBA36CB07}" type="pres">
      <dgm:prSet presAssocID="{4CE7A6D5-C83C-4AE6-8A87-9E8A19A2F231}" presName="sp" presStyleCnt="0"/>
      <dgm:spPr/>
    </dgm:pt>
    <dgm:pt modelId="{E8B091A6-2DDA-4B1E-AE38-185A09703BEA}" type="pres">
      <dgm:prSet presAssocID="{1A0207BC-1F44-4634-B24D-A68CB36A4AB3}" presName="linNode" presStyleCnt="0"/>
      <dgm:spPr/>
    </dgm:pt>
    <dgm:pt modelId="{3AF8810C-45BA-47E6-B283-CDDC6789E03D}" type="pres">
      <dgm:prSet presAssocID="{1A0207BC-1F44-4634-B24D-A68CB36A4AB3}" presName="parentText" presStyleLbl="node1" presStyleIdx="1" presStyleCnt="6" custScaleX="154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12706-03BE-46B1-8EDE-878BE00C4B2C}" type="pres">
      <dgm:prSet presAssocID="{14BA00F0-196B-40AE-990E-CA897D07A42E}" presName="sp" presStyleCnt="0"/>
      <dgm:spPr/>
    </dgm:pt>
    <dgm:pt modelId="{77939219-D769-4B9C-BA9C-A1411869412D}" type="pres">
      <dgm:prSet presAssocID="{0B9E59A7-C5F7-4F62-892D-925BF8C07CFD}" presName="linNode" presStyleCnt="0"/>
      <dgm:spPr/>
    </dgm:pt>
    <dgm:pt modelId="{E6F4DB11-9B70-40C8-9E3F-8FB977E3A786}" type="pres">
      <dgm:prSet presAssocID="{0B9E59A7-C5F7-4F62-892D-925BF8C07CFD}" presName="parentText" presStyleLbl="node1" presStyleIdx="2" presStyleCnt="6" custScaleX="154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8C968-120E-41BE-B369-D6265F92C397}" type="pres">
      <dgm:prSet presAssocID="{4E0EF395-1453-4FA7-97BE-ED604FB67903}" presName="sp" presStyleCnt="0"/>
      <dgm:spPr/>
    </dgm:pt>
    <dgm:pt modelId="{168B63AB-0ACE-49DF-8889-D55201EF1930}" type="pres">
      <dgm:prSet presAssocID="{36B3B764-B953-4780-812B-27ED4DAF034F}" presName="linNode" presStyleCnt="0"/>
      <dgm:spPr/>
    </dgm:pt>
    <dgm:pt modelId="{78629677-BC49-4323-B255-BCDB3DAB3A71}" type="pres">
      <dgm:prSet presAssocID="{36B3B764-B953-4780-812B-27ED4DAF034F}" presName="parentText" presStyleLbl="node1" presStyleIdx="3" presStyleCnt="6" custScaleX="154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A9EDC-F7EE-4A34-A341-219AD38182CE}" type="pres">
      <dgm:prSet presAssocID="{4BD67BD0-B900-415B-9963-B618D380C52A}" presName="sp" presStyleCnt="0"/>
      <dgm:spPr/>
    </dgm:pt>
    <dgm:pt modelId="{C62906D9-3E57-49CF-B736-6EE8A41EA375}" type="pres">
      <dgm:prSet presAssocID="{3C8AB419-267A-4016-804C-F618D3867670}" presName="linNode" presStyleCnt="0"/>
      <dgm:spPr/>
    </dgm:pt>
    <dgm:pt modelId="{024F701D-6B56-4399-9510-C7890346CB69}" type="pres">
      <dgm:prSet presAssocID="{3C8AB419-267A-4016-804C-F618D3867670}" presName="parentText" presStyleLbl="node1" presStyleIdx="4" presStyleCnt="6" custScaleX="154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B505F-6ADD-4538-8228-969A97E7D56F}" type="pres">
      <dgm:prSet presAssocID="{7202B825-1B28-4FF0-8A88-81A94DAEFB77}" presName="sp" presStyleCnt="0"/>
      <dgm:spPr/>
    </dgm:pt>
    <dgm:pt modelId="{939490B2-709C-409B-9B98-6DB4F0A9BB15}" type="pres">
      <dgm:prSet presAssocID="{8FBBF82C-07DF-42AC-B69E-900B7EDF98E4}" presName="linNode" presStyleCnt="0"/>
      <dgm:spPr/>
    </dgm:pt>
    <dgm:pt modelId="{08A584C1-C659-4684-9239-8B65392D29CE}" type="pres">
      <dgm:prSet presAssocID="{8FBBF82C-07DF-42AC-B69E-900B7EDF98E4}" presName="parentText" presStyleLbl="node1" presStyleIdx="5" presStyleCnt="6" custScaleX="1549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68534A-BB60-49F0-A5C6-8A00BA23D7E0}" srcId="{F21D4B7A-3385-4B08-AEAA-BA06941309B9}" destId="{D1BF59D8-0789-46BE-8C33-AD21BCD7EE30}" srcOrd="0" destOrd="0" parTransId="{C1380F40-A36C-43DA-A6FB-A6290D1384DD}" sibTransId="{4CE7A6D5-C83C-4AE6-8A87-9E8A19A2F231}"/>
    <dgm:cxn modelId="{445B690E-60DC-4FEB-83F9-F376AE6A18E0}" type="presOf" srcId="{8FBBF82C-07DF-42AC-B69E-900B7EDF98E4}" destId="{08A584C1-C659-4684-9239-8B65392D29CE}" srcOrd="0" destOrd="0" presId="urn:microsoft.com/office/officeart/2005/8/layout/vList5"/>
    <dgm:cxn modelId="{0A1AEF7B-A6F1-46B0-A891-7DF8549F414C}" type="presOf" srcId="{D1BF59D8-0789-46BE-8C33-AD21BCD7EE30}" destId="{CF632A6D-2301-4D68-980D-EDB517AD9DDD}" srcOrd="0" destOrd="0" presId="urn:microsoft.com/office/officeart/2005/8/layout/vList5"/>
    <dgm:cxn modelId="{48B4BA9E-6CA0-4DA7-BD73-3B6C2FC78296}" type="presOf" srcId="{0B9E59A7-C5F7-4F62-892D-925BF8C07CFD}" destId="{E6F4DB11-9B70-40C8-9E3F-8FB977E3A786}" srcOrd="0" destOrd="0" presId="urn:microsoft.com/office/officeart/2005/8/layout/vList5"/>
    <dgm:cxn modelId="{00A99AFC-9812-44E3-BBCF-3FA0A3E50B37}" srcId="{F21D4B7A-3385-4B08-AEAA-BA06941309B9}" destId="{3C8AB419-267A-4016-804C-F618D3867670}" srcOrd="4" destOrd="0" parTransId="{909A4154-24DB-4A58-AC96-9B0E0B9FA7EF}" sibTransId="{7202B825-1B28-4FF0-8A88-81A94DAEFB77}"/>
    <dgm:cxn modelId="{5B98364D-A7B3-434C-A246-CDCE45C5C2CD}" type="presOf" srcId="{36B3B764-B953-4780-812B-27ED4DAF034F}" destId="{78629677-BC49-4323-B255-BCDB3DAB3A71}" srcOrd="0" destOrd="0" presId="urn:microsoft.com/office/officeart/2005/8/layout/vList5"/>
    <dgm:cxn modelId="{2C4E45F8-9103-464B-B247-6FC26E0D7D12}" type="presOf" srcId="{F21D4B7A-3385-4B08-AEAA-BA06941309B9}" destId="{5B547A40-ED19-46BB-B989-7765B5AF364D}" srcOrd="0" destOrd="0" presId="urn:microsoft.com/office/officeart/2005/8/layout/vList5"/>
    <dgm:cxn modelId="{276655EB-3500-48E2-B58B-1C0AD32CC05F}" srcId="{F21D4B7A-3385-4B08-AEAA-BA06941309B9}" destId="{8FBBF82C-07DF-42AC-B69E-900B7EDF98E4}" srcOrd="5" destOrd="0" parTransId="{0C96F040-D813-4554-93BB-6D2F7244D484}" sibTransId="{CCEF8D0A-8423-47D9-BA3E-39D5630C5D10}"/>
    <dgm:cxn modelId="{01289A3C-C86B-401D-A19F-B4743AC0E22B}" type="presOf" srcId="{1A0207BC-1F44-4634-B24D-A68CB36A4AB3}" destId="{3AF8810C-45BA-47E6-B283-CDDC6789E03D}" srcOrd="0" destOrd="0" presId="urn:microsoft.com/office/officeart/2005/8/layout/vList5"/>
    <dgm:cxn modelId="{C6720003-FA15-4745-858F-5F12F54A7C2A}" srcId="{F21D4B7A-3385-4B08-AEAA-BA06941309B9}" destId="{0B9E59A7-C5F7-4F62-892D-925BF8C07CFD}" srcOrd="2" destOrd="0" parTransId="{63506A29-24FA-4F7C-8505-7E70745DC2EF}" sibTransId="{4E0EF395-1453-4FA7-97BE-ED604FB67903}"/>
    <dgm:cxn modelId="{D5886EAB-C169-4A64-BDBE-6FE2100C3C5C}" srcId="{F21D4B7A-3385-4B08-AEAA-BA06941309B9}" destId="{1A0207BC-1F44-4634-B24D-A68CB36A4AB3}" srcOrd="1" destOrd="0" parTransId="{971A8F2C-2285-49B7-AB82-931AB18F592A}" sibTransId="{14BA00F0-196B-40AE-990E-CA897D07A42E}"/>
    <dgm:cxn modelId="{85DD1F16-3A66-4BCB-B3E0-18E955836B0F}" srcId="{F21D4B7A-3385-4B08-AEAA-BA06941309B9}" destId="{36B3B764-B953-4780-812B-27ED4DAF034F}" srcOrd="3" destOrd="0" parTransId="{6B9CE033-577F-4E3C-AED2-1ABD77D133AD}" sibTransId="{4BD67BD0-B900-415B-9963-B618D380C52A}"/>
    <dgm:cxn modelId="{90CB1B2D-497C-452C-BBAA-AFCA9FD3C946}" type="presOf" srcId="{3C8AB419-267A-4016-804C-F618D3867670}" destId="{024F701D-6B56-4399-9510-C7890346CB69}" srcOrd="0" destOrd="0" presId="urn:microsoft.com/office/officeart/2005/8/layout/vList5"/>
    <dgm:cxn modelId="{F362D3E2-B6FA-4B1E-B9F3-539DF63FE06E}" type="presParOf" srcId="{5B547A40-ED19-46BB-B989-7765B5AF364D}" destId="{B3EA26EC-6FD2-47F3-8749-A0B27ECB53DE}" srcOrd="0" destOrd="0" presId="urn:microsoft.com/office/officeart/2005/8/layout/vList5"/>
    <dgm:cxn modelId="{F36C4AB5-D2DB-4442-9482-F8277ED7EBE9}" type="presParOf" srcId="{B3EA26EC-6FD2-47F3-8749-A0B27ECB53DE}" destId="{CF632A6D-2301-4D68-980D-EDB517AD9DDD}" srcOrd="0" destOrd="0" presId="urn:microsoft.com/office/officeart/2005/8/layout/vList5"/>
    <dgm:cxn modelId="{F888E0B8-B473-4259-B6F4-A843BFB2E6C9}" type="presParOf" srcId="{5B547A40-ED19-46BB-B989-7765B5AF364D}" destId="{DED54C4B-8F38-40FE-B6AE-48BBBA36CB07}" srcOrd="1" destOrd="0" presId="urn:microsoft.com/office/officeart/2005/8/layout/vList5"/>
    <dgm:cxn modelId="{BD2F8ADB-ED10-4203-8C35-1A04BADFE5B6}" type="presParOf" srcId="{5B547A40-ED19-46BB-B989-7765B5AF364D}" destId="{E8B091A6-2DDA-4B1E-AE38-185A09703BEA}" srcOrd="2" destOrd="0" presId="urn:microsoft.com/office/officeart/2005/8/layout/vList5"/>
    <dgm:cxn modelId="{D2B24996-29BC-4DBA-BA2C-FEE5C0A10F29}" type="presParOf" srcId="{E8B091A6-2DDA-4B1E-AE38-185A09703BEA}" destId="{3AF8810C-45BA-47E6-B283-CDDC6789E03D}" srcOrd="0" destOrd="0" presId="urn:microsoft.com/office/officeart/2005/8/layout/vList5"/>
    <dgm:cxn modelId="{16D9BDFB-B166-4C7A-8456-7E28EEAE7DD7}" type="presParOf" srcId="{5B547A40-ED19-46BB-B989-7765B5AF364D}" destId="{9CC12706-03BE-46B1-8EDE-878BE00C4B2C}" srcOrd="3" destOrd="0" presId="urn:microsoft.com/office/officeart/2005/8/layout/vList5"/>
    <dgm:cxn modelId="{C293247A-43F6-4283-A834-59F8731CB712}" type="presParOf" srcId="{5B547A40-ED19-46BB-B989-7765B5AF364D}" destId="{77939219-D769-4B9C-BA9C-A1411869412D}" srcOrd="4" destOrd="0" presId="urn:microsoft.com/office/officeart/2005/8/layout/vList5"/>
    <dgm:cxn modelId="{1E7A46E6-345C-4A16-8010-6F419DF7DE9D}" type="presParOf" srcId="{77939219-D769-4B9C-BA9C-A1411869412D}" destId="{E6F4DB11-9B70-40C8-9E3F-8FB977E3A786}" srcOrd="0" destOrd="0" presId="urn:microsoft.com/office/officeart/2005/8/layout/vList5"/>
    <dgm:cxn modelId="{12FE4AFC-D7F0-4F74-BB09-D946A06AB28C}" type="presParOf" srcId="{5B547A40-ED19-46BB-B989-7765B5AF364D}" destId="{9138C968-120E-41BE-B369-D6265F92C397}" srcOrd="5" destOrd="0" presId="urn:microsoft.com/office/officeart/2005/8/layout/vList5"/>
    <dgm:cxn modelId="{355749CC-B849-4549-B740-FC13CDFA8C06}" type="presParOf" srcId="{5B547A40-ED19-46BB-B989-7765B5AF364D}" destId="{168B63AB-0ACE-49DF-8889-D55201EF1930}" srcOrd="6" destOrd="0" presId="urn:microsoft.com/office/officeart/2005/8/layout/vList5"/>
    <dgm:cxn modelId="{AD931900-E99A-4412-8CBA-238ADB517F74}" type="presParOf" srcId="{168B63AB-0ACE-49DF-8889-D55201EF1930}" destId="{78629677-BC49-4323-B255-BCDB3DAB3A71}" srcOrd="0" destOrd="0" presId="urn:microsoft.com/office/officeart/2005/8/layout/vList5"/>
    <dgm:cxn modelId="{F3BFC21E-1EAE-400E-AE36-61A6C58249D5}" type="presParOf" srcId="{5B547A40-ED19-46BB-B989-7765B5AF364D}" destId="{562A9EDC-F7EE-4A34-A341-219AD38182CE}" srcOrd="7" destOrd="0" presId="urn:microsoft.com/office/officeart/2005/8/layout/vList5"/>
    <dgm:cxn modelId="{8444AE9C-9C0D-4FC7-9AA6-D576385692FD}" type="presParOf" srcId="{5B547A40-ED19-46BB-B989-7765B5AF364D}" destId="{C62906D9-3E57-49CF-B736-6EE8A41EA375}" srcOrd="8" destOrd="0" presId="urn:microsoft.com/office/officeart/2005/8/layout/vList5"/>
    <dgm:cxn modelId="{919FA453-A7EB-446D-BE3A-D0F527088E90}" type="presParOf" srcId="{C62906D9-3E57-49CF-B736-6EE8A41EA375}" destId="{024F701D-6B56-4399-9510-C7890346CB69}" srcOrd="0" destOrd="0" presId="urn:microsoft.com/office/officeart/2005/8/layout/vList5"/>
    <dgm:cxn modelId="{82FA4BE5-484C-4A62-AFC1-5774FE2D30D5}" type="presParOf" srcId="{5B547A40-ED19-46BB-B989-7765B5AF364D}" destId="{842B505F-6ADD-4538-8228-969A97E7D56F}" srcOrd="9" destOrd="0" presId="urn:microsoft.com/office/officeart/2005/8/layout/vList5"/>
    <dgm:cxn modelId="{B862B51F-D978-4575-BD48-C05DE920A9C8}" type="presParOf" srcId="{5B547A40-ED19-46BB-B989-7765B5AF364D}" destId="{939490B2-709C-409B-9B98-6DB4F0A9BB15}" srcOrd="10" destOrd="0" presId="urn:microsoft.com/office/officeart/2005/8/layout/vList5"/>
    <dgm:cxn modelId="{EBEB7550-F5E5-4DF9-ABFD-7164C48D7B41}" type="presParOf" srcId="{939490B2-709C-409B-9B98-6DB4F0A9BB15}" destId="{08A584C1-C659-4684-9239-8B65392D29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8A7E1F2-C6F0-4DE5-A4EA-A8F9DF9D9BEB}" type="doc">
      <dgm:prSet loTypeId="urn:microsoft.com/office/officeart/2005/8/layout/default#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793473-48D1-4C08-8BFF-31BDE7AC15C1}">
      <dgm:prSet phldrT="[Text]"/>
      <dgm:spPr/>
      <dgm:t>
        <a:bodyPr/>
        <a:lstStyle/>
        <a:p>
          <a:r>
            <a:rPr lang="x-none" b="1" u="none" smtClean="0"/>
            <a:t>Environmental conditions</a:t>
          </a:r>
          <a:endParaRPr lang="en-US" b="1" dirty="0"/>
        </a:p>
      </dgm:t>
    </dgm:pt>
    <dgm:pt modelId="{59FB4ADE-E30F-437B-A32B-06B3B43134CD}" type="parTrans" cxnId="{C188A57A-7556-4C60-960D-61A12954AF1D}">
      <dgm:prSet/>
      <dgm:spPr/>
      <dgm:t>
        <a:bodyPr/>
        <a:lstStyle/>
        <a:p>
          <a:endParaRPr lang="en-US"/>
        </a:p>
      </dgm:t>
    </dgm:pt>
    <dgm:pt modelId="{FB870973-9F16-433A-8868-EE6BDE8A985A}" type="sibTrans" cxnId="{C188A57A-7556-4C60-960D-61A12954AF1D}">
      <dgm:prSet/>
      <dgm:spPr/>
      <dgm:t>
        <a:bodyPr/>
        <a:lstStyle/>
        <a:p>
          <a:endParaRPr lang="en-US"/>
        </a:p>
      </dgm:t>
    </dgm:pt>
    <dgm:pt modelId="{D1550A11-AC6E-40ED-AEBE-309F42ABAC11}">
      <dgm:prSet/>
      <dgm:spPr/>
      <dgm:t>
        <a:bodyPr/>
        <a:lstStyle/>
        <a:p>
          <a:r>
            <a:rPr lang="x-none" b="1" u="none" smtClean="0"/>
            <a:t>Structural condition </a:t>
          </a:r>
          <a:endParaRPr lang="en-US" b="1" u="none" dirty="0"/>
        </a:p>
      </dgm:t>
    </dgm:pt>
    <dgm:pt modelId="{C89BCA09-8551-4C69-868F-A42B34F83E9D}" type="parTrans" cxnId="{C294D279-4FA8-4E96-8CBB-40B5AC7C3C1E}">
      <dgm:prSet/>
      <dgm:spPr/>
      <dgm:t>
        <a:bodyPr/>
        <a:lstStyle/>
        <a:p>
          <a:endParaRPr lang="en-US"/>
        </a:p>
      </dgm:t>
    </dgm:pt>
    <dgm:pt modelId="{99C9CCF7-67CD-4587-B410-A0EC7A88FB9E}" type="sibTrans" cxnId="{C294D279-4FA8-4E96-8CBB-40B5AC7C3C1E}">
      <dgm:prSet/>
      <dgm:spPr/>
      <dgm:t>
        <a:bodyPr/>
        <a:lstStyle/>
        <a:p>
          <a:endParaRPr lang="en-US"/>
        </a:p>
      </dgm:t>
    </dgm:pt>
    <dgm:pt modelId="{F463F34E-3F44-483B-BB16-36C797D3B16A}">
      <dgm:prSet/>
      <dgm:spPr/>
      <dgm:t>
        <a:bodyPr/>
        <a:lstStyle/>
        <a:p>
          <a:r>
            <a:rPr lang="x-none" b="1" u="none" smtClean="0"/>
            <a:t>Training possibilities </a:t>
          </a:r>
          <a:endParaRPr lang="en-US" b="1" u="none" dirty="0"/>
        </a:p>
      </dgm:t>
    </dgm:pt>
    <dgm:pt modelId="{DF447B4F-EBFE-4A8E-9E35-A77910BA915A}" type="parTrans" cxnId="{F2581852-D04E-4E86-ACE0-6C8B63DEB119}">
      <dgm:prSet/>
      <dgm:spPr/>
      <dgm:t>
        <a:bodyPr/>
        <a:lstStyle/>
        <a:p>
          <a:endParaRPr lang="en-US"/>
        </a:p>
      </dgm:t>
    </dgm:pt>
    <dgm:pt modelId="{4724AC67-9361-4AD0-BD29-44FC93AC2601}" type="sibTrans" cxnId="{F2581852-D04E-4E86-ACE0-6C8B63DEB119}">
      <dgm:prSet/>
      <dgm:spPr/>
      <dgm:t>
        <a:bodyPr/>
        <a:lstStyle/>
        <a:p>
          <a:endParaRPr lang="en-US"/>
        </a:p>
      </dgm:t>
    </dgm:pt>
    <dgm:pt modelId="{89CAD973-5D1B-4EA8-8E6A-F1893107FCAE}">
      <dgm:prSet/>
      <dgm:spPr/>
      <dgm:t>
        <a:bodyPr/>
        <a:lstStyle/>
        <a:p>
          <a:r>
            <a:rPr lang="x-none" b="1" u="none" smtClean="0"/>
            <a:t>Instructor responsibilities </a:t>
          </a:r>
          <a:endParaRPr lang="en-US" b="1" u="none" dirty="0"/>
        </a:p>
      </dgm:t>
    </dgm:pt>
    <dgm:pt modelId="{83DD3AE2-B3ED-4ED7-BE6E-EB082DCD4054}" type="parTrans" cxnId="{877B6E37-D642-436F-B0F3-72BCB32C74B9}">
      <dgm:prSet/>
      <dgm:spPr/>
      <dgm:t>
        <a:bodyPr/>
        <a:lstStyle/>
        <a:p>
          <a:endParaRPr lang="en-US"/>
        </a:p>
      </dgm:t>
    </dgm:pt>
    <dgm:pt modelId="{D9A89FAA-F45C-4A0F-8D70-6D4D856410F1}" type="sibTrans" cxnId="{877B6E37-D642-436F-B0F3-72BCB32C74B9}">
      <dgm:prSet/>
      <dgm:spPr/>
      <dgm:t>
        <a:bodyPr/>
        <a:lstStyle/>
        <a:p>
          <a:endParaRPr lang="en-US"/>
        </a:p>
      </dgm:t>
    </dgm:pt>
    <dgm:pt modelId="{7D269243-11D6-47C0-99D0-5C76277F100B}">
      <dgm:prSet/>
      <dgm:spPr/>
      <dgm:t>
        <a:bodyPr/>
        <a:lstStyle/>
        <a:p>
          <a:r>
            <a:rPr lang="x-none" b="1" u="none" smtClean="0"/>
            <a:t>Fuel usage</a:t>
          </a:r>
          <a:endParaRPr lang="en-US" b="1" u="none" dirty="0"/>
        </a:p>
      </dgm:t>
    </dgm:pt>
    <dgm:pt modelId="{96D2F0F3-4B2A-4989-AD93-1D07CDFD6AD6}" type="parTrans" cxnId="{FF0C0E66-943A-491D-9042-91DC690D9B22}">
      <dgm:prSet/>
      <dgm:spPr/>
      <dgm:t>
        <a:bodyPr/>
        <a:lstStyle/>
        <a:p>
          <a:endParaRPr lang="en-US"/>
        </a:p>
      </dgm:t>
    </dgm:pt>
    <dgm:pt modelId="{961B6AD8-3D1B-4625-93C7-51A6FAE4C5DE}" type="sibTrans" cxnId="{FF0C0E66-943A-491D-9042-91DC690D9B22}">
      <dgm:prSet/>
      <dgm:spPr/>
      <dgm:t>
        <a:bodyPr/>
        <a:lstStyle/>
        <a:p>
          <a:endParaRPr lang="en-US"/>
        </a:p>
      </dgm:t>
    </dgm:pt>
    <dgm:pt modelId="{6F81E1C0-37E8-4011-BE52-4C2D7F899B25}">
      <dgm:prSet/>
      <dgm:spPr/>
      <dgm:t>
        <a:bodyPr/>
        <a:lstStyle/>
        <a:p>
          <a:r>
            <a:rPr lang="en-US" b="1" dirty="0" smtClean="0"/>
            <a:t>Water supply requirements</a:t>
          </a:r>
          <a:endParaRPr lang="en-US" b="1" dirty="0"/>
        </a:p>
      </dgm:t>
    </dgm:pt>
    <dgm:pt modelId="{EE229B63-52FF-4489-A2C8-FDEE41904CC1}" type="parTrans" cxnId="{06D11CC0-940B-4E01-9929-4249E9298AA9}">
      <dgm:prSet/>
      <dgm:spPr/>
      <dgm:t>
        <a:bodyPr/>
        <a:lstStyle/>
        <a:p>
          <a:endParaRPr lang="en-US"/>
        </a:p>
      </dgm:t>
    </dgm:pt>
    <dgm:pt modelId="{439EA29B-CDBE-42D6-A553-F21F632FA835}" type="sibTrans" cxnId="{06D11CC0-940B-4E01-9929-4249E9298AA9}">
      <dgm:prSet/>
      <dgm:spPr/>
      <dgm:t>
        <a:bodyPr/>
        <a:lstStyle/>
        <a:p>
          <a:endParaRPr lang="en-US"/>
        </a:p>
      </dgm:t>
    </dgm:pt>
    <dgm:pt modelId="{AE7575C3-FF2B-4C1E-918B-CF669A48C93A}" type="pres">
      <dgm:prSet presAssocID="{F8A7E1F2-C6F0-4DE5-A4EA-A8F9DF9D9B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91010-86C6-4C09-B276-48768BBBC378}" type="pres">
      <dgm:prSet presAssocID="{CF793473-48D1-4C08-8BFF-31BDE7AC15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340FC-B33C-4D72-B2B7-8AB88ADB9BD4}" type="pres">
      <dgm:prSet presAssocID="{FB870973-9F16-433A-8868-EE6BDE8A985A}" presName="sibTrans" presStyleCnt="0"/>
      <dgm:spPr/>
    </dgm:pt>
    <dgm:pt modelId="{EA94E485-DF3E-42FB-9CF7-09DCE68E7732}" type="pres">
      <dgm:prSet presAssocID="{D1550A11-AC6E-40ED-AEBE-309F42ABAC1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F6208-FA24-453C-8A4C-DA4B13AF622E}" type="pres">
      <dgm:prSet presAssocID="{99C9CCF7-67CD-4587-B410-A0EC7A88FB9E}" presName="sibTrans" presStyleCnt="0"/>
      <dgm:spPr/>
    </dgm:pt>
    <dgm:pt modelId="{AAAE94DF-9184-43DC-8B4C-0A81358E230D}" type="pres">
      <dgm:prSet presAssocID="{F463F34E-3F44-483B-BB16-36C797D3B16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193E9-2923-467E-8D52-CE573B73525C}" type="pres">
      <dgm:prSet presAssocID="{4724AC67-9361-4AD0-BD29-44FC93AC2601}" presName="sibTrans" presStyleCnt="0"/>
      <dgm:spPr/>
    </dgm:pt>
    <dgm:pt modelId="{E1CC525C-9176-4326-9B51-6EB356E2372C}" type="pres">
      <dgm:prSet presAssocID="{89CAD973-5D1B-4EA8-8E6A-F1893107FC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1577A-1BAE-4A32-B0B5-C5BD79D697F7}" type="pres">
      <dgm:prSet presAssocID="{D9A89FAA-F45C-4A0F-8D70-6D4D856410F1}" presName="sibTrans" presStyleCnt="0"/>
      <dgm:spPr/>
    </dgm:pt>
    <dgm:pt modelId="{4EF5AFB8-01D4-4639-A308-F6A1B22698B3}" type="pres">
      <dgm:prSet presAssocID="{7D269243-11D6-47C0-99D0-5C76277F10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7778D-4015-4994-8746-2536BA25DF21}" type="pres">
      <dgm:prSet presAssocID="{961B6AD8-3D1B-4625-93C7-51A6FAE4C5DE}" presName="sibTrans" presStyleCnt="0"/>
      <dgm:spPr/>
    </dgm:pt>
    <dgm:pt modelId="{9F145510-6AF4-41B1-A508-6C9C7F8B450A}" type="pres">
      <dgm:prSet presAssocID="{6F81E1C0-37E8-4011-BE52-4C2D7F899B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C31B17-3144-4165-A0C5-D3855D4B63AA}" type="presOf" srcId="{CF793473-48D1-4C08-8BFF-31BDE7AC15C1}" destId="{0DE91010-86C6-4C09-B276-48768BBBC378}" srcOrd="0" destOrd="0" presId="urn:microsoft.com/office/officeart/2005/8/layout/default#6"/>
    <dgm:cxn modelId="{13767C1C-556F-4A5F-98B8-5B275BB53056}" type="presOf" srcId="{F463F34E-3F44-483B-BB16-36C797D3B16A}" destId="{AAAE94DF-9184-43DC-8B4C-0A81358E230D}" srcOrd="0" destOrd="0" presId="urn:microsoft.com/office/officeart/2005/8/layout/default#6"/>
    <dgm:cxn modelId="{FF0C0E66-943A-491D-9042-91DC690D9B22}" srcId="{F8A7E1F2-C6F0-4DE5-A4EA-A8F9DF9D9BEB}" destId="{7D269243-11D6-47C0-99D0-5C76277F100B}" srcOrd="4" destOrd="0" parTransId="{96D2F0F3-4B2A-4989-AD93-1D07CDFD6AD6}" sibTransId="{961B6AD8-3D1B-4625-93C7-51A6FAE4C5DE}"/>
    <dgm:cxn modelId="{56677187-0C40-4179-B12C-60DD1D017A2F}" type="presOf" srcId="{D1550A11-AC6E-40ED-AEBE-309F42ABAC11}" destId="{EA94E485-DF3E-42FB-9CF7-09DCE68E7732}" srcOrd="0" destOrd="0" presId="urn:microsoft.com/office/officeart/2005/8/layout/default#6"/>
    <dgm:cxn modelId="{877B6E37-D642-436F-B0F3-72BCB32C74B9}" srcId="{F8A7E1F2-C6F0-4DE5-A4EA-A8F9DF9D9BEB}" destId="{89CAD973-5D1B-4EA8-8E6A-F1893107FCAE}" srcOrd="3" destOrd="0" parTransId="{83DD3AE2-B3ED-4ED7-BE6E-EB082DCD4054}" sibTransId="{D9A89FAA-F45C-4A0F-8D70-6D4D856410F1}"/>
    <dgm:cxn modelId="{06D11CC0-940B-4E01-9929-4249E9298AA9}" srcId="{F8A7E1F2-C6F0-4DE5-A4EA-A8F9DF9D9BEB}" destId="{6F81E1C0-37E8-4011-BE52-4C2D7F899B25}" srcOrd="5" destOrd="0" parTransId="{EE229B63-52FF-4489-A2C8-FDEE41904CC1}" sibTransId="{439EA29B-CDBE-42D6-A553-F21F632FA835}"/>
    <dgm:cxn modelId="{82E9B9C8-D40C-4232-B5E1-FC6FEA506CB7}" type="presOf" srcId="{6F81E1C0-37E8-4011-BE52-4C2D7F899B25}" destId="{9F145510-6AF4-41B1-A508-6C9C7F8B450A}" srcOrd="0" destOrd="0" presId="urn:microsoft.com/office/officeart/2005/8/layout/default#6"/>
    <dgm:cxn modelId="{C294D279-4FA8-4E96-8CBB-40B5AC7C3C1E}" srcId="{F8A7E1F2-C6F0-4DE5-A4EA-A8F9DF9D9BEB}" destId="{D1550A11-AC6E-40ED-AEBE-309F42ABAC11}" srcOrd="1" destOrd="0" parTransId="{C89BCA09-8551-4C69-868F-A42B34F83E9D}" sibTransId="{99C9CCF7-67CD-4587-B410-A0EC7A88FB9E}"/>
    <dgm:cxn modelId="{0A838193-BCDB-4381-9235-43673102F85A}" type="presOf" srcId="{89CAD973-5D1B-4EA8-8E6A-F1893107FCAE}" destId="{E1CC525C-9176-4326-9B51-6EB356E2372C}" srcOrd="0" destOrd="0" presId="urn:microsoft.com/office/officeart/2005/8/layout/default#6"/>
    <dgm:cxn modelId="{FFA1217A-DB1A-41A6-995B-34B21CE19207}" type="presOf" srcId="{7D269243-11D6-47C0-99D0-5C76277F100B}" destId="{4EF5AFB8-01D4-4639-A308-F6A1B22698B3}" srcOrd="0" destOrd="0" presId="urn:microsoft.com/office/officeart/2005/8/layout/default#6"/>
    <dgm:cxn modelId="{B31E3626-54E3-41F7-AABD-43CEB52E4E7C}" type="presOf" srcId="{F8A7E1F2-C6F0-4DE5-A4EA-A8F9DF9D9BEB}" destId="{AE7575C3-FF2B-4C1E-918B-CF669A48C93A}" srcOrd="0" destOrd="0" presId="urn:microsoft.com/office/officeart/2005/8/layout/default#6"/>
    <dgm:cxn modelId="{C188A57A-7556-4C60-960D-61A12954AF1D}" srcId="{F8A7E1F2-C6F0-4DE5-A4EA-A8F9DF9D9BEB}" destId="{CF793473-48D1-4C08-8BFF-31BDE7AC15C1}" srcOrd="0" destOrd="0" parTransId="{59FB4ADE-E30F-437B-A32B-06B3B43134CD}" sibTransId="{FB870973-9F16-433A-8868-EE6BDE8A985A}"/>
    <dgm:cxn modelId="{F2581852-D04E-4E86-ACE0-6C8B63DEB119}" srcId="{F8A7E1F2-C6F0-4DE5-A4EA-A8F9DF9D9BEB}" destId="{F463F34E-3F44-483B-BB16-36C797D3B16A}" srcOrd="2" destOrd="0" parTransId="{DF447B4F-EBFE-4A8E-9E35-A77910BA915A}" sibTransId="{4724AC67-9361-4AD0-BD29-44FC93AC2601}"/>
    <dgm:cxn modelId="{67FD3A46-436C-498A-8600-305D78F8D997}" type="presParOf" srcId="{AE7575C3-FF2B-4C1E-918B-CF669A48C93A}" destId="{0DE91010-86C6-4C09-B276-48768BBBC378}" srcOrd="0" destOrd="0" presId="urn:microsoft.com/office/officeart/2005/8/layout/default#6"/>
    <dgm:cxn modelId="{0AFAB2BB-3B1F-41A5-AA3A-7E052B3950FA}" type="presParOf" srcId="{AE7575C3-FF2B-4C1E-918B-CF669A48C93A}" destId="{A5D340FC-B33C-4D72-B2B7-8AB88ADB9BD4}" srcOrd="1" destOrd="0" presId="urn:microsoft.com/office/officeart/2005/8/layout/default#6"/>
    <dgm:cxn modelId="{C852F86D-B339-4AC0-91BF-F682DAE58D1D}" type="presParOf" srcId="{AE7575C3-FF2B-4C1E-918B-CF669A48C93A}" destId="{EA94E485-DF3E-42FB-9CF7-09DCE68E7732}" srcOrd="2" destOrd="0" presId="urn:microsoft.com/office/officeart/2005/8/layout/default#6"/>
    <dgm:cxn modelId="{451B97D9-0469-4282-BF98-02AF053425E0}" type="presParOf" srcId="{AE7575C3-FF2B-4C1E-918B-CF669A48C93A}" destId="{7F8F6208-FA24-453C-8A4C-DA4B13AF622E}" srcOrd="3" destOrd="0" presId="urn:microsoft.com/office/officeart/2005/8/layout/default#6"/>
    <dgm:cxn modelId="{0A2972E5-4DFF-4581-9F82-39BECF6307E4}" type="presParOf" srcId="{AE7575C3-FF2B-4C1E-918B-CF669A48C93A}" destId="{AAAE94DF-9184-43DC-8B4C-0A81358E230D}" srcOrd="4" destOrd="0" presId="urn:microsoft.com/office/officeart/2005/8/layout/default#6"/>
    <dgm:cxn modelId="{A70A2E14-158D-40F7-BB6E-4F4F7D523BD8}" type="presParOf" srcId="{AE7575C3-FF2B-4C1E-918B-CF669A48C93A}" destId="{EFB193E9-2923-467E-8D52-CE573B73525C}" srcOrd="5" destOrd="0" presId="urn:microsoft.com/office/officeart/2005/8/layout/default#6"/>
    <dgm:cxn modelId="{48615810-729A-44DA-862D-BF958596E9BE}" type="presParOf" srcId="{AE7575C3-FF2B-4C1E-918B-CF669A48C93A}" destId="{E1CC525C-9176-4326-9B51-6EB356E2372C}" srcOrd="6" destOrd="0" presId="urn:microsoft.com/office/officeart/2005/8/layout/default#6"/>
    <dgm:cxn modelId="{290C0BC5-5FFD-402B-8D41-EF35BDF698F6}" type="presParOf" srcId="{AE7575C3-FF2B-4C1E-918B-CF669A48C93A}" destId="{F1F1577A-1BAE-4A32-B0B5-C5BD79D697F7}" srcOrd="7" destOrd="0" presId="urn:microsoft.com/office/officeart/2005/8/layout/default#6"/>
    <dgm:cxn modelId="{BAEE1AAC-EA44-41A1-AEA9-259527AEC68C}" type="presParOf" srcId="{AE7575C3-FF2B-4C1E-918B-CF669A48C93A}" destId="{4EF5AFB8-01D4-4639-A308-F6A1B22698B3}" srcOrd="8" destOrd="0" presId="urn:microsoft.com/office/officeart/2005/8/layout/default#6"/>
    <dgm:cxn modelId="{3F553D99-EE14-404D-9DBF-3ED2C7091C97}" type="presParOf" srcId="{AE7575C3-FF2B-4C1E-918B-CF669A48C93A}" destId="{8B97778D-4015-4994-8746-2536BA25DF21}" srcOrd="9" destOrd="0" presId="urn:microsoft.com/office/officeart/2005/8/layout/default#6"/>
    <dgm:cxn modelId="{07E413D0-1D27-405E-BF04-1A9925288F5A}" type="presParOf" srcId="{AE7575C3-FF2B-4C1E-918B-CF669A48C93A}" destId="{9F145510-6AF4-41B1-A508-6C9C7F8B450A}" srcOrd="1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6D2C24-A3BF-4E23-AFF4-5D1FBA5038A2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038A1A-9427-40FB-8A34-128C49FB83CC}">
      <dgm:prSet phldrT="[Text]"/>
      <dgm:spPr/>
      <dgm:t>
        <a:bodyPr/>
        <a:lstStyle/>
        <a:p>
          <a:r>
            <a:rPr lang="x-none" b="0" u="none" smtClean="0"/>
            <a:t>Multiple fires can be lit in purpose-built structures</a:t>
          </a:r>
          <a:endParaRPr lang="en-US" b="0" dirty="0"/>
        </a:p>
      </dgm:t>
    </dgm:pt>
    <dgm:pt modelId="{4D087E38-9333-4CFF-A7B5-E18A8E70EACD}" type="parTrans" cxnId="{63824880-0999-44C7-ABF1-A0361A2A0651}">
      <dgm:prSet/>
      <dgm:spPr/>
      <dgm:t>
        <a:bodyPr/>
        <a:lstStyle/>
        <a:p>
          <a:endParaRPr lang="en-US"/>
        </a:p>
      </dgm:t>
    </dgm:pt>
    <dgm:pt modelId="{8358C76A-0F20-47EF-8E1C-AE40F32E610E}" type="sibTrans" cxnId="{63824880-0999-44C7-ABF1-A0361A2A0651}">
      <dgm:prSet/>
      <dgm:spPr/>
      <dgm:t>
        <a:bodyPr/>
        <a:lstStyle/>
        <a:p>
          <a:endParaRPr lang="en-US"/>
        </a:p>
      </dgm:t>
    </dgm:pt>
    <dgm:pt modelId="{6DA4D3AF-BB02-406C-A554-B2149305F6CF}">
      <dgm:prSet/>
      <dgm:spPr/>
      <dgm:t>
        <a:bodyPr/>
        <a:lstStyle/>
        <a:p>
          <a:r>
            <a:rPr lang="x-none" b="0" u="none" smtClean="0"/>
            <a:t>A single water supply may be used</a:t>
          </a:r>
          <a:endParaRPr lang="en-US" b="0" u="none" dirty="0"/>
        </a:p>
      </dgm:t>
    </dgm:pt>
    <dgm:pt modelId="{AEBC58AE-C734-49FD-804A-5A896BBCACAD}" type="parTrans" cxnId="{C477EFBE-750A-4B3A-AFF6-19C2988A58C1}">
      <dgm:prSet/>
      <dgm:spPr/>
      <dgm:t>
        <a:bodyPr/>
        <a:lstStyle/>
        <a:p>
          <a:endParaRPr lang="en-US"/>
        </a:p>
      </dgm:t>
    </dgm:pt>
    <dgm:pt modelId="{077A4A44-0E8A-4CDF-8295-C1D3A13DE6DE}" type="sibTrans" cxnId="{C477EFBE-750A-4B3A-AFF6-19C2988A58C1}">
      <dgm:prSet/>
      <dgm:spPr/>
      <dgm:t>
        <a:bodyPr/>
        <a:lstStyle/>
        <a:p>
          <a:endParaRPr lang="en-US"/>
        </a:p>
      </dgm:t>
    </dgm:pt>
    <dgm:pt modelId="{D30ADA6C-3681-4A2A-AD93-4489757F2769}">
      <dgm:prSet/>
      <dgm:spPr/>
      <dgm:t>
        <a:bodyPr/>
        <a:lstStyle/>
        <a:p>
          <a:r>
            <a:rPr lang="en-US" b="0" dirty="0" smtClean="0"/>
            <a:t>Additional requirements for testing and inspection of burn structures</a:t>
          </a:r>
          <a:endParaRPr lang="en-US" b="0" dirty="0"/>
        </a:p>
      </dgm:t>
    </dgm:pt>
    <dgm:pt modelId="{DD98C24A-11C5-4D41-B7A7-60D0BEF7CAC2}" type="parTrans" cxnId="{73E0D41F-320C-4AD0-A883-799BC05283CF}">
      <dgm:prSet/>
      <dgm:spPr/>
      <dgm:t>
        <a:bodyPr/>
        <a:lstStyle/>
        <a:p>
          <a:endParaRPr lang="en-US"/>
        </a:p>
      </dgm:t>
    </dgm:pt>
    <dgm:pt modelId="{A392EF7B-130C-4BDE-92E8-6A1934A0199C}" type="sibTrans" cxnId="{73E0D41F-320C-4AD0-A883-799BC05283CF}">
      <dgm:prSet/>
      <dgm:spPr/>
      <dgm:t>
        <a:bodyPr/>
        <a:lstStyle/>
        <a:p>
          <a:endParaRPr lang="en-US"/>
        </a:p>
      </dgm:t>
    </dgm:pt>
    <dgm:pt modelId="{C812778B-3E18-4FD2-8AA9-B5BF1914C2AA}" type="pres">
      <dgm:prSet presAssocID="{356D2C24-A3BF-4E23-AFF4-5D1FBA5038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0FF8D2-1E34-4E87-83DA-D2AC3C6815DB}" type="pres">
      <dgm:prSet presAssocID="{B9038A1A-9427-40FB-8A34-128C49FB83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C23AD-8BB3-40E0-8739-57B6A54E1099}" type="pres">
      <dgm:prSet presAssocID="{8358C76A-0F20-47EF-8E1C-AE40F32E610E}" presName="sibTrans" presStyleCnt="0"/>
      <dgm:spPr/>
    </dgm:pt>
    <dgm:pt modelId="{D090B35B-E9B2-4513-A83C-D3B5A516F9EB}" type="pres">
      <dgm:prSet presAssocID="{6DA4D3AF-BB02-406C-A554-B2149305F6C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1B8D9-E303-4583-8488-CDD05A855486}" type="pres">
      <dgm:prSet presAssocID="{077A4A44-0E8A-4CDF-8295-C1D3A13DE6DE}" presName="sibTrans" presStyleCnt="0"/>
      <dgm:spPr/>
    </dgm:pt>
    <dgm:pt modelId="{116F5642-3C88-4646-8413-2DB60ADEF436}" type="pres">
      <dgm:prSet presAssocID="{D30ADA6C-3681-4A2A-AD93-4489757F27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7EFBE-750A-4B3A-AFF6-19C2988A58C1}" srcId="{356D2C24-A3BF-4E23-AFF4-5D1FBA5038A2}" destId="{6DA4D3AF-BB02-406C-A554-B2149305F6CF}" srcOrd="1" destOrd="0" parTransId="{AEBC58AE-C734-49FD-804A-5A896BBCACAD}" sibTransId="{077A4A44-0E8A-4CDF-8295-C1D3A13DE6DE}"/>
    <dgm:cxn modelId="{63824880-0999-44C7-ABF1-A0361A2A0651}" srcId="{356D2C24-A3BF-4E23-AFF4-5D1FBA5038A2}" destId="{B9038A1A-9427-40FB-8A34-128C49FB83CC}" srcOrd="0" destOrd="0" parTransId="{4D087E38-9333-4CFF-A7B5-E18A8E70EACD}" sibTransId="{8358C76A-0F20-47EF-8E1C-AE40F32E610E}"/>
    <dgm:cxn modelId="{3155F0E9-632C-428C-9875-9EE24FCF197F}" type="presOf" srcId="{B9038A1A-9427-40FB-8A34-128C49FB83CC}" destId="{5B0FF8D2-1E34-4E87-83DA-D2AC3C6815DB}" srcOrd="0" destOrd="0" presId="urn:microsoft.com/office/officeart/2005/8/layout/hList6"/>
    <dgm:cxn modelId="{47608695-0EB1-4EA0-8C54-95FCCFEC30C1}" type="presOf" srcId="{356D2C24-A3BF-4E23-AFF4-5D1FBA5038A2}" destId="{C812778B-3E18-4FD2-8AA9-B5BF1914C2AA}" srcOrd="0" destOrd="0" presId="urn:microsoft.com/office/officeart/2005/8/layout/hList6"/>
    <dgm:cxn modelId="{015090CA-F5E3-4F2B-9A4C-5F31FF241988}" type="presOf" srcId="{6DA4D3AF-BB02-406C-A554-B2149305F6CF}" destId="{D090B35B-E9B2-4513-A83C-D3B5A516F9EB}" srcOrd="0" destOrd="0" presId="urn:microsoft.com/office/officeart/2005/8/layout/hList6"/>
    <dgm:cxn modelId="{73E0D41F-320C-4AD0-A883-799BC05283CF}" srcId="{356D2C24-A3BF-4E23-AFF4-5D1FBA5038A2}" destId="{D30ADA6C-3681-4A2A-AD93-4489757F2769}" srcOrd="2" destOrd="0" parTransId="{DD98C24A-11C5-4D41-B7A7-60D0BEF7CAC2}" sibTransId="{A392EF7B-130C-4BDE-92E8-6A1934A0199C}"/>
    <dgm:cxn modelId="{AE7C72C3-7CA1-400D-AE1C-E2138E387DE5}" type="presOf" srcId="{D30ADA6C-3681-4A2A-AD93-4489757F2769}" destId="{116F5642-3C88-4646-8413-2DB60ADEF436}" srcOrd="0" destOrd="0" presId="urn:microsoft.com/office/officeart/2005/8/layout/hList6"/>
    <dgm:cxn modelId="{2FB1FB1D-D4AD-456B-B923-41A429FB3DEA}" type="presParOf" srcId="{C812778B-3E18-4FD2-8AA9-B5BF1914C2AA}" destId="{5B0FF8D2-1E34-4E87-83DA-D2AC3C6815DB}" srcOrd="0" destOrd="0" presId="urn:microsoft.com/office/officeart/2005/8/layout/hList6"/>
    <dgm:cxn modelId="{A145C79F-44F8-431F-B560-6010DAA9C8E3}" type="presParOf" srcId="{C812778B-3E18-4FD2-8AA9-B5BF1914C2AA}" destId="{462C23AD-8BB3-40E0-8739-57B6A54E1099}" srcOrd="1" destOrd="0" presId="urn:microsoft.com/office/officeart/2005/8/layout/hList6"/>
    <dgm:cxn modelId="{28B74955-00CF-4704-9533-E47EBF6ED42D}" type="presParOf" srcId="{C812778B-3E18-4FD2-8AA9-B5BF1914C2AA}" destId="{D090B35B-E9B2-4513-A83C-D3B5A516F9EB}" srcOrd="2" destOrd="0" presId="urn:microsoft.com/office/officeart/2005/8/layout/hList6"/>
    <dgm:cxn modelId="{60732876-131A-4857-8EB4-D30D6C271ED5}" type="presParOf" srcId="{C812778B-3E18-4FD2-8AA9-B5BF1914C2AA}" destId="{2891B8D9-E303-4583-8488-CDD05A855486}" srcOrd="3" destOrd="0" presId="urn:microsoft.com/office/officeart/2005/8/layout/hList6"/>
    <dgm:cxn modelId="{8503A6EE-4009-4068-A630-72D106EB8596}" type="presParOf" srcId="{C812778B-3E18-4FD2-8AA9-B5BF1914C2AA}" destId="{116F5642-3C88-4646-8413-2DB60ADEF4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F788006-DDA6-4B66-A1B8-2E256508544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33B125-D55B-46FB-AAB5-CE9CAC01ADF9}">
      <dgm:prSet phldrT="[Text]"/>
      <dgm:spPr/>
      <dgm:t>
        <a:bodyPr/>
        <a:lstStyle/>
        <a:p>
          <a:r>
            <a:rPr lang="x-none" b="1" smtClean="0"/>
            <a:t>Evolutions that simulate</a:t>
          </a:r>
          <a:r>
            <a:rPr lang="en-US" b="1" dirty="0" smtClean="0"/>
            <a:t>:</a:t>
          </a:r>
          <a:endParaRPr lang="en-US" dirty="0"/>
        </a:p>
      </dgm:t>
    </dgm:pt>
    <dgm:pt modelId="{720CBA31-3F05-4002-9D55-89208AC8A41B}" type="parTrans" cxnId="{CEE0C193-19A8-4649-89E6-E2D07B689043}">
      <dgm:prSet/>
      <dgm:spPr/>
      <dgm:t>
        <a:bodyPr/>
        <a:lstStyle/>
        <a:p>
          <a:endParaRPr lang="en-US"/>
        </a:p>
      </dgm:t>
    </dgm:pt>
    <dgm:pt modelId="{CC158050-52CE-46E3-B849-D5FF3ABB18EE}" type="sibTrans" cxnId="{CEE0C193-19A8-4649-89E6-E2D07B689043}">
      <dgm:prSet/>
      <dgm:spPr/>
      <dgm:t>
        <a:bodyPr/>
        <a:lstStyle/>
        <a:p>
          <a:endParaRPr lang="en-US"/>
        </a:p>
      </dgm:t>
    </dgm:pt>
    <dgm:pt modelId="{53FDDA84-081C-4D22-9124-5B52211EF01A}">
      <dgm:prSet/>
      <dgm:spPr/>
      <dgm:t>
        <a:bodyPr/>
        <a:lstStyle/>
        <a:p>
          <a:r>
            <a:rPr lang="x-none" b="1" u="none" smtClean="0"/>
            <a:t>Low fire load fires</a:t>
          </a:r>
          <a:endParaRPr lang="en-US" b="1" u="none"/>
        </a:p>
      </dgm:t>
    </dgm:pt>
    <dgm:pt modelId="{8D42EF97-645D-4BAE-913A-7D60340F36F0}" type="parTrans" cxnId="{0932D573-2BD8-45CB-A2F8-F60678ED2AB4}">
      <dgm:prSet/>
      <dgm:spPr/>
      <dgm:t>
        <a:bodyPr/>
        <a:lstStyle/>
        <a:p>
          <a:endParaRPr lang="en-US"/>
        </a:p>
      </dgm:t>
    </dgm:pt>
    <dgm:pt modelId="{323FFBEF-FCAD-4B0E-8387-457E3DD880A8}" type="sibTrans" cxnId="{0932D573-2BD8-45CB-A2F8-F60678ED2AB4}">
      <dgm:prSet/>
      <dgm:spPr/>
      <dgm:t>
        <a:bodyPr/>
        <a:lstStyle/>
        <a:p>
          <a:endParaRPr lang="en-US"/>
        </a:p>
      </dgm:t>
    </dgm:pt>
    <dgm:pt modelId="{8EA83AAF-E6E2-4A3B-BFEA-CC8F65DEFC13}">
      <dgm:prSet/>
      <dgm:spPr/>
      <dgm:t>
        <a:bodyPr/>
        <a:lstStyle/>
        <a:p>
          <a:r>
            <a:rPr lang="x-none" b="1" u="none" smtClean="0"/>
            <a:t>Transportation fires</a:t>
          </a:r>
          <a:endParaRPr lang="en-US" b="1" u="none"/>
        </a:p>
      </dgm:t>
    </dgm:pt>
    <dgm:pt modelId="{AEE248ED-702E-476B-8860-A41EAC0A87C6}" type="parTrans" cxnId="{4F0CD4BF-85F4-4D6A-AF7C-17410D4FE5D2}">
      <dgm:prSet/>
      <dgm:spPr/>
      <dgm:t>
        <a:bodyPr/>
        <a:lstStyle/>
        <a:p>
          <a:endParaRPr lang="en-US"/>
        </a:p>
      </dgm:t>
    </dgm:pt>
    <dgm:pt modelId="{72029863-63B4-42C3-B324-62F6CEFAD148}" type="sibTrans" cxnId="{4F0CD4BF-85F4-4D6A-AF7C-17410D4FE5D2}">
      <dgm:prSet/>
      <dgm:spPr/>
      <dgm:t>
        <a:bodyPr/>
        <a:lstStyle/>
        <a:p>
          <a:endParaRPr lang="en-US"/>
        </a:p>
      </dgm:t>
    </dgm:pt>
    <dgm:pt modelId="{55ABD9E1-CF0E-4B4C-B7FF-F27936F8D093}">
      <dgm:prSet/>
      <dgm:spPr/>
      <dgm:t>
        <a:bodyPr/>
        <a:lstStyle/>
        <a:p>
          <a:r>
            <a:rPr lang="x-none" b="1" u="none" smtClean="0"/>
            <a:t>Flammable/combustible liquids fires</a:t>
          </a:r>
          <a:endParaRPr lang="en-US" b="1" u="none"/>
        </a:p>
      </dgm:t>
    </dgm:pt>
    <dgm:pt modelId="{A175515A-DD87-4F86-A537-2DB2E0440407}" type="parTrans" cxnId="{B4DB7A5B-968B-4C6A-A7DB-92E702535D4C}">
      <dgm:prSet/>
      <dgm:spPr/>
      <dgm:t>
        <a:bodyPr/>
        <a:lstStyle/>
        <a:p>
          <a:endParaRPr lang="en-US"/>
        </a:p>
      </dgm:t>
    </dgm:pt>
    <dgm:pt modelId="{884B9F21-7714-4A0C-84E4-FF4FB95E4557}" type="sibTrans" cxnId="{B4DB7A5B-968B-4C6A-A7DB-92E702535D4C}">
      <dgm:prSet/>
      <dgm:spPr/>
      <dgm:t>
        <a:bodyPr/>
        <a:lstStyle/>
        <a:p>
          <a:endParaRPr lang="en-US"/>
        </a:p>
      </dgm:t>
    </dgm:pt>
    <dgm:pt modelId="{400138BC-C99A-49EE-BC3F-03963263BB69}">
      <dgm:prSet/>
      <dgm:spPr/>
      <dgm:t>
        <a:bodyPr/>
        <a:lstStyle/>
        <a:p>
          <a:r>
            <a:rPr lang="x-none" b="1" u="none" smtClean="0"/>
            <a:t>Wildland fires</a:t>
          </a:r>
          <a:endParaRPr lang="en-US" b="1" u="none" dirty="0"/>
        </a:p>
      </dgm:t>
    </dgm:pt>
    <dgm:pt modelId="{A48C3990-8886-42E6-91C2-DE15C33D1BB8}" type="parTrans" cxnId="{E4A3C1CD-03BC-49DE-9565-7A0E78FE0883}">
      <dgm:prSet/>
      <dgm:spPr/>
      <dgm:t>
        <a:bodyPr/>
        <a:lstStyle/>
        <a:p>
          <a:endParaRPr lang="en-US"/>
        </a:p>
      </dgm:t>
    </dgm:pt>
    <dgm:pt modelId="{A2BC1753-B1CF-4597-B59A-7DA588BBAC25}" type="sibTrans" cxnId="{E4A3C1CD-03BC-49DE-9565-7A0E78FE0883}">
      <dgm:prSet/>
      <dgm:spPr/>
      <dgm:t>
        <a:bodyPr/>
        <a:lstStyle/>
        <a:p>
          <a:endParaRPr lang="en-US"/>
        </a:p>
      </dgm:t>
    </dgm:pt>
    <dgm:pt modelId="{A46FC60F-E059-4682-B0B1-3CDDEF0B0523}" type="pres">
      <dgm:prSet presAssocID="{CF788006-DDA6-4B66-A1B8-2E25650854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45A106-3FC8-4D4A-9C07-C7E232E95891}" type="pres">
      <dgm:prSet presAssocID="{3133B125-D55B-46FB-AAB5-CE9CAC01AD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A473B-C538-48AB-B10E-5E195141AF08}" type="pres">
      <dgm:prSet presAssocID="{3133B125-D55B-46FB-AAB5-CE9CAC01ADF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B7A5B-968B-4C6A-A7DB-92E702535D4C}" srcId="{3133B125-D55B-46FB-AAB5-CE9CAC01ADF9}" destId="{55ABD9E1-CF0E-4B4C-B7FF-F27936F8D093}" srcOrd="2" destOrd="0" parTransId="{A175515A-DD87-4F86-A537-2DB2E0440407}" sibTransId="{884B9F21-7714-4A0C-84E4-FF4FB95E4557}"/>
    <dgm:cxn modelId="{0A4191F2-B1D6-48E3-AE66-BB9FF8E8E25E}" type="presOf" srcId="{55ABD9E1-CF0E-4B4C-B7FF-F27936F8D093}" destId="{8CEA473B-C538-48AB-B10E-5E195141AF08}" srcOrd="0" destOrd="2" presId="urn:microsoft.com/office/officeart/2005/8/layout/vList2"/>
    <dgm:cxn modelId="{00732174-BEFF-4D1B-916A-87865B4F12DC}" type="presOf" srcId="{8EA83AAF-E6E2-4A3B-BFEA-CC8F65DEFC13}" destId="{8CEA473B-C538-48AB-B10E-5E195141AF08}" srcOrd="0" destOrd="1" presId="urn:microsoft.com/office/officeart/2005/8/layout/vList2"/>
    <dgm:cxn modelId="{CD8C000E-F0E5-4C26-A3AA-8B0D937DAA1E}" type="presOf" srcId="{400138BC-C99A-49EE-BC3F-03963263BB69}" destId="{8CEA473B-C538-48AB-B10E-5E195141AF08}" srcOrd="0" destOrd="3" presId="urn:microsoft.com/office/officeart/2005/8/layout/vList2"/>
    <dgm:cxn modelId="{E4A3C1CD-03BC-49DE-9565-7A0E78FE0883}" srcId="{3133B125-D55B-46FB-AAB5-CE9CAC01ADF9}" destId="{400138BC-C99A-49EE-BC3F-03963263BB69}" srcOrd="3" destOrd="0" parTransId="{A48C3990-8886-42E6-91C2-DE15C33D1BB8}" sibTransId="{A2BC1753-B1CF-4597-B59A-7DA588BBAC25}"/>
    <dgm:cxn modelId="{0932D573-2BD8-45CB-A2F8-F60678ED2AB4}" srcId="{3133B125-D55B-46FB-AAB5-CE9CAC01ADF9}" destId="{53FDDA84-081C-4D22-9124-5B52211EF01A}" srcOrd="0" destOrd="0" parTransId="{8D42EF97-645D-4BAE-913A-7D60340F36F0}" sibTransId="{323FFBEF-FCAD-4B0E-8387-457E3DD880A8}"/>
    <dgm:cxn modelId="{D463367E-DF71-449E-93D2-E20EB43BB0DB}" type="presOf" srcId="{53FDDA84-081C-4D22-9124-5B52211EF01A}" destId="{8CEA473B-C538-48AB-B10E-5E195141AF08}" srcOrd="0" destOrd="0" presId="urn:microsoft.com/office/officeart/2005/8/layout/vList2"/>
    <dgm:cxn modelId="{BE490291-B5F2-405B-9E49-FEDA89D729E9}" type="presOf" srcId="{CF788006-DDA6-4B66-A1B8-2E2565085443}" destId="{A46FC60F-E059-4682-B0B1-3CDDEF0B0523}" srcOrd="0" destOrd="0" presId="urn:microsoft.com/office/officeart/2005/8/layout/vList2"/>
    <dgm:cxn modelId="{4F0CD4BF-85F4-4D6A-AF7C-17410D4FE5D2}" srcId="{3133B125-D55B-46FB-AAB5-CE9CAC01ADF9}" destId="{8EA83AAF-E6E2-4A3B-BFEA-CC8F65DEFC13}" srcOrd="1" destOrd="0" parTransId="{AEE248ED-702E-476B-8860-A41EAC0A87C6}" sibTransId="{72029863-63B4-42C3-B324-62F6CEFAD148}"/>
    <dgm:cxn modelId="{91DC517C-6407-4608-9E4F-A9904DBA7CCF}" type="presOf" srcId="{3133B125-D55B-46FB-AAB5-CE9CAC01ADF9}" destId="{0145A106-3FC8-4D4A-9C07-C7E232E95891}" srcOrd="0" destOrd="0" presId="urn:microsoft.com/office/officeart/2005/8/layout/vList2"/>
    <dgm:cxn modelId="{CEE0C193-19A8-4649-89E6-E2D07B689043}" srcId="{CF788006-DDA6-4B66-A1B8-2E2565085443}" destId="{3133B125-D55B-46FB-AAB5-CE9CAC01ADF9}" srcOrd="0" destOrd="0" parTransId="{720CBA31-3F05-4002-9D55-89208AC8A41B}" sibTransId="{CC158050-52CE-46E3-B849-D5FF3ABB18EE}"/>
    <dgm:cxn modelId="{FBEB6B03-6E2C-4DCE-B600-2D3467323295}" type="presParOf" srcId="{A46FC60F-E059-4682-B0B1-3CDDEF0B0523}" destId="{0145A106-3FC8-4D4A-9C07-C7E232E95891}" srcOrd="0" destOrd="0" presId="urn:microsoft.com/office/officeart/2005/8/layout/vList2"/>
    <dgm:cxn modelId="{D8700D69-B7E5-4B11-9A38-C02E4785D199}" type="presParOf" srcId="{A46FC60F-E059-4682-B0B1-3CDDEF0B0523}" destId="{8CEA473B-C538-48AB-B10E-5E195141AF0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FC4F30C-1BC5-4B3B-A59A-493F9F0AC1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7D3EF0-C3F8-4F82-9837-D98BD01EC3A8}">
      <dgm:prSet phldrT="[Text]"/>
      <dgm:spPr/>
      <dgm:t>
        <a:bodyPr/>
        <a:lstStyle/>
        <a:p>
          <a:r>
            <a:rPr lang="en-US" dirty="0" smtClean="0"/>
            <a:t>Small prop fires</a:t>
          </a:r>
          <a:endParaRPr lang="en-US" dirty="0"/>
        </a:p>
      </dgm:t>
    </dgm:pt>
    <dgm:pt modelId="{1E919E9D-6F60-496F-91FE-F80637E34A14}" type="parTrans" cxnId="{523A2ADC-1A6E-42E5-8922-3CB07F9C49D1}">
      <dgm:prSet/>
      <dgm:spPr/>
      <dgm:t>
        <a:bodyPr/>
        <a:lstStyle/>
        <a:p>
          <a:endParaRPr lang="en-US"/>
        </a:p>
      </dgm:t>
    </dgm:pt>
    <dgm:pt modelId="{259B9000-D312-4BE2-B5B6-8D41897E11FA}" type="sibTrans" cxnId="{523A2ADC-1A6E-42E5-8922-3CB07F9C49D1}">
      <dgm:prSet/>
      <dgm:spPr/>
      <dgm:t>
        <a:bodyPr/>
        <a:lstStyle/>
        <a:p>
          <a:endParaRPr lang="en-US"/>
        </a:p>
      </dgm:t>
    </dgm:pt>
    <dgm:pt modelId="{2ED2136D-0C92-4BFC-A2AB-B1645F0AA475}">
      <dgm:prSet phldrT="[Text]"/>
      <dgm:spPr/>
      <dgm:t>
        <a:bodyPr/>
        <a:lstStyle/>
        <a:p>
          <a:r>
            <a:rPr lang="en-US" dirty="0" smtClean="0"/>
            <a:t>Medium to large prop fires</a:t>
          </a:r>
          <a:endParaRPr lang="en-US" dirty="0"/>
        </a:p>
      </dgm:t>
    </dgm:pt>
    <dgm:pt modelId="{6CD85A76-6006-4653-AB0D-E972B6829360}" type="parTrans" cxnId="{57B30080-A828-4622-AA5E-2985F00A801B}">
      <dgm:prSet/>
      <dgm:spPr/>
      <dgm:t>
        <a:bodyPr/>
        <a:lstStyle/>
        <a:p>
          <a:endParaRPr lang="en-US"/>
        </a:p>
      </dgm:t>
    </dgm:pt>
    <dgm:pt modelId="{DE9574CC-8E50-4D52-899C-940E75A64BB3}" type="sibTrans" cxnId="{57B30080-A828-4622-AA5E-2985F00A801B}">
      <dgm:prSet/>
      <dgm:spPr/>
      <dgm:t>
        <a:bodyPr/>
        <a:lstStyle/>
        <a:p>
          <a:endParaRPr lang="en-US"/>
        </a:p>
      </dgm:t>
    </dgm:pt>
    <dgm:pt modelId="{84F9D26B-B509-4C1E-8EE1-C316AEDC9D46}">
      <dgm:prSet phldrT="[Text]"/>
      <dgm:spPr/>
      <dgm:t>
        <a:bodyPr/>
        <a:lstStyle/>
        <a:p>
          <a:r>
            <a:rPr lang="en-US" dirty="0" smtClean="0"/>
            <a:t>Flammable/combustible liquid fires</a:t>
          </a:r>
          <a:endParaRPr lang="en-US" dirty="0"/>
        </a:p>
      </dgm:t>
    </dgm:pt>
    <dgm:pt modelId="{8B8635D8-8E74-4D22-90B8-EA9982DC807A}" type="parTrans" cxnId="{AA3A2DCF-8EEA-4065-8E05-A82F5EB8C0F5}">
      <dgm:prSet/>
      <dgm:spPr/>
      <dgm:t>
        <a:bodyPr/>
        <a:lstStyle/>
        <a:p>
          <a:endParaRPr lang="en-US"/>
        </a:p>
      </dgm:t>
    </dgm:pt>
    <dgm:pt modelId="{04E2A239-25EF-4D56-8035-BA0024D1A283}" type="sibTrans" cxnId="{AA3A2DCF-8EEA-4065-8E05-A82F5EB8C0F5}">
      <dgm:prSet/>
      <dgm:spPr/>
      <dgm:t>
        <a:bodyPr/>
        <a:lstStyle/>
        <a:p>
          <a:endParaRPr lang="en-US"/>
        </a:p>
      </dgm:t>
    </dgm:pt>
    <dgm:pt modelId="{1AE6B0A4-0120-4CE0-B5BD-CFD710C7F2A0}">
      <dgm:prSet phldrT="[Text]"/>
      <dgm:spPr/>
      <dgm:t>
        <a:bodyPr/>
        <a:lstStyle/>
        <a:p>
          <a:r>
            <a:rPr lang="en-US" dirty="0" err="1" smtClean="0"/>
            <a:t>Wildland</a:t>
          </a:r>
          <a:r>
            <a:rPr lang="en-US" dirty="0" smtClean="0"/>
            <a:t> fires</a:t>
          </a:r>
          <a:endParaRPr lang="en-US" dirty="0"/>
        </a:p>
      </dgm:t>
    </dgm:pt>
    <dgm:pt modelId="{8E90242D-B597-46D4-972A-D4914224F962}" type="parTrans" cxnId="{07D80C3B-FE7C-4EFB-A6E3-D022AF78B48C}">
      <dgm:prSet/>
      <dgm:spPr/>
    </dgm:pt>
    <dgm:pt modelId="{A1A647C9-89B7-40E6-80FB-5AB7A8398277}" type="sibTrans" cxnId="{07D80C3B-FE7C-4EFB-A6E3-D022AF78B48C}">
      <dgm:prSet/>
      <dgm:spPr/>
    </dgm:pt>
    <dgm:pt modelId="{1B2DA0FB-28D1-48DC-8CDD-505068A4C0B5}" type="pres">
      <dgm:prSet presAssocID="{2FC4F30C-1BC5-4B3B-A59A-493F9F0AC1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6F6FE6B-5687-404B-9F52-0FB73127207F}" type="pres">
      <dgm:prSet presAssocID="{2FC4F30C-1BC5-4B3B-A59A-493F9F0AC1C7}" presName="Name1" presStyleCnt="0"/>
      <dgm:spPr/>
    </dgm:pt>
    <dgm:pt modelId="{1D472F34-FA79-4132-B739-07E7A8A761EB}" type="pres">
      <dgm:prSet presAssocID="{2FC4F30C-1BC5-4B3B-A59A-493F9F0AC1C7}" presName="cycle" presStyleCnt="0"/>
      <dgm:spPr/>
    </dgm:pt>
    <dgm:pt modelId="{D5B3A636-B5C0-4AD5-BAEE-19275A029191}" type="pres">
      <dgm:prSet presAssocID="{2FC4F30C-1BC5-4B3B-A59A-493F9F0AC1C7}" presName="srcNode" presStyleLbl="node1" presStyleIdx="0" presStyleCnt="4"/>
      <dgm:spPr/>
    </dgm:pt>
    <dgm:pt modelId="{43AD8FCA-3838-4094-B098-9F16BBE0C3AD}" type="pres">
      <dgm:prSet presAssocID="{2FC4F30C-1BC5-4B3B-A59A-493F9F0AC1C7}" presName="conn" presStyleLbl="parChTrans1D2" presStyleIdx="0" presStyleCnt="1"/>
      <dgm:spPr/>
      <dgm:t>
        <a:bodyPr/>
        <a:lstStyle/>
        <a:p>
          <a:endParaRPr lang="en-US"/>
        </a:p>
      </dgm:t>
    </dgm:pt>
    <dgm:pt modelId="{434EAC6E-E9D5-43AC-93DD-E0C65ADB4554}" type="pres">
      <dgm:prSet presAssocID="{2FC4F30C-1BC5-4B3B-A59A-493F9F0AC1C7}" presName="extraNode" presStyleLbl="node1" presStyleIdx="0" presStyleCnt="4"/>
      <dgm:spPr/>
    </dgm:pt>
    <dgm:pt modelId="{E2DA538A-1BF2-485E-BE49-CDF7CBB916AC}" type="pres">
      <dgm:prSet presAssocID="{2FC4F30C-1BC5-4B3B-A59A-493F9F0AC1C7}" presName="dstNode" presStyleLbl="node1" presStyleIdx="0" presStyleCnt="4"/>
      <dgm:spPr/>
    </dgm:pt>
    <dgm:pt modelId="{8A968692-D257-40C4-A79B-91098267DF9F}" type="pres">
      <dgm:prSet presAssocID="{837D3EF0-C3F8-4F82-9837-D98BD01EC3A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9DE53-4D61-4C7A-8EE3-FEE4F8F0D7A7}" type="pres">
      <dgm:prSet presAssocID="{837D3EF0-C3F8-4F82-9837-D98BD01EC3A8}" presName="accent_1" presStyleCnt="0"/>
      <dgm:spPr/>
    </dgm:pt>
    <dgm:pt modelId="{D957DA42-F2E4-499D-8A8E-0DCFE70D855B}" type="pres">
      <dgm:prSet presAssocID="{837D3EF0-C3F8-4F82-9837-D98BD01EC3A8}" presName="accentRepeatNode" presStyleLbl="solidFgAcc1" presStyleIdx="0" presStyleCnt="4"/>
      <dgm:spPr/>
    </dgm:pt>
    <dgm:pt modelId="{623F9D24-1F40-4CC6-92ED-E040BFCB06AB}" type="pres">
      <dgm:prSet presAssocID="{2ED2136D-0C92-4BFC-A2AB-B1645F0AA47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17955-C6D6-4216-A478-6AA36312D775}" type="pres">
      <dgm:prSet presAssocID="{2ED2136D-0C92-4BFC-A2AB-B1645F0AA475}" presName="accent_2" presStyleCnt="0"/>
      <dgm:spPr/>
    </dgm:pt>
    <dgm:pt modelId="{2D49A8D5-3C04-4F77-9F25-4BCAA802CC93}" type="pres">
      <dgm:prSet presAssocID="{2ED2136D-0C92-4BFC-A2AB-B1645F0AA475}" presName="accentRepeatNode" presStyleLbl="solidFgAcc1" presStyleIdx="1" presStyleCnt="4"/>
      <dgm:spPr/>
    </dgm:pt>
    <dgm:pt modelId="{AF3A6789-6E0D-4289-9FD6-2133E4832A9C}" type="pres">
      <dgm:prSet presAssocID="{84F9D26B-B509-4C1E-8EE1-C316AEDC9D4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9D488-5CBD-4481-B65E-BCEB16A550CD}" type="pres">
      <dgm:prSet presAssocID="{84F9D26B-B509-4C1E-8EE1-C316AEDC9D46}" presName="accent_3" presStyleCnt="0"/>
      <dgm:spPr/>
    </dgm:pt>
    <dgm:pt modelId="{C843FB64-EE87-4B43-A061-950BE43BE798}" type="pres">
      <dgm:prSet presAssocID="{84F9D26B-B509-4C1E-8EE1-C316AEDC9D46}" presName="accentRepeatNode" presStyleLbl="solidFgAcc1" presStyleIdx="2" presStyleCnt="4"/>
      <dgm:spPr/>
    </dgm:pt>
    <dgm:pt modelId="{C8C5410A-95CD-4C0C-80A9-1736A8E3FFDF}" type="pres">
      <dgm:prSet presAssocID="{1AE6B0A4-0120-4CE0-B5BD-CFD710C7F2A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99B8E-44C2-4339-A58C-35B9E967770D}" type="pres">
      <dgm:prSet presAssocID="{1AE6B0A4-0120-4CE0-B5BD-CFD710C7F2A0}" presName="accent_4" presStyleCnt="0"/>
      <dgm:spPr/>
    </dgm:pt>
    <dgm:pt modelId="{17EA0038-9E51-49BD-98A8-4F8D657D53D8}" type="pres">
      <dgm:prSet presAssocID="{1AE6B0A4-0120-4CE0-B5BD-CFD710C7F2A0}" presName="accentRepeatNode" presStyleLbl="solidFgAcc1" presStyleIdx="3" presStyleCnt="4"/>
      <dgm:spPr/>
    </dgm:pt>
  </dgm:ptLst>
  <dgm:cxnLst>
    <dgm:cxn modelId="{CBB84F16-02A9-4BF0-97C8-E0574F24E248}" type="presOf" srcId="{259B9000-D312-4BE2-B5B6-8D41897E11FA}" destId="{43AD8FCA-3838-4094-B098-9F16BBE0C3AD}" srcOrd="0" destOrd="0" presId="urn:microsoft.com/office/officeart/2008/layout/VerticalCurvedList"/>
    <dgm:cxn modelId="{523A2ADC-1A6E-42E5-8922-3CB07F9C49D1}" srcId="{2FC4F30C-1BC5-4B3B-A59A-493F9F0AC1C7}" destId="{837D3EF0-C3F8-4F82-9837-D98BD01EC3A8}" srcOrd="0" destOrd="0" parTransId="{1E919E9D-6F60-496F-91FE-F80637E34A14}" sibTransId="{259B9000-D312-4BE2-B5B6-8D41897E11FA}"/>
    <dgm:cxn modelId="{EC39A879-94FA-40E2-8AD9-D2A6D6CEBA8E}" type="presOf" srcId="{1AE6B0A4-0120-4CE0-B5BD-CFD710C7F2A0}" destId="{C8C5410A-95CD-4C0C-80A9-1736A8E3FFDF}" srcOrd="0" destOrd="0" presId="urn:microsoft.com/office/officeart/2008/layout/VerticalCurvedList"/>
    <dgm:cxn modelId="{57B30080-A828-4622-AA5E-2985F00A801B}" srcId="{2FC4F30C-1BC5-4B3B-A59A-493F9F0AC1C7}" destId="{2ED2136D-0C92-4BFC-A2AB-B1645F0AA475}" srcOrd="1" destOrd="0" parTransId="{6CD85A76-6006-4653-AB0D-E972B6829360}" sibTransId="{DE9574CC-8E50-4D52-899C-940E75A64BB3}"/>
    <dgm:cxn modelId="{AA3A2DCF-8EEA-4065-8E05-A82F5EB8C0F5}" srcId="{2FC4F30C-1BC5-4B3B-A59A-493F9F0AC1C7}" destId="{84F9D26B-B509-4C1E-8EE1-C316AEDC9D46}" srcOrd="2" destOrd="0" parTransId="{8B8635D8-8E74-4D22-90B8-EA9982DC807A}" sibTransId="{04E2A239-25EF-4D56-8035-BA0024D1A283}"/>
    <dgm:cxn modelId="{949AF864-1388-48D4-973D-D728ED950901}" type="presOf" srcId="{84F9D26B-B509-4C1E-8EE1-C316AEDC9D46}" destId="{AF3A6789-6E0D-4289-9FD6-2133E4832A9C}" srcOrd="0" destOrd="0" presId="urn:microsoft.com/office/officeart/2008/layout/VerticalCurvedList"/>
    <dgm:cxn modelId="{07D80C3B-FE7C-4EFB-A6E3-D022AF78B48C}" srcId="{2FC4F30C-1BC5-4B3B-A59A-493F9F0AC1C7}" destId="{1AE6B0A4-0120-4CE0-B5BD-CFD710C7F2A0}" srcOrd="3" destOrd="0" parTransId="{8E90242D-B597-46D4-972A-D4914224F962}" sibTransId="{A1A647C9-89B7-40E6-80FB-5AB7A8398277}"/>
    <dgm:cxn modelId="{2F04DD61-36C8-467C-BDE3-B8862462CB53}" type="presOf" srcId="{2FC4F30C-1BC5-4B3B-A59A-493F9F0AC1C7}" destId="{1B2DA0FB-28D1-48DC-8CDD-505068A4C0B5}" srcOrd="0" destOrd="0" presId="urn:microsoft.com/office/officeart/2008/layout/VerticalCurvedList"/>
    <dgm:cxn modelId="{0A8FE1FF-37DF-4F52-AF01-E231054B37A2}" type="presOf" srcId="{2ED2136D-0C92-4BFC-A2AB-B1645F0AA475}" destId="{623F9D24-1F40-4CC6-92ED-E040BFCB06AB}" srcOrd="0" destOrd="0" presId="urn:microsoft.com/office/officeart/2008/layout/VerticalCurvedList"/>
    <dgm:cxn modelId="{73B07364-A6C1-469E-B87F-08335BD08149}" type="presOf" srcId="{837D3EF0-C3F8-4F82-9837-D98BD01EC3A8}" destId="{8A968692-D257-40C4-A79B-91098267DF9F}" srcOrd="0" destOrd="0" presId="urn:microsoft.com/office/officeart/2008/layout/VerticalCurvedList"/>
    <dgm:cxn modelId="{34A445FA-D500-4942-B16E-160E7DACD1DD}" type="presParOf" srcId="{1B2DA0FB-28D1-48DC-8CDD-505068A4C0B5}" destId="{A6F6FE6B-5687-404B-9F52-0FB73127207F}" srcOrd="0" destOrd="0" presId="urn:microsoft.com/office/officeart/2008/layout/VerticalCurvedList"/>
    <dgm:cxn modelId="{3C9EF1C7-F7BF-479F-BF35-4E1D50D518A8}" type="presParOf" srcId="{A6F6FE6B-5687-404B-9F52-0FB73127207F}" destId="{1D472F34-FA79-4132-B739-07E7A8A761EB}" srcOrd="0" destOrd="0" presId="urn:microsoft.com/office/officeart/2008/layout/VerticalCurvedList"/>
    <dgm:cxn modelId="{1400C749-A48D-4472-BA4F-BE25ED4019E2}" type="presParOf" srcId="{1D472F34-FA79-4132-B739-07E7A8A761EB}" destId="{D5B3A636-B5C0-4AD5-BAEE-19275A029191}" srcOrd="0" destOrd="0" presId="urn:microsoft.com/office/officeart/2008/layout/VerticalCurvedList"/>
    <dgm:cxn modelId="{7D66A437-77A7-45F9-A2E0-F18E3FF296CF}" type="presParOf" srcId="{1D472F34-FA79-4132-B739-07E7A8A761EB}" destId="{43AD8FCA-3838-4094-B098-9F16BBE0C3AD}" srcOrd="1" destOrd="0" presId="urn:microsoft.com/office/officeart/2008/layout/VerticalCurvedList"/>
    <dgm:cxn modelId="{F04805C7-15C4-4296-A7D6-A06DAF6AB15F}" type="presParOf" srcId="{1D472F34-FA79-4132-B739-07E7A8A761EB}" destId="{434EAC6E-E9D5-43AC-93DD-E0C65ADB4554}" srcOrd="2" destOrd="0" presId="urn:microsoft.com/office/officeart/2008/layout/VerticalCurvedList"/>
    <dgm:cxn modelId="{9B9AF45E-37F1-4485-B9FB-F322BE201FE8}" type="presParOf" srcId="{1D472F34-FA79-4132-B739-07E7A8A761EB}" destId="{E2DA538A-1BF2-485E-BE49-CDF7CBB916AC}" srcOrd="3" destOrd="0" presId="urn:microsoft.com/office/officeart/2008/layout/VerticalCurvedList"/>
    <dgm:cxn modelId="{15E197BD-FE88-4446-810F-F28B8C64FD8F}" type="presParOf" srcId="{A6F6FE6B-5687-404B-9F52-0FB73127207F}" destId="{8A968692-D257-40C4-A79B-91098267DF9F}" srcOrd="1" destOrd="0" presId="urn:microsoft.com/office/officeart/2008/layout/VerticalCurvedList"/>
    <dgm:cxn modelId="{B55F8E3F-CA76-42A8-A00D-73F3F9D7CC84}" type="presParOf" srcId="{A6F6FE6B-5687-404B-9F52-0FB73127207F}" destId="{A369DE53-4D61-4C7A-8EE3-FEE4F8F0D7A7}" srcOrd="2" destOrd="0" presId="urn:microsoft.com/office/officeart/2008/layout/VerticalCurvedList"/>
    <dgm:cxn modelId="{E52EDD1C-C4DA-4E24-89C7-34F6E336BD88}" type="presParOf" srcId="{A369DE53-4D61-4C7A-8EE3-FEE4F8F0D7A7}" destId="{D957DA42-F2E4-499D-8A8E-0DCFE70D855B}" srcOrd="0" destOrd="0" presId="urn:microsoft.com/office/officeart/2008/layout/VerticalCurvedList"/>
    <dgm:cxn modelId="{F1345E19-EC7A-4918-8DD8-1AC44E553570}" type="presParOf" srcId="{A6F6FE6B-5687-404B-9F52-0FB73127207F}" destId="{623F9D24-1F40-4CC6-92ED-E040BFCB06AB}" srcOrd="3" destOrd="0" presId="urn:microsoft.com/office/officeart/2008/layout/VerticalCurvedList"/>
    <dgm:cxn modelId="{33044D23-57CA-4698-8EA3-01F706C7E1DD}" type="presParOf" srcId="{A6F6FE6B-5687-404B-9F52-0FB73127207F}" destId="{C3217955-C6D6-4216-A478-6AA36312D775}" srcOrd="4" destOrd="0" presId="urn:microsoft.com/office/officeart/2008/layout/VerticalCurvedList"/>
    <dgm:cxn modelId="{EAACDE98-71EA-4637-AD87-C7D1FBD3E0E7}" type="presParOf" srcId="{C3217955-C6D6-4216-A478-6AA36312D775}" destId="{2D49A8D5-3C04-4F77-9F25-4BCAA802CC93}" srcOrd="0" destOrd="0" presId="urn:microsoft.com/office/officeart/2008/layout/VerticalCurvedList"/>
    <dgm:cxn modelId="{D51589BB-99A0-4868-9A01-5E1554E0F2ED}" type="presParOf" srcId="{A6F6FE6B-5687-404B-9F52-0FB73127207F}" destId="{AF3A6789-6E0D-4289-9FD6-2133E4832A9C}" srcOrd="5" destOrd="0" presId="urn:microsoft.com/office/officeart/2008/layout/VerticalCurvedList"/>
    <dgm:cxn modelId="{8BBCF9D4-62DD-4DE8-AEFC-284907C65855}" type="presParOf" srcId="{A6F6FE6B-5687-404B-9F52-0FB73127207F}" destId="{3969D488-5CBD-4481-B65E-BCEB16A550CD}" srcOrd="6" destOrd="0" presId="urn:microsoft.com/office/officeart/2008/layout/VerticalCurvedList"/>
    <dgm:cxn modelId="{6262E062-5673-44A0-B778-CBC3A6A540A9}" type="presParOf" srcId="{3969D488-5CBD-4481-B65E-BCEB16A550CD}" destId="{C843FB64-EE87-4B43-A061-950BE43BE798}" srcOrd="0" destOrd="0" presId="urn:microsoft.com/office/officeart/2008/layout/VerticalCurvedList"/>
    <dgm:cxn modelId="{477CBB86-DF6A-4CF7-9DFB-418F4F42FC04}" type="presParOf" srcId="{A6F6FE6B-5687-404B-9F52-0FB73127207F}" destId="{C8C5410A-95CD-4C0C-80A9-1736A8E3FFDF}" srcOrd="7" destOrd="0" presId="urn:microsoft.com/office/officeart/2008/layout/VerticalCurvedList"/>
    <dgm:cxn modelId="{602BA59D-5D7D-4D53-A003-D880DFC7E7F7}" type="presParOf" srcId="{A6F6FE6B-5687-404B-9F52-0FB73127207F}" destId="{5EA99B8E-44C2-4339-A58C-35B9E967770D}" srcOrd="8" destOrd="0" presId="urn:microsoft.com/office/officeart/2008/layout/VerticalCurvedList"/>
    <dgm:cxn modelId="{44A7039B-CA69-4CC7-A7A6-8370186D16E2}" type="presParOf" srcId="{5EA99B8E-44C2-4339-A58C-35B9E967770D}" destId="{17EA0038-9E51-49BD-98A8-4F8D657D53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A0AD3D6-F666-4476-9C08-09C22809EA7E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0E968D1-08C2-4E3C-A938-DB9001A35CC1}">
      <dgm:prSet phldrT="[Text]"/>
      <dgm:spPr/>
      <dgm:t>
        <a:bodyPr/>
        <a:lstStyle/>
        <a:p>
          <a:r>
            <a:rPr lang="x-none" b="1" u="none" smtClean="0"/>
            <a:t>Emergency vehicle operations </a:t>
          </a:r>
          <a:endParaRPr lang="en-US" dirty="0"/>
        </a:p>
      </dgm:t>
    </dgm:pt>
    <dgm:pt modelId="{B49E9B9A-0B6C-498F-9D7D-62C67577DBA5}" type="parTrans" cxnId="{37727994-78FA-4B3A-9B07-08CE16053DF1}">
      <dgm:prSet/>
      <dgm:spPr/>
      <dgm:t>
        <a:bodyPr/>
        <a:lstStyle/>
        <a:p>
          <a:endParaRPr lang="en-US"/>
        </a:p>
      </dgm:t>
    </dgm:pt>
    <dgm:pt modelId="{E509B471-B3B9-4A2D-8FF9-1B81F259D133}" type="sibTrans" cxnId="{37727994-78FA-4B3A-9B07-08CE16053DF1}">
      <dgm:prSet/>
      <dgm:spPr/>
      <dgm:t>
        <a:bodyPr/>
        <a:lstStyle/>
        <a:p>
          <a:endParaRPr lang="en-US"/>
        </a:p>
      </dgm:t>
    </dgm:pt>
    <dgm:pt modelId="{09D12AF4-45B4-42B0-8BC7-B85E21964ACF}">
      <dgm:prSet/>
      <dgm:spPr/>
      <dgm:t>
        <a:bodyPr/>
        <a:lstStyle/>
        <a:p>
          <a:r>
            <a:rPr lang="x-none" b="1" u="none" smtClean="0"/>
            <a:t>Vehicle and machinery extrication</a:t>
          </a:r>
          <a:endParaRPr lang="en-US" b="1" u="none"/>
        </a:p>
      </dgm:t>
    </dgm:pt>
    <dgm:pt modelId="{2E9F698A-C93B-4709-8E5D-C55CDFBCC6FE}" type="parTrans" cxnId="{E9824F01-7146-45DC-8B51-3E2E3D3F40A1}">
      <dgm:prSet/>
      <dgm:spPr/>
      <dgm:t>
        <a:bodyPr/>
        <a:lstStyle/>
        <a:p>
          <a:endParaRPr lang="en-US"/>
        </a:p>
      </dgm:t>
    </dgm:pt>
    <dgm:pt modelId="{D071CE61-FF79-4560-AB73-EAD06491D8FA}" type="sibTrans" cxnId="{E9824F01-7146-45DC-8B51-3E2E3D3F40A1}">
      <dgm:prSet/>
      <dgm:spPr/>
      <dgm:t>
        <a:bodyPr/>
        <a:lstStyle/>
        <a:p>
          <a:endParaRPr lang="en-US"/>
        </a:p>
      </dgm:t>
    </dgm:pt>
    <dgm:pt modelId="{4507A5CF-9DA3-4A87-9EA6-4F70E2DD9B85}">
      <dgm:prSet/>
      <dgm:spPr/>
      <dgm:t>
        <a:bodyPr/>
        <a:lstStyle/>
        <a:p>
          <a:r>
            <a:rPr lang="x-none" b="1" u="none" smtClean="0"/>
            <a:t>Surface-water, swift-water, and dive rescues </a:t>
          </a:r>
          <a:endParaRPr lang="en-US" b="1" u="none" dirty="0"/>
        </a:p>
      </dgm:t>
    </dgm:pt>
    <dgm:pt modelId="{50ED6C56-6BF5-4ECA-97B5-056071523B23}" type="parTrans" cxnId="{339857D4-A109-4D38-A276-A8149E3C41AA}">
      <dgm:prSet/>
      <dgm:spPr/>
      <dgm:t>
        <a:bodyPr/>
        <a:lstStyle/>
        <a:p>
          <a:endParaRPr lang="en-US"/>
        </a:p>
      </dgm:t>
    </dgm:pt>
    <dgm:pt modelId="{7189FFEA-66E1-4FED-A505-28CFFCCF66E9}" type="sibTrans" cxnId="{339857D4-A109-4D38-A276-A8149E3C41AA}">
      <dgm:prSet/>
      <dgm:spPr/>
      <dgm:t>
        <a:bodyPr/>
        <a:lstStyle/>
        <a:p>
          <a:endParaRPr lang="en-US"/>
        </a:p>
      </dgm:t>
    </dgm:pt>
    <dgm:pt modelId="{7FF4E128-DBA0-42B3-A8B0-4A6C6C8394A0}">
      <dgm:prSet/>
      <dgm:spPr/>
      <dgm:t>
        <a:bodyPr/>
        <a:lstStyle/>
        <a:p>
          <a:r>
            <a:rPr lang="x-none" b="1" u="none" smtClean="0"/>
            <a:t>Building collapse search and rescue operations </a:t>
          </a:r>
          <a:endParaRPr lang="en-US" b="1" u="none" dirty="0"/>
        </a:p>
      </dgm:t>
    </dgm:pt>
    <dgm:pt modelId="{EDECCAFC-898F-4F62-BA60-7A83A614272E}" type="parTrans" cxnId="{EF834119-BFE6-4DDB-8954-9F90FD58DD53}">
      <dgm:prSet/>
      <dgm:spPr/>
      <dgm:t>
        <a:bodyPr/>
        <a:lstStyle/>
        <a:p>
          <a:endParaRPr lang="en-US"/>
        </a:p>
      </dgm:t>
    </dgm:pt>
    <dgm:pt modelId="{50AC0971-33CB-4FD0-AF16-21AA70ED7AB2}" type="sibTrans" cxnId="{EF834119-BFE6-4DDB-8954-9F90FD58DD53}">
      <dgm:prSet/>
      <dgm:spPr/>
      <dgm:t>
        <a:bodyPr/>
        <a:lstStyle/>
        <a:p>
          <a:endParaRPr lang="en-US"/>
        </a:p>
      </dgm:t>
    </dgm:pt>
    <dgm:pt modelId="{81B40991-EAED-4C42-81B8-AA304549B36C}">
      <dgm:prSet/>
      <dgm:spPr/>
      <dgm:t>
        <a:bodyPr/>
        <a:lstStyle/>
        <a:p>
          <a:r>
            <a:rPr lang="x-none" b="1" u="none" smtClean="0"/>
            <a:t>Hazardous materials technician skills </a:t>
          </a:r>
          <a:endParaRPr lang="en-US" b="1" u="none" dirty="0"/>
        </a:p>
      </dgm:t>
    </dgm:pt>
    <dgm:pt modelId="{9D2DB0CB-3325-4328-94B1-DFEA1EED5F99}" type="parTrans" cxnId="{91EA8E5B-1CDC-4204-A8EE-8468EC5C8F39}">
      <dgm:prSet/>
      <dgm:spPr/>
      <dgm:t>
        <a:bodyPr/>
        <a:lstStyle/>
        <a:p>
          <a:endParaRPr lang="en-US"/>
        </a:p>
      </dgm:t>
    </dgm:pt>
    <dgm:pt modelId="{4ADAB866-FCED-4B33-A06A-2FEF62E2D6E9}" type="sibTrans" cxnId="{91EA8E5B-1CDC-4204-A8EE-8468EC5C8F39}">
      <dgm:prSet/>
      <dgm:spPr/>
      <dgm:t>
        <a:bodyPr/>
        <a:lstStyle/>
        <a:p>
          <a:endParaRPr lang="en-US"/>
        </a:p>
      </dgm:t>
    </dgm:pt>
    <dgm:pt modelId="{C51C3F5B-6295-4AFE-9ADB-44E679F582CA}" type="pres">
      <dgm:prSet presAssocID="{EA0AD3D6-F666-4476-9C08-09C22809EA7E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93D6BDD-CAF7-438A-9223-08E9164DCFF6}" type="pres">
      <dgm:prSet presAssocID="{70E968D1-08C2-4E3C-A938-DB9001A35CC1}" presName="noChildren" presStyleCnt="0"/>
      <dgm:spPr/>
    </dgm:pt>
    <dgm:pt modelId="{82977CC2-B9EE-473C-8461-AE1F988C921D}" type="pres">
      <dgm:prSet presAssocID="{70E968D1-08C2-4E3C-A938-DB9001A35CC1}" presName="gap" presStyleCnt="0"/>
      <dgm:spPr/>
    </dgm:pt>
    <dgm:pt modelId="{147F2003-614A-4823-92BA-2B1FF9427C00}" type="pres">
      <dgm:prSet presAssocID="{70E968D1-08C2-4E3C-A938-DB9001A35CC1}" presName="medCircle2" presStyleLbl="vennNode1" presStyleIdx="0" presStyleCnt="5"/>
      <dgm:spPr/>
    </dgm:pt>
    <dgm:pt modelId="{72544879-636F-4E8D-AC09-3E4C5C0E2F1F}" type="pres">
      <dgm:prSet presAssocID="{70E968D1-08C2-4E3C-A938-DB9001A35CC1}" presName="txLvlOnly1" presStyleLbl="revTx" presStyleIdx="0" presStyleCnt="5"/>
      <dgm:spPr/>
      <dgm:t>
        <a:bodyPr/>
        <a:lstStyle/>
        <a:p>
          <a:endParaRPr lang="en-US"/>
        </a:p>
      </dgm:t>
    </dgm:pt>
    <dgm:pt modelId="{6AD942B4-97EE-4650-AF9E-0FEAF2AA685C}" type="pres">
      <dgm:prSet presAssocID="{09D12AF4-45B4-42B0-8BC7-B85E21964ACF}" presName="noChildren" presStyleCnt="0"/>
      <dgm:spPr/>
    </dgm:pt>
    <dgm:pt modelId="{4CA7C5EA-5E11-41FC-ABCF-B797BEC77DF8}" type="pres">
      <dgm:prSet presAssocID="{09D12AF4-45B4-42B0-8BC7-B85E21964ACF}" presName="gap" presStyleCnt="0"/>
      <dgm:spPr/>
    </dgm:pt>
    <dgm:pt modelId="{C758B2D3-649D-4D7B-A121-4D8D9C9D0F6D}" type="pres">
      <dgm:prSet presAssocID="{09D12AF4-45B4-42B0-8BC7-B85E21964ACF}" presName="medCircle2" presStyleLbl="vennNode1" presStyleIdx="1" presStyleCnt="5"/>
      <dgm:spPr/>
    </dgm:pt>
    <dgm:pt modelId="{993D6DED-9684-4A79-9E52-E0D55911CCD5}" type="pres">
      <dgm:prSet presAssocID="{09D12AF4-45B4-42B0-8BC7-B85E21964ACF}" presName="txLvlOnly1" presStyleLbl="revTx" presStyleIdx="1" presStyleCnt="5"/>
      <dgm:spPr/>
      <dgm:t>
        <a:bodyPr/>
        <a:lstStyle/>
        <a:p>
          <a:endParaRPr lang="en-US"/>
        </a:p>
      </dgm:t>
    </dgm:pt>
    <dgm:pt modelId="{EF34C7AF-0724-497D-8601-2D4B0F8C735C}" type="pres">
      <dgm:prSet presAssocID="{4507A5CF-9DA3-4A87-9EA6-4F70E2DD9B85}" presName="noChildren" presStyleCnt="0"/>
      <dgm:spPr/>
    </dgm:pt>
    <dgm:pt modelId="{1086DFF6-21CD-43E5-B7BE-642EDEC4DD15}" type="pres">
      <dgm:prSet presAssocID="{4507A5CF-9DA3-4A87-9EA6-4F70E2DD9B85}" presName="gap" presStyleCnt="0"/>
      <dgm:spPr/>
    </dgm:pt>
    <dgm:pt modelId="{3234D279-D2F8-4EE8-B74F-78812525398D}" type="pres">
      <dgm:prSet presAssocID="{4507A5CF-9DA3-4A87-9EA6-4F70E2DD9B85}" presName="medCircle2" presStyleLbl="vennNode1" presStyleIdx="2" presStyleCnt="5"/>
      <dgm:spPr/>
    </dgm:pt>
    <dgm:pt modelId="{F32A81AA-BA1F-42F4-A634-E5699EB435D6}" type="pres">
      <dgm:prSet presAssocID="{4507A5CF-9DA3-4A87-9EA6-4F70E2DD9B85}" presName="txLvlOnly1" presStyleLbl="revTx" presStyleIdx="2" presStyleCnt="5"/>
      <dgm:spPr/>
      <dgm:t>
        <a:bodyPr/>
        <a:lstStyle/>
        <a:p>
          <a:endParaRPr lang="en-US"/>
        </a:p>
      </dgm:t>
    </dgm:pt>
    <dgm:pt modelId="{DE6BE3CF-52BC-4427-A1C3-02161C58190F}" type="pres">
      <dgm:prSet presAssocID="{7FF4E128-DBA0-42B3-A8B0-4A6C6C8394A0}" presName="noChildren" presStyleCnt="0"/>
      <dgm:spPr/>
    </dgm:pt>
    <dgm:pt modelId="{DEDBEFB1-5B41-4DC6-8092-83C3468ADAF7}" type="pres">
      <dgm:prSet presAssocID="{7FF4E128-DBA0-42B3-A8B0-4A6C6C8394A0}" presName="gap" presStyleCnt="0"/>
      <dgm:spPr/>
    </dgm:pt>
    <dgm:pt modelId="{3E541DE8-BEA6-4A48-B3B1-C8988E27A85F}" type="pres">
      <dgm:prSet presAssocID="{7FF4E128-DBA0-42B3-A8B0-4A6C6C8394A0}" presName="medCircle2" presStyleLbl="vennNode1" presStyleIdx="3" presStyleCnt="5"/>
      <dgm:spPr/>
    </dgm:pt>
    <dgm:pt modelId="{859C0B2A-3F01-4E0A-9644-035AAADF205A}" type="pres">
      <dgm:prSet presAssocID="{7FF4E128-DBA0-42B3-A8B0-4A6C6C8394A0}" presName="txLvlOnly1" presStyleLbl="revTx" presStyleIdx="3" presStyleCnt="5"/>
      <dgm:spPr/>
      <dgm:t>
        <a:bodyPr/>
        <a:lstStyle/>
        <a:p>
          <a:endParaRPr lang="en-US"/>
        </a:p>
      </dgm:t>
    </dgm:pt>
    <dgm:pt modelId="{A2FB410D-4A70-47C9-9EB8-ACBD2A7B388B}" type="pres">
      <dgm:prSet presAssocID="{81B40991-EAED-4C42-81B8-AA304549B36C}" presName="noChildren" presStyleCnt="0"/>
      <dgm:spPr/>
    </dgm:pt>
    <dgm:pt modelId="{5D412E43-DA96-414C-BEAF-43DC501C65D9}" type="pres">
      <dgm:prSet presAssocID="{81B40991-EAED-4C42-81B8-AA304549B36C}" presName="gap" presStyleCnt="0"/>
      <dgm:spPr/>
    </dgm:pt>
    <dgm:pt modelId="{86D85D2C-287F-4652-AB9E-589A75C61636}" type="pres">
      <dgm:prSet presAssocID="{81B40991-EAED-4C42-81B8-AA304549B36C}" presName="medCircle2" presStyleLbl="vennNode1" presStyleIdx="4" presStyleCnt="5"/>
      <dgm:spPr/>
    </dgm:pt>
    <dgm:pt modelId="{3B09AFA9-D1D0-4D44-A975-9B0482171870}" type="pres">
      <dgm:prSet presAssocID="{81B40991-EAED-4C42-81B8-AA304549B36C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0B3F188E-B9EF-4F63-B7C6-55363CEDED9A}" type="presOf" srcId="{EA0AD3D6-F666-4476-9C08-09C22809EA7E}" destId="{C51C3F5B-6295-4AFE-9ADB-44E679F582CA}" srcOrd="0" destOrd="0" presId="urn:microsoft.com/office/officeart/2008/layout/VerticalCircleList"/>
    <dgm:cxn modelId="{E9824F01-7146-45DC-8B51-3E2E3D3F40A1}" srcId="{EA0AD3D6-F666-4476-9C08-09C22809EA7E}" destId="{09D12AF4-45B4-42B0-8BC7-B85E21964ACF}" srcOrd="1" destOrd="0" parTransId="{2E9F698A-C93B-4709-8E5D-C55CDFBCC6FE}" sibTransId="{D071CE61-FF79-4560-AB73-EAD06491D8FA}"/>
    <dgm:cxn modelId="{37727994-78FA-4B3A-9B07-08CE16053DF1}" srcId="{EA0AD3D6-F666-4476-9C08-09C22809EA7E}" destId="{70E968D1-08C2-4E3C-A938-DB9001A35CC1}" srcOrd="0" destOrd="0" parTransId="{B49E9B9A-0B6C-498F-9D7D-62C67577DBA5}" sibTransId="{E509B471-B3B9-4A2D-8FF9-1B81F259D133}"/>
    <dgm:cxn modelId="{EF834119-BFE6-4DDB-8954-9F90FD58DD53}" srcId="{EA0AD3D6-F666-4476-9C08-09C22809EA7E}" destId="{7FF4E128-DBA0-42B3-A8B0-4A6C6C8394A0}" srcOrd="3" destOrd="0" parTransId="{EDECCAFC-898F-4F62-BA60-7A83A614272E}" sibTransId="{50AC0971-33CB-4FD0-AF16-21AA70ED7AB2}"/>
    <dgm:cxn modelId="{91EA8E5B-1CDC-4204-A8EE-8468EC5C8F39}" srcId="{EA0AD3D6-F666-4476-9C08-09C22809EA7E}" destId="{81B40991-EAED-4C42-81B8-AA304549B36C}" srcOrd="4" destOrd="0" parTransId="{9D2DB0CB-3325-4328-94B1-DFEA1EED5F99}" sibTransId="{4ADAB866-FCED-4B33-A06A-2FEF62E2D6E9}"/>
    <dgm:cxn modelId="{C51B6BF1-CB5A-44F3-9F70-2643BD6F3657}" type="presOf" srcId="{70E968D1-08C2-4E3C-A938-DB9001A35CC1}" destId="{72544879-636F-4E8D-AC09-3E4C5C0E2F1F}" srcOrd="0" destOrd="0" presId="urn:microsoft.com/office/officeart/2008/layout/VerticalCircleList"/>
    <dgm:cxn modelId="{339857D4-A109-4D38-A276-A8149E3C41AA}" srcId="{EA0AD3D6-F666-4476-9C08-09C22809EA7E}" destId="{4507A5CF-9DA3-4A87-9EA6-4F70E2DD9B85}" srcOrd="2" destOrd="0" parTransId="{50ED6C56-6BF5-4ECA-97B5-056071523B23}" sibTransId="{7189FFEA-66E1-4FED-A505-28CFFCCF66E9}"/>
    <dgm:cxn modelId="{CEFCC8F8-0EC0-4BD9-8052-C9AC07B63B0F}" type="presOf" srcId="{4507A5CF-9DA3-4A87-9EA6-4F70E2DD9B85}" destId="{F32A81AA-BA1F-42F4-A634-E5699EB435D6}" srcOrd="0" destOrd="0" presId="urn:microsoft.com/office/officeart/2008/layout/VerticalCircleList"/>
    <dgm:cxn modelId="{66CDD81D-5CBB-4214-8928-1477ED08B291}" type="presOf" srcId="{7FF4E128-DBA0-42B3-A8B0-4A6C6C8394A0}" destId="{859C0B2A-3F01-4E0A-9644-035AAADF205A}" srcOrd="0" destOrd="0" presId="urn:microsoft.com/office/officeart/2008/layout/VerticalCircleList"/>
    <dgm:cxn modelId="{778665DF-AC3E-46FD-8FE6-01EA91716BBA}" type="presOf" srcId="{81B40991-EAED-4C42-81B8-AA304549B36C}" destId="{3B09AFA9-D1D0-4D44-A975-9B0482171870}" srcOrd="0" destOrd="0" presId="urn:microsoft.com/office/officeart/2008/layout/VerticalCircleList"/>
    <dgm:cxn modelId="{020AE1FD-4760-4A6A-B791-3F59282DDD58}" type="presOf" srcId="{09D12AF4-45B4-42B0-8BC7-B85E21964ACF}" destId="{993D6DED-9684-4A79-9E52-E0D55911CCD5}" srcOrd="0" destOrd="0" presId="urn:microsoft.com/office/officeart/2008/layout/VerticalCircleList"/>
    <dgm:cxn modelId="{DF6FC113-7DE3-439F-9AB6-5EB993EAE956}" type="presParOf" srcId="{C51C3F5B-6295-4AFE-9ADB-44E679F582CA}" destId="{B93D6BDD-CAF7-438A-9223-08E9164DCFF6}" srcOrd="0" destOrd="0" presId="urn:microsoft.com/office/officeart/2008/layout/VerticalCircleList"/>
    <dgm:cxn modelId="{E61665FC-FE74-4683-A679-3DA46BD47020}" type="presParOf" srcId="{B93D6BDD-CAF7-438A-9223-08E9164DCFF6}" destId="{82977CC2-B9EE-473C-8461-AE1F988C921D}" srcOrd="0" destOrd="0" presId="urn:microsoft.com/office/officeart/2008/layout/VerticalCircleList"/>
    <dgm:cxn modelId="{588346B8-801A-4285-96ED-03EE3D960570}" type="presParOf" srcId="{B93D6BDD-CAF7-438A-9223-08E9164DCFF6}" destId="{147F2003-614A-4823-92BA-2B1FF9427C00}" srcOrd="1" destOrd="0" presId="urn:microsoft.com/office/officeart/2008/layout/VerticalCircleList"/>
    <dgm:cxn modelId="{AF9C1F87-60F3-422D-834C-E1B130C6769F}" type="presParOf" srcId="{B93D6BDD-CAF7-438A-9223-08E9164DCFF6}" destId="{72544879-636F-4E8D-AC09-3E4C5C0E2F1F}" srcOrd="2" destOrd="0" presId="urn:microsoft.com/office/officeart/2008/layout/VerticalCircleList"/>
    <dgm:cxn modelId="{96553474-EDE8-43B6-9D53-CE8C552F6117}" type="presParOf" srcId="{C51C3F5B-6295-4AFE-9ADB-44E679F582CA}" destId="{6AD942B4-97EE-4650-AF9E-0FEAF2AA685C}" srcOrd="1" destOrd="0" presId="urn:microsoft.com/office/officeart/2008/layout/VerticalCircleList"/>
    <dgm:cxn modelId="{BE9C8086-0B86-44BC-B2B6-107E260A6692}" type="presParOf" srcId="{6AD942B4-97EE-4650-AF9E-0FEAF2AA685C}" destId="{4CA7C5EA-5E11-41FC-ABCF-B797BEC77DF8}" srcOrd="0" destOrd="0" presId="urn:microsoft.com/office/officeart/2008/layout/VerticalCircleList"/>
    <dgm:cxn modelId="{20D93904-2081-428D-B858-05077E1BB55F}" type="presParOf" srcId="{6AD942B4-97EE-4650-AF9E-0FEAF2AA685C}" destId="{C758B2D3-649D-4D7B-A121-4D8D9C9D0F6D}" srcOrd="1" destOrd="0" presId="urn:microsoft.com/office/officeart/2008/layout/VerticalCircleList"/>
    <dgm:cxn modelId="{A09586CB-A61E-493E-8658-925B2E6E803F}" type="presParOf" srcId="{6AD942B4-97EE-4650-AF9E-0FEAF2AA685C}" destId="{993D6DED-9684-4A79-9E52-E0D55911CCD5}" srcOrd="2" destOrd="0" presId="urn:microsoft.com/office/officeart/2008/layout/VerticalCircleList"/>
    <dgm:cxn modelId="{880C36FE-BC56-4409-984C-49F5383968D9}" type="presParOf" srcId="{C51C3F5B-6295-4AFE-9ADB-44E679F582CA}" destId="{EF34C7AF-0724-497D-8601-2D4B0F8C735C}" srcOrd="2" destOrd="0" presId="urn:microsoft.com/office/officeart/2008/layout/VerticalCircleList"/>
    <dgm:cxn modelId="{12C01E39-A9E6-4874-9D77-E2D7B39583D9}" type="presParOf" srcId="{EF34C7AF-0724-497D-8601-2D4B0F8C735C}" destId="{1086DFF6-21CD-43E5-B7BE-642EDEC4DD15}" srcOrd="0" destOrd="0" presId="urn:microsoft.com/office/officeart/2008/layout/VerticalCircleList"/>
    <dgm:cxn modelId="{58BFC6F1-329E-4E1F-AD9E-2098485CC16E}" type="presParOf" srcId="{EF34C7AF-0724-497D-8601-2D4B0F8C735C}" destId="{3234D279-D2F8-4EE8-B74F-78812525398D}" srcOrd="1" destOrd="0" presId="urn:microsoft.com/office/officeart/2008/layout/VerticalCircleList"/>
    <dgm:cxn modelId="{48824FF2-9030-42FC-B532-CF28BC056C44}" type="presParOf" srcId="{EF34C7AF-0724-497D-8601-2D4B0F8C735C}" destId="{F32A81AA-BA1F-42F4-A634-E5699EB435D6}" srcOrd="2" destOrd="0" presId="urn:microsoft.com/office/officeart/2008/layout/VerticalCircleList"/>
    <dgm:cxn modelId="{34BAED7C-04F3-4B54-87C3-A5D7B486A2EB}" type="presParOf" srcId="{C51C3F5B-6295-4AFE-9ADB-44E679F582CA}" destId="{DE6BE3CF-52BC-4427-A1C3-02161C58190F}" srcOrd="3" destOrd="0" presId="urn:microsoft.com/office/officeart/2008/layout/VerticalCircleList"/>
    <dgm:cxn modelId="{3BE265B0-F75B-4EC1-A81C-47B4D9C3EDEE}" type="presParOf" srcId="{DE6BE3CF-52BC-4427-A1C3-02161C58190F}" destId="{DEDBEFB1-5B41-4DC6-8092-83C3468ADAF7}" srcOrd="0" destOrd="0" presId="urn:microsoft.com/office/officeart/2008/layout/VerticalCircleList"/>
    <dgm:cxn modelId="{AE6122FE-DB65-46C0-83DE-E4A53ADD6374}" type="presParOf" srcId="{DE6BE3CF-52BC-4427-A1C3-02161C58190F}" destId="{3E541DE8-BEA6-4A48-B3B1-C8988E27A85F}" srcOrd="1" destOrd="0" presId="urn:microsoft.com/office/officeart/2008/layout/VerticalCircleList"/>
    <dgm:cxn modelId="{F0B8FADA-43B3-460E-BA50-84A711583E80}" type="presParOf" srcId="{DE6BE3CF-52BC-4427-A1C3-02161C58190F}" destId="{859C0B2A-3F01-4E0A-9644-035AAADF205A}" srcOrd="2" destOrd="0" presId="urn:microsoft.com/office/officeart/2008/layout/VerticalCircleList"/>
    <dgm:cxn modelId="{0BED9CE9-2362-4064-BD71-8168207DCFB3}" type="presParOf" srcId="{C51C3F5B-6295-4AFE-9ADB-44E679F582CA}" destId="{A2FB410D-4A70-47C9-9EB8-ACBD2A7B388B}" srcOrd="4" destOrd="0" presId="urn:microsoft.com/office/officeart/2008/layout/VerticalCircleList"/>
    <dgm:cxn modelId="{56627725-BD5A-4C7E-A781-701A275A224C}" type="presParOf" srcId="{A2FB410D-4A70-47C9-9EB8-ACBD2A7B388B}" destId="{5D412E43-DA96-414C-BEAF-43DC501C65D9}" srcOrd="0" destOrd="0" presId="urn:microsoft.com/office/officeart/2008/layout/VerticalCircleList"/>
    <dgm:cxn modelId="{B6F8B0A8-83EF-438B-B789-D2141018287A}" type="presParOf" srcId="{A2FB410D-4A70-47C9-9EB8-ACBD2A7B388B}" destId="{86D85D2C-287F-4652-AB9E-589A75C61636}" srcOrd="1" destOrd="0" presId="urn:microsoft.com/office/officeart/2008/layout/VerticalCircleList"/>
    <dgm:cxn modelId="{BEACF2C8-0038-44E2-B550-098925040B53}" type="presParOf" srcId="{A2FB410D-4A70-47C9-9EB8-ACBD2A7B388B}" destId="{3B09AFA9-D1D0-4D44-A975-9B048217187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FF27D0-F946-4854-ABA8-C206CF321302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2F9772-F238-4210-A51F-C112F6A76C13}">
      <dgm:prSet/>
      <dgm:spPr/>
      <dgm:t>
        <a:bodyPr/>
        <a:lstStyle/>
        <a:p>
          <a:r>
            <a:rPr lang="x-none" b="1" u="none" smtClean="0"/>
            <a:t>High angle rescue operations </a:t>
          </a:r>
          <a:endParaRPr lang="en-US" dirty="0"/>
        </a:p>
      </dgm:t>
    </dgm:pt>
    <dgm:pt modelId="{3E1EDF39-FBE0-4691-9172-E9CFC5A6BD81}" type="parTrans" cxnId="{CB7FC61E-3E8A-4D9C-B741-0864F0AF87E3}">
      <dgm:prSet/>
      <dgm:spPr/>
      <dgm:t>
        <a:bodyPr/>
        <a:lstStyle/>
        <a:p>
          <a:endParaRPr lang="en-US"/>
        </a:p>
      </dgm:t>
    </dgm:pt>
    <dgm:pt modelId="{55940F41-9C0E-456C-8EE8-3623698FA7E6}" type="sibTrans" cxnId="{CB7FC61E-3E8A-4D9C-B741-0864F0AF87E3}">
      <dgm:prSet/>
      <dgm:spPr/>
      <dgm:t>
        <a:bodyPr/>
        <a:lstStyle/>
        <a:p>
          <a:endParaRPr lang="en-US"/>
        </a:p>
      </dgm:t>
    </dgm:pt>
    <dgm:pt modelId="{6DBD9FB6-9404-43BE-90E7-03CC8A1142F8}">
      <dgm:prSet/>
      <dgm:spPr/>
      <dgm:t>
        <a:bodyPr/>
        <a:lstStyle/>
        <a:p>
          <a:r>
            <a:rPr lang="x-none" b="1" u="none" smtClean="0"/>
            <a:t>Trench shoring and rescue operations </a:t>
          </a:r>
          <a:endParaRPr lang="en-US" b="1" u="none" dirty="0"/>
        </a:p>
      </dgm:t>
    </dgm:pt>
    <dgm:pt modelId="{5F73FF20-FA25-4A87-AE79-010F2A70104D}" type="parTrans" cxnId="{E3758D54-24FA-40F4-A50B-2971DE9AA909}">
      <dgm:prSet/>
      <dgm:spPr/>
      <dgm:t>
        <a:bodyPr/>
        <a:lstStyle/>
        <a:p>
          <a:endParaRPr lang="en-US"/>
        </a:p>
      </dgm:t>
    </dgm:pt>
    <dgm:pt modelId="{0B87586E-AD99-411C-BA80-C9B6289C3A35}" type="sibTrans" cxnId="{E3758D54-24FA-40F4-A50B-2971DE9AA909}">
      <dgm:prSet/>
      <dgm:spPr/>
      <dgm:t>
        <a:bodyPr/>
        <a:lstStyle/>
        <a:p>
          <a:endParaRPr lang="en-US"/>
        </a:p>
      </dgm:t>
    </dgm:pt>
    <dgm:pt modelId="{CBE170D7-3882-4EE0-86A0-02DBC109001F}">
      <dgm:prSet/>
      <dgm:spPr/>
      <dgm:t>
        <a:bodyPr/>
        <a:lstStyle/>
        <a:p>
          <a:r>
            <a:rPr lang="x-none" b="1" u="none" smtClean="0"/>
            <a:t>Ice rescues </a:t>
          </a:r>
          <a:endParaRPr lang="en-US" b="1" u="none" dirty="0"/>
        </a:p>
      </dgm:t>
    </dgm:pt>
    <dgm:pt modelId="{697AA330-CC4C-4527-928E-9C9508028EF2}" type="parTrans" cxnId="{47A3C1CE-DE40-4EFE-9404-E5F2C46FFB1C}">
      <dgm:prSet/>
      <dgm:spPr/>
      <dgm:t>
        <a:bodyPr/>
        <a:lstStyle/>
        <a:p>
          <a:endParaRPr lang="en-US"/>
        </a:p>
      </dgm:t>
    </dgm:pt>
    <dgm:pt modelId="{F95627E5-80A4-452C-9B27-62DFABF9BE73}" type="sibTrans" cxnId="{47A3C1CE-DE40-4EFE-9404-E5F2C46FFB1C}">
      <dgm:prSet/>
      <dgm:spPr/>
      <dgm:t>
        <a:bodyPr/>
        <a:lstStyle/>
        <a:p>
          <a:endParaRPr lang="en-US"/>
        </a:p>
      </dgm:t>
    </dgm:pt>
    <dgm:pt modelId="{CA5C465C-575C-48DF-9482-2F6BF710688E}">
      <dgm:prSet/>
      <dgm:spPr/>
      <dgm:t>
        <a:bodyPr/>
        <a:lstStyle/>
        <a:p>
          <a:r>
            <a:rPr lang="x-none" b="1" u="none" smtClean="0"/>
            <a:t>Power tool and equipment operations </a:t>
          </a:r>
          <a:endParaRPr lang="en-US" b="1" u="none" dirty="0"/>
        </a:p>
      </dgm:t>
    </dgm:pt>
    <dgm:pt modelId="{7C0315BC-EB6D-4DC1-B809-B2D4378D207E}" type="parTrans" cxnId="{9979A834-AAA2-49A8-9ED7-57EA91046A66}">
      <dgm:prSet/>
      <dgm:spPr/>
      <dgm:t>
        <a:bodyPr/>
        <a:lstStyle/>
        <a:p>
          <a:endParaRPr lang="en-US"/>
        </a:p>
      </dgm:t>
    </dgm:pt>
    <dgm:pt modelId="{56DEEA80-A861-40B0-95AD-98406CDD5F5F}" type="sibTrans" cxnId="{9979A834-AAA2-49A8-9ED7-57EA91046A66}">
      <dgm:prSet/>
      <dgm:spPr/>
      <dgm:t>
        <a:bodyPr/>
        <a:lstStyle/>
        <a:p>
          <a:endParaRPr lang="en-US"/>
        </a:p>
      </dgm:t>
    </dgm:pt>
    <dgm:pt modelId="{657E35C6-E1D3-4C41-A889-2D2621796796}">
      <dgm:prSet/>
      <dgm:spPr/>
      <dgm:t>
        <a:bodyPr/>
        <a:lstStyle/>
        <a:p>
          <a:r>
            <a:rPr lang="x-none" b="1" u="none" smtClean="0"/>
            <a:t>Confined-space entry rescue operations </a:t>
          </a:r>
          <a:endParaRPr lang="en-US" b="1" u="none" dirty="0"/>
        </a:p>
      </dgm:t>
    </dgm:pt>
    <dgm:pt modelId="{01D999A6-C312-46A9-9FA2-836EF5F903D0}" type="parTrans" cxnId="{F6C1AE68-DABA-4184-8740-C154B84FAAAF}">
      <dgm:prSet/>
      <dgm:spPr/>
      <dgm:t>
        <a:bodyPr/>
        <a:lstStyle/>
        <a:p>
          <a:endParaRPr lang="en-US"/>
        </a:p>
      </dgm:t>
    </dgm:pt>
    <dgm:pt modelId="{3B16FA13-3EE6-466B-B1FF-1464F0E84560}" type="sibTrans" cxnId="{F6C1AE68-DABA-4184-8740-C154B84FAAAF}">
      <dgm:prSet/>
      <dgm:spPr/>
      <dgm:t>
        <a:bodyPr/>
        <a:lstStyle/>
        <a:p>
          <a:endParaRPr lang="en-US"/>
        </a:p>
      </dgm:t>
    </dgm:pt>
    <dgm:pt modelId="{5920ED47-82D8-456D-B9EE-9F6F842BCCCB}" type="pres">
      <dgm:prSet presAssocID="{B2FF27D0-F946-4854-ABA8-C206CF321302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CBCF2E68-0D7C-4EFD-B8B7-BB8E96F1A14D}" type="pres">
      <dgm:prSet presAssocID="{DE2F9772-F238-4210-A51F-C112F6A76C13}" presName="noChildren" presStyleCnt="0"/>
      <dgm:spPr/>
    </dgm:pt>
    <dgm:pt modelId="{0E7E5638-8D5B-45C2-BE4D-B67578B478FF}" type="pres">
      <dgm:prSet presAssocID="{DE2F9772-F238-4210-A51F-C112F6A76C13}" presName="gap" presStyleCnt="0"/>
      <dgm:spPr/>
    </dgm:pt>
    <dgm:pt modelId="{B010AF08-A62E-474C-8CEA-BF8C655BDE9E}" type="pres">
      <dgm:prSet presAssocID="{DE2F9772-F238-4210-A51F-C112F6A76C13}" presName="medCircle2" presStyleLbl="vennNode1" presStyleIdx="0" presStyleCnt="5"/>
      <dgm:spPr/>
    </dgm:pt>
    <dgm:pt modelId="{4F34D0B1-DEEB-4B95-824E-1595C60CC90F}" type="pres">
      <dgm:prSet presAssocID="{DE2F9772-F238-4210-A51F-C112F6A76C13}" presName="txLvlOnly1" presStyleLbl="revTx" presStyleIdx="0" presStyleCnt="5"/>
      <dgm:spPr/>
      <dgm:t>
        <a:bodyPr/>
        <a:lstStyle/>
        <a:p>
          <a:endParaRPr lang="en-US"/>
        </a:p>
      </dgm:t>
    </dgm:pt>
    <dgm:pt modelId="{A5FFE2E5-4372-4E86-8B9E-CD6E3444151B}" type="pres">
      <dgm:prSet presAssocID="{6DBD9FB6-9404-43BE-90E7-03CC8A1142F8}" presName="noChildren" presStyleCnt="0"/>
      <dgm:spPr/>
    </dgm:pt>
    <dgm:pt modelId="{032074A3-DA1F-4324-9691-1175EC5D44D0}" type="pres">
      <dgm:prSet presAssocID="{6DBD9FB6-9404-43BE-90E7-03CC8A1142F8}" presName="gap" presStyleCnt="0"/>
      <dgm:spPr/>
    </dgm:pt>
    <dgm:pt modelId="{9ABF26F0-3F34-4C58-908B-15CB866FB325}" type="pres">
      <dgm:prSet presAssocID="{6DBD9FB6-9404-43BE-90E7-03CC8A1142F8}" presName="medCircle2" presStyleLbl="vennNode1" presStyleIdx="1" presStyleCnt="5"/>
      <dgm:spPr/>
    </dgm:pt>
    <dgm:pt modelId="{0A5B8693-9E77-4F74-86FF-D4F33FBAD268}" type="pres">
      <dgm:prSet presAssocID="{6DBD9FB6-9404-43BE-90E7-03CC8A1142F8}" presName="txLvlOnly1" presStyleLbl="revTx" presStyleIdx="1" presStyleCnt="5"/>
      <dgm:spPr/>
      <dgm:t>
        <a:bodyPr/>
        <a:lstStyle/>
        <a:p>
          <a:endParaRPr lang="en-US"/>
        </a:p>
      </dgm:t>
    </dgm:pt>
    <dgm:pt modelId="{BE30CE13-468B-4FFD-B80F-3E725CBF9052}" type="pres">
      <dgm:prSet presAssocID="{CBE170D7-3882-4EE0-86A0-02DBC109001F}" presName="noChildren" presStyleCnt="0"/>
      <dgm:spPr/>
    </dgm:pt>
    <dgm:pt modelId="{FD1961DD-E510-4FA9-B768-3FDDBC9DB4AD}" type="pres">
      <dgm:prSet presAssocID="{CBE170D7-3882-4EE0-86A0-02DBC109001F}" presName="gap" presStyleCnt="0"/>
      <dgm:spPr/>
    </dgm:pt>
    <dgm:pt modelId="{80B79791-708A-4167-817F-99FC288F1CC9}" type="pres">
      <dgm:prSet presAssocID="{CBE170D7-3882-4EE0-86A0-02DBC109001F}" presName="medCircle2" presStyleLbl="vennNode1" presStyleIdx="2" presStyleCnt="5"/>
      <dgm:spPr/>
    </dgm:pt>
    <dgm:pt modelId="{23543E32-90EA-40F0-A623-D502820659A2}" type="pres">
      <dgm:prSet presAssocID="{CBE170D7-3882-4EE0-86A0-02DBC109001F}" presName="txLvlOnly1" presStyleLbl="revTx" presStyleIdx="2" presStyleCnt="5"/>
      <dgm:spPr/>
      <dgm:t>
        <a:bodyPr/>
        <a:lstStyle/>
        <a:p>
          <a:endParaRPr lang="en-US"/>
        </a:p>
      </dgm:t>
    </dgm:pt>
    <dgm:pt modelId="{3A312DDF-1728-4074-A967-25557B3E533B}" type="pres">
      <dgm:prSet presAssocID="{CA5C465C-575C-48DF-9482-2F6BF710688E}" presName="noChildren" presStyleCnt="0"/>
      <dgm:spPr/>
    </dgm:pt>
    <dgm:pt modelId="{9DDB4738-6C65-4284-93D5-E886BDFEBFA1}" type="pres">
      <dgm:prSet presAssocID="{CA5C465C-575C-48DF-9482-2F6BF710688E}" presName="gap" presStyleCnt="0"/>
      <dgm:spPr/>
    </dgm:pt>
    <dgm:pt modelId="{D79939D4-0C54-4A64-BC18-CFEA638A6EEC}" type="pres">
      <dgm:prSet presAssocID="{CA5C465C-575C-48DF-9482-2F6BF710688E}" presName="medCircle2" presStyleLbl="vennNode1" presStyleIdx="3" presStyleCnt="5"/>
      <dgm:spPr/>
    </dgm:pt>
    <dgm:pt modelId="{FBC3C03A-16B8-48DA-A4D4-9F6D04F7AB23}" type="pres">
      <dgm:prSet presAssocID="{CA5C465C-575C-48DF-9482-2F6BF710688E}" presName="txLvlOnly1" presStyleLbl="revTx" presStyleIdx="3" presStyleCnt="5"/>
      <dgm:spPr/>
      <dgm:t>
        <a:bodyPr/>
        <a:lstStyle/>
        <a:p>
          <a:endParaRPr lang="en-US"/>
        </a:p>
      </dgm:t>
    </dgm:pt>
    <dgm:pt modelId="{63C97D39-5819-4831-ADF7-7EB90733E1AD}" type="pres">
      <dgm:prSet presAssocID="{657E35C6-E1D3-4C41-A889-2D2621796796}" presName="noChildren" presStyleCnt="0"/>
      <dgm:spPr/>
    </dgm:pt>
    <dgm:pt modelId="{C7ABF96A-4B28-46F7-AE32-490F6AA23ADB}" type="pres">
      <dgm:prSet presAssocID="{657E35C6-E1D3-4C41-A889-2D2621796796}" presName="gap" presStyleCnt="0"/>
      <dgm:spPr/>
    </dgm:pt>
    <dgm:pt modelId="{7E8BDD8B-FC46-4A7C-8874-DED24F04E955}" type="pres">
      <dgm:prSet presAssocID="{657E35C6-E1D3-4C41-A889-2D2621796796}" presName="medCircle2" presStyleLbl="vennNode1" presStyleIdx="4" presStyleCnt="5"/>
      <dgm:spPr/>
    </dgm:pt>
    <dgm:pt modelId="{63501C39-2C82-47DA-BFB4-477EC5CEC315}" type="pres">
      <dgm:prSet presAssocID="{657E35C6-E1D3-4C41-A889-2D2621796796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6913A76E-6C49-4AAE-85E2-A3AF754E4297}" type="presOf" srcId="{B2FF27D0-F946-4854-ABA8-C206CF321302}" destId="{5920ED47-82D8-456D-B9EE-9F6F842BCCCB}" srcOrd="0" destOrd="0" presId="urn:microsoft.com/office/officeart/2008/layout/VerticalCircleList"/>
    <dgm:cxn modelId="{E3758D54-24FA-40F4-A50B-2971DE9AA909}" srcId="{B2FF27D0-F946-4854-ABA8-C206CF321302}" destId="{6DBD9FB6-9404-43BE-90E7-03CC8A1142F8}" srcOrd="1" destOrd="0" parTransId="{5F73FF20-FA25-4A87-AE79-010F2A70104D}" sibTransId="{0B87586E-AD99-411C-BA80-C9B6289C3A35}"/>
    <dgm:cxn modelId="{DE9BFCF3-1B53-481B-AFFD-397DE533B9FA}" type="presOf" srcId="{CBE170D7-3882-4EE0-86A0-02DBC109001F}" destId="{23543E32-90EA-40F0-A623-D502820659A2}" srcOrd="0" destOrd="0" presId="urn:microsoft.com/office/officeart/2008/layout/VerticalCircleList"/>
    <dgm:cxn modelId="{8D9070B3-00BB-4E3F-98D5-8A7320DE2B28}" type="presOf" srcId="{657E35C6-E1D3-4C41-A889-2D2621796796}" destId="{63501C39-2C82-47DA-BFB4-477EC5CEC315}" srcOrd="0" destOrd="0" presId="urn:microsoft.com/office/officeart/2008/layout/VerticalCircleList"/>
    <dgm:cxn modelId="{A8CDD157-025F-4102-AF1B-506F61FF6B48}" type="presOf" srcId="{DE2F9772-F238-4210-A51F-C112F6A76C13}" destId="{4F34D0B1-DEEB-4B95-824E-1595C60CC90F}" srcOrd="0" destOrd="0" presId="urn:microsoft.com/office/officeart/2008/layout/VerticalCircleList"/>
    <dgm:cxn modelId="{AD319270-0608-4A8C-9FFE-04FE7687C9CD}" type="presOf" srcId="{6DBD9FB6-9404-43BE-90E7-03CC8A1142F8}" destId="{0A5B8693-9E77-4F74-86FF-D4F33FBAD268}" srcOrd="0" destOrd="0" presId="urn:microsoft.com/office/officeart/2008/layout/VerticalCircleList"/>
    <dgm:cxn modelId="{9979A834-AAA2-49A8-9ED7-57EA91046A66}" srcId="{B2FF27D0-F946-4854-ABA8-C206CF321302}" destId="{CA5C465C-575C-48DF-9482-2F6BF710688E}" srcOrd="3" destOrd="0" parTransId="{7C0315BC-EB6D-4DC1-B809-B2D4378D207E}" sibTransId="{56DEEA80-A861-40B0-95AD-98406CDD5F5F}"/>
    <dgm:cxn modelId="{F6C1AE68-DABA-4184-8740-C154B84FAAAF}" srcId="{B2FF27D0-F946-4854-ABA8-C206CF321302}" destId="{657E35C6-E1D3-4C41-A889-2D2621796796}" srcOrd="4" destOrd="0" parTransId="{01D999A6-C312-46A9-9FA2-836EF5F903D0}" sibTransId="{3B16FA13-3EE6-466B-B1FF-1464F0E84560}"/>
    <dgm:cxn modelId="{CB7FC61E-3E8A-4D9C-B741-0864F0AF87E3}" srcId="{B2FF27D0-F946-4854-ABA8-C206CF321302}" destId="{DE2F9772-F238-4210-A51F-C112F6A76C13}" srcOrd="0" destOrd="0" parTransId="{3E1EDF39-FBE0-4691-9172-E9CFC5A6BD81}" sibTransId="{55940F41-9C0E-456C-8EE8-3623698FA7E6}"/>
    <dgm:cxn modelId="{47A3C1CE-DE40-4EFE-9404-E5F2C46FFB1C}" srcId="{B2FF27D0-F946-4854-ABA8-C206CF321302}" destId="{CBE170D7-3882-4EE0-86A0-02DBC109001F}" srcOrd="2" destOrd="0" parTransId="{697AA330-CC4C-4527-928E-9C9508028EF2}" sibTransId="{F95627E5-80A4-452C-9B27-62DFABF9BE73}"/>
    <dgm:cxn modelId="{CB6E0773-A96A-4005-B847-CCBF4576F0E6}" type="presOf" srcId="{CA5C465C-575C-48DF-9482-2F6BF710688E}" destId="{FBC3C03A-16B8-48DA-A4D4-9F6D04F7AB23}" srcOrd="0" destOrd="0" presId="urn:microsoft.com/office/officeart/2008/layout/VerticalCircleList"/>
    <dgm:cxn modelId="{DE8E817E-6F04-4401-87C5-8E4F2B47B92F}" type="presParOf" srcId="{5920ED47-82D8-456D-B9EE-9F6F842BCCCB}" destId="{CBCF2E68-0D7C-4EFD-B8B7-BB8E96F1A14D}" srcOrd="0" destOrd="0" presId="urn:microsoft.com/office/officeart/2008/layout/VerticalCircleList"/>
    <dgm:cxn modelId="{B65255F3-AC79-4F61-90E1-72B13CFAFB96}" type="presParOf" srcId="{CBCF2E68-0D7C-4EFD-B8B7-BB8E96F1A14D}" destId="{0E7E5638-8D5B-45C2-BE4D-B67578B478FF}" srcOrd="0" destOrd="0" presId="urn:microsoft.com/office/officeart/2008/layout/VerticalCircleList"/>
    <dgm:cxn modelId="{03C0E334-10E8-413D-9D70-B0E40E33FA87}" type="presParOf" srcId="{CBCF2E68-0D7C-4EFD-B8B7-BB8E96F1A14D}" destId="{B010AF08-A62E-474C-8CEA-BF8C655BDE9E}" srcOrd="1" destOrd="0" presId="urn:microsoft.com/office/officeart/2008/layout/VerticalCircleList"/>
    <dgm:cxn modelId="{1407D7A3-2042-42B7-A7AF-42A1E22565E1}" type="presParOf" srcId="{CBCF2E68-0D7C-4EFD-B8B7-BB8E96F1A14D}" destId="{4F34D0B1-DEEB-4B95-824E-1595C60CC90F}" srcOrd="2" destOrd="0" presId="urn:microsoft.com/office/officeart/2008/layout/VerticalCircleList"/>
    <dgm:cxn modelId="{BB75825C-75B8-45B8-8062-2445306F780F}" type="presParOf" srcId="{5920ED47-82D8-456D-B9EE-9F6F842BCCCB}" destId="{A5FFE2E5-4372-4E86-8B9E-CD6E3444151B}" srcOrd="1" destOrd="0" presId="urn:microsoft.com/office/officeart/2008/layout/VerticalCircleList"/>
    <dgm:cxn modelId="{2438D85C-52BB-4666-8FAC-FE453B8F5F49}" type="presParOf" srcId="{A5FFE2E5-4372-4E86-8B9E-CD6E3444151B}" destId="{032074A3-DA1F-4324-9691-1175EC5D44D0}" srcOrd="0" destOrd="0" presId="urn:microsoft.com/office/officeart/2008/layout/VerticalCircleList"/>
    <dgm:cxn modelId="{8D6A3D55-C310-4725-A717-F75B8AC4369C}" type="presParOf" srcId="{A5FFE2E5-4372-4E86-8B9E-CD6E3444151B}" destId="{9ABF26F0-3F34-4C58-908B-15CB866FB325}" srcOrd="1" destOrd="0" presId="urn:microsoft.com/office/officeart/2008/layout/VerticalCircleList"/>
    <dgm:cxn modelId="{3985099A-0920-4834-BBEB-0635A8C4A5FE}" type="presParOf" srcId="{A5FFE2E5-4372-4E86-8B9E-CD6E3444151B}" destId="{0A5B8693-9E77-4F74-86FF-D4F33FBAD268}" srcOrd="2" destOrd="0" presId="urn:microsoft.com/office/officeart/2008/layout/VerticalCircleList"/>
    <dgm:cxn modelId="{8FB977F0-6BF8-45A4-995E-0AA972D97F1D}" type="presParOf" srcId="{5920ED47-82D8-456D-B9EE-9F6F842BCCCB}" destId="{BE30CE13-468B-4FFD-B80F-3E725CBF9052}" srcOrd="2" destOrd="0" presId="urn:microsoft.com/office/officeart/2008/layout/VerticalCircleList"/>
    <dgm:cxn modelId="{700370AB-32D9-4903-8F32-BF44CBBDAA9C}" type="presParOf" srcId="{BE30CE13-468B-4FFD-B80F-3E725CBF9052}" destId="{FD1961DD-E510-4FA9-B768-3FDDBC9DB4AD}" srcOrd="0" destOrd="0" presId="urn:microsoft.com/office/officeart/2008/layout/VerticalCircleList"/>
    <dgm:cxn modelId="{486102C6-82FE-4A89-90FF-13ABE5B45A3C}" type="presParOf" srcId="{BE30CE13-468B-4FFD-B80F-3E725CBF9052}" destId="{80B79791-708A-4167-817F-99FC288F1CC9}" srcOrd="1" destOrd="0" presId="urn:microsoft.com/office/officeart/2008/layout/VerticalCircleList"/>
    <dgm:cxn modelId="{20F65ADA-E256-473D-9F3A-A1016C16B655}" type="presParOf" srcId="{BE30CE13-468B-4FFD-B80F-3E725CBF9052}" destId="{23543E32-90EA-40F0-A623-D502820659A2}" srcOrd="2" destOrd="0" presId="urn:microsoft.com/office/officeart/2008/layout/VerticalCircleList"/>
    <dgm:cxn modelId="{348D9054-394E-40C8-9575-C56185394451}" type="presParOf" srcId="{5920ED47-82D8-456D-B9EE-9F6F842BCCCB}" destId="{3A312DDF-1728-4074-A967-25557B3E533B}" srcOrd="3" destOrd="0" presId="urn:microsoft.com/office/officeart/2008/layout/VerticalCircleList"/>
    <dgm:cxn modelId="{F67022D0-59AF-46A5-901C-0318052E17BD}" type="presParOf" srcId="{3A312DDF-1728-4074-A967-25557B3E533B}" destId="{9DDB4738-6C65-4284-93D5-E886BDFEBFA1}" srcOrd="0" destOrd="0" presId="urn:microsoft.com/office/officeart/2008/layout/VerticalCircleList"/>
    <dgm:cxn modelId="{6A1C2D6A-DB32-41F4-9003-7EFDA3FF7BAA}" type="presParOf" srcId="{3A312DDF-1728-4074-A967-25557B3E533B}" destId="{D79939D4-0C54-4A64-BC18-CFEA638A6EEC}" srcOrd="1" destOrd="0" presId="urn:microsoft.com/office/officeart/2008/layout/VerticalCircleList"/>
    <dgm:cxn modelId="{F0AEDC67-9F29-428D-904B-61AA05EF331E}" type="presParOf" srcId="{3A312DDF-1728-4074-A967-25557B3E533B}" destId="{FBC3C03A-16B8-48DA-A4D4-9F6D04F7AB23}" srcOrd="2" destOrd="0" presId="urn:microsoft.com/office/officeart/2008/layout/VerticalCircleList"/>
    <dgm:cxn modelId="{1CFFDDE2-2258-45BA-86C7-4701654EA39F}" type="presParOf" srcId="{5920ED47-82D8-456D-B9EE-9F6F842BCCCB}" destId="{63C97D39-5819-4831-ADF7-7EB90733E1AD}" srcOrd="4" destOrd="0" presId="urn:microsoft.com/office/officeart/2008/layout/VerticalCircleList"/>
    <dgm:cxn modelId="{D15EBEA8-B8BA-442A-B318-962941F75E5E}" type="presParOf" srcId="{63C97D39-5819-4831-ADF7-7EB90733E1AD}" destId="{C7ABF96A-4B28-46F7-AE32-490F6AA23ADB}" srcOrd="0" destOrd="0" presId="urn:microsoft.com/office/officeart/2008/layout/VerticalCircleList"/>
    <dgm:cxn modelId="{2A80F60F-2445-496B-B33E-872AF857D3DC}" type="presParOf" srcId="{63C97D39-5819-4831-ADF7-7EB90733E1AD}" destId="{7E8BDD8B-FC46-4A7C-8874-DED24F04E955}" srcOrd="1" destOrd="0" presId="urn:microsoft.com/office/officeart/2008/layout/VerticalCircleList"/>
    <dgm:cxn modelId="{66CA6D11-2FDB-4E66-8419-B37BC3B9C182}" type="presParOf" srcId="{63C97D39-5819-4831-ADF7-7EB90733E1AD}" destId="{63501C39-2C82-47DA-BFB4-477EC5CEC31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6E84596-D1CB-4E64-9799-3B673AA97B27}" type="doc">
      <dgm:prSet loTypeId="urn:microsoft.com/office/officeart/2005/8/layout/default#7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7EAF48-0068-4C4A-9E1F-CC5B332DF190}">
      <dgm:prSet phldrT="[Text]"/>
      <dgm:spPr/>
      <dgm:t>
        <a:bodyPr/>
        <a:lstStyle/>
        <a:p>
          <a:r>
            <a:rPr lang="x-none" b="1" u="none" smtClean="0"/>
            <a:t>Emergency vehicle operations </a:t>
          </a:r>
          <a:endParaRPr lang="en-US" b="1" dirty="0"/>
        </a:p>
      </dgm:t>
    </dgm:pt>
    <dgm:pt modelId="{D914B366-ACE7-460A-9BB2-F42ED82DF342}" type="parTrans" cxnId="{54BCFEDE-7D7B-430B-BED3-9AB02F55DB8B}">
      <dgm:prSet/>
      <dgm:spPr/>
      <dgm:t>
        <a:bodyPr/>
        <a:lstStyle/>
        <a:p>
          <a:endParaRPr lang="en-US"/>
        </a:p>
      </dgm:t>
    </dgm:pt>
    <dgm:pt modelId="{18F3374B-79EB-4E80-B48C-D66AB88A3E10}" type="sibTrans" cxnId="{54BCFEDE-7D7B-430B-BED3-9AB02F55DB8B}">
      <dgm:prSet/>
      <dgm:spPr/>
      <dgm:t>
        <a:bodyPr/>
        <a:lstStyle/>
        <a:p>
          <a:endParaRPr lang="en-US"/>
        </a:p>
      </dgm:t>
    </dgm:pt>
    <dgm:pt modelId="{FFE9AB61-FACB-4860-9BB5-F54DA5045C6C}">
      <dgm:prSet/>
      <dgm:spPr/>
      <dgm:t>
        <a:bodyPr/>
        <a:lstStyle/>
        <a:p>
          <a:r>
            <a:rPr lang="x-none" b="1" u="none" smtClean="0"/>
            <a:t>Mass casualty and triage operations </a:t>
          </a:r>
          <a:endParaRPr lang="en-US" b="1" u="none" dirty="0"/>
        </a:p>
      </dgm:t>
    </dgm:pt>
    <dgm:pt modelId="{C913FFC9-A0E0-442E-91C2-B3B81530AF94}" type="parTrans" cxnId="{2D515B73-51FF-4C99-A577-2023458614F2}">
      <dgm:prSet/>
      <dgm:spPr/>
      <dgm:t>
        <a:bodyPr/>
        <a:lstStyle/>
        <a:p>
          <a:endParaRPr lang="en-US"/>
        </a:p>
      </dgm:t>
    </dgm:pt>
    <dgm:pt modelId="{C8AC1059-FB21-449A-BF54-9F870C5D4D56}" type="sibTrans" cxnId="{2D515B73-51FF-4C99-A577-2023458614F2}">
      <dgm:prSet/>
      <dgm:spPr/>
      <dgm:t>
        <a:bodyPr/>
        <a:lstStyle/>
        <a:p>
          <a:endParaRPr lang="en-US"/>
        </a:p>
      </dgm:t>
    </dgm:pt>
    <dgm:pt modelId="{387AB8D7-F6BD-443C-BC8D-B45885E727FD}">
      <dgm:prSet/>
      <dgm:spPr/>
      <dgm:t>
        <a:bodyPr/>
        <a:lstStyle/>
        <a:p>
          <a:r>
            <a:rPr lang="x-none" b="1" u="none" smtClean="0"/>
            <a:t>Patient handling </a:t>
          </a:r>
          <a:endParaRPr lang="en-US" b="1" u="none" dirty="0"/>
        </a:p>
      </dgm:t>
    </dgm:pt>
    <dgm:pt modelId="{0ACA911B-82BE-4BD1-A185-49EC93702E57}" type="parTrans" cxnId="{E7CBF5A0-0C9B-4C86-8B61-64EF4D085654}">
      <dgm:prSet/>
      <dgm:spPr/>
      <dgm:t>
        <a:bodyPr/>
        <a:lstStyle/>
        <a:p>
          <a:endParaRPr lang="en-US"/>
        </a:p>
      </dgm:t>
    </dgm:pt>
    <dgm:pt modelId="{66D5B3B1-60B0-4363-B903-5152D644B789}" type="sibTrans" cxnId="{E7CBF5A0-0C9B-4C86-8B61-64EF4D085654}">
      <dgm:prSet/>
      <dgm:spPr/>
      <dgm:t>
        <a:bodyPr/>
        <a:lstStyle/>
        <a:p>
          <a:endParaRPr lang="en-US"/>
        </a:p>
      </dgm:t>
    </dgm:pt>
    <dgm:pt modelId="{26D9336B-C4BC-45E2-B6A0-82F53B413E7D}">
      <dgm:prSet/>
      <dgm:spPr/>
      <dgm:t>
        <a:bodyPr/>
        <a:lstStyle/>
        <a:p>
          <a:r>
            <a:rPr lang="x-none" b="1" u="none" smtClean="0"/>
            <a:t>Bloodborne Pathogens and Body Substance Isolation (BSI) </a:t>
          </a:r>
          <a:endParaRPr lang="en-US" b="1" u="none" dirty="0"/>
        </a:p>
      </dgm:t>
    </dgm:pt>
    <dgm:pt modelId="{1C403146-801D-4B24-8532-65B244FD392D}" type="parTrans" cxnId="{E67C0267-DAA4-4E3D-BD3C-DB6C4D688655}">
      <dgm:prSet/>
      <dgm:spPr/>
      <dgm:t>
        <a:bodyPr/>
        <a:lstStyle/>
        <a:p>
          <a:endParaRPr lang="en-US"/>
        </a:p>
      </dgm:t>
    </dgm:pt>
    <dgm:pt modelId="{22327A21-FFF2-4A45-9675-99546EA3B770}" type="sibTrans" cxnId="{E67C0267-DAA4-4E3D-BD3C-DB6C4D688655}">
      <dgm:prSet/>
      <dgm:spPr/>
      <dgm:t>
        <a:bodyPr/>
        <a:lstStyle/>
        <a:p>
          <a:endParaRPr lang="en-US"/>
        </a:p>
      </dgm:t>
    </dgm:pt>
    <dgm:pt modelId="{C36C69C4-BBA7-43CF-9C51-478FC4A9447C}">
      <dgm:prSet/>
      <dgm:spPr/>
      <dgm:t>
        <a:bodyPr/>
        <a:lstStyle/>
        <a:p>
          <a:r>
            <a:rPr lang="x-none" b="1" u="none" smtClean="0"/>
            <a:t>Invasive skill training </a:t>
          </a:r>
          <a:endParaRPr lang="en-US" b="1" u="none" dirty="0"/>
        </a:p>
      </dgm:t>
    </dgm:pt>
    <dgm:pt modelId="{913D3D4A-B840-4A7D-B207-31EC515321DC}" type="parTrans" cxnId="{26821B1D-2B50-4587-B4B8-28C98AF5AD9C}">
      <dgm:prSet/>
      <dgm:spPr/>
      <dgm:t>
        <a:bodyPr/>
        <a:lstStyle/>
        <a:p>
          <a:endParaRPr lang="en-US"/>
        </a:p>
      </dgm:t>
    </dgm:pt>
    <dgm:pt modelId="{868AB47A-5720-4299-9875-956EB6E3490C}" type="sibTrans" cxnId="{26821B1D-2B50-4587-B4B8-28C98AF5AD9C}">
      <dgm:prSet/>
      <dgm:spPr/>
      <dgm:t>
        <a:bodyPr/>
        <a:lstStyle/>
        <a:p>
          <a:endParaRPr lang="en-US"/>
        </a:p>
      </dgm:t>
    </dgm:pt>
    <dgm:pt modelId="{3C20AF0D-8100-4772-9422-F571F55B5382}">
      <dgm:prSet/>
      <dgm:spPr/>
      <dgm:t>
        <a:bodyPr/>
        <a:lstStyle/>
        <a:p>
          <a:r>
            <a:rPr lang="x-none" b="1" u="none" smtClean="0"/>
            <a:t>Patient care </a:t>
          </a:r>
          <a:endParaRPr lang="en-US" b="1" u="none" dirty="0"/>
        </a:p>
      </dgm:t>
    </dgm:pt>
    <dgm:pt modelId="{E38DB18E-D4BA-4C9A-97BE-5F4AD03B7037}" type="parTrans" cxnId="{E8021574-4C33-4F63-85A7-8C856114D13C}">
      <dgm:prSet/>
      <dgm:spPr/>
      <dgm:t>
        <a:bodyPr/>
        <a:lstStyle/>
        <a:p>
          <a:endParaRPr lang="en-US"/>
        </a:p>
      </dgm:t>
    </dgm:pt>
    <dgm:pt modelId="{7CD64818-70AC-4DF8-A10E-A8CB35C85C33}" type="sibTrans" cxnId="{E8021574-4C33-4F63-85A7-8C856114D13C}">
      <dgm:prSet/>
      <dgm:spPr/>
      <dgm:t>
        <a:bodyPr/>
        <a:lstStyle/>
        <a:p>
          <a:endParaRPr lang="en-US"/>
        </a:p>
      </dgm:t>
    </dgm:pt>
    <dgm:pt modelId="{8A083535-8B52-4FCF-8B54-F40E6ED6307E}">
      <dgm:prSet/>
      <dgm:spPr/>
      <dgm:t>
        <a:bodyPr/>
        <a:lstStyle/>
        <a:p>
          <a:r>
            <a:rPr lang="x-none" b="1" u="none" smtClean="0"/>
            <a:t>Scene safety </a:t>
          </a:r>
          <a:endParaRPr lang="en-US" b="1" u="none" dirty="0"/>
        </a:p>
      </dgm:t>
    </dgm:pt>
    <dgm:pt modelId="{97F32070-461F-4BCC-BD69-D1147D4F6251}" type="parTrans" cxnId="{51857707-E02F-4CC6-92B1-AD3998CA37AB}">
      <dgm:prSet/>
      <dgm:spPr/>
      <dgm:t>
        <a:bodyPr/>
        <a:lstStyle/>
        <a:p>
          <a:endParaRPr lang="en-US"/>
        </a:p>
      </dgm:t>
    </dgm:pt>
    <dgm:pt modelId="{614C680B-0CA6-423B-9A86-E13DDD336089}" type="sibTrans" cxnId="{51857707-E02F-4CC6-92B1-AD3998CA37AB}">
      <dgm:prSet/>
      <dgm:spPr/>
      <dgm:t>
        <a:bodyPr/>
        <a:lstStyle/>
        <a:p>
          <a:endParaRPr lang="en-US"/>
        </a:p>
      </dgm:t>
    </dgm:pt>
    <dgm:pt modelId="{78D750B1-2360-47B6-AA47-CA404D553793}">
      <dgm:prSet/>
      <dgm:spPr/>
      <dgm:t>
        <a:bodyPr/>
        <a:lstStyle/>
        <a:p>
          <a:r>
            <a:rPr lang="x-none" b="1" u="none" smtClean="0"/>
            <a:t>Equipment training </a:t>
          </a:r>
          <a:endParaRPr lang="en-US" b="1" u="none" dirty="0"/>
        </a:p>
      </dgm:t>
    </dgm:pt>
    <dgm:pt modelId="{CE9CD828-00B7-4270-A8F2-64E70D22BFBC}" type="parTrans" cxnId="{10505C4E-DE27-4445-88A7-187379BC0B80}">
      <dgm:prSet/>
      <dgm:spPr/>
      <dgm:t>
        <a:bodyPr/>
        <a:lstStyle/>
        <a:p>
          <a:endParaRPr lang="en-US"/>
        </a:p>
      </dgm:t>
    </dgm:pt>
    <dgm:pt modelId="{2B2AA2DF-17EC-4791-889A-7B146690B0BE}" type="sibTrans" cxnId="{10505C4E-DE27-4445-88A7-187379BC0B80}">
      <dgm:prSet/>
      <dgm:spPr/>
      <dgm:t>
        <a:bodyPr/>
        <a:lstStyle/>
        <a:p>
          <a:endParaRPr lang="en-US"/>
        </a:p>
      </dgm:t>
    </dgm:pt>
    <dgm:pt modelId="{A84A4019-FE90-4808-84B0-7D92FDC5D6B8}">
      <dgm:prSet/>
      <dgm:spPr/>
      <dgm:t>
        <a:bodyPr/>
        <a:lstStyle/>
        <a:p>
          <a:r>
            <a:rPr lang="en-US" b="1" dirty="0" smtClean="0"/>
            <a:t>Documentation</a:t>
          </a:r>
          <a:endParaRPr lang="en-US" b="1" dirty="0"/>
        </a:p>
      </dgm:t>
    </dgm:pt>
    <dgm:pt modelId="{B44ED8D1-E932-40BC-8273-80BE479A3907}" type="parTrans" cxnId="{ED92EF6C-9626-45A2-99DB-B139C2BE9921}">
      <dgm:prSet/>
      <dgm:spPr/>
      <dgm:t>
        <a:bodyPr/>
        <a:lstStyle/>
        <a:p>
          <a:endParaRPr lang="en-US"/>
        </a:p>
      </dgm:t>
    </dgm:pt>
    <dgm:pt modelId="{FE400AE9-007C-4F9F-8DFF-2B3FD62B3F9F}" type="sibTrans" cxnId="{ED92EF6C-9626-45A2-99DB-B139C2BE9921}">
      <dgm:prSet/>
      <dgm:spPr/>
      <dgm:t>
        <a:bodyPr/>
        <a:lstStyle/>
        <a:p>
          <a:endParaRPr lang="en-US"/>
        </a:p>
      </dgm:t>
    </dgm:pt>
    <dgm:pt modelId="{5EAE90E8-CE6D-4825-AEA9-C42E50F321BD}" type="pres">
      <dgm:prSet presAssocID="{C6E84596-D1CB-4E64-9799-3B673AA97B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CB2C7-9239-4394-AED0-676CF97639F4}" type="pres">
      <dgm:prSet presAssocID="{547EAF48-0068-4C4A-9E1F-CC5B332DF19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25F74-6BB9-4137-B05A-D511BBAC8A2C}" type="pres">
      <dgm:prSet presAssocID="{18F3374B-79EB-4E80-B48C-D66AB88A3E10}" presName="sibTrans" presStyleCnt="0"/>
      <dgm:spPr/>
    </dgm:pt>
    <dgm:pt modelId="{B509CF0D-87D6-45A1-9394-1D0D84E2F889}" type="pres">
      <dgm:prSet presAssocID="{FFE9AB61-FACB-4860-9BB5-F54DA5045C6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B965C-28F4-4A08-85B6-799EB8192D33}" type="pres">
      <dgm:prSet presAssocID="{C8AC1059-FB21-449A-BF54-9F870C5D4D56}" presName="sibTrans" presStyleCnt="0"/>
      <dgm:spPr/>
    </dgm:pt>
    <dgm:pt modelId="{777E6F48-762D-4607-85C6-9F308BEA23E0}" type="pres">
      <dgm:prSet presAssocID="{387AB8D7-F6BD-443C-BC8D-B45885E727F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BCB7C-FF18-47D9-A57D-0251C0AAB96E}" type="pres">
      <dgm:prSet presAssocID="{66D5B3B1-60B0-4363-B903-5152D644B789}" presName="sibTrans" presStyleCnt="0"/>
      <dgm:spPr/>
    </dgm:pt>
    <dgm:pt modelId="{1FE384DC-812A-42F7-906A-7A508603A808}" type="pres">
      <dgm:prSet presAssocID="{26D9336B-C4BC-45E2-B6A0-82F53B413E7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0BED0-1DCD-48AB-B0CC-8DEE6AA20CF6}" type="pres">
      <dgm:prSet presAssocID="{22327A21-FFF2-4A45-9675-99546EA3B770}" presName="sibTrans" presStyleCnt="0"/>
      <dgm:spPr/>
    </dgm:pt>
    <dgm:pt modelId="{8C60EE02-14BD-49A4-BB41-0C0D32F172F1}" type="pres">
      <dgm:prSet presAssocID="{C36C69C4-BBA7-43CF-9C51-478FC4A9447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1CB6D-1483-4036-950B-F1F598AF535B}" type="pres">
      <dgm:prSet presAssocID="{868AB47A-5720-4299-9875-956EB6E3490C}" presName="sibTrans" presStyleCnt="0"/>
      <dgm:spPr/>
    </dgm:pt>
    <dgm:pt modelId="{3CC1CAD8-3592-4C25-BEF9-70EDC84CC483}" type="pres">
      <dgm:prSet presAssocID="{3C20AF0D-8100-4772-9422-F571F55B538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9CF50-532F-4243-86C4-1AE4DA51D641}" type="pres">
      <dgm:prSet presAssocID="{7CD64818-70AC-4DF8-A10E-A8CB35C85C33}" presName="sibTrans" presStyleCnt="0"/>
      <dgm:spPr/>
    </dgm:pt>
    <dgm:pt modelId="{8E19DB1F-6C63-4BAB-9401-EDC34C6A28EF}" type="pres">
      <dgm:prSet presAssocID="{8A083535-8B52-4FCF-8B54-F40E6ED63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C1BE9-F9FD-455D-BA65-B7463F22CE42}" type="pres">
      <dgm:prSet presAssocID="{614C680B-0CA6-423B-9A86-E13DDD336089}" presName="sibTrans" presStyleCnt="0"/>
      <dgm:spPr/>
    </dgm:pt>
    <dgm:pt modelId="{6EC105EB-6E54-4042-8AD1-B133F73B8453}" type="pres">
      <dgm:prSet presAssocID="{78D750B1-2360-47B6-AA47-CA404D55379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90457-74C4-4E41-8157-1E78105FCD2B}" type="pres">
      <dgm:prSet presAssocID="{2B2AA2DF-17EC-4791-889A-7B146690B0BE}" presName="sibTrans" presStyleCnt="0"/>
      <dgm:spPr/>
    </dgm:pt>
    <dgm:pt modelId="{3EA7868B-8BE0-42CC-A942-F0D3AC450ACD}" type="pres">
      <dgm:prSet presAssocID="{A84A4019-FE90-4808-84B0-7D92FDC5D6B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C8EF69-0018-4E91-8145-F3A71EAA4FCE}" type="presOf" srcId="{26D9336B-C4BC-45E2-B6A0-82F53B413E7D}" destId="{1FE384DC-812A-42F7-906A-7A508603A808}" srcOrd="0" destOrd="0" presId="urn:microsoft.com/office/officeart/2005/8/layout/default#7"/>
    <dgm:cxn modelId="{10505C4E-DE27-4445-88A7-187379BC0B80}" srcId="{C6E84596-D1CB-4E64-9799-3B673AA97B27}" destId="{78D750B1-2360-47B6-AA47-CA404D553793}" srcOrd="7" destOrd="0" parTransId="{CE9CD828-00B7-4270-A8F2-64E70D22BFBC}" sibTransId="{2B2AA2DF-17EC-4791-889A-7B146690B0BE}"/>
    <dgm:cxn modelId="{51857707-E02F-4CC6-92B1-AD3998CA37AB}" srcId="{C6E84596-D1CB-4E64-9799-3B673AA97B27}" destId="{8A083535-8B52-4FCF-8B54-F40E6ED6307E}" srcOrd="6" destOrd="0" parTransId="{97F32070-461F-4BCC-BD69-D1147D4F6251}" sibTransId="{614C680B-0CA6-423B-9A86-E13DDD336089}"/>
    <dgm:cxn modelId="{42914B6E-9EB7-47F9-B1B9-5FE888E076F9}" type="presOf" srcId="{C6E84596-D1CB-4E64-9799-3B673AA97B27}" destId="{5EAE90E8-CE6D-4825-AEA9-C42E50F321BD}" srcOrd="0" destOrd="0" presId="urn:microsoft.com/office/officeart/2005/8/layout/default#7"/>
    <dgm:cxn modelId="{AD520AAD-7906-43F9-9D62-0AD9076DF24C}" type="presOf" srcId="{A84A4019-FE90-4808-84B0-7D92FDC5D6B8}" destId="{3EA7868B-8BE0-42CC-A942-F0D3AC450ACD}" srcOrd="0" destOrd="0" presId="urn:microsoft.com/office/officeart/2005/8/layout/default#7"/>
    <dgm:cxn modelId="{E7CBF5A0-0C9B-4C86-8B61-64EF4D085654}" srcId="{C6E84596-D1CB-4E64-9799-3B673AA97B27}" destId="{387AB8D7-F6BD-443C-BC8D-B45885E727FD}" srcOrd="2" destOrd="0" parTransId="{0ACA911B-82BE-4BD1-A185-49EC93702E57}" sibTransId="{66D5B3B1-60B0-4363-B903-5152D644B789}"/>
    <dgm:cxn modelId="{270B7494-F228-4B0E-B9D7-44A9A870C6FD}" type="presOf" srcId="{547EAF48-0068-4C4A-9E1F-CC5B332DF190}" destId="{F4ECB2C7-9239-4394-AED0-676CF97639F4}" srcOrd="0" destOrd="0" presId="urn:microsoft.com/office/officeart/2005/8/layout/default#7"/>
    <dgm:cxn modelId="{A346209F-3A45-4AE9-BA39-7467A1AA3FF8}" type="presOf" srcId="{78D750B1-2360-47B6-AA47-CA404D553793}" destId="{6EC105EB-6E54-4042-8AD1-B133F73B8453}" srcOrd="0" destOrd="0" presId="urn:microsoft.com/office/officeart/2005/8/layout/default#7"/>
    <dgm:cxn modelId="{E67C0267-DAA4-4E3D-BD3C-DB6C4D688655}" srcId="{C6E84596-D1CB-4E64-9799-3B673AA97B27}" destId="{26D9336B-C4BC-45E2-B6A0-82F53B413E7D}" srcOrd="3" destOrd="0" parTransId="{1C403146-801D-4B24-8532-65B244FD392D}" sibTransId="{22327A21-FFF2-4A45-9675-99546EA3B770}"/>
    <dgm:cxn modelId="{2D515B73-51FF-4C99-A577-2023458614F2}" srcId="{C6E84596-D1CB-4E64-9799-3B673AA97B27}" destId="{FFE9AB61-FACB-4860-9BB5-F54DA5045C6C}" srcOrd="1" destOrd="0" parTransId="{C913FFC9-A0E0-442E-91C2-B3B81530AF94}" sibTransId="{C8AC1059-FB21-449A-BF54-9F870C5D4D56}"/>
    <dgm:cxn modelId="{E8021574-4C33-4F63-85A7-8C856114D13C}" srcId="{C6E84596-D1CB-4E64-9799-3B673AA97B27}" destId="{3C20AF0D-8100-4772-9422-F571F55B5382}" srcOrd="5" destOrd="0" parTransId="{E38DB18E-D4BA-4C9A-97BE-5F4AD03B7037}" sibTransId="{7CD64818-70AC-4DF8-A10E-A8CB35C85C33}"/>
    <dgm:cxn modelId="{FF001979-8D49-444B-9A18-39B070662387}" type="presOf" srcId="{C36C69C4-BBA7-43CF-9C51-478FC4A9447C}" destId="{8C60EE02-14BD-49A4-BB41-0C0D32F172F1}" srcOrd="0" destOrd="0" presId="urn:microsoft.com/office/officeart/2005/8/layout/default#7"/>
    <dgm:cxn modelId="{5F591FF2-FAD3-423F-A353-5C58622740E2}" type="presOf" srcId="{3C20AF0D-8100-4772-9422-F571F55B5382}" destId="{3CC1CAD8-3592-4C25-BEF9-70EDC84CC483}" srcOrd="0" destOrd="0" presId="urn:microsoft.com/office/officeart/2005/8/layout/default#7"/>
    <dgm:cxn modelId="{13FA7879-B56F-44B7-A30D-3F434C20F5A7}" type="presOf" srcId="{8A083535-8B52-4FCF-8B54-F40E6ED6307E}" destId="{8E19DB1F-6C63-4BAB-9401-EDC34C6A28EF}" srcOrd="0" destOrd="0" presId="urn:microsoft.com/office/officeart/2005/8/layout/default#7"/>
    <dgm:cxn modelId="{45C1D45D-7E70-4256-B47F-C12B1F1B7269}" type="presOf" srcId="{FFE9AB61-FACB-4860-9BB5-F54DA5045C6C}" destId="{B509CF0D-87D6-45A1-9394-1D0D84E2F889}" srcOrd="0" destOrd="0" presId="urn:microsoft.com/office/officeart/2005/8/layout/default#7"/>
    <dgm:cxn modelId="{ED92EF6C-9626-45A2-99DB-B139C2BE9921}" srcId="{C6E84596-D1CB-4E64-9799-3B673AA97B27}" destId="{A84A4019-FE90-4808-84B0-7D92FDC5D6B8}" srcOrd="8" destOrd="0" parTransId="{B44ED8D1-E932-40BC-8273-80BE479A3907}" sibTransId="{FE400AE9-007C-4F9F-8DFF-2B3FD62B3F9F}"/>
    <dgm:cxn modelId="{84F1EB6B-DAB6-42BD-A828-F6D5A34397F2}" type="presOf" srcId="{387AB8D7-F6BD-443C-BC8D-B45885E727FD}" destId="{777E6F48-762D-4607-85C6-9F308BEA23E0}" srcOrd="0" destOrd="0" presId="urn:microsoft.com/office/officeart/2005/8/layout/default#7"/>
    <dgm:cxn modelId="{26821B1D-2B50-4587-B4B8-28C98AF5AD9C}" srcId="{C6E84596-D1CB-4E64-9799-3B673AA97B27}" destId="{C36C69C4-BBA7-43CF-9C51-478FC4A9447C}" srcOrd="4" destOrd="0" parTransId="{913D3D4A-B840-4A7D-B207-31EC515321DC}" sibTransId="{868AB47A-5720-4299-9875-956EB6E3490C}"/>
    <dgm:cxn modelId="{54BCFEDE-7D7B-430B-BED3-9AB02F55DB8B}" srcId="{C6E84596-D1CB-4E64-9799-3B673AA97B27}" destId="{547EAF48-0068-4C4A-9E1F-CC5B332DF190}" srcOrd="0" destOrd="0" parTransId="{D914B366-ACE7-460A-9BB2-F42ED82DF342}" sibTransId="{18F3374B-79EB-4E80-B48C-D66AB88A3E10}"/>
    <dgm:cxn modelId="{57B4615A-B7A0-401A-9D93-912E2B45ECE1}" type="presParOf" srcId="{5EAE90E8-CE6D-4825-AEA9-C42E50F321BD}" destId="{F4ECB2C7-9239-4394-AED0-676CF97639F4}" srcOrd="0" destOrd="0" presId="urn:microsoft.com/office/officeart/2005/8/layout/default#7"/>
    <dgm:cxn modelId="{7A23A14F-2FE3-46D6-81CA-EE637FA3F772}" type="presParOf" srcId="{5EAE90E8-CE6D-4825-AEA9-C42E50F321BD}" destId="{D4C25F74-6BB9-4137-B05A-D511BBAC8A2C}" srcOrd="1" destOrd="0" presId="urn:microsoft.com/office/officeart/2005/8/layout/default#7"/>
    <dgm:cxn modelId="{826066FB-567F-46C4-9914-CB834DA50AE5}" type="presParOf" srcId="{5EAE90E8-CE6D-4825-AEA9-C42E50F321BD}" destId="{B509CF0D-87D6-45A1-9394-1D0D84E2F889}" srcOrd="2" destOrd="0" presId="urn:microsoft.com/office/officeart/2005/8/layout/default#7"/>
    <dgm:cxn modelId="{467E9F99-0FDD-4498-BE2E-C8C85BCE011B}" type="presParOf" srcId="{5EAE90E8-CE6D-4825-AEA9-C42E50F321BD}" destId="{EF5B965C-28F4-4A08-85B6-799EB8192D33}" srcOrd="3" destOrd="0" presId="urn:microsoft.com/office/officeart/2005/8/layout/default#7"/>
    <dgm:cxn modelId="{8435F40B-1DD2-4872-B82A-DE4D6F994A58}" type="presParOf" srcId="{5EAE90E8-CE6D-4825-AEA9-C42E50F321BD}" destId="{777E6F48-762D-4607-85C6-9F308BEA23E0}" srcOrd="4" destOrd="0" presId="urn:microsoft.com/office/officeart/2005/8/layout/default#7"/>
    <dgm:cxn modelId="{5553F7EE-0844-499B-ABE6-99184324BDA9}" type="presParOf" srcId="{5EAE90E8-CE6D-4825-AEA9-C42E50F321BD}" destId="{722BCB7C-FF18-47D9-A57D-0251C0AAB96E}" srcOrd="5" destOrd="0" presId="urn:microsoft.com/office/officeart/2005/8/layout/default#7"/>
    <dgm:cxn modelId="{77B2E531-D3B8-45FB-93F6-5562C0DF494D}" type="presParOf" srcId="{5EAE90E8-CE6D-4825-AEA9-C42E50F321BD}" destId="{1FE384DC-812A-42F7-906A-7A508603A808}" srcOrd="6" destOrd="0" presId="urn:microsoft.com/office/officeart/2005/8/layout/default#7"/>
    <dgm:cxn modelId="{948400C6-7D94-4A94-8D87-B7AA691C4155}" type="presParOf" srcId="{5EAE90E8-CE6D-4825-AEA9-C42E50F321BD}" destId="{9360BED0-1DCD-48AB-B0CC-8DEE6AA20CF6}" srcOrd="7" destOrd="0" presId="urn:microsoft.com/office/officeart/2005/8/layout/default#7"/>
    <dgm:cxn modelId="{8F70EBF7-BB90-400F-B83B-102F9040ACD3}" type="presParOf" srcId="{5EAE90E8-CE6D-4825-AEA9-C42E50F321BD}" destId="{8C60EE02-14BD-49A4-BB41-0C0D32F172F1}" srcOrd="8" destOrd="0" presId="urn:microsoft.com/office/officeart/2005/8/layout/default#7"/>
    <dgm:cxn modelId="{85D65FAC-E2CD-4E7A-A4DE-361B80DE2CE9}" type="presParOf" srcId="{5EAE90E8-CE6D-4825-AEA9-C42E50F321BD}" destId="{7351CB6D-1483-4036-950B-F1F598AF535B}" srcOrd="9" destOrd="0" presId="urn:microsoft.com/office/officeart/2005/8/layout/default#7"/>
    <dgm:cxn modelId="{6DC826EC-1B10-43DA-A21B-6E67039CEFE8}" type="presParOf" srcId="{5EAE90E8-CE6D-4825-AEA9-C42E50F321BD}" destId="{3CC1CAD8-3592-4C25-BEF9-70EDC84CC483}" srcOrd="10" destOrd="0" presId="urn:microsoft.com/office/officeart/2005/8/layout/default#7"/>
    <dgm:cxn modelId="{D65B0842-3B74-44AF-99DB-8E4A47EAC32A}" type="presParOf" srcId="{5EAE90E8-CE6D-4825-AEA9-C42E50F321BD}" destId="{00F9CF50-532F-4243-86C4-1AE4DA51D641}" srcOrd="11" destOrd="0" presId="urn:microsoft.com/office/officeart/2005/8/layout/default#7"/>
    <dgm:cxn modelId="{E02BBFCF-1588-49D5-B9A6-1DF382356845}" type="presParOf" srcId="{5EAE90E8-CE6D-4825-AEA9-C42E50F321BD}" destId="{8E19DB1F-6C63-4BAB-9401-EDC34C6A28EF}" srcOrd="12" destOrd="0" presId="urn:microsoft.com/office/officeart/2005/8/layout/default#7"/>
    <dgm:cxn modelId="{41E7C010-88CE-42B2-96D4-874DFC672579}" type="presParOf" srcId="{5EAE90E8-CE6D-4825-AEA9-C42E50F321BD}" destId="{736C1BE9-F9FD-455D-BA65-B7463F22CE42}" srcOrd="13" destOrd="0" presId="urn:microsoft.com/office/officeart/2005/8/layout/default#7"/>
    <dgm:cxn modelId="{80091682-ADF6-4CFF-864E-03BD42FD6D8E}" type="presParOf" srcId="{5EAE90E8-CE6D-4825-AEA9-C42E50F321BD}" destId="{6EC105EB-6E54-4042-8AD1-B133F73B8453}" srcOrd="14" destOrd="0" presId="urn:microsoft.com/office/officeart/2005/8/layout/default#7"/>
    <dgm:cxn modelId="{E1FD0BE4-42A3-4097-9180-1F26E0DE5052}" type="presParOf" srcId="{5EAE90E8-CE6D-4825-AEA9-C42E50F321BD}" destId="{7C290457-74C4-4E41-8157-1E78105FCD2B}" srcOrd="15" destOrd="0" presId="urn:microsoft.com/office/officeart/2005/8/layout/default#7"/>
    <dgm:cxn modelId="{8722118A-8954-4631-BCC5-8DE403B8CFE7}" type="presParOf" srcId="{5EAE90E8-CE6D-4825-AEA9-C42E50F321BD}" destId="{3EA7868B-8BE0-42CC-A942-F0D3AC450ACD}" srcOrd="1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EF5175-2408-4894-A7B8-4507A1200C2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F231C3A-174D-40DD-84B6-9E5E8A367610}">
      <dgm:prSet phldrT="[Text]"/>
      <dgm:spPr/>
      <dgm:t>
        <a:bodyPr/>
        <a:lstStyle/>
        <a:p>
          <a:r>
            <a:rPr lang="x-none" b="1" u="none" smtClean="0"/>
            <a:t>Providing incorrect information</a:t>
          </a:r>
          <a:endParaRPr lang="en-US" dirty="0"/>
        </a:p>
      </dgm:t>
    </dgm:pt>
    <dgm:pt modelId="{C62CA63D-DE3A-40A2-88E8-7C72FA7AF2A0}" type="parTrans" cxnId="{398569FD-B202-492E-B1C7-1D5D6E176FCD}">
      <dgm:prSet/>
      <dgm:spPr/>
      <dgm:t>
        <a:bodyPr/>
        <a:lstStyle/>
        <a:p>
          <a:endParaRPr lang="en-US"/>
        </a:p>
      </dgm:t>
    </dgm:pt>
    <dgm:pt modelId="{0FB83A4A-4638-4C30-B243-FA03A8CDABEE}" type="sibTrans" cxnId="{398569FD-B202-492E-B1C7-1D5D6E176FCD}">
      <dgm:prSet/>
      <dgm:spPr/>
      <dgm:t>
        <a:bodyPr/>
        <a:lstStyle/>
        <a:p>
          <a:endParaRPr lang="en-US"/>
        </a:p>
      </dgm:t>
    </dgm:pt>
    <dgm:pt modelId="{A6DECF01-ACE5-46ED-8FF5-EFB425ADCF14}">
      <dgm:prSet/>
      <dgm:spPr/>
      <dgm:t>
        <a:bodyPr/>
        <a:lstStyle/>
        <a:p>
          <a:r>
            <a:rPr lang="x-none" b="1" u="none" smtClean="0"/>
            <a:t>Teaching a topic they are unqualified to teach</a:t>
          </a:r>
          <a:endParaRPr lang="en-US" b="1" u="none"/>
        </a:p>
      </dgm:t>
    </dgm:pt>
    <dgm:pt modelId="{0D76DF4B-B449-491C-988F-BDF4A627A69E}" type="parTrans" cxnId="{A120ADB2-920A-4D0F-8234-DF4A892F8E00}">
      <dgm:prSet/>
      <dgm:spPr/>
      <dgm:t>
        <a:bodyPr/>
        <a:lstStyle/>
        <a:p>
          <a:endParaRPr lang="en-US"/>
        </a:p>
      </dgm:t>
    </dgm:pt>
    <dgm:pt modelId="{53991236-AB89-4649-964F-263B906717E5}" type="sibTrans" cxnId="{A120ADB2-920A-4D0F-8234-DF4A892F8E00}">
      <dgm:prSet/>
      <dgm:spPr/>
      <dgm:t>
        <a:bodyPr/>
        <a:lstStyle/>
        <a:p>
          <a:endParaRPr lang="en-US"/>
        </a:p>
      </dgm:t>
    </dgm:pt>
    <dgm:pt modelId="{77B82640-AF28-4140-8638-AD9654D28E29}">
      <dgm:prSet phldrT="[Text]"/>
      <dgm:spPr/>
      <dgm:t>
        <a:bodyPr/>
        <a:lstStyle/>
        <a:p>
          <a:r>
            <a:rPr lang="x-none" b="1" u="none" smtClean="0"/>
            <a:t>Failing to instruct in a topic they are responsible for teaching</a:t>
          </a:r>
          <a:endParaRPr lang="en-US" dirty="0"/>
        </a:p>
      </dgm:t>
    </dgm:pt>
    <dgm:pt modelId="{1DBE487C-F449-4BC7-A74B-C63E7298372E}" type="parTrans" cxnId="{33FF0555-59C1-4D04-9125-3EF517B1329F}">
      <dgm:prSet/>
      <dgm:spPr/>
    </dgm:pt>
    <dgm:pt modelId="{453006FB-A076-40CC-9647-F1F88180DBD3}" type="sibTrans" cxnId="{33FF0555-59C1-4D04-9125-3EF517B1329F}">
      <dgm:prSet/>
      <dgm:spPr/>
    </dgm:pt>
    <dgm:pt modelId="{4D4FAED4-F044-49C5-A9FB-8943D0028A9D}" type="pres">
      <dgm:prSet presAssocID="{ABEF5175-2408-4894-A7B8-4507A1200C2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E4D947-A89D-490B-A012-7F097DC48DDB}" type="pres">
      <dgm:prSet presAssocID="{7F231C3A-174D-40DD-84B6-9E5E8A367610}" presName="thickLine" presStyleLbl="alignNode1" presStyleIdx="0" presStyleCnt="3"/>
      <dgm:spPr/>
    </dgm:pt>
    <dgm:pt modelId="{17D9480E-6DC6-4C7B-AF1A-E6FBAD1C2EE4}" type="pres">
      <dgm:prSet presAssocID="{7F231C3A-174D-40DD-84B6-9E5E8A367610}" presName="horz1" presStyleCnt="0"/>
      <dgm:spPr/>
    </dgm:pt>
    <dgm:pt modelId="{2B15E307-E476-4147-A1B8-A98FB7FFF54B}" type="pres">
      <dgm:prSet presAssocID="{7F231C3A-174D-40DD-84B6-9E5E8A367610}" presName="tx1" presStyleLbl="revTx" presStyleIdx="0" presStyleCnt="3"/>
      <dgm:spPr/>
      <dgm:t>
        <a:bodyPr/>
        <a:lstStyle/>
        <a:p>
          <a:endParaRPr lang="en-US"/>
        </a:p>
      </dgm:t>
    </dgm:pt>
    <dgm:pt modelId="{0CA699A3-D528-4C9A-A99B-8A03B78966BB}" type="pres">
      <dgm:prSet presAssocID="{7F231C3A-174D-40DD-84B6-9E5E8A367610}" presName="vert1" presStyleCnt="0"/>
      <dgm:spPr/>
    </dgm:pt>
    <dgm:pt modelId="{843AA4F2-4EF2-4C74-934F-11F4FA075CD1}" type="pres">
      <dgm:prSet presAssocID="{77B82640-AF28-4140-8638-AD9654D28E29}" presName="thickLine" presStyleLbl="alignNode1" presStyleIdx="1" presStyleCnt="3"/>
      <dgm:spPr/>
    </dgm:pt>
    <dgm:pt modelId="{2945BD13-4CCC-4F2E-85EE-8123B55C7933}" type="pres">
      <dgm:prSet presAssocID="{77B82640-AF28-4140-8638-AD9654D28E29}" presName="horz1" presStyleCnt="0"/>
      <dgm:spPr/>
    </dgm:pt>
    <dgm:pt modelId="{1DCD4A29-74C8-4BC7-B0DC-E4F071BCDAA3}" type="pres">
      <dgm:prSet presAssocID="{77B82640-AF28-4140-8638-AD9654D28E29}" presName="tx1" presStyleLbl="revTx" presStyleIdx="1" presStyleCnt="3"/>
      <dgm:spPr/>
      <dgm:t>
        <a:bodyPr/>
        <a:lstStyle/>
        <a:p>
          <a:endParaRPr lang="en-US"/>
        </a:p>
      </dgm:t>
    </dgm:pt>
    <dgm:pt modelId="{E733C69E-4CA9-4177-9B9D-B84A0A307A21}" type="pres">
      <dgm:prSet presAssocID="{77B82640-AF28-4140-8638-AD9654D28E29}" presName="vert1" presStyleCnt="0"/>
      <dgm:spPr/>
    </dgm:pt>
    <dgm:pt modelId="{B17E77CB-DC5C-4C2B-AD65-A8AFBC8B8D5E}" type="pres">
      <dgm:prSet presAssocID="{A6DECF01-ACE5-46ED-8FF5-EFB425ADCF14}" presName="thickLine" presStyleLbl="alignNode1" presStyleIdx="2" presStyleCnt="3"/>
      <dgm:spPr/>
    </dgm:pt>
    <dgm:pt modelId="{0A70EFE4-1C60-43C3-880F-250542BEC1E5}" type="pres">
      <dgm:prSet presAssocID="{A6DECF01-ACE5-46ED-8FF5-EFB425ADCF14}" presName="horz1" presStyleCnt="0"/>
      <dgm:spPr/>
    </dgm:pt>
    <dgm:pt modelId="{C0ED748D-2BAD-4149-BA30-8DB2643E129E}" type="pres">
      <dgm:prSet presAssocID="{A6DECF01-ACE5-46ED-8FF5-EFB425ADCF14}" presName="tx1" presStyleLbl="revTx" presStyleIdx="2" presStyleCnt="3"/>
      <dgm:spPr/>
      <dgm:t>
        <a:bodyPr/>
        <a:lstStyle/>
        <a:p>
          <a:endParaRPr lang="en-US"/>
        </a:p>
      </dgm:t>
    </dgm:pt>
    <dgm:pt modelId="{3F3464BC-8CBC-49F6-958C-14E83B36C4CC}" type="pres">
      <dgm:prSet presAssocID="{A6DECF01-ACE5-46ED-8FF5-EFB425ADCF14}" presName="vert1" presStyleCnt="0"/>
      <dgm:spPr/>
    </dgm:pt>
  </dgm:ptLst>
  <dgm:cxnLst>
    <dgm:cxn modelId="{8973D3FE-F8CA-45C1-B748-69182BD5BC0E}" type="presOf" srcId="{A6DECF01-ACE5-46ED-8FF5-EFB425ADCF14}" destId="{C0ED748D-2BAD-4149-BA30-8DB2643E129E}" srcOrd="0" destOrd="0" presId="urn:microsoft.com/office/officeart/2008/layout/LinedList"/>
    <dgm:cxn modelId="{33FF0555-59C1-4D04-9125-3EF517B1329F}" srcId="{ABEF5175-2408-4894-A7B8-4507A1200C21}" destId="{77B82640-AF28-4140-8638-AD9654D28E29}" srcOrd="1" destOrd="0" parTransId="{1DBE487C-F449-4BC7-A74B-C63E7298372E}" sibTransId="{453006FB-A076-40CC-9647-F1F88180DBD3}"/>
    <dgm:cxn modelId="{307E09ED-C9D0-4DB4-AE6A-69B906937A7C}" type="presOf" srcId="{77B82640-AF28-4140-8638-AD9654D28E29}" destId="{1DCD4A29-74C8-4BC7-B0DC-E4F071BCDAA3}" srcOrd="0" destOrd="0" presId="urn:microsoft.com/office/officeart/2008/layout/LinedList"/>
    <dgm:cxn modelId="{2678C9B8-E426-491D-A5BF-09EA61D6CB07}" type="presOf" srcId="{7F231C3A-174D-40DD-84B6-9E5E8A367610}" destId="{2B15E307-E476-4147-A1B8-A98FB7FFF54B}" srcOrd="0" destOrd="0" presId="urn:microsoft.com/office/officeart/2008/layout/LinedList"/>
    <dgm:cxn modelId="{398569FD-B202-492E-B1C7-1D5D6E176FCD}" srcId="{ABEF5175-2408-4894-A7B8-4507A1200C21}" destId="{7F231C3A-174D-40DD-84B6-9E5E8A367610}" srcOrd="0" destOrd="0" parTransId="{C62CA63D-DE3A-40A2-88E8-7C72FA7AF2A0}" sibTransId="{0FB83A4A-4638-4C30-B243-FA03A8CDABEE}"/>
    <dgm:cxn modelId="{608AA98A-4EB9-413A-84E0-5A4158935226}" type="presOf" srcId="{ABEF5175-2408-4894-A7B8-4507A1200C21}" destId="{4D4FAED4-F044-49C5-A9FB-8943D0028A9D}" srcOrd="0" destOrd="0" presId="urn:microsoft.com/office/officeart/2008/layout/LinedList"/>
    <dgm:cxn modelId="{A120ADB2-920A-4D0F-8234-DF4A892F8E00}" srcId="{ABEF5175-2408-4894-A7B8-4507A1200C21}" destId="{A6DECF01-ACE5-46ED-8FF5-EFB425ADCF14}" srcOrd="2" destOrd="0" parTransId="{0D76DF4B-B449-491C-988F-BDF4A627A69E}" sibTransId="{53991236-AB89-4649-964F-263B906717E5}"/>
    <dgm:cxn modelId="{E75A94B0-7D0A-4308-BF38-7D6A9D277C9E}" type="presParOf" srcId="{4D4FAED4-F044-49C5-A9FB-8943D0028A9D}" destId="{E9E4D947-A89D-490B-A012-7F097DC48DDB}" srcOrd="0" destOrd="0" presId="urn:microsoft.com/office/officeart/2008/layout/LinedList"/>
    <dgm:cxn modelId="{4703E8E3-A034-4FC0-B21E-F0C4EC7D2922}" type="presParOf" srcId="{4D4FAED4-F044-49C5-A9FB-8943D0028A9D}" destId="{17D9480E-6DC6-4C7B-AF1A-E6FBAD1C2EE4}" srcOrd="1" destOrd="0" presId="urn:microsoft.com/office/officeart/2008/layout/LinedList"/>
    <dgm:cxn modelId="{CF6E1447-7FE5-4100-BBC7-B586031F4D39}" type="presParOf" srcId="{17D9480E-6DC6-4C7B-AF1A-E6FBAD1C2EE4}" destId="{2B15E307-E476-4147-A1B8-A98FB7FFF54B}" srcOrd="0" destOrd="0" presId="urn:microsoft.com/office/officeart/2008/layout/LinedList"/>
    <dgm:cxn modelId="{48D038C1-9CE2-47B8-BA8B-FE5389A646E8}" type="presParOf" srcId="{17D9480E-6DC6-4C7B-AF1A-E6FBAD1C2EE4}" destId="{0CA699A3-D528-4C9A-A99B-8A03B78966BB}" srcOrd="1" destOrd="0" presId="urn:microsoft.com/office/officeart/2008/layout/LinedList"/>
    <dgm:cxn modelId="{42CBE6C3-CC5F-44DF-9242-C7CF68173BD4}" type="presParOf" srcId="{4D4FAED4-F044-49C5-A9FB-8943D0028A9D}" destId="{843AA4F2-4EF2-4C74-934F-11F4FA075CD1}" srcOrd="2" destOrd="0" presId="urn:microsoft.com/office/officeart/2008/layout/LinedList"/>
    <dgm:cxn modelId="{1B42C125-B042-467F-8423-822D3E4F85F5}" type="presParOf" srcId="{4D4FAED4-F044-49C5-A9FB-8943D0028A9D}" destId="{2945BD13-4CCC-4F2E-85EE-8123B55C7933}" srcOrd="3" destOrd="0" presId="urn:microsoft.com/office/officeart/2008/layout/LinedList"/>
    <dgm:cxn modelId="{75A6761E-3762-4B08-A124-D0987B1E0EE9}" type="presParOf" srcId="{2945BD13-4CCC-4F2E-85EE-8123B55C7933}" destId="{1DCD4A29-74C8-4BC7-B0DC-E4F071BCDAA3}" srcOrd="0" destOrd="0" presId="urn:microsoft.com/office/officeart/2008/layout/LinedList"/>
    <dgm:cxn modelId="{045BD9E7-F429-45DB-B07E-E01240BFE8B5}" type="presParOf" srcId="{2945BD13-4CCC-4F2E-85EE-8123B55C7933}" destId="{E733C69E-4CA9-4177-9B9D-B84A0A307A21}" srcOrd="1" destOrd="0" presId="urn:microsoft.com/office/officeart/2008/layout/LinedList"/>
    <dgm:cxn modelId="{447C2748-1180-4455-A381-2663848CC3CB}" type="presParOf" srcId="{4D4FAED4-F044-49C5-A9FB-8943D0028A9D}" destId="{B17E77CB-DC5C-4C2B-AD65-A8AFBC8B8D5E}" srcOrd="4" destOrd="0" presId="urn:microsoft.com/office/officeart/2008/layout/LinedList"/>
    <dgm:cxn modelId="{FFCB9AE2-77E9-4841-8D3A-6CF7F717084B}" type="presParOf" srcId="{4D4FAED4-F044-49C5-A9FB-8943D0028A9D}" destId="{0A70EFE4-1C60-43C3-880F-250542BEC1E5}" srcOrd="5" destOrd="0" presId="urn:microsoft.com/office/officeart/2008/layout/LinedList"/>
    <dgm:cxn modelId="{0F1E005D-7A65-4267-B1B2-8CBC19EAAC4D}" type="presParOf" srcId="{0A70EFE4-1C60-43C3-880F-250542BEC1E5}" destId="{C0ED748D-2BAD-4149-BA30-8DB2643E129E}" srcOrd="0" destOrd="0" presId="urn:microsoft.com/office/officeart/2008/layout/LinedList"/>
    <dgm:cxn modelId="{2EADB0A0-EB0E-42DB-B68C-0DE19F101AE3}" type="presParOf" srcId="{0A70EFE4-1C60-43C3-880F-250542BEC1E5}" destId="{3F3464BC-8CBC-49F6-958C-14E83B36C4C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A8E5BD2-4E23-431A-AD5F-B24F7B7983E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B67E175-5F9A-4D3B-8592-09CC6D1D9634}">
      <dgm:prSet phldrT="[Text]"/>
      <dgm:spPr/>
      <dgm:t>
        <a:bodyPr/>
        <a:lstStyle/>
        <a:p>
          <a:r>
            <a:rPr lang="x-none" b="1" u="none" smtClean="0"/>
            <a:t>Being aware of standard expectations</a:t>
          </a:r>
          <a:endParaRPr lang="en-US" dirty="0"/>
        </a:p>
      </dgm:t>
    </dgm:pt>
    <dgm:pt modelId="{9EF1A0B5-6469-4113-A270-F6A7435BF981}" type="parTrans" cxnId="{9B55C7B4-A786-4B22-B551-DE51C3D40808}">
      <dgm:prSet/>
      <dgm:spPr/>
      <dgm:t>
        <a:bodyPr/>
        <a:lstStyle/>
        <a:p>
          <a:endParaRPr lang="en-US"/>
        </a:p>
      </dgm:t>
    </dgm:pt>
    <dgm:pt modelId="{8E6E0B23-08B3-4B59-B820-0D7F0B25507A}" type="sibTrans" cxnId="{9B55C7B4-A786-4B22-B551-DE51C3D40808}">
      <dgm:prSet/>
      <dgm:spPr/>
      <dgm:t>
        <a:bodyPr/>
        <a:lstStyle/>
        <a:p>
          <a:endParaRPr lang="en-US"/>
        </a:p>
      </dgm:t>
    </dgm:pt>
    <dgm:pt modelId="{FF559D91-607D-4A7C-9D2C-948016207AFA}">
      <dgm:prSet/>
      <dgm:spPr/>
      <dgm:t>
        <a:bodyPr/>
        <a:lstStyle/>
        <a:p>
          <a:r>
            <a:rPr lang="x-none" b="1" u="none" smtClean="0"/>
            <a:t>Teaching to the standards</a:t>
          </a:r>
          <a:endParaRPr lang="en-US" b="1" u="none"/>
        </a:p>
      </dgm:t>
    </dgm:pt>
    <dgm:pt modelId="{137599FB-04CB-4D94-A011-111A31BBA50E}" type="parTrans" cxnId="{117FC53B-ACE3-4746-B2C2-009B214F5A54}">
      <dgm:prSet/>
      <dgm:spPr/>
      <dgm:t>
        <a:bodyPr/>
        <a:lstStyle/>
        <a:p>
          <a:endParaRPr lang="en-US"/>
        </a:p>
      </dgm:t>
    </dgm:pt>
    <dgm:pt modelId="{7353C09E-D38F-4E94-91E5-0BF2B8D8D349}" type="sibTrans" cxnId="{117FC53B-ACE3-4746-B2C2-009B214F5A54}">
      <dgm:prSet/>
      <dgm:spPr/>
      <dgm:t>
        <a:bodyPr/>
        <a:lstStyle/>
        <a:p>
          <a:endParaRPr lang="en-US"/>
        </a:p>
      </dgm:t>
    </dgm:pt>
    <dgm:pt modelId="{645B8EE5-BE77-429C-81F6-AC2DB4A62FB1}">
      <dgm:prSet/>
      <dgm:spPr/>
      <dgm:t>
        <a:bodyPr/>
        <a:lstStyle/>
        <a:p>
          <a:r>
            <a:rPr lang="x-none" b="1" u="none" smtClean="0"/>
            <a:t>Teaching only topics for which they meet all qualifications </a:t>
          </a:r>
          <a:endParaRPr lang="en-US" b="1" u="none"/>
        </a:p>
      </dgm:t>
    </dgm:pt>
    <dgm:pt modelId="{C2EF68C4-3A1F-4F98-BE90-FE6E7FDD1C7D}" type="parTrans" cxnId="{542E1807-546A-42CD-B981-98DF4B724FEB}">
      <dgm:prSet/>
      <dgm:spPr/>
      <dgm:t>
        <a:bodyPr/>
        <a:lstStyle/>
        <a:p>
          <a:endParaRPr lang="en-US"/>
        </a:p>
      </dgm:t>
    </dgm:pt>
    <dgm:pt modelId="{95B4796E-E9EE-43C6-81F5-876165667CE5}" type="sibTrans" cxnId="{542E1807-546A-42CD-B981-98DF4B724FEB}">
      <dgm:prSet/>
      <dgm:spPr/>
      <dgm:t>
        <a:bodyPr/>
        <a:lstStyle/>
        <a:p>
          <a:endParaRPr lang="en-US"/>
        </a:p>
      </dgm:t>
    </dgm:pt>
    <dgm:pt modelId="{2A0E27E4-A29A-49DA-B648-159489E0766F}">
      <dgm:prSet/>
      <dgm:spPr/>
      <dgm:t>
        <a:bodyPr/>
        <a:lstStyle/>
        <a:p>
          <a:r>
            <a:rPr lang="x-none" b="1" u="none" smtClean="0"/>
            <a:t>Providing a safe learning environment</a:t>
          </a:r>
          <a:endParaRPr lang="en-US" b="1" u="none"/>
        </a:p>
      </dgm:t>
    </dgm:pt>
    <dgm:pt modelId="{42A062C1-2E5E-491C-8F6E-272851F642EB}" type="parTrans" cxnId="{C5250730-F97C-4DB4-ABFC-59B16E2661C1}">
      <dgm:prSet/>
      <dgm:spPr/>
      <dgm:t>
        <a:bodyPr/>
        <a:lstStyle/>
        <a:p>
          <a:endParaRPr lang="en-US"/>
        </a:p>
      </dgm:t>
    </dgm:pt>
    <dgm:pt modelId="{E57E3525-5188-4A28-AB80-C003EF6E6826}" type="sibTrans" cxnId="{C5250730-F97C-4DB4-ABFC-59B16E2661C1}">
      <dgm:prSet/>
      <dgm:spPr/>
      <dgm:t>
        <a:bodyPr/>
        <a:lstStyle/>
        <a:p>
          <a:endParaRPr lang="en-US"/>
        </a:p>
      </dgm:t>
    </dgm:pt>
    <dgm:pt modelId="{68F9AA5F-CEE2-4F07-BD8C-46E2E6862ADF}" type="pres">
      <dgm:prSet presAssocID="{CA8E5BD2-4E23-431A-AD5F-B24F7B7983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7C3C7-7219-4040-8177-7D321B4DF4D9}" type="pres">
      <dgm:prSet presAssocID="{7B67E175-5F9A-4D3B-8592-09CC6D1D96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793096-D320-4196-B300-CBC7F3AD7191}" type="pres">
      <dgm:prSet presAssocID="{8E6E0B23-08B3-4B59-B820-0D7F0B25507A}" presName="spacer" presStyleCnt="0"/>
      <dgm:spPr/>
    </dgm:pt>
    <dgm:pt modelId="{2F2324E6-85E3-4EF7-A52D-5A6A5B3C14F4}" type="pres">
      <dgm:prSet presAssocID="{FF559D91-607D-4A7C-9D2C-948016207A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6E2E0-DC19-4614-A80E-38F76C8F4E76}" type="pres">
      <dgm:prSet presAssocID="{7353C09E-D38F-4E94-91E5-0BF2B8D8D349}" presName="spacer" presStyleCnt="0"/>
      <dgm:spPr/>
    </dgm:pt>
    <dgm:pt modelId="{E548C465-A75B-446D-AA4E-1441F23E2603}" type="pres">
      <dgm:prSet presAssocID="{645B8EE5-BE77-429C-81F6-AC2DB4A62FB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0065-B1A0-4F6D-A288-B7B83C402DAC}" type="pres">
      <dgm:prSet presAssocID="{95B4796E-E9EE-43C6-81F5-876165667CE5}" presName="spacer" presStyleCnt="0"/>
      <dgm:spPr/>
    </dgm:pt>
    <dgm:pt modelId="{0A1BFADD-B967-4176-8677-3ACD528AE991}" type="pres">
      <dgm:prSet presAssocID="{2A0E27E4-A29A-49DA-B648-159489E0766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55C7B4-A786-4B22-B551-DE51C3D40808}" srcId="{CA8E5BD2-4E23-431A-AD5F-B24F7B7983E8}" destId="{7B67E175-5F9A-4D3B-8592-09CC6D1D9634}" srcOrd="0" destOrd="0" parTransId="{9EF1A0B5-6469-4113-A270-F6A7435BF981}" sibTransId="{8E6E0B23-08B3-4B59-B820-0D7F0B25507A}"/>
    <dgm:cxn modelId="{C5250730-F97C-4DB4-ABFC-59B16E2661C1}" srcId="{CA8E5BD2-4E23-431A-AD5F-B24F7B7983E8}" destId="{2A0E27E4-A29A-49DA-B648-159489E0766F}" srcOrd="3" destOrd="0" parTransId="{42A062C1-2E5E-491C-8F6E-272851F642EB}" sibTransId="{E57E3525-5188-4A28-AB80-C003EF6E6826}"/>
    <dgm:cxn modelId="{117FC53B-ACE3-4746-B2C2-009B214F5A54}" srcId="{CA8E5BD2-4E23-431A-AD5F-B24F7B7983E8}" destId="{FF559D91-607D-4A7C-9D2C-948016207AFA}" srcOrd="1" destOrd="0" parTransId="{137599FB-04CB-4D94-A011-111A31BBA50E}" sibTransId="{7353C09E-D38F-4E94-91E5-0BF2B8D8D349}"/>
    <dgm:cxn modelId="{61A635F9-66B0-4A75-950B-1DCCA183E350}" type="presOf" srcId="{FF559D91-607D-4A7C-9D2C-948016207AFA}" destId="{2F2324E6-85E3-4EF7-A52D-5A6A5B3C14F4}" srcOrd="0" destOrd="0" presId="urn:microsoft.com/office/officeart/2005/8/layout/vList2"/>
    <dgm:cxn modelId="{542E1807-546A-42CD-B981-98DF4B724FEB}" srcId="{CA8E5BD2-4E23-431A-AD5F-B24F7B7983E8}" destId="{645B8EE5-BE77-429C-81F6-AC2DB4A62FB1}" srcOrd="2" destOrd="0" parTransId="{C2EF68C4-3A1F-4F98-BE90-FE6E7FDD1C7D}" sibTransId="{95B4796E-E9EE-43C6-81F5-876165667CE5}"/>
    <dgm:cxn modelId="{E5B86F26-1362-4D87-84DD-FDF3227536A8}" type="presOf" srcId="{2A0E27E4-A29A-49DA-B648-159489E0766F}" destId="{0A1BFADD-B967-4176-8677-3ACD528AE991}" srcOrd="0" destOrd="0" presId="urn:microsoft.com/office/officeart/2005/8/layout/vList2"/>
    <dgm:cxn modelId="{9AABC729-6584-4098-95AF-C081FD4291B5}" type="presOf" srcId="{7B67E175-5F9A-4D3B-8592-09CC6D1D9634}" destId="{6147C3C7-7219-4040-8177-7D321B4DF4D9}" srcOrd="0" destOrd="0" presId="urn:microsoft.com/office/officeart/2005/8/layout/vList2"/>
    <dgm:cxn modelId="{7D639D9A-4CB0-48DE-B02E-B25A2E283B69}" type="presOf" srcId="{645B8EE5-BE77-429C-81F6-AC2DB4A62FB1}" destId="{E548C465-A75B-446D-AA4E-1441F23E2603}" srcOrd="0" destOrd="0" presId="urn:microsoft.com/office/officeart/2005/8/layout/vList2"/>
    <dgm:cxn modelId="{E4468A02-42AE-4404-98D0-93619880A5DE}" type="presOf" srcId="{CA8E5BD2-4E23-431A-AD5F-B24F7B7983E8}" destId="{68F9AA5F-CEE2-4F07-BD8C-46E2E6862ADF}" srcOrd="0" destOrd="0" presId="urn:microsoft.com/office/officeart/2005/8/layout/vList2"/>
    <dgm:cxn modelId="{E6402C38-F9EA-4951-97E5-FEF938CB10AA}" type="presParOf" srcId="{68F9AA5F-CEE2-4F07-BD8C-46E2E6862ADF}" destId="{6147C3C7-7219-4040-8177-7D321B4DF4D9}" srcOrd="0" destOrd="0" presId="urn:microsoft.com/office/officeart/2005/8/layout/vList2"/>
    <dgm:cxn modelId="{D1983F5E-0FBF-46CD-A2C0-6F376F0B1C49}" type="presParOf" srcId="{68F9AA5F-CEE2-4F07-BD8C-46E2E6862ADF}" destId="{24793096-D320-4196-B300-CBC7F3AD7191}" srcOrd="1" destOrd="0" presId="urn:microsoft.com/office/officeart/2005/8/layout/vList2"/>
    <dgm:cxn modelId="{85D98A75-2E73-4169-8B1B-C13C8DF3FFF1}" type="presParOf" srcId="{68F9AA5F-CEE2-4F07-BD8C-46E2E6862ADF}" destId="{2F2324E6-85E3-4EF7-A52D-5A6A5B3C14F4}" srcOrd="2" destOrd="0" presId="urn:microsoft.com/office/officeart/2005/8/layout/vList2"/>
    <dgm:cxn modelId="{ACC0322A-3313-448E-9DB7-34F1E7857661}" type="presParOf" srcId="{68F9AA5F-CEE2-4F07-BD8C-46E2E6862ADF}" destId="{8176E2E0-DC19-4614-A80E-38F76C8F4E76}" srcOrd="3" destOrd="0" presId="urn:microsoft.com/office/officeart/2005/8/layout/vList2"/>
    <dgm:cxn modelId="{1447FFBF-08B0-4B16-A3DA-EF151261CBF2}" type="presParOf" srcId="{68F9AA5F-CEE2-4F07-BD8C-46E2E6862ADF}" destId="{E548C465-A75B-446D-AA4E-1441F23E2603}" srcOrd="4" destOrd="0" presId="urn:microsoft.com/office/officeart/2005/8/layout/vList2"/>
    <dgm:cxn modelId="{9251AC27-CC0F-423C-B384-DD0DF64DDBC7}" type="presParOf" srcId="{68F9AA5F-CEE2-4F07-BD8C-46E2E6862ADF}" destId="{51F60065-B1A0-4F6D-A288-B7B83C402DAC}" srcOrd="5" destOrd="0" presId="urn:microsoft.com/office/officeart/2005/8/layout/vList2"/>
    <dgm:cxn modelId="{C9E3DE57-073C-41D6-896E-C04BD284630F}" type="presParOf" srcId="{68F9AA5F-CEE2-4F07-BD8C-46E2E6862ADF}" destId="{0A1BFADD-B967-4176-8677-3ACD528AE9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6719C-86F2-4161-B6CD-4383522E6C7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4EFFA2-F6A4-4B00-817E-DD103454E276}">
      <dgm:prSet phldrT="[Text]"/>
      <dgm:spPr/>
      <dgm:t>
        <a:bodyPr/>
        <a:lstStyle/>
        <a:p>
          <a:r>
            <a:rPr lang="en-US" dirty="0" smtClean="0"/>
            <a:t>Department of Homeland Security (DHS) </a:t>
          </a:r>
          <a:endParaRPr lang="en-US" dirty="0"/>
        </a:p>
      </dgm:t>
    </dgm:pt>
    <dgm:pt modelId="{B5FAB79B-3085-4873-92F2-1C426DD64689}" type="parTrans" cxnId="{E9D1A76D-C5CF-46A2-9381-4C130022E971}">
      <dgm:prSet/>
      <dgm:spPr/>
      <dgm:t>
        <a:bodyPr/>
        <a:lstStyle/>
        <a:p>
          <a:endParaRPr lang="en-US"/>
        </a:p>
      </dgm:t>
    </dgm:pt>
    <dgm:pt modelId="{489ADE80-5BC3-4782-862E-D8794AEEF22C}" type="sibTrans" cxnId="{E9D1A76D-C5CF-46A2-9381-4C130022E971}">
      <dgm:prSet/>
      <dgm:spPr/>
      <dgm:t>
        <a:bodyPr/>
        <a:lstStyle/>
        <a:p>
          <a:endParaRPr lang="en-US"/>
        </a:p>
      </dgm:t>
    </dgm:pt>
    <dgm:pt modelId="{0EFF1264-EB90-474D-8BB4-CCA3D64911A3}">
      <dgm:prSet phldrT="[Text]"/>
      <dgm:spPr/>
      <dgm:t>
        <a:bodyPr/>
        <a:lstStyle/>
        <a:p>
          <a:r>
            <a:rPr lang="en-US" dirty="0" smtClean="0"/>
            <a:t>Centers for Disease Control and Prevention (CDC)</a:t>
          </a:r>
          <a:endParaRPr lang="en-US" dirty="0"/>
        </a:p>
      </dgm:t>
    </dgm:pt>
    <dgm:pt modelId="{7373CE51-9BCD-468D-850D-733AAE712116}" type="parTrans" cxnId="{16E0ED6E-4917-4D6D-8B3E-00DD5545C59F}">
      <dgm:prSet/>
      <dgm:spPr/>
      <dgm:t>
        <a:bodyPr/>
        <a:lstStyle/>
        <a:p>
          <a:endParaRPr lang="en-US"/>
        </a:p>
      </dgm:t>
    </dgm:pt>
    <dgm:pt modelId="{FEA15145-F581-4AF5-B730-1A22A51B78D4}" type="sibTrans" cxnId="{16E0ED6E-4917-4D6D-8B3E-00DD5545C59F}">
      <dgm:prSet/>
      <dgm:spPr/>
      <dgm:t>
        <a:bodyPr/>
        <a:lstStyle/>
        <a:p>
          <a:endParaRPr lang="en-US"/>
        </a:p>
      </dgm:t>
    </dgm:pt>
    <dgm:pt modelId="{5E3292BC-74FE-4586-9DAD-F96FC6DD83D8}">
      <dgm:prSet phldrT="[Text]"/>
      <dgm:spPr/>
      <dgm:t>
        <a:bodyPr/>
        <a:lstStyle/>
        <a:p>
          <a:r>
            <a:rPr lang="en-US" dirty="0" smtClean="0"/>
            <a:t>Environmental Protection Agency (EPA) </a:t>
          </a:r>
          <a:endParaRPr lang="en-US" dirty="0"/>
        </a:p>
      </dgm:t>
    </dgm:pt>
    <dgm:pt modelId="{655C4B6C-930E-455E-AA24-347AE1AA8353}" type="parTrans" cxnId="{B0D06F5F-3E09-44B5-92F8-D716B7850B31}">
      <dgm:prSet/>
      <dgm:spPr/>
      <dgm:t>
        <a:bodyPr/>
        <a:lstStyle/>
        <a:p>
          <a:endParaRPr lang="en-US"/>
        </a:p>
      </dgm:t>
    </dgm:pt>
    <dgm:pt modelId="{7405AA24-71C8-4AF4-9CD6-C7A04A803559}" type="sibTrans" cxnId="{B0D06F5F-3E09-44B5-92F8-D716B7850B31}">
      <dgm:prSet/>
      <dgm:spPr/>
      <dgm:t>
        <a:bodyPr/>
        <a:lstStyle/>
        <a:p>
          <a:endParaRPr lang="en-US"/>
        </a:p>
      </dgm:t>
    </dgm:pt>
    <dgm:pt modelId="{9C90AC15-1F61-4DCC-B029-13615CF4AF2F}">
      <dgm:prSet phldrT="[Text]"/>
      <dgm:spPr/>
      <dgm:t>
        <a:bodyPr/>
        <a:lstStyle/>
        <a:p>
          <a:r>
            <a:rPr lang="en-US" dirty="0" smtClean="0"/>
            <a:t>U.S. Department of Transportation (DOT) </a:t>
          </a:r>
          <a:endParaRPr lang="en-US" dirty="0"/>
        </a:p>
      </dgm:t>
    </dgm:pt>
    <dgm:pt modelId="{D3A95DCC-4394-4BB2-876C-1562D56DF55F}" type="parTrans" cxnId="{D1D646BC-C628-45A7-BCA3-9895A3019725}">
      <dgm:prSet/>
      <dgm:spPr/>
      <dgm:t>
        <a:bodyPr/>
        <a:lstStyle/>
        <a:p>
          <a:endParaRPr lang="en-US"/>
        </a:p>
      </dgm:t>
    </dgm:pt>
    <dgm:pt modelId="{32D1BF83-8D50-45E0-9B35-AC8C2ED21EF8}" type="sibTrans" cxnId="{D1D646BC-C628-45A7-BCA3-9895A3019725}">
      <dgm:prSet/>
      <dgm:spPr/>
      <dgm:t>
        <a:bodyPr/>
        <a:lstStyle/>
        <a:p>
          <a:endParaRPr lang="en-US"/>
        </a:p>
      </dgm:t>
    </dgm:pt>
    <dgm:pt modelId="{A43638A0-7639-4BB2-AB87-F6D15FFD8518}">
      <dgm:prSet phldrT="[Text]"/>
      <dgm:spPr/>
      <dgm:t>
        <a:bodyPr/>
        <a:lstStyle/>
        <a:p>
          <a:r>
            <a:rPr lang="en-US" dirty="0" smtClean="0"/>
            <a:t>U.S. Department of Defense (DOD)</a:t>
          </a:r>
          <a:endParaRPr lang="en-US" dirty="0"/>
        </a:p>
      </dgm:t>
    </dgm:pt>
    <dgm:pt modelId="{4BBE98C3-5E5E-445C-B328-D2D346095214}" type="parTrans" cxnId="{C2EC4806-DA00-4F76-B72F-79A3B4BEA4DC}">
      <dgm:prSet/>
      <dgm:spPr/>
      <dgm:t>
        <a:bodyPr/>
        <a:lstStyle/>
        <a:p>
          <a:endParaRPr lang="en-US"/>
        </a:p>
      </dgm:t>
    </dgm:pt>
    <dgm:pt modelId="{A33923B6-208F-4F4F-A7C1-AB52BCBA0375}" type="sibTrans" cxnId="{C2EC4806-DA00-4F76-B72F-79A3B4BEA4DC}">
      <dgm:prSet/>
      <dgm:spPr/>
      <dgm:t>
        <a:bodyPr/>
        <a:lstStyle/>
        <a:p>
          <a:endParaRPr lang="en-US"/>
        </a:p>
      </dgm:t>
    </dgm:pt>
    <dgm:pt modelId="{160CB6A7-A52F-4651-9257-E4B093FBC736}" type="pres">
      <dgm:prSet presAssocID="{5A56719C-86F2-4161-B6CD-4383522E6C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CBE44-0751-4B9B-B2B7-DC69E09F14B7}" type="pres">
      <dgm:prSet presAssocID="{A94EFFA2-F6A4-4B00-817E-DD103454E276}" presName="parentLin" presStyleCnt="0"/>
      <dgm:spPr/>
    </dgm:pt>
    <dgm:pt modelId="{E84B181A-D491-4B57-AF10-2B270203C7DC}" type="pres">
      <dgm:prSet presAssocID="{A94EFFA2-F6A4-4B00-817E-DD103454E27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A4AC1AC-0179-4F74-A5C6-7F7003B9E718}" type="pres">
      <dgm:prSet presAssocID="{A94EFFA2-F6A4-4B00-817E-DD103454E27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2072F-3A1F-408B-9BA5-2B1C7E30DD7F}" type="pres">
      <dgm:prSet presAssocID="{A94EFFA2-F6A4-4B00-817E-DD103454E276}" presName="negativeSpace" presStyleCnt="0"/>
      <dgm:spPr/>
    </dgm:pt>
    <dgm:pt modelId="{F707DB74-940B-4662-B5FF-49DB7BEB70FD}" type="pres">
      <dgm:prSet presAssocID="{A94EFFA2-F6A4-4B00-817E-DD103454E276}" presName="childText" presStyleLbl="conFgAcc1" presStyleIdx="0" presStyleCnt="5">
        <dgm:presLayoutVars>
          <dgm:bulletEnabled val="1"/>
        </dgm:presLayoutVars>
      </dgm:prSet>
      <dgm:spPr/>
    </dgm:pt>
    <dgm:pt modelId="{926CCB30-C522-4B6C-9B1E-E5C29D876ADF}" type="pres">
      <dgm:prSet presAssocID="{489ADE80-5BC3-4782-862E-D8794AEEF22C}" presName="spaceBetweenRectangles" presStyleCnt="0"/>
      <dgm:spPr/>
    </dgm:pt>
    <dgm:pt modelId="{25C996DB-DF15-4A53-8379-101F92025B2C}" type="pres">
      <dgm:prSet presAssocID="{0EFF1264-EB90-474D-8BB4-CCA3D64911A3}" presName="parentLin" presStyleCnt="0"/>
      <dgm:spPr/>
    </dgm:pt>
    <dgm:pt modelId="{873E0BA4-6745-457F-A8E6-C6CC3267F33B}" type="pres">
      <dgm:prSet presAssocID="{0EFF1264-EB90-474D-8BB4-CCA3D64911A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B136EA6-723F-4B31-AB42-019CEE5D1E16}" type="pres">
      <dgm:prSet presAssocID="{0EFF1264-EB90-474D-8BB4-CCA3D64911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B9BC9-F29E-4391-AB04-7913E5C6E60A}" type="pres">
      <dgm:prSet presAssocID="{0EFF1264-EB90-474D-8BB4-CCA3D64911A3}" presName="negativeSpace" presStyleCnt="0"/>
      <dgm:spPr/>
    </dgm:pt>
    <dgm:pt modelId="{B509639B-61AC-47A1-BDFC-D91FF7DB8AFB}" type="pres">
      <dgm:prSet presAssocID="{0EFF1264-EB90-474D-8BB4-CCA3D64911A3}" presName="childText" presStyleLbl="conFgAcc1" presStyleIdx="1" presStyleCnt="5">
        <dgm:presLayoutVars>
          <dgm:bulletEnabled val="1"/>
        </dgm:presLayoutVars>
      </dgm:prSet>
      <dgm:spPr/>
    </dgm:pt>
    <dgm:pt modelId="{59FBE871-84C5-4687-A7E5-5E3442A38E21}" type="pres">
      <dgm:prSet presAssocID="{FEA15145-F581-4AF5-B730-1A22A51B78D4}" presName="spaceBetweenRectangles" presStyleCnt="0"/>
      <dgm:spPr/>
    </dgm:pt>
    <dgm:pt modelId="{B6E8207D-01A7-4AA9-92BD-CFCC42E7A807}" type="pres">
      <dgm:prSet presAssocID="{5E3292BC-74FE-4586-9DAD-F96FC6DD83D8}" presName="parentLin" presStyleCnt="0"/>
      <dgm:spPr/>
    </dgm:pt>
    <dgm:pt modelId="{B7551C0E-00F5-4D7A-BF50-CE7B55B11692}" type="pres">
      <dgm:prSet presAssocID="{5E3292BC-74FE-4586-9DAD-F96FC6DD83D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1A742EC-915C-48F8-AEB5-B07CD0341116}" type="pres">
      <dgm:prSet presAssocID="{5E3292BC-74FE-4586-9DAD-F96FC6DD83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20CCD-EE17-4EEC-8FA0-CDA62DCB5079}" type="pres">
      <dgm:prSet presAssocID="{5E3292BC-74FE-4586-9DAD-F96FC6DD83D8}" presName="negativeSpace" presStyleCnt="0"/>
      <dgm:spPr/>
    </dgm:pt>
    <dgm:pt modelId="{30E791EB-EC23-4FF6-809C-A33864399154}" type="pres">
      <dgm:prSet presAssocID="{5E3292BC-74FE-4586-9DAD-F96FC6DD83D8}" presName="childText" presStyleLbl="conFgAcc1" presStyleIdx="2" presStyleCnt="5">
        <dgm:presLayoutVars>
          <dgm:bulletEnabled val="1"/>
        </dgm:presLayoutVars>
      </dgm:prSet>
      <dgm:spPr/>
    </dgm:pt>
    <dgm:pt modelId="{47BC2530-F793-40D4-9AB7-B8D383959D46}" type="pres">
      <dgm:prSet presAssocID="{7405AA24-71C8-4AF4-9CD6-C7A04A803559}" presName="spaceBetweenRectangles" presStyleCnt="0"/>
      <dgm:spPr/>
    </dgm:pt>
    <dgm:pt modelId="{A7AF1561-6F08-40DD-8EB9-F24878540C2E}" type="pres">
      <dgm:prSet presAssocID="{9C90AC15-1F61-4DCC-B029-13615CF4AF2F}" presName="parentLin" presStyleCnt="0"/>
      <dgm:spPr/>
    </dgm:pt>
    <dgm:pt modelId="{85FEEADD-ECC8-446A-95BA-C5C8F3006B50}" type="pres">
      <dgm:prSet presAssocID="{9C90AC15-1F61-4DCC-B029-13615CF4AF2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6CA1D8D-6234-45A1-BE0E-AB1369B93729}" type="pres">
      <dgm:prSet presAssocID="{9C90AC15-1F61-4DCC-B029-13615CF4AF2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D4149-3384-4574-BBA9-A73504A3D652}" type="pres">
      <dgm:prSet presAssocID="{9C90AC15-1F61-4DCC-B029-13615CF4AF2F}" presName="negativeSpace" presStyleCnt="0"/>
      <dgm:spPr/>
    </dgm:pt>
    <dgm:pt modelId="{AFED157A-0445-405B-A1BC-FCE05CB1EE75}" type="pres">
      <dgm:prSet presAssocID="{9C90AC15-1F61-4DCC-B029-13615CF4AF2F}" presName="childText" presStyleLbl="conFgAcc1" presStyleIdx="3" presStyleCnt="5">
        <dgm:presLayoutVars>
          <dgm:bulletEnabled val="1"/>
        </dgm:presLayoutVars>
      </dgm:prSet>
      <dgm:spPr/>
    </dgm:pt>
    <dgm:pt modelId="{F93439F2-5C6A-495B-BD65-89DBF4CA7933}" type="pres">
      <dgm:prSet presAssocID="{32D1BF83-8D50-45E0-9B35-AC8C2ED21EF8}" presName="spaceBetweenRectangles" presStyleCnt="0"/>
      <dgm:spPr/>
    </dgm:pt>
    <dgm:pt modelId="{E61CF51E-E468-4F40-B64E-4AB5546E7FA6}" type="pres">
      <dgm:prSet presAssocID="{A43638A0-7639-4BB2-AB87-F6D15FFD8518}" presName="parentLin" presStyleCnt="0"/>
      <dgm:spPr/>
    </dgm:pt>
    <dgm:pt modelId="{F1D08F11-12B1-4FBC-8017-14339C71E429}" type="pres">
      <dgm:prSet presAssocID="{A43638A0-7639-4BB2-AB87-F6D15FFD851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DC7E394-112D-40BC-882B-560468178628}" type="pres">
      <dgm:prSet presAssocID="{A43638A0-7639-4BB2-AB87-F6D15FFD851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75009-9ABC-454F-A33A-5548FC5FE170}" type="pres">
      <dgm:prSet presAssocID="{A43638A0-7639-4BB2-AB87-F6D15FFD8518}" presName="negativeSpace" presStyleCnt="0"/>
      <dgm:spPr/>
    </dgm:pt>
    <dgm:pt modelId="{D1098CD2-C8DD-4DA9-9FE3-1D123D58F1F9}" type="pres">
      <dgm:prSet presAssocID="{A43638A0-7639-4BB2-AB87-F6D15FFD851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D06F5F-3E09-44B5-92F8-D716B7850B31}" srcId="{5A56719C-86F2-4161-B6CD-4383522E6C77}" destId="{5E3292BC-74FE-4586-9DAD-F96FC6DD83D8}" srcOrd="2" destOrd="0" parTransId="{655C4B6C-930E-455E-AA24-347AE1AA8353}" sibTransId="{7405AA24-71C8-4AF4-9CD6-C7A04A803559}"/>
    <dgm:cxn modelId="{66E836A3-981E-4109-9B50-738A2297C96C}" type="presOf" srcId="{A94EFFA2-F6A4-4B00-817E-DD103454E276}" destId="{E84B181A-D491-4B57-AF10-2B270203C7DC}" srcOrd="0" destOrd="0" presId="urn:microsoft.com/office/officeart/2005/8/layout/list1"/>
    <dgm:cxn modelId="{C2EC4806-DA00-4F76-B72F-79A3B4BEA4DC}" srcId="{5A56719C-86F2-4161-B6CD-4383522E6C77}" destId="{A43638A0-7639-4BB2-AB87-F6D15FFD8518}" srcOrd="4" destOrd="0" parTransId="{4BBE98C3-5E5E-445C-B328-D2D346095214}" sibTransId="{A33923B6-208F-4F4F-A7C1-AB52BCBA0375}"/>
    <dgm:cxn modelId="{28E47287-39B2-4125-8584-4FFBB9C2F70E}" type="presOf" srcId="{0EFF1264-EB90-474D-8BB4-CCA3D64911A3}" destId="{873E0BA4-6745-457F-A8E6-C6CC3267F33B}" srcOrd="0" destOrd="0" presId="urn:microsoft.com/office/officeart/2005/8/layout/list1"/>
    <dgm:cxn modelId="{AC922701-AFE7-4B2F-B71F-4BDF09716B8A}" type="presOf" srcId="{9C90AC15-1F61-4DCC-B029-13615CF4AF2F}" destId="{D6CA1D8D-6234-45A1-BE0E-AB1369B93729}" srcOrd="1" destOrd="0" presId="urn:microsoft.com/office/officeart/2005/8/layout/list1"/>
    <dgm:cxn modelId="{AFA4BCBB-BA25-44C1-8809-B31AE05739EE}" type="presOf" srcId="{5E3292BC-74FE-4586-9DAD-F96FC6DD83D8}" destId="{B7551C0E-00F5-4D7A-BF50-CE7B55B11692}" srcOrd="0" destOrd="0" presId="urn:microsoft.com/office/officeart/2005/8/layout/list1"/>
    <dgm:cxn modelId="{CE248B1E-A308-479C-B019-A38135680415}" type="presOf" srcId="{A94EFFA2-F6A4-4B00-817E-DD103454E276}" destId="{AA4AC1AC-0179-4F74-A5C6-7F7003B9E718}" srcOrd="1" destOrd="0" presId="urn:microsoft.com/office/officeart/2005/8/layout/list1"/>
    <dgm:cxn modelId="{16E0ED6E-4917-4D6D-8B3E-00DD5545C59F}" srcId="{5A56719C-86F2-4161-B6CD-4383522E6C77}" destId="{0EFF1264-EB90-474D-8BB4-CCA3D64911A3}" srcOrd="1" destOrd="0" parTransId="{7373CE51-9BCD-468D-850D-733AAE712116}" sibTransId="{FEA15145-F581-4AF5-B730-1A22A51B78D4}"/>
    <dgm:cxn modelId="{98252BC4-C46A-4455-856A-3C98DBAEECB4}" type="presOf" srcId="{0EFF1264-EB90-474D-8BB4-CCA3D64911A3}" destId="{3B136EA6-723F-4B31-AB42-019CEE5D1E16}" srcOrd="1" destOrd="0" presId="urn:microsoft.com/office/officeart/2005/8/layout/list1"/>
    <dgm:cxn modelId="{1FFB7F33-59ED-4EA7-AC85-515DCA45C2B0}" type="presOf" srcId="{A43638A0-7639-4BB2-AB87-F6D15FFD8518}" destId="{F1D08F11-12B1-4FBC-8017-14339C71E429}" srcOrd="0" destOrd="0" presId="urn:microsoft.com/office/officeart/2005/8/layout/list1"/>
    <dgm:cxn modelId="{AB123F01-559D-4DCD-9523-CE1D4BA8DA92}" type="presOf" srcId="{5A56719C-86F2-4161-B6CD-4383522E6C77}" destId="{160CB6A7-A52F-4651-9257-E4B093FBC736}" srcOrd="0" destOrd="0" presId="urn:microsoft.com/office/officeart/2005/8/layout/list1"/>
    <dgm:cxn modelId="{CCC59526-FE1F-46B6-A986-524E9566EF77}" type="presOf" srcId="{A43638A0-7639-4BB2-AB87-F6D15FFD8518}" destId="{9DC7E394-112D-40BC-882B-560468178628}" srcOrd="1" destOrd="0" presId="urn:microsoft.com/office/officeart/2005/8/layout/list1"/>
    <dgm:cxn modelId="{D1D646BC-C628-45A7-BCA3-9895A3019725}" srcId="{5A56719C-86F2-4161-B6CD-4383522E6C77}" destId="{9C90AC15-1F61-4DCC-B029-13615CF4AF2F}" srcOrd="3" destOrd="0" parTransId="{D3A95DCC-4394-4BB2-876C-1562D56DF55F}" sibTransId="{32D1BF83-8D50-45E0-9B35-AC8C2ED21EF8}"/>
    <dgm:cxn modelId="{E9D1A76D-C5CF-46A2-9381-4C130022E971}" srcId="{5A56719C-86F2-4161-B6CD-4383522E6C77}" destId="{A94EFFA2-F6A4-4B00-817E-DD103454E276}" srcOrd="0" destOrd="0" parTransId="{B5FAB79B-3085-4873-92F2-1C426DD64689}" sibTransId="{489ADE80-5BC3-4782-862E-D8794AEEF22C}"/>
    <dgm:cxn modelId="{5DC241A7-3D36-48D3-8E03-9D65214F6237}" type="presOf" srcId="{9C90AC15-1F61-4DCC-B029-13615CF4AF2F}" destId="{85FEEADD-ECC8-446A-95BA-C5C8F3006B50}" srcOrd="0" destOrd="0" presId="urn:microsoft.com/office/officeart/2005/8/layout/list1"/>
    <dgm:cxn modelId="{90C7976A-DE5E-4CA7-AFB4-CF3C21A98005}" type="presOf" srcId="{5E3292BC-74FE-4586-9DAD-F96FC6DD83D8}" destId="{B1A742EC-915C-48F8-AEB5-B07CD0341116}" srcOrd="1" destOrd="0" presId="urn:microsoft.com/office/officeart/2005/8/layout/list1"/>
    <dgm:cxn modelId="{1AC0AB74-EAA8-4CE6-9CB3-474E41F4CA62}" type="presParOf" srcId="{160CB6A7-A52F-4651-9257-E4B093FBC736}" destId="{8C6CBE44-0751-4B9B-B2B7-DC69E09F14B7}" srcOrd="0" destOrd="0" presId="urn:microsoft.com/office/officeart/2005/8/layout/list1"/>
    <dgm:cxn modelId="{DB4EBE83-0DA6-45B9-888F-E1988AA2AB2A}" type="presParOf" srcId="{8C6CBE44-0751-4B9B-B2B7-DC69E09F14B7}" destId="{E84B181A-D491-4B57-AF10-2B270203C7DC}" srcOrd="0" destOrd="0" presId="urn:microsoft.com/office/officeart/2005/8/layout/list1"/>
    <dgm:cxn modelId="{E6A5C1D8-FC26-480F-96E9-0690665BEB44}" type="presParOf" srcId="{8C6CBE44-0751-4B9B-B2B7-DC69E09F14B7}" destId="{AA4AC1AC-0179-4F74-A5C6-7F7003B9E718}" srcOrd="1" destOrd="0" presId="urn:microsoft.com/office/officeart/2005/8/layout/list1"/>
    <dgm:cxn modelId="{ECFC7474-65AF-44B5-AF1D-21BB6B8D6FD6}" type="presParOf" srcId="{160CB6A7-A52F-4651-9257-E4B093FBC736}" destId="{5D62072F-3A1F-408B-9BA5-2B1C7E30DD7F}" srcOrd="1" destOrd="0" presId="urn:microsoft.com/office/officeart/2005/8/layout/list1"/>
    <dgm:cxn modelId="{CE6EA47C-CC9F-42B0-A89A-407437EDE440}" type="presParOf" srcId="{160CB6A7-A52F-4651-9257-E4B093FBC736}" destId="{F707DB74-940B-4662-B5FF-49DB7BEB70FD}" srcOrd="2" destOrd="0" presId="urn:microsoft.com/office/officeart/2005/8/layout/list1"/>
    <dgm:cxn modelId="{9E0B9A9D-9443-491A-B0D2-25E15F0A37B6}" type="presParOf" srcId="{160CB6A7-A52F-4651-9257-E4B093FBC736}" destId="{926CCB30-C522-4B6C-9B1E-E5C29D876ADF}" srcOrd="3" destOrd="0" presId="urn:microsoft.com/office/officeart/2005/8/layout/list1"/>
    <dgm:cxn modelId="{E79C5086-A42C-4EFE-82EC-36F7CC67EC59}" type="presParOf" srcId="{160CB6A7-A52F-4651-9257-E4B093FBC736}" destId="{25C996DB-DF15-4A53-8379-101F92025B2C}" srcOrd="4" destOrd="0" presId="urn:microsoft.com/office/officeart/2005/8/layout/list1"/>
    <dgm:cxn modelId="{148F2015-FC55-4F82-AAE7-1EF16BDF5301}" type="presParOf" srcId="{25C996DB-DF15-4A53-8379-101F92025B2C}" destId="{873E0BA4-6745-457F-A8E6-C6CC3267F33B}" srcOrd="0" destOrd="0" presId="urn:microsoft.com/office/officeart/2005/8/layout/list1"/>
    <dgm:cxn modelId="{0D7DDD2B-E9EA-4BB5-9CB4-AE9AA38EAF6E}" type="presParOf" srcId="{25C996DB-DF15-4A53-8379-101F92025B2C}" destId="{3B136EA6-723F-4B31-AB42-019CEE5D1E16}" srcOrd="1" destOrd="0" presId="urn:microsoft.com/office/officeart/2005/8/layout/list1"/>
    <dgm:cxn modelId="{2EE5C702-DA19-4674-BBD7-1DFFF33A71FD}" type="presParOf" srcId="{160CB6A7-A52F-4651-9257-E4B093FBC736}" destId="{14BB9BC9-F29E-4391-AB04-7913E5C6E60A}" srcOrd="5" destOrd="0" presId="urn:microsoft.com/office/officeart/2005/8/layout/list1"/>
    <dgm:cxn modelId="{06DBB8D9-A769-4D20-B50E-B27DD7E0648E}" type="presParOf" srcId="{160CB6A7-A52F-4651-9257-E4B093FBC736}" destId="{B509639B-61AC-47A1-BDFC-D91FF7DB8AFB}" srcOrd="6" destOrd="0" presId="urn:microsoft.com/office/officeart/2005/8/layout/list1"/>
    <dgm:cxn modelId="{80BC0022-4078-4AA4-B524-BB9E101CC4D8}" type="presParOf" srcId="{160CB6A7-A52F-4651-9257-E4B093FBC736}" destId="{59FBE871-84C5-4687-A7E5-5E3442A38E21}" srcOrd="7" destOrd="0" presId="urn:microsoft.com/office/officeart/2005/8/layout/list1"/>
    <dgm:cxn modelId="{52E0ACD4-C06D-44AD-9C20-ADAE9483A896}" type="presParOf" srcId="{160CB6A7-A52F-4651-9257-E4B093FBC736}" destId="{B6E8207D-01A7-4AA9-92BD-CFCC42E7A807}" srcOrd="8" destOrd="0" presId="urn:microsoft.com/office/officeart/2005/8/layout/list1"/>
    <dgm:cxn modelId="{6D884308-BB0A-4E22-878F-57A6CAF68066}" type="presParOf" srcId="{B6E8207D-01A7-4AA9-92BD-CFCC42E7A807}" destId="{B7551C0E-00F5-4D7A-BF50-CE7B55B11692}" srcOrd="0" destOrd="0" presId="urn:microsoft.com/office/officeart/2005/8/layout/list1"/>
    <dgm:cxn modelId="{77087AD1-FEBA-4373-9AA9-0839CF7219BA}" type="presParOf" srcId="{B6E8207D-01A7-4AA9-92BD-CFCC42E7A807}" destId="{B1A742EC-915C-48F8-AEB5-B07CD0341116}" srcOrd="1" destOrd="0" presId="urn:microsoft.com/office/officeart/2005/8/layout/list1"/>
    <dgm:cxn modelId="{7D333235-9E8E-4A1E-B6EB-4456D22D1A0C}" type="presParOf" srcId="{160CB6A7-A52F-4651-9257-E4B093FBC736}" destId="{F9D20CCD-EE17-4EEC-8FA0-CDA62DCB5079}" srcOrd="9" destOrd="0" presId="urn:microsoft.com/office/officeart/2005/8/layout/list1"/>
    <dgm:cxn modelId="{D8F6E25E-8298-4D7F-91A4-5830D87FE522}" type="presParOf" srcId="{160CB6A7-A52F-4651-9257-E4B093FBC736}" destId="{30E791EB-EC23-4FF6-809C-A33864399154}" srcOrd="10" destOrd="0" presId="urn:microsoft.com/office/officeart/2005/8/layout/list1"/>
    <dgm:cxn modelId="{A0CE8278-64B8-444B-BAD9-C4DBE7B672E8}" type="presParOf" srcId="{160CB6A7-A52F-4651-9257-E4B093FBC736}" destId="{47BC2530-F793-40D4-9AB7-B8D383959D46}" srcOrd="11" destOrd="0" presId="urn:microsoft.com/office/officeart/2005/8/layout/list1"/>
    <dgm:cxn modelId="{9FBDF782-E9A7-468D-83A4-930EE0BEA702}" type="presParOf" srcId="{160CB6A7-A52F-4651-9257-E4B093FBC736}" destId="{A7AF1561-6F08-40DD-8EB9-F24878540C2E}" srcOrd="12" destOrd="0" presId="urn:microsoft.com/office/officeart/2005/8/layout/list1"/>
    <dgm:cxn modelId="{A6E889D0-91DE-4695-98A4-5B1631D96E40}" type="presParOf" srcId="{A7AF1561-6F08-40DD-8EB9-F24878540C2E}" destId="{85FEEADD-ECC8-446A-95BA-C5C8F3006B50}" srcOrd="0" destOrd="0" presId="urn:microsoft.com/office/officeart/2005/8/layout/list1"/>
    <dgm:cxn modelId="{6EB13C10-A721-49D3-9E7F-11C4C28A661C}" type="presParOf" srcId="{A7AF1561-6F08-40DD-8EB9-F24878540C2E}" destId="{D6CA1D8D-6234-45A1-BE0E-AB1369B93729}" srcOrd="1" destOrd="0" presId="urn:microsoft.com/office/officeart/2005/8/layout/list1"/>
    <dgm:cxn modelId="{57FBE531-7FCA-4528-AF61-66D6F722634B}" type="presParOf" srcId="{160CB6A7-A52F-4651-9257-E4B093FBC736}" destId="{BABD4149-3384-4574-BBA9-A73504A3D652}" srcOrd="13" destOrd="0" presId="urn:microsoft.com/office/officeart/2005/8/layout/list1"/>
    <dgm:cxn modelId="{DD59C3C4-9C1D-4BFC-8A30-5F31C22DCD2F}" type="presParOf" srcId="{160CB6A7-A52F-4651-9257-E4B093FBC736}" destId="{AFED157A-0445-405B-A1BC-FCE05CB1EE75}" srcOrd="14" destOrd="0" presId="urn:microsoft.com/office/officeart/2005/8/layout/list1"/>
    <dgm:cxn modelId="{8DF8A1D0-7BE7-45BF-B896-C7F2FB6C1274}" type="presParOf" srcId="{160CB6A7-A52F-4651-9257-E4B093FBC736}" destId="{F93439F2-5C6A-495B-BD65-89DBF4CA7933}" srcOrd="15" destOrd="0" presId="urn:microsoft.com/office/officeart/2005/8/layout/list1"/>
    <dgm:cxn modelId="{3CABB4DF-82C4-460B-95E4-CC287B6CDE6F}" type="presParOf" srcId="{160CB6A7-A52F-4651-9257-E4B093FBC736}" destId="{E61CF51E-E468-4F40-B64E-4AB5546E7FA6}" srcOrd="16" destOrd="0" presId="urn:microsoft.com/office/officeart/2005/8/layout/list1"/>
    <dgm:cxn modelId="{11F33363-3BB8-4FCF-961C-19B10A4B2037}" type="presParOf" srcId="{E61CF51E-E468-4F40-B64E-4AB5546E7FA6}" destId="{F1D08F11-12B1-4FBC-8017-14339C71E429}" srcOrd="0" destOrd="0" presId="urn:microsoft.com/office/officeart/2005/8/layout/list1"/>
    <dgm:cxn modelId="{24A45E45-8C45-4D56-8895-61D1A3A38296}" type="presParOf" srcId="{E61CF51E-E468-4F40-B64E-4AB5546E7FA6}" destId="{9DC7E394-112D-40BC-882B-560468178628}" srcOrd="1" destOrd="0" presId="urn:microsoft.com/office/officeart/2005/8/layout/list1"/>
    <dgm:cxn modelId="{421692DF-7050-4E36-B692-2F41788129EF}" type="presParOf" srcId="{160CB6A7-A52F-4651-9257-E4B093FBC736}" destId="{99D75009-9ABC-454F-A33A-5548FC5FE170}" srcOrd="17" destOrd="0" presId="urn:microsoft.com/office/officeart/2005/8/layout/list1"/>
    <dgm:cxn modelId="{56D3557B-8ABE-4A56-A537-20B3223A17C4}" type="presParOf" srcId="{160CB6A7-A52F-4651-9257-E4B093FBC736}" destId="{D1098CD2-C8DD-4DA9-9FE3-1D123D58F1F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EB11ADF-BF3B-45D1-8BF4-7E17B92FB5E1}" type="doc">
      <dgm:prSet loTypeId="urn:microsoft.com/office/officeart/2005/8/layout/default#8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D9C142-66C3-4C2F-887C-5A7438396248}">
      <dgm:prSet phldrT="[Text]"/>
      <dgm:spPr/>
      <dgm:t>
        <a:bodyPr/>
        <a:lstStyle/>
        <a:p>
          <a:r>
            <a:rPr lang="x-none" b="1" u="none" smtClean="0"/>
            <a:t>Can instructors be held liable for actions of students who irresponsibly act on their own?</a:t>
          </a:r>
          <a:endParaRPr lang="en-US" dirty="0"/>
        </a:p>
      </dgm:t>
    </dgm:pt>
    <dgm:pt modelId="{0556D635-5CB0-40A6-AD2A-16B5FACDC10B}" type="parTrans" cxnId="{F5DE9BE7-9BA6-4178-9189-3E5875A05455}">
      <dgm:prSet/>
      <dgm:spPr/>
      <dgm:t>
        <a:bodyPr/>
        <a:lstStyle/>
        <a:p>
          <a:endParaRPr lang="en-US"/>
        </a:p>
      </dgm:t>
    </dgm:pt>
    <dgm:pt modelId="{AC624BC8-EDE7-4207-B87C-02A4A25BCAAD}" type="sibTrans" cxnId="{F5DE9BE7-9BA6-4178-9189-3E5875A05455}">
      <dgm:prSet/>
      <dgm:spPr/>
      <dgm:t>
        <a:bodyPr/>
        <a:lstStyle/>
        <a:p>
          <a:endParaRPr lang="en-US"/>
        </a:p>
      </dgm:t>
    </dgm:pt>
    <dgm:pt modelId="{374C7397-656D-495B-B2F1-9BAF139DD1CA}">
      <dgm:prSet/>
      <dgm:spPr/>
      <dgm:t>
        <a:bodyPr/>
        <a:lstStyle/>
        <a:p>
          <a:r>
            <a:rPr lang="x-none" b="1" u="none" smtClean="0"/>
            <a:t>Can individuals be held personally liable for contributing to their own injuries and the injuries of others?</a:t>
          </a:r>
          <a:endParaRPr lang="en-US" b="1" u="none"/>
        </a:p>
      </dgm:t>
    </dgm:pt>
    <dgm:pt modelId="{802CEE19-62D4-4A23-B0D9-E972398E0D01}" type="parTrans" cxnId="{660A471A-D5E6-4C75-AAE4-1A24EE3CF31C}">
      <dgm:prSet/>
      <dgm:spPr/>
      <dgm:t>
        <a:bodyPr/>
        <a:lstStyle/>
        <a:p>
          <a:endParaRPr lang="en-US"/>
        </a:p>
      </dgm:t>
    </dgm:pt>
    <dgm:pt modelId="{AD83B1D6-72F5-4AE4-8D73-854B2DC01F77}" type="sibTrans" cxnId="{660A471A-D5E6-4C75-AAE4-1A24EE3CF31C}">
      <dgm:prSet/>
      <dgm:spPr/>
      <dgm:t>
        <a:bodyPr/>
        <a:lstStyle/>
        <a:p>
          <a:endParaRPr lang="en-US"/>
        </a:p>
      </dgm:t>
    </dgm:pt>
    <dgm:pt modelId="{95B3B53B-01DA-4F6D-9EAA-36A99974682A}">
      <dgm:prSet/>
      <dgm:spPr/>
      <dgm:t>
        <a:bodyPr/>
        <a:lstStyle/>
        <a:p>
          <a:r>
            <a:rPr lang="x-none" b="1" u="none" smtClean="0"/>
            <a:t>To what extent are employers liable for injuries caused by their employees?</a:t>
          </a:r>
          <a:endParaRPr lang="en-US" b="1" u="none"/>
        </a:p>
      </dgm:t>
    </dgm:pt>
    <dgm:pt modelId="{1A258218-9984-464D-B02A-A92FD684C3E2}" type="parTrans" cxnId="{598C349E-15CB-4EF5-8AE8-970C7984CB48}">
      <dgm:prSet/>
      <dgm:spPr/>
      <dgm:t>
        <a:bodyPr/>
        <a:lstStyle/>
        <a:p>
          <a:endParaRPr lang="en-US"/>
        </a:p>
      </dgm:t>
    </dgm:pt>
    <dgm:pt modelId="{52441299-EC58-44D8-B829-4D837CFD3D16}" type="sibTrans" cxnId="{598C349E-15CB-4EF5-8AE8-970C7984CB48}">
      <dgm:prSet/>
      <dgm:spPr/>
      <dgm:t>
        <a:bodyPr/>
        <a:lstStyle/>
        <a:p>
          <a:endParaRPr lang="en-US"/>
        </a:p>
      </dgm:t>
    </dgm:pt>
    <dgm:pt modelId="{911724D9-253C-4989-80C5-E86C95B402F9}" type="pres">
      <dgm:prSet presAssocID="{6EB11ADF-BF3B-45D1-8BF4-7E17B92FB5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E75A31-F49F-48B0-BFED-AF08EE752124}" type="pres">
      <dgm:prSet presAssocID="{F5D9C142-66C3-4C2F-887C-5A74383962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77523-C97C-4BA8-942C-3FFD45040F6B}" type="pres">
      <dgm:prSet presAssocID="{AC624BC8-EDE7-4207-B87C-02A4A25BCAAD}" presName="sibTrans" presStyleCnt="0"/>
      <dgm:spPr/>
    </dgm:pt>
    <dgm:pt modelId="{EB0101E2-329C-420D-BC6F-97B20247F6B0}" type="pres">
      <dgm:prSet presAssocID="{374C7397-656D-495B-B2F1-9BAF139DD1C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3A3D2-1AC5-41C1-BA1E-A39AF276D6F6}" type="pres">
      <dgm:prSet presAssocID="{AD83B1D6-72F5-4AE4-8D73-854B2DC01F77}" presName="sibTrans" presStyleCnt="0"/>
      <dgm:spPr/>
    </dgm:pt>
    <dgm:pt modelId="{E28F69C9-7475-4693-835B-967A1FCD9B7B}" type="pres">
      <dgm:prSet presAssocID="{95B3B53B-01DA-4F6D-9EAA-36A9997468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27060-2BBC-4F52-AE73-146D579B02E5}" type="presOf" srcId="{95B3B53B-01DA-4F6D-9EAA-36A99974682A}" destId="{E28F69C9-7475-4693-835B-967A1FCD9B7B}" srcOrd="0" destOrd="0" presId="urn:microsoft.com/office/officeart/2005/8/layout/default#8"/>
    <dgm:cxn modelId="{598C349E-15CB-4EF5-8AE8-970C7984CB48}" srcId="{6EB11ADF-BF3B-45D1-8BF4-7E17B92FB5E1}" destId="{95B3B53B-01DA-4F6D-9EAA-36A99974682A}" srcOrd="2" destOrd="0" parTransId="{1A258218-9984-464D-B02A-A92FD684C3E2}" sibTransId="{52441299-EC58-44D8-B829-4D837CFD3D16}"/>
    <dgm:cxn modelId="{F5DE9BE7-9BA6-4178-9189-3E5875A05455}" srcId="{6EB11ADF-BF3B-45D1-8BF4-7E17B92FB5E1}" destId="{F5D9C142-66C3-4C2F-887C-5A7438396248}" srcOrd="0" destOrd="0" parTransId="{0556D635-5CB0-40A6-AD2A-16B5FACDC10B}" sibTransId="{AC624BC8-EDE7-4207-B87C-02A4A25BCAAD}"/>
    <dgm:cxn modelId="{582C630C-FD28-4B6F-82F6-65B13CCD58D0}" type="presOf" srcId="{F5D9C142-66C3-4C2F-887C-5A7438396248}" destId="{0CE75A31-F49F-48B0-BFED-AF08EE752124}" srcOrd="0" destOrd="0" presId="urn:microsoft.com/office/officeart/2005/8/layout/default#8"/>
    <dgm:cxn modelId="{1E706535-C3A2-4EEB-BDBE-5B44234D87F6}" type="presOf" srcId="{374C7397-656D-495B-B2F1-9BAF139DD1CA}" destId="{EB0101E2-329C-420D-BC6F-97B20247F6B0}" srcOrd="0" destOrd="0" presId="urn:microsoft.com/office/officeart/2005/8/layout/default#8"/>
    <dgm:cxn modelId="{660A471A-D5E6-4C75-AAE4-1A24EE3CF31C}" srcId="{6EB11ADF-BF3B-45D1-8BF4-7E17B92FB5E1}" destId="{374C7397-656D-495B-B2F1-9BAF139DD1CA}" srcOrd="1" destOrd="0" parTransId="{802CEE19-62D4-4A23-B0D9-E972398E0D01}" sibTransId="{AD83B1D6-72F5-4AE4-8D73-854B2DC01F77}"/>
    <dgm:cxn modelId="{6935F2DC-5072-4948-AE40-A51483526D0B}" type="presOf" srcId="{6EB11ADF-BF3B-45D1-8BF4-7E17B92FB5E1}" destId="{911724D9-253C-4989-80C5-E86C95B402F9}" srcOrd="0" destOrd="0" presId="urn:microsoft.com/office/officeart/2005/8/layout/default#8"/>
    <dgm:cxn modelId="{B6B4C248-FDCC-4A3B-92C3-62363E92947B}" type="presParOf" srcId="{911724D9-253C-4989-80C5-E86C95B402F9}" destId="{0CE75A31-F49F-48B0-BFED-AF08EE752124}" srcOrd="0" destOrd="0" presId="urn:microsoft.com/office/officeart/2005/8/layout/default#8"/>
    <dgm:cxn modelId="{BA8678CC-CC79-4EF4-8FB2-A38A95E5A5E9}" type="presParOf" srcId="{911724D9-253C-4989-80C5-E86C95B402F9}" destId="{E3A77523-C97C-4BA8-942C-3FFD45040F6B}" srcOrd="1" destOrd="0" presId="urn:microsoft.com/office/officeart/2005/8/layout/default#8"/>
    <dgm:cxn modelId="{466B109D-D151-4457-898C-D2B7B7B943D8}" type="presParOf" srcId="{911724D9-253C-4989-80C5-E86C95B402F9}" destId="{EB0101E2-329C-420D-BC6F-97B20247F6B0}" srcOrd="2" destOrd="0" presId="urn:microsoft.com/office/officeart/2005/8/layout/default#8"/>
    <dgm:cxn modelId="{39048A04-514F-4014-942A-51C383A0EF8A}" type="presParOf" srcId="{911724D9-253C-4989-80C5-E86C95B402F9}" destId="{F2C3A3D2-1AC5-41C1-BA1E-A39AF276D6F6}" srcOrd="3" destOrd="0" presId="urn:microsoft.com/office/officeart/2005/8/layout/default#8"/>
    <dgm:cxn modelId="{BD3522EC-5DE4-444A-BF9E-105AF1CFBB0E}" type="presParOf" srcId="{911724D9-253C-4989-80C5-E86C95B402F9}" destId="{E28F69C9-7475-4693-835B-967A1FCD9B7B}" srcOrd="4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C28F539-A2B1-4C47-A3E7-9310E8871D7E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C64FA4-8263-4417-883B-723C768987D5}">
      <dgm:prSet phldrT="[Text]"/>
      <dgm:spPr/>
      <dgm:t>
        <a:bodyPr/>
        <a:lstStyle/>
        <a:p>
          <a:r>
            <a:rPr lang="en-US" dirty="0" smtClean="0"/>
            <a:t>Vicarious Liability</a:t>
          </a:r>
          <a:endParaRPr lang="en-US" dirty="0"/>
        </a:p>
      </dgm:t>
    </dgm:pt>
    <dgm:pt modelId="{72B53242-71D2-4E79-AD78-A1A4CCDF6A8E}" type="parTrans" cxnId="{B11F7C8B-4081-469C-934A-EE37BDDFF681}">
      <dgm:prSet/>
      <dgm:spPr/>
      <dgm:t>
        <a:bodyPr/>
        <a:lstStyle/>
        <a:p>
          <a:endParaRPr lang="en-US"/>
        </a:p>
      </dgm:t>
    </dgm:pt>
    <dgm:pt modelId="{FF13A45D-C203-4612-86DD-68D07B6DF329}" type="sibTrans" cxnId="{B11F7C8B-4081-469C-934A-EE37BDDFF681}">
      <dgm:prSet/>
      <dgm:spPr/>
      <dgm:t>
        <a:bodyPr/>
        <a:lstStyle/>
        <a:p>
          <a:endParaRPr lang="en-US"/>
        </a:p>
      </dgm:t>
    </dgm:pt>
    <dgm:pt modelId="{0DF43486-F11F-4726-8C79-1F583FF3E4E1}">
      <dgm:prSet phldrT="[Text]"/>
      <dgm:spPr/>
      <dgm:t>
        <a:bodyPr/>
        <a:lstStyle/>
        <a:p>
          <a:r>
            <a:rPr lang="en-US" dirty="0" smtClean="0"/>
            <a:t>The blame for the actions of one person can be placed on another </a:t>
          </a:r>
          <a:endParaRPr lang="en-US" dirty="0"/>
        </a:p>
      </dgm:t>
    </dgm:pt>
    <dgm:pt modelId="{F4A2902D-F35C-47F3-A046-196F54327C0B}" type="sibTrans" cxnId="{6293B206-B98F-47AD-8601-1C4645576B1F}">
      <dgm:prSet/>
      <dgm:spPr/>
      <dgm:t>
        <a:bodyPr/>
        <a:lstStyle/>
        <a:p>
          <a:endParaRPr lang="en-US"/>
        </a:p>
      </dgm:t>
    </dgm:pt>
    <dgm:pt modelId="{D5A92785-7034-47C6-AD59-8F97BA88CB46}" type="parTrans" cxnId="{6293B206-B98F-47AD-8601-1C4645576B1F}">
      <dgm:prSet/>
      <dgm:spPr/>
      <dgm:t>
        <a:bodyPr/>
        <a:lstStyle/>
        <a:p>
          <a:endParaRPr lang="en-US"/>
        </a:p>
      </dgm:t>
    </dgm:pt>
    <dgm:pt modelId="{C7693541-D365-494D-9A01-96FFD0F76B5A}" type="pres">
      <dgm:prSet presAssocID="{CC28F539-A2B1-4C47-A3E7-9310E8871D7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84145-AEF9-4C71-B8FD-BDA7F51AAAE2}" type="pres">
      <dgm:prSet presAssocID="{4CC64FA4-8263-4417-883B-723C768987D5}" presName="roof" presStyleLbl="dkBgShp" presStyleIdx="0" presStyleCnt="2"/>
      <dgm:spPr/>
      <dgm:t>
        <a:bodyPr/>
        <a:lstStyle/>
        <a:p>
          <a:endParaRPr lang="en-US"/>
        </a:p>
      </dgm:t>
    </dgm:pt>
    <dgm:pt modelId="{6D963331-3D85-4AB9-AE0E-D3DCBC436740}" type="pres">
      <dgm:prSet presAssocID="{4CC64FA4-8263-4417-883B-723C768987D5}" presName="pillars" presStyleCnt="0"/>
      <dgm:spPr/>
    </dgm:pt>
    <dgm:pt modelId="{F2BECB67-6755-455E-B40B-04F407B47F6A}" type="pres">
      <dgm:prSet presAssocID="{4CC64FA4-8263-4417-883B-723C768987D5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FD546-9D98-49CE-A8FC-8A4264D6584B}" type="pres">
      <dgm:prSet presAssocID="{4CC64FA4-8263-4417-883B-723C768987D5}" presName="base" presStyleLbl="dkBgShp" presStyleIdx="1" presStyleCnt="2"/>
      <dgm:spPr/>
    </dgm:pt>
  </dgm:ptLst>
  <dgm:cxnLst>
    <dgm:cxn modelId="{27A55D11-9C3D-41B6-B5AE-84CC3C403A67}" type="presOf" srcId="{4CC64FA4-8263-4417-883B-723C768987D5}" destId="{F0584145-AEF9-4C71-B8FD-BDA7F51AAAE2}" srcOrd="0" destOrd="0" presId="urn:microsoft.com/office/officeart/2005/8/layout/hList3"/>
    <dgm:cxn modelId="{FA1E8387-005C-48CA-9354-61A5B2B350CC}" type="presOf" srcId="{CC28F539-A2B1-4C47-A3E7-9310E8871D7E}" destId="{C7693541-D365-494D-9A01-96FFD0F76B5A}" srcOrd="0" destOrd="0" presId="urn:microsoft.com/office/officeart/2005/8/layout/hList3"/>
    <dgm:cxn modelId="{6293B206-B98F-47AD-8601-1C4645576B1F}" srcId="{4CC64FA4-8263-4417-883B-723C768987D5}" destId="{0DF43486-F11F-4726-8C79-1F583FF3E4E1}" srcOrd="0" destOrd="0" parTransId="{D5A92785-7034-47C6-AD59-8F97BA88CB46}" sibTransId="{F4A2902D-F35C-47F3-A046-196F54327C0B}"/>
    <dgm:cxn modelId="{9C0B6BE0-21AF-49C4-829A-7074FD6453AD}" type="presOf" srcId="{0DF43486-F11F-4726-8C79-1F583FF3E4E1}" destId="{F2BECB67-6755-455E-B40B-04F407B47F6A}" srcOrd="0" destOrd="0" presId="urn:microsoft.com/office/officeart/2005/8/layout/hList3"/>
    <dgm:cxn modelId="{B11F7C8B-4081-469C-934A-EE37BDDFF681}" srcId="{CC28F539-A2B1-4C47-A3E7-9310E8871D7E}" destId="{4CC64FA4-8263-4417-883B-723C768987D5}" srcOrd="0" destOrd="0" parTransId="{72B53242-71D2-4E79-AD78-A1A4CCDF6A8E}" sibTransId="{FF13A45D-C203-4612-86DD-68D07B6DF329}"/>
    <dgm:cxn modelId="{491A05DD-22D8-4055-8BDE-46DDC685748F}" type="presParOf" srcId="{C7693541-D365-494D-9A01-96FFD0F76B5A}" destId="{F0584145-AEF9-4C71-B8FD-BDA7F51AAAE2}" srcOrd="0" destOrd="0" presId="urn:microsoft.com/office/officeart/2005/8/layout/hList3"/>
    <dgm:cxn modelId="{E4277861-B396-474D-A44E-F73BDB825E26}" type="presParOf" srcId="{C7693541-D365-494D-9A01-96FFD0F76B5A}" destId="{6D963331-3D85-4AB9-AE0E-D3DCBC436740}" srcOrd="1" destOrd="0" presId="urn:microsoft.com/office/officeart/2005/8/layout/hList3"/>
    <dgm:cxn modelId="{00FEBC16-F214-4676-B408-876D07A317D8}" type="presParOf" srcId="{6D963331-3D85-4AB9-AE0E-D3DCBC436740}" destId="{F2BECB67-6755-455E-B40B-04F407B47F6A}" srcOrd="0" destOrd="0" presId="urn:microsoft.com/office/officeart/2005/8/layout/hList3"/>
    <dgm:cxn modelId="{60E93E6D-D4BA-4F4D-B317-813B022C19BB}" type="presParOf" srcId="{C7693541-D365-494D-9A01-96FFD0F76B5A}" destId="{F76FD546-9D98-49CE-A8FC-8A4264D6584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FE587A6-6CE9-4AF3-AD5A-D667AB9D956B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7AA681-C852-45C1-80B6-5F385C4D49D0}">
      <dgm:prSet phldrT="[Text]"/>
      <dgm:spPr/>
      <dgm:t>
        <a:bodyPr/>
        <a:lstStyle/>
        <a:p>
          <a:r>
            <a:rPr lang="en-US" dirty="0" smtClean="0"/>
            <a:t>Foreseeability</a:t>
          </a:r>
          <a:endParaRPr lang="en-US" dirty="0"/>
        </a:p>
      </dgm:t>
    </dgm:pt>
    <dgm:pt modelId="{BA1D65AF-02A4-4B04-9B75-8E28720C0300}" type="parTrans" cxnId="{C3DE6C47-7CEC-4423-BA50-0B5763879439}">
      <dgm:prSet/>
      <dgm:spPr/>
      <dgm:t>
        <a:bodyPr/>
        <a:lstStyle/>
        <a:p>
          <a:endParaRPr lang="en-US"/>
        </a:p>
      </dgm:t>
    </dgm:pt>
    <dgm:pt modelId="{7DE2F0B4-019E-4F6D-9447-CC9EB904B05A}" type="sibTrans" cxnId="{C3DE6C47-7CEC-4423-BA50-0B5763879439}">
      <dgm:prSet/>
      <dgm:spPr/>
      <dgm:t>
        <a:bodyPr/>
        <a:lstStyle/>
        <a:p>
          <a:endParaRPr lang="en-US"/>
        </a:p>
      </dgm:t>
    </dgm:pt>
    <dgm:pt modelId="{9934567D-094F-48BF-B2E9-FA38782EE492}">
      <dgm:prSet phldrT="[Text]"/>
      <dgm:spPr/>
      <dgm:t>
        <a:bodyPr/>
        <a:lstStyle/>
        <a:p>
          <a:r>
            <a:rPr lang="en-US" dirty="0" smtClean="0"/>
            <a:t>Legal concept that reasonable people should be able to foresee the consequences of their actions</a:t>
          </a:r>
          <a:endParaRPr lang="en-US" dirty="0"/>
        </a:p>
      </dgm:t>
    </dgm:pt>
    <dgm:pt modelId="{072C487E-D23C-4041-832A-A27C625005C6}" type="parTrans" cxnId="{D3468D67-A72A-4020-9383-B2FECE12DBB3}">
      <dgm:prSet/>
      <dgm:spPr/>
      <dgm:t>
        <a:bodyPr/>
        <a:lstStyle/>
        <a:p>
          <a:endParaRPr lang="en-US"/>
        </a:p>
      </dgm:t>
    </dgm:pt>
    <dgm:pt modelId="{814B2908-A8E2-447C-B699-6720C15A4191}" type="sibTrans" cxnId="{D3468D67-A72A-4020-9383-B2FECE12DBB3}">
      <dgm:prSet/>
      <dgm:spPr/>
      <dgm:t>
        <a:bodyPr/>
        <a:lstStyle/>
        <a:p>
          <a:endParaRPr lang="en-US"/>
        </a:p>
      </dgm:t>
    </dgm:pt>
    <dgm:pt modelId="{53E80A83-ED61-4DB6-888F-79FF0FECA22A}" type="pres">
      <dgm:prSet presAssocID="{DFE587A6-6CE9-4AF3-AD5A-D667AB9D95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E615F-E5F2-4DFD-A7C3-6DFAFB780865}" type="pres">
      <dgm:prSet presAssocID="{B27AA681-C852-45C1-80B6-5F385C4D49D0}" presName="roof" presStyleLbl="dkBgShp" presStyleIdx="0" presStyleCnt="2"/>
      <dgm:spPr/>
      <dgm:t>
        <a:bodyPr/>
        <a:lstStyle/>
        <a:p>
          <a:endParaRPr lang="en-US"/>
        </a:p>
      </dgm:t>
    </dgm:pt>
    <dgm:pt modelId="{0E31E6AE-1324-4A97-A059-121AE39C9F1C}" type="pres">
      <dgm:prSet presAssocID="{B27AA681-C852-45C1-80B6-5F385C4D49D0}" presName="pillars" presStyleCnt="0"/>
      <dgm:spPr/>
    </dgm:pt>
    <dgm:pt modelId="{D1D29C92-DDF9-4A1C-9244-C4DE9802151A}" type="pres">
      <dgm:prSet presAssocID="{B27AA681-C852-45C1-80B6-5F385C4D49D0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14E35-064A-4BD4-9044-9A61884B6316}" type="pres">
      <dgm:prSet presAssocID="{B27AA681-C852-45C1-80B6-5F385C4D49D0}" presName="base" presStyleLbl="dkBgShp" presStyleIdx="1" presStyleCnt="2"/>
      <dgm:spPr/>
    </dgm:pt>
  </dgm:ptLst>
  <dgm:cxnLst>
    <dgm:cxn modelId="{C3DE6C47-7CEC-4423-BA50-0B5763879439}" srcId="{DFE587A6-6CE9-4AF3-AD5A-D667AB9D956B}" destId="{B27AA681-C852-45C1-80B6-5F385C4D49D0}" srcOrd="0" destOrd="0" parTransId="{BA1D65AF-02A4-4B04-9B75-8E28720C0300}" sibTransId="{7DE2F0B4-019E-4F6D-9447-CC9EB904B05A}"/>
    <dgm:cxn modelId="{18353FCF-45F7-48C9-B853-A2F0D213AB72}" type="presOf" srcId="{DFE587A6-6CE9-4AF3-AD5A-D667AB9D956B}" destId="{53E80A83-ED61-4DB6-888F-79FF0FECA22A}" srcOrd="0" destOrd="0" presId="urn:microsoft.com/office/officeart/2005/8/layout/hList3"/>
    <dgm:cxn modelId="{5D814765-7910-43F1-8FC9-2D0ABCCFF17E}" type="presOf" srcId="{9934567D-094F-48BF-B2E9-FA38782EE492}" destId="{D1D29C92-DDF9-4A1C-9244-C4DE9802151A}" srcOrd="0" destOrd="0" presId="urn:microsoft.com/office/officeart/2005/8/layout/hList3"/>
    <dgm:cxn modelId="{D3468D67-A72A-4020-9383-B2FECE12DBB3}" srcId="{B27AA681-C852-45C1-80B6-5F385C4D49D0}" destId="{9934567D-094F-48BF-B2E9-FA38782EE492}" srcOrd="0" destOrd="0" parTransId="{072C487E-D23C-4041-832A-A27C625005C6}" sibTransId="{814B2908-A8E2-447C-B699-6720C15A4191}"/>
    <dgm:cxn modelId="{5ABBE3E6-185C-488A-8CE1-DD757028B39D}" type="presOf" srcId="{B27AA681-C852-45C1-80B6-5F385C4D49D0}" destId="{2ADE615F-E5F2-4DFD-A7C3-6DFAFB780865}" srcOrd="0" destOrd="0" presId="urn:microsoft.com/office/officeart/2005/8/layout/hList3"/>
    <dgm:cxn modelId="{8D035825-5FE4-414B-B9A4-FF9F3B9627F6}" type="presParOf" srcId="{53E80A83-ED61-4DB6-888F-79FF0FECA22A}" destId="{2ADE615F-E5F2-4DFD-A7C3-6DFAFB780865}" srcOrd="0" destOrd="0" presId="urn:microsoft.com/office/officeart/2005/8/layout/hList3"/>
    <dgm:cxn modelId="{F79AABD0-C51C-4D97-B8D8-E917E1BFDCDA}" type="presParOf" srcId="{53E80A83-ED61-4DB6-888F-79FF0FECA22A}" destId="{0E31E6AE-1324-4A97-A059-121AE39C9F1C}" srcOrd="1" destOrd="0" presId="urn:microsoft.com/office/officeart/2005/8/layout/hList3"/>
    <dgm:cxn modelId="{C6076786-19FE-48FD-B5AB-AFD3C8E5B6C7}" type="presParOf" srcId="{0E31E6AE-1324-4A97-A059-121AE39C9F1C}" destId="{D1D29C92-DDF9-4A1C-9244-C4DE9802151A}" srcOrd="0" destOrd="0" presId="urn:microsoft.com/office/officeart/2005/8/layout/hList3"/>
    <dgm:cxn modelId="{E408B189-D65C-42D1-BD16-DE688385BDC1}" type="presParOf" srcId="{53E80A83-ED61-4DB6-888F-79FF0FECA22A}" destId="{96C14E35-064A-4BD4-9044-9A61884B631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D77ABC-0BA3-46C5-9F44-8088A5123699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CEADDA5-CCD2-401F-9B84-B15615E9E5B1}">
      <dgm:prSet phldrT="[Text]"/>
      <dgm:spPr/>
      <dgm:t>
        <a:bodyPr/>
        <a:lstStyle/>
        <a:p>
          <a:r>
            <a:rPr lang="en-US" dirty="0" smtClean="0"/>
            <a:t>Liability Reduction</a:t>
          </a:r>
          <a:endParaRPr lang="en-US" dirty="0"/>
        </a:p>
      </dgm:t>
    </dgm:pt>
    <dgm:pt modelId="{7C1B3686-260F-4899-93F0-2CE11781C440}" type="parTrans" cxnId="{BDE2C1B6-2244-4C32-B399-FFDA400C7D9F}">
      <dgm:prSet/>
      <dgm:spPr/>
      <dgm:t>
        <a:bodyPr/>
        <a:lstStyle/>
        <a:p>
          <a:endParaRPr lang="en-US"/>
        </a:p>
      </dgm:t>
    </dgm:pt>
    <dgm:pt modelId="{84343498-29BF-466A-B8D2-EF5B4092BA44}" type="sibTrans" cxnId="{BDE2C1B6-2244-4C32-B399-FFDA400C7D9F}">
      <dgm:prSet/>
      <dgm:spPr/>
      <dgm:t>
        <a:bodyPr/>
        <a:lstStyle/>
        <a:p>
          <a:endParaRPr lang="en-US"/>
        </a:p>
      </dgm:t>
    </dgm:pt>
    <dgm:pt modelId="{EB22FAA8-CF5B-42D0-992C-17BC99B17C78}">
      <dgm:prSet phldrT="[Text]"/>
      <dgm:spPr/>
      <dgm:t>
        <a:bodyPr/>
        <a:lstStyle/>
        <a:p>
          <a:r>
            <a:rPr lang="en-US" dirty="0" smtClean="0"/>
            <a:t>Develop an IAP or safety plan, then follow it during training</a:t>
          </a:r>
          <a:endParaRPr lang="en-US" dirty="0"/>
        </a:p>
      </dgm:t>
    </dgm:pt>
    <dgm:pt modelId="{09891315-264F-486B-A412-6FE7398DAD30}" type="parTrans" cxnId="{1548CF78-EF69-42DE-91B0-6D102FBDD57E}">
      <dgm:prSet/>
      <dgm:spPr/>
      <dgm:t>
        <a:bodyPr/>
        <a:lstStyle/>
        <a:p>
          <a:endParaRPr lang="en-US"/>
        </a:p>
      </dgm:t>
    </dgm:pt>
    <dgm:pt modelId="{4420E5C4-700B-48F7-A2E3-C503FC0D2A65}" type="sibTrans" cxnId="{1548CF78-EF69-42DE-91B0-6D102FBDD57E}">
      <dgm:prSet/>
      <dgm:spPr/>
      <dgm:t>
        <a:bodyPr/>
        <a:lstStyle/>
        <a:p>
          <a:endParaRPr lang="en-US"/>
        </a:p>
      </dgm:t>
    </dgm:pt>
    <dgm:pt modelId="{08EBABF3-7EC5-4623-BF44-EF0E46F896C4}" type="pres">
      <dgm:prSet presAssocID="{BAD77ABC-0BA3-46C5-9F44-8088A51236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4EA96-373C-4F4F-B4C9-D77FB79A34D0}" type="pres">
      <dgm:prSet presAssocID="{DCEADDA5-CCD2-401F-9B84-B15615E9E5B1}" presName="roof" presStyleLbl="dkBgShp" presStyleIdx="0" presStyleCnt="2"/>
      <dgm:spPr/>
      <dgm:t>
        <a:bodyPr/>
        <a:lstStyle/>
        <a:p>
          <a:endParaRPr lang="en-US"/>
        </a:p>
      </dgm:t>
    </dgm:pt>
    <dgm:pt modelId="{238CD2A1-652C-4AB9-8F86-9FC7D4C5B734}" type="pres">
      <dgm:prSet presAssocID="{DCEADDA5-CCD2-401F-9B84-B15615E9E5B1}" presName="pillars" presStyleCnt="0"/>
      <dgm:spPr/>
    </dgm:pt>
    <dgm:pt modelId="{B8098A5A-A9D9-4F6E-8912-D36642D21631}" type="pres">
      <dgm:prSet presAssocID="{DCEADDA5-CCD2-401F-9B84-B15615E9E5B1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4966B-CB7F-43BA-835F-64F128BFFD13}" type="pres">
      <dgm:prSet presAssocID="{DCEADDA5-CCD2-401F-9B84-B15615E9E5B1}" presName="base" presStyleLbl="dkBgShp" presStyleIdx="1" presStyleCnt="2"/>
      <dgm:spPr/>
    </dgm:pt>
  </dgm:ptLst>
  <dgm:cxnLst>
    <dgm:cxn modelId="{1548CF78-EF69-42DE-91B0-6D102FBDD57E}" srcId="{DCEADDA5-CCD2-401F-9B84-B15615E9E5B1}" destId="{EB22FAA8-CF5B-42D0-992C-17BC99B17C78}" srcOrd="0" destOrd="0" parTransId="{09891315-264F-486B-A412-6FE7398DAD30}" sibTransId="{4420E5C4-700B-48F7-A2E3-C503FC0D2A65}"/>
    <dgm:cxn modelId="{E9D332F6-05E9-486A-9874-C2E64E372A00}" type="presOf" srcId="{BAD77ABC-0BA3-46C5-9F44-8088A5123699}" destId="{08EBABF3-7EC5-4623-BF44-EF0E46F896C4}" srcOrd="0" destOrd="0" presId="urn:microsoft.com/office/officeart/2005/8/layout/hList3"/>
    <dgm:cxn modelId="{DCC084D7-5643-4CBB-9A9F-8831A81935A8}" type="presOf" srcId="{EB22FAA8-CF5B-42D0-992C-17BC99B17C78}" destId="{B8098A5A-A9D9-4F6E-8912-D36642D21631}" srcOrd="0" destOrd="0" presId="urn:microsoft.com/office/officeart/2005/8/layout/hList3"/>
    <dgm:cxn modelId="{4D5C51AF-CEF7-48AC-BFF7-8E03BCA32FCF}" type="presOf" srcId="{DCEADDA5-CCD2-401F-9B84-B15615E9E5B1}" destId="{B474EA96-373C-4F4F-B4C9-D77FB79A34D0}" srcOrd="0" destOrd="0" presId="urn:microsoft.com/office/officeart/2005/8/layout/hList3"/>
    <dgm:cxn modelId="{BDE2C1B6-2244-4C32-B399-FFDA400C7D9F}" srcId="{BAD77ABC-0BA3-46C5-9F44-8088A5123699}" destId="{DCEADDA5-CCD2-401F-9B84-B15615E9E5B1}" srcOrd="0" destOrd="0" parTransId="{7C1B3686-260F-4899-93F0-2CE11781C440}" sibTransId="{84343498-29BF-466A-B8D2-EF5B4092BA44}"/>
    <dgm:cxn modelId="{04C6381A-A4DC-4A74-982F-F5B83D054BA3}" type="presParOf" srcId="{08EBABF3-7EC5-4623-BF44-EF0E46F896C4}" destId="{B474EA96-373C-4F4F-B4C9-D77FB79A34D0}" srcOrd="0" destOrd="0" presId="urn:microsoft.com/office/officeart/2005/8/layout/hList3"/>
    <dgm:cxn modelId="{3AEFB025-FA74-4163-ACE0-BC64B1DFE10C}" type="presParOf" srcId="{08EBABF3-7EC5-4623-BF44-EF0E46F896C4}" destId="{238CD2A1-652C-4AB9-8F86-9FC7D4C5B734}" srcOrd="1" destOrd="0" presId="urn:microsoft.com/office/officeart/2005/8/layout/hList3"/>
    <dgm:cxn modelId="{7BCA9C66-D016-402C-B7E6-FBB96FE425E0}" type="presParOf" srcId="{238CD2A1-652C-4AB9-8F86-9FC7D4C5B734}" destId="{B8098A5A-A9D9-4F6E-8912-D36642D21631}" srcOrd="0" destOrd="0" presId="urn:microsoft.com/office/officeart/2005/8/layout/hList3"/>
    <dgm:cxn modelId="{8F937EC9-1590-48CB-A646-58B7D2909700}" type="presParOf" srcId="{08EBABF3-7EC5-4623-BF44-EF0E46F896C4}" destId="{1054966B-CB7F-43BA-835F-64F128BFFD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93956AC-2F26-4263-9973-EC78CD48FDC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099B48-AE33-421E-A10D-5A069D9F02E5}">
      <dgm:prSet phldrT="[Text]"/>
      <dgm:spPr/>
      <dgm:t>
        <a:bodyPr/>
        <a:lstStyle/>
        <a:p>
          <a:r>
            <a:rPr lang="x-none" b="1" u="none" smtClean="0"/>
            <a:t>Maintain written objectives and document each training session</a:t>
          </a:r>
          <a:endParaRPr lang="en-US" dirty="0"/>
        </a:p>
      </dgm:t>
    </dgm:pt>
    <dgm:pt modelId="{1CF244D6-9D7F-48AB-AEEA-9008932431D7}" type="parTrans" cxnId="{9FF97921-0DCE-47A0-99EA-995F6EC09821}">
      <dgm:prSet/>
      <dgm:spPr/>
      <dgm:t>
        <a:bodyPr/>
        <a:lstStyle/>
        <a:p>
          <a:endParaRPr lang="en-US"/>
        </a:p>
      </dgm:t>
    </dgm:pt>
    <dgm:pt modelId="{9E325102-3D4F-43A3-A802-375F46217CA3}" type="sibTrans" cxnId="{9FF97921-0DCE-47A0-99EA-995F6EC09821}">
      <dgm:prSet/>
      <dgm:spPr/>
      <dgm:t>
        <a:bodyPr/>
        <a:lstStyle/>
        <a:p>
          <a:endParaRPr lang="en-US"/>
        </a:p>
      </dgm:t>
    </dgm:pt>
    <dgm:pt modelId="{520B7ED7-2351-4CF1-8516-FE8475A137C6}">
      <dgm:prSet/>
      <dgm:spPr/>
      <dgm:t>
        <a:bodyPr/>
        <a:lstStyle/>
        <a:p>
          <a:r>
            <a:rPr lang="x-none" b="1" u="none" smtClean="0"/>
            <a:t>Provide students with a written course description so they can understand all requirements</a:t>
          </a:r>
          <a:endParaRPr lang="en-US" b="1" u="none"/>
        </a:p>
      </dgm:t>
    </dgm:pt>
    <dgm:pt modelId="{E14235C7-9661-4840-BAFC-745E13AA090B}" type="parTrans" cxnId="{BB73EBBC-4FD6-4D35-AD5B-A0C1FB92FE2E}">
      <dgm:prSet/>
      <dgm:spPr/>
      <dgm:t>
        <a:bodyPr/>
        <a:lstStyle/>
        <a:p>
          <a:endParaRPr lang="en-US"/>
        </a:p>
      </dgm:t>
    </dgm:pt>
    <dgm:pt modelId="{4329C64D-111E-468E-8CEF-1C85E7BD29C0}" type="sibTrans" cxnId="{BB73EBBC-4FD6-4D35-AD5B-A0C1FB92FE2E}">
      <dgm:prSet/>
      <dgm:spPr/>
      <dgm:t>
        <a:bodyPr/>
        <a:lstStyle/>
        <a:p>
          <a:endParaRPr lang="en-US"/>
        </a:p>
      </dgm:t>
    </dgm:pt>
    <dgm:pt modelId="{F3EDA69F-FF06-41CE-999F-39F6C3545BAD}">
      <dgm:prSet/>
      <dgm:spPr/>
      <dgm:t>
        <a:bodyPr/>
        <a:lstStyle/>
        <a:p>
          <a:r>
            <a:rPr lang="x-none" b="1" u="none" smtClean="0"/>
            <a:t>Ensure that students are physically fit for the tasks, based upon the benchmarks for fitness set by the AHJ</a:t>
          </a:r>
          <a:endParaRPr lang="en-US" b="1" u="none"/>
        </a:p>
      </dgm:t>
    </dgm:pt>
    <dgm:pt modelId="{23DCF033-89CB-4975-814E-8A22894907AB}" type="parTrans" cxnId="{42E91516-EAB1-4F52-9CC4-EBE6AD696DEA}">
      <dgm:prSet/>
      <dgm:spPr/>
      <dgm:t>
        <a:bodyPr/>
        <a:lstStyle/>
        <a:p>
          <a:endParaRPr lang="en-US"/>
        </a:p>
      </dgm:t>
    </dgm:pt>
    <dgm:pt modelId="{977ABC4D-FCBC-4AB4-89FA-80B1867D79E6}" type="sibTrans" cxnId="{42E91516-EAB1-4F52-9CC4-EBE6AD696DEA}">
      <dgm:prSet/>
      <dgm:spPr/>
      <dgm:t>
        <a:bodyPr/>
        <a:lstStyle/>
        <a:p>
          <a:endParaRPr lang="en-US"/>
        </a:p>
      </dgm:t>
    </dgm:pt>
    <dgm:pt modelId="{DA07BDFA-9CF0-417F-A1D3-7E215179C25A}">
      <dgm:prSet/>
      <dgm:spPr/>
      <dgm:t>
        <a:bodyPr/>
        <a:lstStyle/>
        <a:p>
          <a:r>
            <a:rPr lang="x-none" b="1" u="none" smtClean="0"/>
            <a:t>Train all students how to safely operate equipment</a:t>
          </a:r>
          <a:endParaRPr lang="en-US" b="1" u="none"/>
        </a:p>
      </dgm:t>
    </dgm:pt>
    <dgm:pt modelId="{8A881AA6-E442-433E-A173-0EF4E9EFEE32}" type="parTrans" cxnId="{C545B988-D3D3-4E6F-BDB4-26BD089A1A3D}">
      <dgm:prSet/>
      <dgm:spPr/>
      <dgm:t>
        <a:bodyPr/>
        <a:lstStyle/>
        <a:p>
          <a:endParaRPr lang="en-US"/>
        </a:p>
      </dgm:t>
    </dgm:pt>
    <dgm:pt modelId="{58A62457-EEFB-4F88-B473-A05D936D930B}" type="sibTrans" cxnId="{C545B988-D3D3-4E6F-BDB4-26BD089A1A3D}">
      <dgm:prSet/>
      <dgm:spPr/>
      <dgm:t>
        <a:bodyPr/>
        <a:lstStyle/>
        <a:p>
          <a:endParaRPr lang="en-US"/>
        </a:p>
      </dgm:t>
    </dgm:pt>
    <dgm:pt modelId="{AB2381BC-29BC-402F-A6D6-C8DA85451788}">
      <dgm:prSet/>
      <dgm:spPr/>
      <dgm:t>
        <a:bodyPr/>
        <a:lstStyle/>
        <a:p>
          <a:r>
            <a:rPr lang="x-none" b="1" u="none" smtClean="0"/>
            <a:t>Do not leave students unattended while they are practicing potentially dangerous skills</a:t>
          </a:r>
          <a:endParaRPr lang="en-US" b="1" u="none"/>
        </a:p>
      </dgm:t>
    </dgm:pt>
    <dgm:pt modelId="{4D71784F-4B4C-451A-9D3E-1A7C9114E38D}" type="parTrans" cxnId="{6D2C0135-A239-4E99-A128-1EFBE958C307}">
      <dgm:prSet/>
      <dgm:spPr/>
      <dgm:t>
        <a:bodyPr/>
        <a:lstStyle/>
        <a:p>
          <a:endParaRPr lang="en-US"/>
        </a:p>
      </dgm:t>
    </dgm:pt>
    <dgm:pt modelId="{71DE7B1D-6F5D-4DAD-974C-121D14F38ACC}" type="sibTrans" cxnId="{6D2C0135-A239-4E99-A128-1EFBE958C307}">
      <dgm:prSet/>
      <dgm:spPr/>
      <dgm:t>
        <a:bodyPr/>
        <a:lstStyle/>
        <a:p>
          <a:endParaRPr lang="en-US"/>
        </a:p>
      </dgm:t>
    </dgm:pt>
    <dgm:pt modelId="{D82DEA03-4628-4323-A584-E76747549226}" type="pres">
      <dgm:prSet presAssocID="{C93956AC-2F26-4263-9973-EC78CD48F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09CBF8-4E39-4F26-95F9-3FB05CEF7242}" type="pres">
      <dgm:prSet presAssocID="{A0099B48-AE33-421E-A10D-5A069D9F02E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6AF91-873A-4C5B-AF8D-A6CDFD35A18F}" type="pres">
      <dgm:prSet presAssocID="{9E325102-3D4F-43A3-A802-375F46217CA3}" presName="spacer" presStyleCnt="0"/>
      <dgm:spPr/>
    </dgm:pt>
    <dgm:pt modelId="{0100C520-571A-40FE-A007-8A8A203520B6}" type="pres">
      <dgm:prSet presAssocID="{520B7ED7-2351-4CF1-8516-FE8475A137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E1BB6-486F-4A4C-8AB8-2C65F2C2D941}" type="pres">
      <dgm:prSet presAssocID="{4329C64D-111E-468E-8CEF-1C85E7BD29C0}" presName="spacer" presStyleCnt="0"/>
      <dgm:spPr/>
    </dgm:pt>
    <dgm:pt modelId="{3ABAB8D2-C623-4E39-A5C2-B12862E1DD75}" type="pres">
      <dgm:prSet presAssocID="{F3EDA69F-FF06-41CE-999F-39F6C3545BA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AB9BC-B46C-4CC9-A170-AD6244E56224}" type="pres">
      <dgm:prSet presAssocID="{977ABC4D-FCBC-4AB4-89FA-80B1867D79E6}" presName="spacer" presStyleCnt="0"/>
      <dgm:spPr/>
    </dgm:pt>
    <dgm:pt modelId="{2386AE58-B15B-403D-97F2-8AC3C51FBFF4}" type="pres">
      <dgm:prSet presAssocID="{DA07BDFA-9CF0-417F-A1D3-7E215179C2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E6A25-E1EF-4FA1-B6DE-7770293BF08E}" type="pres">
      <dgm:prSet presAssocID="{58A62457-EEFB-4F88-B473-A05D936D930B}" presName="spacer" presStyleCnt="0"/>
      <dgm:spPr/>
    </dgm:pt>
    <dgm:pt modelId="{EF50624F-95D9-457F-9742-A67C391FBF09}" type="pres">
      <dgm:prSet presAssocID="{AB2381BC-29BC-402F-A6D6-C8DA8545178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2C0135-A239-4E99-A128-1EFBE958C307}" srcId="{C93956AC-2F26-4263-9973-EC78CD48FDC4}" destId="{AB2381BC-29BC-402F-A6D6-C8DA85451788}" srcOrd="4" destOrd="0" parTransId="{4D71784F-4B4C-451A-9D3E-1A7C9114E38D}" sibTransId="{71DE7B1D-6F5D-4DAD-974C-121D14F38ACC}"/>
    <dgm:cxn modelId="{C545B988-D3D3-4E6F-BDB4-26BD089A1A3D}" srcId="{C93956AC-2F26-4263-9973-EC78CD48FDC4}" destId="{DA07BDFA-9CF0-417F-A1D3-7E215179C25A}" srcOrd="3" destOrd="0" parTransId="{8A881AA6-E442-433E-A173-0EF4E9EFEE32}" sibTransId="{58A62457-EEFB-4F88-B473-A05D936D930B}"/>
    <dgm:cxn modelId="{BB73EBBC-4FD6-4D35-AD5B-A0C1FB92FE2E}" srcId="{C93956AC-2F26-4263-9973-EC78CD48FDC4}" destId="{520B7ED7-2351-4CF1-8516-FE8475A137C6}" srcOrd="1" destOrd="0" parTransId="{E14235C7-9661-4840-BAFC-745E13AA090B}" sibTransId="{4329C64D-111E-468E-8CEF-1C85E7BD29C0}"/>
    <dgm:cxn modelId="{04FDD23C-7B6B-4512-8DEA-04200E6A2D3B}" type="presOf" srcId="{AB2381BC-29BC-402F-A6D6-C8DA85451788}" destId="{EF50624F-95D9-457F-9742-A67C391FBF09}" srcOrd="0" destOrd="0" presId="urn:microsoft.com/office/officeart/2005/8/layout/vList2"/>
    <dgm:cxn modelId="{70F23C19-AD4C-4BA9-8592-DEE7EFB86F1E}" type="presOf" srcId="{A0099B48-AE33-421E-A10D-5A069D9F02E5}" destId="{E309CBF8-4E39-4F26-95F9-3FB05CEF7242}" srcOrd="0" destOrd="0" presId="urn:microsoft.com/office/officeart/2005/8/layout/vList2"/>
    <dgm:cxn modelId="{E4E8A8B1-66DD-447E-99D6-76C1EA01451D}" type="presOf" srcId="{520B7ED7-2351-4CF1-8516-FE8475A137C6}" destId="{0100C520-571A-40FE-A007-8A8A203520B6}" srcOrd="0" destOrd="0" presId="urn:microsoft.com/office/officeart/2005/8/layout/vList2"/>
    <dgm:cxn modelId="{88F4C667-3EA3-4F17-A8E2-2C2A05607B82}" type="presOf" srcId="{F3EDA69F-FF06-41CE-999F-39F6C3545BAD}" destId="{3ABAB8D2-C623-4E39-A5C2-B12862E1DD75}" srcOrd="0" destOrd="0" presId="urn:microsoft.com/office/officeart/2005/8/layout/vList2"/>
    <dgm:cxn modelId="{88A8CF7F-6389-4AD3-A6A5-FB06CF75E06E}" type="presOf" srcId="{DA07BDFA-9CF0-417F-A1D3-7E215179C25A}" destId="{2386AE58-B15B-403D-97F2-8AC3C51FBFF4}" srcOrd="0" destOrd="0" presId="urn:microsoft.com/office/officeart/2005/8/layout/vList2"/>
    <dgm:cxn modelId="{9FF97921-0DCE-47A0-99EA-995F6EC09821}" srcId="{C93956AC-2F26-4263-9973-EC78CD48FDC4}" destId="{A0099B48-AE33-421E-A10D-5A069D9F02E5}" srcOrd="0" destOrd="0" parTransId="{1CF244D6-9D7F-48AB-AEEA-9008932431D7}" sibTransId="{9E325102-3D4F-43A3-A802-375F46217CA3}"/>
    <dgm:cxn modelId="{42E91516-EAB1-4F52-9CC4-EBE6AD696DEA}" srcId="{C93956AC-2F26-4263-9973-EC78CD48FDC4}" destId="{F3EDA69F-FF06-41CE-999F-39F6C3545BAD}" srcOrd="2" destOrd="0" parTransId="{23DCF033-89CB-4975-814E-8A22894907AB}" sibTransId="{977ABC4D-FCBC-4AB4-89FA-80B1867D79E6}"/>
    <dgm:cxn modelId="{F9797B77-6E28-407B-BB21-B68F0DBF82E1}" type="presOf" srcId="{C93956AC-2F26-4263-9973-EC78CD48FDC4}" destId="{D82DEA03-4628-4323-A584-E76747549226}" srcOrd="0" destOrd="0" presId="urn:microsoft.com/office/officeart/2005/8/layout/vList2"/>
    <dgm:cxn modelId="{1F79794B-87F4-4940-A8EB-CD58D640D500}" type="presParOf" srcId="{D82DEA03-4628-4323-A584-E76747549226}" destId="{E309CBF8-4E39-4F26-95F9-3FB05CEF7242}" srcOrd="0" destOrd="0" presId="urn:microsoft.com/office/officeart/2005/8/layout/vList2"/>
    <dgm:cxn modelId="{F998244F-DFCD-4A1B-973E-52C9699FF423}" type="presParOf" srcId="{D82DEA03-4628-4323-A584-E76747549226}" destId="{20C6AF91-873A-4C5B-AF8D-A6CDFD35A18F}" srcOrd="1" destOrd="0" presId="urn:microsoft.com/office/officeart/2005/8/layout/vList2"/>
    <dgm:cxn modelId="{A1B4965B-8DBF-40D9-9468-73E600293C83}" type="presParOf" srcId="{D82DEA03-4628-4323-A584-E76747549226}" destId="{0100C520-571A-40FE-A007-8A8A203520B6}" srcOrd="2" destOrd="0" presId="urn:microsoft.com/office/officeart/2005/8/layout/vList2"/>
    <dgm:cxn modelId="{56203E31-1788-46CE-B68F-0D2A1D5AFB01}" type="presParOf" srcId="{D82DEA03-4628-4323-A584-E76747549226}" destId="{CE7E1BB6-486F-4A4C-8AB8-2C65F2C2D941}" srcOrd="3" destOrd="0" presId="urn:microsoft.com/office/officeart/2005/8/layout/vList2"/>
    <dgm:cxn modelId="{2FBF9133-74DD-4E8A-8B8A-199E4B5F69CD}" type="presParOf" srcId="{D82DEA03-4628-4323-A584-E76747549226}" destId="{3ABAB8D2-C623-4E39-A5C2-B12862E1DD75}" srcOrd="4" destOrd="0" presId="urn:microsoft.com/office/officeart/2005/8/layout/vList2"/>
    <dgm:cxn modelId="{57B0CBF2-CFAF-4CA5-A88F-F7049F99F5C9}" type="presParOf" srcId="{D82DEA03-4628-4323-A584-E76747549226}" destId="{963AB9BC-B46C-4CC9-A170-AD6244E56224}" srcOrd="5" destOrd="0" presId="urn:microsoft.com/office/officeart/2005/8/layout/vList2"/>
    <dgm:cxn modelId="{EC0343F7-36B8-4BA4-943B-3299F7BEDF52}" type="presParOf" srcId="{D82DEA03-4628-4323-A584-E76747549226}" destId="{2386AE58-B15B-403D-97F2-8AC3C51FBFF4}" srcOrd="6" destOrd="0" presId="urn:microsoft.com/office/officeart/2005/8/layout/vList2"/>
    <dgm:cxn modelId="{085DA3E0-9B48-4FFC-B1E4-267F4629BC93}" type="presParOf" srcId="{D82DEA03-4628-4323-A584-E76747549226}" destId="{182E6A25-E1EF-4FA1-B6DE-7770293BF08E}" srcOrd="7" destOrd="0" presId="urn:microsoft.com/office/officeart/2005/8/layout/vList2"/>
    <dgm:cxn modelId="{96852C59-3BB1-4F12-8D77-9B34D3444527}" type="presParOf" srcId="{D82DEA03-4628-4323-A584-E76747549226}" destId="{EF50624F-95D9-457F-9742-A67C391FBF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7A5B568-6142-4BC5-A783-59D05D8DDE1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8F502D-142C-4B02-9361-7A61F28CF747}">
      <dgm:prSet phldrT="[Text]"/>
      <dgm:spPr/>
      <dgm:t>
        <a:bodyPr/>
        <a:lstStyle/>
        <a:p>
          <a:r>
            <a:rPr lang="x-none" b="1" u="none" smtClean="0"/>
            <a:t>Do not exceed personal skill level when training students or working with other instructors</a:t>
          </a:r>
          <a:endParaRPr lang="en-US" dirty="0"/>
        </a:p>
      </dgm:t>
    </dgm:pt>
    <dgm:pt modelId="{2718896D-6296-4D44-AD87-2F418EA1B132}" type="parTrans" cxnId="{90F62D47-AAD9-4BCD-8833-C293DE0188FB}">
      <dgm:prSet/>
      <dgm:spPr/>
      <dgm:t>
        <a:bodyPr/>
        <a:lstStyle/>
        <a:p>
          <a:endParaRPr lang="en-US"/>
        </a:p>
      </dgm:t>
    </dgm:pt>
    <dgm:pt modelId="{6730EED6-E3A4-4AF3-8306-E2575086740B}" type="sibTrans" cxnId="{90F62D47-AAD9-4BCD-8833-C293DE0188FB}">
      <dgm:prSet/>
      <dgm:spPr/>
      <dgm:t>
        <a:bodyPr/>
        <a:lstStyle/>
        <a:p>
          <a:endParaRPr lang="en-US"/>
        </a:p>
      </dgm:t>
    </dgm:pt>
    <dgm:pt modelId="{C3F99743-D6E7-4A31-AA7C-41CFA3048345}">
      <dgm:prSet/>
      <dgm:spPr/>
      <dgm:t>
        <a:bodyPr/>
        <a:lstStyle/>
        <a:p>
          <a:r>
            <a:rPr lang="x-none" b="1" u="none" smtClean="0"/>
            <a:t>Do not ignore, shortcut, or exceed protocols or policies</a:t>
          </a:r>
          <a:endParaRPr lang="en-US" b="1" u="none"/>
        </a:p>
      </dgm:t>
    </dgm:pt>
    <dgm:pt modelId="{906703F8-EF90-4FB3-B965-5B1CEEF14A69}" type="parTrans" cxnId="{8C122706-67E6-4AA6-A0FA-AE84FBB8F342}">
      <dgm:prSet/>
      <dgm:spPr/>
      <dgm:t>
        <a:bodyPr/>
        <a:lstStyle/>
        <a:p>
          <a:endParaRPr lang="en-US"/>
        </a:p>
      </dgm:t>
    </dgm:pt>
    <dgm:pt modelId="{B9F77F47-C9E0-46F6-BFAD-BC2E9C209D1E}" type="sibTrans" cxnId="{8C122706-67E6-4AA6-A0FA-AE84FBB8F342}">
      <dgm:prSet/>
      <dgm:spPr/>
      <dgm:t>
        <a:bodyPr/>
        <a:lstStyle/>
        <a:p>
          <a:endParaRPr lang="en-US"/>
        </a:p>
      </dgm:t>
    </dgm:pt>
    <dgm:pt modelId="{BB8204FA-4640-4001-A01B-8578C3D5932D}">
      <dgm:prSet/>
      <dgm:spPr/>
      <dgm:t>
        <a:bodyPr/>
        <a:lstStyle/>
        <a:p>
          <a:r>
            <a:rPr lang="en-US" b="1" u="none" dirty="0" smtClean="0"/>
            <a:t>E</a:t>
          </a:r>
          <a:r>
            <a:rPr lang="x-none" b="1" u="none" smtClean="0"/>
            <a:t>nsure that students understand the intent and outcome of all directives </a:t>
          </a:r>
          <a:endParaRPr lang="en-US" b="1" u="none" dirty="0"/>
        </a:p>
      </dgm:t>
    </dgm:pt>
    <dgm:pt modelId="{838A0FBA-36F1-47E0-84CA-025B99132AA5}" type="parTrans" cxnId="{EA15353E-7EB7-4B1F-BFE3-2983E33AB9C4}">
      <dgm:prSet/>
      <dgm:spPr/>
      <dgm:t>
        <a:bodyPr/>
        <a:lstStyle/>
        <a:p>
          <a:endParaRPr lang="en-US"/>
        </a:p>
      </dgm:t>
    </dgm:pt>
    <dgm:pt modelId="{9913A3BC-97D3-4D37-8CB8-B35D97AD4DA6}" type="sibTrans" cxnId="{EA15353E-7EB7-4B1F-BFE3-2983E33AB9C4}">
      <dgm:prSet/>
      <dgm:spPr/>
      <dgm:t>
        <a:bodyPr/>
        <a:lstStyle/>
        <a:p>
          <a:endParaRPr lang="en-US"/>
        </a:p>
      </dgm:t>
    </dgm:pt>
    <dgm:pt modelId="{79D8AAE6-A04F-4863-AD4D-0692400700D8}">
      <dgm:prSet/>
      <dgm:spPr/>
      <dgm:t>
        <a:bodyPr/>
        <a:lstStyle/>
        <a:p>
          <a:r>
            <a:rPr lang="x-none" b="1" u="none" smtClean="0"/>
            <a:t>Do not joke about serious situations or belittle the actions of others</a:t>
          </a:r>
          <a:endParaRPr lang="en-US" b="1" u="none" dirty="0"/>
        </a:p>
      </dgm:t>
    </dgm:pt>
    <dgm:pt modelId="{BCDBA31E-2F7A-41DD-A7F6-9BE7AF819017}" type="parTrans" cxnId="{FD448047-8898-4A66-8E93-309DB4432C32}">
      <dgm:prSet/>
      <dgm:spPr/>
      <dgm:t>
        <a:bodyPr/>
        <a:lstStyle/>
        <a:p>
          <a:endParaRPr lang="en-US"/>
        </a:p>
      </dgm:t>
    </dgm:pt>
    <dgm:pt modelId="{517AD03E-1E19-4196-95A6-294B2FBC5345}" type="sibTrans" cxnId="{FD448047-8898-4A66-8E93-309DB4432C32}">
      <dgm:prSet/>
      <dgm:spPr/>
      <dgm:t>
        <a:bodyPr/>
        <a:lstStyle/>
        <a:p>
          <a:endParaRPr lang="en-US"/>
        </a:p>
      </dgm:t>
    </dgm:pt>
    <dgm:pt modelId="{768B1AE7-7649-4FDB-AAFA-07595A84FF41}">
      <dgm:prSet/>
      <dgm:spPr/>
      <dgm:t>
        <a:bodyPr/>
        <a:lstStyle/>
        <a:p>
          <a:r>
            <a:rPr lang="x-none" b="1" u="none" smtClean="0"/>
            <a:t>Never disclose personal information about students, other personnel, or any victim or patient</a:t>
          </a:r>
          <a:endParaRPr lang="en-US" b="1" u="none" dirty="0"/>
        </a:p>
      </dgm:t>
    </dgm:pt>
    <dgm:pt modelId="{051E2C47-FD5E-4DB9-993F-B5C5B17A49A8}" type="parTrans" cxnId="{FD264592-1A59-408E-983D-ADC9A5167C2C}">
      <dgm:prSet/>
      <dgm:spPr/>
      <dgm:t>
        <a:bodyPr/>
        <a:lstStyle/>
        <a:p>
          <a:endParaRPr lang="en-US"/>
        </a:p>
      </dgm:t>
    </dgm:pt>
    <dgm:pt modelId="{327E224A-0B96-42B4-85A0-B66D9B6B2BD7}" type="sibTrans" cxnId="{FD264592-1A59-408E-983D-ADC9A5167C2C}">
      <dgm:prSet/>
      <dgm:spPr/>
      <dgm:t>
        <a:bodyPr/>
        <a:lstStyle/>
        <a:p>
          <a:endParaRPr lang="en-US"/>
        </a:p>
      </dgm:t>
    </dgm:pt>
    <dgm:pt modelId="{25284918-7A91-4A6A-A888-92CB5ED55943}" type="pres">
      <dgm:prSet presAssocID="{27A5B568-6142-4BC5-A783-59D05D8DDE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4AB81-8651-4064-9784-88203493FF8E}" type="pres">
      <dgm:prSet presAssocID="{F78F502D-142C-4B02-9361-7A61F28CF7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3DDC5-2AAF-4F85-B0EE-3B4BFD3B0BE6}" type="pres">
      <dgm:prSet presAssocID="{6730EED6-E3A4-4AF3-8306-E2575086740B}" presName="spacer" presStyleCnt="0"/>
      <dgm:spPr/>
    </dgm:pt>
    <dgm:pt modelId="{A61B0C4F-2C9D-418D-BF49-AF2BC697F20F}" type="pres">
      <dgm:prSet presAssocID="{C3F99743-D6E7-4A31-AA7C-41CFA304834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6D24A-2890-481E-973F-6347E35FCDBC}" type="pres">
      <dgm:prSet presAssocID="{B9F77F47-C9E0-46F6-BFAD-BC2E9C209D1E}" presName="spacer" presStyleCnt="0"/>
      <dgm:spPr/>
    </dgm:pt>
    <dgm:pt modelId="{5C2F504A-47AA-408F-92A7-B918CD68AAFB}" type="pres">
      <dgm:prSet presAssocID="{BB8204FA-4640-4001-A01B-8578C3D593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3A546-0A6E-4E0F-8DA1-E16D65C16998}" type="pres">
      <dgm:prSet presAssocID="{9913A3BC-97D3-4D37-8CB8-B35D97AD4DA6}" presName="spacer" presStyleCnt="0"/>
      <dgm:spPr/>
    </dgm:pt>
    <dgm:pt modelId="{5CC68889-1AD2-43F1-A663-1BD1BBFF821C}" type="pres">
      <dgm:prSet presAssocID="{79D8AAE6-A04F-4863-AD4D-0692400700D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90B1D-591F-4296-A7AF-2069BCB0F01F}" type="pres">
      <dgm:prSet presAssocID="{517AD03E-1E19-4196-95A6-294B2FBC5345}" presName="spacer" presStyleCnt="0"/>
      <dgm:spPr/>
    </dgm:pt>
    <dgm:pt modelId="{80406C21-AA06-42C2-A3C6-57D4F055192A}" type="pres">
      <dgm:prSet presAssocID="{768B1AE7-7649-4FDB-AAFA-07595A84FF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62D47-AAD9-4BCD-8833-C293DE0188FB}" srcId="{27A5B568-6142-4BC5-A783-59D05D8DDE15}" destId="{F78F502D-142C-4B02-9361-7A61F28CF747}" srcOrd="0" destOrd="0" parTransId="{2718896D-6296-4D44-AD87-2F418EA1B132}" sibTransId="{6730EED6-E3A4-4AF3-8306-E2575086740B}"/>
    <dgm:cxn modelId="{BADEED7F-B1C1-40D7-83ED-87E480BA349E}" type="presOf" srcId="{79D8AAE6-A04F-4863-AD4D-0692400700D8}" destId="{5CC68889-1AD2-43F1-A663-1BD1BBFF821C}" srcOrd="0" destOrd="0" presId="urn:microsoft.com/office/officeart/2005/8/layout/vList2"/>
    <dgm:cxn modelId="{FD264592-1A59-408E-983D-ADC9A5167C2C}" srcId="{27A5B568-6142-4BC5-A783-59D05D8DDE15}" destId="{768B1AE7-7649-4FDB-AAFA-07595A84FF41}" srcOrd="4" destOrd="0" parTransId="{051E2C47-FD5E-4DB9-993F-B5C5B17A49A8}" sibTransId="{327E224A-0B96-42B4-85A0-B66D9B6B2BD7}"/>
    <dgm:cxn modelId="{A5631910-16DB-4D81-982B-069AFBD7E092}" type="presOf" srcId="{768B1AE7-7649-4FDB-AAFA-07595A84FF41}" destId="{80406C21-AA06-42C2-A3C6-57D4F055192A}" srcOrd="0" destOrd="0" presId="urn:microsoft.com/office/officeart/2005/8/layout/vList2"/>
    <dgm:cxn modelId="{78D42FCC-7EB3-4D07-B389-1A3167895A82}" type="presOf" srcId="{C3F99743-D6E7-4A31-AA7C-41CFA3048345}" destId="{A61B0C4F-2C9D-418D-BF49-AF2BC697F20F}" srcOrd="0" destOrd="0" presId="urn:microsoft.com/office/officeart/2005/8/layout/vList2"/>
    <dgm:cxn modelId="{9DF84DA4-3C61-4C88-9918-5FF3C05363C8}" type="presOf" srcId="{BB8204FA-4640-4001-A01B-8578C3D5932D}" destId="{5C2F504A-47AA-408F-92A7-B918CD68AAFB}" srcOrd="0" destOrd="0" presId="urn:microsoft.com/office/officeart/2005/8/layout/vList2"/>
    <dgm:cxn modelId="{EA15353E-7EB7-4B1F-BFE3-2983E33AB9C4}" srcId="{27A5B568-6142-4BC5-A783-59D05D8DDE15}" destId="{BB8204FA-4640-4001-A01B-8578C3D5932D}" srcOrd="2" destOrd="0" parTransId="{838A0FBA-36F1-47E0-84CA-025B99132AA5}" sibTransId="{9913A3BC-97D3-4D37-8CB8-B35D97AD4DA6}"/>
    <dgm:cxn modelId="{FD448047-8898-4A66-8E93-309DB4432C32}" srcId="{27A5B568-6142-4BC5-A783-59D05D8DDE15}" destId="{79D8AAE6-A04F-4863-AD4D-0692400700D8}" srcOrd="3" destOrd="0" parTransId="{BCDBA31E-2F7A-41DD-A7F6-9BE7AF819017}" sibTransId="{517AD03E-1E19-4196-95A6-294B2FBC5345}"/>
    <dgm:cxn modelId="{8C122706-67E6-4AA6-A0FA-AE84FBB8F342}" srcId="{27A5B568-6142-4BC5-A783-59D05D8DDE15}" destId="{C3F99743-D6E7-4A31-AA7C-41CFA3048345}" srcOrd="1" destOrd="0" parTransId="{906703F8-EF90-4FB3-B965-5B1CEEF14A69}" sibTransId="{B9F77F47-C9E0-46F6-BFAD-BC2E9C209D1E}"/>
    <dgm:cxn modelId="{40C6ECDC-DDCD-4429-BAAC-89DFCDBEC953}" type="presOf" srcId="{27A5B568-6142-4BC5-A783-59D05D8DDE15}" destId="{25284918-7A91-4A6A-A888-92CB5ED55943}" srcOrd="0" destOrd="0" presId="urn:microsoft.com/office/officeart/2005/8/layout/vList2"/>
    <dgm:cxn modelId="{8FDF1F46-1D7E-4703-86B5-B5E21DDE3A21}" type="presOf" srcId="{F78F502D-142C-4B02-9361-7A61F28CF747}" destId="{2384AB81-8651-4064-9784-88203493FF8E}" srcOrd="0" destOrd="0" presId="urn:microsoft.com/office/officeart/2005/8/layout/vList2"/>
    <dgm:cxn modelId="{EF5ECE8D-3682-47F3-9BCD-392B6F12EDBB}" type="presParOf" srcId="{25284918-7A91-4A6A-A888-92CB5ED55943}" destId="{2384AB81-8651-4064-9784-88203493FF8E}" srcOrd="0" destOrd="0" presId="urn:microsoft.com/office/officeart/2005/8/layout/vList2"/>
    <dgm:cxn modelId="{F452A0D8-A39F-4D51-A39C-CA05771A454D}" type="presParOf" srcId="{25284918-7A91-4A6A-A888-92CB5ED55943}" destId="{0DD3DDC5-2AAF-4F85-B0EE-3B4BFD3B0BE6}" srcOrd="1" destOrd="0" presId="urn:microsoft.com/office/officeart/2005/8/layout/vList2"/>
    <dgm:cxn modelId="{7DAB6840-990B-4CD2-9D24-5D6C4EE2DA93}" type="presParOf" srcId="{25284918-7A91-4A6A-A888-92CB5ED55943}" destId="{A61B0C4F-2C9D-418D-BF49-AF2BC697F20F}" srcOrd="2" destOrd="0" presId="urn:microsoft.com/office/officeart/2005/8/layout/vList2"/>
    <dgm:cxn modelId="{ADAE6CD7-1923-405E-9C54-878C1B43088D}" type="presParOf" srcId="{25284918-7A91-4A6A-A888-92CB5ED55943}" destId="{80A6D24A-2890-481E-973F-6347E35FCDBC}" srcOrd="3" destOrd="0" presId="urn:microsoft.com/office/officeart/2005/8/layout/vList2"/>
    <dgm:cxn modelId="{A7BE36EE-F9A5-46CD-B33E-8C6BE90EC7DA}" type="presParOf" srcId="{25284918-7A91-4A6A-A888-92CB5ED55943}" destId="{5C2F504A-47AA-408F-92A7-B918CD68AAFB}" srcOrd="4" destOrd="0" presId="urn:microsoft.com/office/officeart/2005/8/layout/vList2"/>
    <dgm:cxn modelId="{177D2ED5-3D82-49E5-86FA-60238421879E}" type="presParOf" srcId="{25284918-7A91-4A6A-A888-92CB5ED55943}" destId="{FAF3A546-0A6E-4E0F-8DA1-E16D65C16998}" srcOrd="5" destOrd="0" presId="urn:microsoft.com/office/officeart/2005/8/layout/vList2"/>
    <dgm:cxn modelId="{8DF2654E-6F85-420C-B3F4-244FFC4C9E40}" type="presParOf" srcId="{25284918-7A91-4A6A-A888-92CB5ED55943}" destId="{5CC68889-1AD2-43F1-A663-1BD1BBFF821C}" srcOrd="6" destOrd="0" presId="urn:microsoft.com/office/officeart/2005/8/layout/vList2"/>
    <dgm:cxn modelId="{DB43B25F-8034-4FF4-B596-722432BCF288}" type="presParOf" srcId="{25284918-7A91-4A6A-A888-92CB5ED55943}" destId="{74490B1D-591F-4296-A7AF-2069BCB0F01F}" srcOrd="7" destOrd="0" presId="urn:microsoft.com/office/officeart/2005/8/layout/vList2"/>
    <dgm:cxn modelId="{F0D7CB0B-1978-4CD3-AF38-E54121B75FF1}" type="presParOf" srcId="{25284918-7A91-4A6A-A888-92CB5ED55943}" destId="{80406C21-AA06-42C2-A3C6-57D4F05519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C146FAE-3755-4556-82A3-9F6AAC464078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3D11C14-D888-465D-9A34-FA67AE94E70C}">
      <dgm:prSet phldrT="[Text]"/>
      <dgm:spPr/>
      <dgm:t>
        <a:bodyPr/>
        <a:lstStyle/>
        <a:p>
          <a:r>
            <a:rPr lang="x-none" b="1" u="none" smtClean="0"/>
            <a:t>Follow your organization’s policy on disclosing information to insurance companies, hospital personnel, legal representatives, news reporters, or other persons</a:t>
          </a:r>
          <a:endParaRPr lang="en-US" dirty="0"/>
        </a:p>
      </dgm:t>
    </dgm:pt>
    <dgm:pt modelId="{B1D50D34-D88F-459B-8629-0C6AED9B78C6}" type="parTrans" cxnId="{08E42930-2C88-4548-8A79-318E1DE0EDBE}">
      <dgm:prSet/>
      <dgm:spPr/>
      <dgm:t>
        <a:bodyPr/>
        <a:lstStyle/>
        <a:p>
          <a:endParaRPr lang="en-US"/>
        </a:p>
      </dgm:t>
    </dgm:pt>
    <dgm:pt modelId="{349563C7-19A9-442F-B885-82D6FC7C76C8}" type="sibTrans" cxnId="{08E42930-2C88-4548-8A79-318E1DE0EDBE}">
      <dgm:prSet/>
      <dgm:spPr/>
      <dgm:t>
        <a:bodyPr/>
        <a:lstStyle/>
        <a:p>
          <a:endParaRPr lang="en-US"/>
        </a:p>
      </dgm:t>
    </dgm:pt>
    <dgm:pt modelId="{CE232139-A135-4BDF-A2E5-AE53E3C73E1E}">
      <dgm:prSet/>
      <dgm:spPr/>
      <dgm:t>
        <a:bodyPr/>
        <a:lstStyle/>
        <a:p>
          <a:r>
            <a:rPr lang="x-none" b="1" u="none" smtClean="0"/>
            <a:t>Maintain current certifications through credible refresher courses</a:t>
          </a:r>
          <a:endParaRPr lang="en-US" b="1" u="none"/>
        </a:p>
      </dgm:t>
    </dgm:pt>
    <dgm:pt modelId="{F6D3E272-84DA-4DE6-A3E4-450AAC18F721}" type="parTrans" cxnId="{475488B9-95FD-49EE-82CE-0C11276AD387}">
      <dgm:prSet/>
      <dgm:spPr/>
      <dgm:t>
        <a:bodyPr/>
        <a:lstStyle/>
        <a:p>
          <a:endParaRPr lang="en-US"/>
        </a:p>
      </dgm:t>
    </dgm:pt>
    <dgm:pt modelId="{F8BA0374-39E4-4E3F-A585-BBDEDD122C91}" type="sibTrans" cxnId="{475488B9-95FD-49EE-82CE-0C11276AD387}">
      <dgm:prSet/>
      <dgm:spPr/>
      <dgm:t>
        <a:bodyPr/>
        <a:lstStyle/>
        <a:p>
          <a:endParaRPr lang="en-US"/>
        </a:p>
      </dgm:t>
    </dgm:pt>
    <dgm:pt modelId="{BF330D15-45CB-4DD8-95E6-9DE894942B65}">
      <dgm:prSet/>
      <dgm:spPr/>
      <dgm:t>
        <a:bodyPr/>
        <a:lstStyle/>
        <a:p>
          <a:r>
            <a:rPr lang="x-none" b="1" u="none" smtClean="0"/>
            <a:t>When in doubt, seek advice from a higher authority</a:t>
          </a:r>
          <a:endParaRPr lang="en-US" b="1" u="none" dirty="0"/>
        </a:p>
      </dgm:t>
    </dgm:pt>
    <dgm:pt modelId="{78A2DBC6-52A4-42C1-A9B0-24E2E02AC324}" type="parTrans" cxnId="{37455E87-88D9-4345-8C9A-9804CEFAB758}">
      <dgm:prSet/>
      <dgm:spPr/>
      <dgm:t>
        <a:bodyPr/>
        <a:lstStyle/>
        <a:p>
          <a:endParaRPr lang="en-US"/>
        </a:p>
      </dgm:t>
    </dgm:pt>
    <dgm:pt modelId="{18DB8898-198B-4111-ADCA-475DE008CA8D}" type="sibTrans" cxnId="{37455E87-88D9-4345-8C9A-9804CEFAB758}">
      <dgm:prSet/>
      <dgm:spPr/>
      <dgm:t>
        <a:bodyPr/>
        <a:lstStyle/>
        <a:p>
          <a:endParaRPr lang="en-US"/>
        </a:p>
      </dgm:t>
    </dgm:pt>
    <dgm:pt modelId="{FF48F4D8-4AD3-4B4F-8BAB-4EB35E4286E4}">
      <dgm:prSet/>
      <dgm:spPr/>
      <dgm:t>
        <a:bodyPr/>
        <a:lstStyle/>
        <a:p>
          <a:r>
            <a:rPr lang="x-none" b="1" u="none" smtClean="0"/>
            <a:t>Accurately document all issues of discrepancy, complaint, and injury, including details on dates, times, conversations, suggested resolutions, and follow-up plans</a:t>
          </a:r>
          <a:endParaRPr lang="en-US" b="1" u="none"/>
        </a:p>
      </dgm:t>
    </dgm:pt>
    <dgm:pt modelId="{CBE4C3DC-31C5-4EF7-B9EA-B4E73818D858}" type="parTrans" cxnId="{D1086DDC-1CCE-40DF-90D4-0A5E79FB36B6}">
      <dgm:prSet/>
      <dgm:spPr/>
      <dgm:t>
        <a:bodyPr/>
        <a:lstStyle/>
        <a:p>
          <a:endParaRPr lang="en-US"/>
        </a:p>
      </dgm:t>
    </dgm:pt>
    <dgm:pt modelId="{F03B3135-17EA-481C-9B48-FEA3B652D7E8}" type="sibTrans" cxnId="{D1086DDC-1CCE-40DF-90D4-0A5E79FB36B6}">
      <dgm:prSet/>
      <dgm:spPr/>
      <dgm:t>
        <a:bodyPr/>
        <a:lstStyle/>
        <a:p>
          <a:endParaRPr lang="en-US"/>
        </a:p>
      </dgm:t>
    </dgm:pt>
    <dgm:pt modelId="{DB610CDC-B76F-44B9-9283-287AEE90D6C7}" type="pres">
      <dgm:prSet presAssocID="{EC146FAE-3755-4556-82A3-9F6AAC464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BB7911-A08D-44CC-A4E7-66F80D0089B2}" type="pres">
      <dgm:prSet presAssocID="{63D11C14-D888-465D-9A34-FA67AE94E70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94049-C9C8-4650-88B0-9F859BC78308}" type="pres">
      <dgm:prSet presAssocID="{349563C7-19A9-442F-B885-82D6FC7C76C8}" presName="spacer" presStyleCnt="0"/>
      <dgm:spPr/>
    </dgm:pt>
    <dgm:pt modelId="{0B2593E5-A6F4-4479-8163-2457B9C84F6A}" type="pres">
      <dgm:prSet presAssocID="{CE232139-A135-4BDF-A2E5-AE53E3C73E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C492B-C543-4B25-9606-26298ADD4CAD}" type="pres">
      <dgm:prSet presAssocID="{F8BA0374-39E4-4E3F-A585-BBDEDD122C91}" presName="spacer" presStyleCnt="0"/>
      <dgm:spPr/>
    </dgm:pt>
    <dgm:pt modelId="{F2C4DA6D-C34F-45D5-8C7F-947823E71578}" type="pres">
      <dgm:prSet presAssocID="{BF330D15-45CB-4DD8-95E6-9DE894942B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73F96-09FA-44ED-9BBF-4E1270611B83}" type="pres">
      <dgm:prSet presAssocID="{18DB8898-198B-4111-ADCA-475DE008CA8D}" presName="spacer" presStyleCnt="0"/>
      <dgm:spPr/>
    </dgm:pt>
    <dgm:pt modelId="{D411B65B-3376-44EF-8C50-2DDDA23131A0}" type="pres">
      <dgm:prSet presAssocID="{FF48F4D8-4AD3-4B4F-8BAB-4EB35E4286E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F879F-03D5-4BF2-ABDE-C2B73A8DBAA4}" type="presOf" srcId="{CE232139-A135-4BDF-A2E5-AE53E3C73E1E}" destId="{0B2593E5-A6F4-4479-8163-2457B9C84F6A}" srcOrd="0" destOrd="0" presId="urn:microsoft.com/office/officeart/2005/8/layout/vList2"/>
    <dgm:cxn modelId="{6A020811-4014-4BD5-A7DA-89C65C15F6CB}" type="presOf" srcId="{EC146FAE-3755-4556-82A3-9F6AAC464078}" destId="{DB610CDC-B76F-44B9-9283-287AEE90D6C7}" srcOrd="0" destOrd="0" presId="urn:microsoft.com/office/officeart/2005/8/layout/vList2"/>
    <dgm:cxn modelId="{2A3D98E3-060C-4149-9D83-387BF3827D05}" type="presOf" srcId="{FF48F4D8-4AD3-4B4F-8BAB-4EB35E4286E4}" destId="{D411B65B-3376-44EF-8C50-2DDDA23131A0}" srcOrd="0" destOrd="0" presId="urn:microsoft.com/office/officeart/2005/8/layout/vList2"/>
    <dgm:cxn modelId="{793E9F34-63FF-4361-9D77-7F74CEB5E535}" type="presOf" srcId="{63D11C14-D888-465D-9A34-FA67AE94E70C}" destId="{33BB7911-A08D-44CC-A4E7-66F80D0089B2}" srcOrd="0" destOrd="0" presId="urn:microsoft.com/office/officeart/2005/8/layout/vList2"/>
    <dgm:cxn modelId="{475488B9-95FD-49EE-82CE-0C11276AD387}" srcId="{EC146FAE-3755-4556-82A3-9F6AAC464078}" destId="{CE232139-A135-4BDF-A2E5-AE53E3C73E1E}" srcOrd="1" destOrd="0" parTransId="{F6D3E272-84DA-4DE6-A3E4-450AAC18F721}" sibTransId="{F8BA0374-39E4-4E3F-A585-BBDEDD122C91}"/>
    <dgm:cxn modelId="{08E42930-2C88-4548-8A79-318E1DE0EDBE}" srcId="{EC146FAE-3755-4556-82A3-9F6AAC464078}" destId="{63D11C14-D888-465D-9A34-FA67AE94E70C}" srcOrd="0" destOrd="0" parTransId="{B1D50D34-D88F-459B-8629-0C6AED9B78C6}" sibTransId="{349563C7-19A9-442F-B885-82D6FC7C76C8}"/>
    <dgm:cxn modelId="{909E8402-AA09-4BEF-AAB0-07E8D1A592AE}" type="presOf" srcId="{BF330D15-45CB-4DD8-95E6-9DE894942B65}" destId="{F2C4DA6D-C34F-45D5-8C7F-947823E71578}" srcOrd="0" destOrd="0" presId="urn:microsoft.com/office/officeart/2005/8/layout/vList2"/>
    <dgm:cxn modelId="{D1086DDC-1CCE-40DF-90D4-0A5E79FB36B6}" srcId="{EC146FAE-3755-4556-82A3-9F6AAC464078}" destId="{FF48F4D8-4AD3-4B4F-8BAB-4EB35E4286E4}" srcOrd="3" destOrd="0" parTransId="{CBE4C3DC-31C5-4EF7-B9EA-B4E73818D858}" sibTransId="{F03B3135-17EA-481C-9B48-FEA3B652D7E8}"/>
    <dgm:cxn modelId="{37455E87-88D9-4345-8C9A-9804CEFAB758}" srcId="{EC146FAE-3755-4556-82A3-9F6AAC464078}" destId="{BF330D15-45CB-4DD8-95E6-9DE894942B65}" srcOrd="2" destOrd="0" parTransId="{78A2DBC6-52A4-42C1-A9B0-24E2E02AC324}" sibTransId="{18DB8898-198B-4111-ADCA-475DE008CA8D}"/>
    <dgm:cxn modelId="{51FA10E5-BEC9-4491-B55E-3C33A4A34DFD}" type="presParOf" srcId="{DB610CDC-B76F-44B9-9283-287AEE90D6C7}" destId="{33BB7911-A08D-44CC-A4E7-66F80D0089B2}" srcOrd="0" destOrd="0" presId="urn:microsoft.com/office/officeart/2005/8/layout/vList2"/>
    <dgm:cxn modelId="{206D2682-6008-459D-80A1-8FAF647E51C5}" type="presParOf" srcId="{DB610CDC-B76F-44B9-9283-287AEE90D6C7}" destId="{CC594049-C9C8-4650-88B0-9F859BC78308}" srcOrd="1" destOrd="0" presId="urn:microsoft.com/office/officeart/2005/8/layout/vList2"/>
    <dgm:cxn modelId="{E6BE851E-0EA2-4118-8EDE-7C5BC1CECB24}" type="presParOf" srcId="{DB610CDC-B76F-44B9-9283-287AEE90D6C7}" destId="{0B2593E5-A6F4-4479-8163-2457B9C84F6A}" srcOrd="2" destOrd="0" presId="urn:microsoft.com/office/officeart/2005/8/layout/vList2"/>
    <dgm:cxn modelId="{575A34CE-41F7-49E1-8EE1-47259EC5C4A0}" type="presParOf" srcId="{DB610CDC-B76F-44B9-9283-287AEE90D6C7}" destId="{257C492B-C543-4B25-9606-26298ADD4CAD}" srcOrd="3" destOrd="0" presId="urn:microsoft.com/office/officeart/2005/8/layout/vList2"/>
    <dgm:cxn modelId="{DA4B2EA6-EC29-4E5C-9D10-ABE3613A9AD2}" type="presParOf" srcId="{DB610CDC-B76F-44B9-9283-287AEE90D6C7}" destId="{F2C4DA6D-C34F-45D5-8C7F-947823E71578}" srcOrd="4" destOrd="0" presId="urn:microsoft.com/office/officeart/2005/8/layout/vList2"/>
    <dgm:cxn modelId="{69CFB14B-121D-40C7-A8AD-D8DF7C436402}" type="presParOf" srcId="{DB610CDC-B76F-44B9-9283-287AEE90D6C7}" destId="{7D173F96-09FA-44ED-9BBF-4E1270611B83}" srcOrd="5" destOrd="0" presId="urn:microsoft.com/office/officeart/2005/8/layout/vList2"/>
    <dgm:cxn modelId="{8F98D2E1-0B70-4B29-A5F1-AC7DEFE6EC6C}" type="presParOf" srcId="{DB610CDC-B76F-44B9-9283-287AEE90D6C7}" destId="{D411B65B-3376-44EF-8C50-2DDDA23131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C6C83-8FC9-4882-A44B-B49E726058E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F60E01-BA71-4EC6-86DC-654B846D5E95}">
      <dgm:prSet phldrT="[Text]"/>
      <dgm:spPr/>
      <dgm:t>
        <a:bodyPr/>
        <a:lstStyle/>
        <a:p>
          <a:r>
            <a:rPr lang="en-US" dirty="0" smtClean="0"/>
            <a:t>State/provincial and local agencies may have safety regulations written for other industries</a:t>
          </a:r>
          <a:endParaRPr lang="en-US" dirty="0"/>
        </a:p>
      </dgm:t>
    </dgm:pt>
    <dgm:pt modelId="{AFE532E0-F7C2-454D-8AAF-32F492F5719C}" type="parTrans" cxnId="{732296A1-C676-4FB9-BBEB-A2B1C570E3C3}">
      <dgm:prSet/>
      <dgm:spPr/>
      <dgm:t>
        <a:bodyPr/>
        <a:lstStyle/>
        <a:p>
          <a:endParaRPr lang="en-US"/>
        </a:p>
      </dgm:t>
    </dgm:pt>
    <dgm:pt modelId="{27E57AA0-B70B-4DF4-9B9E-49F3B266137D}" type="sibTrans" cxnId="{732296A1-C676-4FB9-BBEB-A2B1C570E3C3}">
      <dgm:prSet/>
      <dgm:spPr/>
      <dgm:t>
        <a:bodyPr/>
        <a:lstStyle/>
        <a:p>
          <a:endParaRPr lang="en-US"/>
        </a:p>
      </dgm:t>
    </dgm:pt>
    <dgm:pt modelId="{22B941EC-E5E7-4F60-8DDB-67D37F4988FF}">
      <dgm:prSet phldrT="[Text]"/>
      <dgm:spPr/>
      <dgm:t>
        <a:bodyPr/>
        <a:lstStyle/>
        <a:p>
          <a:r>
            <a:rPr lang="en-US" dirty="0" smtClean="0"/>
            <a:t>Regulatory agencies may have consultants to review pertinent safety regulations with instructors</a:t>
          </a:r>
          <a:endParaRPr lang="en-US" dirty="0"/>
        </a:p>
      </dgm:t>
    </dgm:pt>
    <dgm:pt modelId="{41F88EB5-48F1-4404-98C4-FC66D47C657A}" type="parTrans" cxnId="{49EA53C2-C081-4F61-A4A7-D21BF100C5C5}">
      <dgm:prSet/>
      <dgm:spPr/>
      <dgm:t>
        <a:bodyPr/>
        <a:lstStyle/>
        <a:p>
          <a:endParaRPr lang="en-US"/>
        </a:p>
      </dgm:t>
    </dgm:pt>
    <dgm:pt modelId="{896B00BF-FE98-4BB9-9E61-A2FC1CF0D9F9}" type="sibTrans" cxnId="{49EA53C2-C081-4F61-A4A7-D21BF100C5C5}">
      <dgm:prSet/>
      <dgm:spPr/>
      <dgm:t>
        <a:bodyPr/>
        <a:lstStyle/>
        <a:p>
          <a:endParaRPr lang="en-US"/>
        </a:p>
      </dgm:t>
    </dgm:pt>
    <dgm:pt modelId="{8389C2ED-CD73-4B73-9BF6-F8BD5F1B5B09}">
      <dgm:prSet phldrT="[Text]"/>
      <dgm:spPr/>
      <dgm:t>
        <a:bodyPr/>
        <a:lstStyle/>
        <a:p>
          <a:r>
            <a:rPr lang="x-none" b="0" smtClean="0"/>
            <a:t>State/provincial and local health departments or agencies can provide statistical data and safety programs</a:t>
          </a:r>
          <a:endParaRPr lang="en-US" b="0" dirty="0"/>
        </a:p>
      </dgm:t>
    </dgm:pt>
    <dgm:pt modelId="{BCCE969E-C4E5-4F32-8AFC-65BDFBB32951}" type="parTrans" cxnId="{A29C4768-3271-4F79-928C-3B3A8C2C0B15}">
      <dgm:prSet/>
      <dgm:spPr/>
      <dgm:t>
        <a:bodyPr/>
        <a:lstStyle/>
        <a:p>
          <a:endParaRPr lang="en-US"/>
        </a:p>
      </dgm:t>
    </dgm:pt>
    <dgm:pt modelId="{65773F7C-06A4-4A08-8EF0-8A513E5BA633}" type="sibTrans" cxnId="{A29C4768-3271-4F79-928C-3B3A8C2C0B15}">
      <dgm:prSet/>
      <dgm:spPr/>
      <dgm:t>
        <a:bodyPr/>
        <a:lstStyle/>
        <a:p>
          <a:endParaRPr lang="en-US"/>
        </a:p>
      </dgm:t>
    </dgm:pt>
    <dgm:pt modelId="{C63DAA20-6815-4A46-8343-255B0D43D8C1}" type="pres">
      <dgm:prSet presAssocID="{390C6C83-8FC9-4882-A44B-B49E726058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28E7D-7F77-4D75-B954-D80A3D28CF1E}" type="pres">
      <dgm:prSet presAssocID="{0FF60E01-BA71-4EC6-86DC-654B846D5E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8EB61-F94C-41A7-8AC9-AEDA07EDD447}" type="pres">
      <dgm:prSet presAssocID="{27E57AA0-B70B-4DF4-9B9E-49F3B266137D}" presName="spacer" presStyleCnt="0"/>
      <dgm:spPr/>
    </dgm:pt>
    <dgm:pt modelId="{8A1C2DF4-97DE-47A3-B8EF-38BDD20A1205}" type="pres">
      <dgm:prSet presAssocID="{22B941EC-E5E7-4F60-8DDB-67D37F4988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CB8AB-156F-4922-8AC1-3AC412386874}" type="pres">
      <dgm:prSet presAssocID="{896B00BF-FE98-4BB9-9E61-A2FC1CF0D9F9}" presName="spacer" presStyleCnt="0"/>
      <dgm:spPr/>
    </dgm:pt>
    <dgm:pt modelId="{33B0F369-7FCB-4BA5-A632-64F304AFFC73}" type="pres">
      <dgm:prSet presAssocID="{8389C2ED-CD73-4B73-9BF6-F8BD5F1B5B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5C0F5-0F08-4558-A181-0D82CF86B120}" type="presOf" srcId="{390C6C83-8FC9-4882-A44B-B49E726058E5}" destId="{C63DAA20-6815-4A46-8343-255B0D43D8C1}" srcOrd="0" destOrd="0" presId="urn:microsoft.com/office/officeart/2005/8/layout/vList2"/>
    <dgm:cxn modelId="{732296A1-C676-4FB9-BBEB-A2B1C570E3C3}" srcId="{390C6C83-8FC9-4882-A44B-B49E726058E5}" destId="{0FF60E01-BA71-4EC6-86DC-654B846D5E95}" srcOrd="0" destOrd="0" parTransId="{AFE532E0-F7C2-454D-8AAF-32F492F5719C}" sibTransId="{27E57AA0-B70B-4DF4-9B9E-49F3B266137D}"/>
    <dgm:cxn modelId="{49EA53C2-C081-4F61-A4A7-D21BF100C5C5}" srcId="{390C6C83-8FC9-4882-A44B-B49E726058E5}" destId="{22B941EC-E5E7-4F60-8DDB-67D37F4988FF}" srcOrd="1" destOrd="0" parTransId="{41F88EB5-48F1-4404-98C4-FC66D47C657A}" sibTransId="{896B00BF-FE98-4BB9-9E61-A2FC1CF0D9F9}"/>
    <dgm:cxn modelId="{A9649854-04A5-48E7-8EFE-FF59FE958614}" type="presOf" srcId="{0FF60E01-BA71-4EC6-86DC-654B846D5E95}" destId="{3C928E7D-7F77-4D75-B954-D80A3D28CF1E}" srcOrd="0" destOrd="0" presId="urn:microsoft.com/office/officeart/2005/8/layout/vList2"/>
    <dgm:cxn modelId="{BE52C85F-2DB6-498F-B36A-92DDFBAED771}" type="presOf" srcId="{22B941EC-E5E7-4F60-8DDB-67D37F4988FF}" destId="{8A1C2DF4-97DE-47A3-B8EF-38BDD20A1205}" srcOrd="0" destOrd="0" presId="urn:microsoft.com/office/officeart/2005/8/layout/vList2"/>
    <dgm:cxn modelId="{A29C4768-3271-4F79-928C-3B3A8C2C0B15}" srcId="{390C6C83-8FC9-4882-A44B-B49E726058E5}" destId="{8389C2ED-CD73-4B73-9BF6-F8BD5F1B5B09}" srcOrd="2" destOrd="0" parTransId="{BCCE969E-C4E5-4F32-8AFC-65BDFBB32951}" sibTransId="{65773F7C-06A4-4A08-8EF0-8A513E5BA633}"/>
    <dgm:cxn modelId="{6E2AA214-8F08-4A71-9DE2-FB2E28228583}" type="presOf" srcId="{8389C2ED-CD73-4B73-9BF6-F8BD5F1B5B09}" destId="{33B0F369-7FCB-4BA5-A632-64F304AFFC73}" srcOrd="0" destOrd="0" presId="urn:microsoft.com/office/officeart/2005/8/layout/vList2"/>
    <dgm:cxn modelId="{390B9F48-9913-4030-BA39-9D2F67909F1A}" type="presParOf" srcId="{C63DAA20-6815-4A46-8343-255B0D43D8C1}" destId="{3C928E7D-7F77-4D75-B954-D80A3D28CF1E}" srcOrd="0" destOrd="0" presId="urn:microsoft.com/office/officeart/2005/8/layout/vList2"/>
    <dgm:cxn modelId="{F63899D8-59B6-4A63-AEB6-55517E833152}" type="presParOf" srcId="{C63DAA20-6815-4A46-8343-255B0D43D8C1}" destId="{E628EB61-F94C-41A7-8AC9-AEDA07EDD447}" srcOrd="1" destOrd="0" presId="urn:microsoft.com/office/officeart/2005/8/layout/vList2"/>
    <dgm:cxn modelId="{0F64EE20-A3A1-4AD2-9C60-B82AEB62DCA1}" type="presParOf" srcId="{C63DAA20-6815-4A46-8343-255B0D43D8C1}" destId="{8A1C2DF4-97DE-47A3-B8EF-38BDD20A1205}" srcOrd="2" destOrd="0" presId="urn:microsoft.com/office/officeart/2005/8/layout/vList2"/>
    <dgm:cxn modelId="{9A4A2001-EB10-480C-9759-05B6671A956D}" type="presParOf" srcId="{C63DAA20-6815-4A46-8343-255B0D43D8C1}" destId="{D87CB8AB-156F-4922-8AC1-3AC412386874}" srcOrd="3" destOrd="0" presId="urn:microsoft.com/office/officeart/2005/8/layout/vList2"/>
    <dgm:cxn modelId="{C7EFCD38-8A83-40D4-AA0D-E0C3FB087840}" type="presParOf" srcId="{C63DAA20-6815-4A46-8343-255B0D43D8C1}" destId="{33B0F369-7FCB-4BA5-A632-64F304AFFC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31DF41-A7E9-4BAC-A875-1FAD83E747B5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B408F9-2257-4A89-8EB8-97A836536C17}">
      <dgm:prSet phldrT="[Text]"/>
      <dgm:spPr/>
      <dgm:t>
        <a:bodyPr/>
        <a:lstStyle/>
        <a:p>
          <a:r>
            <a:rPr lang="x-none" b="1" u="none" smtClean="0"/>
            <a:t>National Fire Protection Association</a:t>
          </a:r>
          <a:r>
            <a:rPr lang="x-none" b="1" u="none" baseline="30000" smtClean="0"/>
            <a:t>®</a:t>
          </a:r>
          <a:r>
            <a:rPr lang="x-none" b="1" u="none" smtClean="0"/>
            <a:t> (NFPA</a:t>
          </a:r>
          <a:r>
            <a:rPr lang="x-none" b="1" u="none" baseline="30000" smtClean="0"/>
            <a:t>®</a:t>
          </a:r>
          <a:r>
            <a:rPr lang="x-none" b="1" u="none" smtClean="0"/>
            <a:t>) </a:t>
          </a:r>
          <a:endParaRPr lang="en-US" dirty="0"/>
        </a:p>
      </dgm:t>
    </dgm:pt>
    <dgm:pt modelId="{F71C97A3-6514-4DD8-A1D6-E13678BC0CD7}" type="parTrans" cxnId="{F5F782C3-D171-4D98-A7CE-FDEDFA346DAF}">
      <dgm:prSet/>
      <dgm:spPr/>
      <dgm:t>
        <a:bodyPr/>
        <a:lstStyle/>
        <a:p>
          <a:endParaRPr lang="en-US"/>
        </a:p>
      </dgm:t>
    </dgm:pt>
    <dgm:pt modelId="{CF152899-5CE0-49C7-BC1A-AFA212E91572}" type="sibTrans" cxnId="{F5F782C3-D171-4D98-A7CE-FDEDFA346DAF}">
      <dgm:prSet/>
      <dgm:spPr/>
      <dgm:t>
        <a:bodyPr/>
        <a:lstStyle/>
        <a:p>
          <a:endParaRPr lang="en-US"/>
        </a:p>
      </dgm:t>
    </dgm:pt>
    <dgm:pt modelId="{CE2A60D7-10A1-4769-8685-E09BDA600989}">
      <dgm:prSet/>
      <dgm:spPr/>
      <dgm:t>
        <a:bodyPr/>
        <a:lstStyle/>
        <a:p>
          <a:r>
            <a:rPr lang="x-none" b="1" u="none" smtClean="0"/>
            <a:t>American National Standards Institute (ANSI) </a:t>
          </a:r>
          <a:endParaRPr lang="en-US" b="1" u="none"/>
        </a:p>
      </dgm:t>
    </dgm:pt>
    <dgm:pt modelId="{9E73D699-B86F-439E-B6EF-CE8C4B93B9CB}" type="parTrans" cxnId="{904FBA95-5A91-423B-A0D3-15E3F7A1342C}">
      <dgm:prSet/>
      <dgm:spPr/>
      <dgm:t>
        <a:bodyPr/>
        <a:lstStyle/>
        <a:p>
          <a:endParaRPr lang="en-US"/>
        </a:p>
      </dgm:t>
    </dgm:pt>
    <dgm:pt modelId="{B1755E5F-BA5C-4522-A945-13707AB40436}" type="sibTrans" cxnId="{904FBA95-5A91-423B-A0D3-15E3F7A1342C}">
      <dgm:prSet/>
      <dgm:spPr/>
      <dgm:t>
        <a:bodyPr/>
        <a:lstStyle/>
        <a:p>
          <a:endParaRPr lang="en-US"/>
        </a:p>
      </dgm:t>
    </dgm:pt>
    <dgm:pt modelId="{EA16C9AA-0520-4461-B882-13EA76E0DECD}">
      <dgm:prSet/>
      <dgm:spPr/>
      <dgm:t>
        <a:bodyPr/>
        <a:lstStyle/>
        <a:p>
          <a:r>
            <a:rPr lang="x-none" b="1" u="none" smtClean="0"/>
            <a:t>Underwriters Laboratories Inc. (UL): U.S. and Canada (ULC)</a:t>
          </a:r>
          <a:endParaRPr lang="en-US" b="1" u="none" dirty="0"/>
        </a:p>
      </dgm:t>
    </dgm:pt>
    <dgm:pt modelId="{0D557E7C-5DC5-4B2B-BBDB-9F73266DB55F}" type="parTrans" cxnId="{83426B59-1FEB-4B9C-906C-08234EB09FA9}">
      <dgm:prSet/>
      <dgm:spPr/>
      <dgm:t>
        <a:bodyPr/>
        <a:lstStyle/>
        <a:p>
          <a:endParaRPr lang="en-US"/>
        </a:p>
      </dgm:t>
    </dgm:pt>
    <dgm:pt modelId="{FDE0B171-C7C5-4A72-988F-DE9F0373F0D8}" type="sibTrans" cxnId="{83426B59-1FEB-4B9C-906C-08234EB09FA9}">
      <dgm:prSet/>
      <dgm:spPr/>
      <dgm:t>
        <a:bodyPr/>
        <a:lstStyle/>
        <a:p>
          <a:endParaRPr lang="en-US"/>
        </a:p>
      </dgm:t>
    </dgm:pt>
    <dgm:pt modelId="{352E1596-AD71-4E39-BC7C-FDFFEEBBA8FC}" type="pres">
      <dgm:prSet presAssocID="{8331DF41-A7E9-4BAC-A875-1FAD83E747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F41E1-5873-42E4-A4E4-992E46A786B3}" type="pres">
      <dgm:prSet presAssocID="{4FB408F9-2257-4A89-8EB8-97A836536C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CC62B-4EEA-474E-B398-22214184E5C7}" type="pres">
      <dgm:prSet presAssocID="{CF152899-5CE0-49C7-BC1A-AFA212E91572}" presName="sibTrans" presStyleCnt="0"/>
      <dgm:spPr/>
    </dgm:pt>
    <dgm:pt modelId="{D7AE9967-9047-4A13-9C04-04A8D7A8507E}" type="pres">
      <dgm:prSet presAssocID="{CE2A60D7-10A1-4769-8685-E09BDA6009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AAF59-AADC-473D-A602-378D9DD46344}" type="pres">
      <dgm:prSet presAssocID="{B1755E5F-BA5C-4522-A945-13707AB40436}" presName="sibTrans" presStyleCnt="0"/>
      <dgm:spPr/>
    </dgm:pt>
    <dgm:pt modelId="{BA8B87CD-40EA-4194-A1B6-5305BB826361}" type="pres">
      <dgm:prSet presAssocID="{EA16C9AA-0520-4461-B882-13EA76E0DE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CD100B-A728-493E-96AB-F17D6B5F9B97}" type="presOf" srcId="{EA16C9AA-0520-4461-B882-13EA76E0DECD}" destId="{BA8B87CD-40EA-4194-A1B6-5305BB826361}" srcOrd="0" destOrd="0" presId="urn:microsoft.com/office/officeart/2005/8/layout/hList6"/>
    <dgm:cxn modelId="{F5F782C3-D171-4D98-A7CE-FDEDFA346DAF}" srcId="{8331DF41-A7E9-4BAC-A875-1FAD83E747B5}" destId="{4FB408F9-2257-4A89-8EB8-97A836536C17}" srcOrd="0" destOrd="0" parTransId="{F71C97A3-6514-4DD8-A1D6-E13678BC0CD7}" sibTransId="{CF152899-5CE0-49C7-BC1A-AFA212E91572}"/>
    <dgm:cxn modelId="{3A01D5B2-BC8E-472C-8427-8E3DA0649BE7}" type="presOf" srcId="{4FB408F9-2257-4A89-8EB8-97A836536C17}" destId="{74FF41E1-5873-42E4-A4E4-992E46A786B3}" srcOrd="0" destOrd="0" presId="urn:microsoft.com/office/officeart/2005/8/layout/hList6"/>
    <dgm:cxn modelId="{904FBA95-5A91-423B-A0D3-15E3F7A1342C}" srcId="{8331DF41-A7E9-4BAC-A875-1FAD83E747B5}" destId="{CE2A60D7-10A1-4769-8685-E09BDA600989}" srcOrd="1" destOrd="0" parTransId="{9E73D699-B86F-439E-B6EF-CE8C4B93B9CB}" sibTransId="{B1755E5F-BA5C-4522-A945-13707AB40436}"/>
    <dgm:cxn modelId="{DD60C083-953F-4D0D-B485-B6AFC14D55CD}" type="presOf" srcId="{CE2A60D7-10A1-4769-8685-E09BDA600989}" destId="{D7AE9967-9047-4A13-9C04-04A8D7A8507E}" srcOrd="0" destOrd="0" presId="urn:microsoft.com/office/officeart/2005/8/layout/hList6"/>
    <dgm:cxn modelId="{83426B59-1FEB-4B9C-906C-08234EB09FA9}" srcId="{8331DF41-A7E9-4BAC-A875-1FAD83E747B5}" destId="{EA16C9AA-0520-4461-B882-13EA76E0DECD}" srcOrd="2" destOrd="0" parTransId="{0D557E7C-5DC5-4B2B-BBDB-9F73266DB55F}" sibTransId="{FDE0B171-C7C5-4A72-988F-DE9F0373F0D8}"/>
    <dgm:cxn modelId="{8CA8F68E-EF78-4FAE-8D08-8A471A851F8F}" type="presOf" srcId="{8331DF41-A7E9-4BAC-A875-1FAD83E747B5}" destId="{352E1596-AD71-4E39-BC7C-FDFFEEBBA8FC}" srcOrd="0" destOrd="0" presId="urn:microsoft.com/office/officeart/2005/8/layout/hList6"/>
    <dgm:cxn modelId="{72641421-1F81-439B-9CFF-850CA876BFD2}" type="presParOf" srcId="{352E1596-AD71-4E39-BC7C-FDFFEEBBA8FC}" destId="{74FF41E1-5873-42E4-A4E4-992E46A786B3}" srcOrd="0" destOrd="0" presId="urn:microsoft.com/office/officeart/2005/8/layout/hList6"/>
    <dgm:cxn modelId="{4B3FBAE8-DF8C-4B41-9CC8-AADADCE8F942}" type="presParOf" srcId="{352E1596-AD71-4E39-BC7C-FDFFEEBBA8FC}" destId="{048CC62B-4EEA-474E-B398-22214184E5C7}" srcOrd="1" destOrd="0" presId="urn:microsoft.com/office/officeart/2005/8/layout/hList6"/>
    <dgm:cxn modelId="{135C619A-0B11-4344-B8AB-780C264067BC}" type="presParOf" srcId="{352E1596-AD71-4E39-BC7C-FDFFEEBBA8FC}" destId="{D7AE9967-9047-4A13-9C04-04A8D7A8507E}" srcOrd="2" destOrd="0" presId="urn:microsoft.com/office/officeart/2005/8/layout/hList6"/>
    <dgm:cxn modelId="{8604356C-19E0-426F-BD74-8A383BE94CE2}" type="presParOf" srcId="{352E1596-AD71-4E39-BC7C-FDFFEEBBA8FC}" destId="{BABAAF59-AADC-473D-A602-378D9DD46344}" srcOrd="3" destOrd="0" presId="urn:microsoft.com/office/officeart/2005/8/layout/hList6"/>
    <dgm:cxn modelId="{4E5865F0-12C7-443F-B4AB-5329FCD89C8D}" type="presParOf" srcId="{352E1596-AD71-4E39-BC7C-FDFFEEBBA8FC}" destId="{BA8B87CD-40EA-4194-A1B6-5305BB82636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D8A3DF-C812-4992-B305-8E8BA6D5591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FC5C09-D9F2-4A5E-95D0-6B30F0A3A2B5}">
      <dgm:prSet phldrT="[Text]"/>
      <dgm:spPr/>
      <dgm:t>
        <a:bodyPr/>
        <a:lstStyle/>
        <a:p>
          <a:r>
            <a:rPr lang="x-none" b="1" u="none" smtClean="0"/>
            <a:t>International Association of Fire Chiefs (IAFC)</a:t>
          </a:r>
          <a:endParaRPr lang="en-US" dirty="0"/>
        </a:p>
      </dgm:t>
    </dgm:pt>
    <dgm:pt modelId="{A1FA6179-9186-4F84-9AB1-42867C98C525}" type="parTrans" cxnId="{DBE96BAE-29E6-4DA2-8D66-C268F80F7D56}">
      <dgm:prSet/>
      <dgm:spPr/>
      <dgm:t>
        <a:bodyPr/>
        <a:lstStyle/>
        <a:p>
          <a:endParaRPr lang="en-US"/>
        </a:p>
      </dgm:t>
    </dgm:pt>
    <dgm:pt modelId="{A8A557E9-B774-4119-84D8-9FC4C50C8A48}" type="sibTrans" cxnId="{DBE96BAE-29E6-4DA2-8D66-C268F80F7D56}">
      <dgm:prSet/>
      <dgm:spPr/>
      <dgm:t>
        <a:bodyPr/>
        <a:lstStyle/>
        <a:p>
          <a:endParaRPr lang="en-US"/>
        </a:p>
      </dgm:t>
    </dgm:pt>
    <dgm:pt modelId="{A05995AB-5351-44FB-A7FB-89142A4212FC}">
      <dgm:prSet/>
      <dgm:spPr/>
      <dgm:t>
        <a:bodyPr/>
        <a:lstStyle/>
        <a:p>
          <a:r>
            <a:rPr lang="x-none" b="1" u="none" smtClean="0"/>
            <a:t>Canadian Association of Fire Chiefs (Association canadienne des chef de pompiers) (CAFC/ACCP)</a:t>
          </a:r>
          <a:endParaRPr lang="en-US" b="1" u="none"/>
        </a:p>
      </dgm:t>
    </dgm:pt>
    <dgm:pt modelId="{78B8E31C-ECE0-4833-A0F8-A026AF411186}" type="parTrans" cxnId="{296F52D3-11DB-4751-85A8-3C4D8F8DDE2E}">
      <dgm:prSet/>
      <dgm:spPr/>
      <dgm:t>
        <a:bodyPr/>
        <a:lstStyle/>
        <a:p>
          <a:endParaRPr lang="en-US"/>
        </a:p>
      </dgm:t>
    </dgm:pt>
    <dgm:pt modelId="{4C2ACD74-E2BC-42A2-9F5B-3DE4EE1DFD67}" type="sibTrans" cxnId="{296F52D3-11DB-4751-85A8-3C4D8F8DDE2E}">
      <dgm:prSet/>
      <dgm:spPr/>
      <dgm:t>
        <a:bodyPr/>
        <a:lstStyle/>
        <a:p>
          <a:endParaRPr lang="en-US"/>
        </a:p>
      </dgm:t>
    </dgm:pt>
    <dgm:pt modelId="{03CF5BE1-8D7E-4297-80E4-C010F521E0B7}">
      <dgm:prSet/>
      <dgm:spPr/>
      <dgm:t>
        <a:bodyPr/>
        <a:lstStyle/>
        <a:p>
          <a:r>
            <a:rPr lang="x-none" b="1" u="none" smtClean="0"/>
            <a:t>International Association of Fire Fighters (IAFF)</a:t>
          </a:r>
          <a:endParaRPr lang="en-US" b="1" u="none"/>
        </a:p>
      </dgm:t>
    </dgm:pt>
    <dgm:pt modelId="{9E0D0859-FEBD-4E69-95B7-0463023246C9}" type="parTrans" cxnId="{02219751-D51C-49BE-82BD-59CFEBBDC0A5}">
      <dgm:prSet/>
      <dgm:spPr/>
      <dgm:t>
        <a:bodyPr/>
        <a:lstStyle/>
        <a:p>
          <a:endParaRPr lang="en-US"/>
        </a:p>
      </dgm:t>
    </dgm:pt>
    <dgm:pt modelId="{7E46531E-F540-4AE8-93DB-0F204B5B4F74}" type="sibTrans" cxnId="{02219751-D51C-49BE-82BD-59CFEBBDC0A5}">
      <dgm:prSet/>
      <dgm:spPr/>
      <dgm:t>
        <a:bodyPr/>
        <a:lstStyle/>
        <a:p>
          <a:endParaRPr lang="en-US"/>
        </a:p>
      </dgm:t>
    </dgm:pt>
    <dgm:pt modelId="{7DA79745-2C33-4886-888E-0F6B43698BD7}">
      <dgm:prSet/>
      <dgm:spPr/>
      <dgm:t>
        <a:bodyPr/>
        <a:lstStyle/>
        <a:p>
          <a:r>
            <a:rPr lang="x-none" b="1" u="none" smtClean="0"/>
            <a:t>National Volunteer Fire Council (NVFC) </a:t>
          </a:r>
          <a:endParaRPr lang="en-US" b="1" u="none"/>
        </a:p>
      </dgm:t>
    </dgm:pt>
    <dgm:pt modelId="{2CB9B069-88DA-4B38-80D6-F57203BA652B}" type="parTrans" cxnId="{DCA2DE31-1800-4BF0-BC6F-8DB6A1A03B0E}">
      <dgm:prSet/>
      <dgm:spPr/>
      <dgm:t>
        <a:bodyPr/>
        <a:lstStyle/>
        <a:p>
          <a:endParaRPr lang="en-US"/>
        </a:p>
      </dgm:t>
    </dgm:pt>
    <dgm:pt modelId="{66D1363F-B7E8-4565-B904-F624BB237D55}" type="sibTrans" cxnId="{DCA2DE31-1800-4BF0-BC6F-8DB6A1A03B0E}">
      <dgm:prSet/>
      <dgm:spPr/>
      <dgm:t>
        <a:bodyPr/>
        <a:lstStyle/>
        <a:p>
          <a:endParaRPr lang="en-US"/>
        </a:p>
      </dgm:t>
    </dgm:pt>
    <dgm:pt modelId="{21EF14A7-4BE9-485F-ABAD-75D421ADD401}">
      <dgm:prSet/>
      <dgm:spPr/>
      <dgm:t>
        <a:bodyPr/>
        <a:lstStyle/>
        <a:p>
          <a:r>
            <a:rPr lang="x-none" b="1" u="none" smtClean="0"/>
            <a:t>North American Fire Training Directors (NAFTD)</a:t>
          </a:r>
          <a:endParaRPr lang="en-US" b="1" u="none"/>
        </a:p>
      </dgm:t>
    </dgm:pt>
    <dgm:pt modelId="{F1500F62-51D7-490A-A378-3DB16E1F59C4}" type="parTrans" cxnId="{302ADAFB-CAC8-4EA0-B6F3-BF98423B82AE}">
      <dgm:prSet/>
      <dgm:spPr/>
      <dgm:t>
        <a:bodyPr/>
        <a:lstStyle/>
        <a:p>
          <a:endParaRPr lang="en-US"/>
        </a:p>
      </dgm:t>
    </dgm:pt>
    <dgm:pt modelId="{D29989F9-7F5E-4BDA-8704-42D1EAD0F7B5}" type="sibTrans" cxnId="{302ADAFB-CAC8-4EA0-B6F3-BF98423B82AE}">
      <dgm:prSet/>
      <dgm:spPr/>
      <dgm:t>
        <a:bodyPr/>
        <a:lstStyle/>
        <a:p>
          <a:endParaRPr lang="en-US"/>
        </a:p>
      </dgm:t>
    </dgm:pt>
    <dgm:pt modelId="{AAAA0638-160C-4525-AB9C-0D6010A1E2BD}" type="pres">
      <dgm:prSet presAssocID="{DBD8A3DF-C812-4992-B305-8E8BA6D559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39E15-6134-4055-90CB-C79354A7928F}" type="pres">
      <dgm:prSet presAssocID="{2BFC5C09-D9F2-4A5E-95D0-6B30F0A3A2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43405-A855-4DC4-87EE-9354F3409348}" type="pres">
      <dgm:prSet presAssocID="{A8A557E9-B774-4119-84D8-9FC4C50C8A48}" presName="spacer" presStyleCnt="0"/>
      <dgm:spPr/>
    </dgm:pt>
    <dgm:pt modelId="{49B958D3-E176-4D2C-A549-A1DC6255DEAD}" type="pres">
      <dgm:prSet presAssocID="{A05995AB-5351-44FB-A7FB-89142A4212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D09A8-04CA-41FB-B2D2-AA4BE525D5D1}" type="pres">
      <dgm:prSet presAssocID="{4C2ACD74-E2BC-42A2-9F5B-3DE4EE1DFD67}" presName="spacer" presStyleCnt="0"/>
      <dgm:spPr/>
    </dgm:pt>
    <dgm:pt modelId="{2416EC5E-1114-4723-BD1E-5394E8E49D36}" type="pres">
      <dgm:prSet presAssocID="{03CF5BE1-8D7E-4297-80E4-C010F521E0B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51C3F-BC85-4D0E-8E05-7660F7E613BF}" type="pres">
      <dgm:prSet presAssocID="{7E46531E-F540-4AE8-93DB-0F204B5B4F74}" presName="spacer" presStyleCnt="0"/>
      <dgm:spPr/>
    </dgm:pt>
    <dgm:pt modelId="{89D70F58-4B9E-47EC-BDDE-3DBACDA33521}" type="pres">
      <dgm:prSet presAssocID="{7DA79745-2C33-4886-888E-0F6B43698B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0CAA-5456-41B9-977A-EE84C41E4CAA}" type="pres">
      <dgm:prSet presAssocID="{66D1363F-B7E8-4565-B904-F624BB237D55}" presName="spacer" presStyleCnt="0"/>
      <dgm:spPr/>
    </dgm:pt>
    <dgm:pt modelId="{7E9CB825-FCCD-476C-847D-B2335B1D314D}" type="pres">
      <dgm:prSet presAssocID="{21EF14A7-4BE9-485F-ABAD-75D421ADD40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96BAE-29E6-4DA2-8D66-C268F80F7D56}" srcId="{DBD8A3DF-C812-4992-B305-8E8BA6D55911}" destId="{2BFC5C09-D9F2-4A5E-95D0-6B30F0A3A2B5}" srcOrd="0" destOrd="0" parTransId="{A1FA6179-9186-4F84-9AB1-42867C98C525}" sibTransId="{A8A557E9-B774-4119-84D8-9FC4C50C8A48}"/>
    <dgm:cxn modelId="{F301D5DA-D77E-4B6D-A5E9-F0FBFDB74202}" type="presOf" srcId="{DBD8A3DF-C812-4992-B305-8E8BA6D55911}" destId="{AAAA0638-160C-4525-AB9C-0D6010A1E2BD}" srcOrd="0" destOrd="0" presId="urn:microsoft.com/office/officeart/2005/8/layout/vList2"/>
    <dgm:cxn modelId="{37B0547A-27E9-466D-8294-45C0D78ABC70}" type="presOf" srcId="{2BFC5C09-D9F2-4A5E-95D0-6B30F0A3A2B5}" destId="{65139E15-6134-4055-90CB-C79354A7928F}" srcOrd="0" destOrd="0" presId="urn:microsoft.com/office/officeart/2005/8/layout/vList2"/>
    <dgm:cxn modelId="{5887794A-D6BD-4EDF-B7C1-936AC81A2C34}" type="presOf" srcId="{03CF5BE1-8D7E-4297-80E4-C010F521E0B7}" destId="{2416EC5E-1114-4723-BD1E-5394E8E49D36}" srcOrd="0" destOrd="0" presId="urn:microsoft.com/office/officeart/2005/8/layout/vList2"/>
    <dgm:cxn modelId="{5B005F20-BCBD-4115-9C11-64AA842126DF}" type="presOf" srcId="{21EF14A7-4BE9-485F-ABAD-75D421ADD401}" destId="{7E9CB825-FCCD-476C-847D-B2335B1D314D}" srcOrd="0" destOrd="0" presId="urn:microsoft.com/office/officeart/2005/8/layout/vList2"/>
    <dgm:cxn modelId="{35A2B242-30F0-4C72-916F-62549A4B7E60}" type="presOf" srcId="{7DA79745-2C33-4886-888E-0F6B43698BD7}" destId="{89D70F58-4B9E-47EC-BDDE-3DBACDA33521}" srcOrd="0" destOrd="0" presId="urn:microsoft.com/office/officeart/2005/8/layout/vList2"/>
    <dgm:cxn modelId="{02219751-D51C-49BE-82BD-59CFEBBDC0A5}" srcId="{DBD8A3DF-C812-4992-B305-8E8BA6D55911}" destId="{03CF5BE1-8D7E-4297-80E4-C010F521E0B7}" srcOrd="2" destOrd="0" parTransId="{9E0D0859-FEBD-4E69-95B7-0463023246C9}" sibTransId="{7E46531E-F540-4AE8-93DB-0F204B5B4F74}"/>
    <dgm:cxn modelId="{302ADAFB-CAC8-4EA0-B6F3-BF98423B82AE}" srcId="{DBD8A3DF-C812-4992-B305-8E8BA6D55911}" destId="{21EF14A7-4BE9-485F-ABAD-75D421ADD401}" srcOrd="4" destOrd="0" parTransId="{F1500F62-51D7-490A-A378-3DB16E1F59C4}" sibTransId="{D29989F9-7F5E-4BDA-8704-42D1EAD0F7B5}"/>
    <dgm:cxn modelId="{296F52D3-11DB-4751-85A8-3C4D8F8DDE2E}" srcId="{DBD8A3DF-C812-4992-B305-8E8BA6D55911}" destId="{A05995AB-5351-44FB-A7FB-89142A4212FC}" srcOrd="1" destOrd="0" parTransId="{78B8E31C-ECE0-4833-A0F8-A026AF411186}" sibTransId="{4C2ACD74-E2BC-42A2-9F5B-3DE4EE1DFD67}"/>
    <dgm:cxn modelId="{FCD95ED6-32DF-429A-BF88-BA3A2DFA30A4}" type="presOf" srcId="{A05995AB-5351-44FB-A7FB-89142A4212FC}" destId="{49B958D3-E176-4D2C-A549-A1DC6255DEAD}" srcOrd="0" destOrd="0" presId="urn:microsoft.com/office/officeart/2005/8/layout/vList2"/>
    <dgm:cxn modelId="{DCA2DE31-1800-4BF0-BC6F-8DB6A1A03B0E}" srcId="{DBD8A3DF-C812-4992-B305-8E8BA6D55911}" destId="{7DA79745-2C33-4886-888E-0F6B43698BD7}" srcOrd="3" destOrd="0" parTransId="{2CB9B069-88DA-4B38-80D6-F57203BA652B}" sibTransId="{66D1363F-B7E8-4565-B904-F624BB237D55}"/>
    <dgm:cxn modelId="{2D8D1CC9-C157-4436-A098-2630E391D48B}" type="presParOf" srcId="{AAAA0638-160C-4525-AB9C-0D6010A1E2BD}" destId="{65139E15-6134-4055-90CB-C79354A7928F}" srcOrd="0" destOrd="0" presId="urn:microsoft.com/office/officeart/2005/8/layout/vList2"/>
    <dgm:cxn modelId="{7432B05D-D261-4562-85B8-F64656C236C4}" type="presParOf" srcId="{AAAA0638-160C-4525-AB9C-0D6010A1E2BD}" destId="{6AE43405-A855-4DC4-87EE-9354F3409348}" srcOrd="1" destOrd="0" presId="urn:microsoft.com/office/officeart/2005/8/layout/vList2"/>
    <dgm:cxn modelId="{03E38681-77C6-4306-B550-34C8DB243FEC}" type="presParOf" srcId="{AAAA0638-160C-4525-AB9C-0D6010A1E2BD}" destId="{49B958D3-E176-4D2C-A549-A1DC6255DEAD}" srcOrd="2" destOrd="0" presId="urn:microsoft.com/office/officeart/2005/8/layout/vList2"/>
    <dgm:cxn modelId="{470D8DD9-1E21-4A0B-AE29-E5D6CF859AAB}" type="presParOf" srcId="{AAAA0638-160C-4525-AB9C-0D6010A1E2BD}" destId="{6B5D09A8-04CA-41FB-B2D2-AA4BE525D5D1}" srcOrd="3" destOrd="0" presId="urn:microsoft.com/office/officeart/2005/8/layout/vList2"/>
    <dgm:cxn modelId="{0FEFD6DB-A282-4DFB-AE6E-3192A3C836F5}" type="presParOf" srcId="{AAAA0638-160C-4525-AB9C-0D6010A1E2BD}" destId="{2416EC5E-1114-4723-BD1E-5394E8E49D36}" srcOrd="4" destOrd="0" presId="urn:microsoft.com/office/officeart/2005/8/layout/vList2"/>
    <dgm:cxn modelId="{6DB7F0DA-D178-4729-B6D5-4AD4E6789F8C}" type="presParOf" srcId="{AAAA0638-160C-4525-AB9C-0D6010A1E2BD}" destId="{C8C51C3F-BC85-4D0E-8E05-7660F7E613BF}" srcOrd="5" destOrd="0" presId="urn:microsoft.com/office/officeart/2005/8/layout/vList2"/>
    <dgm:cxn modelId="{A41FF87B-18AB-4606-9762-6D6A310B24F2}" type="presParOf" srcId="{AAAA0638-160C-4525-AB9C-0D6010A1E2BD}" destId="{89D70F58-4B9E-47EC-BDDE-3DBACDA33521}" srcOrd="6" destOrd="0" presId="urn:microsoft.com/office/officeart/2005/8/layout/vList2"/>
    <dgm:cxn modelId="{7BC3AAB9-25DF-4A1D-8FFD-44A5B4B211AB}" type="presParOf" srcId="{AAAA0638-160C-4525-AB9C-0D6010A1E2BD}" destId="{179A0CAA-5456-41B9-977A-EE84C41E4CAA}" srcOrd="7" destOrd="0" presId="urn:microsoft.com/office/officeart/2005/8/layout/vList2"/>
    <dgm:cxn modelId="{17CFCE04-2A40-4E6C-879B-078248CC8F54}" type="presParOf" srcId="{AAAA0638-160C-4525-AB9C-0D6010A1E2BD}" destId="{7E9CB825-FCCD-476C-847D-B2335B1D314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04304C-00A3-43A1-B17E-763352F4F6DD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204D11-A948-46B3-A4EA-202A4A3FD97F}">
      <dgm:prSet phldrT="[Text]"/>
      <dgm:spPr/>
      <dgm:t>
        <a:bodyPr/>
        <a:lstStyle/>
        <a:p>
          <a:r>
            <a:rPr lang="x-none" b="1" u="none" smtClean="0"/>
            <a:t>Fire Department Safety Officer Association (FDSOA)</a:t>
          </a:r>
          <a:endParaRPr lang="en-US" dirty="0"/>
        </a:p>
      </dgm:t>
    </dgm:pt>
    <dgm:pt modelId="{E8E704C2-E3F8-4A1B-98CB-70C658AA3AFB}" type="parTrans" cxnId="{03CABC43-9FB8-48D8-898C-768DB02CE119}">
      <dgm:prSet/>
      <dgm:spPr/>
      <dgm:t>
        <a:bodyPr/>
        <a:lstStyle/>
        <a:p>
          <a:endParaRPr lang="en-US"/>
        </a:p>
      </dgm:t>
    </dgm:pt>
    <dgm:pt modelId="{B4BCFB81-1836-4F26-8ACC-C691C7E4C8EB}" type="sibTrans" cxnId="{03CABC43-9FB8-48D8-898C-768DB02CE119}">
      <dgm:prSet/>
      <dgm:spPr/>
      <dgm:t>
        <a:bodyPr/>
        <a:lstStyle/>
        <a:p>
          <a:endParaRPr lang="en-US"/>
        </a:p>
      </dgm:t>
    </dgm:pt>
    <dgm:pt modelId="{825C820B-07E6-4ADC-9D5E-A4846D3FAB19}">
      <dgm:prSet/>
      <dgm:spPr/>
      <dgm:t>
        <a:bodyPr/>
        <a:lstStyle/>
        <a:p>
          <a:r>
            <a:rPr lang="x-none" b="1" u="none" smtClean="0"/>
            <a:t>International Society of Fire Service Instructors (ISFSI)</a:t>
          </a:r>
          <a:endParaRPr lang="en-US" b="1" u="none"/>
        </a:p>
      </dgm:t>
    </dgm:pt>
    <dgm:pt modelId="{86A5497D-5331-4759-BC92-089B9B998659}" type="parTrans" cxnId="{B966F458-DB91-450A-A16C-36111250C223}">
      <dgm:prSet/>
      <dgm:spPr/>
      <dgm:t>
        <a:bodyPr/>
        <a:lstStyle/>
        <a:p>
          <a:endParaRPr lang="en-US"/>
        </a:p>
      </dgm:t>
    </dgm:pt>
    <dgm:pt modelId="{285C3103-76C3-4479-B6A3-D455FA114813}" type="sibTrans" cxnId="{B966F458-DB91-450A-A16C-36111250C223}">
      <dgm:prSet/>
      <dgm:spPr/>
      <dgm:t>
        <a:bodyPr/>
        <a:lstStyle/>
        <a:p>
          <a:endParaRPr lang="en-US"/>
        </a:p>
      </dgm:t>
    </dgm:pt>
    <dgm:pt modelId="{839FB2FD-F309-4607-BD23-551E62326ACC}">
      <dgm:prSet/>
      <dgm:spPr/>
      <dgm:t>
        <a:bodyPr/>
        <a:lstStyle/>
        <a:p>
          <a:r>
            <a:rPr lang="x-none" b="1" u="none" smtClean="0"/>
            <a:t>American Society of Safety Engineers (ASSE)</a:t>
          </a:r>
          <a:endParaRPr lang="en-US" b="1" u="none"/>
        </a:p>
      </dgm:t>
    </dgm:pt>
    <dgm:pt modelId="{51B08887-0B94-4A39-A520-D58473E1D3BC}" type="parTrans" cxnId="{1DEF0139-A2BA-43E0-9092-0C1B7FD63A4B}">
      <dgm:prSet/>
      <dgm:spPr/>
      <dgm:t>
        <a:bodyPr/>
        <a:lstStyle/>
        <a:p>
          <a:endParaRPr lang="en-US"/>
        </a:p>
      </dgm:t>
    </dgm:pt>
    <dgm:pt modelId="{B210F6EE-3C73-403B-A72D-F8CB5FFCF10A}" type="sibTrans" cxnId="{1DEF0139-A2BA-43E0-9092-0C1B7FD63A4B}">
      <dgm:prSet/>
      <dgm:spPr/>
      <dgm:t>
        <a:bodyPr/>
        <a:lstStyle/>
        <a:p>
          <a:endParaRPr lang="en-US"/>
        </a:p>
      </dgm:t>
    </dgm:pt>
    <dgm:pt modelId="{732C9E69-44B7-48B7-884E-7C64F23A502E}" type="pres">
      <dgm:prSet presAssocID="{BE04304C-00A3-43A1-B17E-763352F4F6D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69042B5-5633-4CA6-988B-BBDC1A94A140}" type="pres">
      <dgm:prSet presAssocID="{6F204D11-A948-46B3-A4EA-202A4A3FD97F}" presName="noChildren" presStyleCnt="0"/>
      <dgm:spPr/>
    </dgm:pt>
    <dgm:pt modelId="{433CAF70-F351-4248-9E8C-0C989B98A7A9}" type="pres">
      <dgm:prSet presAssocID="{6F204D11-A948-46B3-A4EA-202A4A3FD97F}" presName="gap" presStyleCnt="0"/>
      <dgm:spPr/>
    </dgm:pt>
    <dgm:pt modelId="{CB2C3EE7-8980-4080-B314-9A576BDB26B7}" type="pres">
      <dgm:prSet presAssocID="{6F204D11-A948-46B3-A4EA-202A4A3FD97F}" presName="medCircle2" presStyleLbl="vennNode1" presStyleIdx="0" presStyleCnt="3"/>
      <dgm:spPr/>
    </dgm:pt>
    <dgm:pt modelId="{661A1B5F-F670-4747-ADC2-31D403ECD12B}" type="pres">
      <dgm:prSet presAssocID="{6F204D11-A948-46B3-A4EA-202A4A3FD97F}" presName="txLvlOnly1" presStyleLbl="revTx" presStyleIdx="0" presStyleCnt="3"/>
      <dgm:spPr/>
      <dgm:t>
        <a:bodyPr/>
        <a:lstStyle/>
        <a:p>
          <a:endParaRPr lang="en-US"/>
        </a:p>
      </dgm:t>
    </dgm:pt>
    <dgm:pt modelId="{387CEA7B-9055-4D48-8E39-1BBCF57F2EAE}" type="pres">
      <dgm:prSet presAssocID="{825C820B-07E6-4ADC-9D5E-A4846D3FAB19}" presName="noChildren" presStyleCnt="0"/>
      <dgm:spPr/>
    </dgm:pt>
    <dgm:pt modelId="{683E1B15-D9D4-411C-AE92-F737AFC2C863}" type="pres">
      <dgm:prSet presAssocID="{825C820B-07E6-4ADC-9D5E-A4846D3FAB19}" presName="gap" presStyleCnt="0"/>
      <dgm:spPr/>
    </dgm:pt>
    <dgm:pt modelId="{C2B994D8-3EC6-45DE-A2A1-87C5316D8AF7}" type="pres">
      <dgm:prSet presAssocID="{825C820B-07E6-4ADC-9D5E-A4846D3FAB19}" presName="medCircle2" presStyleLbl="vennNode1" presStyleIdx="1" presStyleCnt="3"/>
      <dgm:spPr/>
    </dgm:pt>
    <dgm:pt modelId="{6841E57D-3E8A-4B28-B5D6-409C44D2382D}" type="pres">
      <dgm:prSet presAssocID="{825C820B-07E6-4ADC-9D5E-A4846D3FAB19}" presName="txLvlOnly1" presStyleLbl="revTx" presStyleIdx="1" presStyleCnt="3"/>
      <dgm:spPr/>
      <dgm:t>
        <a:bodyPr/>
        <a:lstStyle/>
        <a:p>
          <a:endParaRPr lang="en-US"/>
        </a:p>
      </dgm:t>
    </dgm:pt>
    <dgm:pt modelId="{5F2FBDF0-C0B0-47A6-9F12-82B7F270D6F8}" type="pres">
      <dgm:prSet presAssocID="{839FB2FD-F309-4607-BD23-551E62326ACC}" presName="noChildren" presStyleCnt="0"/>
      <dgm:spPr/>
    </dgm:pt>
    <dgm:pt modelId="{ECDF67CE-1992-402C-AB40-0F2695476EAB}" type="pres">
      <dgm:prSet presAssocID="{839FB2FD-F309-4607-BD23-551E62326ACC}" presName="gap" presStyleCnt="0"/>
      <dgm:spPr/>
    </dgm:pt>
    <dgm:pt modelId="{8031BFCF-DF9E-4DC8-822F-FF03E21E4B2A}" type="pres">
      <dgm:prSet presAssocID="{839FB2FD-F309-4607-BD23-551E62326ACC}" presName="medCircle2" presStyleLbl="vennNode1" presStyleIdx="2" presStyleCnt="3"/>
      <dgm:spPr/>
    </dgm:pt>
    <dgm:pt modelId="{56959627-E4D9-4904-9C43-BAAD12C46C8E}" type="pres">
      <dgm:prSet presAssocID="{839FB2FD-F309-4607-BD23-551E62326ACC}" presName="txLvlOnly1" presStyleLbl="revTx" presStyleIdx="2" presStyleCnt="3"/>
      <dgm:spPr/>
      <dgm:t>
        <a:bodyPr/>
        <a:lstStyle/>
        <a:p>
          <a:endParaRPr lang="en-US"/>
        </a:p>
      </dgm:t>
    </dgm:pt>
  </dgm:ptLst>
  <dgm:cxnLst>
    <dgm:cxn modelId="{03CABC43-9FB8-48D8-898C-768DB02CE119}" srcId="{BE04304C-00A3-43A1-B17E-763352F4F6DD}" destId="{6F204D11-A948-46B3-A4EA-202A4A3FD97F}" srcOrd="0" destOrd="0" parTransId="{E8E704C2-E3F8-4A1B-98CB-70C658AA3AFB}" sibTransId="{B4BCFB81-1836-4F26-8ACC-C691C7E4C8EB}"/>
    <dgm:cxn modelId="{1DEF0139-A2BA-43E0-9092-0C1B7FD63A4B}" srcId="{BE04304C-00A3-43A1-B17E-763352F4F6DD}" destId="{839FB2FD-F309-4607-BD23-551E62326ACC}" srcOrd="2" destOrd="0" parTransId="{51B08887-0B94-4A39-A520-D58473E1D3BC}" sibTransId="{B210F6EE-3C73-403B-A72D-F8CB5FFCF10A}"/>
    <dgm:cxn modelId="{9589746E-A3C9-46EA-982C-CA7396FA3578}" type="presOf" srcId="{6F204D11-A948-46B3-A4EA-202A4A3FD97F}" destId="{661A1B5F-F670-4747-ADC2-31D403ECD12B}" srcOrd="0" destOrd="0" presId="urn:microsoft.com/office/officeart/2008/layout/VerticalCircleList"/>
    <dgm:cxn modelId="{01DD5E6B-B62C-4B4B-ABF0-3E1233F29DA7}" type="presOf" srcId="{825C820B-07E6-4ADC-9D5E-A4846D3FAB19}" destId="{6841E57D-3E8A-4B28-B5D6-409C44D2382D}" srcOrd="0" destOrd="0" presId="urn:microsoft.com/office/officeart/2008/layout/VerticalCircleList"/>
    <dgm:cxn modelId="{B966F458-DB91-450A-A16C-36111250C223}" srcId="{BE04304C-00A3-43A1-B17E-763352F4F6DD}" destId="{825C820B-07E6-4ADC-9D5E-A4846D3FAB19}" srcOrd="1" destOrd="0" parTransId="{86A5497D-5331-4759-BC92-089B9B998659}" sibTransId="{285C3103-76C3-4479-B6A3-D455FA114813}"/>
    <dgm:cxn modelId="{C80EA188-B5F9-4E31-8978-6467744D8A95}" type="presOf" srcId="{BE04304C-00A3-43A1-B17E-763352F4F6DD}" destId="{732C9E69-44B7-48B7-884E-7C64F23A502E}" srcOrd="0" destOrd="0" presId="urn:microsoft.com/office/officeart/2008/layout/VerticalCircleList"/>
    <dgm:cxn modelId="{10E49ED8-771C-45A8-AC55-CEB3FBF8BB83}" type="presOf" srcId="{839FB2FD-F309-4607-BD23-551E62326ACC}" destId="{56959627-E4D9-4904-9C43-BAAD12C46C8E}" srcOrd="0" destOrd="0" presId="urn:microsoft.com/office/officeart/2008/layout/VerticalCircleList"/>
    <dgm:cxn modelId="{C6F38387-D83D-4984-A69E-496F320ACC55}" type="presParOf" srcId="{732C9E69-44B7-48B7-884E-7C64F23A502E}" destId="{B69042B5-5633-4CA6-988B-BBDC1A94A140}" srcOrd="0" destOrd="0" presId="urn:microsoft.com/office/officeart/2008/layout/VerticalCircleList"/>
    <dgm:cxn modelId="{206EC5FB-F979-473A-B513-21FEFA900EA9}" type="presParOf" srcId="{B69042B5-5633-4CA6-988B-BBDC1A94A140}" destId="{433CAF70-F351-4248-9E8C-0C989B98A7A9}" srcOrd="0" destOrd="0" presId="urn:microsoft.com/office/officeart/2008/layout/VerticalCircleList"/>
    <dgm:cxn modelId="{EC4F0D92-3F24-492C-A611-D9A9B18CCE11}" type="presParOf" srcId="{B69042B5-5633-4CA6-988B-BBDC1A94A140}" destId="{CB2C3EE7-8980-4080-B314-9A576BDB26B7}" srcOrd="1" destOrd="0" presId="urn:microsoft.com/office/officeart/2008/layout/VerticalCircleList"/>
    <dgm:cxn modelId="{3DD6F1EA-9C1F-44DD-BA4E-EC914EA56326}" type="presParOf" srcId="{B69042B5-5633-4CA6-988B-BBDC1A94A140}" destId="{661A1B5F-F670-4747-ADC2-31D403ECD12B}" srcOrd="2" destOrd="0" presId="urn:microsoft.com/office/officeart/2008/layout/VerticalCircleList"/>
    <dgm:cxn modelId="{6FF8BE62-8B5A-4454-98D0-FB625B51DAD0}" type="presParOf" srcId="{732C9E69-44B7-48B7-884E-7C64F23A502E}" destId="{387CEA7B-9055-4D48-8E39-1BBCF57F2EAE}" srcOrd="1" destOrd="0" presId="urn:microsoft.com/office/officeart/2008/layout/VerticalCircleList"/>
    <dgm:cxn modelId="{CA2349BA-4931-4287-99AE-0341C0E1254D}" type="presParOf" srcId="{387CEA7B-9055-4D48-8E39-1BBCF57F2EAE}" destId="{683E1B15-D9D4-411C-AE92-F737AFC2C863}" srcOrd="0" destOrd="0" presId="urn:microsoft.com/office/officeart/2008/layout/VerticalCircleList"/>
    <dgm:cxn modelId="{ADF1868B-CAB1-4AB1-8120-44CEE480EE88}" type="presParOf" srcId="{387CEA7B-9055-4D48-8E39-1BBCF57F2EAE}" destId="{C2B994D8-3EC6-45DE-A2A1-87C5316D8AF7}" srcOrd="1" destOrd="0" presId="urn:microsoft.com/office/officeart/2008/layout/VerticalCircleList"/>
    <dgm:cxn modelId="{80C7C28F-524D-4491-9AA5-A3AB6EF13CE2}" type="presParOf" srcId="{387CEA7B-9055-4D48-8E39-1BBCF57F2EAE}" destId="{6841E57D-3E8A-4B28-B5D6-409C44D2382D}" srcOrd="2" destOrd="0" presId="urn:microsoft.com/office/officeart/2008/layout/VerticalCircleList"/>
    <dgm:cxn modelId="{94BD39C3-4146-4123-849F-761DB491170D}" type="presParOf" srcId="{732C9E69-44B7-48B7-884E-7C64F23A502E}" destId="{5F2FBDF0-C0B0-47A6-9F12-82B7F270D6F8}" srcOrd="2" destOrd="0" presId="urn:microsoft.com/office/officeart/2008/layout/VerticalCircleList"/>
    <dgm:cxn modelId="{427E554A-C69B-42CC-A261-D0A411437204}" type="presParOf" srcId="{5F2FBDF0-C0B0-47A6-9F12-82B7F270D6F8}" destId="{ECDF67CE-1992-402C-AB40-0F2695476EAB}" srcOrd="0" destOrd="0" presId="urn:microsoft.com/office/officeart/2008/layout/VerticalCircleList"/>
    <dgm:cxn modelId="{394475BA-69CE-41B6-B03D-CE4F9C31B531}" type="presParOf" srcId="{5F2FBDF0-C0B0-47A6-9F12-82B7F270D6F8}" destId="{8031BFCF-DF9E-4DC8-822F-FF03E21E4B2A}" srcOrd="1" destOrd="0" presId="urn:microsoft.com/office/officeart/2008/layout/VerticalCircleList"/>
    <dgm:cxn modelId="{211BCAE1-8F06-4CFF-A6B1-0B1B6FD621E9}" type="presParOf" srcId="{5F2FBDF0-C0B0-47A6-9F12-82B7F270D6F8}" destId="{56959627-E4D9-4904-9C43-BAAD12C46C8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99088-881D-4918-9DC1-7A0477E75C85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ABA793-31B2-4ABA-AB1F-A45409597FCB}">
      <dgm:prSet phldrT="[Text]"/>
      <dgm:spPr/>
      <dgm:t>
        <a:bodyPr/>
        <a:lstStyle/>
        <a:p>
          <a:r>
            <a:rPr lang="x-none" b="1" u="none" smtClean="0"/>
            <a:t>National Registry of Emergency Medical Technicians (NREMT)</a:t>
          </a:r>
          <a:endParaRPr lang="en-US" dirty="0"/>
        </a:p>
      </dgm:t>
    </dgm:pt>
    <dgm:pt modelId="{3AEC5A9A-48BA-4896-9AF6-8F51B041ACA2}" type="parTrans" cxnId="{323EB8BA-9BDE-4631-9659-EE0A7AF23A01}">
      <dgm:prSet/>
      <dgm:spPr/>
      <dgm:t>
        <a:bodyPr/>
        <a:lstStyle/>
        <a:p>
          <a:endParaRPr lang="en-US"/>
        </a:p>
      </dgm:t>
    </dgm:pt>
    <dgm:pt modelId="{8BE34F2C-333E-479C-8983-3DE69977EB5D}" type="sibTrans" cxnId="{323EB8BA-9BDE-4631-9659-EE0A7AF23A01}">
      <dgm:prSet/>
      <dgm:spPr/>
      <dgm:t>
        <a:bodyPr/>
        <a:lstStyle/>
        <a:p>
          <a:endParaRPr lang="en-US"/>
        </a:p>
      </dgm:t>
    </dgm:pt>
    <dgm:pt modelId="{3DB7E877-A3EC-437A-A703-ACEB7C77D969}">
      <dgm:prSet/>
      <dgm:spPr/>
      <dgm:t>
        <a:bodyPr/>
        <a:lstStyle/>
        <a:p>
          <a:r>
            <a:rPr lang="x-none" b="1" u="none" smtClean="0"/>
            <a:t>International Fire Service Accreditation Congress (IFSAC) </a:t>
          </a:r>
          <a:endParaRPr lang="en-US" b="1" u="none"/>
        </a:p>
      </dgm:t>
    </dgm:pt>
    <dgm:pt modelId="{F2E5998D-9B36-4DC8-BB00-282C8A7EC0E5}" type="parTrans" cxnId="{73A38EBB-72F3-49FF-AA48-4F4E8703F658}">
      <dgm:prSet/>
      <dgm:spPr/>
      <dgm:t>
        <a:bodyPr/>
        <a:lstStyle/>
        <a:p>
          <a:endParaRPr lang="en-US"/>
        </a:p>
      </dgm:t>
    </dgm:pt>
    <dgm:pt modelId="{41CCA920-6E27-4624-950C-A3970634AB33}" type="sibTrans" cxnId="{73A38EBB-72F3-49FF-AA48-4F4E8703F658}">
      <dgm:prSet/>
      <dgm:spPr/>
      <dgm:t>
        <a:bodyPr/>
        <a:lstStyle/>
        <a:p>
          <a:endParaRPr lang="en-US"/>
        </a:p>
      </dgm:t>
    </dgm:pt>
    <dgm:pt modelId="{50076CB9-DF04-40AA-B0E4-6D89A393EE5B}">
      <dgm:prSet/>
      <dgm:spPr/>
      <dgm:t>
        <a:bodyPr/>
        <a:lstStyle/>
        <a:p>
          <a:r>
            <a:rPr lang="x-none" b="1" u="none" smtClean="0"/>
            <a:t>National Board on Fire Service Professional Qualifications (ProBoard)</a:t>
          </a:r>
          <a:endParaRPr lang="en-US" b="1" u="none"/>
        </a:p>
      </dgm:t>
    </dgm:pt>
    <dgm:pt modelId="{E8F042EC-9F2D-4523-8EFB-5F7D2FDC015E}" type="parTrans" cxnId="{C444CAF9-3D34-4B66-940D-77664B1F8B72}">
      <dgm:prSet/>
      <dgm:spPr/>
      <dgm:t>
        <a:bodyPr/>
        <a:lstStyle/>
        <a:p>
          <a:endParaRPr lang="en-US"/>
        </a:p>
      </dgm:t>
    </dgm:pt>
    <dgm:pt modelId="{86FC9E67-2842-4B77-8B11-D570211345E3}" type="sibTrans" cxnId="{C444CAF9-3D34-4B66-940D-77664B1F8B72}">
      <dgm:prSet/>
      <dgm:spPr/>
      <dgm:t>
        <a:bodyPr/>
        <a:lstStyle/>
        <a:p>
          <a:endParaRPr lang="en-US"/>
        </a:p>
      </dgm:t>
    </dgm:pt>
    <dgm:pt modelId="{9F28DD1E-4084-446B-8E8C-B28841263D46}" type="pres">
      <dgm:prSet presAssocID="{6DB99088-881D-4918-9DC1-7A0477E75C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37AAA2-9E7F-4F66-8B1C-079A2A4BB6CE}" type="pres">
      <dgm:prSet presAssocID="{B6ABA793-31B2-4ABA-AB1F-A45409597FCB}" presName="vertOne" presStyleCnt="0"/>
      <dgm:spPr/>
    </dgm:pt>
    <dgm:pt modelId="{B773FA45-2593-4F0E-AD3D-748AE3E748D9}" type="pres">
      <dgm:prSet presAssocID="{B6ABA793-31B2-4ABA-AB1F-A45409597FCB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6BC95-92E0-401C-A4A1-3995997DA38A}" type="pres">
      <dgm:prSet presAssocID="{B6ABA793-31B2-4ABA-AB1F-A45409597FCB}" presName="horzOne" presStyleCnt="0"/>
      <dgm:spPr/>
    </dgm:pt>
    <dgm:pt modelId="{81F6FCB9-E311-4F52-89AD-194847825C9D}" type="pres">
      <dgm:prSet presAssocID="{8BE34F2C-333E-479C-8983-3DE69977EB5D}" presName="sibSpaceOne" presStyleCnt="0"/>
      <dgm:spPr/>
    </dgm:pt>
    <dgm:pt modelId="{4F463BEA-8B66-4CA3-B73E-B8F69190BF10}" type="pres">
      <dgm:prSet presAssocID="{3DB7E877-A3EC-437A-A703-ACEB7C77D969}" presName="vertOne" presStyleCnt="0"/>
      <dgm:spPr/>
    </dgm:pt>
    <dgm:pt modelId="{55FA67BF-77CC-4FE9-9FAC-47C2EBFC1AD7}" type="pres">
      <dgm:prSet presAssocID="{3DB7E877-A3EC-437A-A703-ACEB7C77D969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257C2-E909-4463-84BE-CB94FDE2640B}" type="pres">
      <dgm:prSet presAssocID="{3DB7E877-A3EC-437A-A703-ACEB7C77D969}" presName="horzOne" presStyleCnt="0"/>
      <dgm:spPr/>
    </dgm:pt>
    <dgm:pt modelId="{7A6909AB-DF21-42F7-AC30-ED67359DBE95}" type="pres">
      <dgm:prSet presAssocID="{41CCA920-6E27-4624-950C-A3970634AB33}" presName="sibSpaceOne" presStyleCnt="0"/>
      <dgm:spPr/>
    </dgm:pt>
    <dgm:pt modelId="{EB297EC2-977E-4894-A1F6-E1BAF770838B}" type="pres">
      <dgm:prSet presAssocID="{50076CB9-DF04-40AA-B0E4-6D89A393EE5B}" presName="vertOne" presStyleCnt="0"/>
      <dgm:spPr/>
    </dgm:pt>
    <dgm:pt modelId="{B45958D8-D058-4B5C-854A-2C546CBBB224}" type="pres">
      <dgm:prSet presAssocID="{50076CB9-DF04-40AA-B0E4-6D89A393EE5B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D780D5-C96C-45AC-88DC-20D1ED78A9D2}" type="pres">
      <dgm:prSet presAssocID="{50076CB9-DF04-40AA-B0E4-6D89A393EE5B}" presName="horzOne" presStyleCnt="0"/>
      <dgm:spPr/>
    </dgm:pt>
  </dgm:ptLst>
  <dgm:cxnLst>
    <dgm:cxn modelId="{62EF3DAA-D528-4561-A394-B1750A4B41E2}" type="presOf" srcId="{50076CB9-DF04-40AA-B0E4-6D89A393EE5B}" destId="{B45958D8-D058-4B5C-854A-2C546CBBB224}" srcOrd="0" destOrd="0" presId="urn:microsoft.com/office/officeart/2005/8/layout/hierarchy4"/>
    <dgm:cxn modelId="{323EB8BA-9BDE-4631-9659-EE0A7AF23A01}" srcId="{6DB99088-881D-4918-9DC1-7A0477E75C85}" destId="{B6ABA793-31B2-4ABA-AB1F-A45409597FCB}" srcOrd="0" destOrd="0" parTransId="{3AEC5A9A-48BA-4896-9AF6-8F51B041ACA2}" sibTransId="{8BE34F2C-333E-479C-8983-3DE69977EB5D}"/>
    <dgm:cxn modelId="{C444CAF9-3D34-4B66-940D-77664B1F8B72}" srcId="{6DB99088-881D-4918-9DC1-7A0477E75C85}" destId="{50076CB9-DF04-40AA-B0E4-6D89A393EE5B}" srcOrd="2" destOrd="0" parTransId="{E8F042EC-9F2D-4523-8EFB-5F7D2FDC015E}" sibTransId="{86FC9E67-2842-4B77-8B11-D570211345E3}"/>
    <dgm:cxn modelId="{73A38EBB-72F3-49FF-AA48-4F4E8703F658}" srcId="{6DB99088-881D-4918-9DC1-7A0477E75C85}" destId="{3DB7E877-A3EC-437A-A703-ACEB7C77D969}" srcOrd="1" destOrd="0" parTransId="{F2E5998D-9B36-4DC8-BB00-282C8A7EC0E5}" sibTransId="{41CCA920-6E27-4624-950C-A3970634AB33}"/>
    <dgm:cxn modelId="{2707A57B-AF98-4C49-A67B-CEE0C9911197}" type="presOf" srcId="{6DB99088-881D-4918-9DC1-7A0477E75C85}" destId="{9F28DD1E-4084-446B-8E8C-B28841263D46}" srcOrd="0" destOrd="0" presId="urn:microsoft.com/office/officeart/2005/8/layout/hierarchy4"/>
    <dgm:cxn modelId="{908F4DCF-2A80-4133-9EF9-98F2F8CEF8C7}" type="presOf" srcId="{3DB7E877-A3EC-437A-A703-ACEB7C77D969}" destId="{55FA67BF-77CC-4FE9-9FAC-47C2EBFC1AD7}" srcOrd="0" destOrd="0" presId="urn:microsoft.com/office/officeart/2005/8/layout/hierarchy4"/>
    <dgm:cxn modelId="{D69AF6CF-A1C2-42DE-A382-0B5FA9602EC5}" type="presOf" srcId="{B6ABA793-31B2-4ABA-AB1F-A45409597FCB}" destId="{B773FA45-2593-4F0E-AD3D-748AE3E748D9}" srcOrd="0" destOrd="0" presId="urn:microsoft.com/office/officeart/2005/8/layout/hierarchy4"/>
    <dgm:cxn modelId="{2B704160-F2F8-4116-AD8C-F31B54D0A13B}" type="presParOf" srcId="{9F28DD1E-4084-446B-8E8C-B28841263D46}" destId="{8337AAA2-9E7F-4F66-8B1C-079A2A4BB6CE}" srcOrd="0" destOrd="0" presId="urn:microsoft.com/office/officeart/2005/8/layout/hierarchy4"/>
    <dgm:cxn modelId="{D97F72D5-2400-4586-84EF-8490484F1831}" type="presParOf" srcId="{8337AAA2-9E7F-4F66-8B1C-079A2A4BB6CE}" destId="{B773FA45-2593-4F0E-AD3D-748AE3E748D9}" srcOrd="0" destOrd="0" presId="urn:microsoft.com/office/officeart/2005/8/layout/hierarchy4"/>
    <dgm:cxn modelId="{67DD4347-9562-4BFF-BF59-080F67097B55}" type="presParOf" srcId="{8337AAA2-9E7F-4F66-8B1C-079A2A4BB6CE}" destId="{6456BC95-92E0-401C-A4A1-3995997DA38A}" srcOrd="1" destOrd="0" presId="urn:microsoft.com/office/officeart/2005/8/layout/hierarchy4"/>
    <dgm:cxn modelId="{0C8DF878-A3C5-415F-AAD7-94BB1A7B9D2F}" type="presParOf" srcId="{9F28DD1E-4084-446B-8E8C-B28841263D46}" destId="{81F6FCB9-E311-4F52-89AD-194847825C9D}" srcOrd="1" destOrd="0" presId="urn:microsoft.com/office/officeart/2005/8/layout/hierarchy4"/>
    <dgm:cxn modelId="{DD0847CE-3322-4EEA-8285-95B39A1467DF}" type="presParOf" srcId="{9F28DD1E-4084-446B-8E8C-B28841263D46}" destId="{4F463BEA-8B66-4CA3-B73E-B8F69190BF10}" srcOrd="2" destOrd="0" presId="urn:microsoft.com/office/officeart/2005/8/layout/hierarchy4"/>
    <dgm:cxn modelId="{F0BFC24F-49ED-49CC-A30E-A0046B39A0A7}" type="presParOf" srcId="{4F463BEA-8B66-4CA3-B73E-B8F69190BF10}" destId="{55FA67BF-77CC-4FE9-9FAC-47C2EBFC1AD7}" srcOrd="0" destOrd="0" presId="urn:microsoft.com/office/officeart/2005/8/layout/hierarchy4"/>
    <dgm:cxn modelId="{74F0DB07-BF91-4FD4-8B1E-20C6DD3A62C2}" type="presParOf" srcId="{4F463BEA-8B66-4CA3-B73E-B8F69190BF10}" destId="{069257C2-E909-4463-84BE-CB94FDE2640B}" srcOrd="1" destOrd="0" presId="urn:microsoft.com/office/officeart/2005/8/layout/hierarchy4"/>
    <dgm:cxn modelId="{2AF6E849-596A-471C-BEC8-69591ACB224F}" type="presParOf" srcId="{9F28DD1E-4084-446B-8E8C-B28841263D46}" destId="{7A6909AB-DF21-42F7-AC30-ED67359DBE95}" srcOrd="3" destOrd="0" presId="urn:microsoft.com/office/officeart/2005/8/layout/hierarchy4"/>
    <dgm:cxn modelId="{66CB6794-E393-4F4C-8D41-33AA597DE78D}" type="presParOf" srcId="{9F28DD1E-4084-446B-8E8C-B28841263D46}" destId="{EB297EC2-977E-4894-A1F6-E1BAF770838B}" srcOrd="4" destOrd="0" presId="urn:microsoft.com/office/officeart/2005/8/layout/hierarchy4"/>
    <dgm:cxn modelId="{4934660B-8DE6-4024-98F6-0D9FA34FA79D}" type="presParOf" srcId="{EB297EC2-977E-4894-A1F6-E1BAF770838B}" destId="{B45958D8-D058-4B5C-854A-2C546CBBB224}" srcOrd="0" destOrd="0" presId="urn:microsoft.com/office/officeart/2005/8/layout/hierarchy4"/>
    <dgm:cxn modelId="{8A2E597E-5BF5-48B7-A21C-C5DD43A3C432}" type="presParOf" srcId="{EB297EC2-977E-4894-A1F6-E1BAF770838B}" destId="{6CD780D5-C96C-45AC-88DC-20D1ED78A9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B57D1A-50CB-42E0-BD25-1CB7C91663B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D84382-9D86-4FAE-88EF-4A717BF6905A}">
      <dgm:prSet phldrT="[Text]"/>
      <dgm:spPr/>
      <dgm:t>
        <a:bodyPr/>
        <a:lstStyle/>
        <a:p>
          <a:r>
            <a:rPr lang="en-US" b="1" dirty="0" smtClean="0"/>
            <a:t>Providing rules and guidelines in writing </a:t>
          </a:r>
          <a:endParaRPr lang="en-US" dirty="0"/>
        </a:p>
      </dgm:t>
    </dgm:pt>
    <dgm:pt modelId="{F6D1F902-10A3-417F-AA76-6BBA90CBBBAE}" type="parTrans" cxnId="{8CB630D7-9ED1-4295-A1A5-94BF7A7094A1}">
      <dgm:prSet/>
      <dgm:spPr/>
      <dgm:t>
        <a:bodyPr/>
        <a:lstStyle/>
        <a:p>
          <a:endParaRPr lang="en-US"/>
        </a:p>
      </dgm:t>
    </dgm:pt>
    <dgm:pt modelId="{84936817-34D4-456D-99FF-594BF9A81F3E}" type="sibTrans" cxnId="{8CB630D7-9ED1-4295-A1A5-94BF7A7094A1}">
      <dgm:prSet/>
      <dgm:spPr/>
      <dgm:t>
        <a:bodyPr/>
        <a:lstStyle/>
        <a:p>
          <a:endParaRPr lang="en-US"/>
        </a:p>
      </dgm:t>
    </dgm:pt>
    <dgm:pt modelId="{D180B5EC-DE5D-4537-A472-965A267227FB}">
      <dgm:prSet/>
      <dgm:spPr/>
      <dgm:t>
        <a:bodyPr/>
        <a:lstStyle/>
        <a:p>
          <a:r>
            <a:rPr lang="en-US" b="1" smtClean="0"/>
            <a:t>Reading the written rules and guidelines aloud as the students read them silently </a:t>
          </a:r>
          <a:endParaRPr lang="en-US" b="1"/>
        </a:p>
      </dgm:t>
    </dgm:pt>
    <dgm:pt modelId="{7C2EF2C3-CA16-4BB5-B164-079E1601CC24}" type="parTrans" cxnId="{C23BC7E1-EB7A-4DF4-BB6D-004DAB125E30}">
      <dgm:prSet/>
      <dgm:spPr/>
      <dgm:t>
        <a:bodyPr/>
        <a:lstStyle/>
        <a:p>
          <a:endParaRPr lang="en-US"/>
        </a:p>
      </dgm:t>
    </dgm:pt>
    <dgm:pt modelId="{DF3729F4-7B25-4466-BCBC-3F6AEBAC31F2}" type="sibTrans" cxnId="{C23BC7E1-EB7A-4DF4-BB6D-004DAB125E30}">
      <dgm:prSet/>
      <dgm:spPr/>
      <dgm:t>
        <a:bodyPr/>
        <a:lstStyle/>
        <a:p>
          <a:endParaRPr lang="en-US"/>
        </a:p>
      </dgm:t>
    </dgm:pt>
    <dgm:pt modelId="{698430AD-81B4-49B3-9AD7-849BDD509E9D}">
      <dgm:prSet/>
      <dgm:spPr/>
      <dgm:t>
        <a:bodyPr/>
        <a:lstStyle/>
        <a:p>
          <a:r>
            <a:rPr lang="en-US" b="1" dirty="0" smtClean="0"/>
            <a:t>Having students sign a statement that they have read and understood all safety rules and regulations</a:t>
          </a:r>
          <a:endParaRPr lang="en-US" b="1" dirty="0"/>
        </a:p>
      </dgm:t>
    </dgm:pt>
    <dgm:pt modelId="{2F00C4C3-93C2-43B5-859C-65DF52BD7D13}" type="parTrans" cxnId="{0E985AE9-ED4A-428C-9818-CE1D9327AC93}">
      <dgm:prSet/>
      <dgm:spPr/>
      <dgm:t>
        <a:bodyPr/>
        <a:lstStyle/>
        <a:p>
          <a:endParaRPr lang="en-US"/>
        </a:p>
      </dgm:t>
    </dgm:pt>
    <dgm:pt modelId="{1BBB7829-08A6-45C5-ADB5-7C63654BE9A6}" type="sibTrans" cxnId="{0E985AE9-ED4A-428C-9818-CE1D9327AC93}">
      <dgm:prSet/>
      <dgm:spPr/>
      <dgm:t>
        <a:bodyPr/>
        <a:lstStyle/>
        <a:p>
          <a:endParaRPr lang="en-US"/>
        </a:p>
      </dgm:t>
    </dgm:pt>
    <dgm:pt modelId="{2D074623-F749-43BC-B62F-533D867A6585}" type="pres">
      <dgm:prSet presAssocID="{17B57D1A-50CB-42E0-BD25-1CB7C9166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1AF564-CE44-4BBA-8341-526950490E7B}" type="pres">
      <dgm:prSet presAssocID="{6FD84382-9D86-4FAE-88EF-4A717BF690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1F756-3659-4E03-9C7D-D60F7350D320}" type="pres">
      <dgm:prSet presAssocID="{84936817-34D4-456D-99FF-594BF9A81F3E}" presName="spacer" presStyleCnt="0"/>
      <dgm:spPr/>
    </dgm:pt>
    <dgm:pt modelId="{CBA02CE5-3120-40A3-86FD-7D1F7CE5F069}" type="pres">
      <dgm:prSet presAssocID="{D180B5EC-DE5D-4537-A472-965A267227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743E5-BFE2-493E-A48E-29638401865A}" type="pres">
      <dgm:prSet presAssocID="{DF3729F4-7B25-4466-BCBC-3F6AEBAC31F2}" presName="spacer" presStyleCnt="0"/>
      <dgm:spPr/>
    </dgm:pt>
    <dgm:pt modelId="{4C20C180-3152-4CEE-B483-442F79CDFD51}" type="pres">
      <dgm:prSet presAssocID="{698430AD-81B4-49B3-9AD7-849BDD509E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80F6D-D2FA-4E99-A5CE-C78AC496766D}" type="presOf" srcId="{17B57D1A-50CB-42E0-BD25-1CB7C91663B5}" destId="{2D074623-F749-43BC-B62F-533D867A6585}" srcOrd="0" destOrd="0" presId="urn:microsoft.com/office/officeart/2005/8/layout/vList2"/>
    <dgm:cxn modelId="{8CB630D7-9ED1-4295-A1A5-94BF7A7094A1}" srcId="{17B57D1A-50CB-42E0-BD25-1CB7C91663B5}" destId="{6FD84382-9D86-4FAE-88EF-4A717BF6905A}" srcOrd="0" destOrd="0" parTransId="{F6D1F902-10A3-417F-AA76-6BBA90CBBBAE}" sibTransId="{84936817-34D4-456D-99FF-594BF9A81F3E}"/>
    <dgm:cxn modelId="{0E985AE9-ED4A-428C-9818-CE1D9327AC93}" srcId="{17B57D1A-50CB-42E0-BD25-1CB7C91663B5}" destId="{698430AD-81B4-49B3-9AD7-849BDD509E9D}" srcOrd="2" destOrd="0" parTransId="{2F00C4C3-93C2-43B5-859C-65DF52BD7D13}" sibTransId="{1BBB7829-08A6-45C5-ADB5-7C63654BE9A6}"/>
    <dgm:cxn modelId="{FD7FA61C-A060-4880-82D0-0B434DFE4962}" type="presOf" srcId="{698430AD-81B4-49B3-9AD7-849BDD509E9D}" destId="{4C20C180-3152-4CEE-B483-442F79CDFD51}" srcOrd="0" destOrd="0" presId="urn:microsoft.com/office/officeart/2005/8/layout/vList2"/>
    <dgm:cxn modelId="{C23BC7E1-EB7A-4DF4-BB6D-004DAB125E30}" srcId="{17B57D1A-50CB-42E0-BD25-1CB7C91663B5}" destId="{D180B5EC-DE5D-4537-A472-965A267227FB}" srcOrd="1" destOrd="0" parTransId="{7C2EF2C3-CA16-4BB5-B164-079E1601CC24}" sibTransId="{DF3729F4-7B25-4466-BCBC-3F6AEBAC31F2}"/>
    <dgm:cxn modelId="{29BFE812-2312-4D90-B5A3-39AD121B86F9}" type="presOf" srcId="{6FD84382-9D86-4FAE-88EF-4A717BF6905A}" destId="{C81AF564-CE44-4BBA-8341-526950490E7B}" srcOrd="0" destOrd="0" presId="urn:microsoft.com/office/officeart/2005/8/layout/vList2"/>
    <dgm:cxn modelId="{CE5722E8-8914-45D7-B378-EA17B60D1830}" type="presOf" srcId="{D180B5EC-DE5D-4537-A472-965A267227FB}" destId="{CBA02CE5-3120-40A3-86FD-7D1F7CE5F069}" srcOrd="0" destOrd="0" presId="urn:microsoft.com/office/officeart/2005/8/layout/vList2"/>
    <dgm:cxn modelId="{35E35154-F2DF-4C79-8DD3-100281D74F4B}" type="presParOf" srcId="{2D074623-F749-43BC-B62F-533D867A6585}" destId="{C81AF564-CE44-4BBA-8341-526950490E7B}" srcOrd="0" destOrd="0" presId="urn:microsoft.com/office/officeart/2005/8/layout/vList2"/>
    <dgm:cxn modelId="{FF0A4564-2A6E-4C06-ABAE-435A2E76E20B}" type="presParOf" srcId="{2D074623-F749-43BC-B62F-533D867A6585}" destId="{FBB1F756-3659-4E03-9C7D-D60F7350D320}" srcOrd="1" destOrd="0" presId="urn:microsoft.com/office/officeart/2005/8/layout/vList2"/>
    <dgm:cxn modelId="{ACE604DD-D49C-4B18-B0A5-DDF80A881FC9}" type="presParOf" srcId="{2D074623-F749-43BC-B62F-533D867A6585}" destId="{CBA02CE5-3120-40A3-86FD-7D1F7CE5F069}" srcOrd="2" destOrd="0" presId="urn:microsoft.com/office/officeart/2005/8/layout/vList2"/>
    <dgm:cxn modelId="{F91C6826-0D16-494F-BE27-B4729E05655E}" type="presParOf" srcId="{2D074623-F749-43BC-B62F-533D867A6585}" destId="{7DC743E5-BFE2-493E-A48E-29638401865A}" srcOrd="3" destOrd="0" presId="urn:microsoft.com/office/officeart/2005/8/layout/vList2"/>
    <dgm:cxn modelId="{4C89CDE5-3DC8-41B0-AB6B-88869DDBDCCB}" type="presParOf" srcId="{2D074623-F749-43BC-B62F-533D867A6585}" destId="{4C20C180-3152-4CEE-B483-442F79CDFD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74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5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0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37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09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52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83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026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744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187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18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829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76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53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80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4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59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937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09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9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483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026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744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187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18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8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3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76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53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80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407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959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48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182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38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332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5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75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22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42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39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26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9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28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95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15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48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0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182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38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332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03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7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22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42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39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262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75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28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95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15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482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7182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938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332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803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1755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2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42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2421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39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126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94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28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95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8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8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4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91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50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6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1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1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1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2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4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sz="3200" b="1" i="1" dirty="0">
                <a:solidFill>
                  <a:srgbClr val="000000"/>
                </a:solidFill>
              </a:rPr>
              <a:t>Chapter </a:t>
            </a:r>
            <a:r>
              <a:rPr lang="en-US" sz="3200" b="1" i="1" dirty="0" smtClean="0">
                <a:solidFill>
                  <a:srgbClr val="000000"/>
                </a:solidFill>
              </a:rPr>
              <a:t>7 </a:t>
            </a:r>
            <a:r>
              <a:rPr lang="en-US" sz="3200" b="1" i="1" dirty="0">
                <a:solidFill>
                  <a:srgbClr val="000000"/>
                </a:solidFill>
              </a:rPr>
              <a:t>— </a:t>
            </a:r>
            <a:r>
              <a:rPr lang="en-US" sz="3200" b="1" i="1" dirty="0" smtClean="0">
                <a:solidFill>
                  <a:srgbClr val="000000"/>
                </a:solidFill>
              </a:rPr>
              <a:t>Skills-Based Training Beyond the Classroom</a:t>
            </a:r>
            <a:endParaRPr lang="en-US" sz="3200" b="1" i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77"/>
          <a:stretch/>
        </p:blipFill>
        <p:spPr>
          <a:xfrm>
            <a:off x="825500" y="4916774"/>
            <a:ext cx="7556500" cy="11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72127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should know </a:t>
            </a:r>
            <a:r>
              <a:rPr lang="en-US" sz="3200" dirty="0" smtClean="0">
                <a:cs typeface="Times New Roman"/>
              </a:rPr>
              <a:t>a</a:t>
            </a:r>
            <a:r>
              <a:rPr lang="en-US" sz="3200" dirty="0" smtClean="0">
                <a:ea typeface="Times New Roman"/>
                <a:cs typeface="Times New Roman"/>
              </a:rPr>
              <a:t>ccrediting </a:t>
            </a:r>
            <a:r>
              <a:rPr lang="en-US" sz="3200" dirty="0">
                <a:ea typeface="Times New Roman"/>
                <a:cs typeface="Times New Roman"/>
              </a:rPr>
              <a:t>and certifying </a:t>
            </a:r>
            <a:r>
              <a:rPr lang="en-US" sz="3200" dirty="0" smtClean="0">
                <a:ea typeface="Times New Roman"/>
                <a:cs typeface="Times New Roman"/>
              </a:rPr>
              <a:t>organizations.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Where can instructors receive the most current information about safety guidelines and regulations?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7-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  <a:cs typeface="Times New Roman"/>
              </a:rPr>
              <a:t>Describe the responsibilities of the instructor as a safety role model.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59166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can increase awareness and help prevent accidents.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026552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Instructors must enforce safety regulations.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4013" y="582260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8777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88359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Instructors must enforce safety regulations.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08676" y="56388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670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48815"/>
              </p:ext>
            </p:extLst>
          </p:nvPr>
        </p:nvGraphicFramePr>
        <p:xfrm>
          <a:off x="685800" y="1752600"/>
          <a:ext cx="7848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Instructors must enforce safety regulations.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3999"/>
            <a:ext cx="6705600" cy="447247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I</a:t>
            </a:r>
            <a:r>
              <a:rPr lang="en-US" sz="3200" dirty="0" smtClean="0">
                <a:ea typeface="Times New Roman"/>
                <a:cs typeface="Times New Roman"/>
              </a:rPr>
              <a:t>nstructors </a:t>
            </a:r>
            <a:r>
              <a:rPr lang="en-US" sz="3200" dirty="0">
                <a:ea typeface="Times New Roman"/>
                <a:cs typeface="Times New Roman"/>
              </a:rPr>
              <a:t>must identify and eliminate potential </a:t>
            </a:r>
            <a:r>
              <a:rPr lang="en-US" sz="3200" dirty="0" smtClean="0">
                <a:ea typeface="Times New Roman"/>
                <a:cs typeface="Times New Roman"/>
              </a:rPr>
              <a:t>hazards.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How can instructors increase awareness and help prevent training accidents?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/>
              <a:t>Explain the details required to plan for safe training.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 smtClean="0"/>
              <a:t>Discuss </a:t>
            </a:r>
            <a:r>
              <a:rPr lang="en-US" dirty="0"/>
              <a:t>agencies and organizations </a:t>
            </a:r>
            <a:r>
              <a:rPr lang="en-US" dirty="0" smtClean="0"/>
              <a:t>where instructors </a:t>
            </a:r>
            <a:r>
              <a:rPr lang="en-US" dirty="0"/>
              <a:t>can find the most current information about safety guidelines and regulations.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34058"/>
              </p:ext>
            </p:extLst>
          </p:nvPr>
        </p:nvGraphicFramePr>
        <p:xfrm>
          <a:off x="685800" y="17526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Identify skill level.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Instructor </a:t>
            </a:r>
            <a:r>
              <a:rPr lang="en-US" sz="3200" dirty="0">
                <a:ea typeface="Times New Roman"/>
                <a:cs typeface="Times New Roman"/>
              </a:rPr>
              <a:t>should report </a:t>
            </a:r>
            <a:r>
              <a:rPr lang="en-US" sz="3200" dirty="0" smtClean="0">
                <a:ea typeface="Times New Roman"/>
                <a:cs typeface="Times New Roman"/>
              </a:rPr>
              <a:t>unsafe equipment to </a:t>
            </a:r>
            <a:r>
              <a:rPr lang="en-US" sz="3200" dirty="0">
                <a:ea typeface="Times New Roman"/>
                <a:cs typeface="Times New Roman"/>
              </a:rPr>
              <a:t>the </a:t>
            </a:r>
            <a:r>
              <a:rPr lang="en-US" sz="3200" dirty="0" smtClean="0">
                <a:ea typeface="Times New Roman"/>
                <a:cs typeface="Times New Roman"/>
              </a:rPr>
              <a:t>AHJ.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5570499"/>
              </p:ext>
            </p:extLst>
          </p:nvPr>
        </p:nvGraphicFramePr>
        <p:xfrm>
          <a:off x="4419600" y="1524000"/>
          <a:ext cx="41148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2004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9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Level I Instructors should be familiar enough to identify the hazards associated with </a:t>
            </a:r>
            <a:r>
              <a:rPr lang="en-US" sz="3200" dirty="0" smtClean="0">
                <a:ea typeface="Times New Roman"/>
                <a:cs typeface="Times New Roman"/>
              </a:rPr>
              <a:t>training.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629400" cy="4419600"/>
          </a:xfrm>
        </p:spPr>
      </p:pic>
    </p:spTree>
    <p:extLst>
      <p:ext uri="{BB962C8B-B14F-4D97-AF65-F5344CB8AC3E}">
        <p14:creationId xmlns:p14="http://schemas.microsoft.com/office/powerpoint/2010/main" val="1990703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What actions are required for planning for safe training?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Discuss </a:t>
            </a:r>
            <a:r>
              <a:rPr lang="en-US" dirty="0"/>
              <a:t>the elements of evolution control.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23165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elements that control an evolution.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77000" cy="460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/>
              <a:t>A ratio of 5 students to 1 instructor should be used when supervising students.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27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What are the elements involved with evolution control?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79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  <a:cs typeface="Times New Roman"/>
              </a:rPr>
              <a:t>Describe the information given during a psychomotor skills demonstration.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75391"/>
              </p:ext>
            </p:extLst>
          </p:nvPr>
        </p:nvGraphicFramePr>
        <p:xfrm>
          <a:off x="609600" y="16764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how </a:t>
            </a:r>
            <a:r>
              <a:rPr lang="en-US" sz="3200" dirty="0" smtClean="0">
                <a:cs typeface="Times New Roman"/>
              </a:rPr>
              <a:t>s</a:t>
            </a:r>
            <a:r>
              <a:rPr lang="en-US" sz="3200" dirty="0" smtClean="0">
                <a:ea typeface="Times New Roman"/>
                <a:cs typeface="Times New Roman"/>
              </a:rPr>
              <a:t>kills </a:t>
            </a:r>
            <a:r>
              <a:rPr lang="en-US" sz="3200" dirty="0">
                <a:ea typeface="Times New Roman"/>
                <a:cs typeface="Times New Roman"/>
              </a:rPr>
              <a:t>demonstrations </a:t>
            </a:r>
            <a:r>
              <a:rPr lang="en-US" sz="3200" dirty="0" smtClean="0">
                <a:ea typeface="Times New Roman"/>
                <a:cs typeface="Times New Roman"/>
              </a:rPr>
              <a:t>begin.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7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22605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Know where information is available for safety guidelines</a:t>
            </a:r>
            <a:r>
              <a:rPr lang="en-US" sz="3200" dirty="0">
                <a:ea typeface="Times New Roman"/>
                <a:cs typeface="Times New Roman"/>
              </a:rPr>
              <a:t>, </a:t>
            </a:r>
            <a:r>
              <a:rPr lang="en-US" sz="3200" dirty="0" smtClean="0">
                <a:ea typeface="Times New Roman"/>
                <a:cs typeface="Times New Roman"/>
              </a:rPr>
              <a:t>regulations</a:t>
            </a:r>
            <a:r>
              <a:rPr lang="en-US" sz="3200" dirty="0">
                <a:ea typeface="Times New Roman"/>
                <a:cs typeface="Times New Roman"/>
              </a:rPr>
              <a:t>, and </a:t>
            </a:r>
            <a:r>
              <a:rPr lang="en-US" sz="3200" dirty="0" smtClean="0">
                <a:ea typeface="Times New Roman"/>
                <a:cs typeface="Times New Roman"/>
              </a:rPr>
              <a:t>information.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What information is needed to begin a skills demonstration?</a:t>
            </a: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Explain </a:t>
            </a:r>
            <a:r>
              <a:rPr lang="en-US" dirty="0"/>
              <a:t>a simple training evolution.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38300"/>
            <a:ext cx="66294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/>
              <a:t>Simple training evolutions involve small numbers of students performing a single skill.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08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221573"/>
              </p:ext>
            </p:extLst>
          </p:nvPr>
        </p:nvGraphicFramePr>
        <p:xfrm>
          <a:off x="685800" y="17526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actions to take to begin an evolution.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32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What is the difference between a psychomotor skills training and simple training evolution? </a:t>
            </a: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/>
              <a:t>Explain the safety concerns surrounding live-fire training.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87500"/>
            <a:ext cx="6705600" cy="4470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 smtClean="0"/>
              <a:t>Increased hazard exposure training is dangerous even under controlled conditions.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20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13124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categories of live-fire training evolutions.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92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4641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 smtClean="0">
                <a:ea typeface="Times New Roman"/>
                <a:cs typeface="Times New Roman"/>
              </a:rPr>
              <a:t>Acquired structure training must meet the safety requirements of NFPA</a:t>
            </a:r>
            <a:r>
              <a:rPr lang="en-US" sz="3200" baseline="30000" dirty="0" smtClean="0">
                <a:ea typeface="Times New Roman"/>
                <a:cs typeface="Times New Roman"/>
              </a:rPr>
              <a:t>®</a:t>
            </a:r>
            <a:r>
              <a:rPr lang="en-US" sz="3200" dirty="0" smtClean="0">
                <a:ea typeface="Times New Roman"/>
                <a:cs typeface="Times New Roman"/>
              </a:rPr>
              <a:t> 1403.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7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056919"/>
              </p:ext>
            </p:extLst>
          </p:nvPr>
        </p:nvGraphicFramePr>
        <p:xfrm>
          <a:off x="685800" y="17526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limits of acquired training structures.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7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85286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/>
              <a:t>Federal government agencies are responsible for developing, regulating, and ensuring policies.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26156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issues to address before live-fire training.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9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5775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different rules for purpose-built structures.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66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6488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evolutions that are included in exterior fires.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5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91387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types of exterior fires.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6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conditions affect safety during live-fire training?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7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 smtClean="0"/>
              <a:t>Identify </a:t>
            </a:r>
            <a:r>
              <a:rPr lang="en-US" dirty="0"/>
              <a:t>types of increased hazard exposure training other than live-fire training.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840021"/>
              </p:ext>
            </p:extLst>
          </p:nvPr>
        </p:nvGraphicFramePr>
        <p:xfrm>
          <a:off x="533400" y="1600200"/>
          <a:ext cx="7239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additional increased hazard exposure training.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7200" y="5486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126434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additional increased hazard exposure 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510581"/>
              </p:ext>
            </p:extLst>
          </p:nvPr>
        </p:nvGraphicFramePr>
        <p:xfrm>
          <a:off x="152400" y="1524000"/>
          <a:ext cx="838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6920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What are five examples of increased hazard exposure training other than live-fire training?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9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/>
              <a:t>Identify topics that an EMS instructor is qualified to teach.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18583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/>
              <a:t>Agencies provide information on WMD, PPE, and bioterrorism training.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733563"/>
              </p:ext>
            </p:extLst>
          </p:nvPr>
        </p:nvGraphicFramePr>
        <p:xfrm>
          <a:off x="457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skill topics for EMS training.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09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What are some skills-based training topics that an EMS instructor would be qualified to teach?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Describe </a:t>
            </a:r>
            <a:r>
              <a:rPr lang="en-US" dirty="0"/>
              <a:t>legal liability.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7307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Know the situations in which an instructor will be held liable.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9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47308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how to reduce potential liability or legal action.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35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43164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 smtClean="0"/>
              <a:t>What questions should an instructor ask when planning a training evolution?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947657"/>
              </p:ext>
            </p:extLst>
          </p:nvPr>
        </p:nvGraphicFramePr>
        <p:xfrm>
          <a:off x="457200" y="1752600"/>
          <a:ext cx="2362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/>
              <a:t>Instructors should educate themselves on the concepts associated with liability.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47460234"/>
              </p:ext>
            </p:extLst>
          </p:nvPr>
        </p:nvGraphicFramePr>
        <p:xfrm>
          <a:off x="3200400" y="1752600"/>
          <a:ext cx="259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9449477"/>
              </p:ext>
            </p:extLst>
          </p:nvPr>
        </p:nvGraphicFramePr>
        <p:xfrm>
          <a:off x="6172200" y="1752600"/>
          <a:ext cx="259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40620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237396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precautions an instructor should take to avoid liability.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4051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894165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92642"/>
              </p:ext>
            </p:extLst>
          </p:nvPr>
        </p:nvGraphicFramePr>
        <p:xfrm>
          <a:off x="6858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precautions an instructor should take to avoid liability.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87741" y="57912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1166548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047679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precautions an instructor should take to avoid liability.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40477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Instructors should know </a:t>
            </a:r>
            <a:r>
              <a:rPr lang="en-US" sz="3200" dirty="0" smtClean="0">
                <a:ea typeface="Times New Roman"/>
                <a:cs typeface="Times New Roman"/>
              </a:rPr>
              <a:t>federal</a:t>
            </a:r>
            <a:r>
              <a:rPr lang="en-US" sz="3200" dirty="0">
                <a:ea typeface="Times New Roman"/>
                <a:cs typeface="Times New Roman"/>
              </a:rPr>
              <a:t>, state/provincial, and local regulations that </a:t>
            </a:r>
            <a:r>
              <a:rPr lang="en-US" sz="3200" dirty="0" smtClean="0">
                <a:ea typeface="Times New Roman"/>
                <a:cs typeface="Times New Roman"/>
              </a:rPr>
              <a:t>impact training.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When can an instructor be considered liable?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4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Safety </a:t>
            </a:r>
            <a:r>
              <a:rPr lang="en-US" sz="2600" dirty="0"/>
              <a:t>is an instructor’s most critical responsibility during training, whether it is psychomotor skills training, a simple training evolution, or high-hazard training.</a:t>
            </a:r>
          </a:p>
          <a:p>
            <a:r>
              <a:rPr lang="en-US" sz="2600" dirty="0" smtClean="0"/>
              <a:t>Ensuring </a:t>
            </a:r>
            <a:r>
              <a:rPr lang="en-US" sz="2600" dirty="0"/>
              <a:t>safety requires careful planning, inspection of training locations, and thorough knowledge of appropriate standards, especially during live-fire training at an acquired structure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5486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8000485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Instructors </a:t>
            </a:r>
            <a:r>
              <a:rPr lang="en-US" sz="2600" dirty="0"/>
              <a:t>should use every resource at their disposal to plan safe training.</a:t>
            </a:r>
          </a:p>
          <a:p>
            <a:r>
              <a:rPr lang="en-US" sz="2600" dirty="0" smtClean="0"/>
              <a:t>Instructors </a:t>
            </a:r>
            <a:r>
              <a:rPr lang="en-US" sz="2600" dirty="0"/>
              <a:t>should understand their legal liability and take steps to minimize it.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6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5726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200" dirty="0" smtClean="0"/>
              <a:t>Standards-writing organizations develop operating procedures for various industries.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402961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 smtClean="0"/>
              <a:t>Professional organizations are important sources of safety information.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7–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7892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3200" dirty="0" smtClean="0"/>
              <a:t>Some organizations provide safety information to instructors who are not members.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1913</Words>
  <Application>Microsoft Office PowerPoint</Application>
  <PresentationFormat>On-screen Show (4:3)</PresentationFormat>
  <Paragraphs>337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62</vt:i4>
      </vt:variant>
    </vt:vector>
  </HeadingPairs>
  <TitlesOfParts>
    <vt:vector size="76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18_Default Design</vt:lpstr>
      <vt:lpstr>19_Default Design</vt:lpstr>
      <vt:lpstr>20_Default Design</vt:lpstr>
      <vt:lpstr>PowerPoint Presentation</vt:lpstr>
      <vt:lpstr>Learning Objective 1</vt:lpstr>
      <vt:lpstr>Know where information is available for safety guidelines, regulations, and information.</vt:lpstr>
      <vt:lpstr>Federal government agencies are responsible for developing, regulating, and ensuring policies. </vt:lpstr>
      <vt:lpstr>Agencies provide information on WMD, PPE, and bioterrorism training. </vt:lpstr>
      <vt:lpstr>Instructors should know federal, state/provincial, and local regulations that impact training.</vt:lpstr>
      <vt:lpstr>Standards-writing organizations develop operating procedures for various industries.</vt:lpstr>
      <vt:lpstr>Professional organizations are important sources of safety information.</vt:lpstr>
      <vt:lpstr>Some organizations provide safety information to instructors who are not members. </vt:lpstr>
      <vt:lpstr>Instructors should know accrediting and certifying organizations.</vt:lpstr>
      <vt:lpstr>REVIEW QUESTION</vt:lpstr>
      <vt:lpstr>Learning Objective 2</vt:lpstr>
      <vt:lpstr>Instructors can increase awareness and help prevent accidents. </vt:lpstr>
      <vt:lpstr>Instructors must enforce safety regulations. </vt:lpstr>
      <vt:lpstr>Instructors must enforce safety regulations. </vt:lpstr>
      <vt:lpstr>Instructors must enforce safety regulations. </vt:lpstr>
      <vt:lpstr>Instructors must identify and eliminate potential hazards.</vt:lpstr>
      <vt:lpstr>REVIEW QUESTION</vt:lpstr>
      <vt:lpstr>Learning Objective 3</vt:lpstr>
      <vt:lpstr>Identify skill level. </vt:lpstr>
      <vt:lpstr>Instructor should report unsafe equipment to the AHJ.</vt:lpstr>
      <vt:lpstr>Level I Instructors should be familiar enough to identify the hazards associated with training.</vt:lpstr>
      <vt:lpstr>REVIEW QUESTION</vt:lpstr>
      <vt:lpstr>Learning Objective 4</vt:lpstr>
      <vt:lpstr>Know the elements that control an evolution. </vt:lpstr>
      <vt:lpstr>A ratio of 5 students to 1 instructor should be used when supervising students.</vt:lpstr>
      <vt:lpstr>REVIEW QUESTION</vt:lpstr>
      <vt:lpstr>Learning Objective 5</vt:lpstr>
      <vt:lpstr>Know how skills demonstrations begin.</vt:lpstr>
      <vt:lpstr>REVIEW QUESTION</vt:lpstr>
      <vt:lpstr>Learning Objective 6</vt:lpstr>
      <vt:lpstr>Simple training evolutions involve small numbers of students performing a single skill.</vt:lpstr>
      <vt:lpstr>Know the actions to take to begin an evolution.</vt:lpstr>
      <vt:lpstr>REVIEW QUESTION</vt:lpstr>
      <vt:lpstr>Learning Objective 7</vt:lpstr>
      <vt:lpstr>Increased hazard exposure training is dangerous even under controlled conditions. </vt:lpstr>
      <vt:lpstr>Know the categories of live-fire training evolutions. </vt:lpstr>
      <vt:lpstr>Acquired structure training must meet the safety requirements of NFPA® 1403.</vt:lpstr>
      <vt:lpstr>Know the limits of acquired training structures. </vt:lpstr>
      <vt:lpstr>Know the issues to address before live-fire training.</vt:lpstr>
      <vt:lpstr>Know the different rules for purpose-built structures. </vt:lpstr>
      <vt:lpstr>Know evolutions that are included in exterior fires. </vt:lpstr>
      <vt:lpstr>Know the types of exterior fires. </vt:lpstr>
      <vt:lpstr>REVIEW QUESTION</vt:lpstr>
      <vt:lpstr>Learning Objective 8</vt:lpstr>
      <vt:lpstr>Know additional increased hazard exposure training. </vt:lpstr>
      <vt:lpstr>Know additional increased hazard exposure training. </vt:lpstr>
      <vt:lpstr>REVIEW QUESTION</vt:lpstr>
      <vt:lpstr>Learning Objective 9</vt:lpstr>
      <vt:lpstr>Know the skill topics for EMS training. </vt:lpstr>
      <vt:lpstr>REVIEW QUESTION</vt:lpstr>
      <vt:lpstr>Learning Objective 10</vt:lpstr>
      <vt:lpstr>Know the situations in which an instructor will be held liable.</vt:lpstr>
      <vt:lpstr>Know how to reduce potential liability or legal action. </vt:lpstr>
      <vt:lpstr>What questions should an instructor ask when planning a training evolution? </vt:lpstr>
      <vt:lpstr>Instructors should educate themselves on the concepts associated with liability. </vt:lpstr>
      <vt:lpstr>Know the precautions an instructor should take to avoid liability. </vt:lpstr>
      <vt:lpstr>Know the precautions an instructor should take to avoid liability. </vt:lpstr>
      <vt:lpstr>Know the precautions an instructor should take to avoid liability. </vt:lpstr>
      <vt:lpstr>REVIEW QUESTION</vt:lpstr>
      <vt:lpstr>Summary</vt:lpstr>
      <vt:lpstr>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 Protection Publications</dc:creator>
  <cp:lastModifiedBy>Fire Protection Publications</cp:lastModifiedBy>
  <cp:revision>42</cp:revision>
  <dcterms:created xsi:type="dcterms:W3CDTF">2011-09-16T19:15:38Z</dcterms:created>
  <dcterms:modified xsi:type="dcterms:W3CDTF">2011-10-26T16:07:24Z</dcterms:modified>
</cp:coreProperties>
</file>