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4773" r:id="rId1"/>
  </p:sldMasterIdLst>
  <p:notesMasterIdLst>
    <p:notesMasterId r:id="rId14"/>
  </p:notesMasterIdLst>
  <p:handoutMasterIdLst>
    <p:handoutMasterId r:id="rId15"/>
  </p:handoutMasterIdLst>
  <p:sldIdLst>
    <p:sldId id="256" r:id="rId2"/>
    <p:sldId id="270" r:id="rId3"/>
    <p:sldId id="259" r:id="rId4"/>
    <p:sldId id="275" r:id="rId5"/>
    <p:sldId id="276" r:id="rId6"/>
    <p:sldId id="279" r:id="rId7"/>
    <p:sldId id="277" r:id="rId8"/>
    <p:sldId id="271" r:id="rId9"/>
    <p:sldId id="278" r:id="rId10"/>
    <p:sldId id="272" r:id="rId11"/>
    <p:sldId id="274" r:id="rId12"/>
    <p:sldId id="273" r:id="rId13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20000"/>
      </a:spcBef>
      <a:spcAft>
        <a:spcPct val="0"/>
      </a:spcAft>
      <a:buClr>
        <a:srgbClr val="FF0000"/>
      </a:buClr>
      <a:buSzPct val="110000"/>
      <a:buChar char="•"/>
      <a:defRPr sz="3200" b="1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20000"/>
      </a:spcBef>
      <a:spcAft>
        <a:spcPct val="0"/>
      </a:spcAft>
      <a:buClr>
        <a:srgbClr val="FF0000"/>
      </a:buClr>
      <a:buSzPct val="110000"/>
      <a:buChar char="•"/>
      <a:defRPr sz="3200" b="1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20000"/>
      </a:spcBef>
      <a:spcAft>
        <a:spcPct val="0"/>
      </a:spcAft>
      <a:buClr>
        <a:srgbClr val="FF0000"/>
      </a:buClr>
      <a:buSzPct val="110000"/>
      <a:buChar char="•"/>
      <a:defRPr sz="3200" b="1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20000"/>
      </a:spcBef>
      <a:spcAft>
        <a:spcPct val="0"/>
      </a:spcAft>
      <a:buClr>
        <a:srgbClr val="FF0000"/>
      </a:buClr>
      <a:buSzPct val="110000"/>
      <a:buChar char="•"/>
      <a:defRPr sz="3200" b="1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20000"/>
      </a:spcBef>
      <a:spcAft>
        <a:spcPct val="0"/>
      </a:spcAft>
      <a:buClr>
        <a:srgbClr val="FF0000"/>
      </a:buClr>
      <a:buSzPct val="110000"/>
      <a:buChar char="•"/>
      <a:defRPr sz="3200" b="1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3200" b="1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3200" b="1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3200" b="1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3200" b="1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Fire Protection Publication" initials="FPP" lastIdx="9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CC"/>
    <a:srgbClr val="CCECFF"/>
    <a:srgbClr val="0066CC"/>
    <a:srgbClr val="EAEAEA"/>
    <a:srgbClr val="FFCC99"/>
    <a:srgbClr val="FF9933"/>
    <a:srgbClr val="FF9900"/>
    <a:srgbClr val="B2B2B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22527" autoAdjust="0"/>
    <p:restoredTop sz="94676" autoAdjust="0"/>
  </p:normalViewPr>
  <p:slideViewPr>
    <p:cSldViewPr>
      <p:cViewPr>
        <p:scale>
          <a:sx n="75" d="100"/>
          <a:sy n="75" d="100"/>
        </p:scale>
        <p:origin x="-2664" y="-86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3">
  <dgm:title val=""/>
  <dgm:desc val=""/>
  <dgm:catLst>
    <dgm:cat type="accent2" pri="11300"/>
  </dgm:catLst>
  <dgm:styleLbl name="node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shade val="80000"/>
      </a:schemeClr>
      <a:schemeClr val="accent2">
        <a:tint val="7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/>
    <dgm:txEffectClrLst/>
  </dgm:styleLbl>
  <dgm:styleLbl name="ln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9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8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3">
  <dgm:title val=""/>
  <dgm:desc val=""/>
  <dgm:catLst>
    <dgm:cat type="accent2" pri="11300"/>
  </dgm:catLst>
  <dgm:styleLbl name="node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shade val="80000"/>
      </a:schemeClr>
      <a:schemeClr val="accent2">
        <a:tint val="7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/>
    <dgm:txEffectClrLst/>
  </dgm:styleLbl>
  <dgm:styleLbl name="ln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9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8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2_3">
  <dgm:title val=""/>
  <dgm:desc val=""/>
  <dgm:catLst>
    <dgm:cat type="accent2" pri="11300"/>
  </dgm:catLst>
  <dgm:styleLbl name="node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shade val="80000"/>
      </a:schemeClr>
      <a:schemeClr val="accent2">
        <a:tint val="7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/>
    <dgm:txEffectClrLst/>
  </dgm:styleLbl>
  <dgm:styleLbl name="ln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9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8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2_3">
  <dgm:title val=""/>
  <dgm:desc val=""/>
  <dgm:catLst>
    <dgm:cat type="accent2" pri="11300"/>
  </dgm:catLst>
  <dgm:styleLbl name="node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shade val="80000"/>
      </a:schemeClr>
      <a:schemeClr val="accent2">
        <a:tint val="7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/>
    <dgm:txEffectClrLst/>
  </dgm:styleLbl>
  <dgm:styleLbl name="ln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9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8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2_3">
  <dgm:title val=""/>
  <dgm:desc val=""/>
  <dgm:catLst>
    <dgm:cat type="accent2" pri="11300"/>
  </dgm:catLst>
  <dgm:styleLbl name="node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shade val="80000"/>
      </a:schemeClr>
      <a:schemeClr val="accent2">
        <a:tint val="7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/>
    <dgm:txEffectClrLst/>
  </dgm:styleLbl>
  <dgm:styleLbl name="ln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9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8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4B68329-A158-44DD-AE75-98D666BDFEFE}" type="doc">
      <dgm:prSet loTypeId="urn:microsoft.com/office/officeart/2005/8/layout/vList2" loCatId="list" qsTypeId="urn:microsoft.com/office/officeart/2005/8/quickstyle/simple1" qsCatId="simple" csTypeId="urn:microsoft.com/office/officeart/2005/8/colors/accent2_3" csCatId="accent2" phldr="1"/>
      <dgm:spPr/>
      <dgm:t>
        <a:bodyPr/>
        <a:lstStyle/>
        <a:p>
          <a:endParaRPr lang="en-US"/>
        </a:p>
      </dgm:t>
    </dgm:pt>
    <dgm:pt modelId="{AEA41621-A012-47BE-B22E-87BA7C1B4A36}">
      <dgm:prSet phldrT="[Text]"/>
      <dgm:spPr/>
      <dgm:t>
        <a:bodyPr/>
        <a:lstStyle/>
        <a:p>
          <a:r>
            <a:rPr lang="en-US" dirty="0" smtClean="0"/>
            <a:t>Should be performed</a:t>
          </a:r>
          <a:endParaRPr lang="en-US" dirty="0"/>
        </a:p>
      </dgm:t>
    </dgm:pt>
    <dgm:pt modelId="{A387330C-D050-4D92-8C82-E12682F16C6D}" type="parTrans" cxnId="{C2E950A6-D7B1-46E2-8162-AFDF1A1D53F3}">
      <dgm:prSet/>
      <dgm:spPr/>
      <dgm:t>
        <a:bodyPr/>
        <a:lstStyle/>
        <a:p>
          <a:endParaRPr lang="en-US"/>
        </a:p>
      </dgm:t>
    </dgm:pt>
    <dgm:pt modelId="{30C39383-A8EE-4551-9077-AD5E3E549BD1}" type="sibTrans" cxnId="{C2E950A6-D7B1-46E2-8162-AFDF1A1D53F3}">
      <dgm:prSet/>
      <dgm:spPr/>
      <dgm:t>
        <a:bodyPr/>
        <a:lstStyle/>
        <a:p>
          <a:endParaRPr lang="en-US"/>
        </a:p>
      </dgm:t>
    </dgm:pt>
    <dgm:pt modelId="{75F26FEF-FB35-4926-BA21-A30EEC192D4A}">
      <dgm:prSet phldrT="[Text]"/>
      <dgm:spPr/>
      <dgm:t>
        <a:bodyPr/>
        <a:lstStyle/>
        <a:p>
          <a:r>
            <a:rPr lang="en-US" dirty="0" smtClean="0"/>
            <a:t>Before testing, examine for</a:t>
          </a:r>
          <a:endParaRPr lang="en-US" dirty="0"/>
        </a:p>
      </dgm:t>
    </dgm:pt>
    <dgm:pt modelId="{A5C3A6D3-7BBB-4F49-946B-A7BB614D2CC4}" type="parTrans" cxnId="{EA04B836-2837-4073-9CAD-23AF5987D10D}">
      <dgm:prSet/>
      <dgm:spPr/>
      <dgm:t>
        <a:bodyPr/>
        <a:lstStyle/>
        <a:p>
          <a:endParaRPr lang="en-US"/>
        </a:p>
      </dgm:t>
    </dgm:pt>
    <dgm:pt modelId="{B50A4751-39AD-415C-8518-31D376FAB932}" type="sibTrans" cxnId="{EA04B836-2837-4073-9CAD-23AF5987D10D}">
      <dgm:prSet/>
      <dgm:spPr/>
      <dgm:t>
        <a:bodyPr/>
        <a:lstStyle/>
        <a:p>
          <a:endParaRPr lang="en-US"/>
        </a:p>
      </dgm:t>
    </dgm:pt>
    <dgm:pt modelId="{66183FC6-BCE1-417E-A476-BAD6549C3834}">
      <dgm:prSet phldrT="[Text]"/>
      <dgm:spPr/>
      <dgm:t>
        <a:bodyPr/>
        <a:lstStyle/>
        <a:p>
          <a:r>
            <a:rPr lang="en-US" dirty="0" smtClean="0"/>
            <a:t>If defects found – Tag for repair</a:t>
          </a:r>
          <a:endParaRPr lang="en-US" dirty="0"/>
        </a:p>
      </dgm:t>
    </dgm:pt>
    <dgm:pt modelId="{3D3F5316-088B-4C2D-A49B-2255D13E9DF0}" type="parTrans" cxnId="{DFF63664-9796-46FC-AB3E-D50D7C0699A0}">
      <dgm:prSet/>
      <dgm:spPr/>
      <dgm:t>
        <a:bodyPr/>
        <a:lstStyle/>
        <a:p>
          <a:endParaRPr lang="en-US"/>
        </a:p>
      </dgm:t>
    </dgm:pt>
    <dgm:pt modelId="{52F11DC2-BC6D-46CB-8038-60C606D7A954}" type="sibTrans" cxnId="{DFF63664-9796-46FC-AB3E-D50D7C0699A0}">
      <dgm:prSet/>
      <dgm:spPr/>
      <dgm:t>
        <a:bodyPr/>
        <a:lstStyle/>
        <a:p>
          <a:endParaRPr lang="en-US"/>
        </a:p>
      </dgm:t>
    </dgm:pt>
    <dgm:pt modelId="{844706F2-79E1-4119-9DA1-93AB08B8A075}">
      <dgm:prSet phldrT="[Text]"/>
      <dgm:spPr/>
      <dgm:t>
        <a:bodyPr/>
        <a:lstStyle/>
        <a:p>
          <a:r>
            <a:rPr lang="en-US" dirty="0" smtClean="0"/>
            <a:t>If damage not repairable – Remove from service</a:t>
          </a:r>
          <a:endParaRPr lang="en-US" dirty="0"/>
        </a:p>
      </dgm:t>
    </dgm:pt>
    <dgm:pt modelId="{54C31B60-071E-4430-931D-B6248F6A3353}" type="parTrans" cxnId="{DCF98DBC-6B81-41A9-9B30-B2E6B8DAB7AF}">
      <dgm:prSet/>
      <dgm:spPr/>
      <dgm:t>
        <a:bodyPr/>
        <a:lstStyle/>
        <a:p>
          <a:endParaRPr lang="en-US"/>
        </a:p>
      </dgm:t>
    </dgm:pt>
    <dgm:pt modelId="{A4DA2AE2-F40B-4858-9326-9C4C07041493}" type="sibTrans" cxnId="{DCF98DBC-6B81-41A9-9B30-B2E6B8DAB7AF}">
      <dgm:prSet/>
      <dgm:spPr/>
      <dgm:t>
        <a:bodyPr/>
        <a:lstStyle/>
        <a:p>
          <a:endParaRPr lang="en-US"/>
        </a:p>
      </dgm:t>
    </dgm:pt>
    <dgm:pt modelId="{E49A7642-A515-4B64-B7AC-42B9506F5195}">
      <dgm:prSet phldrT="[Text]"/>
      <dgm:spPr/>
      <dgm:t>
        <a:bodyPr/>
        <a:lstStyle/>
        <a:p>
          <a:r>
            <a:rPr lang="en-US" dirty="0" smtClean="0"/>
            <a:t>Annually</a:t>
          </a:r>
          <a:endParaRPr lang="en-US" dirty="0"/>
        </a:p>
      </dgm:t>
    </dgm:pt>
    <dgm:pt modelId="{FF47E256-EF7B-4A3F-8AA3-EC4917F47422}" type="parTrans" cxnId="{C0EEC609-8079-4CB3-BA15-392B13DFD51D}">
      <dgm:prSet/>
      <dgm:spPr/>
      <dgm:t>
        <a:bodyPr/>
        <a:lstStyle/>
        <a:p>
          <a:endParaRPr lang="en-US"/>
        </a:p>
      </dgm:t>
    </dgm:pt>
    <dgm:pt modelId="{C7D0D3B1-53B2-424E-BE1A-A6782EAFCE19}" type="sibTrans" cxnId="{C0EEC609-8079-4CB3-BA15-392B13DFD51D}">
      <dgm:prSet/>
      <dgm:spPr/>
      <dgm:t>
        <a:bodyPr/>
        <a:lstStyle/>
        <a:p>
          <a:endParaRPr lang="en-US"/>
        </a:p>
      </dgm:t>
    </dgm:pt>
    <dgm:pt modelId="{A64CF157-0062-4406-B351-A21422A2DB8B}">
      <dgm:prSet phldrT="[Text]"/>
      <dgm:spPr/>
      <dgm:t>
        <a:bodyPr/>
        <a:lstStyle/>
        <a:p>
          <a:r>
            <a:rPr lang="en-US" dirty="0" smtClean="0"/>
            <a:t>After repairs</a:t>
          </a:r>
          <a:endParaRPr lang="en-US" dirty="0"/>
        </a:p>
      </dgm:t>
    </dgm:pt>
    <dgm:pt modelId="{E97B4CCA-454D-46D7-82E1-B444C8094B4E}" type="parTrans" cxnId="{BFF59921-796C-4850-9313-358187BBDE3D}">
      <dgm:prSet/>
      <dgm:spPr/>
      <dgm:t>
        <a:bodyPr/>
        <a:lstStyle/>
        <a:p>
          <a:endParaRPr lang="en-US"/>
        </a:p>
      </dgm:t>
    </dgm:pt>
    <dgm:pt modelId="{D6E6351F-610A-4F80-BDF7-D23AECE180F7}" type="sibTrans" cxnId="{BFF59921-796C-4850-9313-358187BBDE3D}">
      <dgm:prSet/>
      <dgm:spPr/>
      <dgm:t>
        <a:bodyPr/>
        <a:lstStyle/>
        <a:p>
          <a:endParaRPr lang="en-US"/>
        </a:p>
      </dgm:t>
    </dgm:pt>
    <dgm:pt modelId="{0FEFA401-3374-40E3-8309-9A1444278BEF}">
      <dgm:prSet phldrT="[Text]"/>
      <dgm:spPr/>
      <dgm:t>
        <a:bodyPr/>
        <a:lstStyle/>
        <a:p>
          <a:r>
            <a:rPr lang="en-US" dirty="0" smtClean="0"/>
            <a:t>After vehicle has run over hose</a:t>
          </a:r>
          <a:endParaRPr lang="en-US" dirty="0"/>
        </a:p>
      </dgm:t>
    </dgm:pt>
    <dgm:pt modelId="{1D5D958C-82E1-4C59-BB07-6546C33C76DD}" type="parTrans" cxnId="{C23FCC72-5B4D-4940-87C1-25015892CB61}">
      <dgm:prSet/>
      <dgm:spPr/>
      <dgm:t>
        <a:bodyPr/>
        <a:lstStyle/>
        <a:p>
          <a:endParaRPr lang="en-US"/>
        </a:p>
      </dgm:t>
    </dgm:pt>
    <dgm:pt modelId="{C0BEA9DD-B80D-4232-86CC-EABA1D48B981}" type="sibTrans" cxnId="{C23FCC72-5B4D-4940-87C1-25015892CB61}">
      <dgm:prSet/>
      <dgm:spPr/>
      <dgm:t>
        <a:bodyPr/>
        <a:lstStyle/>
        <a:p>
          <a:endParaRPr lang="en-US"/>
        </a:p>
      </dgm:t>
    </dgm:pt>
    <dgm:pt modelId="{09AB45DE-9796-47B1-8068-73B5B8A4715A}">
      <dgm:prSet phldrT="[Text]"/>
      <dgm:spPr/>
      <dgm:t>
        <a:bodyPr/>
        <a:lstStyle/>
        <a:p>
          <a:r>
            <a:rPr lang="en-US" dirty="0" smtClean="0"/>
            <a:t>Excessive wear, damage to jacket</a:t>
          </a:r>
          <a:endParaRPr lang="en-US" dirty="0"/>
        </a:p>
      </dgm:t>
    </dgm:pt>
    <dgm:pt modelId="{390924DC-DED9-4726-9410-A099542D3D5B}" type="parTrans" cxnId="{F620D896-FD2F-42DF-BE0F-D05E0F3DACAA}">
      <dgm:prSet/>
      <dgm:spPr/>
      <dgm:t>
        <a:bodyPr/>
        <a:lstStyle/>
        <a:p>
          <a:endParaRPr lang="en-US"/>
        </a:p>
      </dgm:t>
    </dgm:pt>
    <dgm:pt modelId="{CDBF8D99-4541-4346-9560-A8FA19FE73D2}" type="sibTrans" cxnId="{F620D896-FD2F-42DF-BE0F-D05E0F3DACAA}">
      <dgm:prSet/>
      <dgm:spPr/>
      <dgm:t>
        <a:bodyPr/>
        <a:lstStyle/>
        <a:p>
          <a:endParaRPr lang="en-US"/>
        </a:p>
      </dgm:t>
    </dgm:pt>
    <dgm:pt modelId="{101D4AC0-6D56-439A-9004-578669D3269C}">
      <dgm:prSet phldrT="[Text]"/>
      <dgm:spPr/>
      <dgm:t>
        <a:bodyPr/>
        <a:lstStyle/>
        <a:p>
          <a:r>
            <a:rPr lang="en-US" dirty="0" smtClean="0"/>
            <a:t>Coupling damage</a:t>
          </a:r>
          <a:endParaRPr lang="en-US" dirty="0"/>
        </a:p>
      </dgm:t>
    </dgm:pt>
    <dgm:pt modelId="{FA2A8A5E-3200-4245-8773-03FC76D047A3}" type="parTrans" cxnId="{EB3A8B42-0320-4811-8CCE-922A7DEAE026}">
      <dgm:prSet/>
      <dgm:spPr/>
      <dgm:t>
        <a:bodyPr/>
        <a:lstStyle/>
        <a:p>
          <a:endParaRPr lang="en-US"/>
        </a:p>
      </dgm:t>
    </dgm:pt>
    <dgm:pt modelId="{F6DFC2D8-0A0A-4DA9-ADDF-AA0A26E30CDA}" type="sibTrans" cxnId="{EB3A8B42-0320-4811-8CCE-922A7DEAE026}">
      <dgm:prSet/>
      <dgm:spPr/>
      <dgm:t>
        <a:bodyPr/>
        <a:lstStyle/>
        <a:p>
          <a:endParaRPr lang="en-US"/>
        </a:p>
      </dgm:t>
    </dgm:pt>
    <dgm:pt modelId="{CBE169BF-0792-46BB-92D5-70514BB9BDA7}">
      <dgm:prSet phldrT="[Text]"/>
      <dgm:spPr/>
      <dgm:t>
        <a:bodyPr/>
        <a:lstStyle/>
        <a:p>
          <a:r>
            <a:rPr lang="en-US" dirty="0" smtClean="0"/>
            <a:t>Defective, missing gaskets</a:t>
          </a:r>
          <a:endParaRPr lang="en-US" dirty="0"/>
        </a:p>
      </dgm:t>
    </dgm:pt>
    <dgm:pt modelId="{BB5D95AB-4D93-4DA3-9102-8C34C09FC77F}" type="parTrans" cxnId="{B4008AAD-27DA-4526-BAD9-04C09FD7EC4B}">
      <dgm:prSet/>
      <dgm:spPr/>
      <dgm:t>
        <a:bodyPr/>
        <a:lstStyle/>
        <a:p>
          <a:endParaRPr lang="en-US"/>
        </a:p>
      </dgm:t>
    </dgm:pt>
    <dgm:pt modelId="{6B506005-EAFA-4030-84B2-4DA2599BA200}" type="sibTrans" cxnId="{B4008AAD-27DA-4526-BAD9-04C09FD7EC4B}">
      <dgm:prSet/>
      <dgm:spPr/>
      <dgm:t>
        <a:bodyPr/>
        <a:lstStyle/>
        <a:p>
          <a:endParaRPr lang="en-US"/>
        </a:p>
      </dgm:t>
    </dgm:pt>
    <dgm:pt modelId="{C05A716B-995E-4B18-840E-4FFD52F83F72}" type="pres">
      <dgm:prSet presAssocID="{C4B68329-A158-44DD-AE75-98D666BDFEFE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86D0C06D-6C7F-4ACD-BEA4-5F4B294F96A9}" type="pres">
      <dgm:prSet presAssocID="{AEA41621-A012-47BE-B22E-87BA7C1B4A36}" presName="parentText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A62AEAF-016B-40DF-87CE-52CF554965B1}" type="pres">
      <dgm:prSet presAssocID="{AEA41621-A012-47BE-B22E-87BA7C1B4A36}" presName="childText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2575573-5F67-40AD-AAEA-15C47517177F}" type="pres">
      <dgm:prSet presAssocID="{75F26FEF-FB35-4926-BA21-A30EEC192D4A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44F1800-2907-4D09-B6B8-3CBED02ECFC8}" type="pres">
      <dgm:prSet presAssocID="{75F26FEF-FB35-4926-BA21-A30EEC192D4A}" presName="childText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0B47C04-49E7-4396-A037-87F051E694FC}" type="pres">
      <dgm:prSet presAssocID="{66183FC6-BCE1-417E-A476-BAD6549C3834}" presName="parentText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885E5FB-EEED-4A63-9817-6FC3A4C703C1}" type="pres">
      <dgm:prSet presAssocID="{52F11DC2-BC6D-46CB-8038-60C606D7A954}" presName="spacer" presStyleCnt="0"/>
      <dgm:spPr/>
    </dgm:pt>
    <dgm:pt modelId="{A3147DD7-3E17-4632-AE83-811D08E28E63}" type="pres">
      <dgm:prSet presAssocID="{844706F2-79E1-4119-9DA1-93AB08B8A075}" presName="parentText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CDAFA975-50B3-4EC4-908A-7AE32AE67565}" type="presOf" srcId="{844706F2-79E1-4119-9DA1-93AB08B8A075}" destId="{A3147DD7-3E17-4632-AE83-811D08E28E63}" srcOrd="0" destOrd="0" presId="urn:microsoft.com/office/officeart/2005/8/layout/vList2"/>
    <dgm:cxn modelId="{C878EB00-701C-4884-8A1D-7AE3614EA4C7}" type="presOf" srcId="{E49A7642-A515-4B64-B7AC-42B9506F5195}" destId="{6A62AEAF-016B-40DF-87CE-52CF554965B1}" srcOrd="0" destOrd="0" presId="urn:microsoft.com/office/officeart/2005/8/layout/vList2"/>
    <dgm:cxn modelId="{DCF98DBC-6B81-41A9-9B30-B2E6B8DAB7AF}" srcId="{C4B68329-A158-44DD-AE75-98D666BDFEFE}" destId="{844706F2-79E1-4119-9DA1-93AB08B8A075}" srcOrd="3" destOrd="0" parTransId="{54C31B60-071E-4430-931D-B6248F6A3353}" sibTransId="{A4DA2AE2-F40B-4858-9326-9C4C07041493}"/>
    <dgm:cxn modelId="{787D41CF-9694-445E-8D4C-62DD7E6C6356}" type="presOf" srcId="{66183FC6-BCE1-417E-A476-BAD6549C3834}" destId="{E0B47C04-49E7-4396-A037-87F051E694FC}" srcOrd="0" destOrd="0" presId="urn:microsoft.com/office/officeart/2005/8/layout/vList2"/>
    <dgm:cxn modelId="{B4008AAD-27DA-4526-BAD9-04C09FD7EC4B}" srcId="{75F26FEF-FB35-4926-BA21-A30EEC192D4A}" destId="{CBE169BF-0792-46BB-92D5-70514BB9BDA7}" srcOrd="2" destOrd="0" parTransId="{BB5D95AB-4D93-4DA3-9102-8C34C09FC77F}" sibTransId="{6B506005-EAFA-4030-84B2-4DA2599BA200}"/>
    <dgm:cxn modelId="{521FB784-1EDE-4D94-B0AF-974A7BBE5E68}" type="presOf" srcId="{101D4AC0-6D56-439A-9004-578669D3269C}" destId="{144F1800-2907-4D09-B6B8-3CBED02ECFC8}" srcOrd="0" destOrd="1" presId="urn:microsoft.com/office/officeart/2005/8/layout/vList2"/>
    <dgm:cxn modelId="{DFF63664-9796-46FC-AB3E-D50D7C0699A0}" srcId="{C4B68329-A158-44DD-AE75-98D666BDFEFE}" destId="{66183FC6-BCE1-417E-A476-BAD6549C3834}" srcOrd="2" destOrd="0" parTransId="{3D3F5316-088B-4C2D-A49B-2255D13E9DF0}" sibTransId="{52F11DC2-BC6D-46CB-8038-60C606D7A954}"/>
    <dgm:cxn modelId="{008CEE93-78EB-459D-9087-E378F528CD50}" type="presOf" srcId="{09AB45DE-9796-47B1-8068-73B5B8A4715A}" destId="{144F1800-2907-4D09-B6B8-3CBED02ECFC8}" srcOrd="0" destOrd="0" presId="urn:microsoft.com/office/officeart/2005/8/layout/vList2"/>
    <dgm:cxn modelId="{C0EEC609-8079-4CB3-BA15-392B13DFD51D}" srcId="{AEA41621-A012-47BE-B22E-87BA7C1B4A36}" destId="{E49A7642-A515-4B64-B7AC-42B9506F5195}" srcOrd="0" destOrd="0" parTransId="{FF47E256-EF7B-4A3F-8AA3-EC4917F47422}" sibTransId="{C7D0D3B1-53B2-424E-BE1A-A6782EAFCE19}"/>
    <dgm:cxn modelId="{EA04B836-2837-4073-9CAD-23AF5987D10D}" srcId="{C4B68329-A158-44DD-AE75-98D666BDFEFE}" destId="{75F26FEF-FB35-4926-BA21-A30EEC192D4A}" srcOrd="1" destOrd="0" parTransId="{A5C3A6D3-7BBB-4F49-946B-A7BB614D2CC4}" sibTransId="{B50A4751-39AD-415C-8518-31D376FAB932}"/>
    <dgm:cxn modelId="{D40BCFF2-3E5A-4945-8F8E-0660CA24A2EE}" type="presOf" srcId="{AEA41621-A012-47BE-B22E-87BA7C1B4A36}" destId="{86D0C06D-6C7F-4ACD-BEA4-5F4B294F96A9}" srcOrd="0" destOrd="0" presId="urn:microsoft.com/office/officeart/2005/8/layout/vList2"/>
    <dgm:cxn modelId="{21C50A26-598F-494D-9350-6774900CE2E4}" type="presOf" srcId="{75F26FEF-FB35-4926-BA21-A30EEC192D4A}" destId="{02575573-5F67-40AD-AAEA-15C47517177F}" srcOrd="0" destOrd="0" presId="urn:microsoft.com/office/officeart/2005/8/layout/vList2"/>
    <dgm:cxn modelId="{F620D896-FD2F-42DF-BE0F-D05E0F3DACAA}" srcId="{75F26FEF-FB35-4926-BA21-A30EEC192D4A}" destId="{09AB45DE-9796-47B1-8068-73B5B8A4715A}" srcOrd="0" destOrd="0" parTransId="{390924DC-DED9-4726-9410-A099542D3D5B}" sibTransId="{CDBF8D99-4541-4346-9560-A8FA19FE73D2}"/>
    <dgm:cxn modelId="{C2E950A6-D7B1-46E2-8162-AFDF1A1D53F3}" srcId="{C4B68329-A158-44DD-AE75-98D666BDFEFE}" destId="{AEA41621-A012-47BE-B22E-87BA7C1B4A36}" srcOrd="0" destOrd="0" parTransId="{A387330C-D050-4D92-8C82-E12682F16C6D}" sibTransId="{30C39383-A8EE-4551-9077-AD5E3E549BD1}"/>
    <dgm:cxn modelId="{EB3A8B42-0320-4811-8CCE-922A7DEAE026}" srcId="{75F26FEF-FB35-4926-BA21-A30EEC192D4A}" destId="{101D4AC0-6D56-439A-9004-578669D3269C}" srcOrd="1" destOrd="0" parTransId="{FA2A8A5E-3200-4245-8773-03FC76D047A3}" sibTransId="{F6DFC2D8-0A0A-4DA9-ADDF-AA0A26E30CDA}"/>
    <dgm:cxn modelId="{FE013261-5DFE-4AA3-A587-7AAB00E83237}" type="presOf" srcId="{CBE169BF-0792-46BB-92D5-70514BB9BDA7}" destId="{144F1800-2907-4D09-B6B8-3CBED02ECFC8}" srcOrd="0" destOrd="2" presId="urn:microsoft.com/office/officeart/2005/8/layout/vList2"/>
    <dgm:cxn modelId="{71B9D1BC-0124-450F-BDB6-818F59ACBCF2}" type="presOf" srcId="{A64CF157-0062-4406-B351-A21422A2DB8B}" destId="{6A62AEAF-016B-40DF-87CE-52CF554965B1}" srcOrd="0" destOrd="1" presId="urn:microsoft.com/office/officeart/2005/8/layout/vList2"/>
    <dgm:cxn modelId="{7ACD2388-95FF-44DE-8D77-DD3A2D86902C}" type="presOf" srcId="{C4B68329-A158-44DD-AE75-98D666BDFEFE}" destId="{C05A716B-995E-4B18-840E-4FFD52F83F72}" srcOrd="0" destOrd="0" presId="urn:microsoft.com/office/officeart/2005/8/layout/vList2"/>
    <dgm:cxn modelId="{BFF59921-796C-4850-9313-358187BBDE3D}" srcId="{AEA41621-A012-47BE-B22E-87BA7C1B4A36}" destId="{A64CF157-0062-4406-B351-A21422A2DB8B}" srcOrd="1" destOrd="0" parTransId="{E97B4CCA-454D-46D7-82E1-B444C8094B4E}" sibTransId="{D6E6351F-610A-4F80-BDF7-D23AECE180F7}"/>
    <dgm:cxn modelId="{E7E3E05F-6BF4-4D9F-87D8-C593CD046736}" type="presOf" srcId="{0FEFA401-3374-40E3-8309-9A1444278BEF}" destId="{6A62AEAF-016B-40DF-87CE-52CF554965B1}" srcOrd="0" destOrd="2" presId="urn:microsoft.com/office/officeart/2005/8/layout/vList2"/>
    <dgm:cxn modelId="{C23FCC72-5B4D-4940-87C1-25015892CB61}" srcId="{AEA41621-A012-47BE-B22E-87BA7C1B4A36}" destId="{0FEFA401-3374-40E3-8309-9A1444278BEF}" srcOrd="2" destOrd="0" parTransId="{1D5D958C-82E1-4C59-BB07-6546C33C76DD}" sibTransId="{C0BEA9DD-B80D-4232-86CC-EABA1D48B981}"/>
    <dgm:cxn modelId="{42968E3E-AFF2-4B1A-8688-54A4D4040197}" type="presParOf" srcId="{C05A716B-995E-4B18-840E-4FFD52F83F72}" destId="{86D0C06D-6C7F-4ACD-BEA4-5F4B294F96A9}" srcOrd="0" destOrd="0" presId="urn:microsoft.com/office/officeart/2005/8/layout/vList2"/>
    <dgm:cxn modelId="{47B378E1-F110-4B5A-B5FF-3B7D4B7BF4A9}" type="presParOf" srcId="{C05A716B-995E-4B18-840E-4FFD52F83F72}" destId="{6A62AEAF-016B-40DF-87CE-52CF554965B1}" srcOrd="1" destOrd="0" presId="urn:microsoft.com/office/officeart/2005/8/layout/vList2"/>
    <dgm:cxn modelId="{5923EFD2-FC86-48C4-9DCE-8923BBA62419}" type="presParOf" srcId="{C05A716B-995E-4B18-840E-4FFD52F83F72}" destId="{02575573-5F67-40AD-AAEA-15C47517177F}" srcOrd="2" destOrd="0" presId="urn:microsoft.com/office/officeart/2005/8/layout/vList2"/>
    <dgm:cxn modelId="{BE1D90CC-5E85-4276-9139-893EB823F9FF}" type="presParOf" srcId="{C05A716B-995E-4B18-840E-4FFD52F83F72}" destId="{144F1800-2907-4D09-B6B8-3CBED02ECFC8}" srcOrd="3" destOrd="0" presId="urn:microsoft.com/office/officeart/2005/8/layout/vList2"/>
    <dgm:cxn modelId="{C04FE29C-A3E9-4C1E-9670-FECABF5351E9}" type="presParOf" srcId="{C05A716B-995E-4B18-840E-4FFD52F83F72}" destId="{E0B47C04-49E7-4396-A037-87F051E694FC}" srcOrd="4" destOrd="0" presId="urn:microsoft.com/office/officeart/2005/8/layout/vList2"/>
    <dgm:cxn modelId="{A03D6594-E063-4D0B-9FC1-41B4EFA5995E}" type="presParOf" srcId="{C05A716B-995E-4B18-840E-4FFD52F83F72}" destId="{A885E5FB-EEED-4A63-9817-6FC3A4C703C1}" srcOrd="5" destOrd="0" presId="urn:microsoft.com/office/officeart/2005/8/layout/vList2"/>
    <dgm:cxn modelId="{FF9A60A1-F50B-44A2-8602-9CD56992AB02}" type="presParOf" srcId="{C05A716B-995E-4B18-840E-4FFD52F83F72}" destId="{A3147DD7-3E17-4632-AE83-811D08E28E63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E64F0E5-FCF0-44AE-B55C-71EBBAD3B494}" type="doc">
      <dgm:prSet loTypeId="urn:microsoft.com/office/officeart/2005/8/layout/default#17" loCatId="list" qsTypeId="urn:microsoft.com/office/officeart/2005/8/quickstyle/simple1" qsCatId="simple" csTypeId="urn:microsoft.com/office/officeart/2005/8/colors/accent2_3" csCatId="accent2" phldr="1"/>
      <dgm:spPr/>
      <dgm:t>
        <a:bodyPr/>
        <a:lstStyle/>
        <a:p>
          <a:endParaRPr lang="en-US"/>
        </a:p>
      </dgm:t>
    </dgm:pt>
    <dgm:pt modelId="{D514A0DE-C646-4C28-AC0C-6C91085F0DA3}">
      <dgm:prSet phldrT="[Text]"/>
      <dgm:spPr/>
      <dgm:t>
        <a:bodyPr/>
        <a:lstStyle/>
        <a:p>
          <a:r>
            <a:rPr lang="en-US" b="0" u="none" dirty="0" smtClean="0"/>
            <a:t>Paved area with enough room to lay out hose in straight lines, free of kinks, bends, or twists</a:t>
          </a:r>
          <a:endParaRPr lang="en-US" b="0" dirty="0"/>
        </a:p>
      </dgm:t>
    </dgm:pt>
    <dgm:pt modelId="{902075CB-2994-4477-8E96-280AEB22D647}" type="parTrans" cxnId="{952F21DB-E8D4-48A2-A77A-E965359BA5AB}">
      <dgm:prSet/>
      <dgm:spPr/>
      <dgm:t>
        <a:bodyPr/>
        <a:lstStyle/>
        <a:p>
          <a:endParaRPr lang="en-US"/>
        </a:p>
      </dgm:t>
    </dgm:pt>
    <dgm:pt modelId="{8DCDF882-8A3B-4878-93FE-1FC6088D0898}" type="sibTrans" cxnId="{952F21DB-E8D4-48A2-A77A-E965359BA5AB}">
      <dgm:prSet/>
      <dgm:spPr/>
      <dgm:t>
        <a:bodyPr/>
        <a:lstStyle/>
        <a:p>
          <a:endParaRPr lang="en-US"/>
        </a:p>
      </dgm:t>
    </dgm:pt>
    <dgm:pt modelId="{B6C260DC-484F-4BE9-A99F-215BA493433B}">
      <dgm:prSet/>
      <dgm:spPr/>
      <dgm:t>
        <a:bodyPr/>
        <a:lstStyle/>
        <a:p>
          <a:r>
            <a:rPr lang="en-US" b="0" u="none" dirty="0" smtClean="0"/>
            <a:t>Protected from vehicular traffic</a:t>
          </a:r>
          <a:endParaRPr lang="en-US" b="0" u="none" dirty="0"/>
        </a:p>
      </dgm:t>
    </dgm:pt>
    <dgm:pt modelId="{7EF4784F-BCF7-47AC-A27C-4D564A8B4511}" type="parTrans" cxnId="{3E67CB56-12CE-4371-BDAB-F0533FF51702}">
      <dgm:prSet/>
      <dgm:spPr/>
      <dgm:t>
        <a:bodyPr/>
        <a:lstStyle/>
        <a:p>
          <a:endParaRPr lang="en-US"/>
        </a:p>
      </dgm:t>
    </dgm:pt>
    <dgm:pt modelId="{D2A801E3-4C28-45B2-A41A-87EA78481680}" type="sibTrans" cxnId="{3E67CB56-12CE-4371-BDAB-F0533FF51702}">
      <dgm:prSet/>
      <dgm:spPr/>
      <dgm:t>
        <a:bodyPr/>
        <a:lstStyle/>
        <a:p>
          <a:endParaRPr lang="en-US"/>
        </a:p>
      </dgm:t>
    </dgm:pt>
    <dgm:pt modelId="{D844DE89-E24F-4BDC-B41A-3822D9B7D7CF}">
      <dgm:prSet/>
      <dgm:spPr/>
      <dgm:t>
        <a:bodyPr/>
        <a:lstStyle/>
        <a:p>
          <a:r>
            <a:rPr lang="en-US" b="0" u="none" dirty="0" smtClean="0"/>
            <a:t>Well lighted</a:t>
          </a:r>
          <a:endParaRPr lang="en-US" b="0" u="none" dirty="0"/>
        </a:p>
      </dgm:t>
    </dgm:pt>
    <dgm:pt modelId="{FF65A561-196E-4494-BBB1-D166AB197774}" type="parTrans" cxnId="{730BC19A-7750-4354-8404-D4DD3EADE929}">
      <dgm:prSet/>
      <dgm:spPr/>
      <dgm:t>
        <a:bodyPr/>
        <a:lstStyle/>
        <a:p>
          <a:endParaRPr lang="en-US"/>
        </a:p>
      </dgm:t>
    </dgm:pt>
    <dgm:pt modelId="{F4B4FB3D-038E-4B92-9DA3-A62B3BFDBA8D}" type="sibTrans" cxnId="{730BC19A-7750-4354-8404-D4DD3EADE929}">
      <dgm:prSet/>
      <dgm:spPr/>
      <dgm:t>
        <a:bodyPr/>
        <a:lstStyle/>
        <a:p>
          <a:endParaRPr lang="en-US"/>
        </a:p>
      </dgm:t>
    </dgm:pt>
    <dgm:pt modelId="{7EF29149-F312-471E-8D99-93745503B470}">
      <dgm:prSet/>
      <dgm:spPr/>
      <dgm:t>
        <a:bodyPr/>
        <a:lstStyle/>
        <a:p>
          <a:r>
            <a:rPr lang="en-US" b="0" u="none" dirty="0" smtClean="0"/>
            <a:t>Smooth and free from rocks and debris</a:t>
          </a:r>
          <a:endParaRPr lang="en-US" b="0" u="none" dirty="0"/>
        </a:p>
      </dgm:t>
    </dgm:pt>
    <dgm:pt modelId="{97E2D0FA-C2FD-4E31-9AA5-71777C5E7648}" type="parTrans" cxnId="{2734F5F9-D94B-499F-BB94-5231A47C48E6}">
      <dgm:prSet/>
      <dgm:spPr/>
      <dgm:t>
        <a:bodyPr/>
        <a:lstStyle/>
        <a:p>
          <a:endParaRPr lang="en-US"/>
        </a:p>
      </dgm:t>
    </dgm:pt>
    <dgm:pt modelId="{9FA4D0B7-D3A7-47C4-AD3B-3A997C0C6D4E}" type="sibTrans" cxnId="{2734F5F9-D94B-499F-BB94-5231A47C48E6}">
      <dgm:prSet/>
      <dgm:spPr/>
      <dgm:t>
        <a:bodyPr/>
        <a:lstStyle/>
        <a:p>
          <a:endParaRPr lang="en-US"/>
        </a:p>
      </dgm:t>
    </dgm:pt>
    <dgm:pt modelId="{F345E1B0-95AC-4CFB-AF2F-12708D66081F}">
      <dgm:prSet/>
      <dgm:spPr/>
      <dgm:t>
        <a:bodyPr/>
        <a:lstStyle/>
        <a:p>
          <a:r>
            <a:rPr lang="en-US" b="0" u="none" dirty="0" smtClean="0"/>
            <a:t>On a slight grade to aid water drainage</a:t>
          </a:r>
          <a:endParaRPr lang="en-US" b="0" u="none" dirty="0"/>
        </a:p>
      </dgm:t>
    </dgm:pt>
    <dgm:pt modelId="{34C884F3-FE7D-4F0A-93AF-106259EC7EAD}" type="parTrans" cxnId="{79824C52-811F-47C2-8988-AE7BA22DB9FB}">
      <dgm:prSet/>
      <dgm:spPr/>
      <dgm:t>
        <a:bodyPr/>
        <a:lstStyle/>
        <a:p>
          <a:endParaRPr lang="en-US"/>
        </a:p>
      </dgm:t>
    </dgm:pt>
    <dgm:pt modelId="{4096B42B-8D66-4BB3-A6CB-D8C008EB4F37}" type="sibTrans" cxnId="{79824C52-811F-47C2-8988-AE7BA22DB9FB}">
      <dgm:prSet/>
      <dgm:spPr/>
      <dgm:t>
        <a:bodyPr/>
        <a:lstStyle/>
        <a:p>
          <a:endParaRPr lang="en-US"/>
        </a:p>
      </dgm:t>
    </dgm:pt>
    <dgm:pt modelId="{31F6B364-65D2-46D4-8F20-61C342E1158F}">
      <dgm:prSet/>
      <dgm:spPr/>
      <dgm:t>
        <a:bodyPr/>
        <a:lstStyle/>
        <a:p>
          <a:r>
            <a:rPr lang="en-US" b="0" u="none" dirty="0" smtClean="0"/>
            <a:t>Complete with water source sufficient for charging hose</a:t>
          </a:r>
          <a:endParaRPr lang="en-US" b="0" u="none" dirty="0"/>
        </a:p>
      </dgm:t>
    </dgm:pt>
    <dgm:pt modelId="{99AB737B-EFBA-4AF5-AED4-DF7B07F20AE9}" type="parTrans" cxnId="{4A28FBBD-A0DC-445C-BEA1-D1B53DCD70CB}">
      <dgm:prSet/>
      <dgm:spPr/>
      <dgm:t>
        <a:bodyPr/>
        <a:lstStyle/>
        <a:p>
          <a:endParaRPr lang="en-US"/>
        </a:p>
      </dgm:t>
    </dgm:pt>
    <dgm:pt modelId="{2F44BA72-12E3-4316-8E65-E8B8A544ADA6}" type="sibTrans" cxnId="{4A28FBBD-A0DC-445C-BEA1-D1B53DCD70CB}">
      <dgm:prSet/>
      <dgm:spPr/>
      <dgm:t>
        <a:bodyPr/>
        <a:lstStyle/>
        <a:p>
          <a:endParaRPr lang="en-US"/>
        </a:p>
      </dgm:t>
    </dgm:pt>
    <dgm:pt modelId="{6CFDD1D7-8845-4D0C-B3C2-5EC29D91E0AA}" type="pres">
      <dgm:prSet presAssocID="{2E64F0E5-FCF0-44AE-B55C-71EBBAD3B494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F52E1F3E-AD67-44CA-9483-5E302240772C}" type="pres">
      <dgm:prSet presAssocID="{D514A0DE-C646-4C28-AC0C-6C91085F0DA3}" presName="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A776ABC-1B5E-4DE2-A15E-D6C68BDA7B5C}" type="pres">
      <dgm:prSet presAssocID="{8DCDF882-8A3B-4878-93FE-1FC6088D0898}" presName="sibTrans" presStyleCnt="0"/>
      <dgm:spPr/>
    </dgm:pt>
    <dgm:pt modelId="{5A4B27DF-B29C-4116-AF79-089BA1C7BD61}" type="pres">
      <dgm:prSet presAssocID="{B6C260DC-484F-4BE9-A99F-215BA493433B}" presName="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5CAA3D8-C403-4ADD-BF8B-661CCA31B20A}" type="pres">
      <dgm:prSet presAssocID="{D2A801E3-4C28-45B2-A41A-87EA78481680}" presName="sibTrans" presStyleCnt="0"/>
      <dgm:spPr/>
    </dgm:pt>
    <dgm:pt modelId="{9F77AE15-8D34-4BC0-851D-0820DC300E8C}" type="pres">
      <dgm:prSet presAssocID="{D844DE89-E24F-4BDC-B41A-3822D9B7D7CF}" presName="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49D59C5-E4EE-4733-A236-036212A0CD8E}" type="pres">
      <dgm:prSet presAssocID="{F4B4FB3D-038E-4B92-9DA3-A62B3BFDBA8D}" presName="sibTrans" presStyleCnt="0"/>
      <dgm:spPr/>
    </dgm:pt>
    <dgm:pt modelId="{EEF010D4-A59D-476D-B8FE-C59ABF3686D7}" type="pres">
      <dgm:prSet presAssocID="{7EF29149-F312-471E-8D99-93745503B470}" presName="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62ED08F-8D57-4A8F-8A30-29F4471A5CEF}" type="pres">
      <dgm:prSet presAssocID="{9FA4D0B7-D3A7-47C4-AD3B-3A997C0C6D4E}" presName="sibTrans" presStyleCnt="0"/>
      <dgm:spPr/>
    </dgm:pt>
    <dgm:pt modelId="{DEB4BA9A-8B8A-4495-BEAF-1163D51A39A1}" type="pres">
      <dgm:prSet presAssocID="{F345E1B0-95AC-4CFB-AF2F-12708D66081F}" presName="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2195BE9-9337-47FC-A221-63363B0446C4}" type="pres">
      <dgm:prSet presAssocID="{4096B42B-8D66-4BB3-A6CB-D8C008EB4F37}" presName="sibTrans" presStyleCnt="0"/>
      <dgm:spPr/>
    </dgm:pt>
    <dgm:pt modelId="{F5478D14-D9FF-4E63-BB19-2E6E15124CE0}" type="pres">
      <dgm:prSet presAssocID="{31F6B364-65D2-46D4-8F20-61C342E1158F}" presName="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9554AB2A-0E40-4E2C-9B69-6CB49313870A}" type="presOf" srcId="{F345E1B0-95AC-4CFB-AF2F-12708D66081F}" destId="{DEB4BA9A-8B8A-4495-BEAF-1163D51A39A1}" srcOrd="0" destOrd="0" presId="urn:microsoft.com/office/officeart/2005/8/layout/default#17"/>
    <dgm:cxn modelId="{0F600810-F283-486B-9100-037A4B2890F7}" type="presOf" srcId="{D844DE89-E24F-4BDC-B41A-3822D9B7D7CF}" destId="{9F77AE15-8D34-4BC0-851D-0820DC300E8C}" srcOrd="0" destOrd="0" presId="urn:microsoft.com/office/officeart/2005/8/layout/default#17"/>
    <dgm:cxn modelId="{3FA9942D-009F-4ECF-A8E2-04A032B449F2}" type="presOf" srcId="{D514A0DE-C646-4C28-AC0C-6C91085F0DA3}" destId="{F52E1F3E-AD67-44CA-9483-5E302240772C}" srcOrd="0" destOrd="0" presId="urn:microsoft.com/office/officeart/2005/8/layout/default#17"/>
    <dgm:cxn modelId="{952F21DB-E8D4-48A2-A77A-E965359BA5AB}" srcId="{2E64F0E5-FCF0-44AE-B55C-71EBBAD3B494}" destId="{D514A0DE-C646-4C28-AC0C-6C91085F0DA3}" srcOrd="0" destOrd="0" parTransId="{902075CB-2994-4477-8E96-280AEB22D647}" sibTransId="{8DCDF882-8A3B-4878-93FE-1FC6088D0898}"/>
    <dgm:cxn modelId="{7017D376-EFDA-437A-9120-3F8BE308D483}" type="presOf" srcId="{B6C260DC-484F-4BE9-A99F-215BA493433B}" destId="{5A4B27DF-B29C-4116-AF79-089BA1C7BD61}" srcOrd="0" destOrd="0" presId="urn:microsoft.com/office/officeart/2005/8/layout/default#17"/>
    <dgm:cxn modelId="{730BC19A-7750-4354-8404-D4DD3EADE929}" srcId="{2E64F0E5-FCF0-44AE-B55C-71EBBAD3B494}" destId="{D844DE89-E24F-4BDC-B41A-3822D9B7D7CF}" srcOrd="2" destOrd="0" parTransId="{FF65A561-196E-4494-BBB1-D166AB197774}" sibTransId="{F4B4FB3D-038E-4B92-9DA3-A62B3BFDBA8D}"/>
    <dgm:cxn modelId="{AF6D5F8C-EBEC-49CC-840A-CD19EA85D21E}" type="presOf" srcId="{7EF29149-F312-471E-8D99-93745503B470}" destId="{EEF010D4-A59D-476D-B8FE-C59ABF3686D7}" srcOrd="0" destOrd="0" presId="urn:microsoft.com/office/officeart/2005/8/layout/default#17"/>
    <dgm:cxn modelId="{E062F616-9EC6-4272-AF4C-E69441E6EA75}" type="presOf" srcId="{2E64F0E5-FCF0-44AE-B55C-71EBBAD3B494}" destId="{6CFDD1D7-8845-4D0C-B3C2-5EC29D91E0AA}" srcOrd="0" destOrd="0" presId="urn:microsoft.com/office/officeart/2005/8/layout/default#17"/>
    <dgm:cxn modelId="{3E67CB56-12CE-4371-BDAB-F0533FF51702}" srcId="{2E64F0E5-FCF0-44AE-B55C-71EBBAD3B494}" destId="{B6C260DC-484F-4BE9-A99F-215BA493433B}" srcOrd="1" destOrd="0" parTransId="{7EF4784F-BCF7-47AC-A27C-4D564A8B4511}" sibTransId="{D2A801E3-4C28-45B2-A41A-87EA78481680}"/>
    <dgm:cxn modelId="{22071289-57A7-4677-AB84-67DF7694D775}" type="presOf" srcId="{31F6B364-65D2-46D4-8F20-61C342E1158F}" destId="{F5478D14-D9FF-4E63-BB19-2E6E15124CE0}" srcOrd="0" destOrd="0" presId="urn:microsoft.com/office/officeart/2005/8/layout/default#17"/>
    <dgm:cxn modelId="{4A28FBBD-A0DC-445C-BEA1-D1B53DCD70CB}" srcId="{2E64F0E5-FCF0-44AE-B55C-71EBBAD3B494}" destId="{31F6B364-65D2-46D4-8F20-61C342E1158F}" srcOrd="5" destOrd="0" parTransId="{99AB737B-EFBA-4AF5-AED4-DF7B07F20AE9}" sibTransId="{2F44BA72-12E3-4316-8E65-E8B8A544ADA6}"/>
    <dgm:cxn modelId="{79824C52-811F-47C2-8988-AE7BA22DB9FB}" srcId="{2E64F0E5-FCF0-44AE-B55C-71EBBAD3B494}" destId="{F345E1B0-95AC-4CFB-AF2F-12708D66081F}" srcOrd="4" destOrd="0" parTransId="{34C884F3-FE7D-4F0A-93AF-106259EC7EAD}" sibTransId="{4096B42B-8D66-4BB3-A6CB-D8C008EB4F37}"/>
    <dgm:cxn modelId="{2734F5F9-D94B-499F-BB94-5231A47C48E6}" srcId="{2E64F0E5-FCF0-44AE-B55C-71EBBAD3B494}" destId="{7EF29149-F312-471E-8D99-93745503B470}" srcOrd="3" destOrd="0" parTransId="{97E2D0FA-C2FD-4E31-9AA5-71777C5E7648}" sibTransId="{9FA4D0B7-D3A7-47C4-AD3B-3A997C0C6D4E}"/>
    <dgm:cxn modelId="{0A473561-90D1-4B01-994A-C2ACD04D0DFF}" type="presParOf" srcId="{6CFDD1D7-8845-4D0C-B3C2-5EC29D91E0AA}" destId="{F52E1F3E-AD67-44CA-9483-5E302240772C}" srcOrd="0" destOrd="0" presId="urn:microsoft.com/office/officeart/2005/8/layout/default#17"/>
    <dgm:cxn modelId="{D4F89E25-C92F-472E-BA05-BF3D20D3250F}" type="presParOf" srcId="{6CFDD1D7-8845-4D0C-B3C2-5EC29D91E0AA}" destId="{BA776ABC-1B5E-4DE2-A15E-D6C68BDA7B5C}" srcOrd="1" destOrd="0" presId="urn:microsoft.com/office/officeart/2005/8/layout/default#17"/>
    <dgm:cxn modelId="{EDF0CDA6-EA62-4310-BA1A-4DC20FAB5EDD}" type="presParOf" srcId="{6CFDD1D7-8845-4D0C-B3C2-5EC29D91E0AA}" destId="{5A4B27DF-B29C-4116-AF79-089BA1C7BD61}" srcOrd="2" destOrd="0" presId="urn:microsoft.com/office/officeart/2005/8/layout/default#17"/>
    <dgm:cxn modelId="{BF73D72A-B0A0-46FC-8578-8BCF2857AE14}" type="presParOf" srcId="{6CFDD1D7-8845-4D0C-B3C2-5EC29D91E0AA}" destId="{75CAA3D8-C403-4ADD-BF8B-661CCA31B20A}" srcOrd="3" destOrd="0" presId="urn:microsoft.com/office/officeart/2005/8/layout/default#17"/>
    <dgm:cxn modelId="{30C83E61-7A2A-4493-BB08-213E8F9FDB8E}" type="presParOf" srcId="{6CFDD1D7-8845-4D0C-B3C2-5EC29D91E0AA}" destId="{9F77AE15-8D34-4BC0-851D-0820DC300E8C}" srcOrd="4" destOrd="0" presId="urn:microsoft.com/office/officeart/2005/8/layout/default#17"/>
    <dgm:cxn modelId="{E7C6F19F-2A9A-4783-BDC8-E1C4BC581ECC}" type="presParOf" srcId="{6CFDD1D7-8845-4D0C-B3C2-5EC29D91E0AA}" destId="{049D59C5-E4EE-4733-A236-036212A0CD8E}" srcOrd="5" destOrd="0" presId="urn:microsoft.com/office/officeart/2005/8/layout/default#17"/>
    <dgm:cxn modelId="{D91F6068-B633-4E10-B0EB-27B3FD5D10EE}" type="presParOf" srcId="{6CFDD1D7-8845-4D0C-B3C2-5EC29D91E0AA}" destId="{EEF010D4-A59D-476D-B8FE-C59ABF3686D7}" srcOrd="6" destOrd="0" presId="urn:microsoft.com/office/officeart/2005/8/layout/default#17"/>
    <dgm:cxn modelId="{EBD6046E-8DA1-40C2-9269-CECF2662E9DE}" type="presParOf" srcId="{6CFDD1D7-8845-4D0C-B3C2-5EC29D91E0AA}" destId="{F62ED08F-8D57-4A8F-8A30-29F4471A5CEF}" srcOrd="7" destOrd="0" presId="urn:microsoft.com/office/officeart/2005/8/layout/default#17"/>
    <dgm:cxn modelId="{DFEEE37B-9BB1-4740-A750-5688A6CDB53A}" type="presParOf" srcId="{6CFDD1D7-8845-4D0C-B3C2-5EC29D91E0AA}" destId="{DEB4BA9A-8B8A-4495-BEAF-1163D51A39A1}" srcOrd="8" destOrd="0" presId="urn:microsoft.com/office/officeart/2005/8/layout/default#17"/>
    <dgm:cxn modelId="{75D191EB-DA2D-4251-9DF1-18AF01F3114B}" type="presParOf" srcId="{6CFDD1D7-8845-4D0C-B3C2-5EC29D91E0AA}" destId="{82195BE9-9337-47FC-A221-63363B0446C4}" srcOrd="9" destOrd="0" presId="urn:microsoft.com/office/officeart/2005/8/layout/default#17"/>
    <dgm:cxn modelId="{7A0DDCC8-BE47-4F90-869B-057363BE4732}" type="presParOf" srcId="{6CFDD1D7-8845-4D0C-B3C2-5EC29D91E0AA}" destId="{F5478D14-D9FF-4E63-BB19-2E6E15124CE0}" srcOrd="10" destOrd="0" presId="urn:microsoft.com/office/officeart/2005/8/layout/default#17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7DDB947E-3EE4-44C6-A0D1-C7AFA2268D83}" type="doc">
      <dgm:prSet loTypeId="urn:microsoft.com/office/officeart/2008/layout/VerticalCurvedList" loCatId="list" qsTypeId="urn:microsoft.com/office/officeart/2005/8/quickstyle/simple1" qsCatId="simple" csTypeId="urn:microsoft.com/office/officeart/2005/8/colors/accent2_3" csCatId="accent2" phldr="1"/>
      <dgm:spPr/>
      <dgm:t>
        <a:bodyPr/>
        <a:lstStyle/>
        <a:p>
          <a:endParaRPr lang="en-US"/>
        </a:p>
      </dgm:t>
    </dgm:pt>
    <dgm:pt modelId="{59FC6729-F358-4F97-9A60-40FDF16B4C6B}">
      <dgm:prSet phldrT="[Text]"/>
      <dgm:spPr/>
      <dgm:t>
        <a:bodyPr/>
        <a:lstStyle/>
        <a:p>
          <a:r>
            <a:rPr lang="en-US" b="0" u="none" dirty="0" smtClean="0"/>
            <a:t>Hose testing machine, portable pump, or fire department pumper equipped with gauges</a:t>
          </a:r>
          <a:endParaRPr lang="en-US" b="0" dirty="0"/>
        </a:p>
      </dgm:t>
    </dgm:pt>
    <dgm:pt modelId="{D7F0CD65-F766-43E4-9D1A-E03D34257A2D}" type="parTrans" cxnId="{8B2A7E8B-DB25-4502-851F-141E4A4886AE}">
      <dgm:prSet/>
      <dgm:spPr/>
      <dgm:t>
        <a:bodyPr/>
        <a:lstStyle/>
        <a:p>
          <a:endParaRPr lang="en-US"/>
        </a:p>
      </dgm:t>
    </dgm:pt>
    <dgm:pt modelId="{B831EBD5-5013-45D3-8147-58887C871782}" type="sibTrans" cxnId="{8B2A7E8B-DB25-4502-851F-141E4A4886AE}">
      <dgm:prSet/>
      <dgm:spPr/>
      <dgm:t>
        <a:bodyPr/>
        <a:lstStyle/>
        <a:p>
          <a:endParaRPr lang="en-US" dirty="0"/>
        </a:p>
      </dgm:t>
    </dgm:pt>
    <dgm:pt modelId="{C43F744D-0439-48C4-B27F-7C7CE7CA1304}">
      <dgm:prSet/>
      <dgm:spPr/>
      <dgm:t>
        <a:bodyPr/>
        <a:lstStyle/>
        <a:p>
          <a:r>
            <a:rPr lang="en-US" b="0" u="none" dirty="0" smtClean="0"/>
            <a:t>Hose test gate valve</a:t>
          </a:r>
          <a:endParaRPr lang="en-US" b="0" u="none" dirty="0"/>
        </a:p>
      </dgm:t>
    </dgm:pt>
    <dgm:pt modelId="{76031F85-F0AE-4B29-AF5C-C17C5EEA314C}" type="parTrans" cxnId="{FF0FF721-094F-4D8D-A0E0-0C67C9EC7545}">
      <dgm:prSet/>
      <dgm:spPr/>
      <dgm:t>
        <a:bodyPr/>
        <a:lstStyle/>
        <a:p>
          <a:endParaRPr lang="en-US"/>
        </a:p>
      </dgm:t>
    </dgm:pt>
    <dgm:pt modelId="{A08E9602-56E0-4700-BDC5-F7EAE2C0F581}" type="sibTrans" cxnId="{FF0FF721-094F-4D8D-A0E0-0C67C9EC7545}">
      <dgm:prSet/>
      <dgm:spPr/>
      <dgm:t>
        <a:bodyPr/>
        <a:lstStyle/>
        <a:p>
          <a:endParaRPr lang="en-US"/>
        </a:p>
      </dgm:t>
    </dgm:pt>
    <dgm:pt modelId="{31AEE6B7-0FC5-4E96-9FB5-88311B6BD2DF}">
      <dgm:prSet/>
      <dgm:spPr/>
      <dgm:t>
        <a:bodyPr/>
        <a:lstStyle/>
        <a:p>
          <a:r>
            <a:rPr lang="en-US" b="0" u="none" dirty="0" smtClean="0"/>
            <a:t>Means of recording hose numbers and test results</a:t>
          </a:r>
          <a:endParaRPr lang="en-US" b="0" u="none" dirty="0"/>
        </a:p>
      </dgm:t>
    </dgm:pt>
    <dgm:pt modelId="{3D5B62E4-66DE-44D7-ADFD-790FC3214B76}" type="parTrans" cxnId="{ACD2CF4D-7B81-4BAA-BBF6-9FD6F3535D3A}">
      <dgm:prSet/>
      <dgm:spPr/>
      <dgm:t>
        <a:bodyPr/>
        <a:lstStyle/>
        <a:p>
          <a:endParaRPr lang="en-US"/>
        </a:p>
      </dgm:t>
    </dgm:pt>
    <dgm:pt modelId="{35F4F5AA-C1E7-4583-83BD-1A0DEA62A2D8}" type="sibTrans" cxnId="{ACD2CF4D-7B81-4BAA-BBF6-9FD6F3535D3A}">
      <dgm:prSet/>
      <dgm:spPr/>
      <dgm:t>
        <a:bodyPr/>
        <a:lstStyle/>
        <a:p>
          <a:endParaRPr lang="en-US"/>
        </a:p>
      </dgm:t>
    </dgm:pt>
    <dgm:pt modelId="{AF244076-F374-4684-9082-065911287897}" type="pres">
      <dgm:prSet presAssocID="{7DDB947E-3EE4-44C6-A0D1-C7AFA2268D83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en-US"/>
        </a:p>
      </dgm:t>
    </dgm:pt>
    <dgm:pt modelId="{E3496A48-FB95-4DE0-9CB5-F3A08C7DD84D}" type="pres">
      <dgm:prSet presAssocID="{7DDB947E-3EE4-44C6-A0D1-C7AFA2268D83}" presName="Name1" presStyleCnt="0"/>
      <dgm:spPr/>
    </dgm:pt>
    <dgm:pt modelId="{133A56A0-B366-4C96-ACE7-62D001799E7A}" type="pres">
      <dgm:prSet presAssocID="{7DDB947E-3EE4-44C6-A0D1-C7AFA2268D83}" presName="cycle" presStyleCnt="0"/>
      <dgm:spPr/>
    </dgm:pt>
    <dgm:pt modelId="{01F8C429-5618-40C5-8A37-F75BF3DF7665}" type="pres">
      <dgm:prSet presAssocID="{7DDB947E-3EE4-44C6-A0D1-C7AFA2268D83}" presName="srcNode" presStyleLbl="node1" presStyleIdx="0" presStyleCnt="3"/>
      <dgm:spPr/>
    </dgm:pt>
    <dgm:pt modelId="{B96B93B0-DBF7-4CB2-A7AF-2E320276FD03}" type="pres">
      <dgm:prSet presAssocID="{7DDB947E-3EE4-44C6-A0D1-C7AFA2268D83}" presName="conn" presStyleLbl="parChTrans1D2" presStyleIdx="0" presStyleCnt="1"/>
      <dgm:spPr/>
      <dgm:t>
        <a:bodyPr/>
        <a:lstStyle/>
        <a:p>
          <a:endParaRPr lang="en-US"/>
        </a:p>
      </dgm:t>
    </dgm:pt>
    <dgm:pt modelId="{4CD27CED-7789-4A24-90A9-C505B7ADA60F}" type="pres">
      <dgm:prSet presAssocID="{7DDB947E-3EE4-44C6-A0D1-C7AFA2268D83}" presName="extraNode" presStyleLbl="node1" presStyleIdx="0" presStyleCnt="3"/>
      <dgm:spPr/>
    </dgm:pt>
    <dgm:pt modelId="{2C2FCBD2-C1A3-4B93-8948-E043941A650F}" type="pres">
      <dgm:prSet presAssocID="{7DDB947E-3EE4-44C6-A0D1-C7AFA2268D83}" presName="dstNode" presStyleLbl="node1" presStyleIdx="0" presStyleCnt="3"/>
      <dgm:spPr/>
    </dgm:pt>
    <dgm:pt modelId="{619AA4AB-E111-48A7-87F8-D95D640ABED0}" type="pres">
      <dgm:prSet presAssocID="{59FC6729-F358-4F97-9A60-40FDF16B4C6B}" presName="text_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C70AF94-E300-4A2D-8574-C6098AC6E51D}" type="pres">
      <dgm:prSet presAssocID="{59FC6729-F358-4F97-9A60-40FDF16B4C6B}" presName="accent_1" presStyleCnt="0"/>
      <dgm:spPr/>
    </dgm:pt>
    <dgm:pt modelId="{827CB390-F3D8-4368-BDAA-82B968D13656}" type="pres">
      <dgm:prSet presAssocID="{59FC6729-F358-4F97-9A60-40FDF16B4C6B}" presName="accentRepeatNode" presStyleLbl="solidFgAcc1" presStyleIdx="0" presStyleCnt="3"/>
      <dgm:spPr/>
    </dgm:pt>
    <dgm:pt modelId="{2B636690-37AE-4DE8-8E4C-AAF199E3546B}" type="pres">
      <dgm:prSet presAssocID="{C43F744D-0439-48C4-B27F-7C7CE7CA1304}" presName="text_2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FC0D8C3-53F7-45F8-9F0B-52265048C49F}" type="pres">
      <dgm:prSet presAssocID="{C43F744D-0439-48C4-B27F-7C7CE7CA1304}" presName="accent_2" presStyleCnt="0"/>
      <dgm:spPr/>
    </dgm:pt>
    <dgm:pt modelId="{41CF4E0F-9CCC-47EF-9076-04BE33E630E9}" type="pres">
      <dgm:prSet presAssocID="{C43F744D-0439-48C4-B27F-7C7CE7CA1304}" presName="accentRepeatNode" presStyleLbl="solidFgAcc1" presStyleIdx="1" presStyleCnt="3"/>
      <dgm:spPr/>
    </dgm:pt>
    <dgm:pt modelId="{696D1F7E-78BB-451F-936F-96B4E0C5424C}" type="pres">
      <dgm:prSet presAssocID="{31AEE6B7-0FC5-4E96-9FB5-88311B6BD2DF}" presName="text_3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D2B93FD-8F26-43F5-946D-0C80646EC828}" type="pres">
      <dgm:prSet presAssocID="{31AEE6B7-0FC5-4E96-9FB5-88311B6BD2DF}" presName="accent_3" presStyleCnt="0"/>
      <dgm:spPr/>
    </dgm:pt>
    <dgm:pt modelId="{BEDBA45C-FFBA-45B0-BACF-623A4D85781A}" type="pres">
      <dgm:prSet presAssocID="{31AEE6B7-0FC5-4E96-9FB5-88311B6BD2DF}" presName="accentRepeatNode" presStyleLbl="solidFgAcc1" presStyleIdx="2" presStyleCnt="3"/>
      <dgm:spPr/>
    </dgm:pt>
  </dgm:ptLst>
  <dgm:cxnLst>
    <dgm:cxn modelId="{390E8585-5169-4885-A7EF-7F292911D2C0}" type="presOf" srcId="{7DDB947E-3EE4-44C6-A0D1-C7AFA2268D83}" destId="{AF244076-F374-4684-9082-065911287897}" srcOrd="0" destOrd="0" presId="urn:microsoft.com/office/officeart/2008/layout/VerticalCurvedList"/>
    <dgm:cxn modelId="{FEEC031D-328C-4CDF-8441-FF3DF5B914CB}" type="presOf" srcId="{31AEE6B7-0FC5-4E96-9FB5-88311B6BD2DF}" destId="{696D1F7E-78BB-451F-936F-96B4E0C5424C}" srcOrd="0" destOrd="0" presId="urn:microsoft.com/office/officeart/2008/layout/VerticalCurvedList"/>
    <dgm:cxn modelId="{8B2A7E8B-DB25-4502-851F-141E4A4886AE}" srcId="{7DDB947E-3EE4-44C6-A0D1-C7AFA2268D83}" destId="{59FC6729-F358-4F97-9A60-40FDF16B4C6B}" srcOrd="0" destOrd="0" parTransId="{D7F0CD65-F766-43E4-9D1A-E03D34257A2D}" sibTransId="{B831EBD5-5013-45D3-8147-58887C871782}"/>
    <dgm:cxn modelId="{FF0FF721-094F-4D8D-A0E0-0C67C9EC7545}" srcId="{7DDB947E-3EE4-44C6-A0D1-C7AFA2268D83}" destId="{C43F744D-0439-48C4-B27F-7C7CE7CA1304}" srcOrd="1" destOrd="0" parTransId="{76031F85-F0AE-4B29-AF5C-C17C5EEA314C}" sibTransId="{A08E9602-56E0-4700-BDC5-F7EAE2C0F581}"/>
    <dgm:cxn modelId="{3CAAE22B-C09E-48F9-9A8F-7E4ADD447657}" type="presOf" srcId="{C43F744D-0439-48C4-B27F-7C7CE7CA1304}" destId="{2B636690-37AE-4DE8-8E4C-AAF199E3546B}" srcOrd="0" destOrd="0" presId="urn:microsoft.com/office/officeart/2008/layout/VerticalCurvedList"/>
    <dgm:cxn modelId="{48BE8917-67E1-4B74-ABC5-378B89FF5EBF}" type="presOf" srcId="{59FC6729-F358-4F97-9A60-40FDF16B4C6B}" destId="{619AA4AB-E111-48A7-87F8-D95D640ABED0}" srcOrd="0" destOrd="0" presId="urn:microsoft.com/office/officeart/2008/layout/VerticalCurvedList"/>
    <dgm:cxn modelId="{ACD2CF4D-7B81-4BAA-BBF6-9FD6F3535D3A}" srcId="{7DDB947E-3EE4-44C6-A0D1-C7AFA2268D83}" destId="{31AEE6B7-0FC5-4E96-9FB5-88311B6BD2DF}" srcOrd="2" destOrd="0" parTransId="{3D5B62E4-66DE-44D7-ADFD-790FC3214B76}" sibTransId="{35F4F5AA-C1E7-4583-83BD-1A0DEA62A2D8}"/>
    <dgm:cxn modelId="{A3660B5F-44CD-45C1-B7F1-74373D1FB1D8}" type="presOf" srcId="{B831EBD5-5013-45D3-8147-58887C871782}" destId="{B96B93B0-DBF7-4CB2-A7AF-2E320276FD03}" srcOrd="0" destOrd="0" presId="urn:microsoft.com/office/officeart/2008/layout/VerticalCurvedList"/>
    <dgm:cxn modelId="{5D09E89C-E2F7-44D2-BDB3-C0F9F7F99DE1}" type="presParOf" srcId="{AF244076-F374-4684-9082-065911287897}" destId="{E3496A48-FB95-4DE0-9CB5-F3A08C7DD84D}" srcOrd="0" destOrd="0" presId="urn:microsoft.com/office/officeart/2008/layout/VerticalCurvedList"/>
    <dgm:cxn modelId="{5A36F65B-A0D1-4444-B252-EB8580BB437C}" type="presParOf" srcId="{E3496A48-FB95-4DE0-9CB5-F3A08C7DD84D}" destId="{133A56A0-B366-4C96-ACE7-62D001799E7A}" srcOrd="0" destOrd="0" presId="urn:microsoft.com/office/officeart/2008/layout/VerticalCurvedList"/>
    <dgm:cxn modelId="{201642C5-03AE-42E3-AE48-217140E46A54}" type="presParOf" srcId="{133A56A0-B366-4C96-ACE7-62D001799E7A}" destId="{01F8C429-5618-40C5-8A37-F75BF3DF7665}" srcOrd="0" destOrd="0" presId="urn:microsoft.com/office/officeart/2008/layout/VerticalCurvedList"/>
    <dgm:cxn modelId="{82D0DA66-28AF-4FE5-B9E9-C706931466EB}" type="presParOf" srcId="{133A56A0-B366-4C96-ACE7-62D001799E7A}" destId="{B96B93B0-DBF7-4CB2-A7AF-2E320276FD03}" srcOrd="1" destOrd="0" presId="urn:microsoft.com/office/officeart/2008/layout/VerticalCurvedList"/>
    <dgm:cxn modelId="{E81BCE55-CE08-45A0-A34C-8641ED7E2684}" type="presParOf" srcId="{133A56A0-B366-4C96-ACE7-62D001799E7A}" destId="{4CD27CED-7789-4A24-90A9-C505B7ADA60F}" srcOrd="2" destOrd="0" presId="urn:microsoft.com/office/officeart/2008/layout/VerticalCurvedList"/>
    <dgm:cxn modelId="{A04A230E-68BC-4196-B402-3CC0DBD66E81}" type="presParOf" srcId="{133A56A0-B366-4C96-ACE7-62D001799E7A}" destId="{2C2FCBD2-C1A3-4B93-8948-E043941A650F}" srcOrd="3" destOrd="0" presId="urn:microsoft.com/office/officeart/2008/layout/VerticalCurvedList"/>
    <dgm:cxn modelId="{0D52058B-CDBD-4A94-B9B3-1E0C06D6B859}" type="presParOf" srcId="{E3496A48-FB95-4DE0-9CB5-F3A08C7DD84D}" destId="{619AA4AB-E111-48A7-87F8-D95D640ABED0}" srcOrd="1" destOrd="0" presId="urn:microsoft.com/office/officeart/2008/layout/VerticalCurvedList"/>
    <dgm:cxn modelId="{6ABC9D60-3C15-400D-914B-06C870904222}" type="presParOf" srcId="{E3496A48-FB95-4DE0-9CB5-F3A08C7DD84D}" destId="{EC70AF94-E300-4A2D-8574-C6098AC6E51D}" srcOrd="2" destOrd="0" presId="urn:microsoft.com/office/officeart/2008/layout/VerticalCurvedList"/>
    <dgm:cxn modelId="{C62C7B05-8F58-451D-A686-52CED0047493}" type="presParOf" srcId="{EC70AF94-E300-4A2D-8574-C6098AC6E51D}" destId="{827CB390-F3D8-4368-BDAA-82B968D13656}" srcOrd="0" destOrd="0" presId="urn:microsoft.com/office/officeart/2008/layout/VerticalCurvedList"/>
    <dgm:cxn modelId="{420B84C0-0DC2-4D64-8315-C91FE2FF1A4E}" type="presParOf" srcId="{E3496A48-FB95-4DE0-9CB5-F3A08C7DD84D}" destId="{2B636690-37AE-4DE8-8E4C-AAF199E3546B}" srcOrd="3" destOrd="0" presId="urn:microsoft.com/office/officeart/2008/layout/VerticalCurvedList"/>
    <dgm:cxn modelId="{699DE4FD-DCA6-4C32-8DA4-AA691B2662A7}" type="presParOf" srcId="{E3496A48-FB95-4DE0-9CB5-F3A08C7DD84D}" destId="{4FC0D8C3-53F7-45F8-9F0B-52265048C49F}" srcOrd="4" destOrd="0" presId="urn:microsoft.com/office/officeart/2008/layout/VerticalCurvedList"/>
    <dgm:cxn modelId="{ECEC4D89-9C32-41A3-9D7D-D173FC9FA93F}" type="presParOf" srcId="{4FC0D8C3-53F7-45F8-9F0B-52265048C49F}" destId="{41CF4E0F-9CCC-47EF-9076-04BE33E630E9}" srcOrd="0" destOrd="0" presId="urn:microsoft.com/office/officeart/2008/layout/VerticalCurvedList"/>
    <dgm:cxn modelId="{21390FBE-34B9-45C0-81DC-274AD86E7FA0}" type="presParOf" srcId="{E3496A48-FB95-4DE0-9CB5-F3A08C7DD84D}" destId="{696D1F7E-78BB-451F-936F-96B4E0C5424C}" srcOrd="5" destOrd="0" presId="urn:microsoft.com/office/officeart/2008/layout/VerticalCurvedList"/>
    <dgm:cxn modelId="{C9C5C28F-A536-4258-99AA-D108210A1061}" type="presParOf" srcId="{E3496A48-FB95-4DE0-9CB5-F3A08C7DD84D}" destId="{0D2B93FD-8F26-43F5-946D-0C80646EC828}" srcOrd="6" destOrd="0" presId="urn:microsoft.com/office/officeart/2008/layout/VerticalCurvedList"/>
    <dgm:cxn modelId="{93AAAF96-1C4D-420F-8069-BF168C4117C6}" type="presParOf" srcId="{0D2B93FD-8F26-43F5-946D-0C80646EC828}" destId="{BEDBA45C-FFBA-45B0-BACF-623A4D85781A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7DDB947E-3EE4-44C6-A0D1-C7AFA2268D83}" type="doc">
      <dgm:prSet loTypeId="urn:microsoft.com/office/officeart/2008/layout/VerticalCurvedList" loCatId="list" qsTypeId="urn:microsoft.com/office/officeart/2005/8/quickstyle/simple1" qsCatId="simple" csTypeId="urn:microsoft.com/office/officeart/2005/8/colors/accent2_3" csCatId="accent2" phldr="1"/>
      <dgm:spPr/>
      <dgm:t>
        <a:bodyPr/>
        <a:lstStyle/>
        <a:p>
          <a:endParaRPr lang="en-US"/>
        </a:p>
      </dgm:t>
    </dgm:pt>
    <dgm:pt modelId="{59FC6729-F358-4F97-9A60-40FDF16B4C6B}">
      <dgm:prSet phldrT="[Text]"/>
      <dgm:spPr/>
      <dgm:t>
        <a:bodyPr/>
        <a:lstStyle/>
        <a:p>
          <a:r>
            <a:rPr lang="en-US" b="0" u="none" dirty="0" smtClean="0"/>
            <a:t>Tags or other means to identify sections that fail</a:t>
          </a:r>
          <a:endParaRPr lang="en-US" b="0" dirty="0"/>
        </a:p>
      </dgm:t>
    </dgm:pt>
    <dgm:pt modelId="{D7F0CD65-F766-43E4-9D1A-E03D34257A2D}" type="parTrans" cxnId="{8B2A7E8B-DB25-4502-851F-141E4A4886AE}">
      <dgm:prSet/>
      <dgm:spPr/>
      <dgm:t>
        <a:bodyPr/>
        <a:lstStyle/>
        <a:p>
          <a:endParaRPr lang="en-US"/>
        </a:p>
      </dgm:t>
    </dgm:pt>
    <dgm:pt modelId="{B831EBD5-5013-45D3-8147-58887C871782}" type="sibTrans" cxnId="{8B2A7E8B-DB25-4502-851F-141E4A4886AE}">
      <dgm:prSet/>
      <dgm:spPr/>
      <dgm:t>
        <a:bodyPr/>
        <a:lstStyle/>
        <a:p>
          <a:endParaRPr lang="en-US" dirty="0"/>
        </a:p>
      </dgm:t>
    </dgm:pt>
    <dgm:pt modelId="{C33511F9-A368-402C-B121-DF9A0A6C29C4}">
      <dgm:prSet/>
      <dgm:spPr/>
      <dgm:t>
        <a:bodyPr/>
        <a:lstStyle/>
        <a:p>
          <a:r>
            <a:rPr lang="en-US" b="0" u="none" dirty="0" smtClean="0"/>
            <a:t>Nozzles with shutoff valves</a:t>
          </a:r>
          <a:endParaRPr lang="en-US" b="0" u="none" dirty="0"/>
        </a:p>
      </dgm:t>
    </dgm:pt>
    <dgm:pt modelId="{8B92112C-8746-4A42-90A5-77C26E035DC0}" type="parTrans" cxnId="{61D1896B-9EE2-41F4-A684-C372EFFDB1C7}">
      <dgm:prSet/>
      <dgm:spPr/>
      <dgm:t>
        <a:bodyPr/>
        <a:lstStyle/>
        <a:p>
          <a:endParaRPr lang="en-US"/>
        </a:p>
      </dgm:t>
    </dgm:pt>
    <dgm:pt modelId="{63626879-0EC4-4E46-95FD-5016F21E4247}" type="sibTrans" cxnId="{61D1896B-9EE2-41F4-A684-C372EFFDB1C7}">
      <dgm:prSet/>
      <dgm:spPr/>
      <dgm:t>
        <a:bodyPr/>
        <a:lstStyle/>
        <a:p>
          <a:endParaRPr lang="en-US"/>
        </a:p>
      </dgm:t>
    </dgm:pt>
    <dgm:pt modelId="{96987AA6-29A9-4CB7-A7CF-32760C0AF28E}">
      <dgm:prSet/>
      <dgm:spPr/>
      <dgm:t>
        <a:bodyPr/>
        <a:lstStyle/>
        <a:p>
          <a:r>
            <a:rPr lang="en-US" b="0" u="none" dirty="0" smtClean="0"/>
            <a:t>Means of marking each length with year of test</a:t>
          </a:r>
          <a:endParaRPr lang="en-US" b="0" u="none" dirty="0"/>
        </a:p>
      </dgm:t>
    </dgm:pt>
    <dgm:pt modelId="{D9ABD7CB-91F0-4A05-ABDB-694E2437635D}" type="parTrans" cxnId="{BCBDDC14-DE38-48B1-A4D9-713E421E01CE}">
      <dgm:prSet/>
      <dgm:spPr/>
      <dgm:t>
        <a:bodyPr/>
        <a:lstStyle/>
        <a:p>
          <a:endParaRPr lang="en-US"/>
        </a:p>
      </dgm:t>
    </dgm:pt>
    <dgm:pt modelId="{8466EE4E-C5BC-488A-BFD4-1DA73C89D928}" type="sibTrans" cxnId="{BCBDDC14-DE38-48B1-A4D9-713E421E01CE}">
      <dgm:prSet/>
      <dgm:spPr/>
      <dgm:t>
        <a:bodyPr/>
        <a:lstStyle/>
        <a:p>
          <a:endParaRPr lang="en-US"/>
        </a:p>
      </dgm:t>
    </dgm:pt>
    <dgm:pt modelId="{AF244076-F374-4684-9082-065911287897}" type="pres">
      <dgm:prSet presAssocID="{7DDB947E-3EE4-44C6-A0D1-C7AFA2268D83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en-US"/>
        </a:p>
      </dgm:t>
    </dgm:pt>
    <dgm:pt modelId="{E3496A48-FB95-4DE0-9CB5-F3A08C7DD84D}" type="pres">
      <dgm:prSet presAssocID="{7DDB947E-3EE4-44C6-A0D1-C7AFA2268D83}" presName="Name1" presStyleCnt="0"/>
      <dgm:spPr/>
    </dgm:pt>
    <dgm:pt modelId="{133A56A0-B366-4C96-ACE7-62D001799E7A}" type="pres">
      <dgm:prSet presAssocID="{7DDB947E-3EE4-44C6-A0D1-C7AFA2268D83}" presName="cycle" presStyleCnt="0"/>
      <dgm:spPr/>
    </dgm:pt>
    <dgm:pt modelId="{01F8C429-5618-40C5-8A37-F75BF3DF7665}" type="pres">
      <dgm:prSet presAssocID="{7DDB947E-3EE4-44C6-A0D1-C7AFA2268D83}" presName="srcNode" presStyleLbl="node1" presStyleIdx="0" presStyleCnt="3"/>
      <dgm:spPr/>
    </dgm:pt>
    <dgm:pt modelId="{B96B93B0-DBF7-4CB2-A7AF-2E320276FD03}" type="pres">
      <dgm:prSet presAssocID="{7DDB947E-3EE4-44C6-A0D1-C7AFA2268D83}" presName="conn" presStyleLbl="parChTrans1D2" presStyleIdx="0" presStyleCnt="1"/>
      <dgm:spPr/>
      <dgm:t>
        <a:bodyPr/>
        <a:lstStyle/>
        <a:p>
          <a:endParaRPr lang="en-US"/>
        </a:p>
      </dgm:t>
    </dgm:pt>
    <dgm:pt modelId="{4CD27CED-7789-4A24-90A9-C505B7ADA60F}" type="pres">
      <dgm:prSet presAssocID="{7DDB947E-3EE4-44C6-A0D1-C7AFA2268D83}" presName="extraNode" presStyleLbl="node1" presStyleIdx="0" presStyleCnt="3"/>
      <dgm:spPr/>
    </dgm:pt>
    <dgm:pt modelId="{2C2FCBD2-C1A3-4B93-8948-E043941A650F}" type="pres">
      <dgm:prSet presAssocID="{7DDB947E-3EE4-44C6-A0D1-C7AFA2268D83}" presName="dstNode" presStyleLbl="node1" presStyleIdx="0" presStyleCnt="3"/>
      <dgm:spPr/>
    </dgm:pt>
    <dgm:pt modelId="{619AA4AB-E111-48A7-87F8-D95D640ABED0}" type="pres">
      <dgm:prSet presAssocID="{59FC6729-F358-4F97-9A60-40FDF16B4C6B}" presName="text_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C70AF94-E300-4A2D-8574-C6098AC6E51D}" type="pres">
      <dgm:prSet presAssocID="{59FC6729-F358-4F97-9A60-40FDF16B4C6B}" presName="accent_1" presStyleCnt="0"/>
      <dgm:spPr/>
    </dgm:pt>
    <dgm:pt modelId="{827CB390-F3D8-4368-BDAA-82B968D13656}" type="pres">
      <dgm:prSet presAssocID="{59FC6729-F358-4F97-9A60-40FDF16B4C6B}" presName="accentRepeatNode" presStyleLbl="solidFgAcc1" presStyleIdx="0" presStyleCnt="3"/>
      <dgm:spPr/>
    </dgm:pt>
    <dgm:pt modelId="{145729CC-6E6E-4BB4-8E36-E7D991CB5C52}" type="pres">
      <dgm:prSet presAssocID="{C33511F9-A368-402C-B121-DF9A0A6C29C4}" presName="text_2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EDE0159-56DA-4281-B621-9A2610100DD7}" type="pres">
      <dgm:prSet presAssocID="{C33511F9-A368-402C-B121-DF9A0A6C29C4}" presName="accent_2" presStyleCnt="0"/>
      <dgm:spPr/>
    </dgm:pt>
    <dgm:pt modelId="{31DEB3AE-C195-4A9F-9C23-88A145AE93DE}" type="pres">
      <dgm:prSet presAssocID="{C33511F9-A368-402C-B121-DF9A0A6C29C4}" presName="accentRepeatNode" presStyleLbl="solidFgAcc1" presStyleIdx="1" presStyleCnt="3"/>
      <dgm:spPr/>
    </dgm:pt>
    <dgm:pt modelId="{83627D79-26DD-4AA2-9078-26826A8165E4}" type="pres">
      <dgm:prSet presAssocID="{96987AA6-29A9-4CB7-A7CF-32760C0AF28E}" presName="text_3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3B48F65-961E-4B11-AEE4-3FB04C7F20E6}" type="pres">
      <dgm:prSet presAssocID="{96987AA6-29A9-4CB7-A7CF-32760C0AF28E}" presName="accent_3" presStyleCnt="0"/>
      <dgm:spPr/>
    </dgm:pt>
    <dgm:pt modelId="{B8BE0AC4-AA7A-45F2-92E3-C6D410EA15A9}" type="pres">
      <dgm:prSet presAssocID="{96987AA6-29A9-4CB7-A7CF-32760C0AF28E}" presName="accentRepeatNode" presStyleLbl="solidFgAcc1" presStyleIdx="2" presStyleCnt="3"/>
      <dgm:spPr/>
    </dgm:pt>
  </dgm:ptLst>
  <dgm:cxnLst>
    <dgm:cxn modelId="{39C7D430-F69C-4A4A-AC6C-B141ED21BE44}" type="presOf" srcId="{7DDB947E-3EE4-44C6-A0D1-C7AFA2268D83}" destId="{AF244076-F374-4684-9082-065911287897}" srcOrd="0" destOrd="0" presId="urn:microsoft.com/office/officeart/2008/layout/VerticalCurvedList"/>
    <dgm:cxn modelId="{1A0F2F94-DD1E-41B2-9572-5CE549998E4A}" type="presOf" srcId="{C33511F9-A368-402C-B121-DF9A0A6C29C4}" destId="{145729CC-6E6E-4BB4-8E36-E7D991CB5C52}" srcOrd="0" destOrd="0" presId="urn:microsoft.com/office/officeart/2008/layout/VerticalCurvedList"/>
    <dgm:cxn modelId="{8583FD15-3D0D-444F-BF69-C47477119AD5}" type="presOf" srcId="{96987AA6-29A9-4CB7-A7CF-32760C0AF28E}" destId="{83627D79-26DD-4AA2-9078-26826A8165E4}" srcOrd="0" destOrd="0" presId="urn:microsoft.com/office/officeart/2008/layout/VerticalCurvedList"/>
    <dgm:cxn modelId="{EEC41F28-4463-4BBB-9208-6A89AF01B3FC}" type="presOf" srcId="{59FC6729-F358-4F97-9A60-40FDF16B4C6B}" destId="{619AA4AB-E111-48A7-87F8-D95D640ABED0}" srcOrd="0" destOrd="0" presId="urn:microsoft.com/office/officeart/2008/layout/VerticalCurvedList"/>
    <dgm:cxn modelId="{8B2A7E8B-DB25-4502-851F-141E4A4886AE}" srcId="{7DDB947E-3EE4-44C6-A0D1-C7AFA2268D83}" destId="{59FC6729-F358-4F97-9A60-40FDF16B4C6B}" srcOrd="0" destOrd="0" parTransId="{D7F0CD65-F766-43E4-9D1A-E03D34257A2D}" sibTransId="{B831EBD5-5013-45D3-8147-58887C871782}"/>
    <dgm:cxn modelId="{6941825A-A701-4887-AF01-A1F9E182BCEA}" type="presOf" srcId="{B831EBD5-5013-45D3-8147-58887C871782}" destId="{B96B93B0-DBF7-4CB2-A7AF-2E320276FD03}" srcOrd="0" destOrd="0" presId="urn:microsoft.com/office/officeart/2008/layout/VerticalCurvedList"/>
    <dgm:cxn modelId="{61D1896B-9EE2-41F4-A684-C372EFFDB1C7}" srcId="{7DDB947E-3EE4-44C6-A0D1-C7AFA2268D83}" destId="{C33511F9-A368-402C-B121-DF9A0A6C29C4}" srcOrd="1" destOrd="0" parTransId="{8B92112C-8746-4A42-90A5-77C26E035DC0}" sibTransId="{63626879-0EC4-4E46-95FD-5016F21E4247}"/>
    <dgm:cxn modelId="{BCBDDC14-DE38-48B1-A4D9-713E421E01CE}" srcId="{7DDB947E-3EE4-44C6-A0D1-C7AFA2268D83}" destId="{96987AA6-29A9-4CB7-A7CF-32760C0AF28E}" srcOrd="2" destOrd="0" parTransId="{D9ABD7CB-91F0-4A05-ABDB-694E2437635D}" sibTransId="{8466EE4E-C5BC-488A-BFD4-1DA73C89D928}"/>
    <dgm:cxn modelId="{D35449F4-4485-4763-B08F-804B0172E846}" type="presParOf" srcId="{AF244076-F374-4684-9082-065911287897}" destId="{E3496A48-FB95-4DE0-9CB5-F3A08C7DD84D}" srcOrd="0" destOrd="0" presId="urn:microsoft.com/office/officeart/2008/layout/VerticalCurvedList"/>
    <dgm:cxn modelId="{9256F643-5106-4FA1-8139-C2D0FBCE87F5}" type="presParOf" srcId="{E3496A48-FB95-4DE0-9CB5-F3A08C7DD84D}" destId="{133A56A0-B366-4C96-ACE7-62D001799E7A}" srcOrd="0" destOrd="0" presId="urn:microsoft.com/office/officeart/2008/layout/VerticalCurvedList"/>
    <dgm:cxn modelId="{2049DE0B-A527-4B31-A084-1271F2FA6E36}" type="presParOf" srcId="{133A56A0-B366-4C96-ACE7-62D001799E7A}" destId="{01F8C429-5618-40C5-8A37-F75BF3DF7665}" srcOrd="0" destOrd="0" presId="urn:microsoft.com/office/officeart/2008/layout/VerticalCurvedList"/>
    <dgm:cxn modelId="{53505D2D-68D7-4114-8649-6CB76EF18522}" type="presParOf" srcId="{133A56A0-B366-4C96-ACE7-62D001799E7A}" destId="{B96B93B0-DBF7-4CB2-A7AF-2E320276FD03}" srcOrd="1" destOrd="0" presId="urn:microsoft.com/office/officeart/2008/layout/VerticalCurvedList"/>
    <dgm:cxn modelId="{EB938CF6-8EE1-4AA3-B4F0-FF7F29C1D4D8}" type="presParOf" srcId="{133A56A0-B366-4C96-ACE7-62D001799E7A}" destId="{4CD27CED-7789-4A24-90A9-C505B7ADA60F}" srcOrd="2" destOrd="0" presId="urn:microsoft.com/office/officeart/2008/layout/VerticalCurvedList"/>
    <dgm:cxn modelId="{94E57F19-2F70-4E04-9C53-430D71B69514}" type="presParOf" srcId="{133A56A0-B366-4C96-ACE7-62D001799E7A}" destId="{2C2FCBD2-C1A3-4B93-8948-E043941A650F}" srcOrd="3" destOrd="0" presId="urn:microsoft.com/office/officeart/2008/layout/VerticalCurvedList"/>
    <dgm:cxn modelId="{2F2C78CE-A783-45F2-BCEF-405F06EDDED3}" type="presParOf" srcId="{E3496A48-FB95-4DE0-9CB5-F3A08C7DD84D}" destId="{619AA4AB-E111-48A7-87F8-D95D640ABED0}" srcOrd="1" destOrd="0" presId="urn:microsoft.com/office/officeart/2008/layout/VerticalCurvedList"/>
    <dgm:cxn modelId="{B323D9A9-A80B-402D-8EA4-E5891A3C2719}" type="presParOf" srcId="{E3496A48-FB95-4DE0-9CB5-F3A08C7DD84D}" destId="{EC70AF94-E300-4A2D-8574-C6098AC6E51D}" srcOrd="2" destOrd="0" presId="urn:microsoft.com/office/officeart/2008/layout/VerticalCurvedList"/>
    <dgm:cxn modelId="{777A8F1C-4EC9-4B2F-870F-28A7DDA2D86A}" type="presParOf" srcId="{EC70AF94-E300-4A2D-8574-C6098AC6E51D}" destId="{827CB390-F3D8-4368-BDAA-82B968D13656}" srcOrd="0" destOrd="0" presId="urn:microsoft.com/office/officeart/2008/layout/VerticalCurvedList"/>
    <dgm:cxn modelId="{F4C3B29B-4721-416A-A2DC-D108D6015E67}" type="presParOf" srcId="{E3496A48-FB95-4DE0-9CB5-F3A08C7DD84D}" destId="{145729CC-6E6E-4BB4-8E36-E7D991CB5C52}" srcOrd="3" destOrd="0" presId="urn:microsoft.com/office/officeart/2008/layout/VerticalCurvedList"/>
    <dgm:cxn modelId="{20ABD50C-0CF6-46B8-A31F-63CB70A2EF6B}" type="presParOf" srcId="{E3496A48-FB95-4DE0-9CB5-F3A08C7DD84D}" destId="{DEDE0159-56DA-4281-B621-9A2610100DD7}" srcOrd="4" destOrd="0" presId="urn:microsoft.com/office/officeart/2008/layout/VerticalCurvedList"/>
    <dgm:cxn modelId="{B2B0DC55-9772-43C7-AA77-8329E3534B57}" type="presParOf" srcId="{DEDE0159-56DA-4281-B621-9A2610100DD7}" destId="{31DEB3AE-C195-4A9F-9C23-88A145AE93DE}" srcOrd="0" destOrd="0" presId="urn:microsoft.com/office/officeart/2008/layout/VerticalCurvedList"/>
    <dgm:cxn modelId="{A4E8B29D-E802-4CDC-B67C-DFF4CA55E4E0}" type="presParOf" srcId="{E3496A48-FB95-4DE0-9CB5-F3A08C7DD84D}" destId="{83627D79-26DD-4AA2-9078-26826A8165E4}" srcOrd="5" destOrd="0" presId="urn:microsoft.com/office/officeart/2008/layout/VerticalCurvedList"/>
    <dgm:cxn modelId="{883F0A53-6122-4402-87F7-25B26B1E307C}" type="presParOf" srcId="{E3496A48-FB95-4DE0-9CB5-F3A08C7DD84D}" destId="{33B48F65-961E-4B11-AEE4-3FB04C7F20E6}" srcOrd="6" destOrd="0" presId="urn:microsoft.com/office/officeart/2008/layout/VerticalCurvedList"/>
    <dgm:cxn modelId="{ED14E35C-A47E-4F6D-9862-33EE723CBBE6}" type="presParOf" srcId="{33B48F65-961E-4B11-AEE4-3FB04C7F20E6}" destId="{B8BE0AC4-AA7A-45F2-92E3-C6D410EA15A9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84F4D8E4-09BA-499B-B902-13CECC317581}" type="doc">
      <dgm:prSet loTypeId="urn:microsoft.com/office/officeart/2005/8/layout/bProcess3" loCatId="process" qsTypeId="urn:microsoft.com/office/officeart/2005/8/quickstyle/simple1" qsCatId="simple" csTypeId="urn:microsoft.com/office/officeart/2005/8/colors/accent2_3" csCatId="accent2" phldr="1"/>
      <dgm:spPr/>
      <dgm:t>
        <a:bodyPr/>
        <a:lstStyle/>
        <a:p>
          <a:endParaRPr lang="en-US"/>
        </a:p>
      </dgm:t>
    </dgm:pt>
    <dgm:pt modelId="{E536005D-4EF6-4607-946F-F827BA297543}">
      <dgm:prSet phldrT="[Text]"/>
      <dgm:spPr/>
      <dgm:t>
        <a:bodyPr/>
        <a:lstStyle/>
        <a:p>
          <a:r>
            <a:rPr lang="en-US" dirty="0" smtClean="0"/>
            <a:t>Connect hose to discharges</a:t>
          </a:r>
          <a:endParaRPr lang="en-US" dirty="0"/>
        </a:p>
      </dgm:t>
    </dgm:pt>
    <dgm:pt modelId="{87FA91F4-F9BE-4A97-8656-A491AFDEBB89}" type="parTrans" cxnId="{EDEE78A0-FE1A-4C61-A4D2-D789B874C1F6}">
      <dgm:prSet/>
      <dgm:spPr/>
      <dgm:t>
        <a:bodyPr/>
        <a:lstStyle/>
        <a:p>
          <a:endParaRPr lang="en-US"/>
        </a:p>
      </dgm:t>
    </dgm:pt>
    <dgm:pt modelId="{B33C3744-011E-46F8-BF1D-31C102E841A9}" type="sibTrans" cxnId="{EDEE78A0-FE1A-4C61-A4D2-D789B874C1F6}">
      <dgm:prSet/>
      <dgm:spPr/>
      <dgm:t>
        <a:bodyPr/>
        <a:lstStyle/>
        <a:p>
          <a:endParaRPr lang="en-US" dirty="0"/>
        </a:p>
      </dgm:t>
    </dgm:pt>
    <dgm:pt modelId="{B9A8643F-72EA-4225-BAAF-B7E821EED2EA}">
      <dgm:prSet phldrT="[Text]"/>
      <dgm:spPr/>
      <dgm:t>
        <a:bodyPr/>
        <a:lstStyle/>
        <a:p>
          <a:r>
            <a:rPr lang="en-US" dirty="0" smtClean="0"/>
            <a:t>Close all valves slowly</a:t>
          </a:r>
          <a:endParaRPr lang="en-US" dirty="0"/>
        </a:p>
      </dgm:t>
    </dgm:pt>
    <dgm:pt modelId="{9855AFA3-B679-4261-B8BE-7465515B9733}" type="parTrans" cxnId="{C7CE8DCD-2379-4797-A0EA-CA074658439F}">
      <dgm:prSet/>
      <dgm:spPr/>
      <dgm:t>
        <a:bodyPr/>
        <a:lstStyle/>
        <a:p>
          <a:endParaRPr lang="en-US"/>
        </a:p>
      </dgm:t>
    </dgm:pt>
    <dgm:pt modelId="{2C9B96D6-0BEC-499D-BFE1-51CA9FCA967C}" type="sibTrans" cxnId="{C7CE8DCD-2379-4797-A0EA-CA074658439F}">
      <dgm:prSet/>
      <dgm:spPr/>
      <dgm:t>
        <a:bodyPr/>
        <a:lstStyle/>
        <a:p>
          <a:endParaRPr lang="en-US" dirty="0"/>
        </a:p>
      </dgm:t>
    </dgm:pt>
    <dgm:pt modelId="{0D95E9CE-9414-4428-ACB9-025E6A4FEC51}">
      <dgm:prSet phldrT="[Text]"/>
      <dgm:spPr/>
      <dgm:t>
        <a:bodyPr/>
        <a:lstStyle/>
        <a:p>
          <a:r>
            <a:rPr lang="en-US" dirty="0" smtClean="0"/>
            <a:t>Test lengths of 300 feet (100 m) or shorter</a:t>
          </a:r>
          <a:endParaRPr lang="en-US" dirty="0"/>
        </a:p>
      </dgm:t>
    </dgm:pt>
    <dgm:pt modelId="{8686A982-3FDE-4B00-9A8C-DEFF438452C2}" type="parTrans" cxnId="{836B41ED-7B4A-4330-A3FE-13BE88333AC3}">
      <dgm:prSet/>
      <dgm:spPr/>
      <dgm:t>
        <a:bodyPr/>
        <a:lstStyle/>
        <a:p>
          <a:endParaRPr lang="en-US"/>
        </a:p>
      </dgm:t>
    </dgm:pt>
    <dgm:pt modelId="{4577EB4F-781F-4BBA-8574-F8B86C58708E}" type="sibTrans" cxnId="{836B41ED-7B4A-4330-A3FE-13BE88333AC3}">
      <dgm:prSet/>
      <dgm:spPr/>
      <dgm:t>
        <a:bodyPr/>
        <a:lstStyle/>
        <a:p>
          <a:endParaRPr lang="en-US" dirty="0"/>
        </a:p>
      </dgm:t>
    </dgm:pt>
    <dgm:pt modelId="{664D349B-4531-409F-A72C-59C182B1BDF8}">
      <dgm:prSet phldrT="[Text]"/>
      <dgm:spPr/>
      <dgm:t>
        <a:bodyPr/>
        <a:lstStyle/>
        <a:p>
          <a:r>
            <a:rPr lang="en-US" dirty="0" smtClean="0"/>
            <a:t>Lay large-diameter hose flat before charging</a:t>
          </a:r>
          <a:endParaRPr lang="en-US" dirty="0"/>
        </a:p>
      </dgm:t>
    </dgm:pt>
    <dgm:pt modelId="{FC43A9E4-5784-4882-889C-8F32A4BC2C9C}" type="parTrans" cxnId="{84B0D2B5-6874-4E9F-AA1B-DBE6F0CA9691}">
      <dgm:prSet/>
      <dgm:spPr/>
      <dgm:t>
        <a:bodyPr/>
        <a:lstStyle/>
        <a:p>
          <a:endParaRPr lang="en-US"/>
        </a:p>
      </dgm:t>
    </dgm:pt>
    <dgm:pt modelId="{72B690BF-0D1C-4E90-A7BC-18F00E4D2989}" type="sibTrans" cxnId="{84B0D2B5-6874-4E9F-AA1B-DBE6F0CA9691}">
      <dgm:prSet/>
      <dgm:spPr/>
      <dgm:t>
        <a:bodyPr/>
        <a:lstStyle/>
        <a:p>
          <a:endParaRPr lang="en-US" dirty="0"/>
        </a:p>
      </dgm:t>
    </dgm:pt>
    <dgm:pt modelId="{2B7F9A27-5226-4C49-9508-A3BB1C8FE106}">
      <dgm:prSet phldrT="[Text]"/>
      <dgm:spPr/>
      <dgm:t>
        <a:bodyPr/>
        <a:lstStyle/>
        <a:p>
          <a:r>
            <a:rPr lang="en-US" dirty="0" smtClean="0"/>
            <a:t>Stand away from discharge valve connection</a:t>
          </a:r>
          <a:endParaRPr lang="en-US" dirty="0"/>
        </a:p>
      </dgm:t>
    </dgm:pt>
    <dgm:pt modelId="{19497DE4-070F-4468-9831-C5FC56B0B703}" type="parTrans" cxnId="{B84FA3ED-E528-44F4-86CF-C616ECBBF5C7}">
      <dgm:prSet/>
      <dgm:spPr/>
      <dgm:t>
        <a:bodyPr/>
        <a:lstStyle/>
        <a:p>
          <a:endParaRPr lang="en-US"/>
        </a:p>
      </dgm:t>
    </dgm:pt>
    <dgm:pt modelId="{A87261E9-636B-4D72-AE7D-A045DE0D5DDB}" type="sibTrans" cxnId="{B84FA3ED-E528-44F4-86CF-C616ECBBF5C7}">
      <dgm:prSet/>
      <dgm:spPr/>
      <dgm:t>
        <a:bodyPr/>
        <a:lstStyle/>
        <a:p>
          <a:endParaRPr lang="en-US" dirty="0"/>
        </a:p>
      </dgm:t>
    </dgm:pt>
    <dgm:pt modelId="{5BEBC1B6-0A93-474E-AA88-B373403E5238}">
      <dgm:prSet phldrT="[Text]"/>
      <dgm:spPr/>
      <dgm:t>
        <a:bodyPr/>
        <a:lstStyle/>
        <a:p>
          <a:r>
            <a:rPr lang="en-US" dirty="0" smtClean="0"/>
            <a:t>Keep area as dry as possible</a:t>
          </a:r>
          <a:endParaRPr lang="en-US" dirty="0"/>
        </a:p>
      </dgm:t>
    </dgm:pt>
    <dgm:pt modelId="{46067CDB-DCA2-4A24-B13D-AB7DA412180D}" type="parTrans" cxnId="{39EC9D82-CA8B-4267-AA0D-8775E3693FDA}">
      <dgm:prSet/>
      <dgm:spPr/>
      <dgm:t>
        <a:bodyPr/>
        <a:lstStyle/>
        <a:p>
          <a:endParaRPr lang="en-US"/>
        </a:p>
      </dgm:t>
    </dgm:pt>
    <dgm:pt modelId="{1AA22973-B703-4DBE-985D-418E4DF31B95}" type="sibTrans" cxnId="{39EC9D82-CA8B-4267-AA0D-8775E3693FDA}">
      <dgm:prSet/>
      <dgm:spPr/>
      <dgm:t>
        <a:bodyPr/>
        <a:lstStyle/>
        <a:p>
          <a:endParaRPr lang="en-US"/>
        </a:p>
      </dgm:t>
    </dgm:pt>
    <dgm:pt modelId="{E90E31F1-3C24-476A-A4D6-5A82CD44BAB1}" type="pres">
      <dgm:prSet presAssocID="{84F4D8E4-09BA-499B-B902-13CECC317581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ED1FB65B-01B5-4DD2-A72F-1E64AC662415}" type="pres">
      <dgm:prSet presAssocID="{E536005D-4EF6-4607-946F-F827BA297543}" presName="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30E9E58-E6D5-4FB5-A6F9-961A180A5782}" type="pres">
      <dgm:prSet presAssocID="{B33C3744-011E-46F8-BF1D-31C102E841A9}" presName="sibTrans" presStyleLbl="sibTrans1D1" presStyleIdx="0" presStyleCnt="5"/>
      <dgm:spPr/>
      <dgm:t>
        <a:bodyPr/>
        <a:lstStyle/>
        <a:p>
          <a:endParaRPr lang="en-US"/>
        </a:p>
      </dgm:t>
    </dgm:pt>
    <dgm:pt modelId="{3440BEE1-2FC8-4C74-81C0-09B5879D2B29}" type="pres">
      <dgm:prSet presAssocID="{B33C3744-011E-46F8-BF1D-31C102E841A9}" presName="connectorText" presStyleLbl="sibTrans1D1" presStyleIdx="0" presStyleCnt="5"/>
      <dgm:spPr/>
      <dgm:t>
        <a:bodyPr/>
        <a:lstStyle/>
        <a:p>
          <a:endParaRPr lang="en-US"/>
        </a:p>
      </dgm:t>
    </dgm:pt>
    <dgm:pt modelId="{847E7379-A578-495C-8DFC-C5277680F0EA}" type="pres">
      <dgm:prSet presAssocID="{B9A8643F-72EA-4225-BAAF-B7E821EED2EA}" presName="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61C03DA-0A29-4CEA-B47E-E46C6DC4A7DA}" type="pres">
      <dgm:prSet presAssocID="{2C9B96D6-0BEC-499D-BFE1-51CA9FCA967C}" presName="sibTrans" presStyleLbl="sibTrans1D1" presStyleIdx="1" presStyleCnt="5"/>
      <dgm:spPr/>
      <dgm:t>
        <a:bodyPr/>
        <a:lstStyle/>
        <a:p>
          <a:endParaRPr lang="en-US"/>
        </a:p>
      </dgm:t>
    </dgm:pt>
    <dgm:pt modelId="{3E9A4FEB-4961-4819-9F13-571249F8F1DA}" type="pres">
      <dgm:prSet presAssocID="{2C9B96D6-0BEC-499D-BFE1-51CA9FCA967C}" presName="connectorText" presStyleLbl="sibTrans1D1" presStyleIdx="1" presStyleCnt="5"/>
      <dgm:spPr/>
      <dgm:t>
        <a:bodyPr/>
        <a:lstStyle/>
        <a:p>
          <a:endParaRPr lang="en-US"/>
        </a:p>
      </dgm:t>
    </dgm:pt>
    <dgm:pt modelId="{6BE727A0-11AA-4BDC-B852-5CCD2062F65F}" type="pres">
      <dgm:prSet presAssocID="{0D95E9CE-9414-4428-ACB9-025E6A4FEC51}" presName="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EA9822E-B9A3-4A5C-81EF-B89EFB731683}" type="pres">
      <dgm:prSet presAssocID="{4577EB4F-781F-4BBA-8574-F8B86C58708E}" presName="sibTrans" presStyleLbl="sibTrans1D1" presStyleIdx="2" presStyleCnt="5"/>
      <dgm:spPr/>
      <dgm:t>
        <a:bodyPr/>
        <a:lstStyle/>
        <a:p>
          <a:endParaRPr lang="en-US"/>
        </a:p>
      </dgm:t>
    </dgm:pt>
    <dgm:pt modelId="{D6BD3420-4200-4BD1-873B-D615E1EA4E1D}" type="pres">
      <dgm:prSet presAssocID="{4577EB4F-781F-4BBA-8574-F8B86C58708E}" presName="connectorText" presStyleLbl="sibTrans1D1" presStyleIdx="2" presStyleCnt="5"/>
      <dgm:spPr/>
      <dgm:t>
        <a:bodyPr/>
        <a:lstStyle/>
        <a:p>
          <a:endParaRPr lang="en-US"/>
        </a:p>
      </dgm:t>
    </dgm:pt>
    <dgm:pt modelId="{D7EFB143-DF25-44B9-BA19-E97FE9EF1AC2}" type="pres">
      <dgm:prSet presAssocID="{664D349B-4531-409F-A72C-59C182B1BDF8}" presName="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60C95B9-0FDC-44FB-88CE-4B28288CA6BD}" type="pres">
      <dgm:prSet presAssocID="{72B690BF-0D1C-4E90-A7BC-18F00E4D2989}" presName="sibTrans" presStyleLbl="sibTrans1D1" presStyleIdx="3" presStyleCnt="5"/>
      <dgm:spPr/>
      <dgm:t>
        <a:bodyPr/>
        <a:lstStyle/>
        <a:p>
          <a:endParaRPr lang="en-US"/>
        </a:p>
      </dgm:t>
    </dgm:pt>
    <dgm:pt modelId="{79B41411-C8A3-4A78-9B4A-5012EF58E697}" type="pres">
      <dgm:prSet presAssocID="{72B690BF-0D1C-4E90-A7BC-18F00E4D2989}" presName="connectorText" presStyleLbl="sibTrans1D1" presStyleIdx="3" presStyleCnt="5"/>
      <dgm:spPr/>
      <dgm:t>
        <a:bodyPr/>
        <a:lstStyle/>
        <a:p>
          <a:endParaRPr lang="en-US"/>
        </a:p>
      </dgm:t>
    </dgm:pt>
    <dgm:pt modelId="{D331C8D6-74D4-430A-BD14-D542063A0513}" type="pres">
      <dgm:prSet presAssocID="{2B7F9A27-5226-4C49-9508-A3BB1C8FE106}" presName="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DC6EB16-4E8E-4F9F-A799-2D8B08D21561}" type="pres">
      <dgm:prSet presAssocID="{A87261E9-636B-4D72-AE7D-A045DE0D5DDB}" presName="sibTrans" presStyleLbl="sibTrans1D1" presStyleIdx="4" presStyleCnt="5"/>
      <dgm:spPr/>
      <dgm:t>
        <a:bodyPr/>
        <a:lstStyle/>
        <a:p>
          <a:endParaRPr lang="en-US"/>
        </a:p>
      </dgm:t>
    </dgm:pt>
    <dgm:pt modelId="{8DBAD5CC-8BC2-40FC-805A-7FDAD489251D}" type="pres">
      <dgm:prSet presAssocID="{A87261E9-636B-4D72-AE7D-A045DE0D5DDB}" presName="connectorText" presStyleLbl="sibTrans1D1" presStyleIdx="4" presStyleCnt="5"/>
      <dgm:spPr/>
      <dgm:t>
        <a:bodyPr/>
        <a:lstStyle/>
        <a:p>
          <a:endParaRPr lang="en-US"/>
        </a:p>
      </dgm:t>
    </dgm:pt>
    <dgm:pt modelId="{C27C3A16-B292-42AE-AC40-A3F628BBE895}" type="pres">
      <dgm:prSet presAssocID="{5BEBC1B6-0A93-474E-AA88-B373403E5238}" presName="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E1197122-7345-447A-8778-95AF5A1430A8}" type="presOf" srcId="{0D95E9CE-9414-4428-ACB9-025E6A4FEC51}" destId="{6BE727A0-11AA-4BDC-B852-5CCD2062F65F}" srcOrd="0" destOrd="0" presId="urn:microsoft.com/office/officeart/2005/8/layout/bProcess3"/>
    <dgm:cxn modelId="{B84FA3ED-E528-44F4-86CF-C616ECBBF5C7}" srcId="{84F4D8E4-09BA-499B-B902-13CECC317581}" destId="{2B7F9A27-5226-4C49-9508-A3BB1C8FE106}" srcOrd="4" destOrd="0" parTransId="{19497DE4-070F-4468-9831-C5FC56B0B703}" sibTransId="{A87261E9-636B-4D72-AE7D-A045DE0D5DDB}"/>
    <dgm:cxn modelId="{39EC9D82-CA8B-4267-AA0D-8775E3693FDA}" srcId="{84F4D8E4-09BA-499B-B902-13CECC317581}" destId="{5BEBC1B6-0A93-474E-AA88-B373403E5238}" srcOrd="5" destOrd="0" parTransId="{46067CDB-DCA2-4A24-B13D-AB7DA412180D}" sibTransId="{1AA22973-B703-4DBE-985D-418E4DF31B95}"/>
    <dgm:cxn modelId="{836B41ED-7B4A-4330-A3FE-13BE88333AC3}" srcId="{84F4D8E4-09BA-499B-B902-13CECC317581}" destId="{0D95E9CE-9414-4428-ACB9-025E6A4FEC51}" srcOrd="2" destOrd="0" parTransId="{8686A982-3FDE-4B00-9A8C-DEFF438452C2}" sibTransId="{4577EB4F-781F-4BBA-8574-F8B86C58708E}"/>
    <dgm:cxn modelId="{4C807F62-863D-4EDA-A44B-BDBD2E61360A}" type="presOf" srcId="{4577EB4F-781F-4BBA-8574-F8B86C58708E}" destId="{D6BD3420-4200-4BD1-873B-D615E1EA4E1D}" srcOrd="1" destOrd="0" presId="urn:microsoft.com/office/officeart/2005/8/layout/bProcess3"/>
    <dgm:cxn modelId="{FA467214-2B00-4C9C-8686-624D014E5162}" type="presOf" srcId="{664D349B-4531-409F-A72C-59C182B1BDF8}" destId="{D7EFB143-DF25-44B9-BA19-E97FE9EF1AC2}" srcOrd="0" destOrd="0" presId="urn:microsoft.com/office/officeart/2005/8/layout/bProcess3"/>
    <dgm:cxn modelId="{EDEE78A0-FE1A-4C61-A4D2-D789B874C1F6}" srcId="{84F4D8E4-09BA-499B-B902-13CECC317581}" destId="{E536005D-4EF6-4607-946F-F827BA297543}" srcOrd="0" destOrd="0" parTransId="{87FA91F4-F9BE-4A97-8656-A491AFDEBB89}" sibTransId="{B33C3744-011E-46F8-BF1D-31C102E841A9}"/>
    <dgm:cxn modelId="{E1492E13-26AC-4B33-A0A2-5DDE2C0982D5}" type="presOf" srcId="{72B690BF-0D1C-4E90-A7BC-18F00E4D2989}" destId="{79B41411-C8A3-4A78-9B4A-5012EF58E697}" srcOrd="1" destOrd="0" presId="urn:microsoft.com/office/officeart/2005/8/layout/bProcess3"/>
    <dgm:cxn modelId="{480288CE-8EFF-40D8-86D2-F1234D1DA1D6}" type="presOf" srcId="{B33C3744-011E-46F8-BF1D-31C102E841A9}" destId="{3440BEE1-2FC8-4C74-81C0-09B5879D2B29}" srcOrd="1" destOrd="0" presId="urn:microsoft.com/office/officeart/2005/8/layout/bProcess3"/>
    <dgm:cxn modelId="{84B0D2B5-6874-4E9F-AA1B-DBE6F0CA9691}" srcId="{84F4D8E4-09BA-499B-B902-13CECC317581}" destId="{664D349B-4531-409F-A72C-59C182B1BDF8}" srcOrd="3" destOrd="0" parTransId="{FC43A9E4-5784-4882-889C-8F32A4BC2C9C}" sibTransId="{72B690BF-0D1C-4E90-A7BC-18F00E4D2989}"/>
    <dgm:cxn modelId="{EA89D6AD-F811-4DB4-85B6-AC89C4781977}" type="presOf" srcId="{B9A8643F-72EA-4225-BAAF-B7E821EED2EA}" destId="{847E7379-A578-495C-8DFC-C5277680F0EA}" srcOrd="0" destOrd="0" presId="urn:microsoft.com/office/officeart/2005/8/layout/bProcess3"/>
    <dgm:cxn modelId="{D495C1D1-C151-4831-9B91-E4F14B7947A6}" type="presOf" srcId="{5BEBC1B6-0A93-474E-AA88-B373403E5238}" destId="{C27C3A16-B292-42AE-AC40-A3F628BBE895}" srcOrd="0" destOrd="0" presId="urn:microsoft.com/office/officeart/2005/8/layout/bProcess3"/>
    <dgm:cxn modelId="{C7CE8DCD-2379-4797-A0EA-CA074658439F}" srcId="{84F4D8E4-09BA-499B-B902-13CECC317581}" destId="{B9A8643F-72EA-4225-BAAF-B7E821EED2EA}" srcOrd="1" destOrd="0" parTransId="{9855AFA3-B679-4261-B8BE-7465515B9733}" sibTransId="{2C9B96D6-0BEC-499D-BFE1-51CA9FCA967C}"/>
    <dgm:cxn modelId="{2347E4FC-F0C1-4480-AEA7-2A0B40B49924}" type="presOf" srcId="{2C9B96D6-0BEC-499D-BFE1-51CA9FCA967C}" destId="{761C03DA-0A29-4CEA-B47E-E46C6DC4A7DA}" srcOrd="0" destOrd="0" presId="urn:microsoft.com/office/officeart/2005/8/layout/bProcess3"/>
    <dgm:cxn modelId="{51236801-14C5-4FA7-BB0D-B0AE4A3054D4}" type="presOf" srcId="{72B690BF-0D1C-4E90-A7BC-18F00E4D2989}" destId="{560C95B9-0FDC-44FB-88CE-4B28288CA6BD}" srcOrd="0" destOrd="0" presId="urn:microsoft.com/office/officeart/2005/8/layout/bProcess3"/>
    <dgm:cxn modelId="{C3BDA886-9410-41B8-A0F1-D44D5C3C7465}" type="presOf" srcId="{4577EB4F-781F-4BBA-8574-F8B86C58708E}" destId="{7EA9822E-B9A3-4A5C-81EF-B89EFB731683}" srcOrd="0" destOrd="0" presId="urn:microsoft.com/office/officeart/2005/8/layout/bProcess3"/>
    <dgm:cxn modelId="{F65C4B8E-1FEB-4D1B-9E89-487231BD7B6D}" type="presOf" srcId="{2B7F9A27-5226-4C49-9508-A3BB1C8FE106}" destId="{D331C8D6-74D4-430A-BD14-D542063A0513}" srcOrd="0" destOrd="0" presId="urn:microsoft.com/office/officeart/2005/8/layout/bProcess3"/>
    <dgm:cxn modelId="{DDE24883-C620-4337-B765-60E2934AE701}" type="presOf" srcId="{2C9B96D6-0BEC-499D-BFE1-51CA9FCA967C}" destId="{3E9A4FEB-4961-4819-9F13-571249F8F1DA}" srcOrd="1" destOrd="0" presId="urn:microsoft.com/office/officeart/2005/8/layout/bProcess3"/>
    <dgm:cxn modelId="{3F9F1A21-EB53-41B0-AE37-9DF689F08C07}" type="presOf" srcId="{A87261E9-636B-4D72-AE7D-A045DE0D5DDB}" destId="{8DBAD5CC-8BC2-40FC-805A-7FDAD489251D}" srcOrd="1" destOrd="0" presId="urn:microsoft.com/office/officeart/2005/8/layout/bProcess3"/>
    <dgm:cxn modelId="{0E181DE7-E2FC-46DA-9564-1EC462E1FC82}" type="presOf" srcId="{E536005D-4EF6-4607-946F-F827BA297543}" destId="{ED1FB65B-01B5-4DD2-A72F-1E64AC662415}" srcOrd="0" destOrd="0" presId="urn:microsoft.com/office/officeart/2005/8/layout/bProcess3"/>
    <dgm:cxn modelId="{9357CA8F-0912-41A9-AB2A-BD6E2B2B282C}" type="presOf" srcId="{A87261E9-636B-4D72-AE7D-A045DE0D5DDB}" destId="{DDC6EB16-4E8E-4F9F-A799-2D8B08D21561}" srcOrd="0" destOrd="0" presId="urn:microsoft.com/office/officeart/2005/8/layout/bProcess3"/>
    <dgm:cxn modelId="{55291EB6-B5D6-4B06-9F75-0131C820E5E9}" type="presOf" srcId="{B33C3744-011E-46F8-BF1D-31C102E841A9}" destId="{930E9E58-E6D5-4FB5-A6F9-961A180A5782}" srcOrd="0" destOrd="0" presId="urn:microsoft.com/office/officeart/2005/8/layout/bProcess3"/>
    <dgm:cxn modelId="{DB32002A-9F3F-46F8-853D-9D8D0BE732ED}" type="presOf" srcId="{84F4D8E4-09BA-499B-B902-13CECC317581}" destId="{E90E31F1-3C24-476A-A4D6-5A82CD44BAB1}" srcOrd="0" destOrd="0" presId="urn:microsoft.com/office/officeart/2005/8/layout/bProcess3"/>
    <dgm:cxn modelId="{0C5C713E-E8BD-49A9-B9D2-96F2642A48F8}" type="presParOf" srcId="{E90E31F1-3C24-476A-A4D6-5A82CD44BAB1}" destId="{ED1FB65B-01B5-4DD2-A72F-1E64AC662415}" srcOrd="0" destOrd="0" presId="urn:microsoft.com/office/officeart/2005/8/layout/bProcess3"/>
    <dgm:cxn modelId="{00E48220-9392-4400-BD2A-DB4DFE8E173C}" type="presParOf" srcId="{E90E31F1-3C24-476A-A4D6-5A82CD44BAB1}" destId="{930E9E58-E6D5-4FB5-A6F9-961A180A5782}" srcOrd="1" destOrd="0" presId="urn:microsoft.com/office/officeart/2005/8/layout/bProcess3"/>
    <dgm:cxn modelId="{8AE2AB8B-AC33-4B9F-99B4-99FA796326E4}" type="presParOf" srcId="{930E9E58-E6D5-4FB5-A6F9-961A180A5782}" destId="{3440BEE1-2FC8-4C74-81C0-09B5879D2B29}" srcOrd="0" destOrd="0" presId="urn:microsoft.com/office/officeart/2005/8/layout/bProcess3"/>
    <dgm:cxn modelId="{200EE18D-D902-4BDB-94E7-B8E8331D5521}" type="presParOf" srcId="{E90E31F1-3C24-476A-A4D6-5A82CD44BAB1}" destId="{847E7379-A578-495C-8DFC-C5277680F0EA}" srcOrd="2" destOrd="0" presId="urn:microsoft.com/office/officeart/2005/8/layout/bProcess3"/>
    <dgm:cxn modelId="{3361E7D9-E466-431C-A143-7E3B7F5D84A2}" type="presParOf" srcId="{E90E31F1-3C24-476A-A4D6-5A82CD44BAB1}" destId="{761C03DA-0A29-4CEA-B47E-E46C6DC4A7DA}" srcOrd="3" destOrd="0" presId="urn:microsoft.com/office/officeart/2005/8/layout/bProcess3"/>
    <dgm:cxn modelId="{AF108ECE-2CA8-401B-ACDF-A7850A404D3E}" type="presParOf" srcId="{761C03DA-0A29-4CEA-B47E-E46C6DC4A7DA}" destId="{3E9A4FEB-4961-4819-9F13-571249F8F1DA}" srcOrd="0" destOrd="0" presId="urn:microsoft.com/office/officeart/2005/8/layout/bProcess3"/>
    <dgm:cxn modelId="{49FFCD63-6D6A-4BC1-BC4C-4C66E7430B2B}" type="presParOf" srcId="{E90E31F1-3C24-476A-A4D6-5A82CD44BAB1}" destId="{6BE727A0-11AA-4BDC-B852-5CCD2062F65F}" srcOrd="4" destOrd="0" presId="urn:microsoft.com/office/officeart/2005/8/layout/bProcess3"/>
    <dgm:cxn modelId="{19FCF82A-AEC3-4E33-804E-32E50FC5E203}" type="presParOf" srcId="{E90E31F1-3C24-476A-A4D6-5A82CD44BAB1}" destId="{7EA9822E-B9A3-4A5C-81EF-B89EFB731683}" srcOrd="5" destOrd="0" presId="urn:microsoft.com/office/officeart/2005/8/layout/bProcess3"/>
    <dgm:cxn modelId="{C8814F8E-B5EB-43B0-AA86-4A39A4E1E358}" type="presParOf" srcId="{7EA9822E-B9A3-4A5C-81EF-B89EFB731683}" destId="{D6BD3420-4200-4BD1-873B-D615E1EA4E1D}" srcOrd="0" destOrd="0" presId="urn:microsoft.com/office/officeart/2005/8/layout/bProcess3"/>
    <dgm:cxn modelId="{7B465007-4B81-48F0-8A86-7B8D8F153211}" type="presParOf" srcId="{E90E31F1-3C24-476A-A4D6-5A82CD44BAB1}" destId="{D7EFB143-DF25-44B9-BA19-E97FE9EF1AC2}" srcOrd="6" destOrd="0" presId="urn:microsoft.com/office/officeart/2005/8/layout/bProcess3"/>
    <dgm:cxn modelId="{B673C331-14BD-4233-81B0-84EB77F15750}" type="presParOf" srcId="{E90E31F1-3C24-476A-A4D6-5A82CD44BAB1}" destId="{560C95B9-0FDC-44FB-88CE-4B28288CA6BD}" srcOrd="7" destOrd="0" presId="urn:microsoft.com/office/officeart/2005/8/layout/bProcess3"/>
    <dgm:cxn modelId="{F5184F28-6191-430D-9F6A-46BEA8C85D94}" type="presParOf" srcId="{560C95B9-0FDC-44FB-88CE-4B28288CA6BD}" destId="{79B41411-C8A3-4A78-9B4A-5012EF58E697}" srcOrd="0" destOrd="0" presId="urn:microsoft.com/office/officeart/2005/8/layout/bProcess3"/>
    <dgm:cxn modelId="{86B8419B-F2AE-4427-835B-6A5B0B061C9C}" type="presParOf" srcId="{E90E31F1-3C24-476A-A4D6-5A82CD44BAB1}" destId="{D331C8D6-74D4-430A-BD14-D542063A0513}" srcOrd="8" destOrd="0" presId="urn:microsoft.com/office/officeart/2005/8/layout/bProcess3"/>
    <dgm:cxn modelId="{ACA1865A-3CA2-46C5-8A4A-FFC1EB04493F}" type="presParOf" srcId="{E90E31F1-3C24-476A-A4D6-5A82CD44BAB1}" destId="{DDC6EB16-4E8E-4F9F-A799-2D8B08D21561}" srcOrd="9" destOrd="0" presId="urn:microsoft.com/office/officeart/2005/8/layout/bProcess3"/>
    <dgm:cxn modelId="{C1039B3D-70D7-482E-8494-73696CF72507}" type="presParOf" srcId="{DDC6EB16-4E8E-4F9F-A799-2D8B08D21561}" destId="{8DBAD5CC-8BC2-40FC-805A-7FDAD489251D}" srcOrd="0" destOrd="0" presId="urn:microsoft.com/office/officeart/2005/8/layout/bProcess3"/>
    <dgm:cxn modelId="{20FFC5BF-1A87-44D2-BD92-9A535874942E}" type="presParOf" srcId="{E90E31F1-3C24-476A-A4D6-5A82CD44BAB1}" destId="{C27C3A16-B292-42AE-AC40-A3F628BBE895}" srcOrd="10" destOrd="0" presId="urn:microsoft.com/office/officeart/2005/8/layout/bProcess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6D0C06D-6C7F-4ACD-BEA4-5F4B294F96A9}">
      <dsp:nvSpPr>
        <dsp:cNvPr id="0" name=""/>
        <dsp:cNvSpPr/>
      </dsp:nvSpPr>
      <dsp:spPr>
        <a:xfrm>
          <a:off x="0" y="17100"/>
          <a:ext cx="7772400" cy="575639"/>
        </a:xfrm>
        <a:prstGeom prst="roundRect">
          <a:avLst/>
        </a:prstGeom>
        <a:solidFill>
          <a:schemeClr val="accent2">
            <a:shade val="8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Should be performed</a:t>
          </a:r>
          <a:endParaRPr lang="en-US" sz="2400" kern="1200" dirty="0"/>
        </a:p>
      </dsp:txBody>
      <dsp:txXfrm>
        <a:off x="28100" y="45200"/>
        <a:ext cx="7716200" cy="519439"/>
      </dsp:txXfrm>
    </dsp:sp>
    <dsp:sp modelId="{6A62AEAF-016B-40DF-87CE-52CF554965B1}">
      <dsp:nvSpPr>
        <dsp:cNvPr id="0" name=""/>
        <dsp:cNvSpPr/>
      </dsp:nvSpPr>
      <dsp:spPr>
        <a:xfrm>
          <a:off x="0" y="592740"/>
          <a:ext cx="7772400" cy="9687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6774" tIns="30480" rIns="170688" bIns="30480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1900" kern="1200" dirty="0" smtClean="0"/>
            <a:t>Annually</a:t>
          </a:r>
          <a:endParaRPr lang="en-US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1900" kern="1200" dirty="0" smtClean="0"/>
            <a:t>After repairs</a:t>
          </a:r>
          <a:endParaRPr lang="en-US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1900" kern="1200" dirty="0" smtClean="0"/>
            <a:t>After vehicle has run over hose</a:t>
          </a:r>
          <a:endParaRPr lang="en-US" sz="1900" kern="1200" dirty="0"/>
        </a:p>
      </dsp:txBody>
      <dsp:txXfrm>
        <a:off x="0" y="592740"/>
        <a:ext cx="7772400" cy="968760"/>
      </dsp:txXfrm>
    </dsp:sp>
    <dsp:sp modelId="{02575573-5F67-40AD-AAEA-15C47517177F}">
      <dsp:nvSpPr>
        <dsp:cNvPr id="0" name=""/>
        <dsp:cNvSpPr/>
      </dsp:nvSpPr>
      <dsp:spPr>
        <a:xfrm>
          <a:off x="0" y="1561500"/>
          <a:ext cx="7772400" cy="575639"/>
        </a:xfrm>
        <a:prstGeom prst="roundRect">
          <a:avLst/>
        </a:prstGeom>
        <a:solidFill>
          <a:schemeClr val="accent2">
            <a:shade val="80000"/>
            <a:hueOff val="0"/>
            <a:satOff val="-3694"/>
            <a:lumOff val="948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Before testing, examine for</a:t>
          </a:r>
          <a:endParaRPr lang="en-US" sz="2400" kern="1200" dirty="0"/>
        </a:p>
      </dsp:txBody>
      <dsp:txXfrm>
        <a:off x="28100" y="1589600"/>
        <a:ext cx="7716200" cy="519439"/>
      </dsp:txXfrm>
    </dsp:sp>
    <dsp:sp modelId="{144F1800-2907-4D09-B6B8-3CBED02ECFC8}">
      <dsp:nvSpPr>
        <dsp:cNvPr id="0" name=""/>
        <dsp:cNvSpPr/>
      </dsp:nvSpPr>
      <dsp:spPr>
        <a:xfrm>
          <a:off x="0" y="2137140"/>
          <a:ext cx="7772400" cy="9687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6774" tIns="30480" rIns="170688" bIns="30480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1900" kern="1200" dirty="0" smtClean="0"/>
            <a:t>Excessive wear, damage to jacket</a:t>
          </a:r>
          <a:endParaRPr lang="en-US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1900" kern="1200" dirty="0" smtClean="0"/>
            <a:t>Coupling damage</a:t>
          </a:r>
          <a:endParaRPr lang="en-US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1900" kern="1200" dirty="0" smtClean="0"/>
            <a:t>Defective, missing gaskets</a:t>
          </a:r>
          <a:endParaRPr lang="en-US" sz="1900" kern="1200" dirty="0"/>
        </a:p>
      </dsp:txBody>
      <dsp:txXfrm>
        <a:off x="0" y="2137140"/>
        <a:ext cx="7772400" cy="968760"/>
      </dsp:txXfrm>
    </dsp:sp>
    <dsp:sp modelId="{E0B47C04-49E7-4396-A037-87F051E694FC}">
      <dsp:nvSpPr>
        <dsp:cNvPr id="0" name=""/>
        <dsp:cNvSpPr/>
      </dsp:nvSpPr>
      <dsp:spPr>
        <a:xfrm>
          <a:off x="0" y="3105900"/>
          <a:ext cx="7772400" cy="575639"/>
        </a:xfrm>
        <a:prstGeom prst="roundRect">
          <a:avLst/>
        </a:prstGeom>
        <a:solidFill>
          <a:schemeClr val="accent2">
            <a:shade val="80000"/>
            <a:hueOff val="0"/>
            <a:satOff val="-7387"/>
            <a:lumOff val="1896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If defects found – Tag for repair</a:t>
          </a:r>
          <a:endParaRPr lang="en-US" sz="2400" kern="1200" dirty="0"/>
        </a:p>
      </dsp:txBody>
      <dsp:txXfrm>
        <a:off x="28100" y="3134000"/>
        <a:ext cx="7716200" cy="519439"/>
      </dsp:txXfrm>
    </dsp:sp>
    <dsp:sp modelId="{A3147DD7-3E17-4632-AE83-811D08E28E63}">
      <dsp:nvSpPr>
        <dsp:cNvPr id="0" name=""/>
        <dsp:cNvSpPr/>
      </dsp:nvSpPr>
      <dsp:spPr>
        <a:xfrm>
          <a:off x="0" y="3750660"/>
          <a:ext cx="7772400" cy="575639"/>
        </a:xfrm>
        <a:prstGeom prst="roundRect">
          <a:avLst/>
        </a:prstGeom>
        <a:solidFill>
          <a:schemeClr val="accent2">
            <a:shade val="80000"/>
            <a:hueOff val="0"/>
            <a:satOff val="-11081"/>
            <a:lumOff val="28449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If damage not repairable – Remove from service</a:t>
          </a:r>
          <a:endParaRPr lang="en-US" sz="2400" kern="1200" dirty="0"/>
        </a:p>
      </dsp:txBody>
      <dsp:txXfrm>
        <a:off x="28100" y="3778760"/>
        <a:ext cx="7716200" cy="51943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52E1F3E-AD67-44CA-9483-5E302240772C}">
      <dsp:nvSpPr>
        <dsp:cNvPr id="0" name=""/>
        <dsp:cNvSpPr/>
      </dsp:nvSpPr>
      <dsp:spPr>
        <a:xfrm>
          <a:off x="0" y="592931"/>
          <a:ext cx="2428875" cy="1457324"/>
        </a:xfrm>
        <a:prstGeom prst="rect">
          <a:avLst/>
        </a:prstGeom>
        <a:solidFill>
          <a:schemeClr val="accent2">
            <a:shade val="8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b="0" u="none" kern="1200" dirty="0" smtClean="0"/>
            <a:t>Paved area with enough room to lay out hose in straight lines, free of kinks, bends, or twists</a:t>
          </a:r>
          <a:endParaRPr lang="en-US" sz="1900" b="0" kern="1200" dirty="0"/>
        </a:p>
      </dsp:txBody>
      <dsp:txXfrm>
        <a:off x="0" y="592931"/>
        <a:ext cx="2428875" cy="1457324"/>
      </dsp:txXfrm>
    </dsp:sp>
    <dsp:sp modelId="{5A4B27DF-B29C-4116-AF79-089BA1C7BD61}">
      <dsp:nvSpPr>
        <dsp:cNvPr id="0" name=""/>
        <dsp:cNvSpPr/>
      </dsp:nvSpPr>
      <dsp:spPr>
        <a:xfrm>
          <a:off x="2671762" y="592931"/>
          <a:ext cx="2428875" cy="1457324"/>
        </a:xfrm>
        <a:prstGeom prst="rect">
          <a:avLst/>
        </a:prstGeom>
        <a:solidFill>
          <a:schemeClr val="accent2">
            <a:shade val="80000"/>
            <a:hueOff val="0"/>
            <a:satOff val="-2216"/>
            <a:lumOff val="569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b="0" u="none" kern="1200" dirty="0" smtClean="0"/>
            <a:t>Protected from vehicular traffic</a:t>
          </a:r>
          <a:endParaRPr lang="en-US" sz="1900" b="0" u="none" kern="1200" dirty="0"/>
        </a:p>
      </dsp:txBody>
      <dsp:txXfrm>
        <a:off x="2671762" y="592931"/>
        <a:ext cx="2428875" cy="1457324"/>
      </dsp:txXfrm>
    </dsp:sp>
    <dsp:sp modelId="{9F77AE15-8D34-4BC0-851D-0820DC300E8C}">
      <dsp:nvSpPr>
        <dsp:cNvPr id="0" name=""/>
        <dsp:cNvSpPr/>
      </dsp:nvSpPr>
      <dsp:spPr>
        <a:xfrm>
          <a:off x="5343525" y="592931"/>
          <a:ext cx="2428875" cy="1457324"/>
        </a:xfrm>
        <a:prstGeom prst="rect">
          <a:avLst/>
        </a:prstGeom>
        <a:solidFill>
          <a:schemeClr val="accent2">
            <a:shade val="80000"/>
            <a:hueOff val="0"/>
            <a:satOff val="-4432"/>
            <a:lumOff val="1138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b="0" u="none" kern="1200" dirty="0" smtClean="0"/>
            <a:t>Well lighted</a:t>
          </a:r>
          <a:endParaRPr lang="en-US" sz="1900" b="0" u="none" kern="1200" dirty="0"/>
        </a:p>
      </dsp:txBody>
      <dsp:txXfrm>
        <a:off x="5343525" y="592931"/>
        <a:ext cx="2428875" cy="1457324"/>
      </dsp:txXfrm>
    </dsp:sp>
    <dsp:sp modelId="{EEF010D4-A59D-476D-B8FE-C59ABF3686D7}">
      <dsp:nvSpPr>
        <dsp:cNvPr id="0" name=""/>
        <dsp:cNvSpPr/>
      </dsp:nvSpPr>
      <dsp:spPr>
        <a:xfrm>
          <a:off x="0" y="2293143"/>
          <a:ext cx="2428875" cy="1457324"/>
        </a:xfrm>
        <a:prstGeom prst="rect">
          <a:avLst/>
        </a:prstGeom>
        <a:solidFill>
          <a:schemeClr val="accent2">
            <a:shade val="80000"/>
            <a:hueOff val="0"/>
            <a:satOff val="-6649"/>
            <a:lumOff val="17069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b="0" u="none" kern="1200" dirty="0" smtClean="0"/>
            <a:t>Smooth and free from rocks and debris</a:t>
          </a:r>
          <a:endParaRPr lang="en-US" sz="1900" b="0" u="none" kern="1200" dirty="0"/>
        </a:p>
      </dsp:txBody>
      <dsp:txXfrm>
        <a:off x="0" y="2293143"/>
        <a:ext cx="2428875" cy="1457324"/>
      </dsp:txXfrm>
    </dsp:sp>
    <dsp:sp modelId="{DEB4BA9A-8B8A-4495-BEAF-1163D51A39A1}">
      <dsp:nvSpPr>
        <dsp:cNvPr id="0" name=""/>
        <dsp:cNvSpPr/>
      </dsp:nvSpPr>
      <dsp:spPr>
        <a:xfrm>
          <a:off x="2671762" y="2293143"/>
          <a:ext cx="2428875" cy="1457324"/>
        </a:xfrm>
        <a:prstGeom prst="rect">
          <a:avLst/>
        </a:prstGeom>
        <a:solidFill>
          <a:schemeClr val="accent2">
            <a:shade val="80000"/>
            <a:hueOff val="0"/>
            <a:satOff val="-8865"/>
            <a:lumOff val="22759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b="0" u="none" kern="1200" dirty="0" smtClean="0"/>
            <a:t>On a slight grade to aid water drainage</a:t>
          </a:r>
          <a:endParaRPr lang="en-US" sz="1900" b="0" u="none" kern="1200" dirty="0"/>
        </a:p>
      </dsp:txBody>
      <dsp:txXfrm>
        <a:off x="2671762" y="2293143"/>
        <a:ext cx="2428875" cy="1457324"/>
      </dsp:txXfrm>
    </dsp:sp>
    <dsp:sp modelId="{F5478D14-D9FF-4E63-BB19-2E6E15124CE0}">
      <dsp:nvSpPr>
        <dsp:cNvPr id="0" name=""/>
        <dsp:cNvSpPr/>
      </dsp:nvSpPr>
      <dsp:spPr>
        <a:xfrm>
          <a:off x="5343525" y="2293143"/>
          <a:ext cx="2428875" cy="1457324"/>
        </a:xfrm>
        <a:prstGeom prst="rect">
          <a:avLst/>
        </a:prstGeom>
        <a:solidFill>
          <a:schemeClr val="accent2">
            <a:shade val="80000"/>
            <a:hueOff val="0"/>
            <a:satOff val="-11081"/>
            <a:lumOff val="28449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b="0" u="none" kern="1200" dirty="0" smtClean="0"/>
            <a:t>Complete with water source sufficient for charging hose</a:t>
          </a:r>
          <a:endParaRPr lang="en-US" sz="1900" b="0" u="none" kern="1200" dirty="0"/>
        </a:p>
      </dsp:txBody>
      <dsp:txXfrm>
        <a:off x="5343525" y="2293143"/>
        <a:ext cx="2428875" cy="145732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96B93B0-DBF7-4CB2-A7AF-2E320276FD03}">
      <dsp:nvSpPr>
        <dsp:cNvPr id="0" name=""/>
        <dsp:cNvSpPr/>
      </dsp:nvSpPr>
      <dsp:spPr>
        <a:xfrm>
          <a:off x="-4910443" y="-752464"/>
          <a:ext cx="5848329" cy="5848329"/>
        </a:xfrm>
        <a:prstGeom prst="blockArc">
          <a:avLst>
            <a:gd name="adj1" fmla="val 18900000"/>
            <a:gd name="adj2" fmla="val 2700000"/>
            <a:gd name="adj3" fmla="val 369"/>
          </a:avLst>
        </a:prstGeom>
        <a:noFill/>
        <a:ln w="25400" cap="flat" cmpd="sng" algn="ctr">
          <a:solidFill>
            <a:schemeClr val="accent2">
              <a:tint val="99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9AA4AB-E111-48A7-87F8-D95D640ABED0}">
      <dsp:nvSpPr>
        <dsp:cNvPr id="0" name=""/>
        <dsp:cNvSpPr/>
      </dsp:nvSpPr>
      <dsp:spPr>
        <a:xfrm>
          <a:off x="603203" y="434340"/>
          <a:ext cx="7109597" cy="868680"/>
        </a:xfrm>
        <a:prstGeom prst="rect">
          <a:avLst/>
        </a:prstGeom>
        <a:solidFill>
          <a:schemeClr val="accent2">
            <a:shade val="8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9515" tIns="63500" rIns="63500" bIns="63500" numCol="1" spcCol="1270" anchor="ctr" anchorCtr="0">
          <a:noAutofit/>
        </a:bodyPr>
        <a:lstStyle/>
        <a:p>
          <a:pPr lvl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b="0" u="none" kern="1200" dirty="0" smtClean="0"/>
            <a:t>Hose testing machine, portable pump, or fire department pumper equipped with gauges</a:t>
          </a:r>
          <a:endParaRPr lang="en-US" sz="2500" b="0" kern="1200" dirty="0"/>
        </a:p>
      </dsp:txBody>
      <dsp:txXfrm>
        <a:off x="603203" y="434340"/>
        <a:ext cx="7109597" cy="868680"/>
      </dsp:txXfrm>
    </dsp:sp>
    <dsp:sp modelId="{827CB390-F3D8-4368-BDAA-82B968D13656}">
      <dsp:nvSpPr>
        <dsp:cNvPr id="0" name=""/>
        <dsp:cNvSpPr/>
      </dsp:nvSpPr>
      <dsp:spPr>
        <a:xfrm>
          <a:off x="60278" y="325755"/>
          <a:ext cx="1085850" cy="108585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B636690-37AE-4DE8-8E4C-AAF199E3546B}">
      <dsp:nvSpPr>
        <dsp:cNvPr id="0" name=""/>
        <dsp:cNvSpPr/>
      </dsp:nvSpPr>
      <dsp:spPr>
        <a:xfrm>
          <a:off x="918968" y="1737360"/>
          <a:ext cx="6793831" cy="868680"/>
        </a:xfrm>
        <a:prstGeom prst="rect">
          <a:avLst/>
        </a:prstGeom>
        <a:solidFill>
          <a:schemeClr val="accent2">
            <a:shade val="80000"/>
            <a:hueOff val="0"/>
            <a:satOff val="-5541"/>
            <a:lumOff val="14224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9515" tIns="63500" rIns="63500" bIns="63500" numCol="1" spcCol="1270" anchor="ctr" anchorCtr="0">
          <a:noAutofit/>
        </a:bodyPr>
        <a:lstStyle/>
        <a:p>
          <a:pPr lvl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b="0" u="none" kern="1200" dirty="0" smtClean="0"/>
            <a:t>Hose test gate valve</a:t>
          </a:r>
          <a:endParaRPr lang="en-US" sz="2500" b="0" u="none" kern="1200" dirty="0"/>
        </a:p>
      </dsp:txBody>
      <dsp:txXfrm>
        <a:off x="918968" y="1737360"/>
        <a:ext cx="6793831" cy="868680"/>
      </dsp:txXfrm>
    </dsp:sp>
    <dsp:sp modelId="{41CF4E0F-9CCC-47EF-9076-04BE33E630E9}">
      <dsp:nvSpPr>
        <dsp:cNvPr id="0" name=""/>
        <dsp:cNvSpPr/>
      </dsp:nvSpPr>
      <dsp:spPr>
        <a:xfrm>
          <a:off x="376043" y="1628775"/>
          <a:ext cx="1085850" cy="108585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-5541"/>
              <a:lumOff val="14224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96D1F7E-78BB-451F-936F-96B4E0C5424C}">
      <dsp:nvSpPr>
        <dsp:cNvPr id="0" name=""/>
        <dsp:cNvSpPr/>
      </dsp:nvSpPr>
      <dsp:spPr>
        <a:xfrm>
          <a:off x="603203" y="3040380"/>
          <a:ext cx="7109597" cy="868680"/>
        </a:xfrm>
        <a:prstGeom prst="rect">
          <a:avLst/>
        </a:prstGeom>
        <a:solidFill>
          <a:schemeClr val="accent2">
            <a:shade val="80000"/>
            <a:hueOff val="0"/>
            <a:satOff val="-11081"/>
            <a:lumOff val="28449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9515" tIns="63500" rIns="63500" bIns="63500" numCol="1" spcCol="1270" anchor="ctr" anchorCtr="0">
          <a:noAutofit/>
        </a:bodyPr>
        <a:lstStyle/>
        <a:p>
          <a:pPr lvl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b="0" u="none" kern="1200" dirty="0" smtClean="0"/>
            <a:t>Means of recording hose numbers and test results</a:t>
          </a:r>
          <a:endParaRPr lang="en-US" sz="2500" b="0" u="none" kern="1200" dirty="0"/>
        </a:p>
      </dsp:txBody>
      <dsp:txXfrm>
        <a:off x="603203" y="3040380"/>
        <a:ext cx="7109597" cy="868680"/>
      </dsp:txXfrm>
    </dsp:sp>
    <dsp:sp modelId="{BEDBA45C-FFBA-45B0-BACF-623A4D85781A}">
      <dsp:nvSpPr>
        <dsp:cNvPr id="0" name=""/>
        <dsp:cNvSpPr/>
      </dsp:nvSpPr>
      <dsp:spPr>
        <a:xfrm>
          <a:off x="60278" y="2931795"/>
          <a:ext cx="1085850" cy="108585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-11081"/>
              <a:lumOff val="28449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96B93B0-DBF7-4CB2-A7AF-2E320276FD03}">
      <dsp:nvSpPr>
        <dsp:cNvPr id="0" name=""/>
        <dsp:cNvSpPr/>
      </dsp:nvSpPr>
      <dsp:spPr>
        <a:xfrm>
          <a:off x="-4910443" y="-752464"/>
          <a:ext cx="5848329" cy="5848329"/>
        </a:xfrm>
        <a:prstGeom prst="blockArc">
          <a:avLst>
            <a:gd name="adj1" fmla="val 18900000"/>
            <a:gd name="adj2" fmla="val 2700000"/>
            <a:gd name="adj3" fmla="val 369"/>
          </a:avLst>
        </a:prstGeom>
        <a:noFill/>
        <a:ln w="25400" cap="flat" cmpd="sng" algn="ctr">
          <a:solidFill>
            <a:schemeClr val="accent2">
              <a:tint val="99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9AA4AB-E111-48A7-87F8-D95D640ABED0}">
      <dsp:nvSpPr>
        <dsp:cNvPr id="0" name=""/>
        <dsp:cNvSpPr/>
      </dsp:nvSpPr>
      <dsp:spPr>
        <a:xfrm>
          <a:off x="603203" y="434340"/>
          <a:ext cx="7109597" cy="868680"/>
        </a:xfrm>
        <a:prstGeom prst="rect">
          <a:avLst/>
        </a:prstGeom>
        <a:solidFill>
          <a:schemeClr val="accent2">
            <a:shade val="8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9515" tIns="66040" rIns="66040" bIns="66040" numCol="1" spcCol="1270" anchor="ctr" anchorCtr="0">
          <a:noAutofit/>
        </a:bodyPr>
        <a:lstStyle/>
        <a:p>
          <a:pPr lvl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b="0" u="none" kern="1200" dirty="0" smtClean="0"/>
            <a:t>Tags or other means to identify sections that fail</a:t>
          </a:r>
          <a:endParaRPr lang="en-US" sz="2600" b="0" kern="1200" dirty="0"/>
        </a:p>
      </dsp:txBody>
      <dsp:txXfrm>
        <a:off x="603203" y="434340"/>
        <a:ext cx="7109597" cy="868680"/>
      </dsp:txXfrm>
    </dsp:sp>
    <dsp:sp modelId="{827CB390-F3D8-4368-BDAA-82B968D13656}">
      <dsp:nvSpPr>
        <dsp:cNvPr id="0" name=""/>
        <dsp:cNvSpPr/>
      </dsp:nvSpPr>
      <dsp:spPr>
        <a:xfrm>
          <a:off x="60278" y="325755"/>
          <a:ext cx="1085850" cy="108585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45729CC-6E6E-4BB4-8E36-E7D991CB5C52}">
      <dsp:nvSpPr>
        <dsp:cNvPr id="0" name=""/>
        <dsp:cNvSpPr/>
      </dsp:nvSpPr>
      <dsp:spPr>
        <a:xfrm>
          <a:off x="918968" y="1737360"/>
          <a:ext cx="6793831" cy="868680"/>
        </a:xfrm>
        <a:prstGeom prst="rect">
          <a:avLst/>
        </a:prstGeom>
        <a:solidFill>
          <a:schemeClr val="accent2">
            <a:shade val="80000"/>
            <a:hueOff val="0"/>
            <a:satOff val="-5541"/>
            <a:lumOff val="14224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9515" tIns="66040" rIns="66040" bIns="66040" numCol="1" spcCol="1270" anchor="ctr" anchorCtr="0">
          <a:noAutofit/>
        </a:bodyPr>
        <a:lstStyle/>
        <a:p>
          <a:pPr lvl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b="0" u="none" kern="1200" dirty="0" smtClean="0"/>
            <a:t>Nozzles with shutoff valves</a:t>
          </a:r>
          <a:endParaRPr lang="en-US" sz="2600" b="0" u="none" kern="1200" dirty="0"/>
        </a:p>
      </dsp:txBody>
      <dsp:txXfrm>
        <a:off x="918968" y="1737360"/>
        <a:ext cx="6793831" cy="868680"/>
      </dsp:txXfrm>
    </dsp:sp>
    <dsp:sp modelId="{31DEB3AE-C195-4A9F-9C23-88A145AE93DE}">
      <dsp:nvSpPr>
        <dsp:cNvPr id="0" name=""/>
        <dsp:cNvSpPr/>
      </dsp:nvSpPr>
      <dsp:spPr>
        <a:xfrm>
          <a:off x="376043" y="1628775"/>
          <a:ext cx="1085850" cy="108585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-5541"/>
              <a:lumOff val="14224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3627D79-26DD-4AA2-9078-26826A8165E4}">
      <dsp:nvSpPr>
        <dsp:cNvPr id="0" name=""/>
        <dsp:cNvSpPr/>
      </dsp:nvSpPr>
      <dsp:spPr>
        <a:xfrm>
          <a:off x="603203" y="3040380"/>
          <a:ext cx="7109597" cy="868680"/>
        </a:xfrm>
        <a:prstGeom prst="rect">
          <a:avLst/>
        </a:prstGeom>
        <a:solidFill>
          <a:schemeClr val="accent2">
            <a:shade val="80000"/>
            <a:hueOff val="0"/>
            <a:satOff val="-11081"/>
            <a:lumOff val="28449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9515" tIns="66040" rIns="66040" bIns="66040" numCol="1" spcCol="1270" anchor="ctr" anchorCtr="0">
          <a:noAutofit/>
        </a:bodyPr>
        <a:lstStyle/>
        <a:p>
          <a:pPr lvl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b="0" u="none" kern="1200" dirty="0" smtClean="0"/>
            <a:t>Means of marking each length with year of test</a:t>
          </a:r>
          <a:endParaRPr lang="en-US" sz="2600" b="0" u="none" kern="1200" dirty="0"/>
        </a:p>
      </dsp:txBody>
      <dsp:txXfrm>
        <a:off x="603203" y="3040380"/>
        <a:ext cx="7109597" cy="868680"/>
      </dsp:txXfrm>
    </dsp:sp>
    <dsp:sp modelId="{B8BE0AC4-AA7A-45F2-92E3-C6D410EA15A9}">
      <dsp:nvSpPr>
        <dsp:cNvPr id="0" name=""/>
        <dsp:cNvSpPr/>
      </dsp:nvSpPr>
      <dsp:spPr>
        <a:xfrm>
          <a:off x="60278" y="2931795"/>
          <a:ext cx="1085850" cy="108585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-11081"/>
              <a:lumOff val="28449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30E9E58-E6D5-4FB5-A6F9-961A180A5782}">
      <dsp:nvSpPr>
        <dsp:cNvPr id="0" name=""/>
        <dsp:cNvSpPr/>
      </dsp:nvSpPr>
      <dsp:spPr>
        <a:xfrm>
          <a:off x="2247072" y="1195170"/>
          <a:ext cx="485270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85270" y="45720"/>
              </a:lnTo>
            </a:path>
          </a:pathLst>
        </a:custGeom>
        <a:noFill/>
        <a:ln w="9525" cap="flat" cmpd="sng" algn="ctr">
          <a:solidFill>
            <a:schemeClr val="accent2">
              <a:shade val="90000"/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 dirty="0"/>
        </a:p>
      </dsp:txBody>
      <dsp:txXfrm>
        <a:off x="2476810" y="1238311"/>
        <a:ext cx="25793" cy="5158"/>
      </dsp:txXfrm>
    </dsp:sp>
    <dsp:sp modelId="{ED1FB65B-01B5-4DD2-A72F-1E64AC662415}">
      <dsp:nvSpPr>
        <dsp:cNvPr id="0" name=""/>
        <dsp:cNvSpPr/>
      </dsp:nvSpPr>
      <dsp:spPr>
        <a:xfrm>
          <a:off x="5958" y="568016"/>
          <a:ext cx="2242914" cy="1345748"/>
        </a:xfrm>
        <a:prstGeom prst="rect">
          <a:avLst/>
        </a:prstGeom>
        <a:solidFill>
          <a:schemeClr val="accent2">
            <a:shade val="8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5128" tIns="135128" rIns="135128" bIns="135128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Connect hose to discharges</a:t>
          </a:r>
          <a:endParaRPr lang="en-US" sz="1900" kern="1200" dirty="0"/>
        </a:p>
      </dsp:txBody>
      <dsp:txXfrm>
        <a:off x="5958" y="568016"/>
        <a:ext cx="2242914" cy="1345748"/>
      </dsp:txXfrm>
    </dsp:sp>
    <dsp:sp modelId="{761C03DA-0A29-4CEA-B47E-E46C6DC4A7DA}">
      <dsp:nvSpPr>
        <dsp:cNvPr id="0" name=""/>
        <dsp:cNvSpPr/>
      </dsp:nvSpPr>
      <dsp:spPr>
        <a:xfrm>
          <a:off x="5005857" y="1195170"/>
          <a:ext cx="485270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85270" y="45720"/>
              </a:lnTo>
            </a:path>
          </a:pathLst>
        </a:custGeom>
        <a:noFill/>
        <a:ln w="9525" cap="flat" cmpd="sng" algn="ctr">
          <a:solidFill>
            <a:schemeClr val="accent2">
              <a:shade val="90000"/>
              <a:hueOff val="0"/>
              <a:satOff val="-2682"/>
              <a:lumOff val="6476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 dirty="0"/>
        </a:p>
      </dsp:txBody>
      <dsp:txXfrm>
        <a:off x="5235595" y="1238311"/>
        <a:ext cx="25793" cy="5158"/>
      </dsp:txXfrm>
    </dsp:sp>
    <dsp:sp modelId="{847E7379-A578-495C-8DFC-C5277680F0EA}">
      <dsp:nvSpPr>
        <dsp:cNvPr id="0" name=""/>
        <dsp:cNvSpPr/>
      </dsp:nvSpPr>
      <dsp:spPr>
        <a:xfrm>
          <a:off x="2764742" y="568016"/>
          <a:ext cx="2242914" cy="1345748"/>
        </a:xfrm>
        <a:prstGeom prst="rect">
          <a:avLst/>
        </a:prstGeom>
        <a:solidFill>
          <a:schemeClr val="accent2">
            <a:shade val="80000"/>
            <a:hueOff val="0"/>
            <a:satOff val="-2216"/>
            <a:lumOff val="569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5128" tIns="135128" rIns="135128" bIns="135128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Close all valves slowly</a:t>
          </a:r>
          <a:endParaRPr lang="en-US" sz="1900" kern="1200" dirty="0"/>
        </a:p>
      </dsp:txBody>
      <dsp:txXfrm>
        <a:off x="2764742" y="568016"/>
        <a:ext cx="2242914" cy="1345748"/>
      </dsp:txXfrm>
    </dsp:sp>
    <dsp:sp modelId="{7EA9822E-B9A3-4A5C-81EF-B89EFB731683}">
      <dsp:nvSpPr>
        <dsp:cNvPr id="0" name=""/>
        <dsp:cNvSpPr/>
      </dsp:nvSpPr>
      <dsp:spPr>
        <a:xfrm>
          <a:off x="1127415" y="1911964"/>
          <a:ext cx="5517569" cy="485270"/>
        </a:xfrm>
        <a:custGeom>
          <a:avLst/>
          <a:gdLst/>
          <a:ahLst/>
          <a:cxnLst/>
          <a:rect l="0" t="0" r="0" b="0"/>
          <a:pathLst>
            <a:path>
              <a:moveTo>
                <a:pt x="5517569" y="0"/>
              </a:moveTo>
              <a:lnTo>
                <a:pt x="5517569" y="259735"/>
              </a:lnTo>
              <a:lnTo>
                <a:pt x="0" y="259735"/>
              </a:lnTo>
              <a:lnTo>
                <a:pt x="0" y="485270"/>
              </a:lnTo>
            </a:path>
          </a:pathLst>
        </a:custGeom>
        <a:noFill/>
        <a:ln w="9525" cap="flat" cmpd="sng" algn="ctr">
          <a:solidFill>
            <a:schemeClr val="accent2">
              <a:shade val="90000"/>
              <a:hueOff val="0"/>
              <a:satOff val="-5364"/>
              <a:lumOff val="12953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 dirty="0"/>
        </a:p>
      </dsp:txBody>
      <dsp:txXfrm>
        <a:off x="3747659" y="2152020"/>
        <a:ext cx="277081" cy="5158"/>
      </dsp:txXfrm>
    </dsp:sp>
    <dsp:sp modelId="{6BE727A0-11AA-4BDC-B852-5CCD2062F65F}">
      <dsp:nvSpPr>
        <dsp:cNvPr id="0" name=""/>
        <dsp:cNvSpPr/>
      </dsp:nvSpPr>
      <dsp:spPr>
        <a:xfrm>
          <a:off x="5523527" y="568016"/>
          <a:ext cx="2242914" cy="1345748"/>
        </a:xfrm>
        <a:prstGeom prst="rect">
          <a:avLst/>
        </a:prstGeom>
        <a:solidFill>
          <a:schemeClr val="accent2">
            <a:shade val="80000"/>
            <a:hueOff val="0"/>
            <a:satOff val="-4432"/>
            <a:lumOff val="1138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5128" tIns="135128" rIns="135128" bIns="135128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Test lengths of 300 feet (100 m) or shorter</a:t>
          </a:r>
          <a:endParaRPr lang="en-US" sz="1900" kern="1200" dirty="0"/>
        </a:p>
      </dsp:txBody>
      <dsp:txXfrm>
        <a:off x="5523527" y="568016"/>
        <a:ext cx="2242914" cy="1345748"/>
      </dsp:txXfrm>
    </dsp:sp>
    <dsp:sp modelId="{560C95B9-0FDC-44FB-88CE-4B28288CA6BD}">
      <dsp:nvSpPr>
        <dsp:cNvPr id="0" name=""/>
        <dsp:cNvSpPr/>
      </dsp:nvSpPr>
      <dsp:spPr>
        <a:xfrm>
          <a:off x="2247072" y="3056789"/>
          <a:ext cx="485270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85270" y="45720"/>
              </a:lnTo>
            </a:path>
          </a:pathLst>
        </a:custGeom>
        <a:noFill/>
        <a:ln w="9525" cap="flat" cmpd="sng" algn="ctr">
          <a:solidFill>
            <a:schemeClr val="accent2">
              <a:shade val="90000"/>
              <a:hueOff val="0"/>
              <a:satOff val="-8047"/>
              <a:lumOff val="19429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 dirty="0"/>
        </a:p>
      </dsp:txBody>
      <dsp:txXfrm>
        <a:off x="2476810" y="3099930"/>
        <a:ext cx="25793" cy="5158"/>
      </dsp:txXfrm>
    </dsp:sp>
    <dsp:sp modelId="{D7EFB143-DF25-44B9-BA19-E97FE9EF1AC2}">
      <dsp:nvSpPr>
        <dsp:cNvPr id="0" name=""/>
        <dsp:cNvSpPr/>
      </dsp:nvSpPr>
      <dsp:spPr>
        <a:xfrm>
          <a:off x="5958" y="2429635"/>
          <a:ext cx="2242914" cy="1345748"/>
        </a:xfrm>
        <a:prstGeom prst="rect">
          <a:avLst/>
        </a:prstGeom>
        <a:solidFill>
          <a:schemeClr val="accent2">
            <a:shade val="80000"/>
            <a:hueOff val="0"/>
            <a:satOff val="-6649"/>
            <a:lumOff val="17069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5128" tIns="135128" rIns="135128" bIns="135128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Lay large-diameter hose flat before charging</a:t>
          </a:r>
          <a:endParaRPr lang="en-US" sz="1900" kern="1200" dirty="0"/>
        </a:p>
      </dsp:txBody>
      <dsp:txXfrm>
        <a:off x="5958" y="2429635"/>
        <a:ext cx="2242914" cy="1345748"/>
      </dsp:txXfrm>
    </dsp:sp>
    <dsp:sp modelId="{DDC6EB16-4E8E-4F9F-A799-2D8B08D21561}">
      <dsp:nvSpPr>
        <dsp:cNvPr id="0" name=""/>
        <dsp:cNvSpPr/>
      </dsp:nvSpPr>
      <dsp:spPr>
        <a:xfrm>
          <a:off x="5005857" y="3056789"/>
          <a:ext cx="485270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85270" y="45720"/>
              </a:lnTo>
            </a:path>
          </a:pathLst>
        </a:custGeom>
        <a:noFill/>
        <a:ln w="9525" cap="flat" cmpd="sng" algn="ctr">
          <a:solidFill>
            <a:schemeClr val="accent2">
              <a:shade val="90000"/>
              <a:hueOff val="0"/>
              <a:satOff val="-10729"/>
              <a:lumOff val="25905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 dirty="0"/>
        </a:p>
      </dsp:txBody>
      <dsp:txXfrm>
        <a:off x="5235595" y="3099930"/>
        <a:ext cx="25793" cy="5158"/>
      </dsp:txXfrm>
    </dsp:sp>
    <dsp:sp modelId="{D331C8D6-74D4-430A-BD14-D542063A0513}">
      <dsp:nvSpPr>
        <dsp:cNvPr id="0" name=""/>
        <dsp:cNvSpPr/>
      </dsp:nvSpPr>
      <dsp:spPr>
        <a:xfrm>
          <a:off x="2764742" y="2429635"/>
          <a:ext cx="2242914" cy="1345748"/>
        </a:xfrm>
        <a:prstGeom prst="rect">
          <a:avLst/>
        </a:prstGeom>
        <a:solidFill>
          <a:schemeClr val="accent2">
            <a:shade val="80000"/>
            <a:hueOff val="0"/>
            <a:satOff val="-8865"/>
            <a:lumOff val="22759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5128" tIns="135128" rIns="135128" bIns="135128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Stand away from discharge valve connection</a:t>
          </a:r>
          <a:endParaRPr lang="en-US" sz="1900" kern="1200" dirty="0"/>
        </a:p>
      </dsp:txBody>
      <dsp:txXfrm>
        <a:off x="2764742" y="2429635"/>
        <a:ext cx="2242914" cy="1345748"/>
      </dsp:txXfrm>
    </dsp:sp>
    <dsp:sp modelId="{C27C3A16-B292-42AE-AC40-A3F628BBE895}">
      <dsp:nvSpPr>
        <dsp:cNvPr id="0" name=""/>
        <dsp:cNvSpPr/>
      </dsp:nvSpPr>
      <dsp:spPr>
        <a:xfrm>
          <a:off x="5523527" y="2429635"/>
          <a:ext cx="2242914" cy="1345748"/>
        </a:xfrm>
        <a:prstGeom prst="rect">
          <a:avLst/>
        </a:prstGeom>
        <a:solidFill>
          <a:schemeClr val="accent2">
            <a:shade val="80000"/>
            <a:hueOff val="0"/>
            <a:satOff val="-11081"/>
            <a:lumOff val="28449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5128" tIns="135128" rIns="135128" bIns="135128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Keep area as dry as possible</a:t>
          </a:r>
          <a:endParaRPr lang="en-US" sz="1900" kern="1200" dirty="0"/>
        </a:p>
      </dsp:txBody>
      <dsp:txXfrm>
        <a:off x="5523527" y="2429635"/>
        <a:ext cx="2242914" cy="134574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#17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bProcess3">
  <dgm:title val=""/>
  <dgm:desc val=""/>
  <dgm:catLst>
    <dgm:cat type="process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self" func="var" arg="dir" op="equ" val="norm">
        <dgm:alg type="snake">
          <dgm:param type="grDir" val="tL"/>
          <dgm:param type="flowDir" val="row"/>
          <dgm:param type="contDir" val="sameDir"/>
          <dgm:param type="bkpt" val="endCnv"/>
        </dgm:alg>
      </dgm:if>
      <dgm:else name="Name3">
        <dgm:alg type="snake">
          <dgm:param type="grDir" val="tR"/>
          <dgm:param type="flowDir" val="row"/>
          <dgm:param type="contDir" val="same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23"/>
      <dgm:constr type="sp" refType="w" refFor="ch" refForName="sibTrans" op="equ"/>
      <dgm:constr type="userB" for="des" forName="connectorText" refType="sp"/>
      <dgm:constr type="primFontSz" for="ch" ptType="node" op="equ" val="65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 fact="0.6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choose name="Name4">
            <dgm:if name="Name5" axis="self" func="var" arg="dir" op="equ" val="norm">
              <dgm:alg type="conn">
                <dgm:param type="connRout" val="bend"/>
                <dgm:param type="dim" val="1D"/>
                <dgm:param type="begPts" val="midR bCtr"/>
                <dgm:param type="endPts" val="midL tCtr"/>
              </dgm:alg>
            </dgm:if>
            <dgm:else name="Name6">
              <dgm:alg type="conn">
                <dgm:param type="connRout" val="bend"/>
                <dgm:param type="dim" val="1D"/>
                <dgm:param type="begPts" val="midL bCtr"/>
                <dgm:param type="endPts" val="midR tCt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 val="-0.05"/>
            <dgm:constr type="endPad" val="0.9"/>
            <dgm:constr type="userA" for="ch" ref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userA"/>
              <dgm:constr type="userB"/>
              <dgm:constr type="w" refType="userA" fact="0.05"/>
              <dgm:constr type="h" refType="userB" fact="0.01"/>
              <dgm:constr type="lMarg" val="1"/>
              <dgm:constr type="rMarg" val="1"/>
              <dgm:constr type="tMarg"/>
              <dgm:constr type="bMarg"/>
            </dgm:constrLst>
            <dgm:ruleLst>
              <dgm:rule type="w" val="NaN" fact="0.6" max="NaN"/>
              <dgm:rule type="h" val="NaN" fact="0.6" max="NaN"/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6888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2" tIns="46586" rIns="93172" bIns="46586" numCol="1" anchor="t" anchorCtr="0" compatLnSpc="1">
            <a:prstTxWarp prst="textNoShape">
              <a:avLst/>
            </a:prstTxWarp>
          </a:bodyPr>
          <a:lstStyle>
            <a:lvl1pPr defTabSz="932415">
              <a:spcBef>
                <a:spcPct val="0"/>
              </a:spcBef>
              <a:buClrTx/>
              <a:buSzTx/>
              <a:buFontTx/>
              <a:buNone/>
              <a:defRPr sz="1200" b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1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3513" y="0"/>
            <a:ext cx="3036887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2" tIns="46586" rIns="93172" bIns="46586" numCol="1" anchor="t" anchorCtr="0" compatLnSpc="1">
            <a:prstTxWarp prst="textNoShape">
              <a:avLst/>
            </a:prstTxWarp>
          </a:bodyPr>
          <a:lstStyle>
            <a:lvl1pPr algn="r" defTabSz="932415">
              <a:spcBef>
                <a:spcPct val="0"/>
              </a:spcBef>
              <a:buClrTx/>
              <a:buSzTx/>
              <a:buFontTx/>
              <a:buNone/>
              <a:defRPr sz="1200" b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1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1263"/>
            <a:ext cx="3036888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2" tIns="46586" rIns="93172" bIns="46586" numCol="1" anchor="b" anchorCtr="0" compatLnSpc="1">
            <a:prstTxWarp prst="textNoShape">
              <a:avLst/>
            </a:prstTxWarp>
          </a:bodyPr>
          <a:lstStyle>
            <a:lvl1pPr defTabSz="932415">
              <a:spcBef>
                <a:spcPct val="0"/>
              </a:spcBef>
              <a:buClrTx/>
              <a:buSzTx/>
              <a:buFontTx/>
              <a:buNone/>
              <a:defRPr sz="1200" b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1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3513" y="8831263"/>
            <a:ext cx="3036887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2" tIns="46586" rIns="93172" bIns="46586" numCol="1" anchor="b" anchorCtr="0" compatLnSpc="1">
            <a:prstTxWarp prst="textNoShape">
              <a:avLst/>
            </a:prstTxWarp>
          </a:bodyPr>
          <a:lstStyle>
            <a:lvl1pPr algn="r" defTabSz="932415">
              <a:spcBef>
                <a:spcPct val="0"/>
              </a:spcBef>
              <a:buClrTx/>
              <a:buSzTx/>
              <a:buFontTx/>
              <a:buNone/>
              <a:defRPr sz="1200" b="0">
                <a:latin typeface="Times New Roman" pitchFamily="18" charset="0"/>
              </a:defRPr>
            </a:lvl1pPr>
          </a:lstStyle>
          <a:p>
            <a:pPr>
              <a:defRPr/>
            </a:pPr>
            <a:fld id="{4166E606-EDD1-4FC0-B05B-8D52992D733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109557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6888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2" tIns="46586" rIns="93172" bIns="46586" numCol="1" anchor="t" anchorCtr="0" compatLnSpc="1">
            <a:prstTxWarp prst="textNoShape">
              <a:avLst/>
            </a:prstTxWarp>
          </a:bodyPr>
          <a:lstStyle>
            <a:lvl1pPr defTabSz="932415">
              <a:spcBef>
                <a:spcPct val="0"/>
              </a:spcBef>
              <a:buClrTx/>
              <a:buSzTx/>
              <a:buFontTx/>
              <a:buNone/>
              <a:defRPr sz="1200" b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3513" y="0"/>
            <a:ext cx="3036887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2" tIns="46586" rIns="93172" bIns="46586" numCol="1" anchor="t" anchorCtr="0" compatLnSpc="1">
            <a:prstTxWarp prst="textNoShape">
              <a:avLst/>
            </a:prstTxWarp>
          </a:bodyPr>
          <a:lstStyle>
            <a:lvl1pPr algn="r" defTabSz="932415">
              <a:spcBef>
                <a:spcPct val="0"/>
              </a:spcBef>
              <a:buClrTx/>
              <a:buSzTx/>
              <a:buFontTx/>
              <a:buNone/>
              <a:defRPr sz="1200" b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04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5038" y="4416425"/>
            <a:ext cx="5140325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2" tIns="46586" rIns="93172" bIns="4658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263"/>
            <a:ext cx="3036888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2" tIns="46586" rIns="93172" bIns="46586" numCol="1" anchor="b" anchorCtr="0" compatLnSpc="1">
            <a:prstTxWarp prst="textNoShape">
              <a:avLst/>
            </a:prstTxWarp>
          </a:bodyPr>
          <a:lstStyle>
            <a:lvl1pPr defTabSz="932415">
              <a:spcBef>
                <a:spcPct val="0"/>
              </a:spcBef>
              <a:buClrTx/>
              <a:buSzTx/>
              <a:buFontTx/>
              <a:buNone/>
              <a:defRPr sz="1200" b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3513" y="8831263"/>
            <a:ext cx="3036887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2" tIns="46586" rIns="93172" bIns="46586" numCol="1" anchor="b" anchorCtr="0" compatLnSpc="1">
            <a:prstTxWarp prst="textNoShape">
              <a:avLst/>
            </a:prstTxWarp>
          </a:bodyPr>
          <a:lstStyle>
            <a:lvl1pPr algn="r" defTabSz="932415">
              <a:spcBef>
                <a:spcPct val="0"/>
              </a:spcBef>
              <a:buClrTx/>
              <a:buSzTx/>
              <a:buFontTx/>
              <a:buNone/>
              <a:defRPr sz="1200" b="0">
                <a:latin typeface="Times New Roman" pitchFamily="18" charset="0"/>
              </a:defRPr>
            </a:lvl1pPr>
          </a:lstStyle>
          <a:p>
            <a:pPr>
              <a:defRPr/>
            </a:pPr>
            <a:fld id="{FBC21E48-E895-458C-AD22-D94FA19A604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209340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0900" y="4948015"/>
            <a:ext cx="7559040" cy="1170432"/>
          </a:xfrm>
          <a:prstGeom prst="rect">
            <a:avLst/>
          </a:prstGeom>
        </p:spPr>
      </p:pic>
      <p:sp>
        <p:nvSpPr>
          <p:cNvPr id="3" name="Rectangle 13"/>
          <p:cNvSpPr>
            <a:spLocks noChangeArrowheads="1"/>
          </p:cNvSpPr>
          <p:nvPr/>
        </p:nvSpPr>
        <p:spPr bwMode="auto">
          <a:xfrm>
            <a:off x="990600" y="3636963"/>
            <a:ext cx="7391400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342900" indent="-342900" algn="ctr">
              <a:buFontTx/>
              <a:buNone/>
            </a:pPr>
            <a:endParaRPr lang="en-US" i="1" dirty="0">
              <a:solidFill>
                <a:srgbClr val="000000"/>
              </a:solidFill>
              <a:latin typeface="Tahoma" charset="0"/>
            </a:endParaRPr>
          </a:p>
        </p:txBody>
      </p:sp>
      <p:sp>
        <p:nvSpPr>
          <p:cNvPr id="4" name="Line 14"/>
          <p:cNvSpPr>
            <a:spLocks noChangeShapeType="1"/>
          </p:cNvSpPr>
          <p:nvPr/>
        </p:nvSpPr>
        <p:spPr bwMode="auto">
          <a:xfrm>
            <a:off x="762000" y="685800"/>
            <a:ext cx="0" cy="1600200"/>
          </a:xfrm>
          <a:prstGeom prst="line">
            <a:avLst/>
          </a:prstGeom>
          <a:noFill/>
          <a:ln w="38100">
            <a:solidFill>
              <a:srgbClr val="A5002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5" name="Line 15"/>
          <p:cNvSpPr>
            <a:spLocks noChangeShapeType="1"/>
          </p:cNvSpPr>
          <p:nvPr/>
        </p:nvSpPr>
        <p:spPr bwMode="auto">
          <a:xfrm>
            <a:off x="533400" y="990600"/>
            <a:ext cx="7848600" cy="0"/>
          </a:xfrm>
          <a:prstGeom prst="line">
            <a:avLst/>
          </a:prstGeom>
          <a:noFill/>
          <a:ln w="38100">
            <a:solidFill>
              <a:srgbClr val="A5002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295400" y="1295400"/>
            <a:ext cx="7010400" cy="1524000"/>
          </a:xfrm>
          <a:prstGeom prst="rect">
            <a:avLst/>
          </a:prstGeom>
        </p:spPr>
        <p:txBody>
          <a:bodyPr/>
          <a:lstStyle>
            <a:lvl1pPr marL="0" indent="0" algn="ctr">
              <a:buFontTx/>
              <a:buNone/>
              <a:defRPr sz="3600" b="1" i="1"/>
            </a:lvl1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36080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6" name="Title 25"/>
          <p:cNvSpPr>
            <a:spLocks noGrp="1"/>
          </p:cNvSpPr>
          <p:nvPr>
            <p:ph type="title"/>
          </p:nvPr>
        </p:nvSpPr>
        <p:spPr>
          <a:xfrm>
            <a:off x="685800" y="304800"/>
            <a:ext cx="7772400" cy="10668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3581400" y="6400800"/>
            <a:ext cx="1905000" cy="457200"/>
          </a:xfrm>
          <a:prstGeom prst="rect">
            <a:avLst/>
          </a:prstGeom>
        </p:spPr>
        <p:txBody>
          <a:bodyPr/>
          <a:lstStyle>
            <a:lvl1pPr algn="ctr">
              <a:buNone/>
              <a:defRPr sz="1200">
                <a:latin typeface="+mn-lt"/>
              </a:defRPr>
            </a:lvl1pPr>
          </a:lstStyle>
          <a:p>
            <a:pPr>
              <a:defRPr/>
            </a:pPr>
            <a:r>
              <a:rPr lang="en-US" dirty="0" smtClean="0"/>
              <a:t>15–</a:t>
            </a:r>
            <a:fld id="{2242538A-E845-4F36-8ED5-4B2735FF4178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92977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view Question">
    <p:bg>
      <p:bgPr>
        <a:solidFill>
          <a:srgbClr val="0033CC">
            <a:alpha val="50195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5" descr="MCj04348590000[1]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000" y="228600"/>
            <a:ext cx="2667000" cy="2667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itle 25"/>
          <p:cNvSpPr>
            <a:spLocks noGrp="1"/>
          </p:cNvSpPr>
          <p:nvPr>
            <p:ph type="title"/>
          </p:nvPr>
        </p:nvSpPr>
        <p:spPr>
          <a:xfrm>
            <a:off x="685800" y="533400"/>
            <a:ext cx="7772400" cy="8382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1"/>
          </p:nvPr>
        </p:nvSpPr>
        <p:spPr>
          <a:xfrm>
            <a:off x="685800" y="1752600"/>
            <a:ext cx="7772400" cy="41910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6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3581400" y="6400800"/>
            <a:ext cx="1905000" cy="457200"/>
          </a:xfrm>
          <a:prstGeom prst="rect">
            <a:avLst/>
          </a:prstGeom>
        </p:spPr>
        <p:txBody>
          <a:bodyPr/>
          <a:lstStyle>
            <a:lvl1pPr algn="ctr">
              <a:buNone/>
              <a:defRPr sz="1200">
                <a:latin typeface="+mn-lt"/>
              </a:defRPr>
            </a:lvl1pPr>
          </a:lstStyle>
          <a:p>
            <a:pPr>
              <a:defRPr/>
            </a:pPr>
            <a:r>
              <a:rPr lang="en-US" dirty="0" smtClean="0"/>
              <a:t>15–</a:t>
            </a:r>
            <a:fld id="{D92F6C08-5487-42C9-976B-A1C470A88927}" type="slidenum">
              <a:rPr lang="en-US" smtClean="0"/>
              <a:pPr>
                <a:defRPr/>
              </a:pPr>
              <a:t>‹#›</a:t>
            </a:fld>
            <a:endParaRPr lang="en-US" dirty="0"/>
          </a:p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42957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cussion Question">
    <p:bg>
      <p:bgPr>
        <a:gradFill>
          <a:gsLst>
            <a:gs pos="0">
              <a:schemeClr val="bg2">
                <a:tint val="40000"/>
                <a:satMod val="350000"/>
              </a:schemeClr>
            </a:gs>
            <a:gs pos="40000">
              <a:schemeClr val="bg2">
                <a:tint val="45000"/>
                <a:shade val="99000"/>
                <a:satMod val="350000"/>
              </a:schemeClr>
            </a:gs>
            <a:gs pos="100000">
              <a:schemeClr val="bg2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MCj04348590000[1]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000" y="228600"/>
            <a:ext cx="2667000" cy="2667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6934200" cy="6858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/>
          </p:nvPr>
        </p:nvSpPr>
        <p:spPr>
          <a:xfrm>
            <a:off x="685800" y="1600200"/>
            <a:ext cx="7315200" cy="4114800"/>
          </a:xfrm>
          <a:prstGeom prst="rect">
            <a:avLst/>
          </a:prstGeom>
        </p:spPr>
        <p:txBody>
          <a:bodyPr/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5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3581400" y="6400800"/>
            <a:ext cx="1905000" cy="457200"/>
          </a:xfrm>
          <a:prstGeom prst="rect">
            <a:avLst/>
          </a:prstGeom>
        </p:spPr>
        <p:txBody>
          <a:bodyPr/>
          <a:lstStyle>
            <a:lvl1pPr algn="ctr">
              <a:buNone/>
              <a:defRPr sz="1200">
                <a:latin typeface="+mn-lt"/>
              </a:defRPr>
            </a:lvl1pPr>
          </a:lstStyle>
          <a:p>
            <a:pPr>
              <a:defRPr/>
            </a:pPr>
            <a:r>
              <a:rPr lang="en-US" dirty="0" smtClean="0"/>
              <a:t>15–</a:t>
            </a:r>
            <a:fld id="{7742C931-19BD-448B-867A-E21958FA6D2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15290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arning or Caution">
    <p:bg>
      <p:bgPr>
        <a:gradFill>
          <a:gsLst>
            <a:gs pos="0">
              <a:schemeClr val="bg2">
                <a:tint val="40000"/>
                <a:satMod val="350000"/>
              </a:schemeClr>
            </a:gs>
            <a:gs pos="40000">
              <a:schemeClr val="bg2">
                <a:tint val="45000"/>
                <a:shade val="99000"/>
                <a:satMod val="350000"/>
              </a:schemeClr>
            </a:gs>
            <a:gs pos="100000">
              <a:schemeClr val="bg2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086600" cy="731838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 lang="en-US" sz="3200" b="1" dirty="0">
                <a:solidFill>
                  <a:srgbClr val="A5002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838200" y="1676400"/>
            <a:ext cx="7467600" cy="40386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3581400" y="6400800"/>
            <a:ext cx="1905000" cy="457200"/>
          </a:xfrm>
          <a:prstGeom prst="rect">
            <a:avLst/>
          </a:prstGeom>
        </p:spPr>
        <p:txBody>
          <a:bodyPr/>
          <a:lstStyle>
            <a:lvl1pPr algn="ctr">
              <a:buNone/>
              <a:defRPr sz="1200">
                <a:latin typeface="+mn-lt"/>
              </a:defRPr>
            </a:lvl1pPr>
          </a:lstStyle>
          <a:p>
            <a:pPr>
              <a:defRPr/>
            </a:pPr>
            <a:r>
              <a:rPr lang="en-US" dirty="0" smtClean="0"/>
              <a:t>15–</a:t>
            </a:r>
            <a:fld id="{D42375AE-49E8-41AB-9C6A-4FA4FAB051E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25248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10450" y="6280150"/>
            <a:ext cx="1638300" cy="41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Line 19"/>
          <p:cNvSpPr>
            <a:spLocks noChangeShapeType="1"/>
          </p:cNvSpPr>
          <p:nvPr/>
        </p:nvSpPr>
        <p:spPr bwMode="auto">
          <a:xfrm>
            <a:off x="685800" y="304800"/>
            <a:ext cx="0" cy="1371600"/>
          </a:xfrm>
          <a:prstGeom prst="line">
            <a:avLst/>
          </a:prstGeom>
          <a:noFill/>
          <a:ln w="38100">
            <a:solidFill>
              <a:srgbClr val="A5002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1028" name="Line 20"/>
          <p:cNvSpPr>
            <a:spLocks noChangeShapeType="1"/>
          </p:cNvSpPr>
          <p:nvPr/>
        </p:nvSpPr>
        <p:spPr bwMode="auto">
          <a:xfrm>
            <a:off x="381000" y="1371600"/>
            <a:ext cx="8077200" cy="0"/>
          </a:xfrm>
          <a:prstGeom prst="line">
            <a:avLst/>
          </a:prstGeom>
          <a:noFill/>
          <a:ln w="38100">
            <a:solidFill>
              <a:srgbClr val="A5002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989" r:id="rId1"/>
    <p:sldLayoutId id="2147484990" r:id="rId2"/>
    <p:sldLayoutId id="2147484991" r:id="rId3"/>
    <p:sldLayoutId id="2147484992" r:id="rId4"/>
    <p:sldLayoutId id="2147484993" r:id="rId5"/>
  </p:sldLayoutIdLst>
  <p:hf hdr="0" dt="0"/>
  <p:txStyles>
    <p:titleStyle>
      <a:lvl1pPr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3200" b="1">
          <a:solidFill>
            <a:srgbClr val="0033CC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3200" b="1">
          <a:solidFill>
            <a:srgbClr val="0033CC"/>
          </a:solidFill>
          <a:latin typeface="Tahoma" pitchFamily="34" charset="0"/>
        </a:defRPr>
      </a:lvl2pPr>
      <a:lvl3pPr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3200" b="1">
          <a:solidFill>
            <a:srgbClr val="0033CC"/>
          </a:solidFill>
          <a:latin typeface="Tahoma" pitchFamily="34" charset="0"/>
        </a:defRPr>
      </a:lvl3pPr>
      <a:lvl4pPr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3200" b="1">
          <a:solidFill>
            <a:srgbClr val="0033CC"/>
          </a:solidFill>
          <a:latin typeface="Tahoma" pitchFamily="34" charset="0"/>
        </a:defRPr>
      </a:lvl4pPr>
      <a:lvl5pPr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3200" b="1">
          <a:solidFill>
            <a:srgbClr val="0033CC"/>
          </a:solidFill>
          <a:latin typeface="Tahoma" pitchFamily="34" charset="0"/>
        </a:defRPr>
      </a:lvl5pPr>
      <a:lvl6pPr marL="457200"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3600" b="1">
          <a:solidFill>
            <a:srgbClr val="0033CC"/>
          </a:solidFill>
          <a:latin typeface="Tahoma" pitchFamily="34" charset="0"/>
        </a:defRPr>
      </a:lvl6pPr>
      <a:lvl7pPr marL="914400"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3600" b="1">
          <a:solidFill>
            <a:srgbClr val="0033CC"/>
          </a:solidFill>
          <a:latin typeface="Tahoma" pitchFamily="34" charset="0"/>
        </a:defRPr>
      </a:lvl7pPr>
      <a:lvl8pPr marL="1371600"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3600" b="1">
          <a:solidFill>
            <a:srgbClr val="0033CC"/>
          </a:solidFill>
          <a:latin typeface="Tahoma" pitchFamily="34" charset="0"/>
        </a:defRPr>
      </a:lvl8pPr>
      <a:lvl9pPr marL="1828800"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3600" b="1">
          <a:solidFill>
            <a:srgbClr val="0033CC"/>
          </a:solidFill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A50021"/>
        </a:buClr>
        <a:buSzPct val="110000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A50021"/>
        </a:buClr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A50021"/>
        </a:buClr>
        <a:buChar char="–"/>
        <a:defRPr sz="28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A50021"/>
        </a:buClr>
        <a:buChar char="–"/>
        <a:defRPr sz="28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A50021"/>
        </a:buClr>
        <a:buChar char="–"/>
        <a:defRPr sz="28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A50021"/>
        </a:buClr>
        <a:buChar char="–"/>
        <a:defRPr sz="28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A50021"/>
        </a:buClr>
        <a:buChar char="–"/>
        <a:defRPr sz="28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A50021"/>
        </a:buClr>
        <a:buChar char="–"/>
        <a:defRPr sz="28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A50021"/>
        </a:buClr>
        <a:buChar char="–"/>
        <a:defRPr sz="28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1027"/>
          <p:cNvSpPr txBox="1">
            <a:spLocks noChangeArrowheads="1"/>
          </p:cNvSpPr>
          <p:nvPr/>
        </p:nvSpPr>
        <p:spPr bwMode="auto">
          <a:xfrm>
            <a:off x="1295400" y="1295400"/>
            <a:ext cx="7010400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32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32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32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32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buClr>
                <a:srgbClr val="A50021"/>
              </a:buClr>
              <a:buFontTx/>
              <a:buNone/>
            </a:pPr>
            <a:r>
              <a:rPr lang="en-US" sz="3600" i="1" dirty="0" smtClean="0">
                <a:latin typeface="Tahoma" charset="0"/>
              </a:rPr>
              <a:t>Essentials of Fire Fighting</a:t>
            </a:r>
            <a:endParaRPr lang="en-US" sz="3600" i="1" dirty="0">
              <a:latin typeface="Tahoma" charset="0"/>
            </a:endParaRPr>
          </a:p>
          <a:p>
            <a:pPr algn="ctr" eaLnBrk="1" hangingPunct="1">
              <a:buClr>
                <a:srgbClr val="A50021"/>
              </a:buClr>
              <a:buFontTx/>
              <a:buNone/>
            </a:pPr>
            <a:r>
              <a:rPr lang="en-US" sz="3600" i="1" dirty="0" smtClean="0">
                <a:latin typeface="Tahoma" charset="0"/>
              </a:rPr>
              <a:t>6</a:t>
            </a:r>
            <a:r>
              <a:rPr lang="en-US" sz="3600" i="1" baseline="30000" dirty="0" smtClean="0">
                <a:latin typeface="Tahoma" charset="0"/>
              </a:rPr>
              <a:t>th</a:t>
            </a:r>
            <a:r>
              <a:rPr lang="en-US" sz="3600" i="1" dirty="0" smtClean="0">
                <a:latin typeface="Tahoma" charset="0"/>
              </a:rPr>
              <a:t> Edition</a:t>
            </a:r>
          </a:p>
          <a:p>
            <a:pPr algn="ctr" eaLnBrk="1" hangingPunct="1">
              <a:buClr>
                <a:srgbClr val="A50021"/>
              </a:buClr>
              <a:buFontTx/>
              <a:buNone/>
            </a:pPr>
            <a:r>
              <a:rPr lang="en-US" sz="3600" i="1" dirty="0" smtClean="0">
                <a:latin typeface="Tahoma" charset="0"/>
              </a:rPr>
              <a:t>Firefighter II</a:t>
            </a:r>
            <a:endParaRPr lang="en-US" sz="3600" i="1" dirty="0">
              <a:latin typeface="Tahoma" charset="0"/>
            </a:endParaRPr>
          </a:p>
          <a:p>
            <a:pPr eaLnBrk="1" hangingPunct="1">
              <a:buClr>
                <a:srgbClr val="A50021"/>
              </a:buClr>
            </a:pPr>
            <a:endParaRPr lang="en-US" dirty="0">
              <a:latin typeface="Tahoma" charset="0"/>
            </a:endParaRPr>
          </a:p>
          <a:p>
            <a:pPr eaLnBrk="1" hangingPunct="1">
              <a:buClr>
                <a:srgbClr val="A50021"/>
              </a:buClr>
            </a:pPr>
            <a:endParaRPr lang="en-US" dirty="0">
              <a:latin typeface="Tahoma" charset="0"/>
            </a:endParaRPr>
          </a:p>
        </p:txBody>
      </p:sp>
      <p:sp>
        <p:nvSpPr>
          <p:cNvPr id="7171" name="Rectangle 1030"/>
          <p:cNvSpPr>
            <a:spLocks noChangeArrowheads="1"/>
          </p:cNvSpPr>
          <p:nvPr/>
        </p:nvSpPr>
        <p:spPr bwMode="auto">
          <a:xfrm>
            <a:off x="990600" y="3429000"/>
            <a:ext cx="7391400" cy="806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342900" indent="-342900" algn="ctr">
              <a:buFontTx/>
              <a:buNone/>
            </a:pPr>
            <a:r>
              <a:rPr lang="en-US" i="1" dirty="0">
                <a:latin typeface="Tahoma" charset="0"/>
              </a:rPr>
              <a:t>Chapter </a:t>
            </a:r>
            <a:r>
              <a:rPr lang="en-US" i="1" dirty="0" smtClean="0">
                <a:latin typeface="Tahoma" charset="0"/>
              </a:rPr>
              <a:t>15 </a:t>
            </a:r>
            <a:r>
              <a:rPr lang="en-US" i="1" dirty="0">
                <a:latin typeface="Tahoma" charset="0"/>
              </a:rPr>
              <a:t>— </a:t>
            </a:r>
            <a:r>
              <a:rPr lang="en-US" i="1" dirty="0" smtClean="0">
                <a:latin typeface="Tahoma" charset="0"/>
              </a:rPr>
              <a:t>Fire Hose</a:t>
            </a:r>
            <a:endParaRPr lang="en-US" i="1" dirty="0">
              <a:latin typeface="Tahoma" charset="0"/>
            </a:endParaRPr>
          </a:p>
          <a:p>
            <a:pPr marL="342900" indent="-342900" algn="ctr">
              <a:buFontTx/>
              <a:buNone/>
            </a:pPr>
            <a:endParaRPr lang="en-US" sz="1200" i="1" dirty="0">
              <a:latin typeface="Tahoma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 bwMode="auto">
          <a:xfrm>
            <a:off x="685800" y="609600"/>
            <a:ext cx="7772400" cy="7620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dirty="0" smtClean="0"/>
              <a:t>REVIEW QUESTION</a:t>
            </a:r>
          </a:p>
        </p:txBody>
      </p:sp>
      <p:sp>
        <p:nvSpPr>
          <p:cNvPr id="14339" name="Text Placeholder 2"/>
          <p:cNvSpPr>
            <a:spLocks noGrp="1"/>
          </p:cNvSpPr>
          <p:nvPr>
            <p:ph type="body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 eaLnBrk="1" hangingPunct="1"/>
            <a:endParaRPr lang="en-US" dirty="0" smtClean="0"/>
          </a:p>
          <a:p>
            <a:pPr marL="0" indent="0" eaLnBrk="1" hangingPunct="1"/>
            <a:endParaRPr lang="en-US" dirty="0" smtClean="0"/>
          </a:p>
          <a:p>
            <a:pPr marL="0" indent="0"/>
            <a:r>
              <a:rPr lang="en-US" dirty="0" smtClean="0"/>
              <a:t>	</a:t>
            </a:r>
            <a:r>
              <a:rPr lang="en-US" dirty="0"/>
              <a:t>What are the safety considerations </a:t>
            </a:r>
            <a:r>
              <a:rPr lang="en-US" dirty="0" smtClean="0"/>
              <a:t>	that </a:t>
            </a:r>
            <a:r>
              <a:rPr lang="en-US" dirty="0"/>
              <a:t>should be taken when service </a:t>
            </a:r>
            <a:r>
              <a:rPr lang="en-US" dirty="0" smtClean="0"/>
              <a:t>	testing </a:t>
            </a:r>
            <a:r>
              <a:rPr lang="en-US" dirty="0"/>
              <a:t>a fire hose?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15–</a:t>
            </a:r>
            <a:fld id="{84315186-A41F-4A23-B636-F5BFF2CF5E72}" type="slidenum">
              <a:rPr lang="en-US" smtClean="0"/>
              <a:pPr>
                <a:defRPr/>
              </a:pPr>
              <a:t>9</a:t>
            </a:fld>
            <a:endParaRPr lang="en-US" dirty="0"/>
          </a:p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24240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Content Placeholder 1"/>
          <p:cNvSpPr>
            <a:spLocks noGrp="1"/>
          </p:cNvSpPr>
          <p:nvPr>
            <p:ph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457200" indent="-457200">
              <a:buFontTx/>
              <a:buChar char="•"/>
            </a:pPr>
            <a:r>
              <a:rPr lang="en-US" dirty="0"/>
              <a:t>Beyond the understanding of fire hose necessary of a Firefighter I, advancing to Firefighter II includes knowledge of the procedures for testing hose</a:t>
            </a:r>
            <a:r>
              <a:rPr lang="en-US" dirty="0" smtClean="0"/>
              <a:t>.</a:t>
            </a:r>
          </a:p>
        </p:txBody>
      </p:sp>
      <p:sp>
        <p:nvSpPr>
          <p:cNvPr id="19459" name="Title 2"/>
          <p:cNvSpPr>
            <a:spLocks noGrp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Summary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15–</a:t>
            </a:r>
            <a:fld id="{12C2245C-79C6-448B-9C48-9D35E9CCD8A8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541713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09600" indent="-609600" eaLnBrk="1" hangingPunct="1">
              <a:defRPr/>
            </a:pPr>
            <a:r>
              <a:rPr lang="en-US" dirty="0" smtClean="0"/>
              <a:t>	</a:t>
            </a:r>
          </a:p>
          <a:p>
            <a:pPr marL="609600" indent="-609600" eaLnBrk="1" hangingPunct="1">
              <a:defRPr/>
            </a:pPr>
            <a:r>
              <a:rPr lang="en-US" dirty="0"/>
              <a:t>	</a:t>
            </a:r>
            <a:endParaRPr lang="en-US" dirty="0" smtClean="0"/>
          </a:p>
          <a:p>
            <a:pPr marL="609600" indent="-609600">
              <a:defRPr/>
            </a:pPr>
            <a:r>
              <a:rPr lang="en-US" dirty="0"/>
              <a:t>	Service test a fire hose</a:t>
            </a:r>
            <a:r>
              <a:rPr lang="en-US" dirty="0" smtClean="0"/>
              <a:t>.</a:t>
            </a:r>
          </a:p>
          <a:p>
            <a:pPr marL="609600" indent="-609600" eaLnBrk="1" hangingPunct="1">
              <a:defRPr/>
            </a:pPr>
            <a:endParaRPr lang="en-US" dirty="0" smtClean="0"/>
          </a:p>
          <a:p>
            <a:pPr marL="609600" indent="-609600" eaLnBrk="1" hangingPunct="1">
              <a:defRPr/>
            </a:pPr>
            <a:r>
              <a:rPr lang="en-US" dirty="0" smtClean="0"/>
              <a:t>	</a:t>
            </a:r>
            <a:r>
              <a:rPr lang="en-US" i="1" dirty="0" smtClean="0"/>
              <a:t>This objective is measured in Skill Sheet 15-II-1.</a:t>
            </a:r>
            <a:endParaRPr lang="en-US" dirty="0" smtClean="0"/>
          </a:p>
          <a:p>
            <a:pPr marL="0" indent="0" eaLnBrk="1" hangingPunct="1">
              <a:defRPr/>
            </a:pPr>
            <a:endParaRPr lang="en-US" dirty="0"/>
          </a:p>
        </p:txBody>
      </p:sp>
      <p:sp>
        <p:nvSpPr>
          <p:cNvPr id="9219" name="Title 2"/>
          <p:cNvSpPr>
            <a:spLocks noGrp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Learning Objective 2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15–</a:t>
            </a:r>
            <a:fld id="{9DD4DF3E-B4C8-4A39-8215-0E590797A88B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09031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Content Placeholder 1"/>
          <p:cNvSpPr>
            <a:spLocks noGrp="1"/>
          </p:cNvSpPr>
          <p:nvPr>
            <p:ph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 eaLnBrk="1" hangingPunct="1"/>
            <a:endParaRPr lang="en-US" dirty="0" smtClean="0"/>
          </a:p>
          <a:p>
            <a:pPr marL="0" indent="0" eaLnBrk="1" hangingPunct="1"/>
            <a:endParaRPr lang="en-US" dirty="0" smtClean="0"/>
          </a:p>
          <a:p>
            <a:pPr marL="0" indent="0"/>
            <a:r>
              <a:rPr lang="en-US" dirty="0" smtClean="0"/>
              <a:t>	</a:t>
            </a:r>
            <a:r>
              <a:rPr lang="en-US" dirty="0"/>
              <a:t>Describe the safety considerations </a:t>
            </a:r>
            <a:r>
              <a:rPr lang="en-US" dirty="0" smtClean="0"/>
              <a:t>	taken </a:t>
            </a:r>
            <a:r>
              <a:rPr lang="en-US" dirty="0"/>
              <a:t>when service testing a fire </a:t>
            </a:r>
            <a:r>
              <a:rPr lang="en-US" dirty="0" smtClean="0"/>
              <a:t>	hose.</a:t>
            </a:r>
          </a:p>
        </p:txBody>
      </p:sp>
      <p:sp>
        <p:nvSpPr>
          <p:cNvPr id="8195" name="Title 2"/>
          <p:cNvSpPr>
            <a:spLocks noGrp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Learning Objective 1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15</a:t>
            </a:r>
            <a:r>
              <a:rPr lang="en-US" dirty="0" smtClean="0">
                <a:cs typeface="Arial" charset="0"/>
              </a:rPr>
              <a:t>–</a:t>
            </a:r>
            <a:fld id="{690F0A19-E7F2-4626-B753-C3068DE7445E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58164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ontent Placeholder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71517782"/>
              </p:ext>
            </p:extLst>
          </p:nvPr>
        </p:nvGraphicFramePr>
        <p:xfrm>
          <a:off x="685800" y="1752600"/>
          <a:ext cx="7772400" cy="4343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0243" name="Title 2"/>
          <p:cNvSpPr>
            <a:spLocks noGrp="1"/>
          </p:cNvSpPr>
          <p:nvPr>
            <p:ph type="title"/>
          </p:nvPr>
        </p:nvSpPr>
        <p:spPr bwMode="auto">
          <a:xfrm>
            <a:off x="685800" y="457200"/>
            <a:ext cx="7772400" cy="9144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dirty="0" smtClean="0"/>
              <a:t>Service testing fire hose guidelines are provided in NFPA</a:t>
            </a:r>
            <a:r>
              <a:rPr lang="en-US" baseline="30000" dirty="0" smtClean="0"/>
              <a:t>®</a:t>
            </a:r>
            <a:r>
              <a:rPr lang="en-US" dirty="0" smtClean="0"/>
              <a:t> 1962.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15–</a:t>
            </a:r>
            <a:fld id="{84E81C76-D3DB-4C25-BC79-8E81E8A5D6D4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ontent Placeholder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01629653"/>
              </p:ext>
            </p:extLst>
          </p:nvPr>
        </p:nvGraphicFramePr>
        <p:xfrm>
          <a:off x="685800" y="1752600"/>
          <a:ext cx="7772400" cy="4343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0243" name="Title 2"/>
          <p:cNvSpPr>
            <a:spLocks noGrp="1"/>
          </p:cNvSpPr>
          <p:nvPr>
            <p:ph type="title"/>
          </p:nvPr>
        </p:nvSpPr>
        <p:spPr bwMode="auto">
          <a:xfrm>
            <a:off x="685800" y="457200"/>
            <a:ext cx="8153400" cy="9144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dirty="0" smtClean="0"/>
              <a:t>The test site area should meet certain criteria before performing testing.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15</a:t>
            </a:r>
            <a:r>
              <a:rPr lang="en-US" dirty="0" smtClean="0">
                <a:cs typeface="Arial" charset="0"/>
              </a:rPr>
              <a:t>–</a:t>
            </a:r>
            <a:fld id="{78DCAE5D-63BD-4506-B0FF-4D31B2E312B5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54998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ontent Placeholder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46176213"/>
              </p:ext>
            </p:extLst>
          </p:nvPr>
        </p:nvGraphicFramePr>
        <p:xfrm>
          <a:off x="685800" y="1752600"/>
          <a:ext cx="7772400" cy="4343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0243" name="Title 2"/>
          <p:cNvSpPr>
            <a:spLocks noGrp="1"/>
          </p:cNvSpPr>
          <p:nvPr>
            <p:ph type="title"/>
          </p:nvPr>
        </p:nvSpPr>
        <p:spPr bwMode="auto">
          <a:xfrm>
            <a:off x="685800" y="457200"/>
            <a:ext cx="8153400" cy="9144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dirty="0" smtClean="0"/>
              <a:t>You should also gather the necessary equipment before beginning the test.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15</a:t>
            </a:r>
            <a:r>
              <a:rPr lang="en-US" dirty="0" smtClean="0">
                <a:cs typeface="Arial" charset="0"/>
              </a:rPr>
              <a:t>–</a:t>
            </a:r>
            <a:fld id="{78DCAE5D-63BD-4506-B0FF-4D31B2E312B5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6" name="Text Box 7"/>
          <p:cNvSpPr txBox="1">
            <a:spLocks noChangeArrowheads="1"/>
          </p:cNvSpPr>
          <p:nvPr/>
        </p:nvSpPr>
        <p:spPr bwMode="auto">
          <a:xfrm>
            <a:off x="7315200" y="5772150"/>
            <a:ext cx="15240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32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32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32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32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32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50000"/>
              </a:spcBef>
              <a:buFontTx/>
              <a:buNone/>
            </a:pPr>
            <a:r>
              <a:rPr lang="en-US" sz="1800" b="0" i="1" dirty="0"/>
              <a:t>(Cont.)</a:t>
            </a:r>
          </a:p>
        </p:txBody>
      </p:sp>
    </p:spTree>
    <p:extLst>
      <p:ext uri="{BB962C8B-B14F-4D97-AF65-F5344CB8AC3E}">
        <p14:creationId xmlns:p14="http://schemas.microsoft.com/office/powerpoint/2010/main" val="31454998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ontent Placeholder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41553073"/>
              </p:ext>
            </p:extLst>
          </p:nvPr>
        </p:nvGraphicFramePr>
        <p:xfrm>
          <a:off x="685800" y="1752600"/>
          <a:ext cx="7772400" cy="4343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0243" name="Title 2"/>
          <p:cNvSpPr>
            <a:spLocks noGrp="1"/>
          </p:cNvSpPr>
          <p:nvPr>
            <p:ph type="title"/>
          </p:nvPr>
        </p:nvSpPr>
        <p:spPr bwMode="auto">
          <a:xfrm>
            <a:off x="685800" y="457200"/>
            <a:ext cx="8153400" cy="9144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dirty="0" smtClean="0"/>
              <a:t>You should also gather the necessary equipment before beginning the test.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15</a:t>
            </a:r>
            <a:r>
              <a:rPr lang="en-US" dirty="0" smtClean="0">
                <a:cs typeface="Arial" charset="0"/>
              </a:rPr>
              <a:t>–</a:t>
            </a:r>
            <a:fld id="{78DCAE5D-63BD-4506-B0FF-4D31B2E312B5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19587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Content Placeholder 1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524000" y="1823023"/>
            <a:ext cx="6096000" cy="410005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3" name="Title 2"/>
          <p:cNvSpPr>
            <a:spLocks noGrp="1"/>
          </p:cNvSpPr>
          <p:nvPr>
            <p:ph type="title"/>
          </p:nvPr>
        </p:nvSpPr>
        <p:spPr bwMode="auto">
          <a:xfrm>
            <a:off x="685800" y="457200"/>
            <a:ext cx="8153400" cy="9144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dirty="0" smtClean="0"/>
              <a:t>The service test procedure requires that you exercise great care.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15</a:t>
            </a:r>
            <a:r>
              <a:rPr lang="en-US" dirty="0" smtClean="0">
                <a:cs typeface="Arial" charset="0"/>
              </a:rPr>
              <a:t>–</a:t>
            </a:r>
            <a:fld id="{78DCAE5D-63BD-4506-B0FF-4D31B2E312B5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7315200" y="5410200"/>
            <a:ext cx="15240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32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32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32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32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32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50000"/>
              </a:spcBef>
              <a:buFontTx/>
              <a:buNone/>
            </a:pPr>
            <a:r>
              <a:rPr lang="en-US" sz="1800" b="0" i="1" dirty="0"/>
              <a:t>(Cont.)</a:t>
            </a:r>
          </a:p>
        </p:txBody>
      </p:sp>
    </p:spTree>
    <p:extLst>
      <p:ext uri="{BB962C8B-B14F-4D97-AF65-F5344CB8AC3E}">
        <p14:creationId xmlns:p14="http://schemas.microsoft.com/office/powerpoint/2010/main" val="31454998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dirty="0" smtClean="0"/>
              <a:t>CAUTION</a:t>
            </a:r>
          </a:p>
        </p:txBody>
      </p:sp>
      <p:sp>
        <p:nvSpPr>
          <p:cNvPr id="16387" name="Text Placeholder 2"/>
          <p:cNvSpPr>
            <a:spLocks noGrp="1"/>
          </p:cNvSpPr>
          <p:nvPr>
            <p:ph type="body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 eaLnBrk="1" hangingPunct="1"/>
            <a:endParaRPr lang="en-US" dirty="0"/>
          </a:p>
          <a:p>
            <a:pPr marL="0" indent="0"/>
            <a:r>
              <a:rPr lang="en-US" dirty="0"/>
              <a:t>All personnel operating in the area of the pressurized hose should wear at least a helmet as a safety </a:t>
            </a:r>
            <a:r>
              <a:rPr lang="en-US" dirty="0" smtClean="0"/>
              <a:t>precaution.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15–</a:t>
            </a:r>
            <a:fld id="{2C2BABBC-FB48-4F4C-8FB8-2F8DCF25A89E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99270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ontent Placeholder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41117508"/>
              </p:ext>
            </p:extLst>
          </p:nvPr>
        </p:nvGraphicFramePr>
        <p:xfrm>
          <a:off x="685800" y="1752600"/>
          <a:ext cx="7772400" cy="4343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0243" name="Title 2"/>
          <p:cNvSpPr>
            <a:spLocks noGrp="1"/>
          </p:cNvSpPr>
          <p:nvPr>
            <p:ph type="title"/>
          </p:nvPr>
        </p:nvSpPr>
        <p:spPr bwMode="auto">
          <a:xfrm>
            <a:off x="685800" y="457200"/>
            <a:ext cx="8153400" cy="9144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dirty="0" smtClean="0"/>
              <a:t>The service test procedure requires that you exercise great care.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15</a:t>
            </a:r>
            <a:r>
              <a:rPr lang="en-US" dirty="0" smtClean="0">
                <a:cs typeface="Arial" charset="0"/>
              </a:rPr>
              <a:t>–</a:t>
            </a:r>
            <a:fld id="{78DCAE5D-63BD-4506-B0FF-4D31B2E312B5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098681"/>
      </p:ext>
    </p:extLst>
  </p:cSld>
  <p:clrMapOvr>
    <a:masterClrMapping/>
  </p:clrMapOvr>
</p:sld>
</file>

<file path=ppt/theme/theme1.xml><?xml version="1.0" encoding="utf-8"?>
<a:theme xmlns:a="http://schemas.openxmlformats.org/drawingml/2006/main" name="Digital Presentation Template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rgbClr val="FF0000"/>
          </a:buClr>
          <a:buSzPct val="110000"/>
          <a:buFontTx/>
          <a:buChar char="•"/>
          <a:tabLst/>
          <a:defRPr kumimoji="0" lang="en-US" sz="32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rgbClr val="FF0000"/>
          </a:buClr>
          <a:buSzPct val="110000"/>
          <a:buFontTx/>
          <a:buChar char="•"/>
          <a:tabLst/>
          <a:defRPr kumimoji="0" lang="en-US" sz="32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Digital Presentation Template</Template>
  <TotalTime>96</TotalTime>
  <Words>328</Words>
  <Application>Microsoft Office PowerPoint</Application>
  <PresentationFormat>On-screen Show (4:3)</PresentationFormat>
  <Paragraphs>70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Digital Presentation Template</vt:lpstr>
      <vt:lpstr>PowerPoint Presentation</vt:lpstr>
      <vt:lpstr> Learning Objective 1</vt:lpstr>
      <vt:lpstr>Service testing fire hose guidelines are provided in NFPA® 1962.</vt:lpstr>
      <vt:lpstr>The test site area should meet certain criteria before performing testing.</vt:lpstr>
      <vt:lpstr>You should also gather the necessary equipment before beginning the test.</vt:lpstr>
      <vt:lpstr>You should also gather the necessary equipment before beginning the test.</vt:lpstr>
      <vt:lpstr>The service test procedure requires that you exercise great care.</vt:lpstr>
      <vt:lpstr>CAUTION</vt:lpstr>
      <vt:lpstr>The service test procedure requires that you exercise great care.</vt:lpstr>
      <vt:lpstr>REVIEW QUESTION</vt:lpstr>
      <vt:lpstr> Summary</vt:lpstr>
      <vt:lpstr> Learning Objective 2</vt:lpstr>
    </vt:vector>
  </TitlesOfParts>
  <Company>Oklahoma State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David Schaap</dc:creator>
  <cp:lastModifiedBy>Elkie Burnside</cp:lastModifiedBy>
  <cp:revision>10</cp:revision>
  <dcterms:created xsi:type="dcterms:W3CDTF">2012-12-21T16:52:24Z</dcterms:created>
  <dcterms:modified xsi:type="dcterms:W3CDTF">2013-01-21T17:49:38Z</dcterms:modified>
</cp:coreProperties>
</file>