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1.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20"/>
  </p:notesMasterIdLst>
  <p:handoutMasterIdLst>
    <p:handoutMasterId r:id="rId121"/>
  </p:handoutMasterIdLst>
  <p:sldIdLst>
    <p:sldId id="256" r:id="rId2"/>
    <p:sldId id="257" r:id="rId3"/>
    <p:sldId id="259" r:id="rId4"/>
    <p:sldId id="272" r:id="rId5"/>
    <p:sldId id="263" r:id="rId6"/>
    <p:sldId id="274" r:id="rId7"/>
    <p:sldId id="265" r:id="rId8"/>
    <p:sldId id="276" r:id="rId9"/>
    <p:sldId id="277" r:id="rId10"/>
    <p:sldId id="278" r:id="rId11"/>
    <p:sldId id="279" r:id="rId12"/>
    <p:sldId id="280" r:id="rId13"/>
    <p:sldId id="281" r:id="rId14"/>
    <p:sldId id="282" r:id="rId15"/>
    <p:sldId id="283" r:id="rId16"/>
    <p:sldId id="284" r:id="rId17"/>
    <p:sldId id="285" r:id="rId18"/>
    <p:sldId id="273" r:id="rId19"/>
    <p:sldId id="287" r:id="rId20"/>
    <p:sldId id="288" r:id="rId21"/>
    <p:sldId id="289" r:id="rId22"/>
    <p:sldId id="290" r:id="rId23"/>
    <p:sldId id="286" r:id="rId24"/>
    <p:sldId id="293" r:id="rId25"/>
    <p:sldId id="292"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5" r:id="rId45"/>
    <p:sldId id="291" r:id="rId46"/>
    <p:sldId id="314" r:id="rId47"/>
    <p:sldId id="312" r:id="rId48"/>
    <p:sldId id="316" r:id="rId49"/>
    <p:sldId id="317" r:id="rId50"/>
    <p:sldId id="318" r:id="rId51"/>
    <p:sldId id="319" r:id="rId52"/>
    <p:sldId id="320" r:id="rId53"/>
    <p:sldId id="321" r:id="rId54"/>
    <p:sldId id="313" r:id="rId55"/>
    <p:sldId id="323" r:id="rId56"/>
    <p:sldId id="324" r:id="rId57"/>
    <p:sldId id="325" r:id="rId58"/>
    <p:sldId id="326" r:id="rId59"/>
    <p:sldId id="327" r:id="rId60"/>
    <p:sldId id="330" r:id="rId61"/>
    <p:sldId id="322" r:id="rId62"/>
    <p:sldId id="329" r:id="rId63"/>
    <p:sldId id="331" r:id="rId64"/>
    <p:sldId id="332" r:id="rId65"/>
    <p:sldId id="333" r:id="rId66"/>
    <p:sldId id="335" r:id="rId67"/>
    <p:sldId id="334" r:id="rId68"/>
    <p:sldId id="328" r:id="rId69"/>
    <p:sldId id="337" r:id="rId70"/>
    <p:sldId id="338" r:id="rId71"/>
    <p:sldId id="339" r:id="rId72"/>
    <p:sldId id="340" r:id="rId73"/>
    <p:sldId id="342" r:id="rId74"/>
    <p:sldId id="343" r:id="rId75"/>
    <p:sldId id="344" r:id="rId76"/>
    <p:sldId id="345" r:id="rId77"/>
    <p:sldId id="336" r:id="rId78"/>
    <p:sldId id="347" r:id="rId79"/>
    <p:sldId id="348" r:id="rId80"/>
    <p:sldId id="349" r:id="rId81"/>
    <p:sldId id="352" r:id="rId82"/>
    <p:sldId id="346" r:id="rId83"/>
    <p:sldId id="350" r:id="rId84"/>
    <p:sldId id="353" r:id="rId85"/>
    <p:sldId id="354" r:id="rId86"/>
    <p:sldId id="275" r:id="rId87"/>
    <p:sldId id="356" r:id="rId88"/>
    <p:sldId id="357" r:id="rId89"/>
    <p:sldId id="358" r:id="rId90"/>
    <p:sldId id="355" r:id="rId91"/>
    <p:sldId id="360" r:id="rId92"/>
    <p:sldId id="361" r:id="rId93"/>
    <p:sldId id="362" r:id="rId94"/>
    <p:sldId id="351" r:id="rId95"/>
    <p:sldId id="363" r:id="rId96"/>
    <p:sldId id="365" r:id="rId97"/>
    <p:sldId id="366" r:id="rId98"/>
    <p:sldId id="359" r:id="rId99"/>
    <p:sldId id="364" r:id="rId100"/>
    <p:sldId id="369" r:id="rId101"/>
    <p:sldId id="370" r:id="rId102"/>
    <p:sldId id="371" r:id="rId103"/>
    <p:sldId id="372" r:id="rId104"/>
    <p:sldId id="373" r:id="rId105"/>
    <p:sldId id="374" r:id="rId106"/>
    <p:sldId id="368" r:id="rId107"/>
    <p:sldId id="376" r:id="rId108"/>
    <p:sldId id="377" r:id="rId109"/>
    <p:sldId id="378" r:id="rId110"/>
    <p:sldId id="367" r:id="rId111"/>
    <p:sldId id="381" r:id="rId112"/>
    <p:sldId id="383" r:id="rId113"/>
    <p:sldId id="384" r:id="rId114"/>
    <p:sldId id="385" r:id="rId115"/>
    <p:sldId id="375" r:id="rId116"/>
    <p:sldId id="268" r:id="rId117"/>
    <p:sldId id="387" r:id="rId118"/>
    <p:sldId id="386" r:id="rId119"/>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700" autoAdjust="0"/>
  </p:normalViewPr>
  <p:slideViewPr>
    <p:cSldViewPr>
      <p:cViewPr varScale="1">
        <p:scale>
          <a:sx n="82" d="100"/>
          <a:sy n="82" d="100"/>
        </p:scale>
        <p:origin x="528" y="132"/>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_rels/drawing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24779-D345-450B-85C3-9C3D3C24E91A}"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F0EFBBCE-7B46-44D4-B934-49CE95C28FF1}">
      <dgm:prSet phldrT="[Text]" custT="1"/>
      <dgm:spPr/>
      <dgm:t>
        <a:bodyPr/>
        <a:lstStyle/>
        <a:p>
          <a:r>
            <a:rPr lang="en-US" sz="2800" b="0" dirty="0"/>
            <a:t>Public systems</a:t>
          </a:r>
        </a:p>
      </dgm:t>
    </dgm:pt>
    <dgm:pt modelId="{5C85F938-7A05-40AD-9F82-97E72B6DB10C}" type="parTrans" cxnId="{15452F3D-CAF2-4AFB-BACE-88D5A09CF053}">
      <dgm:prSet/>
      <dgm:spPr/>
      <dgm:t>
        <a:bodyPr/>
        <a:lstStyle/>
        <a:p>
          <a:endParaRPr lang="en-US"/>
        </a:p>
      </dgm:t>
    </dgm:pt>
    <dgm:pt modelId="{98E7E88C-D029-45D4-B53F-BBCE39430D84}" type="sibTrans" cxnId="{15452F3D-CAF2-4AFB-BACE-88D5A09CF053}">
      <dgm:prSet/>
      <dgm:spPr/>
      <dgm:t>
        <a:bodyPr/>
        <a:lstStyle/>
        <a:p>
          <a:endParaRPr lang="en-US"/>
        </a:p>
      </dgm:t>
    </dgm:pt>
    <dgm:pt modelId="{443797D0-A7AE-4E76-8261-9AC93171F06D}">
      <dgm:prSet phldrT="[Text]" custT="1"/>
      <dgm:spPr/>
      <dgm:t>
        <a:bodyPr/>
        <a:lstStyle/>
        <a:p>
          <a:r>
            <a:rPr lang="en-US" sz="2400" b="0" u="none" dirty="0"/>
            <a:t>U</a:t>
          </a:r>
          <a:r>
            <a:rPr lang="x-none" sz="2400" b="0" u="none" dirty="0"/>
            <a:t>sually a function of local government</a:t>
          </a:r>
          <a:endParaRPr lang="en-US" sz="2400" b="0" dirty="0"/>
        </a:p>
      </dgm:t>
    </dgm:pt>
    <dgm:pt modelId="{91A7F74E-CED8-4C71-B510-234DAF1DBBB2}" type="parTrans" cxnId="{ADDA6B10-2E6B-4BFF-8293-0C8D907E7309}">
      <dgm:prSet/>
      <dgm:spPr/>
      <dgm:t>
        <a:bodyPr/>
        <a:lstStyle/>
        <a:p>
          <a:endParaRPr lang="en-US"/>
        </a:p>
      </dgm:t>
    </dgm:pt>
    <dgm:pt modelId="{B53B6E2F-DE80-4234-BAF8-A26D1CEA98A5}" type="sibTrans" cxnId="{ADDA6B10-2E6B-4BFF-8293-0C8D907E7309}">
      <dgm:prSet/>
      <dgm:spPr/>
      <dgm:t>
        <a:bodyPr/>
        <a:lstStyle/>
        <a:p>
          <a:endParaRPr lang="en-US"/>
        </a:p>
      </dgm:t>
    </dgm:pt>
    <dgm:pt modelId="{8B54AE48-A20F-467D-8F9B-D4B162BF55B3}">
      <dgm:prSet custT="1"/>
      <dgm:spPr/>
      <dgm:t>
        <a:bodyPr/>
        <a:lstStyle/>
        <a:p>
          <a:r>
            <a:rPr lang="en-US" sz="2400" b="0" u="none" dirty="0"/>
            <a:t>L</a:t>
          </a:r>
          <a:r>
            <a:rPr lang="x-none" sz="2400" b="0" u="none" dirty="0"/>
            <a:t>ocal water department is usually a separate city utility</a:t>
          </a:r>
          <a:endParaRPr lang="en-US" sz="2400" b="0" u="none" dirty="0"/>
        </a:p>
      </dgm:t>
    </dgm:pt>
    <dgm:pt modelId="{03100586-36C7-4357-BD69-9AAB141ED3A4}" type="parTrans" cxnId="{4FB8DFFC-C33F-4E6B-8B9C-36DC6DF3CA97}">
      <dgm:prSet/>
      <dgm:spPr/>
      <dgm:t>
        <a:bodyPr/>
        <a:lstStyle/>
        <a:p>
          <a:endParaRPr lang="en-US"/>
        </a:p>
      </dgm:t>
    </dgm:pt>
    <dgm:pt modelId="{DE818B5C-DE7C-43CF-A9A5-F16025963CF4}" type="sibTrans" cxnId="{4FB8DFFC-C33F-4E6B-8B9C-36DC6DF3CA97}">
      <dgm:prSet/>
      <dgm:spPr/>
      <dgm:t>
        <a:bodyPr/>
        <a:lstStyle/>
        <a:p>
          <a:endParaRPr lang="en-US"/>
        </a:p>
      </dgm:t>
    </dgm:pt>
    <dgm:pt modelId="{9251A9CE-8E80-4BD5-B155-22EA7ADC4525}">
      <dgm:prSet custT="1"/>
      <dgm:spPr/>
      <dgm:t>
        <a:bodyPr/>
        <a:lstStyle/>
        <a:p>
          <a:r>
            <a:rPr lang="x-none" sz="2400" b="0" u="none" dirty="0"/>
            <a:t>An elected board generally governs a state-authorized water district</a:t>
          </a:r>
          <a:endParaRPr lang="en-US" sz="2400" b="0" u="none" dirty="0"/>
        </a:p>
      </dgm:t>
    </dgm:pt>
    <dgm:pt modelId="{3E94F76F-AA36-4FFB-8AAA-5F35A04D5F94}" type="parTrans" cxnId="{A650C867-3455-419F-A90F-42DA1230A2E2}">
      <dgm:prSet/>
      <dgm:spPr/>
      <dgm:t>
        <a:bodyPr/>
        <a:lstStyle/>
        <a:p>
          <a:endParaRPr lang="en-US"/>
        </a:p>
      </dgm:t>
    </dgm:pt>
    <dgm:pt modelId="{83CCDE24-4A27-48C6-89A6-20DCD2CF8A1F}" type="sibTrans" cxnId="{A650C867-3455-419F-A90F-42DA1230A2E2}">
      <dgm:prSet/>
      <dgm:spPr/>
      <dgm:t>
        <a:bodyPr/>
        <a:lstStyle/>
        <a:p>
          <a:endParaRPr lang="en-US"/>
        </a:p>
      </dgm:t>
    </dgm:pt>
    <dgm:pt modelId="{EC074A61-6977-4F51-AB88-F8B5EE373DA4}" type="pres">
      <dgm:prSet presAssocID="{C9724779-D345-450B-85C3-9C3D3C24E91A}" presName="Name0" presStyleCnt="0">
        <dgm:presLayoutVars>
          <dgm:dir/>
          <dgm:animLvl val="lvl"/>
          <dgm:resizeHandles val="exact"/>
        </dgm:presLayoutVars>
      </dgm:prSet>
      <dgm:spPr/>
      <dgm:t>
        <a:bodyPr/>
        <a:lstStyle/>
        <a:p>
          <a:endParaRPr lang="en-US"/>
        </a:p>
      </dgm:t>
    </dgm:pt>
    <dgm:pt modelId="{1C081B76-2840-4282-AA72-AD71BD57F3E2}" type="pres">
      <dgm:prSet presAssocID="{F0EFBBCE-7B46-44D4-B934-49CE95C28FF1}" presName="linNode" presStyleCnt="0"/>
      <dgm:spPr/>
    </dgm:pt>
    <dgm:pt modelId="{59D6C4A0-ED7C-47D4-AC3F-0D73519298AA}" type="pres">
      <dgm:prSet presAssocID="{F0EFBBCE-7B46-44D4-B934-49CE95C28FF1}" presName="parTx" presStyleLbl="revTx" presStyleIdx="0" presStyleCnt="1">
        <dgm:presLayoutVars>
          <dgm:chMax val="1"/>
          <dgm:bulletEnabled val="1"/>
        </dgm:presLayoutVars>
      </dgm:prSet>
      <dgm:spPr/>
      <dgm:t>
        <a:bodyPr/>
        <a:lstStyle/>
        <a:p>
          <a:endParaRPr lang="en-US"/>
        </a:p>
      </dgm:t>
    </dgm:pt>
    <dgm:pt modelId="{6CC85DE3-C5CE-48AE-AD19-5F1746189329}" type="pres">
      <dgm:prSet presAssocID="{F0EFBBCE-7B46-44D4-B934-49CE95C28FF1}" presName="bracket" presStyleLbl="parChTrans1D1" presStyleIdx="0" presStyleCnt="1"/>
      <dgm:spPr/>
    </dgm:pt>
    <dgm:pt modelId="{CAD1CB25-C940-463C-9884-D682FB3BE603}" type="pres">
      <dgm:prSet presAssocID="{F0EFBBCE-7B46-44D4-B934-49CE95C28FF1}" presName="spH" presStyleCnt="0"/>
      <dgm:spPr/>
    </dgm:pt>
    <dgm:pt modelId="{3FAA44E3-FFDF-4A60-8E69-1C3D76D9D704}" type="pres">
      <dgm:prSet presAssocID="{F0EFBBCE-7B46-44D4-B934-49CE95C28FF1}" presName="desTx" presStyleLbl="node1" presStyleIdx="0" presStyleCnt="1" custScaleY="134383" custLinFactNeighborX="1" custLinFactNeighborY="-1974">
        <dgm:presLayoutVars>
          <dgm:bulletEnabled val="1"/>
        </dgm:presLayoutVars>
      </dgm:prSet>
      <dgm:spPr/>
      <dgm:t>
        <a:bodyPr/>
        <a:lstStyle/>
        <a:p>
          <a:endParaRPr lang="en-US"/>
        </a:p>
      </dgm:t>
    </dgm:pt>
  </dgm:ptLst>
  <dgm:cxnLst>
    <dgm:cxn modelId="{CB2B772C-A770-46FA-8CED-C536357DADBE}" type="presOf" srcId="{443797D0-A7AE-4E76-8261-9AC93171F06D}" destId="{3FAA44E3-FFDF-4A60-8E69-1C3D76D9D704}" srcOrd="0" destOrd="0" presId="urn:diagrams.loki3.com/BracketList+Icon"/>
    <dgm:cxn modelId="{46253C28-9176-46BD-9B1A-678AC2809231}" type="presOf" srcId="{F0EFBBCE-7B46-44D4-B934-49CE95C28FF1}" destId="{59D6C4A0-ED7C-47D4-AC3F-0D73519298AA}" srcOrd="0" destOrd="0" presId="urn:diagrams.loki3.com/BracketList+Icon"/>
    <dgm:cxn modelId="{45A48C7F-CC89-4196-AFFD-EB471E3A9EB0}" type="presOf" srcId="{8B54AE48-A20F-467D-8F9B-D4B162BF55B3}" destId="{3FAA44E3-FFDF-4A60-8E69-1C3D76D9D704}" srcOrd="0" destOrd="1" presId="urn:diagrams.loki3.com/BracketList+Icon"/>
    <dgm:cxn modelId="{4FB8DFFC-C33F-4E6B-8B9C-36DC6DF3CA97}" srcId="{F0EFBBCE-7B46-44D4-B934-49CE95C28FF1}" destId="{8B54AE48-A20F-467D-8F9B-D4B162BF55B3}" srcOrd="1" destOrd="0" parTransId="{03100586-36C7-4357-BD69-9AAB141ED3A4}" sibTransId="{DE818B5C-DE7C-43CF-A9A5-F16025963CF4}"/>
    <dgm:cxn modelId="{ADDA6B10-2E6B-4BFF-8293-0C8D907E7309}" srcId="{F0EFBBCE-7B46-44D4-B934-49CE95C28FF1}" destId="{443797D0-A7AE-4E76-8261-9AC93171F06D}" srcOrd="0" destOrd="0" parTransId="{91A7F74E-CED8-4C71-B510-234DAF1DBBB2}" sibTransId="{B53B6E2F-DE80-4234-BAF8-A26D1CEA98A5}"/>
    <dgm:cxn modelId="{604C5253-0E76-435E-A40D-6E692A20BCDD}" type="presOf" srcId="{9251A9CE-8E80-4BD5-B155-22EA7ADC4525}" destId="{3FAA44E3-FFDF-4A60-8E69-1C3D76D9D704}" srcOrd="0" destOrd="2" presId="urn:diagrams.loki3.com/BracketList+Icon"/>
    <dgm:cxn modelId="{A650C867-3455-419F-A90F-42DA1230A2E2}" srcId="{F0EFBBCE-7B46-44D4-B934-49CE95C28FF1}" destId="{9251A9CE-8E80-4BD5-B155-22EA7ADC4525}" srcOrd="2" destOrd="0" parTransId="{3E94F76F-AA36-4FFB-8AAA-5F35A04D5F94}" sibTransId="{83CCDE24-4A27-48C6-89A6-20DCD2CF8A1F}"/>
    <dgm:cxn modelId="{A6110E73-540D-4AB6-9EC7-45B86F3DEB2C}" type="presOf" srcId="{C9724779-D345-450B-85C3-9C3D3C24E91A}" destId="{EC074A61-6977-4F51-AB88-F8B5EE373DA4}" srcOrd="0" destOrd="0" presId="urn:diagrams.loki3.com/BracketList+Icon"/>
    <dgm:cxn modelId="{15452F3D-CAF2-4AFB-BACE-88D5A09CF053}" srcId="{C9724779-D345-450B-85C3-9C3D3C24E91A}" destId="{F0EFBBCE-7B46-44D4-B934-49CE95C28FF1}" srcOrd="0" destOrd="0" parTransId="{5C85F938-7A05-40AD-9F82-97E72B6DB10C}" sibTransId="{98E7E88C-D029-45D4-B53F-BBCE39430D84}"/>
    <dgm:cxn modelId="{634C3709-B475-44DA-90F6-C8700277EB2D}" type="presParOf" srcId="{EC074A61-6977-4F51-AB88-F8B5EE373DA4}" destId="{1C081B76-2840-4282-AA72-AD71BD57F3E2}" srcOrd="0" destOrd="0" presId="urn:diagrams.loki3.com/BracketList+Icon"/>
    <dgm:cxn modelId="{380A77C2-61A5-4E14-9CDB-32605CDB7F45}" type="presParOf" srcId="{1C081B76-2840-4282-AA72-AD71BD57F3E2}" destId="{59D6C4A0-ED7C-47D4-AC3F-0D73519298AA}" srcOrd="0" destOrd="0" presId="urn:diagrams.loki3.com/BracketList+Icon"/>
    <dgm:cxn modelId="{DAF0A82D-6AA2-45DA-9A12-8C23D2960BF0}" type="presParOf" srcId="{1C081B76-2840-4282-AA72-AD71BD57F3E2}" destId="{6CC85DE3-C5CE-48AE-AD19-5F1746189329}" srcOrd="1" destOrd="0" presId="urn:diagrams.loki3.com/BracketList+Icon"/>
    <dgm:cxn modelId="{68ADE732-9F26-49FE-A00C-F91C1A5E5BE0}" type="presParOf" srcId="{1C081B76-2840-4282-AA72-AD71BD57F3E2}" destId="{CAD1CB25-C940-463C-9884-D682FB3BE603}" srcOrd="2" destOrd="0" presId="urn:diagrams.loki3.com/BracketList+Icon"/>
    <dgm:cxn modelId="{0CB88418-AC83-41C0-BE95-692865F5F266}" type="presParOf" srcId="{1C081B76-2840-4282-AA72-AD71BD57F3E2}" destId="{3FAA44E3-FFDF-4A60-8E69-1C3D76D9D704}"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0B6697-4C73-40AB-BFDF-DC5A743BE9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65C0840-FBED-4705-843B-00951C2355BA}">
      <dgm:prSet phldrT="[Text]" custT="1"/>
      <dgm:spPr/>
      <dgm:t>
        <a:bodyPr/>
        <a:lstStyle/>
        <a:p>
          <a:r>
            <a:rPr lang="x-none" sz="2000" b="0" u="none" dirty="0"/>
            <a:t>Water may originate from the lake, pond, or well and be pumped into the reservoir</a:t>
          </a:r>
          <a:endParaRPr lang="en-US" sz="2000" b="0" dirty="0"/>
        </a:p>
      </dgm:t>
    </dgm:pt>
    <dgm:pt modelId="{54F68B3B-318B-424A-85C4-CE70B5D55BCA}" type="parTrans" cxnId="{0929379E-77B2-48B1-A263-29C89A01B836}">
      <dgm:prSet/>
      <dgm:spPr/>
      <dgm:t>
        <a:bodyPr/>
        <a:lstStyle/>
        <a:p>
          <a:endParaRPr lang="en-US"/>
        </a:p>
      </dgm:t>
    </dgm:pt>
    <dgm:pt modelId="{670D86F3-10A9-47F1-8190-0FB6F4CD9F9C}" type="sibTrans" cxnId="{0929379E-77B2-48B1-A263-29C89A01B836}">
      <dgm:prSet/>
      <dgm:spPr/>
      <dgm:t>
        <a:bodyPr/>
        <a:lstStyle/>
        <a:p>
          <a:endParaRPr lang="en-US"/>
        </a:p>
      </dgm:t>
    </dgm:pt>
    <dgm:pt modelId="{EB0B1E9A-1FD1-491F-A669-6C4425403441}" type="pres">
      <dgm:prSet presAssocID="{3F0B6697-4C73-40AB-BFDF-DC5A743BE9D4}" presName="linear" presStyleCnt="0">
        <dgm:presLayoutVars>
          <dgm:animLvl val="lvl"/>
          <dgm:resizeHandles val="exact"/>
        </dgm:presLayoutVars>
      </dgm:prSet>
      <dgm:spPr/>
      <dgm:t>
        <a:bodyPr/>
        <a:lstStyle/>
        <a:p>
          <a:endParaRPr lang="en-US"/>
        </a:p>
      </dgm:t>
    </dgm:pt>
    <dgm:pt modelId="{AC57AF23-AAEC-4796-B6FE-DEC86671E39D}" type="pres">
      <dgm:prSet presAssocID="{E65C0840-FBED-4705-843B-00951C2355BA}" presName="parentText" presStyleLbl="node1" presStyleIdx="0" presStyleCnt="1" custLinFactNeighborX="5000" custLinFactNeighborY="28746">
        <dgm:presLayoutVars>
          <dgm:chMax val="0"/>
          <dgm:bulletEnabled val="1"/>
        </dgm:presLayoutVars>
      </dgm:prSet>
      <dgm:spPr/>
      <dgm:t>
        <a:bodyPr/>
        <a:lstStyle/>
        <a:p>
          <a:endParaRPr lang="en-US"/>
        </a:p>
      </dgm:t>
    </dgm:pt>
  </dgm:ptLst>
  <dgm:cxnLst>
    <dgm:cxn modelId="{0929379E-77B2-48B1-A263-29C89A01B836}" srcId="{3F0B6697-4C73-40AB-BFDF-DC5A743BE9D4}" destId="{E65C0840-FBED-4705-843B-00951C2355BA}" srcOrd="0" destOrd="0" parTransId="{54F68B3B-318B-424A-85C4-CE70B5D55BCA}" sibTransId="{670D86F3-10A9-47F1-8190-0FB6F4CD9F9C}"/>
    <dgm:cxn modelId="{AB579E38-BAAD-4869-AA4C-5A99DB057C00}" type="presOf" srcId="{E65C0840-FBED-4705-843B-00951C2355BA}" destId="{AC57AF23-AAEC-4796-B6FE-DEC86671E39D}" srcOrd="0" destOrd="0" presId="urn:microsoft.com/office/officeart/2005/8/layout/vList2"/>
    <dgm:cxn modelId="{B8DD72FC-5C34-4D63-B657-DC8251F5120C}" type="presOf" srcId="{3F0B6697-4C73-40AB-BFDF-DC5A743BE9D4}" destId="{EB0B1E9A-1FD1-491F-A669-6C4425403441}" srcOrd="0" destOrd="0" presId="urn:microsoft.com/office/officeart/2005/8/layout/vList2"/>
    <dgm:cxn modelId="{431F9EBC-5205-4EF2-AF93-AFC680C3C939}" type="presParOf" srcId="{EB0B1E9A-1FD1-491F-A669-6C4425403441}" destId="{AC57AF23-AAEC-4796-B6FE-DEC86671E39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0B6697-4C73-40AB-BFDF-DC5A743BE9D4}"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65C0840-FBED-4705-843B-00951C2355BA}">
      <dgm:prSet phldrT="[Text]" custT="1"/>
      <dgm:spPr/>
      <dgm:t>
        <a:bodyPr/>
        <a:lstStyle/>
        <a:p>
          <a:r>
            <a:rPr lang="en-US" sz="2000" b="0" dirty="0"/>
            <a:t>Suction tanks</a:t>
          </a:r>
        </a:p>
      </dgm:t>
    </dgm:pt>
    <dgm:pt modelId="{54F68B3B-318B-424A-85C4-CE70B5D55BCA}" type="parTrans" cxnId="{0929379E-77B2-48B1-A263-29C89A01B836}">
      <dgm:prSet/>
      <dgm:spPr/>
      <dgm:t>
        <a:bodyPr/>
        <a:lstStyle/>
        <a:p>
          <a:endParaRPr lang="en-US"/>
        </a:p>
      </dgm:t>
    </dgm:pt>
    <dgm:pt modelId="{670D86F3-10A9-47F1-8190-0FB6F4CD9F9C}" type="sibTrans" cxnId="{0929379E-77B2-48B1-A263-29C89A01B836}">
      <dgm:prSet/>
      <dgm:spPr/>
      <dgm:t>
        <a:bodyPr/>
        <a:lstStyle/>
        <a:p>
          <a:endParaRPr lang="en-US"/>
        </a:p>
      </dgm:t>
    </dgm:pt>
    <dgm:pt modelId="{3C35CAA4-4337-4F03-8F3B-6ECDC9DC3C43}">
      <dgm:prSet custT="1"/>
      <dgm:spPr/>
      <dgm:t>
        <a:bodyPr/>
        <a:lstStyle/>
        <a:p>
          <a:r>
            <a:rPr lang="x-none" sz="1800" b="0" u="none"/>
            <a:t>Located at ground level</a:t>
          </a:r>
          <a:endParaRPr lang="en-US" sz="1800" b="0" u="none" dirty="0"/>
        </a:p>
      </dgm:t>
    </dgm:pt>
    <dgm:pt modelId="{DDB22B89-7ED3-4819-BB2D-9FBFCC4D6076}" type="parTrans" cxnId="{EBF04FB2-A536-4E6E-8843-0E313E7C8F69}">
      <dgm:prSet/>
      <dgm:spPr/>
      <dgm:t>
        <a:bodyPr/>
        <a:lstStyle/>
        <a:p>
          <a:endParaRPr lang="en-US"/>
        </a:p>
      </dgm:t>
    </dgm:pt>
    <dgm:pt modelId="{4C0A8C6E-6B66-499D-8284-E7669205E525}" type="sibTrans" cxnId="{EBF04FB2-A536-4E6E-8843-0E313E7C8F69}">
      <dgm:prSet/>
      <dgm:spPr/>
      <dgm:t>
        <a:bodyPr/>
        <a:lstStyle/>
        <a:p>
          <a:endParaRPr lang="en-US"/>
        </a:p>
      </dgm:t>
    </dgm:pt>
    <dgm:pt modelId="{562E4A7F-4C54-4D6E-B07A-526363BF24F1}">
      <dgm:prSet custT="1"/>
      <dgm:spPr/>
      <dgm:t>
        <a:bodyPr/>
        <a:lstStyle/>
        <a:p>
          <a:r>
            <a:rPr lang="en-US" sz="1800" b="0" u="none" dirty="0"/>
            <a:t>S</a:t>
          </a:r>
          <a:r>
            <a:rPr lang="x-none" sz="1800" b="0" u="none" dirty="0"/>
            <a:t>ized based on </a:t>
          </a:r>
          <a:r>
            <a:rPr lang="x-none" sz="1800" b="0" u="none" dirty="0" smtClean="0"/>
            <a:t>demand </a:t>
          </a:r>
          <a:r>
            <a:rPr lang="x-none" sz="1800" b="0" u="none" dirty="0"/>
            <a:t>and system needs</a:t>
          </a:r>
          <a:endParaRPr lang="en-US" sz="1800" b="0" u="none" dirty="0"/>
        </a:p>
      </dgm:t>
    </dgm:pt>
    <dgm:pt modelId="{EDFE3867-62D0-402C-8B5B-D873F8BFB18A}" type="parTrans" cxnId="{A73C6839-18FF-4EF1-8A47-5171BF7C7BD3}">
      <dgm:prSet/>
      <dgm:spPr/>
      <dgm:t>
        <a:bodyPr/>
        <a:lstStyle/>
        <a:p>
          <a:endParaRPr lang="en-US"/>
        </a:p>
      </dgm:t>
    </dgm:pt>
    <dgm:pt modelId="{12AE2A9D-A709-478F-BE69-40D3BBB0E9C8}" type="sibTrans" cxnId="{A73C6839-18FF-4EF1-8A47-5171BF7C7BD3}">
      <dgm:prSet/>
      <dgm:spPr/>
      <dgm:t>
        <a:bodyPr/>
        <a:lstStyle/>
        <a:p>
          <a:endParaRPr lang="en-US"/>
        </a:p>
      </dgm:t>
    </dgm:pt>
    <dgm:pt modelId="{9DB74050-2E68-4EFC-90F2-BFB5D612F4CB}">
      <dgm:prSet custT="1"/>
      <dgm:spPr>
        <a:solidFill>
          <a:schemeClr val="accent2"/>
        </a:solidFill>
      </dgm:spPr>
      <dgm:t>
        <a:bodyPr/>
        <a:lstStyle/>
        <a:p>
          <a:r>
            <a:rPr lang="en-US" sz="2000" b="0" dirty="0"/>
            <a:t>Pressure tanks</a:t>
          </a:r>
        </a:p>
      </dgm:t>
    </dgm:pt>
    <dgm:pt modelId="{AF43EC0A-0FBB-4F30-AD35-B7B033CD42AB}" type="parTrans" cxnId="{9F6B4C9E-BA15-4F78-94EE-CDD037AF9722}">
      <dgm:prSet/>
      <dgm:spPr/>
      <dgm:t>
        <a:bodyPr/>
        <a:lstStyle/>
        <a:p>
          <a:endParaRPr lang="en-US"/>
        </a:p>
      </dgm:t>
    </dgm:pt>
    <dgm:pt modelId="{065EA3D1-336C-4FF6-A5A7-7C566BA1335B}" type="sibTrans" cxnId="{9F6B4C9E-BA15-4F78-94EE-CDD037AF9722}">
      <dgm:prSet/>
      <dgm:spPr/>
      <dgm:t>
        <a:bodyPr/>
        <a:lstStyle/>
        <a:p>
          <a:endParaRPr lang="en-US"/>
        </a:p>
      </dgm:t>
    </dgm:pt>
    <dgm:pt modelId="{54D5BE40-9FC4-480C-80F4-D9D9AED449F0}">
      <dgm:prSet custT="1"/>
      <dgm:spPr/>
      <dgm:t>
        <a:bodyPr/>
        <a:lstStyle/>
        <a:p>
          <a:r>
            <a:rPr lang="x-none" sz="1800" b="0" u="none"/>
            <a:t>Can be used for limited private fire protection services</a:t>
          </a:r>
          <a:endParaRPr lang="en-US" sz="1800" b="0" u="none" dirty="0"/>
        </a:p>
      </dgm:t>
    </dgm:pt>
    <dgm:pt modelId="{ED47F6BC-090A-4216-B676-89CDB9B68167}" type="parTrans" cxnId="{2E7AD1B8-266C-4D17-85CE-75FC3493B0B9}">
      <dgm:prSet/>
      <dgm:spPr/>
      <dgm:t>
        <a:bodyPr/>
        <a:lstStyle/>
        <a:p>
          <a:endParaRPr lang="en-US"/>
        </a:p>
      </dgm:t>
    </dgm:pt>
    <dgm:pt modelId="{06413B75-5B77-45D2-A24A-843130FCCDB2}" type="sibTrans" cxnId="{2E7AD1B8-266C-4D17-85CE-75FC3493B0B9}">
      <dgm:prSet/>
      <dgm:spPr/>
      <dgm:t>
        <a:bodyPr/>
        <a:lstStyle/>
        <a:p>
          <a:endParaRPr lang="en-US"/>
        </a:p>
      </dgm:t>
    </dgm:pt>
    <dgm:pt modelId="{12EC30D7-B4E4-4122-A28F-79EC31DA0A0E}">
      <dgm:prSet custT="1"/>
      <dgm:spPr/>
      <dgm:t>
        <a:bodyPr/>
        <a:lstStyle/>
        <a:p>
          <a:r>
            <a:rPr lang="x-none" sz="1800" b="0" u="none"/>
            <a:t>Contain water under air pressure that is released when the system requires it</a:t>
          </a:r>
          <a:endParaRPr lang="en-US" sz="1800" b="0" u="none" dirty="0"/>
        </a:p>
      </dgm:t>
    </dgm:pt>
    <dgm:pt modelId="{FD5597F9-19FC-4609-BC8A-24711B363909}" type="parTrans" cxnId="{DE546DC3-31B4-4237-A3FC-2883E5AACD99}">
      <dgm:prSet/>
      <dgm:spPr/>
      <dgm:t>
        <a:bodyPr/>
        <a:lstStyle/>
        <a:p>
          <a:endParaRPr lang="en-US"/>
        </a:p>
      </dgm:t>
    </dgm:pt>
    <dgm:pt modelId="{726DC190-AECC-470B-A2AB-47A7075BB282}" type="sibTrans" cxnId="{DE546DC3-31B4-4237-A3FC-2883E5AACD99}">
      <dgm:prSet/>
      <dgm:spPr/>
      <dgm:t>
        <a:bodyPr/>
        <a:lstStyle/>
        <a:p>
          <a:endParaRPr lang="en-US"/>
        </a:p>
      </dgm:t>
    </dgm:pt>
    <dgm:pt modelId="{DEA515A9-A7A4-4376-9E95-638A7222E0DC}">
      <dgm:prSet custT="1"/>
      <dgm:spPr/>
      <dgm:t>
        <a:bodyPr/>
        <a:lstStyle/>
        <a:p>
          <a:r>
            <a:rPr lang="x-none" sz="1800" b="0" u="none"/>
            <a:t>Should be provided with low/high water-level and air-pressure supervision gauges or devices</a:t>
          </a:r>
          <a:endParaRPr lang="en-US" sz="1800" b="0" u="none" dirty="0"/>
        </a:p>
      </dgm:t>
    </dgm:pt>
    <dgm:pt modelId="{18A8DB38-0474-42E3-BE1C-C440449C5A41}" type="parTrans" cxnId="{840AD2FC-FB8D-4DC3-A4EE-D50EE12E34B0}">
      <dgm:prSet/>
      <dgm:spPr/>
      <dgm:t>
        <a:bodyPr/>
        <a:lstStyle/>
        <a:p>
          <a:endParaRPr lang="en-US"/>
        </a:p>
      </dgm:t>
    </dgm:pt>
    <dgm:pt modelId="{7D78F33E-85D8-4264-8DFB-1A5DBF61F418}" type="sibTrans" cxnId="{840AD2FC-FB8D-4DC3-A4EE-D50EE12E34B0}">
      <dgm:prSet/>
      <dgm:spPr/>
      <dgm:t>
        <a:bodyPr/>
        <a:lstStyle/>
        <a:p>
          <a:endParaRPr lang="en-US"/>
        </a:p>
      </dgm:t>
    </dgm:pt>
    <dgm:pt modelId="{C34D92D8-11CB-440B-B60A-4B06A7A15A29}">
      <dgm:prSet custT="1"/>
      <dgm:spPr/>
      <dgm:t>
        <a:bodyPr/>
        <a:lstStyle/>
        <a:p>
          <a:r>
            <a:rPr lang="en-US" sz="1800" b="0" u="none" dirty="0"/>
            <a:t>P</a:t>
          </a:r>
          <a:r>
            <a:rPr lang="x-none" sz="1800" b="0" u="none" dirty="0"/>
            <a:t>rovide </a:t>
          </a:r>
          <a:r>
            <a:rPr lang="x-none" sz="1800" b="0" u="none" dirty="0" smtClean="0"/>
            <a:t>water </a:t>
          </a:r>
          <a:r>
            <a:rPr lang="x-none" sz="1800" b="0" u="none" dirty="0"/>
            <a:t>supply source for fire pumps</a:t>
          </a:r>
          <a:endParaRPr lang="en-US" sz="1800" b="0" u="none" dirty="0"/>
        </a:p>
      </dgm:t>
    </dgm:pt>
    <dgm:pt modelId="{F7D48348-227A-4DB8-903E-56EDDE49C27F}" type="parTrans" cxnId="{FB1B7BA4-B7FB-4B4F-BFB0-17938DAC894E}">
      <dgm:prSet/>
      <dgm:spPr/>
      <dgm:t>
        <a:bodyPr/>
        <a:lstStyle/>
        <a:p>
          <a:endParaRPr lang="en-US"/>
        </a:p>
      </dgm:t>
    </dgm:pt>
    <dgm:pt modelId="{75570836-4490-4C23-ABC9-E418BE9A384E}" type="sibTrans" cxnId="{FB1B7BA4-B7FB-4B4F-BFB0-17938DAC894E}">
      <dgm:prSet/>
      <dgm:spPr/>
      <dgm:t>
        <a:bodyPr/>
        <a:lstStyle/>
        <a:p>
          <a:endParaRPr lang="en-US"/>
        </a:p>
      </dgm:t>
    </dgm:pt>
    <dgm:pt modelId="{4FB9F1B8-077C-48A5-875C-AED17E8AC535}" type="pres">
      <dgm:prSet presAssocID="{3F0B6697-4C73-40AB-BFDF-DC5A743BE9D4}" presName="linear" presStyleCnt="0">
        <dgm:presLayoutVars>
          <dgm:dir/>
          <dgm:animLvl val="lvl"/>
          <dgm:resizeHandles val="exact"/>
        </dgm:presLayoutVars>
      </dgm:prSet>
      <dgm:spPr/>
      <dgm:t>
        <a:bodyPr/>
        <a:lstStyle/>
        <a:p>
          <a:endParaRPr lang="en-US"/>
        </a:p>
      </dgm:t>
    </dgm:pt>
    <dgm:pt modelId="{8ABDEFEC-427B-4096-AFD9-345C6BA9DB45}" type="pres">
      <dgm:prSet presAssocID="{E65C0840-FBED-4705-843B-00951C2355BA}" presName="parentLin" presStyleCnt="0"/>
      <dgm:spPr/>
    </dgm:pt>
    <dgm:pt modelId="{5BA7DFF3-48B3-4F86-B99F-908A10AA1D3F}" type="pres">
      <dgm:prSet presAssocID="{E65C0840-FBED-4705-843B-00951C2355BA}" presName="parentLeftMargin" presStyleLbl="node1" presStyleIdx="0" presStyleCnt="2"/>
      <dgm:spPr/>
      <dgm:t>
        <a:bodyPr/>
        <a:lstStyle/>
        <a:p>
          <a:endParaRPr lang="en-US"/>
        </a:p>
      </dgm:t>
    </dgm:pt>
    <dgm:pt modelId="{C5C113B1-863A-4754-AA98-7B66EB89035B}" type="pres">
      <dgm:prSet presAssocID="{E65C0840-FBED-4705-843B-00951C2355BA}" presName="parentText" presStyleLbl="node1" presStyleIdx="0" presStyleCnt="2">
        <dgm:presLayoutVars>
          <dgm:chMax val="0"/>
          <dgm:bulletEnabled val="1"/>
        </dgm:presLayoutVars>
      </dgm:prSet>
      <dgm:spPr/>
      <dgm:t>
        <a:bodyPr/>
        <a:lstStyle/>
        <a:p>
          <a:endParaRPr lang="en-US"/>
        </a:p>
      </dgm:t>
    </dgm:pt>
    <dgm:pt modelId="{9FBCABE7-646A-42C5-A5F1-0C8C3076C01B}" type="pres">
      <dgm:prSet presAssocID="{E65C0840-FBED-4705-843B-00951C2355BA}" presName="negativeSpace" presStyleCnt="0"/>
      <dgm:spPr/>
    </dgm:pt>
    <dgm:pt modelId="{DA848DA1-6CE7-4B4A-8CCC-E2B9FA8A898D}" type="pres">
      <dgm:prSet presAssocID="{E65C0840-FBED-4705-843B-00951C2355BA}" presName="childText" presStyleLbl="conFgAcc1" presStyleIdx="0" presStyleCnt="2">
        <dgm:presLayoutVars>
          <dgm:bulletEnabled val="1"/>
        </dgm:presLayoutVars>
      </dgm:prSet>
      <dgm:spPr/>
      <dgm:t>
        <a:bodyPr/>
        <a:lstStyle/>
        <a:p>
          <a:endParaRPr lang="en-US"/>
        </a:p>
      </dgm:t>
    </dgm:pt>
    <dgm:pt modelId="{2A24943B-3227-430D-A752-64A878E8B077}" type="pres">
      <dgm:prSet presAssocID="{670D86F3-10A9-47F1-8190-0FB6F4CD9F9C}" presName="spaceBetweenRectangles" presStyleCnt="0"/>
      <dgm:spPr/>
    </dgm:pt>
    <dgm:pt modelId="{2A0FA5FC-AF9E-40A0-AEBC-45B2D1E35EB3}" type="pres">
      <dgm:prSet presAssocID="{9DB74050-2E68-4EFC-90F2-BFB5D612F4CB}" presName="parentLin" presStyleCnt="0"/>
      <dgm:spPr/>
    </dgm:pt>
    <dgm:pt modelId="{EEEA3D48-83C3-47E4-88C0-55559D5C5E75}" type="pres">
      <dgm:prSet presAssocID="{9DB74050-2E68-4EFC-90F2-BFB5D612F4CB}" presName="parentLeftMargin" presStyleLbl="node1" presStyleIdx="0" presStyleCnt="2"/>
      <dgm:spPr/>
      <dgm:t>
        <a:bodyPr/>
        <a:lstStyle/>
        <a:p>
          <a:endParaRPr lang="en-US"/>
        </a:p>
      </dgm:t>
    </dgm:pt>
    <dgm:pt modelId="{038B0448-92A9-44A5-8447-2CE4AC109882}" type="pres">
      <dgm:prSet presAssocID="{9DB74050-2E68-4EFC-90F2-BFB5D612F4CB}" presName="parentText" presStyleLbl="node1" presStyleIdx="1" presStyleCnt="2">
        <dgm:presLayoutVars>
          <dgm:chMax val="0"/>
          <dgm:bulletEnabled val="1"/>
        </dgm:presLayoutVars>
      </dgm:prSet>
      <dgm:spPr/>
      <dgm:t>
        <a:bodyPr/>
        <a:lstStyle/>
        <a:p>
          <a:endParaRPr lang="en-US"/>
        </a:p>
      </dgm:t>
    </dgm:pt>
    <dgm:pt modelId="{09EFA6E8-0EAC-4CAA-A985-ABF192C0523F}" type="pres">
      <dgm:prSet presAssocID="{9DB74050-2E68-4EFC-90F2-BFB5D612F4CB}" presName="negativeSpace" presStyleCnt="0"/>
      <dgm:spPr/>
    </dgm:pt>
    <dgm:pt modelId="{65910896-44E8-4122-B685-01316A203358}" type="pres">
      <dgm:prSet presAssocID="{9DB74050-2E68-4EFC-90F2-BFB5D612F4CB}" presName="childText" presStyleLbl="conFgAcc1" presStyleIdx="1" presStyleCnt="2">
        <dgm:presLayoutVars>
          <dgm:bulletEnabled val="1"/>
        </dgm:presLayoutVars>
      </dgm:prSet>
      <dgm:spPr/>
      <dgm:t>
        <a:bodyPr/>
        <a:lstStyle/>
        <a:p>
          <a:endParaRPr lang="en-US"/>
        </a:p>
      </dgm:t>
    </dgm:pt>
  </dgm:ptLst>
  <dgm:cxnLst>
    <dgm:cxn modelId="{A73C6839-18FF-4EF1-8A47-5171BF7C7BD3}" srcId="{E65C0840-FBED-4705-843B-00951C2355BA}" destId="{562E4A7F-4C54-4D6E-B07A-526363BF24F1}" srcOrd="2" destOrd="0" parTransId="{EDFE3867-62D0-402C-8B5B-D873F8BFB18A}" sibTransId="{12AE2A9D-A709-478F-BE69-40D3BBB0E9C8}"/>
    <dgm:cxn modelId="{7F330406-6381-468C-8A14-FEC18C2EEA97}" type="presOf" srcId="{12EC30D7-B4E4-4122-A28F-79EC31DA0A0E}" destId="{65910896-44E8-4122-B685-01316A203358}" srcOrd="0" destOrd="1" presId="urn:microsoft.com/office/officeart/2005/8/layout/list1"/>
    <dgm:cxn modelId="{EBF04FB2-A536-4E6E-8843-0E313E7C8F69}" srcId="{E65C0840-FBED-4705-843B-00951C2355BA}" destId="{3C35CAA4-4337-4F03-8F3B-6ECDC9DC3C43}" srcOrd="0" destOrd="0" parTransId="{DDB22B89-7ED3-4819-BB2D-9FBFCC4D6076}" sibTransId="{4C0A8C6E-6B66-499D-8284-E7669205E525}"/>
    <dgm:cxn modelId="{BB49BC25-D638-49FA-BAF9-77E7B21830D6}" type="presOf" srcId="{9DB74050-2E68-4EFC-90F2-BFB5D612F4CB}" destId="{EEEA3D48-83C3-47E4-88C0-55559D5C5E75}" srcOrd="0" destOrd="0" presId="urn:microsoft.com/office/officeart/2005/8/layout/list1"/>
    <dgm:cxn modelId="{AD559667-C024-448E-B0F1-350576B166CE}" type="presOf" srcId="{E65C0840-FBED-4705-843B-00951C2355BA}" destId="{5BA7DFF3-48B3-4F86-B99F-908A10AA1D3F}" srcOrd="0" destOrd="0" presId="urn:microsoft.com/office/officeart/2005/8/layout/list1"/>
    <dgm:cxn modelId="{644C77E1-2938-4BAE-8244-5A6EB5C41744}" type="presOf" srcId="{3C35CAA4-4337-4F03-8F3B-6ECDC9DC3C43}" destId="{DA848DA1-6CE7-4B4A-8CCC-E2B9FA8A898D}" srcOrd="0" destOrd="0" presId="urn:microsoft.com/office/officeart/2005/8/layout/list1"/>
    <dgm:cxn modelId="{0929379E-77B2-48B1-A263-29C89A01B836}" srcId="{3F0B6697-4C73-40AB-BFDF-DC5A743BE9D4}" destId="{E65C0840-FBED-4705-843B-00951C2355BA}" srcOrd="0" destOrd="0" parTransId="{54F68B3B-318B-424A-85C4-CE70B5D55BCA}" sibTransId="{670D86F3-10A9-47F1-8190-0FB6F4CD9F9C}"/>
    <dgm:cxn modelId="{35674BD9-B5C6-4253-9253-334B8E940DAA}" type="presOf" srcId="{9DB74050-2E68-4EFC-90F2-BFB5D612F4CB}" destId="{038B0448-92A9-44A5-8447-2CE4AC109882}" srcOrd="1" destOrd="0" presId="urn:microsoft.com/office/officeart/2005/8/layout/list1"/>
    <dgm:cxn modelId="{2E7AD1B8-266C-4D17-85CE-75FC3493B0B9}" srcId="{9DB74050-2E68-4EFC-90F2-BFB5D612F4CB}" destId="{54D5BE40-9FC4-480C-80F4-D9D9AED449F0}" srcOrd="0" destOrd="0" parTransId="{ED47F6BC-090A-4216-B676-89CDB9B68167}" sibTransId="{06413B75-5B77-45D2-A24A-843130FCCDB2}"/>
    <dgm:cxn modelId="{840AD2FC-FB8D-4DC3-A4EE-D50EE12E34B0}" srcId="{9DB74050-2E68-4EFC-90F2-BFB5D612F4CB}" destId="{DEA515A9-A7A4-4376-9E95-638A7222E0DC}" srcOrd="2" destOrd="0" parTransId="{18A8DB38-0474-42E3-BE1C-C440449C5A41}" sibTransId="{7D78F33E-85D8-4264-8DFB-1A5DBF61F418}"/>
    <dgm:cxn modelId="{9F6B4C9E-BA15-4F78-94EE-CDD037AF9722}" srcId="{3F0B6697-4C73-40AB-BFDF-DC5A743BE9D4}" destId="{9DB74050-2E68-4EFC-90F2-BFB5D612F4CB}" srcOrd="1" destOrd="0" parTransId="{AF43EC0A-0FBB-4F30-AD35-B7B033CD42AB}" sibTransId="{065EA3D1-336C-4FF6-A5A7-7C566BA1335B}"/>
    <dgm:cxn modelId="{B4A7B5FF-B16A-40C0-A6D3-AAEE2FF1C80B}" type="presOf" srcId="{DEA515A9-A7A4-4376-9E95-638A7222E0DC}" destId="{65910896-44E8-4122-B685-01316A203358}" srcOrd="0" destOrd="2" presId="urn:microsoft.com/office/officeart/2005/8/layout/list1"/>
    <dgm:cxn modelId="{D4A1985E-5001-4C02-9BE8-9A4012590418}" type="presOf" srcId="{562E4A7F-4C54-4D6E-B07A-526363BF24F1}" destId="{DA848DA1-6CE7-4B4A-8CCC-E2B9FA8A898D}" srcOrd="0" destOrd="2" presId="urn:microsoft.com/office/officeart/2005/8/layout/list1"/>
    <dgm:cxn modelId="{E0EF0B4C-6253-492D-B012-957DAB1376C4}" type="presOf" srcId="{54D5BE40-9FC4-480C-80F4-D9D9AED449F0}" destId="{65910896-44E8-4122-B685-01316A203358}" srcOrd="0" destOrd="0" presId="urn:microsoft.com/office/officeart/2005/8/layout/list1"/>
    <dgm:cxn modelId="{240DB74F-E440-431C-9C0B-8C8DFDCE1F64}" type="presOf" srcId="{E65C0840-FBED-4705-843B-00951C2355BA}" destId="{C5C113B1-863A-4754-AA98-7B66EB89035B}" srcOrd="1" destOrd="0" presId="urn:microsoft.com/office/officeart/2005/8/layout/list1"/>
    <dgm:cxn modelId="{C5613987-4F8C-42C0-9DDD-C7CE638048A5}" type="presOf" srcId="{3F0B6697-4C73-40AB-BFDF-DC5A743BE9D4}" destId="{4FB9F1B8-077C-48A5-875C-AED17E8AC535}" srcOrd="0" destOrd="0" presId="urn:microsoft.com/office/officeart/2005/8/layout/list1"/>
    <dgm:cxn modelId="{758F8D7D-06CF-4E18-BD63-3DA0BDDDBD78}" type="presOf" srcId="{C34D92D8-11CB-440B-B60A-4B06A7A15A29}" destId="{DA848DA1-6CE7-4B4A-8CCC-E2B9FA8A898D}" srcOrd="0" destOrd="1" presId="urn:microsoft.com/office/officeart/2005/8/layout/list1"/>
    <dgm:cxn modelId="{FB1B7BA4-B7FB-4B4F-BFB0-17938DAC894E}" srcId="{E65C0840-FBED-4705-843B-00951C2355BA}" destId="{C34D92D8-11CB-440B-B60A-4B06A7A15A29}" srcOrd="1" destOrd="0" parTransId="{F7D48348-227A-4DB8-903E-56EDDE49C27F}" sibTransId="{75570836-4490-4C23-ABC9-E418BE9A384E}"/>
    <dgm:cxn modelId="{DE546DC3-31B4-4237-A3FC-2883E5AACD99}" srcId="{9DB74050-2E68-4EFC-90F2-BFB5D612F4CB}" destId="{12EC30D7-B4E4-4122-A28F-79EC31DA0A0E}" srcOrd="1" destOrd="0" parTransId="{FD5597F9-19FC-4609-BC8A-24711B363909}" sibTransId="{726DC190-AECC-470B-A2AB-47A7075BB282}"/>
    <dgm:cxn modelId="{9EA37DEE-72C6-4A6F-A73C-BD67F66CFEDA}" type="presParOf" srcId="{4FB9F1B8-077C-48A5-875C-AED17E8AC535}" destId="{8ABDEFEC-427B-4096-AFD9-345C6BA9DB45}" srcOrd="0" destOrd="0" presId="urn:microsoft.com/office/officeart/2005/8/layout/list1"/>
    <dgm:cxn modelId="{22E67866-2377-4D2B-9973-AC4D3A371829}" type="presParOf" srcId="{8ABDEFEC-427B-4096-AFD9-345C6BA9DB45}" destId="{5BA7DFF3-48B3-4F86-B99F-908A10AA1D3F}" srcOrd="0" destOrd="0" presId="urn:microsoft.com/office/officeart/2005/8/layout/list1"/>
    <dgm:cxn modelId="{8E299AF0-24DF-41D3-979B-81E99A24E447}" type="presParOf" srcId="{8ABDEFEC-427B-4096-AFD9-345C6BA9DB45}" destId="{C5C113B1-863A-4754-AA98-7B66EB89035B}" srcOrd="1" destOrd="0" presId="urn:microsoft.com/office/officeart/2005/8/layout/list1"/>
    <dgm:cxn modelId="{5455CD4D-0161-4392-B9E7-5E010125EABE}" type="presParOf" srcId="{4FB9F1B8-077C-48A5-875C-AED17E8AC535}" destId="{9FBCABE7-646A-42C5-A5F1-0C8C3076C01B}" srcOrd="1" destOrd="0" presId="urn:microsoft.com/office/officeart/2005/8/layout/list1"/>
    <dgm:cxn modelId="{058FB4F1-DEB0-4D08-9AAE-F65673F350A0}" type="presParOf" srcId="{4FB9F1B8-077C-48A5-875C-AED17E8AC535}" destId="{DA848DA1-6CE7-4B4A-8CCC-E2B9FA8A898D}" srcOrd="2" destOrd="0" presId="urn:microsoft.com/office/officeart/2005/8/layout/list1"/>
    <dgm:cxn modelId="{2E3BC529-AF6F-448A-B9B0-EFA42C4FDD80}" type="presParOf" srcId="{4FB9F1B8-077C-48A5-875C-AED17E8AC535}" destId="{2A24943B-3227-430D-A752-64A878E8B077}" srcOrd="3" destOrd="0" presId="urn:microsoft.com/office/officeart/2005/8/layout/list1"/>
    <dgm:cxn modelId="{5EF23C6C-F293-4A8C-9187-D7F0C8AF7D5D}" type="presParOf" srcId="{4FB9F1B8-077C-48A5-875C-AED17E8AC535}" destId="{2A0FA5FC-AF9E-40A0-AEBC-45B2D1E35EB3}" srcOrd="4" destOrd="0" presId="urn:microsoft.com/office/officeart/2005/8/layout/list1"/>
    <dgm:cxn modelId="{46BF72A8-179A-4659-A729-0ABB7FE56BD7}" type="presParOf" srcId="{2A0FA5FC-AF9E-40A0-AEBC-45B2D1E35EB3}" destId="{EEEA3D48-83C3-47E4-88C0-55559D5C5E75}" srcOrd="0" destOrd="0" presId="urn:microsoft.com/office/officeart/2005/8/layout/list1"/>
    <dgm:cxn modelId="{184451C1-192F-4BCD-ACA3-4C6A367A8E58}" type="presParOf" srcId="{2A0FA5FC-AF9E-40A0-AEBC-45B2D1E35EB3}" destId="{038B0448-92A9-44A5-8447-2CE4AC109882}" srcOrd="1" destOrd="0" presId="urn:microsoft.com/office/officeart/2005/8/layout/list1"/>
    <dgm:cxn modelId="{48B1D7C6-E45C-49EF-A501-AC09F5DF9DC1}" type="presParOf" srcId="{4FB9F1B8-077C-48A5-875C-AED17E8AC535}" destId="{09EFA6E8-0EAC-4CAA-A985-ABF192C0523F}" srcOrd="5" destOrd="0" presId="urn:microsoft.com/office/officeart/2005/8/layout/list1"/>
    <dgm:cxn modelId="{EA3DE2F9-862E-4E1F-BDC4-36EFE5A4859B}" type="presParOf" srcId="{4FB9F1B8-077C-48A5-875C-AED17E8AC535}" destId="{65910896-44E8-4122-B685-01316A20335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0B6697-4C73-40AB-BFDF-DC5A743BE9D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65C0840-FBED-4705-843B-00951C2355BA}">
      <dgm:prSet phldrT="[Text]" custT="1"/>
      <dgm:spPr/>
      <dgm:t>
        <a:bodyPr/>
        <a:lstStyle/>
        <a:p>
          <a:r>
            <a:rPr lang="x-none" sz="1800" b="0" u="none" dirty="0"/>
            <a:t>Used to stabilize or balance </a:t>
          </a:r>
          <a:r>
            <a:rPr lang="x-none" sz="1800" b="0" u="none" dirty="0" smtClean="0"/>
            <a:t>pressures </a:t>
          </a:r>
          <a:r>
            <a:rPr lang="x-none" sz="1800" b="0" u="none" dirty="0"/>
            <a:t>on distribution systems at times of peak demand</a:t>
          </a:r>
          <a:endParaRPr lang="en-US" sz="1800" b="0" dirty="0"/>
        </a:p>
      </dgm:t>
    </dgm:pt>
    <dgm:pt modelId="{54F68B3B-318B-424A-85C4-CE70B5D55BCA}" type="parTrans" cxnId="{0929379E-77B2-48B1-A263-29C89A01B836}">
      <dgm:prSet/>
      <dgm:spPr/>
      <dgm:t>
        <a:bodyPr/>
        <a:lstStyle/>
        <a:p>
          <a:endParaRPr lang="en-US"/>
        </a:p>
      </dgm:t>
    </dgm:pt>
    <dgm:pt modelId="{670D86F3-10A9-47F1-8190-0FB6F4CD9F9C}" type="sibTrans" cxnId="{0929379E-77B2-48B1-A263-29C89A01B836}">
      <dgm:prSet/>
      <dgm:spPr/>
      <dgm:t>
        <a:bodyPr/>
        <a:lstStyle/>
        <a:p>
          <a:endParaRPr lang="en-US"/>
        </a:p>
      </dgm:t>
    </dgm:pt>
    <dgm:pt modelId="{C112434D-FD98-419C-85B1-9C7FB0FA8572}">
      <dgm:prSet custT="1"/>
      <dgm:spPr/>
      <dgm:t>
        <a:bodyPr/>
        <a:lstStyle/>
        <a:p>
          <a:r>
            <a:rPr lang="x-none" sz="1800" b="0" u="none"/>
            <a:t>Tanks are elevated above the point of demand</a:t>
          </a:r>
          <a:r>
            <a:rPr lang="en-US" sz="1800" b="0" u="none" dirty="0"/>
            <a:t> as a tower, on t</a:t>
          </a:r>
          <a:r>
            <a:rPr lang="en-US" sz="1800" b="0" dirty="0"/>
            <a:t>op of a structure, or on high terrain</a:t>
          </a:r>
          <a:endParaRPr lang="en-US" sz="1800" b="0" u="none" dirty="0"/>
        </a:p>
      </dgm:t>
    </dgm:pt>
    <dgm:pt modelId="{64302AB1-5023-4950-AF11-6157BA652C83}" type="parTrans" cxnId="{B6E1B513-4629-4681-935D-5B50B5697A4F}">
      <dgm:prSet/>
      <dgm:spPr/>
      <dgm:t>
        <a:bodyPr/>
        <a:lstStyle/>
        <a:p>
          <a:endParaRPr lang="en-US"/>
        </a:p>
      </dgm:t>
    </dgm:pt>
    <dgm:pt modelId="{03B9924D-C8FD-4178-A883-603E762B7D44}" type="sibTrans" cxnId="{B6E1B513-4629-4681-935D-5B50B5697A4F}">
      <dgm:prSet/>
      <dgm:spPr/>
      <dgm:t>
        <a:bodyPr/>
        <a:lstStyle/>
        <a:p>
          <a:endParaRPr lang="en-US"/>
        </a:p>
      </dgm:t>
    </dgm:pt>
    <dgm:pt modelId="{60B85D1D-A8EE-4EB1-B8BD-B123CC8A9657}">
      <dgm:prSet custT="1"/>
      <dgm:spPr/>
      <dgm:t>
        <a:bodyPr/>
        <a:lstStyle/>
        <a:p>
          <a:r>
            <a:rPr lang="en-US" sz="1800" b="0" u="none" dirty="0"/>
            <a:t>When</a:t>
          </a:r>
          <a:r>
            <a:rPr lang="x-none" sz="1800" b="0" u="none"/>
            <a:t> demand increases, water stored will begin to supplement water pumped</a:t>
          </a:r>
          <a:endParaRPr lang="en-US" sz="1800" b="0" u="none" dirty="0"/>
        </a:p>
      </dgm:t>
    </dgm:pt>
    <dgm:pt modelId="{A8291371-5C9E-4578-BF8F-63E9FFF0A449}" type="parTrans" cxnId="{893C1F58-7463-4EC5-B106-957C7B3EFC37}">
      <dgm:prSet/>
      <dgm:spPr/>
      <dgm:t>
        <a:bodyPr/>
        <a:lstStyle/>
        <a:p>
          <a:endParaRPr lang="en-US"/>
        </a:p>
      </dgm:t>
    </dgm:pt>
    <dgm:pt modelId="{18FC5B88-96D1-4A14-9F93-487EE09D4E1D}" type="sibTrans" cxnId="{893C1F58-7463-4EC5-B106-957C7B3EFC37}">
      <dgm:prSet/>
      <dgm:spPr/>
      <dgm:t>
        <a:bodyPr/>
        <a:lstStyle/>
        <a:p>
          <a:endParaRPr lang="en-US"/>
        </a:p>
      </dgm:t>
    </dgm:pt>
    <dgm:pt modelId="{70677821-238F-41DF-B2CC-235764432C20}">
      <dgm:prSet custT="1"/>
      <dgm:spPr/>
      <dgm:t>
        <a:bodyPr/>
        <a:lstStyle/>
        <a:p>
          <a:r>
            <a:rPr lang="x-none" sz="1800" b="0" u="none"/>
            <a:t>During low consumption, the pumps will fill</a:t>
          </a:r>
          <a:r>
            <a:rPr lang="en-US" sz="1800" b="0" u="none" dirty="0"/>
            <a:t> </a:t>
          </a:r>
          <a:r>
            <a:rPr lang="x-none" sz="1800" b="0" u="none"/>
            <a:t>tanks with </a:t>
          </a:r>
          <a:r>
            <a:rPr lang="en-US" sz="1800" b="0" u="none" dirty="0"/>
            <a:t>excess water </a:t>
          </a:r>
        </a:p>
      </dgm:t>
    </dgm:pt>
    <dgm:pt modelId="{234A5EE6-53F6-40D6-AEBA-6C37565EA292}" type="parTrans" cxnId="{F23C65EF-F375-4D8F-8DB7-6DD442E4A383}">
      <dgm:prSet/>
      <dgm:spPr/>
      <dgm:t>
        <a:bodyPr/>
        <a:lstStyle/>
        <a:p>
          <a:endParaRPr lang="en-US"/>
        </a:p>
      </dgm:t>
    </dgm:pt>
    <dgm:pt modelId="{D8710D27-175B-4ABA-8D18-1F855614B1B5}" type="sibTrans" cxnId="{F23C65EF-F375-4D8F-8DB7-6DD442E4A383}">
      <dgm:prSet/>
      <dgm:spPr/>
      <dgm:t>
        <a:bodyPr/>
        <a:lstStyle/>
        <a:p>
          <a:endParaRPr lang="en-US"/>
        </a:p>
      </dgm:t>
    </dgm:pt>
    <dgm:pt modelId="{1E63215F-9273-48F2-AF90-F7D7D1C42251}">
      <dgm:prSet custT="1"/>
      <dgm:spPr>
        <a:solidFill>
          <a:schemeClr val="accent6">
            <a:lumMod val="75000"/>
          </a:schemeClr>
        </a:solidFill>
      </dgm:spPr>
      <dgm:t>
        <a:bodyPr/>
        <a:lstStyle/>
        <a:p>
          <a:r>
            <a:rPr lang="en-US" sz="1800" b="0" u="none" dirty="0"/>
            <a:t>E</a:t>
          </a:r>
          <a:r>
            <a:rPr lang="x-none" sz="1800" b="0" u="none" dirty="0"/>
            <a:t>levated tanks become an important fire protection feature during peak demand periods</a:t>
          </a:r>
          <a:endParaRPr lang="en-US" sz="1800" b="0" u="none" dirty="0"/>
        </a:p>
      </dgm:t>
    </dgm:pt>
    <dgm:pt modelId="{57B119D5-0EC8-4B59-B8AC-915F1987835E}" type="parTrans" cxnId="{0185BDB9-2B65-4CE6-A1CF-C8BC13E58341}">
      <dgm:prSet/>
      <dgm:spPr/>
      <dgm:t>
        <a:bodyPr/>
        <a:lstStyle/>
        <a:p>
          <a:endParaRPr lang="en-US"/>
        </a:p>
      </dgm:t>
    </dgm:pt>
    <dgm:pt modelId="{98EC3F8F-7A19-4735-88BA-EA65B053139D}" type="sibTrans" cxnId="{0185BDB9-2B65-4CE6-A1CF-C8BC13E58341}">
      <dgm:prSet/>
      <dgm:spPr/>
      <dgm:t>
        <a:bodyPr/>
        <a:lstStyle/>
        <a:p>
          <a:endParaRPr lang="en-US"/>
        </a:p>
      </dgm:t>
    </dgm:pt>
    <dgm:pt modelId="{2EE2B7BA-802C-475D-A65C-E341C8A3E597}">
      <dgm:prSet custT="1"/>
      <dgm:spPr>
        <a:solidFill>
          <a:schemeClr val="accent6">
            <a:lumMod val="50000"/>
          </a:schemeClr>
        </a:solidFill>
      </dgm:spPr>
      <dgm:t>
        <a:bodyPr/>
        <a:lstStyle/>
        <a:p>
          <a:r>
            <a:rPr lang="x-none" sz="1800" b="0" u="none" dirty="0"/>
            <a:t>Can require considerable maintenance and often require protection against freezing</a:t>
          </a:r>
          <a:endParaRPr lang="en-US" sz="1800" b="0" u="none" dirty="0"/>
        </a:p>
      </dgm:t>
    </dgm:pt>
    <dgm:pt modelId="{A98E0F59-D3D0-4CB5-9158-9683A666D9ED}" type="parTrans" cxnId="{ACD561F1-4290-49FC-AD02-64025A60DA38}">
      <dgm:prSet/>
      <dgm:spPr/>
      <dgm:t>
        <a:bodyPr/>
        <a:lstStyle/>
        <a:p>
          <a:endParaRPr lang="en-US"/>
        </a:p>
      </dgm:t>
    </dgm:pt>
    <dgm:pt modelId="{175281E0-3D92-49E2-8FB7-33EB6CAC09C2}" type="sibTrans" cxnId="{ACD561F1-4290-49FC-AD02-64025A60DA38}">
      <dgm:prSet/>
      <dgm:spPr/>
      <dgm:t>
        <a:bodyPr/>
        <a:lstStyle/>
        <a:p>
          <a:endParaRPr lang="en-US"/>
        </a:p>
      </dgm:t>
    </dgm:pt>
    <dgm:pt modelId="{EB0B1E9A-1FD1-491F-A669-6C4425403441}" type="pres">
      <dgm:prSet presAssocID="{3F0B6697-4C73-40AB-BFDF-DC5A743BE9D4}" presName="linear" presStyleCnt="0">
        <dgm:presLayoutVars>
          <dgm:animLvl val="lvl"/>
          <dgm:resizeHandles val="exact"/>
        </dgm:presLayoutVars>
      </dgm:prSet>
      <dgm:spPr/>
      <dgm:t>
        <a:bodyPr/>
        <a:lstStyle/>
        <a:p>
          <a:endParaRPr lang="en-US"/>
        </a:p>
      </dgm:t>
    </dgm:pt>
    <dgm:pt modelId="{AC57AF23-AAEC-4796-B6FE-DEC86671E39D}" type="pres">
      <dgm:prSet presAssocID="{E65C0840-FBED-4705-843B-00951C2355BA}" presName="parentText" presStyleLbl="node1" presStyleIdx="0" presStyleCnt="6" custLinFactNeighborX="5000" custLinFactNeighborY="28746">
        <dgm:presLayoutVars>
          <dgm:chMax val="0"/>
          <dgm:bulletEnabled val="1"/>
        </dgm:presLayoutVars>
      </dgm:prSet>
      <dgm:spPr/>
      <dgm:t>
        <a:bodyPr/>
        <a:lstStyle/>
        <a:p>
          <a:endParaRPr lang="en-US"/>
        </a:p>
      </dgm:t>
    </dgm:pt>
    <dgm:pt modelId="{24F68527-99C3-4348-873C-E1452C85CDB9}" type="pres">
      <dgm:prSet presAssocID="{670D86F3-10A9-47F1-8190-0FB6F4CD9F9C}" presName="spacer" presStyleCnt="0"/>
      <dgm:spPr/>
    </dgm:pt>
    <dgm:pt modelId="{564FFACE-8CE7-407D-A08A-CFC7967F49D5}" type="pres">
      <dgm:prSet presAssocID="{C112434D-FD98-419C-85B1-9C7FB0FA8572}" presName="parentText" presStyleLbl="node1" presStyleIdx="1" presStyleCnt="6">
        <dgm:presLayoutVars>
          <dgm:chMax val="0"/>
          <dgm:bulletEnabled val="1"/>
        </dgm:presLayoutVars>
      </dgm:prSet>
      <dgm:spPr/>
      <dgm:t>
        <a:bodyPr/>
        <a:lstStyle/>
        <a:p>
          <a:endParaRPr lang="en-US"/>
        </a:p>
      </dgm:t>
    </dgm:pt>
    <dgm:pt modelId="{D859582D-736E-4362-BEA8-506E69F82784}" type="pres">
      <dgm:prSet presAssocID="{03B9924D-C8FD-4178-A883-603E762B7D44}" presName="spacer" presStyleCnt="0"/>
      <dgm:spPr/>
    </dgm:pt>
    <dgm:pt modelId="{FADB8C63-76E3-4CAC-8C8F-6D2BA831202B}" type="pres">
      <dgm:prSet presAssocID="{60B85D1D-A8EE-4EB1-B8BD-B123CC8A9657}" presName="parentText" presStyleLbl="node1" presStyleIdx="2" presStyleCnt="6">
        <dgm:presLayoutVars>
          <dgm:chMax val="0"/>
          <dgm:bulletEnabled val="1"/>
        </dgm:presLayoutVars>
      </dgm:prSet>
      <dgm:spPr/>
      <dgm:t>
        <a:bodyPr/>
        <a:lstStyle/>
        <a:p>
          <a:endParaRPr lang="en-US"/>
        </a:p>
      </dgm:t>
    </dgm:pt>
    <dgm:pt modelId="{CB9EA396-0CDA-42F1-A638-A9668211DC7A}" type="pres">
      <dgm:prSet presAssocID="{18FC5B88-96D1-4A14-9F93-487EE09D4E1D}" presName="spacer" presStyleCnt="0"/>
      <dgm:spPr/>
    </dgm:pt>
    <dgm:pt modelId="{C68F5458-3013-48E5-8C4A-D934E576F549}" type="pres">
      <dgm:prSet presAssocID="{70677821-238F-41DF-B2CC-235764432C20}" presName="parentText" presStyleLbl="node1" presStyleIdx="3" presStyleCnt="6">
        <dgm:presLayoutVars>
          <dgm:chMax val="0"/>
          <dgm:bulletEnabled val="1"/>
        </dgm:presLayoutVars>
      </dgm:prSet>
      <dgm:spPr/>
      <dgm:t>
        <a:bodyPr/>
        <a:lstStyle/>
        <a:p>
          <a:endParaRPr lang="en-US"/>
        </a:p>
      </dgm:t>
    </dgm:pt>
    <dgm:pt modelId="{4FE259C5-6C0B-4AE0-940E-169181130535}" type="pres">
      <dgm:prSet presAssocID="{D8710D27-175B-4ABA-8D18-1F855614B1B5}" presName="spacer" presStyleCnt="0"/>
      <dgm:spPr/>
    </dgm:pt>
    <dgm:pt modelId="{A829BD6A-E092-4719-B95F-C957EE3B4138}" type="pres">
      <dgm:prSet presAssocID="{1E63215F-9273-48F2-AF90-F7D7D1C42251}" presName="parentText" presStyleLbl="node1" presStyleIdx="4" presStyleCnt="6">
        <dgm:presLayoutVars>
          <dgm:chMax val="0"/>
          <dgm:bulletEnabled val="1"/>
        </dgm:presLayoutVars>
      </dgm:prSet>
      <dgm:spPr/>
      <dgm:t>
        <a:bodyPr/>
        <a:lstStyle/>
        <a:p>
          <a:endParaRPr lang="en-US"/>
        </a:p>
      </dgm:t>
    </dgm:pt>
    <dgm:pt modelId="{F935B1FE-5D94-43FB-8B4F-5FA2C49755DD}" type="pres">
      <dgm:prSet presAssocID="{98EC3F8F-7A19-4735-88BA-EA65B053139D}" presName="spacer" presStyleCnt="0"/>
      <dgm:spPr/>
    </dgm:pt>
    <dgm:pt modelId="{ED32BACC-5A58-4329-955B-A5812D389197}" type="pres">
      <dgm:prSet presAssocID="{2EE2B7BA-802C-475D-A65C-E341C8A3E597}" presName="parentText" presStyleLbl="node1" presStyleIdx="5" presStyleCnt="6">
        <dgm:presLayoutVars>
          <dgm:chMax val="0"/>
          <dgm:bulletEnabled val="1"/>
        </dgm:presLayoutVars>
      </dgm:prSet>
      <dgm:spPr/>
      <dgm:t>
        <a:bodyPr/>
        <a:lstStyle/>
        <a:p>
          <a:endParaRPr lang="en-US"/>
        </a:p>
      </dgm:t>
    </dgm:pt>
  </dgm:ptLst>
  <dgm:cxnLst>
    <dgm:cxn modelId="{697B42B3-A2DF-4BE7-AA4E-5702E87560A9}" type="presOf" srcId="{C112434D-FD98-419C-85B1-9C7FB0FA8572}" destId="{564FFACE-8CE7-407D-A08A-CFC7967F49D5}" srcOrd="0" destOrd="0" presId="urn:microsoft.com/office/officeart/2005/8/layout/vList2"/>
    <dgm:cxn modelId="{93B0AD02-E8C9-4594-8EB1-671EACBD2BCE}" type="presOf" srcId="{2EE2B7BA-802C-475D-A65C-E341C8A3E597}" destId="{ED32BACC-5A58-4329-955B-A5812D389197}" srcOrd="0" destOrd="0" presId="urn:microsoft.com/office/officeart/2005/8/layout/vList2"/>
    <dgm:cxn modelId="{B6E1B513-4629-4681-935D-5B50B5697A4F}" srcId="{3F0B6697-4C73-40AB-BFDF-DC5A743BE9D4}" destId="{C112434D-FD98-419C-85B1-9C7FB0FA8572}" srcOrd="1" destOrd="0" parTransId="{64302AB1-5023-4950-AF11-6157BA652C83}" sibTransId="{03B9924D-C8FD-4178-A883-603E762B7D44}"/>
    <dgm:cxn modelId="{2A6B9426-F295-4088-BF59-4D5320AC438A}" type="presOf" srcId="{1E63215F-9273-48F2-AF90-F7D7D1C42251}" destId="{A829BD6A-E092-4719-B95F-C957EE3B4138}" srcOrd="0" destOrd="0" presId="urn:microsoft.com/office/officeart/2005/8/layout/vList2"/>
    <dgm:cxn modelId="{0929379E-77B2-48B1-A263-29C89A01B836}" srcId="{3F0B6697-4C73-40AB-BFDF-DC5A743BE9D4}" destId="{E65C0840-FBED-4705-843B-00951C2355BA}" srcOrd="0" destOrd="0" parTransId="{54F68B3B-318B-424A-85C4-CE70B5D55BCA}" sibTransId="{670D86F3-10A9-47F1-8190-0FB6F4CD9F9C}"/>
    <dgm:cxn modelId="{B562669D-670A-48D7-9822-DF9F70476A8F}" type="presOf" srcId="{3F0B6697-4C73-40AB-BFDF-DC5A743BE9D4}" destId="{EB0B1E9A-1FD1-491F-A669-6C4425403441}" srcOrd="0" destOrd="0" presId="urn:microsoft.com/office/officeart/2005/8/layout/vList2"/>
    <dgm:cxn modelId="{F23C65EF-F375-4D8F-8DB7-6DD442E4A383}" srcId="{3F0B6697-4C73-40AB-BFDF-DC5A743BE9D4}" destId="{70677821-238F-41DF-B2CC-235764432C20}" srcOrd="3" destOrd="0" parTransId="{234A5EE6-53F6-40D6-AEBA-6C37565EA292}" sibTransId="{D8710D27-175B-4ABA-8D18-1F855614B1B5}"/>
    <dgm:cxn modelId="{F16CE0FB-E670-409F-BB9D-E1ADA9BE4239}" type="presOf" srcId="{E65C0840-FBED-4705-843B-00951C2355BA}" destId="{AC57AF23-AAEC-4796-B6FE-DEC86671E39D}" srcOrd="0" destOrd="0" presId="urn:microsoft.com/office/officeart/2005/8/layout/vList2"/>
    <dgm:cxn modelId="{0185BDB9-2B65-4CE6-A1CF-C8BC13E58341}" srcId="{3F0B6697-4C73-40AB-BFDF-DC5A743BE9D4}" destId="{1E63215F-9273-48F2-AF90-F7D7D1C42251}" srcOrd="4" destOrd="0" parTransId="{57B119D5-0EC8-4B59-B8AC-915F1987835E}" sibTransId="{98EC3F8F-7A19-4735-88BA-EA65B053139D}"/>
    <dgm:cxn modelId="{893C1F58-7463-4EC5-B106-957C7B3EFC37}" srcId="{3F0B6697-4C73-40AB-BFDF-DC5A743BE9D4}" destId="{60B85D1D-A8EE-4EB1-B8BD-B123CC8A9657}" srcOrd="2" destOrd="0" parTransId="{A8291371-5C9E-4578-BF8F-63E9FFF0A449}" sibTransId="{18FC5B88-96D1-4A14-9F93-487EE09D4E1D}"/>
    <dgm:cxn modelId="{F7AEA004-67F8-4E33-B873-6A5111DE6E33}" type="presOf" srcId="{60B85D1D-A8EE-4EB1-B8BD-B123CC8A9657}" destId="{FADB8C63-76E3-4CAC-8C8F-6D2BA831202B}" srcOrd="0" destOrd="0" presId="urn:microsoft.com/office/officeart/2005/8/layout/vList2"/>
    <dgm:cxn modelId="{ACD561F1-4290-49FC-AD02-64025A60DA38}" srcId="{3F0B6697-4C73-40AB-BFDF-DC5A743BE9D4}" destId="{2EE2B7BA-802C-475D-A65C-E341C8A3E597}" srcOrd="5" destOrd="0" parTransId="{A98E0F59-D3D0-4CB5-9158-9683A666D9ED}" sibTransId="{175281E0-3D92-49E2-8FB7-33EB6CAC09C2}"/>
    <dgm:cxn modelId="{AA41E4DE-24B6-454F-8B68-37FF87386477}" type="presOf" srcId="{70677821-238F-41DF-B2CC-235764432C20}" destId="{C68F5458-3013-48E5-8C4A-D934E576F549}" srcOrd="0" destOrd="0" presId="urn:microsoft.com/office/officeart/2005/8/layout/vList2"/>
    <dgm:cxn modelId="{7FFDA777-3F4C-4398-A957-4FA504270493}" type="presParOf" srcId="{EB0B1E9A-1FD1-491F-A669-6C4425403441}" destId="{AC57AF23-AAEC-4796-B6FE-DEC86671E39D}" srcOrd="0" destOrd="0" presId="urn:microsoft.com/office/officeart/2005/8/layout/vList2"/>
    <dgm:cxn modelId="{4023698F-D67F-4B73-B3A0-8E985052A4E5}" type="presParOf" srcId="{EB0B1E9A-1FD1-491F-A669-6C4425403441}" destId="{24F68527-99C3-4348-873C-E1452C85CDB9}" srcOrd="1" destOrd="0" presId="urn:microsoft.com/office/officeart/2005/8/layout/vList2"/>
    <dgm:cxn modelId="{9E59E23E-8E54-441B-AD63-3CDBE93DFDB7}" type="presParOf" srcId="{EB0B1E9A-1FD1-491F-A669-6C4425403441}" destId="{564FFACE-8CE7-407D-A08A-CFC7967F49D5}" srcOrd="2" destOrd="0" presId="urn:microsoft.com/office/officeart/2005/8/layout/vList2"/>
    <dgm:cxn modelId="{C9FC154E-152F-4F20-8178-777361BAE347}" type="presParOf" srcId="{EB0B1E9A-1FD1-491F-A669-6C4425403441}" destId="{D859582D-736E-4362-BEA8-506E69F82784}" srcOrd="3" destOrd="0" presId="urn:microsoft.com/office/officeart/2005/8/layout/vList2"/>
    <dgm:cxn modelId="{F7064FA0-0291-43D7-B41C-840D9FE6EB54}" type="presParOf" srcId="{EB0B1E9A-1FD1-491F-A669-6C4425403441}" destId="{FADB8C63-76E3-4CAC-8C8F-6D2BA831202B}" srcOrd="4" destOrd="0" presId="urn:microsoft.com/office/officeart/2005/8/layout/vList2"/>
    <dgm:cxn modelId="{1D5E4C8E-ECD8-4BF4-92E8-658458FB9AEA}" type="presParOf" srcId="{EB0B1E9A-1FD1-491F-A669-6C4425403441}" destId="{CB9EA396-0CDA-42F1-A638-A9668211DC7A}" srcOrd="5" destOrd="0" presId="urn:microsoft.com/office/officeart/2005/8/layout/vList2"/>
    <dgm:cxn modelId="{48CDE3E4-7552-4A3A-9364-A07624A0151B}" type="presParOf" srcId="{EB0B1E9A-1FD1-491F-A669-6C4425403441}" destId="{C68F5458-3013-48E5-8C4A-D934E576F549}" srcOrd="6" destOrd="0" presId="urn:microsoft.com/office/officeart/2005/8/layout/vList2"/>
    <dgm:cxn modelId="{72F20A19-4BEE-496E-B6FF-77C18B19822C}" type="presParOf" srcId="{EB0B1E9A-1FD1-491F-A669-6C4425403441}" destId="{4FE259C5-6C0B-4AE0-940E-169181130535}" srcOrd="7" destOrd="0" presId="urn:microsoft.com/office/officeart/2005/8/layout/vList2"/>
    <dgm:cxn modelId="{BBFC2299-70CB-4C8F-8D99-826E23CE7A2A}" type="presParOf" srcId="{EB0B1E9A-1FD1-491F-A669-6C4425403441}" destId="{A829BD6A-E092-4719-B95F-C957EE3B4138}" srcOrd="8" destOrd="0" presId="urn:microsoft.com/office/officeart/2005/8/layout/vList2"/>
    <dgm:cxn modelId="{8AF9926D-89F6-46B3-B4C6-00E15A59DB9D}" type="presParOf" srcId="{EB0B1E9A-1FD1-491F-A669-6C4425403441}" destId="{F935B1FE-5D94-43FB-8B4F-5FA2C49755DD}" srcOrd="9" destOrd="0" presId="urn:microsoft.com/office/officeart/2005/8/layout/vList2"/>
    <dgm:cxn modelId="{A707BBB5-7AC2-4714-BF0D-0A40433B950B}" type="presParOf" srcId="{EB0B1E9A-1FD1-491F-A669-6C4425403441}" destId="{ED32BACC-5A58-4329-955B-A5812D38919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05C2DA-EA0A-497B-BF24-AD0E499B5C4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46A2027-7249-42EE-B360-EF3E2F2261B7}">
      <dgm:prSet phldrT="[Text]" custT="1"/>
      <dgm:spPr/>
      <dgm:t>
        <a:bodyPr/>
        <a:lstStyle/>
        <a:p>
          <a:r>
            <a:rPr lang="en-US" sz="2400" b="0" dirty="0"/>
            <a:t>Limitation of pressure available from the tank</a:t>
          </a:r>
        </a:p>
      </dgm:t>
    </dgm:pt>
    <dgm:pt modelId="{7995C250-8C7D-49E6-B298-3A621927217D}" type="parTrans" cxnId="{6D8E66AA-19D7-4ED0-AA5C-B876E4A9EEFE}">
      <dgm:prSet/>
      <dgm:spPr/>
      <dgm:t>
        <a:bodyPr/>
        <a:lstStyle/>
        <a:p>
          <a:endParaRPr lang="en-US" sz="2000"/>
        </a:p>
      </dgm:t>
    </dgm:pt>
    <dgm:pt modelId="{82F56DA6-138B-4AA9-A951-397494883F66}" type="sibTrans" cxnId="{6D8E66AA-19D7-4ED0-AA5C-B876E4A9EEFE}">
      <dgm:prSet/>
      <dgm:spPr/>
      <dgm:t>
        <a:bodyPr/>
        <a:lstStyle/>
        <a:p>
          <a:endParaRPr lang="en-US" sz="2000"/>
        </a:p>
      </dgm:t>
    </dgm:pt>
    <dgm:pt modelId="{E8CF307F-6754-405F-873A-EF9EDCE6981F}">
      <dgm:prSet custT="1"/>
      <dgm:spPr/>
      <dgm:t>
        <a:bodyPr/>
        <a:lstStyle/>
        <a:p>
          <a:r>
            <a:rPr lang="en-US" sz="2400" b="0" dirty="0"/>
            <a:t>A tank has to be 100 feet (30 m) high to generate a pressure of only 43 psi (301 kPa)</a:t>
          </a:r>
        </a:p>
      </dgm:t>
    </dgm:pt>
    <dgm:pt modelId="{E3FF059D-E84B-4A75-BD8E-747873413B8E}" type="parTrans" cxnId="{9A3E7813-8070-44D0-ACBC-57C75C7216C3}">
      <dgm:prSet/>
      <dgm:spPr/>
      <dgm:t>
        <a:bodyPr/>
        <a:lstStyle/>
        <a:p>
          <a:endParaRPr lang="en-US" sz="2000"/>
        </a:p>
      </dgm:t>
    </dgm:pt>
    <dgm:pt modelId="{990EAD01-6277-42FC-A929-0882915C8D35}" type="sibTrans" cxnId="{9A3E7813-8070-44D0-ACBC-57C75C7216C3}">
      <dgm:prSet/>
      <dgm:spPr/>
      <dgm:t>
        <a:bodyPr/>
        <a:lstStyle/>
        <a:p>
          <a:endParaRPr lang="en-US" sz="2000"/>
        </a:p>
      </dgm:t>
    </dgm:pt>
    <dgm:pt modelId="{5B8CF1AF-CD98-426B-9FFE-641638AAE12D}">
      <dgm:prSet custT="1"/>
      <dgm:spPr>
        <a:solidFill>
          <a:schemeClr val="accent2"/>
        </a:solidFill>
      </dgm:spPr>
      <dgm:t>
        <a:bodyPr/>
        <a:lstStyle/>
        <a:p>
          <a:r>
            <a:rPr lang="en-US" sz="2400" b="0" dirty="0"/>
            <a:t>This pressure is not adequate to meet many modern fire protection system designs </a:t>
          </a:r>
        </a:p>
      </dgm:t>
    </dgm:pt>
    <dgm:pt modelId="{B339DB8E-6DFB-40DF-9993-777FEAE399B3}" type="parTrans" cxnId="{496A1073-4587-4BB2-A17A-6FA61F4D9187}">
      <dgm:prSet/>
      <dgm:spPr/>
      <dgm:t>
        <a:bodyPr/>
        <a:lstStyle/>
        <a:p>
          <a:endParaRPr lang="en-US" sz="2000"/>
        </a:p>
      </dgm:t>
    </dgm:pt>
    <dgm:pt modelId="{E55DAE41-6D7D-4E62-9E09-50275DD767DE}" type="sibTrans" cxnId="{496A1073-4587-4BB2-A17A-6FA61F4D9187}">
      <dgm:prSet/>
      <dgm:spPr/>
      <dgm:t>
        <a:bodyPr/>
        <a:lstStyle/>
        <a:p>
          <a:endParaRPr lang="en-US" sz="2000"/>
        </a:p>
      </dgm:t>
    </dgm:pt>
    <dgm:pt modelId="{FDADBD5E-6FD4-45A3-B331-123678FC4D7C}" type="pres">
      <dgm:prSet presAssocID="{3405C2DA-EA0A-497B-BF24-AD0E499B5C4A}" presName="linear" presStyleCnt="0">
        <dgm:presLayoutVars>
          <dgm:animLvl val="lvl"/>
          <dgm:resizeHandles val="exact"/>
        </dgm:presLayoutVars>
      </dgm:prSet>
      <dgm:spPr/>
      <dgm:t>
        <a:bodyPr/>
        <a:lstStyle/>
        <a:p>
          <a:endParaRPr lang="en-US"/>
        </a:p>
      </dgm:t>
    </dgm:pt>
    <dgm:pt modelId="{176DE32F-5D39-44EE-B822-7BC2834FC395}" type="pres">
      <dgm:prSet presAssocID="{E46A2027-7249-42EE-B360-EF3E2F2261B7}" presName="parentText" presStyleLbl="node1" presStyleIdx="0" presStyleCnt="3">
        <dgm:presLayoutVars>
          <dgm:chMax val="0"/>
          <dgm:bulletEnabled val="1"/>
        </dgm:presLayoutVars>
      </dgm:prSet>
      <dgm:spPr/>
      <dgm:t>
        <a:bodyPr/>
        <a:lstStyle/>
        <a:p>
          <a:endParaRPr lang="en-US"/>
        </a:p>
      </dgm:t>
    </dgm:pt>
    <dgm:pt modelId="{82F2B81F-1C64-4DB8-B317-5E5629A32838}" type="pres">
      <dgm:prSet presAssocID="{82F56DA6-138B-4AA9-A951-397494883F66}" presName="spacer" presStyleCnt="0"/>
      <dgm:spPr/>
    </dgm:pt>
    <dgm:pt modelId="{6B3777F1-2029-4D6F-94BA-B69DDDFA173A}" type="pres">
      <dgm:prSet presAssocID="{E8CF307F-6754-405F-873A-EF9EDCE6981F}" presName="parentText" presStyleLbl="node1" presStyleIdx="1" presStyleCnt="3">
        <dgm:presLayoutVars>
          <dgm:chMax val="0"/>
          <dgm:bulletEnabled val="1"/>
        </dgm:presLayoutVars>
      </dgm:prSet>
      <dgm:spPr/>
      <dgm:t>
        <a:bodyPr/>
        <a:lstStyle/>
        <a:p>
          <a:endParaRPr lang="en-US"/>
        </a:p>
      </dgm:t>
    </dgm:pt>
    <dgm:pt modelId="{9B042776-A409-4A3F-B46B-8887111E5C7C}" type="pres">
      <dgm:prSet presAssocID="{990EAD01-6277-42FC-A929-0882915C8D35}" presName="spacer" presStyleCnt="0"/>
      <dgm:spPr/>
    </dgm:pt>
    <dgm:pt modelId="{5CD74C28-2059-4640-A379-A679817D2EDB}" type="pres">
      <dgm:prSet presAssocID="{5B8CF1AF-CD98-426B-9FFE-641638AAE12D}" presName="parentText" presStyleLbl="node1" presStyleIdx="2" presStyleCnt="3">
        <dgm:presLayoutVars>
          <dgm:chMax val="0"/>
          <dgm:bulletEnabled val="1"/>
        </dgm:presLayoutVars>
      </dgm:prSet>
      <dgm:spPr/>
      <dgm:t>
        <a:bodyPr/>
        <a:lstStyle/>
        <a:p>
          <a:endParaRPr lang="en-US"/>
        </a:p>
      </dgm:t>
    </dgm:pt>
  </dgm:ptLst>
  <dgm:cxnLst>
    <dgm:cxn modelId="{9A3E7813-8070-44D0-ACBC-57C75C7216C3}" srcId="{3405C2DA-EA0A-497B-BF24-AD0E499B5C4A}" destId="{E8CF307F-6754-405F-873A-EF9EDCE6981F}" srcOrd="1" destOrd="0" parTransId="{E3FF059D-E84B-4A75-BD8E-747873413B8E}" sibTransId="{990EAD01-6277-42FC-A929-0882915C8D35}"/>
    <dgm:cxn modelId="{496A1073-4587-4BB2-A17A-6FA61F4D9187}" srcId="{3405C2DA-EA0A-497B-BF24-AD0E499B5C4A}" destId="{5B8CF1AF-CD98-426B-9FFE-641638AAE12D}" srcOrd="2" destOrd="0" parTransId="{B339DB8E-6DFB-40DF-9993-777FEAE399B3}" sibTransId="{E55DAE41-6D7D-4E62-9E09-50275DD767DE}"/>
    <dgm:cxn modelId="{C8D1C057-3CCA-4207-9093-068DCB2F7926}" type="presOf" srcId="{E8CF307F-6754-405F-873A-EF9EDCE6981F}" destId="{6B3777F1-2029-4D6F-94BA-B69DDDFA173A}" srcOrd="0" destOrd="0" presId="urn:microsoft.com/office/officeart/2005/8/layout/vList2"/>
    <dgm:cxn modelId="{81A7A914-F116-4FA6-9054-6941245D4C9B}" type="presOf" srcId="{3405C2DA-EA0A-497B-BF24-AD0E499B5C4A}" destId="{FDADBD5E-6FD4-45A3-B331-123678FC4D7C}" srcOrd="0" destOrd="0" presId="urn:microsoft.com/office/officeart/2005/8/layout/vList2"/>
    <dgm:cxn modelId="{473D4861-F580-4A17-BD37-7635115A89B4}" type="presOf" srcId="{E46A2027-7249-42EE-B360-EF3E2F2261B7}" destId="{176DE32F-5D39-44EE-B822-7BC2834FC395}" srcOrd="0" destOrd="0" presId="urn:microsoft.com/office/officeart/2005/8/layout/vList2"/>
    <dgm:cxn modelId="{6D8E66AA-19D7-4ED0-AA5C-B876E4A9EEFE}" srcId="{3405C2DA-EA0A-497B-BF24-AD0E499B5C4A}" destId="{E46A2027-7249-42EE-B360-EF3E2F2261B7}" srcOrd="0" destOrd="0" parTransId="{7995C250-8C7D-49E6-B298-3A621927217D}" sibTransId="{82F56DA6-138B-4AA9-A951-397494883F66}"/>
    <dgm:cxn modelId="{726CB1C8-5207-416C-A0DE-E8CE4C40A408}" type="presOf" srcId="{5B8CF1AF-CD98-426B-9FFE-641638AAE12D}" destId="{5CD74C28-2059-4640-A379-A679817D2EDB}" srcOrd="0" destOrd="0" presId="urn:microsoft.com/office/officeart/2005/8/layout/vList2"/>
    <dgm:cxn modelId="{D5EA1885-8240-4D4A-B5A4-C1E5179A33A3}" type="presParOf" srcId="{FDADBD5E-6FD4-45A3-B331-123678FC4D7C}" destId="{176DE32F-5D39-44EE-B822-7BC2834FC395}" srcOrd="0" destOrd="0" presId="urn:microsoft.com/office/officeart/2005/8/layout/vList2"/>
    <dgm:cxn modelId="{49F2B824-B23E-45C5-94C8-BFA6A07C713A}" type="presParOf" srcId="{FDADBD5E-6FD4-45A3-B331-123678FC4D7C}" destId="{82F2B81F-1C64-4DB8-B317-5E5629A32838}" srcOrd="1" destOrd="0" presId="urn:microsoft.com/office/officeart/2005/8/layout/vList2"/>
    <dgm:cxn modelId="{6BC8A9E1-C9BC-48F4-AFAA-C65E6043EDB5}" type="presParOf" srcId="{FDADBD5E-6FD4-45A3-B331-123678FC4D7C}" destId="{6B3777F1-2029-4D6F-94BA-B69DDDFA173A}" srcOrd="2" destOrd="0" presId="urn:microsoft.com/office/officeart/2005/8/layout/vList2"/>
    <dgm:cxn modelId="{A2A21465-5444-44C1-8B2F-0E764A5C83A5}" type="presParOf" srcId="{FDADBD5E-6FD4-45A3-B331-123678FC4D7C}" destId="{9B042776-A409-4A3F-B46B-8887111E5C7C}" srcOrd="3" destOrd="0" presId="urn:microsoft.com/office/officeart/2005/8/layout/vList2"/>
    <dgm:cxn modelId="{8AFD24F4-CAD1-474B-B988-1187ADCA2B1B}" type="presParOf" srcId="{FDADBD5E-6FD4-45A3-B331-123678FC4D7C}" destId="{5CD74C28-2059-4640-A379-A679817D2E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05C2DA-EA0A-497B-BF24-AD0E499B5C4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46A2027-7249-42EE-B360-EF3E2F2261B7}">
      <dgm:prSet phldrT="[Text]" custT="1"/>
      <dgm:spPr/>
      <dgm:t>
        <a:bodyPr/>
        <a:lstStyle/>
        <a:p>
          <a:r>
            <a:rPr lang="x-none" sz="2400" b="0" u="none"/>
            <a:t>Gravity</a:t>
          </a:r>
          <a:endParaRPr lang="en-US" sz="2400" b="0" dirty="0"/>
        </a:p>
      </dgm:t>
    </dgm:pt>
    <dgm:pt modelId="{7995C250-8C7D-49E6-B298-3A621927217D}" type="parTrans" cxnId="{6D8E66AA-19D7-4ED0-AA5C-B876E4A9EEFE}">
      <dgm:prSet/>
      <dgm:spPr/>
      <dgm:t>
        <a:bodyPr/>
        <a:lstStyle/>
        <a:p>
          <a:endParaRPr lang="en-US"/>
        </a:p>
      </dgm:t>
    </dgm:pt>
    <dgm:pt modelId="{82F56DA6-138B-4AA9-A951-397494883F66}" type="sibTrans" cxnId="{6D8E66AA-19D7-4ED0-AA5C-B876E4A9EEFE}">
      <dgm:prSet/>
      <dgm:spPr/>
      <dgm:t>
        <a:bodyPr/>
        <a:lstStyle/>
        <a:p>
          <a:endParaRPr lang="en-US"/>
        </a:p>
      </dgm:t>
    </dgm:pt>
    <dgm:pt modelId="{50D61943-254D-4CC1-9717-B02CBF6F678B}">
      <dgm:prSet custT="1"/>
      <dgm:spPr/>
      <dgm:t>
        <a:bodyPr/>
        <a:lstStyle/>
        <a:p>
          <a:r>
            <a:rPr lang="x-none" sz="2400" b="0" u="none"/>
            <a:t>Direct pumping</a:t>
          </a:r>
          <a:endParaRPr lang="en-US" sz="2400" b="0" u="none" dirty="0"/>
        </a:p>
      </dgm:t>
    </dgm:pt>
    <dgm:pt modelId="{A828C57B-F890-449C-A987-F426AB37801C}" type="parTrans" cxnId="{E043ECD5-9B6F-4CA2-BA20-6E83510220B9}">
      <dgm:prSet/>
      <dgm:spPr/>
      <dgm:t>
        <a:bodyPr/>
        <a:lstStyle/>
        <a:p>
          <a:endParaRPr lang="en-US"/>
        </a:p>
      </dgm:t>
    </dgm:pt>
    <dgm:pt modelId="{A313B14B-4018-4482-A030-D317579F4FBA}" type="sibTrans" cxnId="{E043ECD5-9B6F-4CA2-BA20-6E83510220B9}">
      <dgm:prSet/>
      <dgm:spPr/>
      <dgm:t>
        <a:bodyPr/>
        <a:lstStyle/>
        <a:p>
          <a:endParaRPr lang="en-US"/>
        </a:p>
      </dgm:t>
    </dgm:pt>
    <dgm:pt modelId="{80A1E525-3D31-408C-8263-9F247D65E91F}">
      <dgm:prSet custT="1"/>
      <dgm:spPr>
        <a:solidFill>
          <a:schemeClr val="accent6">
            <a:lumMod val="75000"/>
          </a:schemeClr>
        </a:solidFill>
      </dgm:spPr>
      <dgm:t>
        <a:bodyPr/>
        <a:lstStyle/>
        <a:p>
          <a:r>
            <a:rPr lang="en-US" sz="2400" b="0" u="none" dirty="0" smtClean="0"/>
            <a:t>C</a:t>
          </a:r>
          <a:r>
            <a:rPr lang="x-none" sz="2400" b="0" u="none" dirty="0" smtClean="0"/>
            <a:t>ombination </a:t>
          </a:r>
          <a:r>
            <a:rPr lang="x-none" sz="2400" b="0" u="none" dirty="0"/>
            <a:t>system using both direct pumping and gravity</a:t>
          </a:r>
          <a:endParaRPr lang="en-US" sz="2400" b="0" u="none" dirty="0"/>
        </a:p>
      </dgm:t>
    </dgm:pt>
    <dgm:pt modelId="{AC9C82A2-BC6C-4286-87ED-411337FD9805}" type="parTrans" cxnId="{E1C46520-002D-4344-BBA7-8E1A42386DBF}">
      <dgm:prSet/>
      <dgm:spPr/>
      <dgm:t>
        <a:bodyPr/>
        <a:lstStyle/>
        <a:p>
          <a:endParaRPr lang="en-US"/>
        </a:p>
      </dgm:t>
    </dgm:pt>
    <dgm:pt modelId="{C5638F99-6769-49D2-8591-0FB2C9E9B5B5}" type="sibTrans" cxnId="{E1C46520-002D-4344-BBA7-8E1A42386DBF}">
      <dgm:prSet/>
      <dgm:spPr/>
      <dgm:t>
        <a:bodyPr/>
        <a:lstStyle/>
        <a:p>
          <a:endParaRPr lang="en-US"/>
        </a:p>
      </dgm:t>
    </dgm:pt>
    <dgm:pt modelId="{E5DAC4E3-6CB3-4BDE-991E-3574657C3D9A}" type="pres">
      <dgm:prSet presAssocID="{3405C2DA-EA0A-497B-BF24-AD0E499B5C4A}" presName="diagram" presStyleCnt="0">
        <dgm:presLayoutVars>
          <dgm:dir/>
          <dgm:resizeHandles val="exact"/>
        </dgm:presLayoutVars>
      </dgm:prSet>
      <dgm:spPr/>
      <dgm:t>
        <a:bodyPr/>
        <a:lstStyle/>
        <a:p>
          <a:endParaRPr lang="en-US"/>
        </a:p>
      </dgm:t>
    </dgm:pt>
    <dgm:pt modelId="{8300D7D4-237D-4566-80A6-8DF93E17FD25}" type="pres">
      <dgm:prSet presAssocID="{E46A2027-7249-42EE-B360-EF3E2F2261B7}" presName="node" presStyleLbl="node1" presStyleIdx="0" presStyleCnt="3">
        <dgm:presLayoutVars>
          <dgm:bulletEnabled val="1"/>
        </dgm:presLayoutVars>
      </dgm:prSet>
      <dgm:spPr/>
      <dgm:t>
        <a:bodyPr/>
        <a:lstStyle/>
        <a:p>
          <a:endParaRPr lang="en-US"/>
        </a:p>
      </dgm:t>
    </dgm:pt>
    <dgm:pt modelId="{7C60C015-F31E-4791-B240-E5F894D268E3}" type="pres">
      <dgm:prSet presAssocID="{82F56DA6-138B-4AA9-A951-397494883F66}" presName="sibTrans" presStyleCnt="0"/>
      <dgm:spPr/>
    </dgm:pt>
    <dgm:pt modelId="{CA7FFCC4-6DF6-49DD-8B1E-3F92461A7098}" type="pres">
      <dgm:prSet presAssocID="{50D61943-254D-4CC1-9717-B02CBF6F678B}" presName="node" presStyleLbl="node1" presStyleIdx="1" presStyleCnt="3">
        <dgm:presLayoutVars>
          <dgm:bulletEnabled val="1"/>
        </dgm:presLayoutVars>
      </dgm:prSet>
      <dgm:spPr/>
      <dgm:t>
        <a:bodyPr/>
        <a:lstStyle/>
        <a:p>
          <a:endParaRPr lang="en-US"/>
        </a:p>
      </dgm:t>
    </dgm:pt>
    <dgm:pt modelId="{A6A3B2B2-7223-446D-A3BD-C2600B54ACB4}" type="pres">
      <dgm:prSet presAssocID="{A313B14B-4018-4482-A030-D317579F4FBA}" presName="sibTrans" presStyleCnt="0"/>
      <dgm:spPr/>
    </dgm:pt>
    <dgm:pt modelId="{F72932B5-5487-4BF6-B623-FF70ED599E9B}" type="pres">
      <dgm:prSet presAssocID="{80A1E525-3D31-408C-8263-9F247D65E91F}" presName="node" presStyleLbl="node1" presStyleIdx="2" presStyleCnt="3">
        <dgm:presLayoutVars>
          <dgm:bulletEnabled val="1"/>
        </dgm:presLayoutVars>
      </dgm:prSet>
      <dgm:spPr/>
      <dgm:t>
        <a:bodyPr/>
        <a:lstStyle/>
        <a:p>
          <a:endParaRPr lang="en-US"/>
        </a:p>
      </dgm:t>
    </dgm:pt>
  </dgm:ptLst>
  <dgm:cxnLst>
    <dgm:cxn modelId="{9A582EBA-F56C-4086-8729-CB47617402C7}" type="presOf" srcId="{3405C2DA-EA0A-497B-BF24-AD0E499B5C4A}" destId="{E5DAC4E3-6CB3-4BDE-991E-3574657C3D9A}" srcOrd="0" destOrd="0" presId="urn:microsoft.com/office/officeart/2005/8/layout/default"/>
    <dgm:cxn modelId="{E6C050CF-6F3E-4647-9555-3FC7FDB43BB7}" type="presOf" srcId="{50D61943-254D-4CC1-9717-B02CBF6F678B}" destId="{CA7FFCC4-6DF6-49DD-8B1E-3F92461A7098}" srcOrd="0" destOrd="0" presId="urn:microsoft.com/office/officeart/2005/8/layout/default"/>
    <dgm:cxn modelId="{C91A79D9-BA8F-4537-97B8-3BE9EC946054}" type="presOf" srcId="{80A1E525-3D31-408C-8263-9F247D65E91F}" destId="{F72932B5-5487-4BF6-B623-FF70ED599E9B}" srcOrd="0" destOrd="0" presId="urn:microsoft.com/office/officeart/2005/8/layout/default"/>
    <dgm:cxn modelId="{E1C46520-002D-4344-BBA7-8E1A42386DBF}" srcId="{3405C2DA-EA0A-497B-BF24-AD0E499B5C4A}" destId="{80A1E525-3D31-408C-8263-9F247D65E91F}" srcOrd="2" destOrd="0" parTransId="{AC9C82A2-BC6C-4286-87ED-411337FD9805}" sibTransId="{C5638F99-6769-49D2-8591-0FB2C9E9B5B5}"/>
    <dgm:cxn modelId="{E043ECD5-9B6F-4CA2-BA20-6E83510220B9}" srcId="{3405C2DA-EA0A-497B-BF24-AD0E499B5C4A}" destId="{50D61943-254D-4CC1-9717-B02CBF6F678B}" srcOrd="1" destOrd="0" parTransId="{A828C57B-F890-449C-A987-F426AB37801C}" sibTransId="{A313B14B-4018-4482-A030-D317579F4FBA}"/>
    <dgm:cxn modelId="{06D4AF48-C26D-4BD1-8F2F-BF77C2288539}" type="presOf" srcId="{E46A2027-7249-42EE-B360-EF3E2F2261B7}" destId="{8300D7D4-237D-4566-80A6-8DF93E17FD25}" srcOrd="0" destOrd="0" presId="urn:microsoft.com/office/officeart/2005/8/layout/default"/>
    <dgm:cxn modelId="{6D8E66AA-19D7-4ED0-AA5C-B876E4A9EEFE}" srcId="{3405C2DA-EA0A-497B-BF24-AD0E499B5C4A}" destId="{E46A2027-7249-42EE-B360-EF3E2F2261B7}" srcOrd="0" destOrd="0" parTransId="{7995C250-8C7D-49E6-B298-3A621927217D}" sibTransId="{82F56DA6-138B-4AA9-A951-397494883F66}"/>
    <dgm:cxn modelId="{FC7BC0A1-34DE-4580-A694-363173E13D25}" type="presParOf" srcId="{E5DAC4E3-6CB3-4BDE-991E-3574657C3D9A}" destId="{8300D7D4-237D-4566-80A6-8DF93E17FD25}" srcOrd="0" destOrd="0" presId="urn:microsoft.com/office/officeart/2005/8/layout/default"/>
    <dgm:cxn modelId="{30F80CFD-B409-4AFF-BA6A-E608D338FDB3}" type="presParOf" srcId="{E5DAC4E3-6CB3-4BDE-991E-3574657C3D9A}" destId="{7C60C015-F31E-4791-B240-E5F894D268E3}" srcOrd="1" destOrd="0" presId="urn:microsoft.com/office/officeart/2005/8/layout/default"/>
    <dgm:cxn modelId="{BC99BBBB-B6C0-47C8-B9F6-FF8A083F200D}" type="presParOf" srcId="{E5DAC4E3-6CB3-4BDE-991E-3574657C3D9A}" destId="{CA7FFCC4-6DF6-49DD-8B1E-3F92461A7098}" srcOrd="2" destOrd="0" presId="urn:microsoft.com/office/officeart/2005/8/layout/default"/>
    <dgm:cxn modelId="{044388F6-5AE8-4C20-8FE9-F284D3B1EB20}" type="presParOf" srcId="{E5DAC4E3-6CB3-4BDE-991E-3574657C3D9A}" destId="{A6A3B2B2-7223-446D-A3BD-C2600B54ACB4}" srcOrd="3" destOrd="0" presId="urn:microsoft.com/office/officeart/2005/8/layout/default"/>
    <dgm:cxn modelId="{B52724FE-09A2-43CC-8997-65F59383FC5C}" type="presParOf" srcId="{E5DAC4E3-6CB3-4BDE-991E-3574657C3D9A}" destId="{F72932B5-5487-4BF6-B623-FF70ED599E9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A2A51FB-4D4C-4167-BC3C-62022BE82ED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C6AAB5B-31EC-4EFC-9440-1547A50E77C0}">
      <dgm:prSet phldrT="[Text]" custT="1"/>
      <dgm:spPr/>
      <dgm:t>
        <a:bodyPr/>
        <a:lstStyle/>
        <a:p>
          <a:r>
            <a:rPr lang="en-US" sz="1800" b="0" u="none" dirty="0"/>
            <a:t>D</a:t>
          </a:r>
          <a:r>
            <a:rPr lang="x-none" sz="1800" b="0" u="none" dirty="0"/>
            <a:t>ifference in </a:t>
          </a:r>
          <a:r>
            <a:rPr lang="x-none" sz="1800" b="0" u="none" dirty="0" smtClean="0"/>
            <a:t>height </a:t>
          </a:r>
          <a:r>
            <a:rPr lang="x-none" sz="1800" b="0" u="none" dirty="0"/>
            <a:t>of the water source and the point of use creates elevation pressure</a:t>
          </a:r>
          <a:endParaRPr lang="en-US" sz="1800" b="0" dirty="0"/>
        </a:p>
      </dgm:t>
    </dgm:pt>
    <dgm:pt modelId="{16680CF4-E5BB-4C91-A4DC-5EC0BE09A786}" type="parTrans" cxnId="{76E4FEAC-2A1A-46A3-9D4B-521F80F4D609}">
      <dgm:prSet/>
      <dgm:spPr/>
      <dgm:t>
        <a:bodyPr/>
        <a:lstStyle/>
        <a:p>
          <a:endParaRPr lang="en-US"/>
        </a:p>
      </dgm:t>
    </dgm:pt>
    <dgm:pt modelId="{30E4B522-A6CA-4F71-8802-37388FAC0EA4}" type="sibTrans" cxnId="{76E4FEAC-2A1A-46A3-9D4B-521F80F4D609}">
      <dgm:prSet/>
      <dgm:spPr/>
      <dgm:t>
        <a:bodyPr/>
        <a:lstStyle/>
        <a:p>
          <a:endParaRPr lang="en-US"/>
        </a:p>
      </dgm:t>
    </dgm:pt>
    <dgm:pt modelId="{E72D172F-F9D6-4FAE-879D-D9FDED3EAA0E}">
      <dgm:prSet custT="1"/>
      <dgm:spPr>
        <a:solidFill>
          <a:schemeClr val="accent6">
            <a:lumMod val="75000"/>
          </a:schemeClr>
        </a:solidFill>
      </dgm:spPr>
      <dgm:t>
        <a:bodyPr/>
        <a:lstStyle/>
        <a:p>
          <a:r>
            <a:rPr lang="x-none" sz="1800" b="0" u="none" dirty="0"/>
            <a:t>Elevation pressure forces </a:t>
          </a:r>
          <a:r>
            <a:rPr lang="x-none" sz="1800" b="0" u="none" dirty="0" smtClean="0"/>
            <a:t>water </a:t>
          </a:r>
          <a:r>
            <a:rPr lang="x-none" sz="1800" b="0" u="none" dirty="0"/>
            <a:t>throughout the water distribution system</a:t>
          </a:r>
          <a:endParaRPr lang="en-US" sz="1800" b="0" u="none" dirty="0"/>
        </a:p>
      </dgm:t>
    </dgm:pt>
    <dgm:pt modelId="{8B9A49BB-47CD-4EBD-95D9-724C28E20888}" type="parTrans" cxnId="{58577C80-1533-40DD-9E92-B766E33A87AF}">
      <dgm:prSet/>
      <dgm:spPr/>
      <dgm:t>
        <a:bodyPr/>
        <a:lstStyle/>
        <a:p>
          <a:endParaRPr lang="en-US"/>
        </a:p>
      </dgm:t>
    </dgm:pt>
    <dgm:pt modelId="{EA771FC5-02B4-4E57-B7E4-FFAEDF49799F}" type="sibTrans" cxnId="{58577C80-1533-40DD-9E92-B766E33A87AF}">
      <dgm:prSet/>
      <dgm:spPr/>
      <dgm:t>
        <a:bodyPr/>
        <a:lstStyle/>
        <a:p>
          <a:endParaRPr lang="en-US"/>
        </a:p>
      </dgm:t>
    </dgm:pt>
    <dgm:pt modelId="{DCA5C840-F962-48B5-A4E4-F755ABAE8AA4}">
      <dgm:prSet phldrT="[Text]" custT="1"/>
      <dgm:spPr/>
      <dgm:t>
        <a:bodyPr/>
        <a:lstStyle/>
        <a:p>
          <a:r>
            <a:rPr lang="en-US" sz="1800" b="0" u="none" dirty="0"/>
            <a:t>A</a:t>
          </a:r>
          <a:r>
            <a:rPr lang="x-none" sz="1800" b="0" u="none"/>
            <a:t>lso known as elevation head pressure</a:t>
          </a:r>
          <a:endParaRPr lang="en-US" sz="1800" b="0" dirty="0"/>
        </a:p>
      </dgm:t>
    </dgm:pt>
    <dgm:pt modelId="{4607F0F2-C3F8-4064-9B15-307CFCC4CBE8}" type="parTrans" cxnId="{F23BAA7A-3A2D-4192-9806-F9217EA5236E}">
      <dgm:prSet/>
      <dgm:spPr/>
      <dgm:t>
        <a:bodyPr/>
        <a:lstStyle/>
        <a:p>
          <a:endParaRPr lang="en-US"/>
        </a:p>
      </dgm:t>
    </dgm:pt>
    <dgm:pt modelId="{F1E1F686-FB67-41A1-9BB2-7DBAF7307795}" type="sibTrans" cxnId="{F23BAA7A-3A2D-4192-9806-F9217EA5236E}">
      <dgm:prSet/>
      <dgm:spPr/>
      <dgm:t>
        <a:bodyPr/>
        <a:lstStyle/>
        <a:p>
          <a:endParaRPr lang="en-US"/>
        </a:p>
      </dgm:t>
    </dgm:pt>
    <dgm:pt modelId="{35B4CADF-0E61-40A3-B142-336B0DC737E4}" type="pres">
      <dgm:prSet presAssocID="{3A2A51FB-4D4C-4167-BC3C-62022BE82EDC}" presName="linear" presStyleCnt="0">
        <dgm:presLayoutVars>
          <dgm:animLvl val="lvl"/>
          <dgm:resizeHandles val="exact"/>
        </dgm:presLayoutVars>
      </dgm:prSet>
      <dgm:spPr/>
      <dgm:t>
        <a:bodyPr/>
        <a:lstStyle/>
        <a:p>
          <a:endParaRPr lang="en-US"/>
        </a:p>
      </dgm:t>
    </dgm:pt>
    <dgm:pt modelId="{534B1E80-0B43-4C06-B5A9-1529F2969C4E}" type="pres">
      <dgm:prSet presAssocID="{1C6AAB5B-31EC-4EFC-9440-1547A50E77C0}" presName="parentText" presStyleLbl="node1" presStyleIdx="0" presStyleCnt="3">
        <dgm:presLayoutVars>
          <dgm:chMax val="0"/>
          <dgm:bulletEnabled val="1"/>
        </dgm:presLayoutVars>
      </dgm:prSet>
      <dgm:spPr/>
      <dgm:t>
        <a:bodyPr/>
        <a:lstStyle/>
        <a:p>
          <a:endParaRPr lang="en-US"/>
        </a:p>
      </dgm:t>
    </dgm:pt>
    <dgm:pt modelId="{258F9078-853A-4CF1-B5DA-89790B65ECF6}" type="pres">
      <dgm:prSet presAssocID="{30E4B522-A6CA-4F71-8802-37388FAC0EA4}" presName="spacer" presStyleCnt="0"/>
      <dgm:spPr/>
    </dgm:pt>
    <dgm:pt modelId="{F09EFDA7-52A3-4639-9D1A-992C7CD2F6EB}" type="pres">
      <dgm:prSet presAssocID="{DCA5C840-F962-48B5-A4E4-F755ABAE8AA4}" presName="parentText" presStyleLbl="node1" presStyleIdx="1" presStyleCnt="3">
        <dgm:presLayoutVars>
          <dgm:chMax val="0"/>
          <dgm:bulletEnabled val="1"/>
        </dgm:presLayoutVars>
      </dgm:prSet>
      <dgm:spPr/>
      <dgm:t>
        <a:bodyPr/>
        <a:lstStyle/>
        <a:p>
          <a:endParaRPr lang="en-US"/>
        </a:p>
      </dgm:t>
    </dgm:pt>
    <dgm:pt modelId="{C8BAA58F-63B9-45AF-9CD1-CB27A8FF07CC}" type="pres">
      <dgm:prSet presAssocID="{F1E1F686-FB67-41A1-9BB2-7DBAF7307795}" presName="spacer" presStyleCnt="0"/>
      <dgm:spPr/>
    </dgm:pt>
    <dgm:pt modelId="{B9E040D7-A958-4A37-9C2E-9FC939152DA3}" type="pres">
      <dgm:prSet presAssocID="{E72D172F-F9D6-4FAE-879D-D9FDED3EAA0E}" presName="parentText" presStyleLbl="node1" presStyleIdx="2" presStyleCnt="3">
        <dgm:presLayoutVars>
          <dgm:chMax val="0"/>
          <dgm:bulletEnabled val="1"/>
        </dgm:presLayoutVars>
      </dgm:prSet>
      <dgm:spPr/>
      <dgm:t>
        <a:bodyPr/>
        <a:lstStyle/>
        <a:p>
          <a:endParaRPr lang="en-US"/>
        </a:p>
      </dgm:t>
    </dgm:pt>
  </dgm:ptLst>
  <dgm:cxnLst>
    <dgm:cxn modelId="{76E4FEAC-2A1A-46A3-9D4B-521F80F4D609}" srcId="{3A2A51FB-4D4C-4167-BC3C-62022BE82EDC}" destId="{1C6AAB5B-31EC-4EFC-9440-1547A50E77C0}" srcOrd="0" destOrd="0" parTransId="{16680CF4-E5BB-4C91-A4DC-5EC0BE09A786}" sibTransId="{30E4B522-A6CA-4F71-8802-37388FAC0EA4}"/>
    <dgm:cxn modelId="{D3679651-BE01-4254-8925-3843DF908B14}" type="presOf" srcId="{1C6AAB5B-31EC-4EFC-9440-1547A50E77C0}" destId="{534B1E80-0B43-4C06-B5A9-1529F2969C4E}" srcOrd="0" destOrd="0" presId="urn:microsoft.com/office/officeart/2005/8/layout/vList2"/>
    <dgm:cxn modelId="{855A683E-C36F-4D92-B736-03A73F04C9AB}" type="presOf" srcId="{3A2A51FB-4D4C-4167-BC3C-62022BE82EDC}" destId="{35B4CADF-0E61-40A3-B142-336B0DC737E4}" srcOrd="0" destOrd="0" presId="urn:microsoft.com/office/officeart/2005/8/layout/vList2"/>
    <dgm:cxn modelId="{F23BAA7A-3A2D-4192-9806-F9217EA5236E}" srcId="{3A2A51FB-4D4C-4167-BC3C-62022BE82EDC}" destId="{DCA5C840-F962-48B5-A4E4-F755ABAE8AA4}" srcOrd="1" destOrd="0" parTransId="{4607F0F2-C3F8-4064-9B15-307CFCC4CBE8}" sibTransId="{F1E1F686-FB67-41A1-9BB2-7DBAF7307795}"/>
    <dgm:cxn modelId="{58577C80-1533-40DD-9E92-B766E33A87AF}" srcId="{3A2A51FB-4D4C-4167-BC3C-62022BE82EDC}" destId="{E72D172F-F9D6-4FAE-879D-D9FDED3EAA0E}" srcOrd="2" destOrd="0" parTransId="{8B9A49BB-47CD-4EBD-95D9-724C28E20888}" sibTransId="{EA771FC5-02B4-4E57-B7E4-FFAEDF49799F}"/>
    <dgm:cxn modelId="{5E9384C9-34B1-46BF-9014-B89F3FAF6386}" type="presOf" srcId="{E72D172F-F9D6-4FAE-879D-D9FDED3EAA0E}" destId="{B9E040D7-A958-4A37-9C2E-9FC939152DA3}" srcOrd="0" destOrd="0" presId="urn:microsoft.com/office/officeart/2005/8/layout/vList2"/>
    <dgm:cxn modelId="{CA19A33E-6982-4FF4-8724-A01F2DE91FF5}" type="presOf" srcId="{DCA5C840-F962-48B5-A4E4-F755ABAE8AA4}" destId="{F09EFDA7-52A3-4639-9D1A-992C7CD2F6EB}" srcOrd="0" destOrd="0" presId="urn:microsoft.com/office/officeart/2005/8/layout/vList2"/>
    <dgm:cxn modelId="{F63CCDEB-6327-47F8-8692-94D0C4723FB3}" type="presParOf" srcId="{35B4CADF-0E61-40A3-B142-336B0DC737E4}" destId="{534B1E80-0B43-4C06-B5A9-1529F2969C4E}" srcOrd="0" destOrd="0" presId="urn:microsoft.com/office/officeart/2005/8/layout/vList2"/>
    <dgm:cxn modelId="{CC713A8B-49A1-4815-9ABC-3550BDD9C281}" type="presParOf" srcId="{35B4CADF-0E61-40A3-B142-336B0DC737E4}" destId="{258F9078-853A-4CF1-B5DA-89790B65ECF6}" srcOrd="1" destOrd="0" presId="urn:microsoft.com/office/officeart/2005/8/layout/vList2"/>
    <dgm:cxn modelId="{B4C6D167-A398-4066-AD00-B6C044C1DA03}" type="presParOf" srcId="{35B4CADF-0E61-40A3-B142-336B0DC737E4}" destId="{F09EFDA7-52A3-4639-9D1A-992C7CD2F6EB}" srcOrd="2" destOrd="0" presId="urn:microsoft.com/office/officeart/2005/8/layout/vList2"/>
    <dgm:cxn modelId="{533C8626-F22A-4F14-9F94-80BD9049501F}" type="presParOf" srcId="{35B4CADF-0E61-40A3-B142-336B0DC737E4}" destId="{C8BAA58F-63B9-45AF-9CD1-CB27A8FF07CC}" srcOrd="3" destOrd="0" presId="urn:microsoft.com/office/officeart/2005/8/layout/vList2"/>
    <dgm:cxn modelId="{E6130115-4386-4802-85C1-4E35A97B1B3A}" type="presParOf" srcId="{35B4CADF-0E61-40A3-B142-336B0DC737E4}" destId="{B9E040D7-A958-4A37-9C2E-9FC939152DA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2A51FB-4D4C-4167-BC3C-62022BE82ED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C6AAB5B-31EC-4EFC-9440-1547A50E77C0}">
      <dgm:prSet phldrT="[Text]" custT="1"/>
      <dgm:spPr/>
      <dgm:t>
        <a:bodyPr/>
        <a:lstStyle/>
        <a:p>
          <a:r>
            <a:rPr lang="en-US" sz="2000" b="0" dirty="0"/>
            <a:t>Used when elevation pressure cannot provide sufficient pressure to meet </a:t>
          </a:r>
          <a:r>
            <a:rPr lang="en-US" sz="2000" b="0" dirty="0" smtClean="0"/>
            <a:t>needs </a:t>
          </a:r>
          <a:r>
            <a:rPr lang="en-US" sz="2000" b="0" dirty="0"/>
            <a:t>of the community</a:t>
          </a:r>
        </a:p>
      </dgm:t>
    </dgm:pt>
    <dgm:pt modelId="{16680CF4-E5BB-4C91-A4DC-5EC0BE09A786}" type="parTrans" cxnId="{76E4FEAC-2A1A-46A3-9D4B-521F80F4D609}">
      <dgm:prSet/>
      <dgm:spPr/>
      <dgm:t>
        <a:bodyPr/>
        <a:lstStyle/>
        <a:p>
          <a:endParaRPr lang="en-US"/>
        </a:p>
      </dgm:t>
    </dgm:pt>
    <dgm:pt modelId="{30E4B522-A6CA-4F71-8802-37388FAC0EA4}" type="sibTrans" cxnId="{76E4FEAC-2A1A-46A3-9D4B-521F80F4D609}">
      <dgm:prSet/>
      <dgm:spPr/>
      <dgm:t>
        <a:bodyPr/>
        <a:lstStyle/>
        <a:p>
          <a:endParaRPr lang="en-US"/>
        </a:p>
      </dgm:t>
    </dgm:pt>
    <dgm:pt modelId="{34AE6C00-E82E-4F5A-ADC1-2373DAFA0179}">
      <dgm:prSet phldrT="[Text]" custT="1"/>
      <dgm:spPr>
        <a:solidFill>
          <a:schemeClr val="accent6">
            <a:lumMod val="75000"/>
          </a:schemeClr>
        </a:solidFill>
      </dgm:spPr>
      <dgm:t>
        <a:bodyPr/>
        <a:lstStyle/>
        <a:p>
          <a:r>
            <a:rPr lang="en-US" sz="2000" b="0" dirty="0"/>
            <a:t>One or more pumps installed in the distribution system create the pressure within the distribution system</a:t>
          </a:r>
        </a:p>
      </dgm:t>
    </dgm:pt>
    <dgm:pt modelId="{B12918D7-165E-43CC-B136-686939411346}" type="parTrans" cxnId="{B035A2D6-8D7C-427F-93D7-B57E86A0D727}">
      <dgm:prSet/>
      <dgm:spPr/>
      <dgm:t>
        <a:bodyPr/>
        <a:lstStyle/>
        <a:p>
          <a:endParaRPr lang="en-US"/>
        </a:p>
      </dgm:t>
    </dgm:pt>
    <dgm:pt modelId="{4CB08346-F3E6-4BA5-9845-A8AD3CA2BCA5}" type="sibTrans" cxnId="{B035A2D6-8D7C-427F-93D7-B57E86A0D727}">
      <dgm:prSet/>
      <dgm:spPr/>
      <dgm:t>
        <a:bodyPr/>
        <a:lstStyle/>
        <a:p>
          <a:endParaRPr lang="en-US"/>
        </a:p>
      </dgm:t>
    </dgm:pt>
    <dgm:pt modelId="{35B4CADF-0E61-40A3-B142-336B0DC737E4}" type="pres">
      <dgm:prSet presAssocID="{3A2A51FB-4D4C-4167-BC3C-62022BE82EDC}" presName="linear" presStyleCnt="0">
        <dgm:presLayoutVars>
          <dgm:animLvl val="lvl"/>
          <dgm:resizeHandles val="exact"/>
        </dgm:presLayoutVars>
      </dgm:prSet>
      <dgm:spPr/>
      <dgm:t>
        <a:bodyPr/>
        <a:lstStyle/>
        <a:p>
          <a:endParaRPr lang="en-US"/>
        </a:p>
      </dgm:t>
    </dgm:pt>
    <dgm:pt modelId="{534B1E80-0B43-4C06-B5A9-1529F2969C4E}" type="pres">
      <dgm:prSet presAssocID="{1C6AAB5B-31EC-4EFC-9440-1547A50E77C0}" presName="parentText" presStyleLbl="node1" presStyleIdx="0" presStyleCnt="2">
        <dgm:presLayoutVars>
          <dgm:chMax val="0"/>
          <dgm:bulletEnabled val="1"/>
        </dgm:presLayoutVars>
      </dgm:prSet>
      <dgm:spPr/>
      <dgm:t>
        <a:bodyPr/>
        <a:lstStyle/>
        <a:p>
          <a:endParaRPr lang="en-US"/>
        </a:p>
      </dgm:t>
    </dgm:pt>
    <dgm:pt modelId="{258F9078-853A-4CF1-B5DA-89790B65ECF6}" type="pres">
      <dgm:prSet presAssocID="{30E4B522-A6CA-4F71-8802-37388FAC0EA4}" presName="spacer" presStyleCnt="0"/>
      <dgm:spPr/>
    </dgm:pt>
    <dgm:pt modelId="{7A6C5D85-BB10-44E6-8E02-256F85D4EFEE}" type="pres">
      <dgm:prSet presAssocID="{34AE6C00-E82E-4F5A-ADC1-2373DAFA0179}" presName="parentText" presStyleLbl="node1" presStyleIdx="1" presStyleCnt="2">
        <dgm:presLayoutVars>
          <dgm:chMax val="0"/>
          <dgm:bulletEnabled val="1"/>
        </dgm:presLayoutVars>
      </dgm:prSet>
      <dgm:spPr/>
      <dgm:t>
        <a:bodyPr/>
        <a:lstStyle/>
        <a:p>
          <a:endParaRPr lang="en-US"/>
        </a:p>
      </dgm:t>
    </dgm:pt>
  </dgm:ptLst>
  <dgm:cxnLst>
    <dgm:cxn modelId="{C707CFC7-B149-4880-AB5F-9377FFABD327}" type="presOf" srcId="{34AE6C00-E82E-4F5A-ADC1-2373DAFA0179}" destId="{7A6C5D85-BB10-44E6-8E02-256F85D4EFEE}" srcOrd="0" destOrd="0" presId="urn:microsoft.com/office/officeart/2005/8/layout/vList2"/>
    <dgm:cxn modelId="{B035A2D6-8D7C-427F-93D7-B57E86A0D727}" srcId="{3A2A51FB-4D4C-4167-BC3C-62022BE82EDC}" destId="{34AE6C00-E82E-4F5A-ADC1-2373DAFA0179}" srcOrd="1" destOrd="0" parTransId="{B12918D7-165E-43CC-B136-686939411346}" sibTransId="{4CB08346-F3E6-4BA5-9845-A8AD3CA2BCA5}"/>
    <dgm:cxn modelId="{05B23418-DE3D-4E25-933A-62FD31879A43}" type="presOf" srcId="{3A2A51FB-4D4C-4167-BC3C-62022BE82EDC}" destId="{35B4CADF-0E61-40A3-B142-336B0DC737E4}" srcOrd="0" destOrd="0" presId="urn:microsoft.com/office/officeart/2005/8/layout/vList2"/>
    <dgm:cxn modelId="{76E4FEAC-2A1A-46A3-9D4B-521F80F4D609}" srcId="{3A2A51FB-4D4C-4167-BC3C-62022BE82EDC}" destId="{1C6AAB5B-31EC-4EFC-9440-1547A50E77C0}" srcOrd="0" destOrd="0" parTransId="{16680CF4-E5BB-4C91-A4DC-5EC0BE09A786}" sibTransId="{30E4B522-A6CA-4F71-8802-37388FAC0EA4}"/>
    <dgm:cxn modelId="{89E12F62-1886-435F-AB7B-B25A25D1410D}" type="presOf" srcId="{1C6AAB5B-31EC-4EFC-9440-1547A50E77C0}" destId="{534B1E80-0B43-4C06-B5A9-1529F2969C4E}" srcOrd="0" destOrd="0" presId="urn:microsoft.com/office/officeart/2005/8/layout/vList2"/>
    <dgm:cxn modelId="{298CD236-9F21-4F3A-9C96-C47177718865}" type="presParOf" srcId="{35B4CADF-0E61-40A3-B142-336B0DC737E4}" destId="{534B1E80-0B43-4C06-B5A9-1529F2969C4E}" srcOrd="0" destOrd="0" presId="urn:microsoft.com/office/officeart/2005/8/layout/vList2"/>
    <dgm:cxn modelId="{260BAF3B-2E72-4829-B4F3-89E663EE26F8}" type="presParOf" srcId="{35B4CADF-0E61-40A3-B142-336B0DC737E4}" destId="{258F9078-853A-4CF1-B5DA-89790B65ECF6}" srcOrd="1" destOrd="0" presId="urn:microsoft.com/office/officeart/2005/8/layout/vList2"/>
    <dgm:cxn modelId="{DA88FF65-C0DA-4745-8017-19DD32EE7700}" type="presParOf" srcId="{35B4CADF-0E61-40A3-B142-336B0DC737E4}" destId="{7A6C5D85-BB10-44E6-8E02-256F85D4E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2A51FB-4D4C-4167-BC3C-62022BE82ED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C6AAB5B-31EC-4EFC-9440-1547A50E77C0}">
      <dgm:prSet phldrT="[Text]" custT="1"/>
      <dgm:spPr/>
      <dgm:t>
        <a:bodyPr/>
        <a:lstStyle/>
        <a:p>
          <a:r>
            <a:rPr lang="en-US" sz="2000" b="0" dirty="0"/>
            <a:t>Most communities use combination systems</a:t>
          </a:r>
        </a:p>
      </dgm:t>
    </dgm:pt>
    <dgm:pt modelId="{16680CF4-E5BB-4C91-A4DC-5EC0BE09A786}" type="parTrans" cxnId="{76E4FEAC-2A1A-46A3-9D4B-521F80F4D609}">
      <dgm:prSet/>
      <dgm:spPr/>
      <dgm:t>
        <a:bodyPr/>
        <a:lstStyle/>
        <a:p>
          <a:endParaRPr lang="en-US"/>
        </a:p>
      </dgm:t>
    </dgm:pt>
    <dgm:pt modelId="{30E4B522-A6CA-4F71-8802-37388FAC0EA4}" type="sibTrans" cxnId="{76E4FEAC-2A1A-46A3-9D4B-521F80F4D609}">
      <dgm:prSet/>
      <dgm:spPr/>
      <dgm:t>
        <a:bodyPr/>
        <a:lstStyle/>
        <a:p>
          <a:endParaRPr lang="en-US"/>
        </a:p>
      </dgm:t>
    </dgm:pt>
    <dgm:pt modelId="{F55CF22C-4C39-4807-B7BA-409339D41367}">
      <dgm:prSet phldrT="[Text]" custT="1"/>
      <dgm:spPr/>
      <dgm:t>
        <a:bodyPr/>
        <a:lstStyle/>
        <a:p>
          <a:r>
            <a:rPr lang="en-US" sz="2000" b="0" dirty="0"/>
            <a:t>Consist of both gravity tanks and the direct pumping process</a:t>
          </a:r>
        </a:p>
      </dgm:t>
    </dgm:pt>
    <dgm:pt modelId="{71582B5D-A1E5-48A5-8A83-E4F07F880798}" type="parTrans" cxnId="{3CFF0732-936B-490B-A4DC-629DC9257AB8}">
      <dgm:prSet/>
      <dgm:spPr/>
      <dgm:t>
        <a:bodyPr/>
        <a:lstStyle/>
        <a:p>
          <a:endParaRPr lang="en-US"/>
        </a:p>
      </dgm:t>
    </dgm:pt>
    <dgm:pt modelId="{7EB3EC11-88FB-4F87-BFCF-A300022605D4}" type="sibTrans" cxnId="{3CFF0732-936B-490B-A4DC-629DC9257AB8}">
      <dgm:prSet/>
      <dgm:spPr/>
      <dgm:t>
        <a:bodyPr/>
        <a:lstStyle/>
        <a:p>
          <a:endParaRPr lang="en-US"/>
        </a:p>
      </dgm:t>
    </dgm:pt>
    <dgm:pt modelId="{9B72EB8B-5C44-4F96-AB2E-FD461DBDF70C}">
      <dgm:prSet phldrT="[Text]" custT="1"/>
      <dgm:spPr>
        <a:solidFill>
          <a:schemeClr val="accent6">
            <a:lumMod val="75000"/>
          </a:schemeClr>
        </a:solidFill>
      </dgm:spPr>
      <dgm:t>
        <a:bodyPr/>
        <a:lstStyle/>
        <a:p>
          <a:r>
            <a:rPr lang="x-none" sz="2000" b="0" u="none" dirty="0"/>
            <a:t>Water is pumped into the distribution system</a:t>
          </a:r>
          <a:endParaRPr lang="en-US" sz="2000" b="0" dirty="0"/>
        </a:p>
      </dgm:t>
    </dgm:pt>
    <dgm:pt modelId="{E04CBFFF-FBF0-4ADF-ACED-51D4B0C09031}" type="parTrans" cxnId="{D6FBA38B-328F-49EA-A6EE-65FE653ECD45}">
      <dgm:prSet/>
      <dgm:spPr/>
      <dgm:t>
        <a:bodyPr/>
        <a:lstStyle/>
        <a:p>
          <a:endParaRPr lang="en-US"/>
        </a:p>
      </dgm:t>
    </dgm:pt>
    <dgm:pt modelId="{1F0AB0EE-29BE-4ADB-8968-D5440CA5E29B}" type="sibTrans" cxnId="{D6FBA38B-328F-49EA-A6EE-65FE653ECD45}">
      <dgm:prSet/>
      <dgm:spPr/>
      <dgm:t>
        <a:bodyPr/>
        <a:lstStyle/>
        <a:p>
          <a:endParaRPr lang="en-US"/>
        </a:p>
      </dgm:t>
    </dgm:pt>
    <dgm:pt modelId="{28914BA6-F320-4456-9013-286604F97655}">
      <dgm:prSet phldrT="[Text]" custT="1"/>
      <dgm:spPr>
        <a:solidFill>
          <a:schemeClr val="accent6">
            <a:lumMod val="50000"/>
          </a:schemeClr>
        </a:solidFill>
      </dgm:spPr>
      <dgm:t>
        <a:bodyPr/>
        <a:lstStyle/>
        <a:p>
          <a:r>
            <a:rPr lang="en-US" sz="2000" b="0" u="none" dirty="0"/>
            <a:t>E</a:t>
          </a:r>
          <a:r>
            <a:rPr lang="x-none" sz="2000" b="0" u="none" dirty="0"/>
            <a:t>levated storage tanks provide gravitational pressure</a:t>
          </a:r>
          <a:endParaRPr lang="en-US" sz="2000" b="0" dirty="0"/>
        </a:p>
      </dgm:t>
    </dgm:pt>
    <dgm:pt modelId="{2D7293B2-730F-45E8-82CC-B178584962B6}" type="parTrans" cxnId="{17C8FD52-C298-46BC-932A-612B4458A3E2}">
      <dgm:prSet/>
      <dgm:spPr/>
      <dgm:t>
        <a:bodyPr/>
        <a:lstStyle/>
        <a:p>
          <a:endParaRPr lang="en-US"/>
        </a:p>
      </dgm:t>
    </dgm:pt>
    <dgm:pt modelId="{98588DB7-2A73-4E47-882A-58FA22A38AD3}" type="sibTrans" cxnId="{17C8FD52-C298-46BC-932A-612B4458A3E2}">
      <dgm:prSet/>
      <dgm:spPr/>
      <dgm:t>
        <a:bodyPr/>
        <a:lstStyle/>
        <a:p>
          <a:endParaRPr lang="en-US"/>
        </a:p>
      </dgm:t>
    </dgm:pt>
    <dgm:pt modelId="{35B4CADF-0E61-40A3-B142-336B0DC737E4}" type="pres">
      <dgm:prSet presAssocID="{3A2A51FB-4D4C-4167-BC3C-62022BE82EDC}" presName="linear" presStyleCnt="0">
        <dgm:presLayoutVars>
          <dgm:animLvl val="lvl"/>
          <dgm:resizeHandles val="exact"/>
        </dgm:presLayoutVars>
      </dgm:prSet>
      <dgm:spPr/>
      <dgm:t>
        <a:bodyPr/>
        <a:lstStyle/>
        <a:p>
          <a:endParaRPr lang="en-US"/>
        </a:p>
      </dgm:t>
    </dgm:pt>
    <dgm:pt modelId="{534B1E80-0B43-4C06-B5A9-1529F2969C4E}" type="pres">
      <dgm:prSet presAssocID="{1C6AAB5B-31EC-4EFC-9440-1547A50E77C0}" presName="parentText" presStyleLbl="node1" presStyleIdx="0" presStyleCnt="4">
        <dgm:presLayoutVars>
          <dgm:chMax val="0"/>
          <dgm:bulletEnabled val="1"/>
        </dgm:presLayoutVars>
      </dgm:prSet>
      <dgm:spPr/>
      <dgm:t>
        <a:bodyPr/>
        <a:lstStyle/>
        <a:p>
          <a:endParaRPr lang="en-US"/>
        </a:p>
      </dgm:t>
    </dgm:pt>
    <dgm:pt modelId="{258F9078-853A-4CF1-B5DA-89790B65ECF6}" type="pres">
      <dgm:prSet presAssocID="{30E4B522-A6CA-4F71-8802-37388FAC0EA4}" presName="spacer" presStyleCnt="0"/>
      <dgm:spPr/>
    </dgm:pt>
    <dgm:pt modelId="{5438DC12-7549-4BC7-B095-409D754594A6}" type="pres">
      <dgm:prSet presAssocID="{F55CF22C-4C39-4807-B7BA-409339D41367}" presName="parentText" presStyleLbl="node1" presStyleIdx="1" presStyleCnt="4">
        <dgm:presLayoutVars>
          <dgm:chMax val="0"/>
          <dgm:bulletEnabled val="1"/>
        </dgm:presLayoutVars>
      </dgm:prSet>
      <dgm:spPr/>
      <dgm:t>
        <a:bodyPr/>
        <a:lstStyle/>
        <a:p>
          <a:endParaRPr lang="en-US"/>
        </a:p>
      </dgm:t>
    </dgm:pt>
    <dgm:pt modelId="{43958C0B-1006-4CD6-BBBB-F7B1047B719C}" type="pres">
      <dgm:prSet presAssocID="{7EB3EC11-88FB-4F87-BFCF-A300022605D4}" presName="spacer" presStyleCnt="0"/>
      <dgm:spPr/>
    </dgm:pt>
    <dgm:pt modelId="{F4449BC3-81A3-4814-B42E-F17C4885410C}" type="pres">
      <dgm:prSet presAssocID="{9B72EB8B-5C44-4F96-AB2E-FD461DBDF70C}" presName="parentText" presStyleLbl="node1" presStyleIdx="2" presStyleCnt="4">
        <dgm:presLayoutVars>
          <dgm:chMax val="0"/>
          <dgm:bulletEnabled val="1"/>
        </dgm:presLayoutVars>
      </dgm:prSet>
      <dgm:spPr/>
      <dgm:t>
        <a:bodyPr/>
        <a:lstStyle/>
        <a:p>
          <a:endParaRPr lang="en-US"/>
        </a:p>
      </dgm:t>
    </dgm:pt>
    <dgm:pt modelId="{3B9F3131-9FE3-437F-9DCB-735FD8800AAE}" type="pres">
      <dgm:prSet presAssocID="{1F0AB0EE-29BE-4ADB-8968-D5440CA5E29B}" presName="spacer" presStyleCnt="0"/>
      <dgm:spPr/>
    </dgm:pt>
    <dgm:pt modelId="{9FE490A0-C2E8-4E41-917E-04FDF4D64456}" type="pres">
      <dgm:prSet presAssocID="{28914BA6-F320-4456-9013-286604F97655}" presName="parentText" presStyleLbl="node1" presStyleIdx="3" presStyleCnt="4">
        <dgm:presLayoutVars>
          <dgm:chMax val="0"/>
          <dgm:bulletEnabled val="1"/>
        </dgm:presLayoutVars>
      </dgm:prSet>
      <dgm:spPr/>
      <dgm:t>
        <a:bodyPr/>
        <a:lstStyle/>
        <a:p>
          <a:endParaRPr lang="en-US"/>
        </a:p>
      </dgm:t>
    </dgm:pt>
  </dgm:ptLst>
  <dgm:cxnLst>
    <dgm:cxn modelId="{76E4FEAC-2A1A-46A3-9D4B-521F80F4D609}" srcId="{3A2A51FB-4D4C-4167-BC3C-62022BE82EDC}" destId="{1C6AAB5B-31EC-4EFC-9440-1547A50E77C0}" srcOrd="0" destOrd="0" parTransId="{16680CF4-E5BB-4C91-A4DC-5EC0BE09A786}" sibTransId="{30E4B522-A6CA-4F71-8802-37388FAC0EA4}"/>
    <dgm:cxn modelId="{CE6BAF39-4274-41C6-9BEC-4AD1A8144158}" type="presOf" srcId="{1C6AAB5B-31EC-4EFC-9440-1547A50E77C0}" destId="{534B1E80-0B43-4C06-B5A9-1529F2969C4E}" srcOrd="0" destOrd="0" presId="urn:microsoft.com/office/officeart/2005/8/layout/vList2"/>
    <dgm:cxn modelId="{B93521DC-786B-4842-BD3B-9C660004C203}" type="presOf" srcId="{28914BA6-F320-4456-9013-286604F97655}" destId="{9FE490A0-C2E8-4E41-917E-04FDF4D64456}" srcOrd="0" destOrd="0" presId="urn:microsoft.com/office/officeart/2005/8/layout/vList2"/>
    <dgm:cxn modelId="{9D89CF2D-F132-4D8C-A65A-531423D05BEF}" type="presOf" srcId="{F55CF22C-4C39-4807-B7BA-409339D41367}" destId="{5438DC12-7549-4BC7-B095-409D754594A6}" srcOrd="0" destOrd="0" presId="urn:microsoft.com/office/officeart/2005/8/layout/vList2"/>
    <dgm:cxn modelId="{17C8FD52-C298-46BC-932A-612B4458A3E2}" srcId="{3A2A51FB-4D4C-4167-BC3C-62022BE82EDC}" destId="{28914BA6-F320-4456-9013-286604F97655}" srcOrd="3" destOrd="0" parTransId="{2D7293B2-730F-45E8-82CC-B178584962B6}" sibTransId="{98588DB7-2A73-4E47-882A-58FA22A38AD3}"/>
    <dgm:cxn modelId="{0EC33E0D-6E7A-49D5-9209-7F3752FC5F92}" type="presOf" srcId="{9B72EB8B-5C44-4F96-AB2E-FD461DBDF70C}" destId="{F4449BC3-81A3-4814-B42E-F17C4885410C}" srcOrd="0" destOrd="0" presId="urn:microsoft.com/office/officeart/2005/8/layout/vList2"/>
    <dgm:cxn modelId="{D6FBA38B-328F-49EA-A6EE-65FE653ECD45}" srcId="{3A2A51FB-4D4C-4167-BC3C-62022BE82EDC}" destId="{9B72EB8B-5C44-4F96-AB2E-FD461DBDF70C}" srcOrd="2" destOrd="0" parTransId="{E04CBFFF-FBF0-4ADF-ACED-51D4B0C09031}" sibTransId="{1F0AB0EE-29BE-4ADB-8968-D5440CA5E29B}"/>
    <dgm:cxn modelId="{3CFF0732-936B-490B-A4DC-629DC9257AB8}" srcId="{3A2A51FB-4D4C-4167-BC3C-62022BE82EDC}" destId="{F55CF22C-4C39-4807-B7BA-409339D41367}" srcOrd="1" destOrd="0" parTransId="{71582B5D-A1E5-48A5-8A83-E4F07F880798}" sibTransId="{7EB3EC11-88FB-4F87-BFCF-A300022605D4}"/>
    <dgm:cxn modelId="{E4F69A05-9569-406D-9633-1BEF6544F573}" type="presOf" srcId="{3A2A51FB-4D4C-4167-BC3C-62022BE82EDC}" destId="{35B4CADF-0E61-40A3-B142-336B0DC737E4}" srcOrd="0" destOrd="0" presId="urn:microsoft.com/office/officeart/2005/8/layout/vList2"/>
    <dgm:cxn modelId="{840478F8-4902-4277-AF19-92E277293830}" type="presParOf" srcId="{35B4CADF-0E61-40A3-B142-336B0DC737E4}" destId="{534B1E80-0B43-4C06-B5A9-1529F2969C4E}" srcOrd="0" destOrd="0" presId="urn:microsoft.com/office/officeart/2005/8/layout/vList2"/>
    <dgm:cxn modelId="{A76B2FA2-9F7F-49C0-8428-83DC92F451AC}" type="presParOf" srcId="{35B4CADF-0E61-40A3-B142-336B0DC737E4}" destId="{258F9078-853A-4CF1-B5DA-89790B65ECF6}" srcOrd="1" destOrd="0" presId="urn:microsoft.com/office/officeart/2005/8/layout/vList2"/>
    <dgm:cxn modelId="{B658F742-9CA7-4D06-9BE6-7185CAA1673E}" type="presParOf" srcId="{35B4CADF-0E61-40A3-B142-336B0DC737E4}" destId="{5438DC12-7549-4BC7-B095-409D754594A6}" srcOrd="2" destOrd="0" presId="urn:microsoft.com/office/officeart/2005/8/layout/vList2"/>
    <dgm:cxn modelId="{AD64F8FB-EDE7-4284-AC3F-9B18CFF3F967}" type="presParOf" srcId="{35B4CADF-0E61-40A3-B142-336B0DC737E4}" destId="{43958C0B-1006-4CD6-BBBB-F7B1047B719C}" srcOrd="3" destOrd="0" presId="urn:microsoft.com/office/officeart/2005/8/layout/vList2"/>
    <dgm:cxn modelId="{327B13D7-C0E7-4644-9A6B-01EC28D03C1F}" type="presParOf" srcId="{35B4CADF-0E61-40A3-B142-336B0DC737E4}" destId="{F4449BC3-81A3-4814-B42E-F17C4885410C}" srcOrd="4" destOrd="0" presId="urn:microsoft.com/office/officeart/2005/8/layout/vList2"/>
    <dgm:cxn modelId="{C44C8301-6235-41A2-9D7A-8DBD55533055}" type="presParOf" srcId="{35B4CADF-0E61-40A3-B142-336B0DC737E4}" destId="{3B9F3131-9FE3-437F-9DCB-735FD8800AAE}" srcOrd="5" destOrd="0" presId="urn:microsoft.com/office/officeart/2005/8/layout/vList2"/>
    <dgm:cxn modelId="{E49C1EB9-FBA3-43D8-B7AF-4D2AE9E24CB6}" type="presParOf" srcId="{35B4CADF-0E61-40A3-B142-336B0DC737E4}" destId="{9FE490A0-C2E8-4E41-917E-04FDF4D6445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408D1CD-C123-4CBB-9564-7122E6D9CE8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70BFBE5-5A5D-437F-A5BC-1DD4A5D77FF8}">
      <dgm:prSet phldrT="[Text]" custT="1"/>
      <dgm:spPr/>
      <dgm:t>
        <a:bodyPr/>
        <a:lstStyle/>
        <a:p>
          <a:r>
            <a:rPr lang="en-US" sz="2800" b="0" dirty="0"/>
            <a:t>Consists of a network of pipes, storage tanks, control valves, and hydrants throughout the community or service area that carry the water under pressure to the points of use</a:t>
          </a:r>
        </a:p>
      </dgm:t>
    </dgm:pt>
    <dgm:pt modelId="{142540B6-F675-45D5-92E9-92622C53E201}" type="parTrans" cxnId="{EDBE75BC-257F-4E77-9C48-3C8BCA11B9BE}">
      <dgm:prSet/>
      <dgm:spPr/>
      <dgm:t>
        <a:bodyPr/>
        <a:lstStyle/>
        <a:p>
          <a:endParaRPr lang="en-US"/>
        </a:p>
      </dgm:t>
    </dgm:pt>
    <dgm:pt modelId="{1289283A-5953-4E99-A1F1-51840835C481}" type="sibTrans" cxnId="{EDBE75BC-257F-4E77-9C48-3C8BCA11B9BE}">
      <dgm:prSet/>
      <dgm:spPr/>
      <dgm:t>
        <a:bodyPr/>
        <a:lstStyle/>
        <a:p>
          <a:endParaRPr lang="en-US"/>
        </a:p>
      </dgm:t>
    </dgm:pt>
    <dgm:pt modelId="{A3B139C9-08B2-487B-83D8-E97F3353D9BC}" type="pres">
      <dgm:prSet presAssocID="{1408D1CD-C123-4CBB-9564-7122E6D9CE86}" presName="linear" presStyleCnt="0">
        <dgm:presLayoutVars>
          <dgm:animLvl val="lvl"/>
          <dgm:resizeHandles val="exact"/>
        </dgm:presLayoutVars>
      </dgm:prSet>
      <dgm:spPr/>
      <dgm:t>
        <a:bodyPr/>
        <a:lstStyle/>
        <a:p>
          <a:endParaRPr lang="en-US"/>
        </a:p>
      </dgm:t>
    </dgm:pt>
    <dgm:pt modelId="{2398F6D6-AD14-4495-A69B-8F772F44D959}" type="pres">
      <dgm:prSet presAssocID="{870BFBE5-5A5D-437F-A5BC-1DD4A5D77FF8}" presName="parentText" presStyleLbl="node1" presStyleIdx="0" presStyleCnt="1">
        <dgm:presLayoutVars>
          <dgm:chMax val="0"/>
          <dgm:bulletEnabled val="1"/>
        </dgm:presLayoutVars>
      </dgm:prSet>
      <dgm:spPr/>
      <dgm:t>
        <a:bodyPr/>
        <a:lstStyle/>
        <a:p>
          <a:endParaRPr lang="en-US"/>
        </a:p>
      </dgm:t>
    </dgm:pt>
  </dgm:ptLst>
  <dgm:cxnLst>
    <dgm:cxn modelId="{8E887053-7730-4B39-B2B6-61EB90E9B146}" type="presOf" srcId="{1408D1CD-C123-4CBB-9564-7122E6D9CE86}" destId="{A3B139C9-08B2-487B-83D8-E97F3353D9BC}" srcOrd="0" destOrd="0" presId="urn:microsoft.com/office/officeart/2005/8/layout/vList2"/>
    <dgm:cxn modelId="{3CABA879-1311-4A6C-B736-20AC65B47353}" type="presOf" srcId="{870BFBE5-5A5D-437F-A5BC-1DD4A5D77FF8}" destId="{2398F6D6-AD14-4495-A69B-8F772F44D959}" srcOrd="0" destOrd="0" presId="urn:microsoft.com/office/officeart/2005/8/layout/vList2"/>
    <dgm:cxn modelId="{EDBE75BC-257F-4E77-9C48-3C8BCA11B9BE}" srcId="{1408D1CD-C123-4CBB-9564-7122E6D9CE86}" destId="{870BFBE5-5A5D-437F-A5BC-1DD4A5D77FF8}" srcOrd="0" destOrd="0" parTransId="{142540B6-F675-45D5-92E9-92622C53E201}" sibTransId="{1289283A-5953-4E99-A1F1-51840835C481}"/>
    <dgm:cxn modelId="{056B6179-8581-4DC7-87CE-973BD5CC626A}" type="presParOf" srcId="{A3B139C9-08B2-487B-83D8-E97F3353D9BC}" destId="{2398F6D6-AD14-4495-A69B-8F772F44D95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08D1CD-C123-4CBB-9564-7122E6D9CE8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70BFBE5-5A5D-437F-A5BC-1DD4A5D77FF8}">
      <dgm:prSet phldrT="[Text]" custT="1"/>
      <dgm:spPr/>
      <dgm:t>
        <a:bodyPr/>
        <a:lstStyle/>
        <a:p>
          <a:r>
            <a:rPr lang="x-none" sz="1800" b="0" u="none" dirty="0"/>
            <a:t>Fire hydrants, gate valves, elevated storage, and reservoirs are secondary parts of the distribution system</a:t>
          </a:r>
          <a:endParaRPr lang="en-US" sz="1800" b="0" dirty="0"/>
        </a:p>
      </dgm:t>
    </dgm:pt>
    <dgm:pt modelId="{142540B6-F675-45D5-92E9-92622C53E201}" type="parTrans" cxnId="{EDBE75BC-257F-4E77-9C48-3C8BCA11B9BE}">
      <dgm:prSet/>
      <dgm:spPr/>
      <dgm:t>
        <a:bodyPr/>
        <a:lstStyle/>
        <a:p>
          <a:endParaRPr lang="en-US"/>
        </a:p>
      </dgm:t>
    </dgm:pt>
    <dgm:pt modelId="{1289283A-5953-4E99-A1F1-51840835C481}" type="sibTrans" cxnId="{EDBE75BC-257F-4E77-9C48-3C8BCA11B9BE}">
      <dgm:prSet/>
      <dgm:spPr/>
      <dgm:t>
        <a:bodyPr/>
        <a:lstStyle/>
        <a:p>
          <a:endParaRPr lang="en-US"/>
        </a:p>
      </dgm:t>
    </dgm:pt>
    <dgm:pt modelId="{5DC24E94-3F51-4169-9E3B-343B55AB9734}">
      <dgm:prSet custT="1"/>
      <dgm:spPr>
        <a:solidFill>
          <a:schemeClr val="accent6">
            <a:lumMod val="75000"/>
          </a:schemeClr>
        </a:solidFill>
      </dgm:spPr>
      <dgm:t>
        <a:bodyPr/>
        <a:lstStyle/>
        <a:p>
          <a:r>
            <a:rPr lang="x-none" sz="1800" b="0" u="none" dirty="0"/>
            <a:t>The term </a:t>
          </a:r>
          <a:r>
            <a:rPr lang="en-US" sz="1800" b="0" u="none" dirty="0"/>
            <a:t>“</a:t>
          </a:r>
          <a:r>
            <a:rPr lang="x-none" sz="1800" b="0" u="none" dirty="0"/>
            <a:t>grid</a:t>
          </a:r>
          <a:r>
            <a:rPr lang="en-US" sz="1800" b="0" u="none" dirty="0"/>
            <a:t>”</a:t>
          </a:r>
          <a:r>
            <a:rPr lang="x-none" sz="1800" b="0" u="none" dirty="0"/>
            <a:t> or </a:t>
          </a:r>
          <a:r>
            <a:rPr lang="en-US" sz="1800" b="0" u="none" dirty="0"/>
            <a:t>“</a:t>
          </a:r>
          <a:r>
            <a:rPr lang="x-none" sz="1800" b="0" u="none" dirty="0"/>
            <a:t>gridiron</a:t>
          </a:r>
          <a:r>
            <a:rPr lang="en-US" sz="1800" b="0" u="none" dirty="0"/>
            <a:t>”</a:t>
          </a:r>
          <a:r>
            <a:rPr lang="x-none" sz="1800" b="0" u="none" dirty="0"/>
            <a:t> describes the interlocking network of water mains that compose a water distribution system</a:t>
          </a:r>
          <a:endParaRPr lang="en-US" sz="1800" b="0" u="none" dirty="0"/>
        </a:p>
      </dgm:t>
    </dgm:pt>
    <dgm:pt modelId="{BCACDA5C-EB70-4CD1-8E63-5F582B87AEB6}" type="parTrans" cxnId="{4D4C4C03-81A2-495B-A75E-443628E65DC8}">
      <dgm:prSet/>
      <dgm:spPr/>
      <dgm:t>
        <a:bodyPr/>
        <a:lstStyle/>
        <a:p>
          <a:endParaRPr lang="en-US"/>
        </a:p>
      </dgm:t>
    </dgm:pt>
    <dgm:pt modelId="{14D4FDD1-7CFB-4A5A-BE59-DE842353A600}" type="sibTrans" cxnId="{4D4C4C03-81A2-495B-A75E-443628E65DC8}">
      <dgm:prSet/>
      <dgm:spPr/>
      <dgm:t>
        <a:bodyPr/>
        <a:lstStyle/>
        <a:p>
          <a:endParaRPr lang="en-US"/>
        </a:p>
      </dgm:t>
    </dgm:pt>
    <dgm:pt modelId="{A3B139C9-08B2-487B-83D8-E97F3353D9BC}" type="pres">
      <dgm:prSet presAssocID="{1408D1CD-C123-4CBB-9564-7122E6D9CE86}" presName="linear" presStyleCnt="0">
        <dgm:presLayoutVars>
          <dgm:animLvl val="lvl"/>
          <dgm:resizeHandles val="exact"/>
        </dgm:presLayoutVars>
      </dgm:prSet>
      <dgm:spPr/>
      <dgm:t>
        <a:bodyPr/>
        <a:lstStyle/>
        <a:p>
          <a:endParaRPr lang="en-US"/>
        </a:p>
      </dgm:t>
    </dgm:pt>
    <dgm:pt modelId="{2398F6D6-AD14-4495-A69B-8F772F44D959}" type="pres">
      <dgm:prSet presAssocID="{870BFBE5-5A5D-437F-A5BC-1DD4A5D77FF8}" presName="parentText" presStyleLbl="node1" presStyleIdx="0" presStyleCnt="2">
        <dgm:presLayoutVars>
          <dgm:chMax val="0"/>
          <dgm:bulletEnabled val="1"/>
        </dgm:presLayoutVars>
      </dgm:prSet>
      <dgm:spPr/>
      <dgm:t>
        <a:bodyPr/>
        <a:lstStyle/>
        <a:p>
          <a:endParaRPr lang="en-US"/>
        </a:p>
      </dgm:t>
    </dgm:pt>
    <dgm:pt modelId="{DA8B1D77-EC88-4C66-AF0C-7B42164F7E81}" type="pres">
      <dgm:prSet presAssocID="{1289283A-5953-4E99-A1F1-51840835C481}" presName="spacer" presStyleCnt="0"/>
      <dgm:spPr/>
    </dgm:pt>
    <dgm:pt modelId="{C257535D-232E-404C-AF57-EF8742431ECC}" type="pres">
      <dgm:prSet presAssocID="{5DC24E94-3F51-4169-9E3B-343B55AB9734}" presName="parentText" presStyleLbl="node1" presStyleIdx="1" presStyleCnt="2">
        <dgm:presLayoutVars>
          <dgm:chMax val="0"/>
          <dgm:bulletEnabled val="1"/>
        </dgm:presLayoutVars>
      </dgm:prSet>
      <dgm:spPr/>
      <dgm:t>
        <a:bodyPr/>
        <a:lstStyle/>
        <a:p>
          <a:endParaRPr lang="en-US"/>
        </a:p>
      </dgm:t>
    </dgm:pt>
  </dgm:ptLst>
  <dgm:cxnLst>
    <dgm:cxn modelId="{97E72BB5-7338-4D40-9F5E-9D737A728131}" type="presOf" srcId="{5DC24E94-3F51-4169-9E3B-343B55AB9734}" destId="{C257535D-232E-404C-AF57-EF8742431ECC}" srcOrd="0" destOrd="0" presId="urn:microsoft.com/office/officeart/2005/8/layout/vList2"/>
    <dgm:cxn modelId="{4D4C4C03-81A2-495B-A75E-443628E65DC8}" srcId="{1408D1CD-C123-4CBB-9564-7122E6D9CE86}" destId="{5DC24E94-3F51-4169-9E3B-343B55AB9734}" srcOrd="1" destOrd="0" parTransId="{BCACDA5C-EB70-4CD1-8E63-5F582B87AEB6}" sibTransId="{14D4FDD1-7CFB-4A5A-BE59-DE842353A600}"/>
    <dgm:cxn modelId="{78324AD1-C4A3-4D8B-8CED-3B425A1C894C}" type="presOf" srcId="{870BFBE5-5A5D-437F-A5BC-1DD4A5D77FF8}" destId="{2398F6D6-AD14-4495-A69B-8F772F44D959}" srcOrd="0" destOrd="0" presId="urn:microsoft.com/office/officeart/2005/8/layout/vList2"/>
    <dgm:cxn modelId="{8C0F75B9-C3B4-4F7A-9796-351CC6C08118}" type="presOf" srcId="{1408D1CD-C123-4CBB-9564-7122E6D9CE86}" destId="{A3B139C9-08B2-487B-83D8-E97F3353D9BC}" srcOrd="0" destOrd="0" presId="urn:microsoft.com/office/officeart/2005/8/layout/vList2"/>
    <dgm:cxn modelId="{EDBE75BC-257F-4E77-9C48-3C8BCA11B9BE}" srcId="{1408D1CD-C123-4CBB-9564-7122E6D9CE86}" destId="{870BFBE5-5A5D-437F-A5BC-1DD4A5D77FF8}" srcOrd="0" destOrd="0" parTransId="{142540B6-F675-45D5-92E9-92622C53E201}" sibTransId="{1289283A-5953-4E99-A1F1-51840835C481}"/>
    <dgm:cxn modelId="{86DA746D-4389-4C76-A391-5FE3F763C5DF}" type="presParOf" srcId="{A3B139C9-08B2-487B-83D8-E97F3353D9BC}" destId="{2398F6D6-AD14-4495-A69B-8F772F44D959}" srcOrd="0" destOrd="0" presId="urn:microsoft.com/office/officeart/2005/8/layout/vList2"/>
    <dgm:cxn modelId="{DFE989C5-9556-43E3-9517-DD47CF045AC1}" type="presParOf" srcId="{A3B139C9-08B2-487B-83D8-E97F3353D9BC}" destId="{DA8B1D77-EC88-4C66-AF0C-7B42164F7E81}" srcOrd="1" destOrd="0" presId="urn:microsoft.com/office/officeart/2005/8/layout/vList2"/>
    <dgm:cxn modelId="{DC40E5CD-17A4-4347-9509-30AF8A5B6BCE}" type="presParOf" srcId="{A3B139C9-08B2-487B-83D8-E97F3353D9BC}" destId="{C257535D-232E-404C-AF57-EF8742431EC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24779-D345-450B-85C3-9C3D3C24E91A}"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B5F575AE-F02B-4EB0-B70B-D907EACD62E0}">
      <dgm:prSet phldrT="[Text]" custT="1"/>
      <dgm:spPr/>
      <dgm:t>
        <a:bodyPr/>
        <a:lstStyle/>
        <a:p>
          <a:r>
            <a:rPr lang="en-US" sz="2400" b="0" dirty="0"/>
            <a:t>Private systems</a:t>
          </a:r>
        </a:p>
      </dgm:t>
    </dgm:pt>
    <dgm:pt modelId="{7252908E-7D5C-4FD6-90E4-4B226826E32F}" type="parTrans" cxnId="{4F8FE2EC-B436-4C20-AC76-86FCA4FA430D}">
      <dgm:prSet/>
      <dgm:spPr/>
      <dgm:t>
        <a:bodyPr/>
        <a:lstStyle/>
        <a:p>
          <a:endParaRPr lang="en-US"/>
        </a:p>
      </dgm:t>
    </dgm:pt>
    <dgm:pt modelId="{BDF5AD5B-F510-4759-AB8E-CABBCB937814}" type="sibTrans" cxnId="{4F8FE2EC-B436-4C20-AC76-86FCA4FA430D}">
      <dgm:prSet/>
      <dgm:spPr/>
      <dgm:t>
        <a:bodyPr/>
        <a:lstStyle/>
        <a:p>
          <a:endParaRPr lang="en-US"/>
        </a:p>
      </dgm:t>
    </dgm:pt>
    <dgm:pt modelId="{C210EC39-F007-4D76-9076-EB0D273FDBE4}">
      <dgm:prSet phldrT="[Text]" custT="1"/>
      <dgm:spPr/>
      <dgm:t>
        <a:bodyPr/>
        <a:lstStyle/>
        <a:p>
          <a:r>
            <a:rPr lang="en-US" sz="2000" b="0" dirty="0"/>
            <a:t>Provide water under contract</a:t>
          </a:r>
        </a:p>
      </dgm:t>
    </dgm:pt>
    <dgm:pt modelId="{2659C2BB-9E30-40D5-87BA-7AD0D75F5A93}" type="parTrans" cxnId="{E10BA29B-BF47-4013-B447-17BC61609EDC}">
      <dgm:prSet/>
      <dgm:spPr/>
      <dgm:t>
        <a:bodyPr/>
        <a:lstStyle/>
        <a:p>
          <a:endParaRPr lang="en-US"/>
        </a:p>
      </dgm:t>
    </dgm:pt>
    <dgm:pt modelId="{2DE788DF-2F29-456C-A392-EC09C5F14C13}" type="sibTrans" cxnId="{E10BA29B-BF47-4013-B447-17BC61609EDC}">
      <dgm:prSet/>
      <dgm:spPr/>
      <dgm:t>
        <a:bodyPr/>
        <a:lstStyle/>
        <a:p>
          <a:endParaRPr lang="en-US"/>
        </a:p>
      </dgm:t>
    </dgm:pt>
    <dgm:pt modelId="{06B0E4E0-C72B-40B0-8D58-AF956E24505B}">
      <dgm:prSet custT="1"/>
      <dgm:spPr/>
      <dgm:t>
        <a:bodyPr/>
        <a:lstStyle/>
        <a:p>
          <a:r>
            <a:rPr lang="en-US" sz="2000" b="0" u="none" dirty="0"/>
            <a:t>F</a:t>
          </a:r>
          <a:r>
            <a:rPr lang="x-none" sz="2000" b="0" u="none" dirty="0"/>
            <a:t>acility owner</a:t>
          </a:r>
          <a:r>
            <a:rPr lang="en-US" sz="2000" b="0" u="none" dirty="0"/>
            <a:t>s</a:t>
          </a:r>
          <a:r>
            <a:rPr lang="x-none" sz="2000" b="0" u="none" dirty="0"/>
            <a:t>/occupant</a:t>
          </a:r>
          <a:r>
            <a:rPr lang="en-US" sz="2000" b="0" u="none" dirty="0"/>
            <a:t>s</a:t>
          </a:r>
          <a:r>
            <a:rPr lang="x-none" sz="2000" b="0" u="none" dirty="0"/>
            <a:t> </a:t>
          </a:r>
          <a:r>
            <a:rPr lang="en-US" sz="2000" b="0" u="none" dirty="0"/>
            <a:t>are</a:t>
          </a:r>
          <a:r>
            <a:rPr lang="x-none" sz="2000" b="0" u="none" dirty="0"/>
            <a:t> responsible for </a:t>
          </a:r>
          <a:r>
            <a:rPr lang="x-none" sz="2000" b="0" u="none" dirty="0" smtClean="0"/>
            <a:t>inspection</a:t>
          </a:r>
          <a:r>
            <a:rPr lang="x-none" sz="2000" b="0" u="none" dirty="0"/>
            <a:t>, testing, and </a:t>
          </a:r>
          <a:r>
            <a:rPr lang="x-none" sz="2000" b="0" u="none" dirty="0" smtClean="0"/>
            <a:t>maintenance</a:t>
          </a:r>
          <a:endParaRPr lang="en-US" sz="2000" b="0" u="none" dirty="0"/>
        </a:p>
      </dgm:t>
    </dgm:pt>
    <dgm:pt modelId="{B7D4FA9D-0074-490C-B524-BF9A1C578F0E}" type="parTrans" cxnId="{D9033417-FBA6-47DB-9FDC-C56EA5FC6CB9}">
      <dgm:prSet/>
      <dgm:spPr/>
      <dgm:t>
        <a:bodyPr/>
        <a:lstStyle/>
        <a:p>
          <a:endParaRPr lang="en-US"/>
        </a:p>
      </dgm:t>
    </dgm:pt>
    <dgm:pt modelId="{A34BB166-3836-4B47-9DDE-D5AADE128CAD}" type="sibTrans" cxnId="{D9033417-FBA6-47DB-9FDC-C56EA5FC6CB9}">
      <dgm:prSet/>
      <dgm:spPr/>
      <dgm:t>
        <a:bodyPr/>
        <a:lstStyle/>
        <a:p>
          <a:endParaRPr lang="en-US"/>
        </a:p>
      </dgm:t>
    </dgm:pt>
    <dgm:pt modelId="{ADF930AF-66D2-43C9-B8B4-2C9B2C5CDE66}">
      <dgm:prSet custT="1"/>
      <dgm:spPr/>
      <dgm:t>
        <a:bodyPr/>
        <a:lstStyle/>
        <a:p>
          <a:r>
            <a:rPr lang="en-US" sz="2000" b="0" u="none" dirty="0"/>
            <a:t>M</a:t>
          </a:r>
          <a:r>
            <a:rPr lang="x-none" sz="2000" b="0" u="none" dirty="0"/>
            <a:t>ay </a:t>
          </a:r>
          <a:r>
            <a:rPr lang="x-none" sz="2000" b="0" u="none" dirty="0" smtClean="0"/>
            <a:t>be </a:t>
          </a:r>
          <a:r>
            <a:rPr lang="x-none" sz="2000" b="0" u="none" dirty="0"/>
            <a:t>required to determine that private water supply distribution systems have been properly tested, inspected, and maintained</a:t>
          </a:r>
          <a:endParaRPr lang="en-US" sz="2000" b="0" u="none" dirty="0"/>
        </a:p>
      </dgm:t>
    </dgm:pt>
    <dgm:pt modelId="{1101A69B-AA64-43CF-8853-207151B367B1}" type="parTrans" cxnId="{13720005-E879-4994-A51F-D1F415D9FA6B}">
      <dgm:prSet/>
      <dgm:spPr/>
      <dgm:t>
        <a:bodyPr/>
        <a:lstStyle/>
        <a:p>
          <a:endParaRPr lang="en-US"/>
        </a:p>
      </dgm:t>
    </dgm:pt>
    <dgm:pt modelId="{F83C928E-B325-4213-9D52-D5E26ED767AD}" type="sibTrans" cxnId="{13720005-E879-4994-A51F-D1F415D9FA6B}">
      <dgm:prSet/>
      <dgm:spPr/>
      <dgm:t>
        <a:bodyPr/>
        <a:lstStyle/>
        <a:p>
          <a:endParaRPr lang="en-US"/>
        </a:p>
      </dgm:t>
    </dgm:pt>
    <dgm:pt modelId="{4A919FA1-F77C-4C22-B3C8-C11ABA396A23}">
      <dgm:prSet custT="1"/>
      <dgm:spPr/>
      <dgm:t>
        <a:bodyPr/>
        <a:lstStyle/>
        <a:p>
          <a:r>
            <a:rPr lang="en-US" sz="2000" b="0" u="none" dirty="0"/>
            <a:t>M</a:t>
          </a:r>
          <a:r>
            <a:rPr lang="x-none" sz="2000" b="0" u="none" dirty="0"/>
            <a:t>ust be familiar</a:t>
          </a:r>
          <a:r>
            <a:rPr lang="en-US" sz="2000" b="0" u="none" dirty="0"/>
            <a:t> </a:t>
          </a:r>
          <a:r>
            <a:rPr lang="x-none" sz="2000" b="0" u="none" dirty="0"/>
            <a:t>with </a:t>
          </a:r>
          <a:r>
            <a:rPr lang="x-none" sz="2000" b="0" u="none" dirty="0" smtClean="0"/>
            <a:t>basic </a:t>
          </a:r>
          <a:r>
            <a:rPr lang="x-none" sz="2000" b="0" u="none" dirty="0"/>
            <a:t>principles of any private water supply distribution systems </a:t>
          </a:r>
          <a:r>
            <a:rPr lang="en-US" sz="2000" b="0" u="none" dirty="0"/>
            <a:t>in the </a:t>
          </a:r>
          <a:r>
            <a:rPr lang="x-none" sz="2000" b="0" u="none" dirty="0"/>
            <a:t>jurisdiction</a:t>
          </a:r>
          <a:endParaRPr lang="en-US" sz="2000" b="0" u="none" dirty="0"/>
        </a:p>
      </dgm:t>
    </dgm:pt>
    <dgm:pt modelId="{857EFE74-0320-416A-BBC9-F7E73B0C9E75}" type="parTrans" cxnId="{6D10F882-CB65-4954-8DFD-8E017DCDEC71}">
      <dgm:prSet/>
      <dgm:spPr/>
      <dgm:t>
        <a:bodyPr/>
        <a:lstStyle/>
        <a:p>
          <a:endParaRPr lang="en-US"/>
        </a:p>
      </dgm:t>
    </dgm:pt>
    <dgm:pt modelId="{A585CD3C-056C-441F-939C-497296410BCC}" type="sibTrans" cxnId="{6D10F882-CB65-4954-8DFD-8E017DCDEC71}">
      <dgm:prSet/>
      <dgm:spPr/>
      <dgm:t>
        <a:bodyPr/>
        <a:lstStyle/>
        <a:p>
          <a:endParaRPr lang="en-US"/>
        </a:p>
      </dgm:t>
    </dgm:pt>
    <dgm:pt modelId="{186C0082-C269-4D81-8E0A-359971F85F49}">
      <dgm:prSet phldrT="[Text]" custT="1"/>
      <dgm:spPr/>
      <dgm:t>
        <a:bodyPr/>
        <a:lstStyle/>
        <a:p>
          <a:r>
            <a:rPr lang="en-US" sz="2000" b="0" u="none" dirty="0"/>
            <a:t>May </a:t>
          </a:r>
          <a:r>
            <a:rPr lang="x-none" sz="2000" b="0" u="none" dirty="0"/>
            <a:t>be specific to </a:t>
          </a:r>
          <a:r>
            <a:rPr lang="x-none" sz="2000" b="0" u="none" dirty="0" smtClean="0"/>
            <a:t>industrial </a:t>
          </a:r>
          <a:r>
            <a:rPr lang="x-none" sz="2000" b="0" u="none" dirty="0"/>
            <a:t>facility</a:t>
          </a:r>
          <a:r>
            <a:rPr lang="en-US" sz="2000" b="0" u="none" dirty="0"/>
            <a:t> </a:t>
          </a:r>
          <a:r>
            <a:rPr lang="x-none" sz="2000" b="0" u="none" dirty="0"/>
            <a:t>or supply water to a residential subdivision</a:t>
          </a:r>
          <a:endParaRPr lang="en-US" sz="2000" b="0" dirty="0"/>
        </a:p>
      </dgm:t>
    </dgm:pt>
    <dgm:pt modelId="{00996993-9949-4B99-8546-A9EC174C0976}" type="parTrans" cxnId="{9FD13967-5956-478A-970B-0C13B8DA365A}">
      <dgm:prSet/>
      <dgm:spPr/>
      <dgm:t>
        <a:bodyPr/>
        <a:lstStyle/>
        <a:p>
          <a:endParaRPr lang="en-US"/>
        </a:p>
      </dgm:t>
    </dgm:pt>
    <dgm:pt modelId="{F5687229-5589-4CF7-B4EF-B7DB67D3133F}" type="sibTrans" cxnId="{9FD13967-5956-478A-970B-0C13B8DA365A}">
      <dgm:prSet/>
      <dgm:spPr/>
      <dgm:t>
        <a:bodyPr/>
        <a:lstStyle/>
        <a:p>
          <a:endParaRPr lang="en-US"/>
        </a:p>
      </dgm:t>
    </dgm:pt>
    <dgm:pt modelId="{1F46995B-B89B-48AF-8E13-84666D56CB44}">
      <dgm:prSet custT="1"/>
      <dgm:spPr/>
      <dgm:t>
        <a:bodyPr/>
        <a:lstStyle/>
        <a:p>
          <a:r>
            <a:rPr lang="en-US" sz="2000" b="0" u="none" dirty="0" smtClean="0"/>
            <a:t>M</a:t>
          </a:r>
          <a:r>
            <a:rPr lang="x-none" sz="2000" b="0" u="none" dirty="0" smtClean="0"/>
            <a:t>ay encounter private water supply systems when performing site inspections or plans review for new construction</a:t>
          </a:r>
          <a:endParaRPr lang="en-US" sz="2000" b="0" u="none" dirty="0"/>
        </a:p>
      </dgm:t>
    </dgm:pt>
    <dgm:pt modelId="{3CEA9334-8DAA-4999-A946-843BD031F268}" type="parTrans" cxnId="{33C821D8-96A3-42BF-B047-EB99BADC7217}">
      <dgm:prSet/>
      <dgm:spPr/>
      <dgm:t>
        <a:bodyPr/>
        <a:lstStyle/>
        <a:p>
          <a:endParaRPr lang="en-US"/>
        </a:p>
      </dgm:t>
    </dgm:pt>
    <dgm:pt modelId="{DCEC0BC0-B53F-451F-83D4-F4DD725403F0}" type="sibTrans" cxnId="{33C821D8-96A3-42BF-B047-EB99BADC7217}">
      <dgm:prSet/>
      <dgm:spPr/>
      <dgm:t>
        <a:bodyPr/>
        <a:lstStyle/>
        <a:p>
          <a:endParaRPr lang="en-US"/>
        </a:p>
      </dgm:t>
    </dgm:pt>
    <dgm:pt modelId="{DC7E1FCB-EDA2-4058-89FC-CCB4C9B8E4A0}" type="pres">
      <dgm:prSet presAssocID="{C9724779-D345-450B-85C3-9C3D3C24E91A}" presName="Name0" presStyleCnt="0">
        <dgm:presLayoutVars>
          <dgm:dir/>
          <dgm:animLvl val="lvl"/>
          <dgm:resizeHandles val="exact"/>
        </dgm:presLayoutVars>
      </dgm:prSet>
      <dgm:spPr/>
      <dgm:t>
        <a:bodyPr/>
        <a:lstStyle/>
        <a:p>
          <a:endParaRPr lang="en-US"/>
        </a:p>
      </dgm:t>
    </dgm:pt>
    <dgm:pt modelId="{11DE547F-9103-4718-8607-92F071F0A559}" type="pres">
      <dgm:prSet presAssocID="{B5F575AE-F02B-4EB0-B70B-D907EACD62E0}" presName="linNode" presStyleCnt="0"/>
      <dgm:spPr/>
    </dgm:pt>
    <dgm:pt modelId="{32B43285-18B2-485A-B1F3-BC06A64F9D18}" type="pres">
      <dgm:prSet presAssocID="{B5F575AE-F02B-4EB0-B70B-D907EACD62E0}" presName="parTx" presStyleLbl="revTx" presStyleIdx="0" presStyleCnt="1">
        <dgm:presLayoutVars>
          <dgm:chMax val="1"/>
          <dgm:bulletEnabled val="1"/>
        </dgm:presLayoutVars>
      </dgm:prSet>
      <dgm:spPr/>
      <dgm:t>
        <a:bodyPr/>
        <a:lstStyle/>
        <a:p>
          <a:endParaRPr lang="en-US"/>
        </a:p>
      </dgm:t>
    </dgm:pt>
    <dgm:pt modelId="{BD9EDB72-AE44-4D42-B922-C178A500D2EF}" type="pres">
      <dgm:prSet presAssocID="{B5F575AE-F02B-4EB0-B70B-D907EACD62E0}" presName="bracket" presStyleLbl="parChTrans1D1" presStyleIdx="0" presStyleCnt="1"/>
      <dgm:spPr/>
    </dgm:pt>
    <dgm:pt modelId="{781A0507-B16C-40CE-9372-7CE6766F3228}" type="pres">
      <dgm:prSet presAssocID="{B5F575AE-F02B-4EB0-B70B-D907EACD62E0}" presName="spH" presStyleCnt="0"/>
      <dgm:spPr/>
    </dgm:pt>
    <dgm:pt modelId="{AF8617C0-643E-4271-AD7F-EDA7B86F3AD5}" type="pres">
      <dgm:prSet presAssocID="{B5F575AE-F02B-4EB0-B70B-D907EACD62E0}" presName="desTx" presStyleLbl="node1" presStyleIdx="0" presStyleCnt="1" custScaleY="109031">
        <dgm:presLayoutVars>
          <dgm:bulletEnabled val="1"/>
        </dgm:presLayoutVars>
      </dgm:prSet>
      <dgm:spPr/>
      <dgm:t>
        <a:bodyPr/>
        <a:lstStyle/>
        <a:p>
          <a:endParaRPr lang="en-US"/>
        </a:p>
      </dgm:t>
    </dgm:pt>
  </dgm:ptLst>
  <dgm:cxnLst>
    <dgm:cxn modelId="{7CB72929-30BA-4FA2-9DE6-28EE64509456}" type="presOf" srcId="{06B0E4E0-C72B-40B0-8D58-AF956E24505B}" destId="{AF8617C0-643E-4271-AD7F-EDA7B86F3AD5}" srcOrd="0" destOrd="2" presId="urn:diagrams.loki3.com/BracketList+Icon"/>
    <dgm:cxn modelId="{D9033417-FBA6-47DB-9FDC-C56EA5FC6CB9}" srcId="{B5F575AE-F02B-4EB0-B70B-D907EACD62E0}" destId="{06B0E4E0-C72B-40B0-8D58-AF956E24505B}" srcOrd="2" destOrd="0" parTransId="{B7D4FA9D-0074-490C-B524-BF9A1C578F0E}" sibTransId="{A34BB166-3836-4B47-9DDE-D5AADE128CAD}"/>
    <dgm:cxn modelId="{13720005-E879-4994-A51F-D1F415D9FA6B}" srcId="{B5F575AE-F02B-4EB0-B70B-D907EACD62E0}" destId="{ADF930AF-66D2-43C9-B8B4-2C9B2C5CDE66}" srcOrd="4" destOrd="0" parTransId="{1101A69B-AA64-43CF-8853-207151B367B1}" sibTransId="{F83C928E-B325-4213-9D52-D5E26ED767AD}"/>
    <dgm:cxn modelId="{E10BA29B-BF47-4013-B447-17BC61609EDC}" srcId="{B5F575AE-F02B-4EB0-B70B-D907EACD62E0}" destId="{C210EC39-F007-4D76-9076-EB0D273FDBE4}" srcOrd="0" destOrd="0" parTransId="{2659C2BB-9E30-40D5-87BA-7AD0D75F5A93}" sibTransId="{2DE788DF-2F29-456C-A392-EC09C5F14C13}"/>
    <dgm:cxn modelId="{0E2D702E-8428-4437-990B-3D72BB8E50D7}" type="presOf" srcId="{186C0082-C269-4D81-8E0A-359971F85F49}" destId="{AF8617C0-643E-4271-AD7F-EDA7B86F3AD5}" srcOrd="0" destOrd="1" presId="urn:diagrams.loki3.com/BracketList+Icon"/>
    <dgm:cxn modelId="{665F7281-2928-481F-8685-080D874EF329}" type="presOf" srcId="{C9724779-D345-450B-85C3-9C3D3C24E91A}" destId="{DC7E1FCB-EDA2-4058-89FC-CCB4C9B8E4A0}" srcOrd="0" destOrd="0" presId="urn:diagrams.loki3.com/BracketList+Icon"/>
    <dgm:cxn modelId="{AA0C2A02-66E1-4BB2-85E1-F6A3BFC25586}" type="presOf" srcId="{ADF930AF-66D2-43C9-B8B4-2C9B2C5CDE66}" destId="{AF8617C0-643E-4271-AD7F-EDA7B86F3AD5}" srcOrd="0" destOrd="4" presId="urn:diagrams.loki3.com/BracketList+Icon"/>
    <dgm:cxn modelId="{4F8FE2EC-B436-4C20-AC76-86FCA4FA430D}" srcId="{C9724779-D345-450B-85C3-9C3D3C24E91A}" destId="{B5F575AE-F02B-4EB0-B70B-D907EACD62E0}" srcOrd="0" destOrd="0" parTransId="{7252908E-7D5C-4FD6-90E4-4B226826E32F}" sibTransId="{BDF5AD5B-F510-4759-AB8E-CABBCB937814}"/>
    <dgm:cxn modelId="{33C821D8-96A3-42BF-B047-EB99BADC7217}" srcId="{B5F575AE-F02B-4EB0-B70B-D907EACD62E0}" destId="{1F46995B-B89B-48AF-8E13-84666D56CB44}" srcOrd="3" destOrd="0" parTransId="{3CEA9334-8DAA-4999-A946-843BD031F268}" sibTransId="{DCEC0BC0-B53F-451F-83D4-F4DD725403F0}"/>
    <dgm:cxn modelId="{9FD13967-5956-478A-970B-0C13B8DA365A}" srcId="{B5F575AE-F02B-4EB0-B70B-D907EACD62E0}" destId="{186C0082-C269-4D81-8E0A-359971F85F49}" srcOrd="1" destOrd="0" parTransId="{00996993-9949-4B99-8546-A9EC174C0976}" sibTransId="{F5687229-5589-4CF7-B4EF-B7DB67D3133F}"/>
    <dgm:cxn modelId="{03A5B96B-9067-4FFC-A731-A753B939BC7E}" type="presOf" srcId="{1F46995B-B89B-48AF-8E13-84666D56CB44}" destId="{AF8617C0-643E-4271-AD7F-EDA7B86F3AD5}" srcOrd="0" destOrd="3" presId="urn:diagrams.loki3.com/BracketList+Icon"/>
    <dgm:cxn modelId="{F81F28CE-AF46-4FDB-8836-F7B88C86D602}" type="presOf" srcId="{B5F575AE-F02B-4EB0-B70B-D907EACD62E0}" destId="{32B43285-18B2-485A-B1F3-BC06A64F9D18}" srcOrd="0" destOrd="0" presId="urn:diagrams.loki3.com/BracketList+Icon"/>
    <dgm:cxn modelId="{6D10F882-CB65-4954-8DFD-8E017DCDEC71}" srcId="{B5F575AE-F02B-4EB0-B70B-D907EACD62E0}" destId="{4A919FA1-F77C-4C22-B3C8-C11ABA396A23}" srcOrd="5" destOrd="0" parTransId="{857EFE74-0320-416A-BBC9-F7E73B0C9E75}" sibTransId="{A585CD3C-056C-441F-939C-497296410BCC}"/>
    <dgm:cxn modelId="{E951E1DA-D4EB-4F7D-A249-CBF0161E3E7C}" type="presOf" srcId="{C210EC39-F007-4D76-9076-EB0D273FDBE4}" destId="{AF8617C0-643E-4271-AD7F-EDA7B86F3AD5}" srcOrd="0" destOrd="0" presId="urn:diagrams.loki3.com/BracketList+Icon"/>
    <dgm:cxn modelId="{C8467481-D48A-43BC-8ADF-3720AF89278F}" type="presOf" srcId="{4A919FA1-F77C-4C22-B3C8-C11ABA396A23}" destId="{AF8617C0-643E-4271-AD7F-EDA7B86F3AD5}" srcOrd="0" destOrd="5" presId="urn:diagrams.loki3.com/BracketList+Icon"/>
    <dgm:cxn modelId="{A8770E68-6175-43CE-A563-DB2A4DCF5847}" type="presParOf" srcId="{DC7E1FCB-EDA2-4058-89FC-CCB4C9B8E4A0}" destId="{11DE547F-9103-4718-8607-92F071F0A559}" srcOrd="0" destOrd="0" presId="urn:diagrams.loki3.com/BracketList+Icon"/>
    <dgm:cxn modelId="{C1C88E2E-DED2-470A-999F-64FA6FB75216}" type="presParOf" srcId="{11DE547F-9103-4718-8607-92F071F0A559}" destId="{32B43285-18B2-485A-B1F3-BC06A64F9D18}" srcOrd="0" destOrd="0" presId="urn:diagrams.loki3.com/BracketList+Icon"/>
    <dgm:cxn modelId="{B5F827F0-9506-416E-8DF6-E795715D39D3}" type="presParOf" srcId="{11DE547F-9103-4718-8607-92F071F0A559}" destId="{BD9EDB72-AE44-4D42-B922-C178A500D2EF}" srcOrd="1" destOrd="0" presId="urn:diagrams.loki3.com/BracketList+Icon"/>
    <dgm:cxn modelId="{49A6F071-DB37-4E5A-982B-778A3CCB67DD}" type="presParOf" srcId="{11DE547F-9103-4718-8607-92F071F0A559}" destId="{781A0507-B16C-40CE-9372-7CE6766F3228}" srcOrd="2" destOrd="0" presId="urn:diagrams.loki3.com/BracketList+Icon"/>
    <dgm:cxn modelId="{F912BA11-EFBC-47CF-8BDF-54B65F98C2BB}" type="presParOf" srcId="{11DE547F-9103-4718-8607-92F071F0A559}" destId="{AF8617C0-643E-4271-AD7F-EDA7B86F3AD5}"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0BAA39-9794-4090-AD46-6C66DDEA5ED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FE95FA7-DD51-4342-957A-F695F350BF45}">
      <dgm:prSet phldrT="[Text]" custT="1"/>
      <dgm:spPr/>
      <dgm:t>
        <a:bodyPr/>
        <a:lstStyle/>
        <a:p>
          <a:r>
            <a:rPr lang="en-US" sz="2000" b="0" dirty="0"/>
            <a:t>Primary feeders</a:t>
          </a:r>
        </a:p>
      </dgm:t>
    </dgm:pt>
    <dgm:pt modelId="{6A3C4253-E403-4B53-A724-EA7039A328FB}" type="parTrans" cxnId="{28223EC5-2C6C-4C50-96E8-F45C73B66F6D}">
      <dgm:prSet/>
      <dgm:spPr/>
      <dgm:t>
        <a:bodyPr/>
        <a:lstStyle/>
        <a:p>
          <a:endParaRPr lang="en-US"/>
        </a:p>
      </dgm:t>
    </dgm:pt>
    <dgm:pt modelId="{D900A2BC-462A-47C2-97BD-24152AAB7E27}" type="sibTrans" cxnId="{28223EC5-2C6C-4C50-96E8-F45C73B66F6D}">
      <dgm:prSet/>
      <dgm:spPr/>
      <dgm:t>
        <a:bodyPr/>
        <a:lstStyle/>
        <a:p>
          <a:endParaRPr lang="en-US"/>
        </a:p>
      </dgm:t>
    </dgm:pt>
    <dgm:pt modelId="{DC5FA32F-023D-446B-B1F1-A0ECFAD5C1B2}">
      <dgm:prSet phldrT="[Text]" custT="1"/>
      <dgm:spPr>
        <a:solidFill>
          <a:schemeClr val="accent6">
            <a:lumMod val="75000"/>
          </a:schemeClr>
        </a:solidFill>
      </dgm:spPr>
      <dgm:t>
        <a:bodyPr/>
        <a:lstStyle/>
        <a:p>
          <a:r>
            <a:rPr lang="en-US" sz="2000" b="0" dirty="0"/>
            <a:t>Distributors</a:t>
          </a:r>
        </a:p>
      </dgm:t>
    </dgm:pt>
    <dgm:pt modelId="{F4948F1D-6866-44B3-B477-6D21AF7AB712}" type="parTrans" cxnId="{EEB26FB2-DAB4-40AC-81BD-6A1F597DC8EA}">
      <dgm:prSet/>
      <dgm:spPr/>
      <dgm:t>
        <a:bodyPr/>
        <a:lstStyle/>
        <a:p>
          <a:endParaRPr lang="en-US"/>
        </a:p>
      </dgm:t>
    </dgm:pt>
    <dgm:pt modelId="{DFFE7AC1-441A-4870-A34B-D9E510EE5F58}" type="sibTrans" cxnId="{EEB26FB2-DAB4-40AC-81BD-6A1F597DC8EA}">
      <dgm:prSet/>
      <dgm:spPr/>
      <dgm:t>
        <a:bodyPr/>
        <a:lstStyle/>
        <a:p>
          <a:endParaRPr lang="en-US"/>
        </a:p>
      </dgm:t>
    </dgm:pt>
    <dgm:pt modelId="{0403CA56-61C5-4658-AA93-0A26B4988B08}">
      <dgm:prSet custT="1"/>
      <dgm:spPr/>
      <dgm:t>
        <a:bodyPr/>
        <a:lstStyle/>
        <a:p>
          <a:r>
            <a:rPr lang="en-US" sz="1800" b="0" dirty="0"/>
            <a:t>Convey large quantities of water to various points and supply smaller secondary feeder mains</a:t>
          </a:r>
        </a:p>
      </dgm:t>
    </dgm:pt>
    <dgm:pt modelId="{6FEDC462-F903-4A06-BD07-570BBD16DFDA}" type="parTrans" cxnId="{653D5845-44A9-46E9-B1AD-1D2F65567174}">
      <dgm:prSet/>
      <dgm:spPr/>
      <dgm:t>
        <a:bodyPr/>
        <a:lstStyle/>
        <a:p>
          <a:endParaRPr lang="en-US"/>
        </a:p>
      </dgm:t>
    </dgm:pt>
    <dgm:pt modelId="{E4415A10-3CF9-4AA2-870C-9D20ED0C8140}" type="sibTrans" cxnId="{653D5845-44A9-46E9-B1AD-1D2F65567174}">
      <dgm:prSet/>
      <dgm:spPr/>
      <dgm:t>
        <a:bodyPr/>
        <a:lstStyle/>
        <a:p>
          <a:endParaRPr lang="en-US"/>
        </a:p>
      </dgm:t>
    </dgm:pt>
    <dgm:pt modelId="{53DFD306-D4C8-4EE3-8472-80898C718B6A}">
      <dgm:prSet custT="1"/>
      <dgm:spPr/>
      <dgm:t>
        <a:bodyPr/>
        <a:lstStyle/>
        <a:p>
          <a:r>
            <a:rPr lang="en-US" sz="1800" b="0" dirty="0"/>
            <a:t>Fire hydrants are rarely attached directly</a:t>
          </a:r>
        </a:p>
      </dgm:t>
    </dgm:pt>
    <dgm:pt modelId="{4E4508F0-EC7D-4F94-9E8E-DFDA25E42210}" type="parTrans" cxnId="{82B33845-56AC-4A7D-B01C-6BA6E4041933}">
      <dgm:prSet/>
      <dgm:spPr/>
      <dgm:t>
        <a:bodyPr/>
        <a:lstStyle/>
        <a:p>
          <a:endParaRPr lang="en-US"/>
        </a:p>
      </dgm:t>
    </dgm:pt>
    <dgm:pt modelId="{E2613470-034E-4EB3-9ADC-5C55424F1FE9}" type="sibTrans" cxnId="{82B33845-56AC-4A7D-B01C-6BA6E4041933}">
      <dgm:prSet/>
      <dgm:spPr/>
      <dgm:t>
        <a:bodyPr/>
        <a:lstStyle/>
        <a:p>
          <a:endParaRPr lang="en-US"/>
        </a:p>
      </dgm:t>
    </dgm:pt>
    <dgm:pt modelId="{C8869F88-704D-4C1A-9C8B-D7EA7753D880}">
      <dgm:prSet phldrT="[Text]" custT="1"/>
      <dgm:spPr/>
      <dgm:t>
        <a:bodyPr/>
        <a:lstStyle/>
        <a:p>
          <a:r>
            <a:rPr lang="en-US" sz="1800" b="0" dirty="0"/>
            <a:t>Large pipes or arterial mains, with relatively widespread spacing</a:t>
          </a:r>
        </a:p>
      </dgm:t>
    </dgm:pt>
    <dgm:pt modelId="{0F892E5C-0388-4EF3-927A-3532B19D5DF9}" type="parTrans" cxnId="{36B16F1A-B671-4D8C-948B-11AA3AF665F2}">
      <dgm:prSet/>
      <dgm:spPr/>
      <dgm:t>
        <a:bodyPr/>
        <a:lstStyle/>
        <a:p>
          <a:endParaRPr lang="en-US"/>
        </a:p>
      </dgm:t>
    </dgm:pt>
    <dgm:pt modelId="{17FA9662-5F4B-41BB-A786-4D64F198E016}" type="sibTrans" cxnId="{36B16F1A-B671-4D8C-948B-11AA3AF665F2}">
      <dgm:prSet/>
      <dgm:spPr/>
      <dgm:t>
        <a:bodyPr/>
        <a:lstStyle/>
        <a:p>
          <a:endParaRPr lang="en-US"/>
        </a:p>
      </dgm:t>
    </dgm:pt>
    <dgm:pt modelId="{A4C9B2B0-B61B-4098-B616-2880409769D1}">
      <dgm:prSet phldrT="[Text]" custT="1"/>
      <dgm:spPr/>
      <dgm:t>
        <a:bodyPr/>
        <a:lstStyle/>
        <a:p>
          <a:r>
            <a:rPr lang="en-US" sz="1800" b="0" dirty="0"/>
            <a:t>Intermediate pipes that interconnect with </a:t>
          </a:r>
          <a:r>
            <a:rPr lang="en-US" sz="1800" b="0" dirty="0" smtClean="0"/>
            <a:t>primary </a:t>
          </a:r>
          <a:r>
            <a:rPr lang="en-US" sz="1800" b="0" dirty="0"/>
            <a:t>feeder lines to create a grid</a:t>
          </a:r>
        </a:p>
      </dgm:t>
    </dgm:pt>
    <dgm:pt modelId="{8D8B2A12-A9D3-4733-A9D1-8CB7601BB9B7}" type="parTrans" cxnId="{B6ACEF21-7E1A-4025-822E-81550596DEB1}">
      <dgm:prSet/>
      <dgm:spPr/>
      <dgm:t>
        <a:bodyPr/>
        <a:lstStyle/>
        <a:p>
          <a:endParaRPr lang="en-US"/>
        </a:p>
      </dgm:t>
    </dgm:pt>
    <dgm:pt modelId="{BF3F1751-974E-4384-8C75-C1558AAD0A4C}" type="sibTrans" cxnId="{B6ACEF21-7E1A-4025-822E-81550596DEB1}">
      <dgm:prSet/>
      <dgm:spPr/>
      <dgm:t>
        <a:bodyPr/>
        <a:lstStyle/>
        <a:p>
          <a:endParaRPr lang="en-US"/>
        </a:p>
      </dgm:t>
    </dgm:pt>
    <dgm:pt modelId="{7E343C95-4CFE-41FC-A400-EE7B73885A28}">
      <dgm:prSet custT="1"/>
      <dgm:spPr/>
      <dgm:t>
        <a:bodyPr/>
        <a:lstStyle/>
        <a:p>
          <a:r>
            <a:rPr lang="en-US" sz="1800" b="0" dirty="0"/>
            <a:t>May form an intermediate grid between secondary feeders</a:t>
          </a:r>
        </a:p>
      </dgm:t>
    </dgm:pt>
    <dgm:pt modelId="{00011EE2-0A49-4BC2-8BC3-DBC4C407B01A}" type="parTrans" cxnId="{A13293FE-B024-46B9-B778-3F662DDBA2B6}">
      <dgm:prSet/>
      <dgm:spPr/>
      <dgm:t>
        <a:bodyPr/>
        <a:lstStyle/>
        <a:p>
          <a:endParaRPr lang="en-US"/>
        </a:p>
      </dgm:t>
    </dgm:pt>
    <dgm:pt modelId="{48DEED2A-9613-4E30-B5C5-5BD93350F984}" type="sibTrans" cxnId="{A13293FE-B024-46B9-B778-3F662DDBA2B6}">
      <dgm:prSet/>
      <dgm:spPr/>
      <dgm:t>
        <a:bodyPr/>
        <a:lstStyle/>
        <a:p>
          <a:endParaRPr lang="en-US"/>
        </a:p>
      </dgm:t>
    </dgm:pt>
    <dgm:pt modelId="{1334BA49-294A-457B-9FDA-5D38AC4E6FC4}">
      <dgm:prSet custT="1"/>
      <dgm:spPr/>
      <dgm:t>
        <a:bodyPr/>
        <a:lstStyle/>
        <a:p>
          <a:r>
            <a:rPr lang="en-US" sz="1800" b="0" dirty="0"/>
            <a:t>May be dead-end lines</a:t>
          </a:r>
        </a:p>
      </dgm:t>
    </dgm:pt>
    <dgm:pt modelId="{006428BC-D046-47FF-B03D-F59D6297C836}" type="parTrans" cxnId="{27D3E6F8-C02A-4935-9382-D350D6802307}">
      <dgm:prSet/>
      <dgm:spPr/>
      <dgm:t>
        <a:bodyPr/>
        <a:lstStyle/>
        <a:p>
          <a:endParaRPr lang="en-US"/>
        </a:p>
      </dgm:t>
    </dgm:pt>
    <dgm:pt modelId="{385ACFF8-75C4-4392-8621-7A4701F6ADCB}" type="sibTrans" cxnId="{27D3E6F8-C02A-4935-9382-D350D6802307}">
      <dgm:prSet/>
      <dgm:spPr/>
      <dgm:t>
        <a:bodyPr/>
        <a:lstStyle/>
        <a:p>
          <a:endParaRPr lang="en-US"/>
        </a:p>
      </dgm:t>
    </dgm:pt>
    <dgm:pt modelId="{679DCA72-3465-4271-8E0A-E79072621E07}">
      <dgm:prSet phldrT="[Text]" custT="1"/>
      <dgm:spPr/>
      <dgm:t>
        <a:bodyPr/>
        <a:lstStyle/>
        <a:p>
          <a:r>
            <a:rPr lang="en-US" sz="1800" b="0" dirty="0"/>
            <a:t>Small</a:t>
          </a:r>
        </a:p>
      </dgm:t>
    </dgm:pt>
    <dgm:pt modelId="{87DC2FE2-9EAA-407E-8DB2-AB956D5ACB55}" type="parTrans" cxnId="{170FCDF5-9661-4F8D-98A5-5FF7DF443B4B}">
      <dgm:prSet/>
      <dgm:spPr/>
      <dgm:t>
        <a:bodyPr/>
        <a:lstStyle/>
        <a:p>
          <a:endParaRPr lang="en-US"/>
        </a:p>
      </dgm:t>
    </dgm:pt>
    <dgm:pt modelId="{51F14F53-6CD3-43A6-9F33-87030B222DBD}" type="sibTrans" cxnId="{170FCDF5-9661-4F8D-98A5-5FF7DF443B4B}">
      <dgm:prSet/>
      <dgm:spPr/>
      <dgm:t>
        <a:bodyPr/>
        <a:lstStyle/>
        <a:p>
          <a:endParaRPr lang="en-US"/>
        </a:p>
      </dgm:t>
    </dgm:pt>
    <dgm:pt modelId="{77C3E1CF-6341-4D0E-AB69-287BE9E88577}">
      <dgm:prSet custT="1"/>
      <dgm:spPr/>
      <dgm:t>
        <a:bodyPr/>
        <a:lstStyle/>
        <a:p>
          <a:r>
            <a:rPr lang="en-US" sz="2000" b="0" dirty="0"/>
            <a:t>Secondary feeders</a:t>
          </a:r>
          <a:endParaRPr lang="en-US" sz="1800" b="0" dirty="0"/>
        </a:p>
      </dgm:t>
    </dgm:pt>
    <dgm:pt modelId="{607EC374-499C-4178-ABF1-510288E513CA}" type="parTrans" cxnId="{8245C8E4-F7BF-4FDB-AD45-BF03A3DE121A}">
      <dgm:prSet/>
      <dgm:spPr/>
      <dgm:t>
        <a:bodyPr/>
        <a:lstStyle/>
        <a:p>
          <a:endParaRPr lang="en-US"/>
        </a:p>
      </dgm:t>
    </dgm:pt>
    <dgm:pt modelId="{0A6A7E16-67A9-428D-957A-BFBD9E881394}" type="sibTrans" cxnId="{8245C8E4-F7BF-4FDB-AD45-BF03A3DE121A}">
      <dgm:prSet/>
      <dgm:spPr/>
      <dgm:t>
        <a:bodyPr/>
        <a:lstStyle/>
        <a:p>
          <a:endParaRPr lang="en-US"/>
        </a:p>
      </dgm:t>
    </dgm:pt>
    <dgm:pt modelId="{CE871F95-9EBD-4CE3-BD3C-46BE7EAC41AC}">
      <dgm:prSet phldrT="[Text]" custT="1"/>
      <dgm:spPr/>
      <dgm:t>
        <a:bodyPr/>
        <a:lstStyle/>
        <a:p>
          <a:r>
            <a:rPr lang="en-US" sz="1800" b="0" dirty="0"/>
            <a:t>Control valves can isolate each secondary feeder</a:t>
          </a:r>
        </a:p>
      </dgm:t>
    </dgm:pt>
    <dgm:pt modelId="{FEE893CC-60DB-4D72-B80C-546B7B2DEA93}" type="parTrans" cxnId="{B68507B5-E8AC-492D-B269-27A4D676BE4E}">
      <dgm:prSet/>
      <dgm:spPr/>
      <dgm:t>
        <a:bodyPr/>
        <a:lstStyle/>
        <a:p>
          <a:endParaRPr lang="en-US"/>
        </a:p>
      </dgm:t>
    </dgm:pt>
    <dgm:pt modelId="{FE28AF76-1CF3-4EFE-A584-A88D47184C2A}" type="sibTrans" cxnId="{B68507B5-E8AC-492D-B269-27A4D676BE4E}">
      <dgm:prSet/>
      <dgm:spPr/>
      <dgm:t>
        <a:bodyPr/>
        <a:lstStyle/>
        <a:p>
          <a:endParaRPr lang="en-US"/>
        </a:p>
      </dgm:t>
    </dgm:pt>
    <dgm:pt modelId="{3E36D6B0-16DA-4BFB-B261-DA7CBABB7399}">
      <dgm:prSet phldrT="[Text]" custT="1"/>
      <dgm:spPr/>
      <dgm:t>
        <a:bodyPr/>
        <a:lstStyle/>
        <a:p>
          <a:r>
            <a:rPr lang="en-US" sz="1800" b="0" dirty="0"/>
            <a:t>Serve individual fire hydrants and commercial and residential consumers</a:t>
          </a:r>
        </a:p>
      </dgm:t>
    </dgm:pt>
    <dgm:pt modelId="{175488FA-5E4F-4B03-BA97-4A90A5AFCFE9}" type="parTrans" cxnId="{9BBF5C1E-9C43-4DB5-B09B-9B60A23D469B}">
      <dgm:prSet/>
      <dgm:spPr/>
      <dgm:t>
        <a:bodyPr/>
        <a:lstStyle/>
        <a:p>
          <a:endParaRPr lang="en-US"/>
        </a:p>
      </dgm:t>
    </dgm:pt>
    <dgm:pt modelId="{DEEF9F66-6948-4151-9405-1850531BF7E8}" type="sibTrans" cxnId="{9BBF5C1E-9C43-4DB5-B09B-9B60A23D469B}">
      <dgm:prSet/>
      <dgm:spPr/>
      <dgm:t>
        <a:bodyPr/>
        <a:lstStyle/>
        <a:p>
          <a:endParaRPr lang="en-US"/>
        </a:p>
      </dgm:t>
    </dgm:pt>
    <dgm:pt modelId="{5E50F4F5-265D-4CA6-A972-CCEB47800970}" type="pres">
      <dgm:prSet presAssocID="{C60BAA39-9794-4090-AD46-6C66DDEA5ED2}" presName="linear" presStyleCnt="0">
        <dgm:presLayoutVars>
          <dgm:dir/>
          <dgm:animLvl val="lvl"/>
          <dgm:resizeHandles val="exact"/>
        </dgm:presLayoutVars>
      </dgm:prSet>
      <dgm:spPr/>
      <dgm:t>
        <a:bodyPr/>
        <a:lstStyle/>
        <a:p>
          <a:endParaRPr lang="en-US"/>
        </a:p>
      </dgm:t>
    </dgm:pt>
    <dgm:pt modelId="{BED68D6D-CB1B-4458-8E6C-B58E95418027}" type="pres">
      <dgm:prSet presAssocID="{FFE95FA7-DD51-4342-957A-F695F350BF45}" presName="parentLin" presStyleCnt="0"/>
      <dgm:spPr/>
    </dgm:pt>
    <dgm:pt modelId="{C593E9F1-FB56-44F3-B107-57107EF97FCD}" type="pres">
      <dgm:prSet presAssocID="{FFE95FA7-DD51-4342-957A-F695F350BF45}" presName="parentLeftMargin" presStyleLbl="node1" presStyleIdx="0" presStyleCnt="3"/>
      <dgm:spPr/>
      <dgm:t>
        <a:bodyPr/>
        <a:lstStyle/>
        <a:p>
          <a:endParaRPr lang="en-US"/>
        </a:p>
      </dgm:t>
    </dgm:pt>
    <dgm:pt modelId="{C4D431D1-DDCE-48CF-8E89-FC2B5CD670D7}" type="pres">
      <dgm:prSet presAssocID="{FFE95FA7-DD51-4342-957A-F695F350BF45}" presName="parentText" presStyleLbl="node1" presStyleIdx="0" presStyleCnt="3">
        <dgm:presLayoutVars>
          <dgm:chMax val="0"/>
          <dgm:bulletEnabled val="1"/>
        </dgm:presLayoutVars>
      </dgm:prSet>
      <dgm:spPr/>
      <dgm:t>
        <a:bodyPr/>
        <a:lstStyle/>
        <a:p>
          <a:endParaRPr lang="en-US"/>
        </a:p>
      </dgm:t>
    </dgm:pt>
    <dgm:pt modelId="{50859502-4DFB-453D-BA61-25293CD41280}" type="pres">
      <dgm:prSet presAssocID="{FFE95FA7-DD51-4342-957A-F695F350BF45}" presName="negativeSpace" presStyleCnt="0"/>
      <dgm:spPr/>
    </dgm:pt>
    <dgm:pt modelId="{D5F3AADE-4B20-4981-B0A1-0029B6E8C6A8}" type="pres">
      <dgm:prSet presAssocID="{FFE95FA7-DD51-4342-957A-F695F350BF45}" presName="childText" presStyleLbl="conFgAcc1" presStyleIdx="0" presStyleCnt="3">
        <dgm:presLayoutVars>
          <dgm:bulletEnabled val="1"/>
        </dgm:presLayoutVars>
      </dgm:prSet>
      <dgm:spPr/>
      <dgm:t>
        <a:bodyPr/>
        <a:lstStyle/>
        <a:p>
          <a:endParaRPr lang="en-US"/>
        </a:p>
      </dgm:t>
    </dgm:pt>
    <dgm:pt modelId="{29499BF1-73E8-4877-A197-EA62B5CB59D9}" type="pres">
      <dgm:prSet presAssocID="{D900A2BC-462A-47C2-97BD-24152AAB7E27}" presName="spaceBetweenRectangles" presStyleCnt="0"/>
      <dgm:spPr/>
    </dgm:pt>
    <dgm:pt modelId="{60276073-C5E0-4D56-9CE9-40B8322A0E8E}" type="pres">
      <dgm:prSet presAssocID="{77C3E1CF-6341-4D0E-AB69-287BE9E88577}" presName="parentLin" presStyleCnt="0"/>
      <dgm:spPr/>
    </dgm:pt>
    <dgm:pt modelId="{AA7F8F3B-1D65-4C1A-9322-A1559675F6A9}" type="pres">
      <dgm:prSet presAssocID="{77C3E1CF-6341-4D0E-AB69-287BE9E88577}" presName="parentLeftMargin" presStyleLbl="node1" presStyleIdx="0" presStyleCnt="3"/>
      <dgm:spPr/>
      <dgm:t>
        <a:bodyPr/>
        <a:lstStyle/>
        <a:p>
          <a:endParaRPr lang="en-US"/>
        </a:p>
      </dgm:t>
    </dgm:pt>
    <dgm:pt modelId="{AD5E2E17-1E0F-419E-9222-94A2FF9B6985}" type="pres">
      <dgm:prSet presAssocID="{77C3E1CF-6341-4D0E-AB69-287BE9E88577}" presName="parentText" presStyleLbl="node1" presStyleIdx="1" presStyleCnt="3">
        <dgm:presLayoutVars>
          <dgm:chMax val="0"/>
          <dgm:bulletEnabled val="1"/>
        </dgm:presLayoutVars>
      </dgm:prSet>
      <dgm:spPr/>
      <dgm:t>
        <a:bodyPr/>
        <a:lstStyle/>
        <a:p>
          <a:endParaRPr lang="en-US"/>
        </a:p>
      </dgm:t>
    </dgm:pt>
    <dgm:pt modelId="{3A3078EA-2525-4E87-8ABC-8D63C1AD5347}" type="pres">
      <dgm:prSet presAssocID="{77C3E1CF-6341-4D0E-AB69-287BE9E88577}" presName="negativeSpace" presStyleCnt="0"/>
      <dgm:spPr/>
    </dgm:pt>
    <dgm:pt modelId="{7E575FAB-1421-441C-ACF7-2B76E1303998}" type="pres">
      <dgm:prSet presAssocID="{77C3E1CF-6341-4D0E-AB69-287BE9E88577}" presName="childText" presStyleLbl="conFgAcc1" presStyleIdx="1" presStyleCnt="3">
        <dgm:presLayoutVars>
          <dgm:bulletEnabled val="1"/>
        </dgm:presLayoutVars>
      </dgm:prSet>
      <dgm:spPr/>
      <dgm:t>
        <a:bodyPr/>
        <a:lstStyle/>
        <a:p>
          <a:endParaRPr lang="en-US"/>
        </a:p>
      </dgm:t>
    </dgm:pt>
    <dgm:pt modelId="{24B31E96-DBBD-4C83-994E-E590292AE8F0}" type="pres">
      <dgm:prSet presAssocID="{0A6A7E16-67A9-428D-957A-BFBD9E881394}" presName="spaceBetweenRectangles" presStyleCnt="0"/>
      <dgm:spPr/>
    </dgm:pt>
    <dgm:pt modelId="{88A41B13-414F-450B-A628-399CCD4353EF}" type="pres">
      <dgm:prSet presAssocID="{DC5FA32F-023D-446B-B1F1-A0ECFAD5C1B2}" presName="parentLin" presStyleCnt="0"/>
      <dgm:spPr/>
    </dgm:pt>
    <dgm:pt modelId="{73F3275D-DDDD-4229-AE9B-D60300FE4CC4}" type="pres">
      <dgm:prSet presAssocID="{DC5FA32F-023D-446B-B1F1-A0ECFAD5C1B2}" presName="parentLeftMargin" presStyleLbl="node1" presStyleIdx="1" presStyleCnt="3"/>
      <dgm:spPr/>
      <dgm:t>
        <a:bodyPr/>
        <a:lstStyle/>
        <a:p>
          <a:endParaRPr lang="en-US"/>
        </a:p>
      </dgm:t>
    </dgm:pt>
    <dgm:pt modelId="{CB0B3C60-7558-4DA3-AAA2-C701F7C757B1}" type="pres">
      <dgm:prSet presAssocID="{DC5FA32F-023D-446B-B1F1-A0ECFAD5C1B2}" presName="parentText" presStyleLbl="node1" presStyleIdx="2" presStyleCnt="3">
        <dgm:presLayoutVars>
          <dgm:chMax val="0"/>
          <dgm:bulletEnabled val="1"/>
        </dgm:presLayoutVars>
      </dgm:prSet>
      <dgm:spPr/>
      <dgm:t>
        <a:bodyPr/>
        <a:lstStyle/>
        <a:p>
          <a:endParaRPr lang="en-US"/>
        </a:p>
      </dgm:t>
    </dgm:pt>
    <dgm:pt modelId="{805C0AD8-7CCA-49CC-8923-136456090C77}" type="pres">
      <dgm:prSet presAssocID="{DC5FA32F-023D-446B-B1F1-A0ECFAD5C1B2}" presName="negativeSpace" presStyleCnt="0"/>
      <dgm:spPr/>
    </dgm:pt>
    <dgm:pt modelId="{6E06C828-0CD3-4A44-AFD7-DB34CB65CB7F}" type="pres">
      <dgm:prSet presAssocID="{DC5FA32F-023D-446B-B1F1-A0ECFAD5C1B2}" presName="childText" presStyleLbl="conFgAcc1" presStyleIdx="2" presStyleCnt="3">
        <dgm:presLayoutVars>
          <dgm:bulletEnabled val="1"/>
        </dgm:presLayoutVars>
      </dgm:prSet>
      <dgm:spPr/>
      <dgm:t>
        <a:bodyPr/>
        <a:lstStyle/>
        <a:p>
          <a:endParaRPr lang="en-US"/>
        </a:p>
      </dgm:t>
    </dgm:pt>
  </dgm:ptLst>
  <dgm:cxnLst>
    <dgm:cxn modelId="{B5072BAF-6B6D-4997-A96B-28DD5943BAF8}" type="presOf" srcId="{C60BAA39-9794-4090-AD46-6C66DDEA5ED2}" destId="{5E50F4F5-265D-4CA6-A972-CCEB47800970}" srcOrd="0" destOrd="0" presId="urn:microsoft.com/office/officeart/2005/8/layout/list1"/>
    <dgm:cxn modelId="{60417768-4851-4417-8B02-D7178A18B1E5}" type="presOf" srcId="{DC5FA32F-023D-446B-B1F1-A0ECFAD5C1B2}" destId="{73F3275D-DDDD-4229-AE9B-D60300FE4CC4}" srcOrd="0" destOrd="0" presId="urn:microsoft.com/office/officeart/2005/8/layout/list1"/>
    <dgm:cxn modelId="{937416CA-50E0-4F96-96B6-2438BDE2B2AB}" type="presOf" srcId="{A4C9B2B0-B61B-4098-B616-2880409769D1}" destId="{7E575FAB-1421-441C-ACF7-2B76E1303998}" srcOrd="0" destOrd="0" presId="urn:microsoft.com/office/officeart/2005/8/layout/list1"/>
    <dgm:cxn modelId="{CF1D308A-7FA1-478F-B73E-B34A67DF749A}" type="presOf" srcId="{FFE95FA7-DD51-4342-957A-F695F350BF45}" destId="{C4D431D1-DDCE-48CF-8E89-FC2B5CD670D7}" srcOrd="1" destOrd="0" presId="urn:microsoft.com/office/officeart/2005/8/layout/list1"/>
    <dgm:cxn modelId="{78975615-2421-4CD5-A91D-6108CC288B00}" type="presOf" srcId="{77C3E1CF-6341-4D0E-AB69-287BE9E88577}" destId="{AD5E2E17-1E0F-419E-9222-94A2FF9B6985}" srcOrd="1" destOrd="0" presId="urn:microsoft.com/office/officeart/2005/8/layout/list1"/>
    <dgm:cxn modelId="{8245C8E4-F7BF-4FDB-AD45-BF03A3DE121A}" srcId="{C60BAA39-9794-4090-AD46-6C66DDEA5ED2}" destId="{77C3E1CF-6341-4D0E-AB69-287BE9E88577}" srcOrd="1" destOrd="0" parTransId="{607EC374-499C-4178-ABF1-510288E513CA}" sibTransId="{0A6A7E16-67A9-428D-957A-BFBD9E881394}"/>
    <dgm:cxn modelId="{EEB26FB2-DAB4-40AC-81BD-6A1F597DC8EA}" srcId="{C60BAA39-9794-4090-AD46-6C66DDEA5ED2}" destId="{DC5FA32F-023D-446B-B1F1-A0ECFAD5C1B2}" srcOrd="2" destOrd="0" parTransId="{F4948F1D-6866-44B3-B477-6D21AF7AB712}" sibTransId="{DFFE7AC1-441A-4870-A34B-D9E510EE5F58}"/>
    <dgm:cxn modelId="{0382210C-CCFC-43DD-90DC-2EC27BCFFD49}" type="presOf" srcId="{0403CA56-61C5-4658-AA93-0A26B4988B08}" destId="{D5F3AADE-4B20-4981-B0A1-0029B6E8C6A8}" srcOrd="0" destOrd="1" presId="urn:microsoft.com/office/officeart/2005/8/layout/list1"/>
    <dgm:cxn modelId="{170FCDF5-9661-4F8D-98A5-5FF7DF443B4B}" srcId="{DC5FA32F-023D-446B-B1F1-A0ECFAD5C1B2}" destId="{679DCA72-3465-4271-8E0A-E79072621E07}" srcOrd="0" destOrd="0" parTransId="{87DC2FE2-9EAA-407E-8DB2-AB956D5ACB55}" sibTransId="{51F14F53-6CD3-43A6-9F33-87030B222DBD}"/>
    <dgm:cxn modelId="{E7C90C06-8E27-405B-959E-7E38869C7AB2}" type="presOf" srcId="{FFE95FA7-DD51-4342-957A-F695F350BF45}" destId="{C593E9F1-FB56-44F3-B107-57107EF97FCD}" srcOrd="0" destOrd="0" presId="urn:microsoft.com/office/officeart/2005/8/layout/list1"/>
    <dgm:cxn modelId="{9BBF5C1E-9C43-4DB5-B09B-9B60A23D469B}" srcId="{DC5FA32F-023D-446B-B1F1-A0ECFAD5C1B2}" destId="{3E36D6B0-16DA-4BFB-B261-DA7CBABB7399}" srcOrd="1" destOrd="0" parTransId="{175488FA-5E4F-4B03-BA97-4A90A5AFCFE9}" sibTransId="{DEEF9F66-6948-4151-9405-1850531BF7E8}"/>
    <dgm:cxn modelId="{A299CE50-ED0F-49D3-A0BA-B9DFAB618D4A}" type="presOf" srcId="{3E36D6B0-16DA-4BFB-B261-DA7CBABB7399}" destId="{6E06C828-0CD3-4A44-AFD7-DB34CB65CB7F}" srcOrd="0" destOrd="1" presId="urn:microsoft.com/office/officeart/2005/8/layout/list1"/>
    <dgm:cxn modelId="{B68507B5-E8AC-492D-B269-27A4D676BE4E}" srcId="{77C3E1CF-6341-4D0E-AB69-287BE9E88577}" destId="{CE871F95-9EBD-4CE3-BD3C-46BE7EAC41AC}" srcOrd="1" destOrd="0" parTransId="{FEE893CC-60DB-4D72-B80C-546B7B2DEA93}" sibTransId="{FE28AF76-1CF3-4EFE-A584-A88D47184C2A}"/>
    <dgm:cxn modelId="{653D5845-44A9-46E9-B1AD-1D2F65567174}" srcId="{FFE95FA7-DD51-4342-957A-F695F350BF45}" destId="{0403CA56-61C5-4658-AA93-0A26B4988B08}" srcOrd="1" destOrd="0" parTransId="{6FEDC462-F903-4A06-BD07-570BBD16DFDA}" sibTransId="{E4415A10-3CF9-4AA2-870C-9D20ED0C8140}"/>
    <dgm:cxn modelId="{28223EC5-2C6C-4C50-96E8-F45C73B66F6D}" srcId="{C60BAA39-9794-4090-AD46-6C66DDEA5ED2}" destId="{FFE95FA7-DD51-4342-957A-F695F350BF45}" srcOrd="0" destOrd="0" parTransId="{6A3C4253-E403-4B53-A724-EA7039A328FB}" sibTransId="{D900A2BC-462A-47C2-97BD-24152AAB7E27}"/>
    <dgm:cxn modelId="{27D3E6F8-C02A-4935-9382-D350D6802307}" srcId="{DC5FA32F-023D-446B-B1F1-A0ECFAD5C1B2}" destId="{1334BA49-294A-457B-9FDA-5D38AC4E6FC4}" srcOrd="3" destOrd="0" parTransId="{006428BC-D046-47FF-B03D-F59D6297C836}" sibTransId="{385ACFF8-75C4-4392-8621-7A4701F6ADCB}"/>
    <dgm:cxn modelId="{82B33845-56AC-4A7D-B01C-6BA6E4041933}" srcId="{FFE95FA7-DD51-4342-957A-F695F350BF45}" destId="{53DFD306-D4C8-4EE3-8472-80898C718B6A}" srcOrd="2" destOrd="0" parTransId="{4E4508F0-EC7D-4F94-9E8E-DFDA25E42210}" sibTransId="{E2613470-034E-4EB3-9ADC-5C55424F1FE9}"/>
    <dgm:cxn modelId="{86C927C8-3448-4276-865F-C443F9C9181A}" type="presOf" srcId="{77C3E1CF-6341-4D0E-AB69-287BE9E88577}" destId="{AA7F8F3B-1D65-4C1A-9322-A1559675F6A9}" srcOrd="0" destOrd="0" presId="urn:microsoft.com/office/officeart/2005/8/layout/list1"/>
    <dgm:cxn modelId="{53AB83B8-6EA8-4FCA-87C2-946F9B614634}" type="presOf" srcId="{679DCA72-3465-4271-8E0A-E79072621E07}" destId="{6E06C828-0CD3-4A44-AFD7-DB34CB65CB7F}" srcOrd="0" destOrd="0" presId="urn:microsoft.com/office/officeart/2005/8/layout/list1"/>
    <dgm:cxn modelId="{4C2CF3DA-6D6E-472A-B133-009754629298}" type="presOf" srcId="{DC5FA32F-023D-446B-B1F1-A0ECFAD5C1B2}" destId="{CB0B3C60-7558-4DA3-AAA2-C701F7C757B1}" srcOrd="1" destOrd="0" presId="urn:microsoft.com/office/officeart/2005/8/layout/list1"/>
    <dgm:cxn modelId="{206ED7EA-CC03-43AB-976B-D6E79B71E7EA}" type="presOf" srcId="{53DFD306-D4C8-4EE3-8472-80898C718B6A}" destId="{D5F3AADE-4B20-4981-B0A1-0029B6E8C6A8}" srcOrd="0" destOrd="2" presId="urn:microsoft.com/office/officeart/2005/8/layout/list1"/>
    <dgm:cxn modelId="{A13293FE-B024-46B9-B778-3F662DDBA2B6}" srcId="{DC5FA32F-023D-446B-B1F1-A0ECFAD5C1B2}" destId="{7E343C95-4CFE-41FC-A400-EE7B73885A28}" srcOrd="2" destOrd="0" parTransId="{00011EE2-0A49-4BC2-8BC3-DBC4C407B01A}" sibTransId="{48DEED2A-9613-4E30-B5C5-5BD93350F984}"/>
    <dgm:cxn modelId="{B6ACEF21-7E1A-4025-822E-81550596DEB1}" srcId="{77C3E1CF-6341-4D0E-AB69-287BE9E88577}" destId="{A4C9B2B0-B61B-4098-B616-2880409769D1}" srcOrd="0" destOrd="0" parTransId="{8D8B2A12-A9D3-4733-A9D1-8CB7601BB9B7}" sibTransId="{BF3F1751-974E-4384-8C75-C1558AAD0A4C}"/>
    <dgm:cxn modelId="{1E27D6A1-F709-4AAC-BBF9-9F533F35F28B}" type="presOf" srcId="{C8869F88-704D-4C1A-9C8B-D7EA7753D880}" destId="{D5F3AADE-4B20-4981-B0A1-0029B6E8C6A8}" srcOrd="0" destOrd="0" presId="urn:microsoft.com/office/officeart/2005/8/layout/list1"/>
    <dgm:cxn modelId="{36B16F1A-B671-4D8C-948B-11AA3AF665F2}" srcId="{FFE95FA7-DD51-4342-957A-F695F350BF45}" destId="{C8869F88-704D-4C1A-9C8B-D7EA7753D880}" srcOrd="0" destOrd="0" parTransId="{0F892E5C-0388-4EF3-927A-3532B19D5DF9}" sibTransId="{17FA9662-5F4B-41BB-A786-4D64F198E016}"/>
    <dgm:cxn modelId="{6C83B333-77AE-4CED-B766-F47B58A37B98}" type="presOf" srcId="{CE871F95-9EBD-4CE3-BD3C-46BE7EAC41AC}" destId="{7E575FAB-1421-441C-ACF7-2B76E1303998}" srcOrd="0" destOrd="1" presId="urn:microsoft.com/office/officeart/2005/8/layout/list1"/>
    <dgm:cxn modelId="{922F9CD7-F12F-4B4B-A27E-CD4E5B453F87}" type="presOf" srcId="{7E343C95-4CFE-41FC-A400-EE7B73885A28}" destId="{6E06C828-0CD3-4A44-AFD7-DB34CB65CB7F}" srcOrd="0" destOrd="2" presId="urn:microsoft.com/office/officeart/2005/8/layout/list1"/>
    <dgm:cxn modelId="{A62FBE8F-EC0A-42B2-A5F7-FE9494FBF9F1}" type="presOf" srcId="{1334BA49-294A-457B-9FDA-5D38AC4E6FC4}" destId="{6E06C828-0CD3-4A44-AFD7-DB34CB65CB7F}" srcOrd="0" destOrd="3" presId="urn:microsoft.com/office/officeart/2005/8/layout/list1"/>
    <dgm:cxn modelId="{70DEE92E-02E2-49DB-928B-A89B12C81493}" type="presParOf" srcId="{5E50F4F5-265D-4CA6-A972-CCEB47800970}" destId="{BED68D6D-CB1B-4458-8E6C-B58E95418027}" srcOrd="0" destOrd="0" presId="urn:microsoft.com/office/officeart/2005/8/layout/list1"/>
    <dgm:cxn modelId="{A0756611-514F-4E59-AF9C-16DE54448B48}" type="presParOf" srcId="{BED68D6D-CB1B-4458-8E6C-B58E95418027}" destId="{C593E9F1-FB56-44F3-B107-57107EF97FCD}" srcOrd="0" destOrd="0" presId="urn:microsoft.com/office/officeart/2005/8/layout/list1"/>
    <dgm:cxn modelId="{BEAF08E0-A1B9-44E9-8B8E-233456D7C430}" type="presParOf" srcId="{BED68D6D-CB1B-4458-8E6C-B58E95418027}" destId="{C4D431D1-DDCE-48CF-8E89-FC2B5CD670D7}" srcOrd="1" destOrd="0" presId="urn:microsoft.com/office/officeart/2005/8/layout/list1"/>
    <dgm:cxn modelId="{18655E5A-9015-4156-BB31-972F374FCCD2}" type="presParOf" srcId="{5E50F4F5-265D-4CA6-A972-CCEB47800970}" destId="{50859502-4DFB-453D-BA61-25293CD41280}" srcOrd="1" destOrd="0" presId="urn:microsoft.com/office/officeart/2005/8/layout/list1"/>
    <dgm:cxn modelId="{15E088A8-23F7-4804-B17B-16673273D51B}" type="presParOf" srcId="{5E50F4F5-265D-4CA6-A972-CCEB47800970}" destId="{D5F3AADE-4B20-4981-B0A1-0029B6E8C6A8}" srcOrd="2" destOrd="0" presId="urn:microsoft.com/office/officeart/2005/8/layout/list1"/>
    <dgm:cxn modelId="{D427C780-F63F-4584-8DDC-C425D818FFA6}" type="presParOf" srcId="{5E50F4F5-265D-4CA6-A972-CCEB47800970}" destId="{29499BF1-73E8-4877-A197-EA62B5CB59D9}" srcOrd="3" destOrd="0" presId="urn:microsoft.com/office/officeart/2005/8/layout/list1"/>
    <dgm:cxn modelId="{9B989F19-846D-4B02-BED7-F14E2E209F89}" type="presParOf" srcId="{5E50F4F5-265D-4CA6-A972-CCEB47800970}" destId="{60276073-C5E0-4D56-9CE9-40B8322A0E8E}" srcOrd="4" destOrd="0" presId="urn:microsoft.com/office/officeart/2005/8/layout/list1"/>
    <dgm:cxn modelId="{B5175B1C-947E-4D35-8733-2B1DFC89AC14}" type="presParOf" srcId="{60276073-C5E0-4D56-9CE9-40B8322A0E8E}" destId="{AA7F8F3B-1D65-4C1A-9322-A1559675F6A9}" srcOrd="0" destOrd="0" presId="urn:microsoft.com/office/officeart/2005/8/layout/list1"/>
    <dgm:cxn modelId="{91D4302A-F3CA-4C5C-9BDF-A90DD8EDA48B}" type="presParOf" srcId="{60276073-C5E0-4D56-9CE9-40B8322A0E8E}" destId="{AD5E2E17-1E0F-419E-9222-94A2FF9B6985}" srcOrd="1" destOrd="0" presId="urn:microsoft.com/office/officeart/2005/8/layout/list1"/>
    <dgm:cxn modelId="{9F219ED8-338C-4417-89B0-07DBC7EC7BDE}" type="presParOf" srcId="{5E50F4F5-265D-4CA6-A972-CCEB47800970}" destId="{3A3078EA-2525-4E87-8ABC-8D63C1AD5347}" srcOrd="5" destOrd="0" presId="urn:microsoft.com/office/officeart/2005/8/layout/list1"/>
    <dgm:cxn modelId="{0EB5B48D-4B2A-482B-9C8F-EF0AFC73BA95}" type="presParOf" srcId="{5E50F4F5-265D-4CA6-A972-CCEB47800970}" destId="{7E575FAB-1421-441C-ACF7-2B76E1303998}" srcOrd="6" destOrd="0" presId="urn:microsoft.com/office/officeart/2005/8/layout/list1"/>
    <dgm:cxn modelId="{64E97FCD-4350-4442-8E00-7083E288EB31}" type="presParOf" srcId="{5E50F4F5-265D-4CA6-A972-CCEB47800970}" destId="{24B31E96-DBBD-4C83-994E-E590292AE8F0}" srcOrd="7" destOrd="0" presId="urn:microsoft.com/office/officeart/2005/8/layout/list1"/>
    <dgm:cxn modelId="{65E0A676-41F4-42C5-8677-0FD3E16E24F8}" type="presParOf" srcId="{5E50F4F5-265D-4CA6-A972-CCEB47800970}" destId="{88A41B13-414F-450B-A628-399CCD4353EF}" srcOrd="8" destOrd="0" presId="urn:microsoft.com/office/officeart/2005/8/layout/list1"/>
    <dgm:cxn modelId="{5E336D6D-9129-4540-9C29-80CEBEED2530}" type="presParOf" srcId="{88A41B13-414F-450B-A628-399CCD4353EF}" destId="{73F3275D-DDDD-4229-AE9B-D60300FE4CC4}" srcOrd="0" destOrd="0" presId="urn:microsoft.com/office/officeart/2005/8/layout/list1"/>
    <dgm:cxn modelId="{8542DA91-2221-4F89-BE2D-3A85BD912851}" type="presParOf" srcId="{88A41B13-414F-450B-A628-399CCD4353EF}" destId="{CB0B3C60-7558-4DA3-AAA2-C701F7C757B1}" srcOrd="1" destOrd="0" presId="urn:microsoft.com/office/officeart/2005/8/layout/list1"/>
    <dgm:cxn modelId="{49AD8989-4C57-4804-B2E6-61D3E6734727}" type="presParOf" srcId="{5E50F4F5-265D-4CA6-A972-CCEB47800970}" destId="{805C0AD8-7CCA-49CC-8923-136456090C77}" srcOrd="9" destOrd="0" presId="urn:microsoft.com/office/officeart/2005/8/layout/list1"/>
    <dgm:cxn modelId="{3934B71E-61FC-4B1F-8FA0-023AD636CEC2}" type="presParOf" srcId="{5E50F4F5-265D-4CA6-A972-CCEB47800970}" destId="{6E06C828-0CD3-4A44-AFD7-DB34CB65CB7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0BAA39-9794-4090-AD46-6C66DDEA5ED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FE95FA7-DD51-4342-957A-F695F350BF45}">
      <dgm:prSet phldrT="[Text]" custT="1"/>
      <dgm:spPr/>
      <dgm:t>
        <a:bodyPr/>
        <a:lstStyle/>
        <a:p>
          <a:r>
            <a:rPr lang="en-US" sz="1800" b="0" u="none" dirty="0"/>
            <a:t>G</a:t>
          </a:r>
          <a:r>
            <a:rPr lang="x-none" sz="1800" b="0" u="none" dirty="0"/>
            <a:t>enerally designed using hydraulic calculation software </a:t>
          </a:r>
          <a:r>
            <a:rPr lang="x-none" sz="1800" b="0" u="none" dirty="0" smtClean="0"/>
            <a:t>intended </a:t>
          </a:r>
          <a:r>
            <a:rPr lang="x-none" sz="1800" b="0" u="none" dirty="0"/>
            <a:t>to provide constant pressure range and reliable delivery throughout the system</a:t>
          </a:r>
          <a:endParaRPr lang="en-US" sz="1800" b="0" dirty="0"/>
        </a:p>
      </dgm:t>
    </dgm:pt>
    <dgm:pt modelId="{6A3C4253-E403-4B53-A724-EA7039A328FB}" type="parTrans" cxnId="{28223EC5-2C6C-4C50-96E8-F45C73B66F6D}">
      <dgm:prSet/>
      <dgm:spPr/>
      <dgm:t>
        <a:bodyPr/>
        <a:lstStyle/>
        <a:p>
          <a:endParaRPr lang="en-US"/>
        </a:p>
      </dgm:t>
    </dgm:pt>
    <dgm:pt modelId="{D900A2BC-462A-47C2-97BD-24152AAB7E27}" type="sibTrans" cxnId="{28223EC5-2C6C-4C50-96E8-F45C73B66F6D}">
      <dgm:prSet/>
      <dgm:spPr/>
      <dgm:t>
        <a:bodyPr/>
        <a:lstStyle/>
        <a:p>
          <a:endParaRPr lang="en-US"/>
        </a:p>
      </dgm:t>
    </dgm:pt>
    <dgm:pt modelId="{890C6099-23EE-4217-921B-40103795E4E4}">
      <dgm:prSet custT="1"/>
      <dgm:spPr/>
      <dgm:t>
        <a:bodyPr/>
        <a:lstStyle/>
        <a:p>
          <a:r>
            <a:rPr lang="en-US" sz="1800" b="0" u="none" dirty="0"/>
            <a:t>G</a:t>
          </a:r>
          <a:r>
            <a:rPr lang="x-none" sz="1800" b="0" u="none"/>
            <a:t>rid or loop system is designed to provide constant pressure or flow when pipes or the grid need repair</a:t>
          </a:r>
          <a:endParaRPr lang="en-US" sz="1800" b="0" u="none" dirty="0"/>
        </a:p>
      </dgm:t>
    </dgm:pt>
    <dgm:pt modelId="{B8A712FB-3CD6-492E-BB62-227C932F95A9}" type="parTrans" cxnId="{89DA31C5-61F2-424A-BB38-44E8C64E6563}">
      <dgm:prSet/>
      <dgm:spPr/>
      <dgm:t>
        <a:bodyPr/>
        <a:lstStyle/>
        <a:p>
          <a:endParaRPr lang="en-US"/>
        </a:p>
      </dgm:t>
    </dgm:pt>
    <dgm:pt modelId="{14F4A865-6516-4FA4-90BD-D077E8770F6F}" type="sibTrans" cxnId="{89DA31C5-61F2-424A-BB38-44E8C64E6563}">
      <dgm:prSet/>
      <dgm:spPr/>
      <dgm:t>
        <a:bodyPr/>
        <a:lstStyle/>
        <a:p>
          <a:endParaRPr lang="en-US"/>
        </a:p>
      </dgm:t>
    </dgm:pt>
    <dgm:pt modelId="{FDBD9292-6E21-4B52-B2DB-43B6513EA986}">
      <dgm:prSet custT="1"/>
      <dgm:spPr>
        <a:solidFill>
          <a:schemeClr val="accent6">
            <a:lumMod val="75000"/>
          </a:schemeClr>
        </a:solidFill>
      </dgm:spPr>
      <dgm:t>
        <a:bodyPr/>
        <a:lstStyle/>
        <a:p>
          <a:r>
            <a:rPr lang="en-US" sz="1800" b="0" u="none" dirty="0"/>
            <a:t>H</a:t>
          </a:r>
          <a:r>
            <a:rPr lang="x-none" sz="1800" b="0" u="none"/>
            <a:t>igh demand in one area does not reduce water flow in other areas</a:t>
          </a:r>
          <a:endParaRPr lang="en-US" sz="1800" b="0" u="none" dirty="0"/>
        </a:p>
      </dgm:t>
    </dgm:pt>
    <dgm:pt modelId="{C0CF65FB-6438-4771-B0A9-D5EBC141FB0A}" type="parTrans" cxnId="{C4715EBF-AB5C-4CBD-AC9E-1B4472D2B1B5}">
      <dgm:prSet/>
      <dgm:spPr/>
      <dgm:t>
        <a:bodyPr/>
        <a:lstStyle/>
        <a:p>
          <a:endParaRPr lang="en-US"/>
        </a:p>
      </dgm:t>
    </dgm:pt>
    <dgm:pt modelId="{284B5542-9195-40A3-A7A6-7A90801948AA}" type="sibTrans" cxnId="{C4715EBF-AB5C-4CBD-AC9E-1B4472D2B1B5}">
      <dgm:prSet/>
      <dgm:spPr/>
      <dgm:t>
        <a:bodyPr/>
        <a:lstStyle/>
        <a:p>
          <a:endParaRPr lang="en-US"/>
        </a:p>
      </dgm:t>
    </dgm:pt>
    <dgm:pt modelId="{B820FB5C-57C3-4874-8D55-148AF5BB91A2}">
      <dgm:prSet custT="1"/>
      <dgm:spPr>
        <a:solidFill>
          <a:schemeClr val="accent6">
            <a:lumMod val="50000"/>
          </a:schemeClr>
        </a:solidFill>
      </dgm:spPr>
      <dgm:t>
        <a:bodyPr/>
        <a:lstStyle/>
        <a:p>
          <a:r>
            <a:rPr lang="x-none" sz="1800" b="0" u="none" dirty="0"/>
            <a:t>Dead-end lines can result in reduced water flows</a:t>
          </a:r>
          <a:endParaRPr lang="en-US" sz="1800" b="0" u="none" dirty="0"/>
        </a:p>
      </dgm:t>
    </dgm:pt>
    <dgm:pt modelId="{9E9FCE0E-61AF-4F70-A0D4-5408C7E1970F}" type="parTrans" cxnId="{D028FC7A-317D-4E89-8E1B-8C0FDE51E2CA}">
      <dgm:prSet/>
      <dgm:spPr/>
      <dgm:t>
        <a:bodyPr/>
        <a:lstStyle/>
        <a:p>
          <a:endParaRPr lang="en-US"/>
        </a:p>
      </dgm:t>
    </dgm:pt>
    <dgm:pt modelId="{387B28F4-62C3-4815-9D9F-D037EA2471B5}" type="sibTrans" cxnId="{D028FC7A-317D-4E89-8E1B-8C0FDE51E2CA}">
      <dgm:prSet/>
      <dgm:spPr/>
      <dgm:t>
        <a:bodyPr/>
        <a:lstStyle/>
        <a:p>
          <a:endParaRPr lang="en-US"/>
        </a:p>
      </dgm:t>
    </dgm:pt>
    <dgm:pt modelId="{AC348B22-1DA2-4BF4-91DC-0C4C7F846F4F}" type="pres">
      <dgm:prSet presAssocID="{C60BAA39-9794-4090-AD46-6C66DDEA5ED2}" presName="linear" presStyleCnt="0">
        <dgm:presLayoutVars>
          <dgm:animLvl val="lvl"/>
          <dgm:resizeHandles val="exact"/>
        </dgm:presLayoutVars>
      </dgm:prSet>
      <dgm:spPr/>
      <dgm:t>
        <a:bodyPr/>
        <a:lstStyle/>
        <a:p>
          <a:endParaRPr lang="en-US"/>
        </a:p>
      </dgm:t>
    </dgm:pt>
    <dgm:pt modelId="{5AD90E6F-2A1C-46B0-9B1D-E8EB5DCDE89C}" type="pres">
      <dgm:prSet presAssocID="{FFE95FA7-DD51-4342-957A-F695F350BF45}" presName="parentText" presStyleLbl="node1" presStyleIdx="0" presStyleCnt="4">
        <dgm:presLayoutVars>
          <dgm:chMax val="0"/>
          <dgm:bulletEnabled val="1"/>
        </dgm:presLayoutVars>
      </dgm:prSet>
      <dgm:spPr/>
      <dgm:t>
        <a:bodyPr/>
        <a:lstStyle/>
        <a:p>
          <a:endParaRPr lang="en-US"/>
        </a:p>
      </dgm:t>
    </dgm:pt>
    <dgm:pt modelId="{43342794-EAC5-4122-B0AD-7B2B5CDD841C}" type="pres">
      <dgm:prSet presAssocID="{D900A2BC-462A-47C2-97BD-24152AAB7E27}" presName="spacer" presStyleCnt="0"/>
      <dgm:spPr/>
    </dgm:pt>
    <dgm:pt modelId="{8620ECB6-F2A6-4BBE-ADEA-18B723A6BCD2}" type="pres">
      <dgm:prSet presAssocID="{890C6099-23EE-4217-921B-40103795E4E4}" presName="parentText" presStyleLbl="node1" presStyleIdx="1" presStyleCnt="4">
        <dgm:presLayoutVars>
          <dgm:chMax val="0"/>
          <dgm:bulletEnabled val="1"/>
        </dgm:presLayoutVars>
      </dgm:prSet>
      <dgm:spPr/>
      <dgm:t>
        <a:bodyPr/>
        <a:lstStyle/>
        <a:p>
          <a:endParaRPr lang="en-US"/>
        </a:p>
      </dgm:t>
    </dgm:pt>
    <dgm:pt modelId="{3E58EF9C-6220-4D62-A74F-83EA4F15B0F4}" type="pres">
      <dgm:prSet presAssocID="{14F4A865-6516-4FA4-90BD-D077E8770F6F}" presName="spacer" presStyleCnt="0"/>
      <dgm:spPr/>
    </dgm:pt>
    <dgm:pt modelId="{2DE9F579-4A76-497F-B232-6B73E39B2773}" type="pres">
      <dgm:prSet presAssocID="{FDBD9292-6E21-4B52-B2DB-43B6513EA986}" presName="parentText" presStyleLbl="node1" presStyleIdx="2" presStyleCnt="4">
        <dgm:presLayoutVars>
          <dgm:chMax val="0"/>
          <dgm:bulletEnabled val="1"/>
        </dgm:presLayoutVars>
      </dgm:prSet>
      <dgm:spPr/>
      <dgm:t>
        <a:bodyPr/>
        <a:lstStyle/>
        <a:p>
          <a:endParaRPr lang="en-US"/>
        </a:p>
      </dgm:t>
    </dgm:pt>
    <dgm:pt modelId="{61DDB84F-8A80-432C-949F-6B4B51FBE10D}" type="pres">
      <dgm:prSet presAssocID="{284B5542-9195-40A3-A7A6-7A90801948AA}" presName="spacer" presStyleCnt="0"/>
      <dgm:spPr/>
    </dgm:pt>
    <dgm:pt modelId="{2834035D-C496-46AC-BE58-475438B80C90}" type="pres">
      <dgm:prSet presAssocID="{B820FB5C-57C3-4874-8D55-148AF5BB91A2}" presName="parentText" presStyleLbl="node1" presStyleIdx="3" presStyleCnt="4">
        <dgm:presLayoutVars>
          <dgm:chMax val="0"/>
          <dgm:bulletEnabled val="1"/>
        </dgm:presLayoutVars>
      </dgm:prSet>
      <dgm:spPr/>
      <dgm:t>
        <a:bodyPr/>
        <a:lstStyle/>
        <a:p>
          <a:endParaRPr lang="en-US"/>
        </a:p>
      </dgm:t>
    </dgm:pt>
  </dgm:ptLst>
  <dgm:cxnLst>
    <dgm:cxn modelId="{BDAE93D3-0F7A-4B15-8F7A-99049452DD18}" type="presOf" srcId="{FDBD9292-6E21-4B52-B2DB-43B6513EA986}" destId="{2DE9F579-4A76-497F-B232-6B73E39B2773}" srcOrd="0" destOrd="0" presId="urn:microsoft.com/office/officeart/2005/8/layout/vList2"/>
    <dgm:cxn modelId="{89DA31C5-61F2-424A-BB38-44E8C64E6563}" srcId="{C60BAA39-9794-4090-AD46-6C66DDEA5ED2}" destId="{890C6099-23EE-4217-921B-40103795E4E4}" srcOrd="1" destOrd="0" parTransId="{B8A712FB-3CD6-492E-BB62-227C932F95A9}" sibTransId="{14F4A865-6516-4FA4-90BD-D077E8770F6F}"/>
    <dgm:cxn modelId="{1C402C3D-B2D1-4EC5-A386-88198B5FB153}" type="presOf" srcId="{B820FB5C-57C3-4874-8D55-148AF5BB91A2}" destId="{2834035D-C496-46AC-BE58-475438B80C90}" srcOrd="0" destOrd="0" presId="urn:microsoft.com/office/officeart/2005/8/layout/vList2"/>
    <dgm:cxn modelId="{C4715EBF-AB5C-4CBD-AC9E-1B4472D2B1B5}" srcId="{C60BAA39-9794-4090-AD46-6C66DDEA5ED2}" destId="{FDBD9292-6E21-4B52-B2DB-43B6513EA986}" srcOrd="2" destOrd="0" parTransId="{C0CF65FB-6438-4771-B0A9-D5EBC141FB0A}" sibTransId="{284B5542-9195-40A3-A7A6-7A90801948AA}"/>
    <dgm:cxn modelId="{D028FC7A-317D-4E89-8E1B-8C0FDE51E2CA}" srcId="{C60BAA39-9794-4090-AD46-6C66DDEA5ED2}" destId="{B820FB5C-57C3-4874-8D55-148AF5BB91A2}" srcOrd="3" destOrd="0" parTransId="{9E9FCE0E-61AF-4F70-A0D4-5408C7E1970F}" sibTransId="{387B28F4-62C3-4815-9D9F-D037EA2471B5}"/>
    <dgm:cxn modelId="{E91F072C-00B7-47EA-9CAE-80472D27A28B}" type="presOf" srcId="{890C6099-23EE-4217-921B-40103795E4E4}" destId="{8620ECB6-F2A6-4BBE-ADEA-18B723A6BCD2}" srcOrd="0" destOrd="0" presId="urn:microsoft.com/office/officeart/2005/8/layout/vList2"/>
    <dgm:cxn modelId="{28223EC5-2C6C-4C50-96E8-F45C73B66F6D}" srcId="{C60BAA39-9794-4090-AD46-6C66DDEA5ED2}" destId="{FFE95FA7-DD51-4342-957A-F695F350BF45}" srcOrd="0" destOrd="0" parTransId="{6A3C4253-E403-4B53-A724-EA7039A328FB}" sibTransId="{D900A2BC-462A-47C2-97BD-24152AAB7E27}"/>
    <dgm:cxn modelId="{117E5122-9F9E-4702-B84C-AB47E9086AAE}" type="presOf" srcId="{FFE95FA7-DD51-4342-957A-F695F350BF45}" destId="{5AD90E6F-2A1C-46B0-9B1D-E8EB5DCDE89C}" srcOrd="0" destOrd="0" presId="urn:microsoft.com/office/officeart/2005/8/layout/vList2"/>
    <dgm:cxn modelId="{4341667D-EA06-4355-89ED-0A355C77C73D}" type="presOf" srcId="{C60BAA39-9794-4090-AD46-6C66DDEA5ED2}" destId="{AC348B22-1DA2-4BF4-91DC-0C4C7F846F4F}" srcOrd="0" destOrd="0" presId="urn:microsoft.com/office/officeart/2005/8/layout/vList2"/>
    <dgm:cxn modelId="{DE45BF04-091E-4F64-826A-1777CC09158F}" type="presParOf" srcId="{AC348B22-1DA2-4BF4-91DC-0C4C7F846F4F}" destId="{5AD90E6F-2A1C-46B0-9B1D-E8EB5DCDE89C}" srcOrd="0" destOrd="0" presId="urn:microsoft.com/office/officeart/2005/8/layout/vList2"/>
    <dgm:cxn modelId="{EA77A6CF-158D-4B32-A685-6B82D8D4502C}" type="presParOf" srcId="{AC348B22-1DA2-4BF4-91DC-0C4C7F846F4F}" destId="{43342794-EAC5-4122-B0AD-7B2B5CDD841C}" srcOrd="1" destOrd="0" presId="urn:microsoft.com/office/officeart/2005/8/layout/vList2"/>
    <dgm:cxn modelId="{45396D69-D4A8-4276-8BCF-AF3E39D07D25}" type="presParOf" srcId="{AC348B22-1DA2-4BF4-91DC-0C4C7F846F4F}" destId="{8620ECB6-F2A6-4BBE-ADEA-18B723A6BCD2}" srcOrd="2" destOrd="0" presId="urn:microsoft.com/office/officeart/2005/8/layout/vList2"/>
    <dgm:cxn modelId="{7D589500-4B92-4320-BCF4-66AD85A3B297}" type="presParOf" srcId="{AC348B22-1DA2-4BF4-91DC-0C4C7F846F4F}" destId="{3E58EF9C-6220-4D62-A74F-83EA4F15B0F4}" srcOrd="3" destOrd="0" presId="urn:microsoft.com/office/officeart/2005/8/layout/vList2"/>
    <dgm:cxn modelId="{E88427C1-C078-4A7D-BCBC-99033BD28646}" type="presParOf" srcId="{AC348B22-1DA2-4BF4-91DC-0C4C7F846F4F}" destId="{2DE9F579-4A76-497F-B232-6B73E39B2773}" srcOrd="4" destOrd="0" presId="urn:microsoft.com/office/officeart/2005/8/layout/vList2"/>
    <dgm:cxn modelId="{A5C673CB-FA7C-4903-842B-A4849322D4AC}" type="presParOf" srcId="{AC348B22-1DA2-4BF4-91DC-0C4C7F846F4F}" destId="{61DDB84F-8A80-432C-949F-6B4B51FBE10D}" srcOrd="5" destOrd="0" presId="urn:microsoft.com/office/officeart/2005/8/layout/vList2"/>
    <dgm:cxn modelId="{2E24F2F2-7404-4A16-AA9D-DE2CBFE58E26}" type="presParOf" srcId="{AC348B22-1DA2-4BF4-91DC-0C4C7F846F4F}" destId="{2834035D-C496-46AC-BE58-475438B80C9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0BAA39-9794-4090-AD46-6C66DDEA5ED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FE95FA7-DD51-4342-957A-F695F350BF45}">
      <dgm:prSet phldrT="[Text]" custT="1"/>
      <dgm:spPr/>
      <dgm:t>
        <a:bodyPr/>
        <a:lstStyle/>
        <a:p>
          <a:r>
            <a:rPr lang="x-none" sz="2000" b="0" u="none"/>
            <a:t>Connec</a:t>
          </a:r>
          <a:r>
            <a:rPr lang="en-US" sz="2000" b="0" u="none" dirty="0"/>
            <a:t>ted </a:t>
          </a:r>
          <a:r>
            <a:rPr lang="x-none" sz="2000" b="0" u="none"/>
            <a:t>to the piping system</a:t>
          </a:r>
          <a:endParaRPr lang="en-US" sz="2000" b="0" dirty="0"/>
        </a:p>
      </dgm:t>
    </dgm:pt>
    <dgm:pt modelId="{6A3C4253-E403-4B53-A724-EA7039A328FB}" type="parTrans" cxnId="{28223EC5-2C6C-4C50-96E8-F45C73B66F6D}">
      <dgm:prSet/>
      <dgm:spPr/>
      <dgm:t>
        <a:bodyPr/>
        <a:lstStyle/>
        <a:p>
          <a:endParaRPr lang="en-US"/>
        </a:p>
      </dgm:t>
    </dgm:pt>
    <dgm:pt modelId="{D900A2BC-462A-47C2-97BD-24152AAB7E27}" type="sibTrans" cxnId="{28223EC5-2C6C-4C50-96E8-F45C73B66F6D}">
      <dgm:prSet/>
      <dgm:spPr/>
      <dgm:t>
        <a:bodyPr/>
        <a:lstStyle/>
        <a:p>
          <a:endParaRPr lang="en-US"/>
        </a:p>
      </dgm:t>
    </dgm:pt>
    <dgm:pt modelId="{1DE51EF3-C00A-4944-9D23-1C7590D448BF}">
      <dgm:prSet custT="1"/>
      <dgm:spPr>
        <a:solidFill>
          <a:schemeClr val="accent6">
            <a:lumMod val="50000"/>
          </a:schemeClr>
        </a:solidFill>
      </dgm:spPr>
      <dgm:t>
        <a:bodyPr/>
        <a:lstStyle/>
        <a:p>
          <a:r>
            <a:rPr lang="en-US" sz="2000" b="0" dirty="0"/>
            <a:t>May be through fire hydrants that are used for fire protection</a:t>
          </a:r>
        </a:p>
      </dgm:t>
    </dgm:pt>
    <dgm:pt modelId="{88E293C2-B83F-4133-B2F3-D865A72AB5EB}" type="parTrans" cxnId="{B8867E89-0B80-4C0F-8234-28280F9862FC}">
      <dgm:prSet/>
      <dgm:spPr/>
      <dgm:t>
        <a:bodyPr/>
        <a:lstStyle/>
        <a:p>
          <a:endParaRPr lang="en-US"/>
        </a:p>
      </dgm:t>
    </dgm:pt>
    <dgm:pt modelId="{24A6C050-BF58-42A3-8B62-AB86EF2E0D0B}" type="sibTrans" cxnId="{B8867E89-0B80-4C0F-8234-28280F9862FC}">
      <dgm:prSet/>
      <dgm:spPr/>
      <dgm:t>
        <a:bodyPr/>
        <a:lstStyle/>
        <a:p>
          <a:endParaRPr lang="en-US"/>
        </a:p>
      </dgm:t>
    </dgm:pt>
    <dgm:pt modelId="{99C9D96D-3179-44D1-8FDE-F5FDBDA1BD00}">
      <dgm:prSet phldrT="[Text]" custT="1"/>
      <dgm:spPr/>
      <dgm:t>
        <a:bodyPr/>
        <a:lstStyle/>
        <a:p>
          <a:r>
            <a:rPr lang="en-US" sz="2000" b="0" u="none" dirty="0"/>
            <a:t>P</a:t>
          </a:r>
          <a:r>
            <a:rPr lang="x-none" sz="2000" b="0" u="none"/>
            <a:t>rovide access to the water supply system</a:t>
          </a:r>
          <a:endParaRPr lang="en-US" sz="2000" b="0" dirty="0"/>
        </a:p>
      </dgm:t>
    </dgm:pt>
    <dgm:pt modelId="{CED7DE99-AF57-444E-9D49-CF151CE1D8BC}" type="parTrans" cxnId="{AF9F30D3-7721-41AE-8B54-17491BD90EFE}">
      <dgm:prSet/>
      <dgm:spPr/>
      <dgm:t>
        <a:bodyPr/>
        <a:lstStyle/>
        <a:p>
          <a:endParaRPr lang="en-US"/>
        </a:p>
      </dgm:t>
    </dgm:pt>
    <dgm:pt modelId="{8B65C158-3B6C-4484-ACC8-D696E711102B}" type="sibTrans" cxnId="{AF9F30D3-7721-41AE-8B54-17491BD90EFE}">
      <dgm:prSet/>
      <dgm:spPr/>
      <dgm:t>
        <a:bodyPr/>
        <a:lstStyle/>
        <a:p>
          <a:endParaRPr lang="en-US"/>
        </a:p>
      </dgm:t>
    </dgm:pt>
    <dgm:pt modelId="{876BD30D-C1CB-4637-8C8D-A8C09E5125A7}">
      <dgm:prSet phldrT="[Text]" custT="1"/>
      <dgm:spPr/>
      <dgm:t>
        <a:bodyPr/>
        <a:lstStyle/>
        <a:p>
          <a:r>
            <a:rPr lang="en-US" sz="2000" b="0" dirty="0"/>
            <a:t>May be through water flow control valves and flowmeters at the point where customers gain water from the system</a:t>
          </a:r>
        </a:p>
      </dgm:t>
    </dgm:pt>
    <dgm:pt modelId="{34E2DA15-2EBA-470E-A62F-D1260B4DF196}" type="parTrans" cxnId="{EA24C72C-EE44-4D70-8B61-CC1A11AD1E3D}">
      <dgm:prSet/>
      <dgm:spPr/>
      <dgm:t>
        <a:bodyPr/>
        <a:lstStyle/>
        <a:p>
          <a:endParaRPr lang="en-US"/>
        </a:p>
      </dgm:t>
    </dgm:pt>
    <dgm:pt modelId="{D5C50C4E-BDF1-4BEA-AC53-1BD25578DBC7}" type="sibTrans" cxnId="{EA24C72C-EE44-4D70-8B61-CC1A11AD1E3D}">
      <dgm:prSet/>
      <dgm:spPr/>
      <dgm:t>
        <a:bodyPr/>
        <a:lstStyle/>
        <a:p>
          <a:endParaRPr lang="en-US"/>
        </a:p>
      </dgm:t>
    </dgm:pt>
    <dgm:pt modelId="{AC348B22-1DA2-4BF4-91DC-0C4C7F846F4F}" type="pres">
      <dgm:prSet presAssocID="{C60BAA39-9794-4090-AD46-6C66DDEA5ED2}" presName="linear" presStyleCnt="0">
        <dgm:presLayoutVars>
          <dgm:animLvl val="lvl"/>
          <dgm:resizeHandles val="exact"/>
        </dgm:presLayoutVars>
      </dgm:prSet>
      <dgm:spPr/>
      <dgm:t>
        <a:bodyPr/>
        <a:lstStyle/>
        <a:p>
          <a:endParaRPr lang="en-US"/>
        </a:p>
      </dgm:t>
    </dgm:pt>
    <dgm:pt modelId="{5AD90E6F-2A1C-46B0-9B1D-E8EB5DCDE89C}" type="pres">
      <dgm:prSet presAssocID="{FFE95FA7-DD51-4342-957A-F695F350BF45}" presName="parentText" presStyleLbl="node1" presStyleIdx="0" presStyleCnt="4">
        <dgm:presLayoutVars>
          <dgm:chMax val="0"/>
          <dgm:bulletEnabled val="1"/>
        </dgm:presLayoutVars>
      </dgm:prSet>
      <dgm:spPr/>
      <dgm:t>
        <a:bodyPr/>
        <a:lstStyle/>
        <a:p>
          <a:endParaRPr lang="en-US"/>
        </a:p>
      </dgm:t>
    </dgm:pt>
    <dgm:pt modelId="{43342794-EAC5-4122-B0AD-7B2B5CDD841C}" type="pres">
      <dgm:prSet presAssocID="{D900A2BC-462A-47C2-97BD-24152AAB7E27}" presName="spacer" presStyleCnt="0"/>
      <dgm:spPr/>
    </dgm:pt>
    <dgm:pt modelId="{8EB7608B-F037-4085-8B41-FBE795ED877D}" type="pres">
      <dgm:prSet presAssocID="{99C9D96D-3179-44D1-8FDE-F5FDBDA1BD00}" presName="parentText" presStyleLbl="node1" presStyleIdx="1" presStyleCnt="4">
        <dgm:presLayoutVars>
          <dgm:chMax val="0"/>
          <dgm:bulletEnabled val="1"/>
        </dgm:presLayoutVars>
      </dgm:prSet>
      <dgm:spPr/>
      <dgm:t>
        <a:bodyPr/>
        <a:lstStyle/>
        <a:p>
          <a:endParaRPr lang="en-US"/>
        </a:p>
      </dgm:t>
    </dgm:pt>
    <dgm:pt modelId="{A68AA4F3-15E9-4D5E-BF10-1741D549AADE}" type="pres">
      <dgm:prSet presAssocID="{8B65C158-3B6C-4484-ACC8-D696E711102B}" presName="spacer" presStyleCnt="0"/>
      <dgm:spPr/>
    </dgm:pt>
    <dgm:pt modelId="{7A2B1083-55B4-4EF0-A85D-3D79AD40E561}" type="pres">
      <dgm:prSet presAssocID="{876BD30D-C1CB-4637-8C8D-A8C09E5125A7}" presName="parentText" presStyleLbl="node1" presStyleIdx="2" presStyleCnt="4">
        <dgm:presLayoutVars>
          <dgm:chMax val="0"/>
          <dgm:bulletEnabled val="1"/>
        </dgm:presLayoutVars>
      </dgm:prSet>
      <dgm:spPr/>
      <dgm:t>
        <a:bodyPr/>
        <a:lstStyle/>
        <a:p>
          <a:endParaRPr lang="en-US"/>
        </a:p>
      </dgm:t>
    </dgm:pt>
    <dgm:pt modelId="{D8B1033E-B3F4-4C10-8E24-A3E32DCBF8E1}" type="pres">
      <dgm:prSet presAssocID="{D5C50C4E-BDF1-4BEA-AC53-1BD25578DBC7}" presName="spacer" presStyleCnt="0"/>
      <dgm:spPr/>
    </dgm:pt>
    <dgm:pt modelId="{462B8D67-E673-4F69-95E3-1687CB917390}" type="pres">
      <dgm:prSet presAssocID="{1DE51EF3-C00A-4944-9D23-1C7590D448BF}" presName="parentText" presStyleLbl="node1" presStyleIdx="3" presStyleCnt="4">
        <dgm:presLayoutVars>
          <dgm:chMax val="0"/>
          <dgm:bulletEnabled val="1"/>
        </dgm:presLayoutVars>
      </dgm:prSet>
      <dgm:spPr/>
      <dgm:t>
        <a:bodyPr/>
        <a:lstStyle/>
        <a:p>
          <a:endParaRPr lang="en-US"/>
        </a:p>
      </dgm:t>
    </dgm:pt>
  </dgm:ptLst>
  <dgm:cxnLst>
    <dgm:cxn modelId="{3735F982-68C5-4365-B69E-A146A7ACFF48}" type="presOf" srcId="{99C9D96D-3179-44D1-8FDE-F5FDBDA1BD00}" destId="{8EB7608B-F037-4085-8B41-FBE795ED877D}" srcOrd="0" destOrd="0" presId="urn:microsoft.com/office/officeart/2005/8/layout/vList2"/>
    <dgm:cxn modelId="{28223EC5-2C6C-4C50-96E8-F45C73B66F6D}" srcId="{C60BAA39-9794-4090-AD46-6C66DDEA5ED2}" destId="{FFE95FA7-DD51-4342-957A-F695F350BF45}" srcOrd="0" destOrd="0" parTransId="{6A3C4253-E403-4B53-A724-EA7039A328FB}" sibTransId="{D900A2BC-462A-47C2-97BD-24152AAB7E27}"/>
    <dgm:cxn modelId="{EDD44E15-9E82-4DA6-B73F-CEF598D1B2B2}" type="presOf" srcId="{C60BAA39-9794-4090-AD46-6C66DDEA5ED2}" destId="{AC348B22-1DA2-4BF4-91DC-0C4C7F846F4F}" srcOrd="0" destOrd="0" presId="urn:microsoft.com/office/officeart/2005/8/layout/vList2"/>
    <dgm:cxn modelId="{B8867E89-0B80-4C0F-8234-28280F9862FC}" srcId="{C60BAA39-9794-4090-AD46-6C66DDEA5ED2}" destId="{1DE51EF3-C00A-4944-9D23-1C7590D448BF}" srcOrd="3" destOrd="0" parTransId="{88E293C2-B83F-4133-B2F3-D865A72AB5EB}" sibTransId="{24A6C050-BF58-42A3-8B62-AB86EF2E0D0B}"/>
    <dgm:cxn modelId="{EA24C72C-EE44-4D70-8B61-CC1A11AD1E3D}" srcId="{C60BAA39-9794-4090-AD46-6C66DDEA5ED2}" destId="{876BD30D-C1CB-4637-8C8D-A8C09E5125A7}" srcOrd="2" destOrd="0" parTransId="{34E2DA15-2EBA-470E-A62F-D1260B4DF196}" sibTransId="{D5C50C4E-BDF1-4BEA-AC53-1BD25578DBC7}"/>
    <dgm:cxn modelId="{FD738AE8-CECF-4482-9531-EE2F80532944}" type="presOf" srcId="{FFE95FA7-DD51-4342-957A-F695F350BF45}" destId="{5AD90E6F-2A1C-46B0-9B1D-E8EB5DCDE89C}" srcOrd="0" destOrd="0" presId="urn:microsoft.com/office/officeart/2005/8/layout/vList2"/>
    <dgm:cxn modelId="{3F5404D6-1588-46DA-9C11-D941E858AF47}" type="presOf" srcId="{1DE51EF3-C00A-4944-9D23-1C7590D448BF}" destId="{462B8D67-E673-4F69-95E3-1687CB917390}" srcOrd="0" destOrd="0" presId="urn:microsoft.com/office/officeart/2005/8/layout/vList2"/>
    <dgm:cxn modelId="{AF9F30D3-7721-41AE-8B54-17491BD90EFE}" srcId="{C60BAA39-9794-4090-AD46-6C66DDEA5ED2}" destId="{99C9D96D-3179-44D1-8FDE-F5FDBDA1BD00}" srcOrd="1" destOrd="0" parTransId="{CED7DE99-AF57-444E-9D49-CF151CE1D8BC}" sibTransId="{8B65C158-3B6C-4484-ACC8-D696E711102B}"/>
    <dgm:cxn modelId="{0FAB944B-5643-4FCA-AB8D-B678AD5DCD4E}" type="presOf" srcId="{876BD30D-C1CB-4637-8C8D-A8C09E5125A7}" destId="{7A2B1083-55B4-4EF0-A85D-3D79AD40E561}" srcOrd="0" destOrd="0" presId="urn:microsoft.com/office/officeart/2005/8/layout/vList2"/>
    <dgm:cxn modelId="{DBB6D67D-2829-4609-9250-CAE3CF661AD1}" type="presParOf" srcId="{AC348B22-1DA2-4BF4-91DC-0C4C7F846F4F}" destId="{5AD90E6F-2A1C-46B0-9B1D-E8EB5DCDE89C}" srcOrd="0" destOrd="0" presId="urn:microsoft.com/office/officeart/2005/8/layout/vList2"/>
    <dgm:cxn modelId="{AF395188-0ED2-4948-B7BA-C96E845FF144}" type="presParOf" srcId="{AC348B22-1DA2-4BF4-91DC-0C4C7F846F4F}" destId="{43342794-EAC5-4122-B0AD-7B2B5CDD841C}" srcOrd="1" destOrd="0" presId="urn:microsoft.com/office/officeart/2005/8/layout/vList2"/>
    <dgm:cxn modelId="{CFC806DE-BD08-45AB-8CFD-862F3462EB38}" type="presParOf" srcId="{AC348B22-1DA2-4BF4-91DC-0C4C7F846F4F}" destId="{8EB7608B-F037-4085-8B41-FBE795ED877D}" srcOrd="2" destOrd="0" presId="urn:microsoft.com/office/officeart/2005/8/layout/vList2"/>
    <dgm:cxn modelId="{4BEBFE43-8236-49DB-9F01-FD05BEAF6926}" type="presParOf" srcId="{AC348B22-1DA2-4BF4-91DC-0C4C7F846F4F}" destId="{A68AA4F3-15E9-4D5E-BF10-1741D549AADE}" srcOrd="3" destOrd="0" presId="urn:microsoft.com/office/officeart/2005/8/layout/vList2"/>
    <dgm:cxn modelId="{BC15FC02-FF1E-4869-BA8D-9A03A3A35534}" type="presParOf" srcId="{AC348B22-1DA2-4BF4-91DC-0C4C7F846F4F}" destId="{7A2B1083-55B4-4EF0-A85D-3D79AD40E561}" srcOrd="4" destOrd="0" presId="urn:microsoft.com/office/officeart/2005/8/layout/vList2"/>
    <dgm:cxn modelId="{2534D5A1-8C2B-469B-AD8E-8413AFAC7AA2}" type="presParOf" srcId="{AC348B22-1DA2-4BF4-91DC-0C4C7F846F4F}" destId="{D8B1033E-B3F4-4C10-8E24-A3E32DCBF8E1}" srcOrd="5" destOrd="0" presId="urn:microsoft.com/office/officeart/2005/8/layout/vList2"/>
    <dgm:cxn modelId="{AE62ADE6-5305-435B-8CA0-92CDA6D9B222}" type="presParOf" srcId="{AC348B22-1DA2-4BF4-91DC-0C4C7F846F4F}" destId="{462B8D67-E673-4F69-95E3-1687CB91739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EB6187-BEA8-4F41-A3EB-3CB68456D56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94EDC5E-CF33-4C3D-B7BE-68B96303D9B5}">
      <dgm:prSet phldrT="[Text]" custT="1"/>
      <dgm:spPr/>
      <dgm:t>
        <a:bodyPr/>
        <a:lstStyle/>
        <a:p>
          <a:r>
            <a:rPr lang="en-US" sz="1800" b="0" u="none" dirty="0"/>
            <a:t>L</a:t>
          </a:r>
          <a:r>
            <a:rPr lang="x-none" sz="1800" b="0" u="none"/>
            <a:t>ocated on private property</a:t>
          </a:r>
          <a:endParaRPr lang="en-US" sz="1800" b="0" dirty="0"/>
        </a:p>
      </dgm:t>
    </dgm:pt>
    <dgm:pt modelId="{0DDA8C61-BF22-4B13-A132-12F70D0D6B57}" type="parTrans" cxnId="{B918CAC8-D014-4209-BF94-82890723213C}">
      <dgm:prSet/>
      <dgm:spPr/>
      <dgm:t>
        <a:bodyPr/>
        <a:lstStyle/>
        <a:p>
          <a:endParaRPr lang="en-US"/>
        </a:p>
      </dgm:t>
    </dgm:pt>
    <dgm:pt modelId="{5D33E9F1-640F-473B-ACCB-4DDA88FE35C1}" type="sibTrans" cxnId="{B918CAC8-D014-4209-BF94-82890723213C}">
      <dgm:prSet/>
      <dgm:spPr/>
      <dgm:t>
        <a:bodyPr/>
        <a:lstStyle/>
        <a:p>
          <a:endParaRPr lang="en-US"/>
        </a:p>
      </dgm:t>
    </dgm:pt>
    <dgm:pt modelId="{84F62FF3-0973-4881-A962-AC377550C3D2}">
      <dgm:prSet custT="1"/>
      <dgm:spPr>
        <a:solidFill>
          <a:schemeClr val="accent6">
            <a:lumMod val="50000"/>
          </a:schemeClr>
        </a:solidFill>
      </dgm:spPr>
      <dgm:t>
        <a:bodyPr/>
        <a:lstStyle/>
        <a:p>
          <a:r>
            <a:rPr lang="en-US" sz="1800" b="0" dirty="0"/>
            <a:t>Trained facility employees or individuals certified to perform construction and repairs are responsible for exercising the system control valves annually</a:t>
          </a:r>
        </a:p>
      </dgm:t>
    </dgm:pt>
    <dgm:pt modelId="{A5E9E0BA-5CC7-4868-A619-B728E534B1D5}" type="parTrans" cxnId="{DACFC464-5EEE-4162-A48A-8DD7070CB9EB}">
      <dgm:prSet/>
      <dgm:spPr/>
      <dgm:t>
        <a:bodyPr/>
        <a:lstStyle/>
        <a:p>
          <a:endParaRPr lang="en-US"/>
        </a:p>
      </dgm:t>
    </dgm:pt>
    <dgm:pt modelId="{E5E99C88-0388-4D53-9C1C-5DE943C4A849}" type="sibTrans" cxnId="{DACFC464-5EEE-4162-A48A-8DD7070CB9EB}">
      <dgm:prSet/>
      <dgm:spPr/>
      <dgm:t>
        <a:bodyPr/>
        <a:lstStyle/>
        <a:p>
          <a:endParaRPr lang="en-US"/>
        </a:p>
      </dgm:t>
    </dgm:pt>
    <dgm:pt modelId="{29B7D313-2B84-4C64-92EC-FB52A4AA5302}">
      <dgm:prSet phldrT="[Text]" custT="1"/>
      <dgm:spPr/>
      <dgm:t>
        <a:bodyPr/>
        <a:lstStyle/>
        <a:p>
          <a:r>
            <a:rPr lang="en-US" sz="1800" b="0" dirty="0"/>
            <a:t>Generally, components are similar to the ones found on public water supply distribution systems</a:t>
          </a:r>
        </a:p>
      </dgm:t>
    </dgm:pt>
    <dgm:pt modelId="{2AE86CAC-3D75-46F0-8344-ECE6ABD54000}" type="parTrans" cxnId="{F4C7266D-E9BF-40BC-8259-B8452AA6A279}">
      <dgm:prSet/>
      <dgm:spPr/>
      <dgm:t>
        <a:bodyPr/>
        <a:lstStyle/>
        <a:p>
          <a:endParaRPr lang="en-US"/>
        </a:p>
      </dgm:t>
    </dgm:pt>
    <dgm:pt modelId="{7B144710-B332-4D3B-BDC4-A40D591F81C5}" type="sibTrans" cxnId="{F4C7266D-E9BF-40BC-8259-B8452AA6A279}">
      <dgm:prSet/>
      <dgm:spPr/>
      <dgm:t>
        <a:bodyPr/>
        <a:lstStyle/>
        <a:p>
          <a:endParaRPr lang="en-US"/>
        </a:p>
      </dgm:t>
    </dgm:pt>
    <dgm:pt modelId="{125F4BD6-3C9A-40E1-82FA-26AAD319041B}" type="pres">
      <dgm:prSet presAssocID="{66EB6187-BEA8-4F41-A3EB-3CB68456D565}" presName="linear" presStyleCnt="0">
        <dgm:presLayoutVars>
          <dgm:animLvl val="lvl"/>
          <dgm:resizeHandles val="exact"/>
        </dgm:presLayoutVars>
      </dgm:prSet>
      <dgm:spPr/>
      <dgm:t>
        <a:bodyPr/>
        <a:lstStyle/>
        <a:p>
          <a:endParaRPr lang="en-US"/>
        </a:p>
      </dgm:t>
    </dgm:pt>
    <dgm:pt modelId="{FEFA7E86-7112-4413-8C35-2D4E071E611E}" type="pres">
      <dgm:prSet presAssocID="{894EDC5E-CF33-4C3D-B7BE-68B96303D9B5}" presName="parentText" presStyleLbl="node1" presStyleIdx="0" presStyleCnt="3">
        <dgm:presLayoutVars>
          <dgm:chMax val="0"/>
          <dgm:bulletEnabled val="1"/>
        </dgm:presLayoutVars>
      </dgm:prSet>
      <dgm:spPr/>
      <dgm:t>
        <a:bodyPr/>
        <a:lstStyle/>
        <a:p>
          <a:endParaRPr lang="en-US"/>
        </a:p>
      </dgm:t>
    </dgm:pt>
    <dgm:pt modelId="{28C9F1AC-BA0C-4F7F-8097-5A5797A990CC}" type="pres">
      <dgm:prSet presAssocID="{5D33E9F1-640F-473B-ACCB-4DDA88FE35C1}" presName="spacer" presStyleCnt="0"/>
      <dgm:spPr/>
    </dgm:pt>
    <dgm:pt modelId="{D20491F7-CDB7-4B71-9251-457D34426DD5}" type="pres">
      <dgm:prSet presAssocID="{29B7D313-2B84-4C64-92EC-FB52A4AA5302}" presName="parentText" presStyleLbl="node1" presStyleIdx="1" presStyleCnt="3">
        <dgm:presLayoutVars>
          <dgm:chMax val="0"/>
          <dgm:bulletEnabled val="1"/>
        </dgm:presLayoutVars>
      </dgm:prSet>
      <dgm:spPr/>
      <dgm:t>
        <a:bodyPr/>
        <a:lstStyle/>
        <a:p>
          <a:endParaRPr lang="en-US"/>
        </a:p>
      </dgm:t>
    </dgm:pt>
    <dgm:pt modelId="{F7392FDC-1509-4D5E-A692-DF6DEEBB8FB9}" type="pres">
      <dgm:prSet presAssocID="{7B144710-B332-4D3B-BDC4-A40D591F81C5}" presName="spacer" presStyleCnt="0"/>
      <dgm:spPr/>
    </dgm:pt>
    <dgm:pt modelId="{5F8E14AE-576E-4C9F-8862-5554E24E33D5}" type="pres">
      <dgm:prSet presAssocID="{84F62FF3-0973-4881-A962-AC377550C3D2}" presName="parentText" presStyleLbl="node1" presStyleIdx="2" presStyleCnt="3">
        <dgm:presLayoutVars>
          <dgm:chMax val="0"/>
          <dgm:bulletEnabled val="1"/>
        </dgm:presLayoutVars>
      </dgm:prSet>
      <dgm:spPr/>
      <dgm:t>
        <a:bodyPr/>
        <a:lstStyle/>
        <a:p>
          <a:endParaRPr lang="en-US"/>
        </a:p>
      </dgm:t>
    </dgm:pt>
  </dgm:ptLst>
  <dgm:cxnLst>
    <dgm:cxn modelId="{F4C7266D-E9BF-40BC-8259-B8452AA6A279}" srcId="{66EB6187-BEA8-4F41-A3EB-3CB68456D565}" destId="{29B7D313-2B84-4C64-92EC-FB52A4AA5302}" srcOrd="1" destOrd="0" parTransId="{2AE86CAC-3D75-46F0-8344-ECE6ABD54000}" sibTransId="{7B144710-B332-4D3B-BDC4-A40D591F81C5}"/>
    <dgm:cxn modelId="{C47FE604-A3A5-49E8-B18E-0AF1C4F315EF}" type="presOf" srcId="{84F62FF3-0973-4881-A962-AC377550C3D2}" destId="{5F8E14AE-576E-4C9F-8862-5554E24E33D5}" srcOrd="0" destOrd="0" presId="urn:microsoft.com/office/officeart/2005/8/layout/vList2"/>
    <dgm:cxn modelId="{014F4115-77AF-46ED-AD81-331375940E70}" type="presOf" srcId="{894EDC5E-CF33-4C3D-B7BE-68B96303D9B5}" destId="{FEFA7E86-7112-4413-8C35-2D4E071E611E}" srcOrd="0" destOrd="0" presId="urn:microsoft.com/office/officeart/2005/8/layout/vList2"/>
    <dgm:cxn modelId="{B918CAC8-D014-4209-BF94-82890723213C}" srcId="{66EB6187-BEA8-4F41-A3EB-3CB68456D565}" destId="{894EDC5E-CF33-4C3D-B7BE-68B96303D9B5}" srcOrd="0" destOrd="0" parTransId="{0DDA8C61-BF22-4B13-A132-12F70D0D6B57}" sibTransId="{5D33E9F1-640F-473B-ACCB-4DDA88FE35C1}"/>
    <dgm:cxn modelId="{DACFC464-5EEE-4162-A48A-8DD7070CB9EB}" srcId="{66EB6187-BEA8-4F41-A3EB-3CB68456D565}" destId="{84F62FF3-0973-4881-A962-AC377550C3D2}" srcOrd="2" destOrd="0" parTransId="{A5E9E0BA-5CC7-4868-A619-B728E534B1D5}" sibTransId="{E5E99C88-0388-4D53-9C1C-5DE943C4A849}"/>
    <dgm:cxn modelId="{1B9CD219-FDC9-4F79-8642-515522AEF713}" type="presOf" srcId="{66EB6187-BEA8-4F41-A3EB-3CB68456D565}" destId="{125F4BD6-3C9A-40E1-82FA-26AAD319041B}" srcOrd="0" destOrd="0" presId="urn:microsoft.com/office/officeart/2005/8/layout/vList2"/>
    <dgm:cxn modelId="{FD843A14-CCC3-4B1A-9F85-E663AF1B5B08}" type="presOf" srcId="{29B7D313-2B84-4C64-92EC-FB52A4AA5302}" destId="{D20491F7-CDB7-4B71-9251-457D34426DD5}" srcOrd="0" destOrd="0" presId="urn:microsoft.com/office/officeart/2005/8/layout/vList2"/>
    <dgm:cxn modelId="{6A118E51-BC4B-48BA-AD73-A7D0827355B5}" type="presParOf" srcId="{125F4BD6-3C9A-40E1-82FA-26AAD319041B}" destId="{FEFA7E86-7112-4413-8C35-2D4E071E611E}" srcOrd="0" destOrd="0" presId="urn:microsoft.com/office/officeart/2005/8/layout/vList2"/>
    <dgm:cxn modelId="{1316D4F2-252A-4E00-82D8-030619D09270}" type="presParOf" srcId="{125F4BD6-3C9A-40E1-82FA-26AAD319041B}" destId="{28C9F1AC-BA0C-4F7F-8097-5A5797A990CC}" srcOrd="1" destOrd="0" presId="urn:microsoft.com/office/officeart/2005/8/layout/vList2"/>
    <dgm:cxn modelId="{D96BF4EA-C4F1-4CDF-8CA0-91E9A10872D8}" type="presParOf" srcId="{125F4BD6-3C9A-40E1-82FA-26AAD319041B}" destId="{D20491F7-CDB7-4B71-9251-457D34426DD5}" srcOrd="2" destOrd="0" presId="urn:microsoft.com/office/officeart/2005/8/layout/vList2"/>
    <dgm:cxn modelId="{69FB560E-B061-446E-8F85-72E443FB1B85}" type="presParOf" srcId="{125F4BD6-3C9A-40E1-82FA-26AAD319041B}" destId="{F7392FDC-1509-4D5E-A692-DF6DEEBB8FB9}" srcOrd="3" destOrd="0" presId="urn:microsoft.com/office/officeart/2005/8/layout/vList2"/>
    <dgm:cxn modelId="{CC10CA7A-1CD2-4D53-8E2D-9AEE648E4BBC}" type="presParOf" srcId="{125F4BD6-3C9A-40E1-82FA-26AAD319041B}" destId="{5F8E14AE-576E-4C9F-8862-5554E24E33D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6A04BC-A64A-4D62-9E2D-40543BED4D5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330482C-D630-4613-A8F5-5CA70BEA45B8}">
      <dgm:prSet phldrT="[Text]" custT="1"/>
      <dgm:spPr/>
      <dgm:t>
        <a:bodyPr/>
        <a:lstStyle/>
        <a:p>
          <a:r>
            <a:rPr lang="en-US" sz="2000" b="0" dirty="0"/>
            <a:t>Characteristics</a:t>
          </a:r>
        </a:p>
      </dgm:t>
    </dgm:pt>
    <dgm:pt modelId="{FDE3FF8E-BE64-4EBA-8866-B2E15086432E}" type="parTrans" cxnId="{C0EAFC68-85EF-4FBD-9347-02749B29C1BA}">
      <dgm:prSet/>
      <dgm:spPr/>
      <dgm:t>
        <a:bodyPr/>
        <a:lstStyle/>
        <a:p>
          <a:endParaRPr lang="en-US"/>
        </a:p>
      </dgm:t>
    </dgm:pt>
    <dgm:pt modelId="{E4E853C1-448C-45AC-89B1-5E68E9743C8B}" type="sibTrans" cxnId="{C0EAFC68-85EF-4FBD-9347-02749B29C1BA}">
      <dgm:prSet/>
      <dgm:spPr/>
      <dgm:t>
        <a:bodyPr/>
        <a:lstStyle/>
        <a:p>
          <a:endParaRPr lang="en-US"/>
        </a:p>
      </dgm:t>
    </dgm:pt>
    <dgm:pt modelId="{EFA1902B-8DD4-412B-8066-15541D3FF075}">
      <dgm:prSet/>
      <dgm:spPr/>
      <dgm:t>
        <a:bodyPr/>
        <a:lstStyle/>
        <a:p>
          <a:r>
            <a:rPr lang="en-US" b="0" dirty="0"/>
            <a:t>Separate distribution systems are cost-prohibitive for most municipal applications</a:t>
          </a:r>
        </a:p>
      </dgm:t>
    </dgm:pt>
    <dgm:pt modelId="{AFAFC9B6-F91D-4A40-962D-28AD8DD97EEE}" type="parTrans" cxnId="{415792C5-0A7E-405E-B3F4-69A54FD5898C}">
      <dgm:prSet/>
      <dgm:spPr/>
      <dgm:t>
        <a:bodyPr/>
        <a:lstStyle/>
        <a:p>
          <a:endParaRPr lang="en-US"/>
        </a:p>
      </dgm:t>
    </dgm:pt>
    <dgm:pt modelId="{56C72F4C-E074-49F6-9C8F-4D7981ACA76D}" type="sibTrans" cxnId="{415792C5-0A7E-405E-B3F4-69A54FD5898C}">
      <dgm:prSet/>
      <dgm:spPr/>
      <dgm:t>
        <a:bodyPr/>
        <a:lstStyle/>
        <a:p>
          <a:endParaRPr lang="en-US"/>
        </a:p>
      </dgm:t>
    </dgm:pt>
    <dgm:pt modelId="{C1C0A8AE-A8EA-409B-89B0-95F8BAFA87D4}">
      <dgm:prSet custT="1"/>
      <dgm:spPr>
        <a:solidFill>
          <a:schemeClr val="accent6">
            <a:lumMod val="50000"/>
          </a:schemeClr>
        </a:solidFill>
      </dgm:spPr>
      <dgm:t>
        <a:bodyPr/>
        <a:lstStyle/>
        <a:p>
          <a:r>
            <a:rPr lang="en-US" sz="2000" b="0" dirty="0"/>
            <a:t>Advantages</a:t>
          </a:r>
        </a:p>
      </dgm:t>
    </dgm:pt>
    <dgm:pt modelId="{3DCE1AF4-CC68-4650-957E-F5DBC2FCAB00}" type="parTrans" cxnId="{C3D28227-CEC8-4AF7-A366-2482250472AD}">
      <dgm:prSet/>
      <dgm:spPr/>
      <dgm:t>
        <a:bodyPr/>
        <a:lstStyle/>
        <a:p>
          <a:endParaRPr lang="en-US"/>
        </a:p>
      </dgm:t>
    </dgm:pt>
    <dgm:pt modelId="{70D93AE5-6B9C-4625-ADD7-CB6EDD318F4D}" type="sibTrans" cxnId="{C3D28227-CEC8-4AF7-A366-2482250472AD}">
      <dgm:prSet/>
      <dgm:spPr/>
      <dgm:t>
        <a:bodyPr/>
        <a:lstStyle/>
        <a:p>
          <a:endParaRPr lang="en-US"/>
        </a:p>
      </dgm:t>
    </dgm:pt>
    <dgm:pt modelId="{A6E253FE-0B43-4329-9914-F4A4E263D2DA}">
      <dgm:prSet/>
      <dgm:spPr/>
      <dgm:t>
        <a:bodyPr/>
        <a:lstStyle/>
        <a:p>
          <a:r>
            <a:rPr lang="en-US" b="0" dirty="0"/>
            <a:t>Property owner has control over the water supply source</a:t>
          </a:r>
        </a:p>
      </dgm:t>
    </dgm:pt>
    <dgm:pt modelId="{51376C4E-26BF-4A9E-862F-8952E45586D3}" type="parTrans" cxnId="{7E1921AF-F59B-4F8D-B9E1-109AB1496F2D}">
      <dgm:prSet/>
      <dgm:spPr/>
      <dgm:t>
        <a:bodyPr/>
        <a:lstStyle/>
        <a:p>
          <a:endParaRPr lang="en-US"/>
        </a:p>
      </dgm:t>
    </dgm:pt>
    <dgm:pt modelId="{1C98FC37-834E-4F4A-A76A-E7482D369684}" type="sibTrans" cxnId="{7E1921AF-F59B-4F8D-B9E1-109AB1496F2D}">
      <dgm:prSet/>
      <dgm:spPr/>
      <dgm:t>
        <a:bodyPr/>
        <a:lstStyle/>
        <a:p>
          <a:endParaRPr lang="en-US"/>
        </a:p>
      </dgm:t>
    </dgm:pt>
    <dgm:pt modelId="{663EE473-5352-4E70-9E5D-8370CC737144}">
      <dgm:prSet/>
      <dgm:spPr/>
      <dgm:t>
        <a:bodyPr/>
        <a:lstStyle/>
        <a:p>
          <a:r>
            <a:rPr lang="en-US" b="0" dirty="0"/>
            <a:t>Neither system (fire protection or domestic/industrial services) is affected by service interruptions to the other system</a:t>
          </a:r>
        </a:p>
      </dgm:t>
    </dgm:pt>
    <dgm:pt modelId="{C0E638B7-F3E0-4861-90CE-DE46D3643237}" type="parTrans" cxnId="{7E363136-768A-4D7D-B651-BAD9C6BEFB9B}">
      <dgm:prSet/>
      <dgm:spPr/>
      <dgm:t>
        <a:bodyPr/>
        <a:lstStyle/>
        <a:p>
          <a:endParaRPr lang="en-US"/>
        </a:p>
      </dgm:t>
    </dgm:pt>
    <dgm:pt modelId="{C8729D65-15A5-4E69-ADA9-5B59BC843267}" type="sibTrans" cxnId="{7E363136-768A-4D7D-B651-BAD9C6BEFB9B}">
      <dgm:prSet/>
      <dgm:spPr/>
      <dgm:t>
        <a:bodyPr/>
        <a:lstStyle/>
        <a:p>
          <a:endParaRPr lang="en-US"/>
        </a:p>
      </dgm:t>
    </dgm:pt>
    <dgm:pt modelId="{B44EC8ED-0636-428D-B8C7-0455BBB3C144}">
      <dgm:prSet/>
      <dgm:spPr/>
      <dgm:t>
        <a:bodyPr/>
        <a:lstStyle/>
        <a:p>
          <a:r>
            <a:rPr lang="en-US" b="0" dirty="0"/>
            <a:t>Economically practical in many private applications</a:t>
          </a:r>
        </a:p>
      </dgm:t>
    </dgm:pt>
    <dgm:pt modelId="{6C451931-0917-4BD4-9CC6-DA1B85A523B5}" type="parTrans" cxnId="{ADF81304-818A-4F4D-87F9-790A5B9DBD62}">
      <dgm:prSet/>
      <dgm:spPr/>
      <dgm:t>
        <a:bodyPr/>
        <a:lstStyle/>
        <a:p>
          <a:endParaRPr lang="en-US"/>
        </a:p>
      </dgm:t>
    </dgm:pt>
    <dgm:pt modelId="{22514B3C-F3BA-4012-B831-361C3A7E5FD3}" type="sibTrans" cxnId="{ADF81304-818A-4F4D-87F9-790A5B9DBD62}">
      <dgm:prSet/>
      <dgm:spPr/>
      <dgm:t>
        <a:bodyPr/>
        <a:lstStyle/>
        <a:p>
          <a:endParaRPr lang="en-US"/>
        </a:p>
      </dgm:t>
    </dgm:pt>
    <dgm:pt modelId="{57838708-07A0-4ED2-8324-F562211F571E}">
      <dgm:prSet phldrT="[Text]"/>
      <dgm:spPr/>
      <dgm:t>
        <a:bodyPr/>
        <a:lstStyle/>
        <a:p>
          <a:r>
            <a:rPr lang="en-US" b="0" dirty="0"/>
            <a:t>This separation differs from most municipal water supply distribution systems in which fire hydrants are connected to the same mains that supply water for domestic or industrial use</a:t>
          </a:r>
        </a:p>
      </dgm:t>
    </dgm:pt>
    <dgm:pt modelId="{6FE4AD5E-17C3-4F38-AC06-8A4D667B76A5}" type="parTrans" cxnId="{C42EC30E-505E-4A7F-950B-5CD313E3EF22}">
      <dgm:prSet/>
      <dgm:spPr/>
      <dgm:t>
        <a:bodyPr/>
        <a:lstStyle/>
        <a:p>
          <a:endParaRPr lang="en-US"/>
        </a:p>
      </dgm:t>
    </dgm:pt>
    <dgm:pt modelId="{9DC2A419-A442-43A4-BF73-627D24F3EBEE}" type="sibTrans" cxnId="{C42EC30E-505E-4A7F-950B-5CD313E3EF22}">
      <dgm:prSet/>
      <dgm:spPr/>
      <dgm:t>
        <a:bodyPr/>
        <a:lstStyle/>
        <a:p>
          <a:endParaRPr lang="en-US"/>
        </a:p>
      </dgm:t>
    </dgm:pt>
    <dgm:pt modelId="{EA8E1068-6110-48C8-AFB9-F7CD053941FC}" type="pres">
      <dgm:prSet presAssocID="{586A04BC-A64A-4D62-9E2D-40543BED4D50}" presName="linear" presStyleCnt="0">
        <dgm:presLayoutVars>
          <dgm:dir/>
          <dgm:animLvl val="lvl"/>
          <dgm:resizeHandles val="exact"/>
        </dgm:presLayoutVars>
      </dgm:prSet>
      <dgm:spPr/>
      <dgm:t>
        <a:bodyPr/>
        <a:lstStyle/>
        <a:p>
          <a:endParaRPr lang="en-US"/>
        </a:p>
      </dgm:t>
    </dgm:pt>
    <dgm:pt modelId="{2323F639-3A25-43C4-B4A2-A79D009A2921}" type="pres">
      <dgm:prSet presAssocID="{C330482C-D630-4613-A8F5-5CA70BEA45B8}" presName="parentLin" presStyleCnt="0"/>
      <dgm:spPr/>
    </dgm:pt>
    <dgm:pt modelId="{B1133189-93DC-4BAF-9EB6-42BE873DA92E}" type="pres">
      <dgm:prSet presAssocID="{C330482C-D630-4613-A8F5-5CA70BEA45B8}" presName="parentLeftMargin" presStyleLbl="node1" presStyleIdx="0" presStyleCnt="2"/>
      <dgm:spPr/>
      <dgm:t>
        <a:bodyPr/>
        <a:lstStyle/>
        <a:p>
          <a:endParaRPr lang="en-US"/>
        </a:p>
      </dgm:t>
    </dgm:pt>
    <dgm:pt modelId="{AC7BB15B-3F4C-4C95-8331-29E6131207C9}" type="pres">
      <dgm:prSet presAssocID="{C330482C-D630-4613-A8F5-5CA70BEA45B8}" presName="parentText" presStyleLbl="node1" presStyleIdx="0" presStyleCnt="2">
        <dgm:presLayoutVars>
          <dgm:chMax val="0"/>
          <dgm:bulletEnabled val="1"/>
        </dgm:presLayoutVars>
      </dgm:prSet>
      <dgm:spPr/>
      <dgm:t>
        <a:bodyPr/>
        <a:lstStyle/>
        <a:p>
          <a:endParaRPr lang="en-US"/>
        </a:p>
      </dgm:t>
    </dgm:pt>
    <dgm:pt modelId="{C7F82EA5-CBF8-4214-ACB9-71325C332F77}" type="pres">
      <dgm:prSet presAssocID="{C330482C-D630-4613-A8F5-5CA70BEA45B8}" presName="negativeSpace" presStyleCnt="0"/>
      <dgm:spPr/>
    </dgm:pt>
    <dgm:pt modelId="{B71BE39B-B9BB-42DC-BAE3-B0C91C75E52D}" type="pres">
      <dgm:prSet presAssocID="{C330482C-D630-4613-A8F5-5CA70BEA45B8}" presName="childText" presStyleLbl="conFgAcc1" presStyleIdx="0" presStyleCnt="2">
        <dgm:presLayoutVars>
          <dgm:bulletEnabled val="1"/>
        </dgm:presLayoutVars>
      </dgm:prSet>
      <dgm:spPr/>
      <dgm:t>
        <a:bodyPr/>
        <a:lstStyle/>
        <a:p>
          <a:endParaRPr lang="en-US"/>
        </a:p>
      </dgm:t>
    </dgm:pt>
    <dgm:pt modelId="{2C1F4833-98D5-40F7-A2B1-BCAFF5221949}" type="pres">
      <dgm:prSet presAssocID="{E4E853C1-448C-45AC-89B1-5E68E9743C8B}" presName="spaceBetweenRectangles" presStyleCnt="0"/>
      <dgm:spPr/>
    </dgm:pt>
    <dgm:pt modelId="{803448BA-B60A-4DA8-820D-3E6D22CC9F0A}" type="pres">
      <dgm:prSet presAssocID="{C1C0A8AE-A8EA-409B-89B0-95F8BAFA87D4}" presName="parentLin" presStyleCnt="0"/>
      <dgm:spPr/>
    </dgm:pt>
    <dgm:pt modelId="{55DB4420-D08F-455D-808E-BC26F7B1956D}" type="pres">
      <dgm:prSet presAssocID="{C1C0A8AE-A8EA-409B-89B0-95F8BAFA87D4}" presName="parentLeftMargin" presStyleLbl="node1" presStyleIdx="0" presStyleCnt="2"/>
      <dgm:spPr/>
      <dgm:t>
        <a:bodyPr/>
        <a:lstStyle/>
        <a:p>
          <a:endParaRPr lang="en-US"/>
        </a:p>
      </dgm:t>
    </dgm:pt>
    <dgm:pt modelId="{19E66310-5042-4640-B1BA-28B379305F1B}" type="pres">
      <dgm:prSet presAssocID="{C1C0A8AE-A8EA-409B-89B0-95F8BAFA87D4}" presName="parentText" presStyleLbl="node1" presStyleIdx="1" presStyleCnt="2">
        <dgm:presLayoutVars>
          <dgm:chMax val="0"/>
          <dgm:bulletEnabled val="1"/>
        </dgm:presLayoutVars>
      </dgm:prSet>
      <dgm:spPr/>
      <dgm:t>
        <a:bodyPr/>
        <a:lstStyle/>
        <a:p>
          <a:endParaRPr lang="en-US"/>
        </a:p>
      </dgm:t>
    </dgm:pt>
    <dgm:pt modelId="{A86D10EA-3697-4E9E-BEF9-B39888E9E41F}" type="pres">
      <dgm:prSet presAssocID="{C1C0A8AE-A8EA-409B-89B0-95F8BAFA87D4}" presName="negativeSpace" presStyleCnt="0"/>
      <dgm:spPr/>
    </dgm:pt>
    <dgm:pt modelId="{0395BB85-3DD9-44B2-A59F-762F353F4973}" type="pres">
      <dgm:prSet presAssocID="{C1C0A8AE-A8EA-409B-89B0-95F8BAFA87D4}" presName="childText" presStyleLbl="conFgAcc1" presStyleIdx="1" presStyleCnt="2">
        <dgm:presLayoutVars>
          <dgm:bulletEnabled val="1"/>
        </dgm:presLayoutVars>
      </dgm:prSet>
      <dgm:spPr/>
      <dgm:t>
        <a:bodyPr/>
        <a:lstStyle/>
        <a:p>
          <a:endParaRPr lang="en-US"/>
        </a:p>
      </dgm:t>
    </dgm:pt>
  </dgm:ptLst>
  <dgm:cxnLst>
    <dgm:cxn modelId="{C42EC30E-505E-4A7F-950B-5CD313E3EF22}" srcId="{C330482C-D630-4613-A8F5-5CA70BEA45B8}" destId="{57838708-07A0-4ED2-8324-F562211F571E}" srcOrd="0" destOrd="0" parTransId="{6FE4AD5E-17C3-4F38-AC06-8A4D667B76A5}" sibTransId="{9DC2A419-A442-43A4-BF73-627D24F3EBEE}"/>
    <dgm:cxn modelId="{0BC14C4A-E042-4B1E-840B-67D6101DE34F}" type="presOf" srcId="{663EE473-5352-4E70-9E5D-8370CC737144}" destId="{0395BB85-3DD9-44B2-A59F-762F353F4973}" srcOrd="0" destOrd="1" presId="urn:microsoft.com/office/officeart/2005/8/layout/list1"/>
    <dgm:cxn modelId="{ADF81304-818A-4F4D-87F9-790A5B9DBD62}" srcId="{C330482C-D630-4613-A8F5-5CA70BEA45B8}" destId="{B44EC8ED-0636-428D-B8C7-0455BBB3C144}" srcOrd="2" destOrd="0" parTransId="{6C451931-0917-4BD4-9CC6-DA1B85A523B5}" sibTransId="{22514B3C-F3BA-4012-B831-361C3A7E5FD3}"/>
    <dgm:cxn modelId="{C3D28227-CEC8-4AF7-A366-2482250472AD}" srcId="{586A04BC-A64A-4D62-9E2D-40543BED4D50}" destId="{C1C0A8AE-A8EA-409B-89B0-95F8BAFA87D4}" srcOrd="1" destOrd="0" parTransId="{3DCE1AF4-CC68-4650-957E-F5DBC2FCAB00}" sibTransId="{70D93AE5-6B9C-4625-ADD7-CB6EDD318F4D}"/>
    <dgm:cxn modelId="{05893C5E-4DFC-4D0A-AD30-FE724DFD76EC}" type="presOf" srcId="{A6E253FE-0B43-4329-9914-F4A4E263D2DA}" destId="{0395BB85-3DD9-44B2-A59F-762F353F4973}" srcOrd="0" destOrd="0" presId="urn:microsoft.com/office/officeart/2005/8/layout/list1"/>
    <dgm:cxn modelId="{6DF63259-7EC8-422C-AA70-A2D35F48234B}" type="presOf" srcId="{C1C0A8AE-A8EA-409B-89B0-95F8BAFA87D4}" destId="{55DB4420-D08F-455D-808E-BC26F7B1956D}" srcOrd="0" destOrd="0" presId="urn:microsoft.com/office/officeart/2005/8/layout/list1"/>
    <dgm:cxn modelId="{8E53F137-BED5-4823-9542-F3B2D66A8727}" type="presOf" srcId="{EFA1902B-8DD4-412B-8066-15541D3FF075}" destId="{B71BE39B-B9BB-42DC-BAE3-B0C91C75E52D}" srcOrd="0" destOrd="1" presId="urn:microsoft.com/office/officeart/2005/8/layout/list1"/>
    <dgm:cxn modelId="{7E1921AF-F59B-4F8D-B9E1-109AB1496F2D}" srcId="{C1C0A8AE-A8EA-409B-89B0-95F8BAFA87D4}" destId="{A6E253FE-0B43-4329-9914-F4A4E263D2DA}" srcOrd="0" destOrd="0" parTransId="{51376C4E-26BF-4A9E-862F-8952E45586D3}" sibTransId="{1C98FC37-834E-4F4A-A76A-E7482D369684}"/>
    <dgm:cxn modelId="{EC844438-B797-43BF-89AA-04358CD2B70B}" type="presOf" srcId="{57838708-07A0-4ED2-8324-F562211F571E}" destId="{B71BE39B-B9BB-42DC-BAE3-B0C91C75E52D}" srcOrd="0" destOrd="0" presId="urn:microsoft.com/office/officeart/2005/8/layout/list1"/>
    <dgm:cxn modelId="{7E363136-768A-4D7D-B651-BAD9C6BEFB9B}" srcId="{C1C0A8AE-A8EA-409B-89B0-95F8BAFA87D4}" destId="{663EE473-5352-4E70-9E5D-8370CC737144}" srcOrd="1" destOrd="0" parTransId="{C0E638B7-F3E0-4861-90CE-DE46D3643237}" sibTransId="{C8729D65-15A5-4E69-ADA9-5B59BC843267}"/>
    <dgm:cxn modelId="{D18AD9A0-5F89-4324-B632-2ED7FE7112DC}" type="presOf" srcId="{B44EC8ED-0636-428D-B8C7-0455BBB3C144}" destId="{B71BE39B-B9BB-42DC-BAE3-B0C91C75E52D}" srcOrd="0" destOrd="2" presId="urn:microsoft.com/office/officeart/2005/8/layout/list1"/>
    <dgm:cxn modelId="{8C5BAA86-E518-4351-9918-DE274432B59E}" type="presOf" srcId="{C330482C-D630-4613-A8F5-5CA70BEA45B8}" destId="{B1133189-93DC-4BAF-9EB6-42BE873DA92E}" srcOrd="0" destOrd="0" presId="urn:microsoft.com/office/officeart/2005/8/layout/list1"/>
    <dgm:cxn modelId="{A2573891-E2FD-4334-B450-B3EDDC72D70A}" type="presOf" srcId="{C1C0A8AE-A8EA-409B-89B0-95F8BAFA87D4}" destId="{19E66310-5042-4640-B1BA-28B379305F1B}" srcOrd="1" destOrd="0" presId="urn:microsoft.com/office/officeart/2005/8/layout/list1"/>
    <dgm:cxn modelId="{CEDB5169-2E5E-4312-B4D9-94476836B82C}" type="presOf" srcId="{C330482C-D630-4613-A8F5-5CA70BEA45B8}" destId="{AC7BB15B-3F4C-4C95-8331-29E6131207C9}" srcOrd="1" destOrd="0" presId="urn:microsoft.com/office/officeart/2005/8/layout/list1"/>
    <dgm:cxn modelId="{C0EAFC68-85EF-4FBD-9347-02749B29C1BA}" srcId="{586A04BC-A64A-4D62-9E2D-40543BED4D50}" destId="{C330482C-D630-4613-A8F5-5CA70BEA45B8}" srcOrd="0" destOrd="0" parTransId="{FDE3FF8E-BE64-4EBA-8866-B2E15086432E}" sibTransId="{E4E853C1-448C-45AC-89B1-5E68E9743C8B}"/>
    <dgm:cxn modelId="{415792C5-0A7E-405E-B3F4-69A54FD5898C}" srcId="{C330482C-D630-4613-A8F5-5CA70BEA45B8}" destId="{EFA1902B-8DD4-412B-8066-15541D3FF075}" srcOrd="1" destOrd="0" parTransId="{AFAFC9B6-F91D-4A40-962D-28AD8DD97EEE}" sibTransId="{56C72F4C-E074-49F6-9C8F-4D7981ACA76D}"/>
    <dgm:cxn modelId="{1B6D1AFD-CE32-4982-A639-E00E27567F69}" type="presOf" srcId="{586A04BC-A64A-4D62-9E2D-40543BED4D50}" destId="{EA8E1068-6110-48C8-AFB9-F7CD053941FC}" srcOrd="0" destOrd="0" presId="urn:microsoft.com/office/officeart/2005/8/layout/list1"/>
    <dgm:cxn modelId="{E5B54F87-8F02-4B66-9512-8DE53E3776F9}" type="presParOf" srcId="{EA8E1068-6110-48C8-AFB9-F7CD053941FC}" destId="{2323F639-3A25-43C4-B4A2-A79D009A2921}" srcOrd="0" destOrd="0" presId="urn:microsoft.com/office/officeart/2005/8/layout/list1"/>
    <dgm:cxn modelId="{5BD74CEA-F937-4513-BA86-E6063F28B63A}" type="presParOf" srcId="{2323F639-3A25-43C4-B4A2-A79D009A2921}" destId="{B1133189-93DC-4BAF-9EB6-42BE873DA92E}" srcOrd="0" destOrd="0" presId="urn:microsoft.com/office/officeart/2005/8/layout/list1"/>
    <dgm:cxn modelId="{1D3AF884-276C-48D8-8971-34624BABE176}" type="presParOf" srcId="{2323F639-3A25-43C4-B4A2-A79D009A2921}" destId="{AC7BB15B-3F4C-4C95-8331-29E6131207C9}" srcOrd="1" destOrd="0" presId="urn:microsoft.com/office/officeart/2005/8/layout/list1"/>
    <dgm:cxn modelId="{B9168A5A-960F-49B7-B413-319B0E18560C}" type="presParOf" srcId="{EA8E1068-6110-48C8-AFB9-F7CD053941FC}" destId="{C7F82EA5-CBF8-4214-ACB9-71325C332F77}" srcOrd="1" destOrd="0" presId="urn:microsoft.com/office/officeart/2005/8/layout/list1"/>
    <dgm:cxn modelId="{49D52739-041A-49DE-8231-06F9F1471378}" type="presParOf" srcId="{EA8E1068-6110-48C8-AFB9-F7CD053941FC}" destId="{B71BE39B-B9BB-42DC-BAE3-B0C91C75E52D}" srcOrd="2" destOrd="0" presId="urn:microsoft.com/office/officeart/2005/8/layout/list1"/>
    <dgm:cxn modelId="{6D6E72E2-69A4-4F00-8AF4-26DE62ABBA7B}" type="presParOf" srcId="{EA8E1068-6110-48C8-AFB9-F7CD053941FC}" destId="{2C1F4833-98D5-40F7-A2B1-BCAFF5221949}" srcOrd="3" destOrd="0" presId="urn:microsoft.com/office/officeart/2005/8/layout/list1"/>
    <dgm:cxn modelId="{D53930F0-92B8-47DC-8E1C-39E4C5E2930C}" type="presParOf" srcId="{EA8E1068-6110-48C8-AFB9-F7CD053941FC}" destId="{803448BA-B60A-4DA8-820D-3E6D22CC9F0A}" srcOrd="4" destOrd="0" presId="urn:microsoft.com/office/officeart/2005/8/layout/list1"/>
    <dgm:cxn modelId="{E3B50E0E-17F9-406C-A9D2-EBB20D1AEEDD}" type="presParOf" srcId="{803448BA-B60A-4DA8-820D-3E6D22CC9F0A}" destId="{55DB4420-D08F-455D-808E-BC26F7B1956D}" srcOrd="0" destOrd="0" presId="urn:microsoft.com/office/officeart/2005/8/layout/list1"/>
    <dgm:cxn modelId="{782C4039-2C74-4E53-8429-405B0EBC9C53}" type="presParOf" srcId="{803448BA-B60A-4DA8-820D-3E6D22CC9F0A}" destId="{19E66310-5042-4640-B1BA-28B379305F1B}" srcOrd="1" destOrd="0" presId="urn:microsoft.com/office/officeart/2005/8/layout/list1"/>
    <dgm:cxn modelId="{D3C4B427-4578-4B7E-BDD1-42FC91319C91}" type="presParOf" srcId="{EA8E1068-6110-48C8-AFB9-F7CD053941FC}" destId="{A86D10EA-3697-4E9E-BEF9-B39888E9E41F}" srcOrd="5" destOrd="0" presId="urn:microsoft.com/office/officeart/2005/8/layout/list1"/>
    <dgm:cxn modelId="{6A43C7F9-622A-42AC-85D5-00B1205B7FAC}" type="presParOf" srcId="{EA8E1068-6110-48C8-AFB9-F7CD053941FC}" destId="{0395BB85-3DD9-44B2-A59F-762F353F497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6A04BC-A64A-4D62-9E2D-40543BED4D5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330482C-D630-4613-A8F5-5CA70BEA45B8}">
      <dgm:prSet phldrT="[Text]" custT="1"/>
      <dgm:spPr/>
      <dgm:t>
        <a:bodyPr/>
        <a:lstStyle/>
        <a:p>
          <a:r>
            <a:rPr lang="en-US" sz="2400" b="0" u="none" dirty="0"/>
            <a:t>May be </a:t>
          </a:r>
          <a:r>
            <a:rPr lang="x-none" sz="2400" b="0" u="none"/>
            <a:t>located throughout the system</a:t>
          </a:r>
          <a:endParaRPr lang="en-US" sz="2400" b="0" dirty="0"/>
        </a:p>
      </dgm:t>
    </dgm:pt>
    <dgm:pt modelId="{FDE3FF8E-BE64-4EBA-8866-B2E15086432E}" type="parTrans" cxnId="{C0EAFC68-85EF-4FBD-9347-02749B29C1BA}">
      <dgm:prSet/>
      <dgm:spPr/>
      <dgm:t>
        <a:bodyPr/>
        <a:lstStyle/>
        <a:p>
          <a:endParaRPr lang="en-US"/>
        </a:p>
      </dgm:t>
    </dgm:pt>
    <dgm:pt modelId="{E4E853C1-448C-45AC-89B1-5E68E9743C8B}" type="sibTrans" cxnId="{C0EAFC68-85EF-4FBD-9347-02749B29C1BA}">
      <dgm:prSet/>
      <dgm:spPr/>
      <dgm:t>
        <a:bodyPr/>
        <a:lstStyle/>
        <a:p>
          <a:endParaRPr lang="en-US"/>
        </a:p>
      </dgm:t>
    </dgm:pt>
    <dgm:pt modelId="{23B7D83A-034E-462A-A690-51E15659326D}">
      <dgm:prSet custT="1"/>
      <dgm:spPr>
        <a:solidFill>
          <a:schemeClr val="accent6">
            <a:lumMod val="50000"/>
          </a:schemeClr>
        </a:solidFill>
      </dgm:spPr>
      <dgm:t>
        <a:bodyPr/>
        <a:lstStyle/>
        <a:p>
          <a:r>
            <a:rPr lang="en-US" sz="2400" b="0" u="none" dirty="0"/>
            <a:t>U</a:t>
          </a:r>
          <a:r>
            <a:rPr lang="x-none" sz="2400" b="0" u="none"/>
            <a:t>sually constructed of steel or concrete</a:t>
          </a:r>
          <a:endParaRPr lang="en-US" sz="2400" b="0" u="none" dirty="0"/>
        </a:p>
      </dgm:t>
    </dgm:pt>
    <dgm:pt modelId="{11C62D16-FA4A-4132-ABE0-A85A0C6C8E58}" type="parTrans" cxnId="{3ED02B12-BCAA-440C-9991-CAD25E7340CC}">
      <dgm:prSet/>
      <dgm:spPr/>
      <dgm:t>
        <a:bodyPr/>
        <a:lstStyle/>
        <a:p>
          <a:endParaRPr lang="en-US"/>
        </a:p>
      </dgm:t>
    </dgm:pt>
    <dgm:pt modelId="{8754E43C-1A5A-4DE9-A031-0D9B4827DB06}" type="sibTrans" cxnId="{3ED02B12-BCAA-440C-9991-CAD25E7340CC}">
      <dgm:prSet/>
      <dgm:spPr/>
      <dgm:t>
        <a:bodyPr/>
        <a:lstStyle/>
        <a:p>
          <a:endParaRPr lang="en-US"/>
        </a:p>
      </dgm:t>
    </dgm:pt>
    <dgm:pt modelId="{1B5309B4-97F7-45CC-AC87-DCE6E57DB784}" type="pres">
      <dgm:prSet presAssocID="{586A04BC-A64A-4D62-9E2D-40543BED4D50}" presName="diagram" presStyleCnt="0">
        <dgm:presLayoutVars>
          <dgm:dir/>
          <dgm:resizeHandles val="exact"/>
        </dgm:presLayoutVars>
      </dgm:prSet>
      <dgm:spPr/>
      <dgm:t>
        <a:bodyPr/>
        <a:lstStyle/>
        <a:p>
          <a:endParaRPr lang="en-US"/>
        </a:p>
      </dgm:t>
    </dgm:pt>
    <dgm:pt modelId="{498F2C95-60F0-4C88-8ED0-20AA93E5C13F}" type="pres">
      <dgm:prSet presAssocID="{C330482C-D630-4613-A8F5-5CA70BEA45B8}" presName="node" presStyleLbl="node1" presStyleIdx="0" presStyleCnt="2">
        <dgm:presLayoutVars>
          <dgm:bulletEnabled val="1"/>
        </dgm:presLayoutVars>
      </dgm:prSet>
      <dgm:spPr/>
      <dgm:t>
        <a:bodyPr/>
        <a:lstStyle/>
        <a:p>
          <a:endParaRPr lang="en-US"/>
        </a:p>
      </dgm:t>
    </dgm:pt>
    <dgm:pt modelId="{EE3E2255-3D60-42F0-86EC-0A747D978D6F}" type="pres">
      <dgm:prSet presAssocID="{E4E853C1-448C-45AC-89B1-5E68E9743C8B}" presName="sibTrans" presStyleCnt="0"/>
      <dgm:spPr/>
    </dgm:pt>
    <dgm:pt modelId="{CBB371F0-1C1A-45A4-916B-E3D546833BFF}" type="pres">
      <dgm:prSet presAssocID="{23B7D83A-034E-462A-A690-51E15659326D}" presName="node" presStyleLbl="node1" presStyleIdx="1" presStyleCnt="2">
        <dgm:presLayoutVars>
          <dgm:bulletEnabled val="1"/>
        </dgm:presLayoutVars>
      </dgm:prSet>
      <dgm:spPr/>
      <dgm:t>
        <a:bodyPr/>
        <a:lstStyle/>
        <a:p>
          <a:endParaRPr lang="en-US"/>
        </a:p>
      </dgm:t>
    </dgm:pt>
  </dgm:ptLst>
  <dgm:cxnLst>
    <dgm:cxn modelId="{C0EAFC68-85EF-4FBD-9347-02749B29C1BA}" srcId="{586A04BC-A64A-4D62-9E2D-40543BED4D50}" destId="{C330482C-D630-4613-A8F5-5CA70BEA45B8}" srcOrd="0" destOrd="0" parTransId="{FDE3FF8E-BE64-4EBA-8866-B2E15086432E}" sibTransId="{E4E853C1-448C-45AC-89B1-5E68E9743C8B}"/>
    <dgm:cxn modelId="{3ED02B12-BCAA-440C-9991-CAD25E7340CC}" srcId="{586A04BC-A64A-4D62-9E2D-40543BED4D50}" destId="{23B7D83A-034E-462A-A690-51E15659326D}" srcOrd="1" destOrd="0" parTransId="{11C62D16-FA4A-4132-ABE0-A85A0C6C8E58}" sibTransId="{8754E43C-1A5A-4DE9-A031-0D9B4827DB06}"/>
    <dgm:cxn modelId="{39314EEC-B8CD-461F-BBF9-38DB79F9F95E}" type="presOf" srcId="{23B7D83A-034E-462A-A690-51E15659326D}" destId="{CBB371F0-1C1A-45A4-916B-E3D546833BFF}" srcOrd="0" destOrd="0" presId="urn:microsoft.com/office/officeart/2005/8/layout/default"/>
    <dgm:cxn modelId="{30C6D779-51FE-450B-8795-1C920A4FEE02}" type="presOf" srcId="{C330482C-D630-4613-A8F5-5CA70BEA45B8}" destId="{498F2C95-60F0-4C88-8ED0-20AA93E5C13F}" srcOrd="0" destOrd="0" presId="urn:microsoft.com/office/officeart/2005/8/layout/default"/>
    <dgm:cxn modelId="{5C6A8541-7365-4A97-955B-30888D7D7472}" type="presOf" srcId="{586A04BC-A64A-4D62-9E2D-40543BED4D50}" destId="{1B5309B4-97F7-45CC-AC87-DCE6E57DB784}" srcOrd="0" destOrd="0" presId="urn:microsoft.com/office/officeart/2005/8/layout/default"/>
    <dgm:cxn modelId="{912397F8-D8A0-4344-BBE2-B424F1D4D5F0}" type="presParOf" srcId="{1B5309B4-97F7-45CC-AC87-DCE6E57DB784}" destId="{498F2C95-60F0-4C88-8ED0-20AA93E5C13F}" srcOrd="0" destOrd="0" presId="urn:microsoft.com/office/officeart/2005/8/layout/default"/>
    <dgm:cxn modelId="{8C587A85-88EF-4630-94AE-0420D87702F4}" type="presParOf" srcId="{1B5309B4-97F7-45CC-AC87-DCE6E57DB784}" destId="{EE3E2255-3D60-42F0-86EC-0A747D978D6F}" srcOrd="1" destOrd="0" presId="urn:microsoft.com/office/officeart/2005/8/layout/default"/>
    <dgm:cxn modelId="{9019FD1D-AF76-4911-8519-4CE1C0F0104A}" type="presParOf" srcId="{1B5309B4-97F7-45CC-AC87-DCE6E57DB784}" destId="{CBB371F0-1C1A-45A4-916B-E3D546833BF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6A04BC-A64A-4D62-9E2D-40543BED4D5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330482C-D630-4613-A8F5-5CA70BEA45B8}">
      <dgm:prSet phldrT="[Text]" custT="1"/>
      <dgm:spPr/>
      <dgm:t>
        <a:bodyPr/>
        <a:lstStyle/>
        <a:p>
          <a:r>
            <a:rPr lang="x-none" sz="2000" b="0" u="none"/>
            <a:t>Installed throughout the water distribution system</a:t>
          </a:r>
          <a:endParaRPr lang="en-US" sz="2000" b="0" dirty="0"/>
        </a:p>
      </dgm:t>
    </dgm:pt>
    <dgm:pt modelId="{FDE3FF8E-BE64-4EBA-8866-B2E15086432E}" type="parTrans" cxnId="{C0EAFC68-85EF-4FBD-9347-02749B29C1BA}">
      <dgm:prSet/>
      <dgm:spPr/>
      <dgm:t>
        <a:bodyPr/>
        <a:lstStyle/>
        <a:p>
          <a:endParaRPr lang="en-US"/>
        </a:p>
      </dgm:t>
    </dgm:pt>
    <dgm:pt modelId="{E4E853C1-448C-45AC-89B1-5E68E9743C8B}" type="sibTrans" cxnId="{C0EAFC68-85EF-4FBD-9347-02749B29C1BA}">
      <dgm:prSet/>
      <dgm:spPr/>
      <dgm:t>
        <a:bodyPr/>
        <a:lstStyle/>
        <a:p>
          <a:endParaRPr lang="en-US"/>
        </a:p>
      </dgm:t>
    </dgm:pt>
    <dgm:pt modelId="{A20A1D5E-931C-4CB5-BCD2-6D1130FDFAA7}">
      <dgm:prSet custT="1"/>
      <dgm:spPr/>
      <dgm:t>
        <a:bodyPr/>
        <a:lstStyle/>
        <a:p>
          <a:r>
            <a:rPr lang="x-none" sz="2000" b="0" u="none"/>
            <a:t>Generally located on the small line at the point where it attaches to the large line</a:t>
          </a:r>
          <a:endParaRPr lang="en-US" sz="2000" b="0" u="none" dirty="0"/>
        </a:p>
      </dgm:t>
    </dgm:pt>
    <dgm:pt modelId="{AE992F4F-24E1-4C62-B738-C3687CC42534}" type="parTrans" cxnId="{84641C68-2B1D-4011-953F-3A8BAB66DE60}">
      <dgm:prSet/>
      <dgm:spPr/>
      <dgm:t>
        <a:bodyPr/>
        <a:lstStyle/>
        <a:p>
          <a:endParaRPr lang="en-US"/>
        </a:p>
      </dgm:t>
    </dgm:pt>
    <dgm:pt modelId="{4F11B7DF-3764-4531-B7A9-68C0AFE5392F}" type="sibTrans" cxnId="{84641C68-2B1D-4011-953F-3A8BAB66DE60}">
      <dgm:prSet/>
      <dgm:spPr/>
      <dgm:t>
        <a:bodyPr/>
        <a:lstStyle/>
        <a:p>
          <a:endParaRPr lang="en-US"/>
        </a:p>
      </dgm:t>
    </dgm:pt>
    <dgm:pt modelId="{66EF7743-4FD3-4A84-A467-E12B01766745}">
      <dgm:prSet custT="1"/>
      <dgm:spPr>
        <a:solidFill>
          <a:schemeClr val="accent6">
            <a:lumMod val="75000"/>
          </a:schemeClr>
        </a:solidFill>
      </dgm:spPr>
      <dgm:t>
        <a:bodyPr/>
        <a:lstStyle/>
        <a:p>
          <a:r>
            <a:rPr lang="x-none" sz="2000" b="0" u="none"/>
            <a:t>Used to isolate the flow of water</a:t>
          </a:r>
          <a:endParaRPr lang="en-US" sz="2000" b="0" u="none" dirty="0"/>
        </a:p>
      </dgm:t>
    </dgm:pt>
    <dgm:pt modelId="{C237CEC5-20AF-4562-8F62-F2EF1F84B14C}" type="parTrans" cxnId="{D62B9C09-828B-44E4-A9DD-875B14D37308}">
      <dgm:prSet/>
      <dgm:spPr/>
      <dgm:t>
        <a:bodyPr/>
        <a:lstStyle/>
        <a:p>
          <a:endParaRPr lang="en-US"/>
        </a:p>
      </dgm:t>
    </dgm:pt>
    <dgm:pt modelId="{6FE2A14F-36ED-4FAA-A09B-8BF0F7D33E7F}" type="sibTrans" cxnId="{D62B9C09-828B-44E4-A9DD-875B14D37308}">
      <dgm:prSet/>
      <dgm:spPr/>
      <dgm:t>
        <a:bodyPr/>
        <a:lstStyle/>
        <a:p>
          <a:endParaRPr lang="en-US"/>
        </a:p>
      </dgm:t>
    </dgm:pt>
    <dgm:pt modelId="{E0797933-8866-45CD-9825-F1C6AA46601C}">
      <dgm:prSet custT="1"/>
      <dgm:spPr/>
      <dgm:t>
        <a:bodyPr/>
        <a:lstStyle/>
        <a:p>
          <a:r>
            <a:rPr lang="en-US" sz="1800" b="0" dirty="0"/>
            <a:t>Sections of distribution lines, secondary feeders, and primary feeders </a:t>
          </a:r>
        </a:p>
      </dgm:t>
    </dgm:pt>
    <dgm:pt modelId="{6914EFB3-B7E7-4D56-9BD7-21F15802155A}" type="parTrans" cxnId="{63EEB5AF-EE8F-41E8-958D-2435A91B5CBA}">
      <dgm:prSet/>
      <dgm:spPr/>
      <dgm:t>
        <a:bodyPr/>
        <a:lstStyle/>
        <a:p>
          <a:endParaRPr lang="en-US"/>
        </a:p>
      </dgm:t>
    </dgm:pt>
    <dgm:pt modelId="{8EBF9493-A50A-4533-8981-5621EB524A85}" type="sibTrans" cxnId="{63EEB5AF-EE8F-41E8-958D-2435A91B5CBA}">
      <dgm:prSet/>
      <dgm:spPr/>
      <dgm:t>
        <a:bodyPr/>
        <a:lstStyle/>
        <a:p>
          <a:endParaRPr lang="en-US"/>
        </a:p>
      </dgm:t>
    </dgm:pt>
    <dgm:pt modelId="{CE507D12-373D-44D6-9348-D6E392B30510}">
      <dgm:prSet custT="1"/>
      <dgm:spPr/>
      <dgm:t>
        <a:bodyPr/>
        <a:lstStyle/>
        <a:p>
          <a:r>
            <a:rPr lang="en-US" sz="1800" b="0" dirty="0"/>
            <a:t>The entire system </a:t>
          </a:r>
        </a:p>
      </dgm:t>
    </dgm:pt>
    <dgm:pt modelId="{696C1893-1033-48C4-BA76-107DF56A9ABC}" type="parTrans" cxnId="{7B51095E-0776-4DB5-B87B-8A0B905B7F68}">
      <dgm:prSet/>
      <dgm:spPr/>
      <dgm:t>
        <a:bodyPr/>
        <a:lstStyle/>
        <a:p>
          <a:endParaRPr lang="en-US"/>
        </a:p>
      </dgm:t>
    </dgm:pt>
    <dgm:pt modelId="{0E4199A8-6B13-4118-A6E3-672576324331}" type="sibTrans" cxnId="{7B51095E-0776-4DB5-B87B-8A0B905B7F68}">
      <dgm:prSet/>
      <dgm:spPr/>
      <dgm:t>
        <a:bodyPr/>
        <a:lstStyle/>
        <a:p>
          <a:endParaRPr lang="en-US"/>
        </a:p>
      </dgm:t>
    </dgm:pt>
    <dgm:pt modelId="{D4DE6FA6-3C04-448A-959F-89E38EC4F586}">
      <dgm:prSet custT="1"/>
      <dgm:spPr/>
      <dgm:t>
        <a:bodyPr/>
        <a:lstStyle/>
        <a:p>
          <a:r>
            <a:rPr lang="en-US" sz="1800" b="0" dirty="0"/>
            <a:t>Individual hydrants or properties </a:t>
          </a:r>
          <a:endParaRPr lang="en-US" sz="1800" b="0" u="none" dirty="0"/>
        </a:p>
      </dgm:t>
    </dgm:pt>
    <dgm:pt modelId="{DA9E64AD-28B4-41B4-9ACA-92D9A6EEE49A}" type="parTrans" cxnId="{B593EDD6-3280-41B1-BACF-37A700D32C41}">
      <dgm:prSet/>
      <dgm:spPr/>
      <dgm:t>
        <a:bodyPr/>
        <a:lstStyle/>
        <a:p>
          <a:endParaRPr lang="en-US"/>
        </a:p>
      </dgm:t>
    </dgm:pt>
    <dgm:pt modelId="{BACE6293-35B4-4B5A-AFEA-E220CDBB3901}" type="sibTrans" cxnId="{B593EDD6-3280-41B1-BACF-37A700D32C41}">
      <dgm:prSet/>
      <dgm:spPr/>
      <dgm:t>
        <a:bodyPr/>
        <a:lstStyle/>
        <a:p>
          <a:endParaRPr lang="en-US"/>
        </a:p>
      </dgm:t>
    </dgm:pt>
    <dgm:pt modelId="{EA8E1068-6110-48C8-AFB9-F7CD053941FC}" type="pres">
      <dgm:prSet presAssocID="{586A04BC-A64A-4D62-9E2D-40543BED4D50}" presName="linear" presStyleCnt="0">
        <dgm:presLayoutVars>
          <dgm:dir/>
          <dgm:animLvl val="lvl"/>
          <dgm:resizeHandles val="exact"/>
        </dgm:presLayoutVars>
      </dgm:prSet>
      <dgm:spPr/>
      <dgm:t>
        <a:bodyPr/>
        <a:lstStyle/>
        <a:p>
          <a:endParaRPr lang="en-US"/>
        </a:p>
      </dgm:t>
    </dgm:pt>
    <dgm:pt modelId="{2323F639-3A25-43C4-B4A2-A79D009A2921}" type="pres">
      <dgm:prSet presAssocID="{C330482C-D630-4613-A8F5-5CA70BEA45B8}" presName="parentLin" presStyleCnt="0"/>
      <dgm:spPr/>
    </dgm:pt>
    <dgm:pt modelId="{B1133189-93DC-4BAF-9EB6-42BE873DA92E}" type="pres">
      <dgm:prSet presAssocID="{C330482C-D630-4613-A8F5-5CA70BEA45B8}" presName="parentLeftMargin" presStyleLbl="node1" presStyleIdx="0" presStyleCnt="3"/>
      <dgm:spPr/>
      <dgm:t>
        <a:bodyPr/>
        <a:lstStyle/>
        <a:p>
          <a:endParaRPr lang="en-US"/>
        </a:p>
      </dgm:t>
    </dgm:pt>
    <dgm:pt modelId="{AC7BB15B-3F4C-4C95-8331-29E6131207C9}" type="pres">
      <dgm:prSet presAssocID="{C330482C-D630-4613-A8F5-5CA70BEA45B8}" presName="parentText" presStyleLbl="node1" presStyleIdx="0" presStyleCnt="3" custScaleX="132213">
        <dgm:presLayoutVars>
          <dgm:chMax val="0"/>
          <dgm:bulletEnabled val="1"/>
        </dgm:presLayoutVars>
      </dgm:prSet>
      <dgm:spPr/>
      <dgm:t>
        <a:bodyPr/>
        <a:lstStyle/>
        <a:p>
          <a:endParaRPr lang="en-US"/>
        </a:p>
      </dgm:t>
    </dgm:pt>
    <dgm:pt modelId="{C7F82EA5-CBF8-4214-ACB9-71325C332F77}" type="pres">
      <dgm:prSet presAssocID="{C330482C-D630-4613-A8F5-5CA70BEA45B8}" presName="negativeSpace" presStyleCnt="0"/>
      <dgm:spPr/>
    </dgm:pt>
    <dgm:pt modelId="{B71BE39B-B9BB-42DC-BAE3-B0C91C75E52D}" type="pres">
      <dgm:prSet presAssocID="{C330482C-D630-4613-A8F5-5CA70BEA45B8}" presName="childText" presStyleLbl="conFgAcc1" presStyleIdx="0" presStyleCnt="3">
        <dgm:presLayoutVars>
          <dgm:bulletEnabled val="1"/>
        </dgm:presLayoutVars>
      </dgm:prSet>
      <dgm:spPr/>
    </dgm:pt>
    <dgm:pt modelId="{2C1F4833-98D5-40F7-A2B1-BCAFF5221949}" type="pres">
      <dgm:prSet presAssocID="{E4E853C1-448C-45AC-89B1-5E68E9743C8B}" presName="spaceBetweenRectangles" presStyleCnt="0"/>
      <dgm:spPr/>
    </dgm:pt>
    <dgm:pt modelId="{BA9A9AD5-45BF-4A13-A2A0-28891F550D65}" type="pres">
      <dgm:prSet presAssocID="{A20A1D5E-931C-4CB5-BCD2-6D1130FDFAA7}" presName="parentLin" presStyleCnt="0"/>
      <dgm:spPr/>
    </dgm:pt>
    <dgm:pt modelId="{E0DBD8F1-1CFD-4AE5-B9BA-FB2CB29449B0}" type="pres">
      <dgm:prSet presAssocID="{A20A1D5E-931C-4CB5-BCD2-6D1130FDFAA7}" presName="parentLeftMargin" presStyleLbl="node1" presStyleIdx="0" presStyleCnt="3"/>
      <dgm:spPr/>
      <dgm:t>
        <a:bodyPr/>
        <a:lstStyle/>
        <a:p>
          <a:endParaRPr lang="en-US"/>
        </a:p>
      </dgm:t>
    </dgm:pt>
    <dgm:pt modelId="{CFAFCDF3-BE87-48ED-856C-3459FCB0111B}" type="pres">
      <dgm:prSet presAssocID="{A20A1D5E-931C-4CB5-BCD2-6D1130FDFAA7}" presName="parentText" presStyleLbl="node1" presStyleIdx="1" presStyleCnt="3" custScaleX="125156">
        <dgm:presLayoutVars>
          <dgm:chMax val="0"/>
          <dgm:bulletEnabled val="1"/>
        </dgm:presLayoutVars>
      </dgm:prSet>
      <dgm:spPr/>
      <dgm:t>
        <a:bodyPr/>
        <a:lstStyle/>
        <a:p>
          <a:endParaRPr lang="en-US"/>
        </a:p>
      </dgm:t>
    </dgm:pt>
    <dgm:pt modelId="{0DFA5299-2264-4C09-94A7-B87F18FAD9CF}" type="pres">
      <dgm:prSet presAssocID="{A20A1D5E-931C-4CB5-BCD2-6D1130FDFAA7}" presName="negativeSpace" presStyleCnt="0"/>
      <dgm:spPr/>
    </dgm:pt>
    <dgm:pt modelId="{FAD8A0CF-8516-4837-BC47-BFD6427B487C}" type="pres">
      <dgm:prSet presAssocID="{A20A1D5E-931C-4CB5-BCD2-6D1130FDFAA7}" presName="childText" presStyleLbl="conFgAcc1" presStyleIdx="1" presStyleCnt="3">
        <dgm:presLayoutVars>
          <dgm:bulletEnabled val="1"/>
        </dgm:presLayoutVars>
      </dgm:prSet>
      <dgm:spPr/>
    </dgm:pt>
    <dgm:pt modelId="{68D88CFD-5DF2-4AE2-A974-654632C65D77}" type="pres">
      <dgm:prSet presAssocID="{4F11B7DF-3764-4531-B7A9-68C0AFE5392F}" presName="spaceBetweenRectangles" presStyleCnt="0"/>
      <dgm:spPr/>
    </dgm:pt>
    <dgm:pt modelId="{5D426A46-1A5E-44C1-AA51-2715DAF46C2F}" type="pres">
      <dgm:prSet presAssocID="{66EF7743-4FD3-4A84-A467-E12B01766745}" presName="parentLin" presStyleCnt="0"/>
      <dgm:spPr/>
    </dgm:pt>
    <dgm:pt modelId="{E335983B-FA58-459C-8EEC-8E2894B7ED32}" type="pres">
      <dgm:prSet presAssocID="{66EF7743-4FD3-4A84-A467-E12B01766745}" presName="parentLeftMargin" presStyleLbl="node1" presStyleIdx="1" presStyleCnt="3"/>
      <dgm:spPr/>
      <dgm:t>
        <a:bodyPr/>
        <a:lstStyle/>
        <a:p>
          <a:endParaRPr lang="en-US"/>
        </a:p>
      </dgm:t>
    </dgm:pt>
    <dgm:pt modelId="{E389BC8B-AF51-4D36-98B4-CA1057F4F3BB}" type="pres">
      <dgm:prSet presAssocID="{66EF7743-4FD3-4A84-A467-E12B01766745}" presName="parentText" presStyleLbl="node1" presStyleIdx="2" presStyleCnt="3">
        <dgm:presLayoutVars>
          <dgm:chMax val="0"/>
          <dgm:bulletEnabled val="1"/>
        </dgm:presLayoutVars>
      </dgm:prSet>
      <dgm:spPr/>
      <dgm:t>
        <a:bodyPr/>
        <a:lstStyle/>
        <a:p>
          <a:endParaRPr lang="en-US"/>
        </a:p>
      </dgm:t>
    </dgm:pt>
    <dgm:pt modelId="{C9F2CB07-EE69-445A-B366-D17FEDD1A8E1}" type="pres">
      <dgm:prSet presAssocID="{66EF7743-4FD3-4A84-A467-E12B01766745}" presName="negativeSpace" presStyleCnt="0"/>
      <dgm:spPr/>
    </dgm:pt>
    <dgm:pt modelId="{063C86D3-9A42-4575-8905-FADD05106754}" type="pres">
      <dgm:prSet presAssocID="{66EF7743-4FD3-4A84-A467-E12B01766745}" presName="childText" presStyleLbl="conFgAcc1" presStyleIdx="2" presStyleCnt="3">
        <dgm:presLayoutVars>
          <dgm:bulletEnabled val="1"/>
        </dgm:presLayoutVars>
      </dgm:prSet>
      <dgm:spPr/>
      <dgm:t>
        <a:bodyPr/>
        <a:lstStyle/>
        <a:p>
          <a:endParaRPr lang="en-US"/>
        </a:p>
      </dgm:t>
    </dgm:pt>
  </dgm:ptLst>
  <dgm:cxnLst>
    <dgm:cxn modelId="{55D79099-7017-418D-B3B8-ADCA549BD0CE}" type="presOf" srcId="{66EF7743-4FD3-4A84-A467-E12B01766745}" destId="{E335983B-FA58-459C-8EEC-8E2894B7ED32}" srcOrd="0" destOrd="0" presId="urn:microsoft.com/office/officeart/2005/8/layout/list1"/>
    <dgm:cxn modelId="{A89A0E49-DA78-463C-8396-C33F28FB4694}" type="presOf" srcId="{C330482C-D630-4613-A8F5-5CA70BEA45B8}" destId="{AC7BB15B-3F4C-4C95-8331-29E6131207C9}" srcOrd="1" destOrd="0" presId="urn:microsoft.com/office/officeart/2005/8/layout/list1"/>
    <dgm:cxn modelId="{D62B9C09-828B-44E4-A9DD-875B14D37308}" srcId="{586A04BC-A64A-4D62-9E2D-40543BED4D50}" destId="{66EF7743-4FD3-4A84-A467-E12B01766745}" srcOrd="2" destOrd="0" parTransId="{C237CEC5-20AF-4562-8F62-F2EF1F84B14C}" sibTransId="{6FE2A14F-36ED-4FAA-A09B-8BF0F7D33E7F}"/>
    <dgm:cxn modelId="{2968863C-9938-4770-AC5A-940D4422A396}" type="presOf" srcId="{D4DE6FA6-3C04-448A-959F-89E38EC4F586}" destId="{063C86D3-9A42-4575-8905-FADD05106754}" srcOrd="0" destOrd="0" presId="urn:microsoft.com/office/officeart/2005/8/layout/list1"/>
    <dgm:cxn modelId="{0E8ED71C-4C16-440F-A30D-15BC5502AA16}" type="presOf" srcId="{A20A1D5E-931C-4CB5-BCD2-6D1130FDFAA7}" destId="{CFAFCDF3-BE87-48ED-856C-3459FCB0111B}" srcOrd="1" destOrd="0" presId="urn:microsoft.com/office/officeart/2005/8/layout/list1"/>
    <dgm:cxn modelId="{D0832A21-5A0A-4CF1-964B-F4BEBD8C67B5}" type="presOf" srcId="{C330482C-D630-4613-A8F5-5CA70BEA45B8}" destId="{B1133189-93DC-4BAF-9EB6-42BE873DA92E}" srcOrd="0" destOrd="0" presId="urn:microsoft.com/office/officeart/2005/8/layout/list1"/>
    <dgm:cxn modelId="{63EEB5AF-EE8F-41E8-958D-2435A91B5CBA}" srcId="{66EF7743-4FD3-4A84-A467-E12B01766745}" destId="{E0797933-8866-45CD-9825-F1C6AA46601C}" srcOrd="1" destOrd="0" parTransId="{6914EFB3-B7E7-4D56-9BD7-21F15802155A}" sibTransId="{8EBF9493-A50A-4533-8981-5621EB524A85}"/>
    <dgm:cxn modelId="{7B51095E-0776-4DB5-B87B-8A0B905B7F68}" srcId="{66EF7743-4FD3-4A84-A467-E12B01766745}" destId="{CE507D12-373D-44D6-9348-D6E392B30510}" srcOrd="2" destOrd="0" parTransId="{696C1893-1033-48C4-BA76-107DF56A9ABC}" sibTransId="{0E4199A8-6B13-4118-A6E3-672576324331}"/>
    <dgm:cxn modelId="{F15565D9-739F-4052-8A52-F7852F5C30EE}" type="presOf" srcId="{CE507D12-373D-44D6-9348-D6E392B30510}" destId="{063C86D3-9A42-4575-8905-FADD05106754}" srcOrd="0" destOrd="2" presId="urn:microsoft.com/office/officeart/2005/8/layout/list1"/>
    <dgm:cxn modelId="{612240BC-A3F4-4886-A304-FD32D852E977}" type="presOf" srcId="{A20A1D5E-931C-4CB5-BCD2-6D1130FDFAA7}" destId="{E0DBD8F1-1CFD-4AE5-B9BA-FB2CB29449B0}" srcOrd="0" destOrd="0" presId="urn:microsoft.com/office/officeart/2005/8/layout/list1"/>
    <dgm:cxn modelId="{C0EAFC68-85EF-4FBD-9347-02749B29C1BA}" srcId="{586A04BC-A64A-4D62-9E2D-40543BED4D50}" destId="{C330482C-D630-4613-A8F5-5CA70BEA45B8}" srcOrd="0" destOrd="0" parTransId="{FDE3FF8E-BE64-4EBA-8866-B2E15086432E}" sibTransId="{E4E853C1-448C-45AC-89B1-5E68E9743C8B}"/>
    <dgm:cxn modelId="{B326F426-3464-45CF-8F0A-11A326861342}" type="presOf" srcId="{E0797933-8866-45CD-9825-F1C6AA46601C}" destId="{063C86D3-9A42-4575-8905-FADD05106754}" srcOrd="0" destOrd="1" presId="urn:microsoft.com/office/officeart/2005/8/layout/list1"/>
    <dgm:cxn modelId="{A7B96EA4-AA09-4A1D-B79B-6A2E940192BB}" type="presOf" srcId="{66EF7743-4FD3-4A84-A467-E12B01766745}" destId="{E389BC8B-AF51-4D36-98B4-CA1057F4F3BB}" srcOrd="1" destOrd="0" presId="urn:microsoft.com/office/officeart/2005/8/layout/list1"/>
    <dgm:cxn modelId="{84641C68-2B1D-4011-953F-3A8BAB66DE60}" srcId="{586A04BC-A64A-4D62-9E2D-40543BED4D50}" destId="{A20A1D5E-931C-4CB5-BCD2-6D1130FDFAA7}" srcOrd="1" destOrd="0" parTransId="{AE992F4F-24E1-4C62-B738-C3687CC42534}" sibTransId="{4F11B7DF-3764-4531-B7A9-68C0AFE5392F}"/>
    <dgm:cxn modelId="{BEF113A0-FC5D-4C8F-BB12-8DF8A5EF26BB}" type="presOf" srcId="{586A04BC-A64A-4D62-9E2D-40543BED4D50}" destId="{EA8E1068-6110-48C8-AFB9-F7CD053941FC}" srcOrd="0" destOrd="0" presId="urn:microsoft.com/office/officeart/2005/8/layout/list1"/>
    <dgm:cxn modelId="{B593EDD6-3280-41B1-BACF-37A700D32C41}" srcId="{66EF7743-4FD3-4A84-A467-E12B01766745}" destId="{D4DE6FA6-3C04-448A-959F-89E38EC4F586}" srcOrd="0" destOrd="0" parTransId="{DA9E64AD-28B4-41B4-9ACA-92D9A6EEE49A}" sibTransId="{BACE6293-35B4-4B5A-AFEA-E220CDBB3901}"/>
    <dgm:cxn modelId="{4551AC87-861F-4F06-A36B-DFE29C851261}" type="presParOf" srcId="{EA8E1068-6110-48C8-AFB9-F7CD053941FC}" destId="{2323F639-3A25-43C4-B4A2-A79D009A2921}" srcOrd="0" destOrd="0" presId="urn:microsoft.com/office/officeart/2005/8/layout/list1"/>
    <dgm:cxn modelId="{908CA3CB-1DFE-4990-BE3F-E20A1D2DAE81}" type="presParOf" srcId="{2323F639-3A25-43C4-B4A2-A79D009A2921}" destId="{B1133189-93DC-4BAF-9EB6-42BE873DA92E}" srcOrd="0" destOrd="0" presId="urn:microsoft.com/office/officeart/2005/8/layout/list1"/>
    <dgm:cxn modelId="{E6B3448D-EBD8-46B2-85EB-0C0C550B2BB3}" type="presParOf" srcId="{2323F639-3A25-43C4-B4A2-A79D009A2921}" destId="{AC7BB15B-3F4C-4C95-8331-29E6131207C9}" srcOrd="1" destOrd="0" presId="urn:microsoft.com/office/officeart/2005/8/layout/list1"/>
    <dgm:cxn modelId="{96B6D03B-F35E-435A-8ABB-715F1AABC407}" type="presParOf" srcId="{EA8E1068-6110-48C8-AFB9-F7CD053941FC}" destId="{C7F82EA5-CBF8-4214-ACB9-71325C332F77}" srcOrd="1" destOrd="0" presId="urn:microsoft.com/office/officeart/2005/8/layout/list1"/>
    <dgm:cxn modelId="{32B91709-72FB-4994-805A-F1EB0C174087}" type="presParOf" srcId="{EA8E1068-6110-48C8-AFB9-F7CD053941FC}" destId="{B71BE39B-B9BB-42DC-BAE3-B0C91C75E52D}" srcOrd="2" destOrd="0" presId="urn:microsoft.com/office/officeart/2005/8/layout/list1"/>
    <dgm:cxn modelId="{7762B9DD-28E1-4A8F-9A26-28595CFCA41F}" type="presParOf" srcId="{EA8E1068-6110-48C8-AFB9-F7CD053941FC}" destId="{2C1F4833-98D5-40F7-A2B1-BCAFF5221949}" srcOrd="3" destOrd="0" presId="urn:microsoft.com/office/officeart/2005/8/layout/list1"/>
    <dgm:cxn modelId="{B6098CD4-6427-4431-AEB3-A3C0A3CFB9C4}" type="presParOf" srcId="{EA8E1068-6110-48C8-AFB9-F7CD053941FC}" destId="{BA9A9AD5-45BF-4A13-A2A0-28891F550D65}" srcOrd="4" destOrd="0" presId="urn:microsoft.com/office/officeart/2005/8/layout/list1"/>
    <dgm:cxn modelId="{DC1966DB-9C98-4E5C-8A8D-68147EE294C0}" type="presParOf" srcId="{BA9A9AD5-45BF-4A13-A2A0-28891F550D65}" destId="{E0DBD8F1-1CFD-4AE5-B9BA-FB2CB29449B0}" srcOrd="0" destOrd="0" presId="urn:microsoft.com/office/officeart/2005/8/layout/list1"/>
    <dgm:cxn modelId="{62C7CFBE-8BC9-49D4-85E9-006B5C621448}" type="presParOf" srcId="{BA9A9AD5-45BF-4A13-A2A0-28891F550D65}" destId="{CFAFCDF3-BE87-48ED-856C-3459FCB0111B}" srcOrd="1" destOrd="0" presId="urn:microsoft.com/office/officeart/2005/8/layout/list1"/>
    <dgm:cxn modelId="{A6870E6F-BAB6-4306-8D19-E8085AA6EAA2}" type="presParOf" srcId="{EA8E1068-6110-48C8-AFB9-F7CD053941FC}" destId="{0DFA5299-2264-4C09-94A7-B87F18FAD9CF}" srcOrd="5" destOrd="0" presId="urn:microsoft.com/office/officeart/2005/8/layout/list1"/>
    <dgm:cxn modelId="{6D69590B-DEE2-4B63-868A-94F3CF79CC48}" type="presParOf" srcId="{EA8E1068-6110-48C8-AFB9-F7CD053941FC}" destId="{FAD8A0CF-8516-4837-BC47-BFD6427B487C}" srcOrd="6" destOrd="0" presId="urn:microsoft.com/office/officeart/2005/8/layout/list1"/>
    <dgm:cxn modelId="{7A382339-3A4C-4342-829B-33202C313617}" type="presParOf" srcId="{EA8E1068-6110-48C8-AFB9-F7CD053941FC}" destId="{68D88CFD-5DF2-4AE2-A974-654632C65D77}" srcOrd="7" destOrd="0" presId="urn:microsoft.com/office/officeart/2005/8/layout/list1"/>
    <dgm:cxn modelId="{22AFA42F-8661-4FA6-8F68-9A2C83D9934A}" type="presParOf" srcId="{EA8E1068-6110-48C8-AFB9-F7CD053941FC}" destId="{5D426A46-1A5E-44C1-AA51-2715DAF46C2F}" srcOrd="8" destOrd="0" presId="urn:microsoft.com/office/officeart/2005/8/layout/list1"/>
    <dgm:cxn modelId="{8692ADED-8DB3-4F5B-83A4-473B3A9845DE}" type="presParOf" srcId="{5D426A46-1A5E-44C1-AA51-2715DAF46C2F}" destId="{E335983B-FA58-459C-8EEC-8E2894B7ED32}" srcOrd="0" destOrd="0" presId="urn:microsoft.com/office/officeart/2005/8/layout/list1"/>
    <dgm:cxn modelId="{FF82DE03-4191-4607-8739-B6BC66BBD824}" type="presParOf" srcId="{5D426A46-1A5E-44C1-AA51-2715DAF46C2F}" destId="{E389BC8B-AF51-4D36-98B4-CA1057F4F3BB}" srcOrd="1" destOrd="0" presId="urn:microsoft.com/office/officeart/2005/8/layout/list1"/>
    <dgm:cxn modelId="{74634964-B961-4BAC-B2F8-3EE1C37D2453}" type="presParOf" srcId="{EA8E1068-6110-48C8-AFB9-F7CD053941FC}" destId="{C9F2CB07-EE69-445A-B366-D17FEDD1A8E1}" srcOrd="9" destOrd="0" presId="urn:microsoft.com/office/officeart/2005/8/layout/list1"/>
    <dgm:cxn modelId="{3C5F9F71-0628-4C50-AC0B-F560FDB3E6C9}" type="presParOf" srcId="{EA8E1068-6110-48C8-AFB9-F7CD053941FC}" destId="{063C86D3-9A42-4575-8905-FADD0510675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6A04BC-A64A-4D62-9E2D-40543BED4D5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81EEE6A-0BB0-4DAD-B969-EDC526FD7983}">
      <dgm:prSet custT="1"/>
      <dgm:spPr/>
      <dgm:t>
        <a:bodyPr/>
        <a:lstStyle/>
        <a:p>
          <a:r>
            <a:rPr lang="x-none" sz="2000" b="0" u="none"/>
            <a:t>Spaced so that a minimum length of the water distribution system will be out of service if it is necessary to close a valve</a:t>
          </a:r>
          <a:endParaRPr lang="en-US" sz="2000" b="0" u="none" dirty="0"/>
        </a:p>
      </dgm:t>
    </dgm:pt>
    <dgm:pt modelId="{381122A8-42D9-4677-9C03-ED3A6507E223}" type="parTrans" cxnId="{1F4EDF66-EC41-4D76-9836-E4DC50BA458A}">
      <dgm:prSet/>
      <dgm:spPr/>
      <dgm:t>
        <a:bodyPr/>
        <a:lstStyle/>
        <a:p>
          <a:endParaRPr lang="en-US"/>
        </a:p>
      </dgm:t>
    </dgm:pt>
    <dgm:pt modelId="{3920D821-14F8-44F3-9731-C79220C56FB5}" type="sibTrans" cxnId="{1F4EDF66-EC41-4D76-9836-E4DC50BA458A}">
      <dgm:prSet/>
      <dgm:spPr/>
      <dgm:t>
        <a:bodyPr/>
        <a:lstStyle/>
        <a:p>
          <a:endParaRPr lang="en-US"/>
        </a:p>
      </dgm:t>
    </dgm:pt>
    <dgm:pt modelId="{254403BE-1677-484F-A346-5F37186C8A35}">
      <dgm:prSet custT="1"/>
      <dgm:spPr/>
      <dgm:t>
        <a:bodyPr/>
        <a:lstStyle/>
        <a:p>
          <a:r>
            <a:rPr lang="x-none" sz="2000" b="0" u="none"/>
            <a:t>Workers close valves to initiate repairs to the system or to isolate a water main break</a:t>
          </a:r>
          <a:endParaRPr lang="en-US" sz="2000" b="0" u="none" dirty="0"/>
        </a:p>
      </dgm:t>
    </dgm:pt>
    <dgm:pt modelId="{55E2DE36-0E12-4B07-8BF6-D16F5B659F28}" type="parTrans" cxnId="{E34E3954-6E7D-4AEE-84CA-060E07C24F83}">
      <dgm:prSet/>
      <dgm:spPr/>
      <dgm:t>
        <a:bodyPr/>
        <a:lstStyle/>
        <a:p>
          <a:endParaRPr lang="en-US"/>
        </a:p>
      </dgm:t>
    </dgm:pt>
    <dgm:pt modelId="{31B98C4E-1FED-4F6A-A075-377C816D6D2E}" type="sibTrans" cxnId="{E34E3954-6E7D-4AEE-84CA-060E07C24F83}">
      <dgm:prSet/>
      <dgm:spPr/>
      <dgm:t>
        <a:bodyPr/>
        <a:lstStyle/>
        <a:p>
          <a:endParaRPr lang="en-US"/>
        </a:p>
      </dgm:t>
    </dgm:pt>
    <dgm:pt modelId="{56762392-83C7-4386-8DB0-45BF8ECA641A}">
      <dgm:prSet custT="1"/>
      <dgm:spPr/>
      <dgm:t>
        <a:bodyPr/>
        <a:lstStyle/>
        <a:p>
          <a:r>
            <a:rPr lang="x-none" sz="2000" b="0" u="none"/>
            <a:t>Should be exercised at least once a year</a:t>
          </a:r>
          <a:endParaRPr lang="en-US" sz="2000" b="0" u="none" dirty="0"/>
        </a:p>
      </dgm:t>
    </dgm:pt>
    <dgm:pt modelId="{79DE5A25-A791-44CD-A647-F20333D179E8}" type="parTrans" cxnId="{B328764C-277C-4090-8166-75D840DDEC47}">
      <dgm:prSet/>
      <dgm:spPr/>
      <dgm:t>
        <a:bodyPr/>
        <a:lstStyle/>
        <a:p>
          <a:endParaRPr lang="en-US"/>
        </a:p>
      </dgm:t>
    </dgm:pt>
    <dgm:pt modelId="{D6314F2D-8906-4C1E-8552-7A966A284BF9}" type="sibTrans" cxnId="{B328764C-277C-4090-8166-75D840DDEC47}">
      <dgm:prSet/>
      <dgm:spPr/>
      <dgm:t>
        <a:bodyPr/>
        <a:lstStyle/>
        <a:p>
          <a:endParaRPr lang="en-US"/>
        </a:p>
      </dgm:t>
    </dgm:pt>
    <dgm:pt modelId="{4A17251E-D4E9-4C7C-B428-4EBA7A61A1AD}" type="pres">
      <dgm:prSet presAssocID="{586A04BC-A64A-4D62-9E2D-40543BED4D50}" presName="linear" presStyleCnt="0">
        <dgm:presLayoutVars>
          <dgm:animLvl val="lvl"/>
          <dgm:resizeHandles val="exact"/>
        </dgm:presLayoutVars>
      </dgm:prSet>
      <dgm:spPr/>
      <dgm:t>
        <a:bodyPr/>
        <a:lstStyle/>
        <a:p>
          <a:endParaRPr lang="en-US"/>
        </a:p>
      </dgm:t>
    </dgm:pt>
    <dgm:pt modelId="{1E6EC102-C513-4334-891F-F62D592F7311}" type="pres">
      <dgm:prSet presAssocID="{081EEE6A-0BB0-4DAD-B969-EDC526FD7983}" presName="parentText" presStyleLbl="node1" presStyleIdx="0" presStyleCnt="3">
        <dgm:presLayoutVars>
          <dgm:chMax val="0"/>
          <dgm:bulletEnabled val="1"/>
        </dgm:presLayoutVars>
      </dgm:prSet>
      <dgm:spPr/>
      <dgm:t>
        <a:bodyPr/>
        <a:lstStyle/>
        <a:p>
          <a:endParaRPr lang="en-US"/>
        </a:p>
      </dgm:t>
    </dgm:pt>
    <dgm:pt modelId="{2466601A-F1E6-48EE-BD39-A681C85F709F}" type="pres">
      <dgm:prSet presAssocID="{3920D821-14F8-44F3-9731-C79220C56FB5}" presName="spacer" presStyleCnt="0"/>
      <dgm:spPr/>
    </dgm:pt>
    <dgm:pt modelId="{D5F0CDA5-FC90-4F6E-9239-51669AEF1910}" type="pres">
      <dgm:prSet presAssocID="{254403BE-1677-484F-A346-5F37186C8A35}" presName="parentText" presStyleLbl="node1" presStyleIdx="1" presStyleCnt="3">
        <dgm:presLayoutVars>
          <dgm:chMax val="0"/>
          <dgm:bulletEnabled val="1"/>
        </dgm:presLayoutVars>
      </dgm:prSet>
      <dgm:spPr/>
      <dgm:t>
        <a:bodyPr/>
        <a:lstStyle/>
        <a:p>
          <a:endParaRPr lang="en-US"/>
        </a:p>
      </dgm:t>
    </dgm:pt>
    <dgm:pt modelId="{A260A6B9-9290-4E1C-B363-8CCC147A3162}" type="pres">
      <dgm:prSet presAssocID="{31B98C4E-1FED-4F6A-A075-377C816D6D2E}" presName="spacer" presStyleCnt="0"/>
      <dgm:spPr/>
    </dgm:pt>
    <dgm:pt modelId="{A390FD74-26E6-4EB5-8A9D-83864EDC1442}" type="pres">
      <dgm:prSet presAssocID="{56762392-83C7-4386-8DB0-45BF8ECA641A}" presName="parentText" presStyleLbl="node1" presStyleIdx="2" presStyleCnt="3">
        <dgm:presLayoutVars>
          <dgm:chMax val="0"/>
          <dgm:bulletEnabled val="1"/>
        </dgm:presLayoutVars>
      </dgm:prSet>
      <dgm:spPr/>
      <dgm:t>
        <a:bodyPr/>
        <a:lstStyle/>
        <a:p>
          <a:endParaRPr lang="en-US"/>
        </a:p>
      </dgm:t>
    </dgm:pt>
  </dgm:ptLst>
  <dgm:cxnLst>
    <dgm:cxn modelId="{D01F384B-9FAB-4B7C-B6AF-0EBA4D68A69D}" type="presOf" srcId="{081EEE6A-0BB0-4DAD-B969-EDC526FD7983}" destId="{1E6EC102-C513-4334-891F-F62D592F7311}" srcOrd="0" destOrd="0" presId="urn:microsoft.com/office/officeart/2005/8/layout/vList2"/>
    <dgm:cxn modelId="{B328764C-277C-4090-8166-75D840DDEC47}" srcId="{586A04BC-A64A-4D62-9E2D-40543BED4D50}" destId="{56762392-83C7-4386-8DB0-45BF8ECA641A}" srcOrd="2" destOrd="0" parTransId="{79DE5A25-A791-44CD-A647-F20333D179E8}" sibTransId="{D6314F2D-8906-4C1E-8552-7A966A284BF9}"/>
    <dgm:cxn modelId="{A50E2660-A53D-451A-9BF7-56B83300CFB7}" type="presOf" srcId="{56762392-83C7-4386-8DB0-45BF8ECA641A}" destId="{A390FD74-26E6-4EB5-8A9D-83864EDC1442}" srcOrd="0" destOrd="0" presId="urn:microsoft.com/office/officeart/2005/8/layout/vList2"/>
    <dgm:cxn modelId="{A51F1362-03E2-4384-A92B-3B5B051090F6}" type="presOf" srcId="{586A04BC-A64A-4D62-9E2D-40543BED4D50}" destId="{4A17251E-D4E9-4C7C-B428-4EBA7A61A1AD}" srcOrd="0" destOrd="0" presId="urn:microsoft.com/office/officeart/2005/8/layout/vList2"/>
    <dgm:cxn modelId="{1F4EDF66-EC41-4D76-9836-E4DC50BA458A}" srcId="{586A04BC-A64A-4D62-9E2D-40543BED4D50}" destId="{081EEE6A-0BB0-4DAD-B969-EDC526FD7983}" srcOrd="0" destOrd="0" parTransId="{381122A8-42D9-4677-9C03-ED3A6507E223}" sibTransId="{3920D821-14F8-44F3-9731-C79220C56FB5}"/>
    <dgm:cxn modelId="{0A55E2BE-DA61-429D-AEF2-62BEFD03F4B9}" type="presOf" srcId="{254403BE-1677-484F-A346-5F37186C8A35}" destId="{D5F0CDA5-FC90-4F6E-9239-51669AEF1910}" srcOrd="0" destOrd="0" presId="urn:microsoft.com/office/officeart/2005/8/layout/vList2"/>
    <dgm:cxn modelId="{E34E3954-6E7D-4AEE-84CA-060E07C24F83}" srcId="{586A04BC-A64A-4D62-9E2D-40543BED4D50}" destId="{254403BE-1677-484F-A346-5F37186C8A35}" srcOrd="1" destOrd="0" parTransId="{55E2DE36-0E12-4B07-8BF6-D16F5B659F28}" sibTransId="{31B98C4E-1FED-4F6A-A075-377C816D6D2E}"/>
    <dgm:cxn modelId="{9953CC1F-F8E0-49CA-BC60-13497E44DA78}" type="presParOf" srcId="{4A17251E-D4E9-4C7C-B428-4EBA7A61A1AD}" destId="{1E6EC102-C513-4334-891F-F62D592F7311}" srcOrd="0" destOrd="0" presId="urn:microsoft.com/office/officeart/2005/8/layout/vList2"/>
    <dgm:cxn modelId="{4D0CD91F-6709-4DC0-B9D5-C96472A69257}" type="presParOf" srcId="{4A17251E-D4E9-4C7C-B428-4EBA7A61A1AD}" destId="{2466601A-F1E6-48EE-BD39-A681C85F709F}" srcOrd="1" destOrd="0" presId="urn:microsoft.com/office/officeart/2005/8/layout/vList2"/>
    <dgm:cxn modelId="{E807A893-8EC8-4D95-BF37-A1DF6AA3B2FE}" type="presParOf" srcId="{4A17251E-D4E9-4C7C-B428-4EBA7A61A1AD}" destId="{D5F0CDA5-FC90-4F6E-9239-51669AEF1910}" srcOrd="2" destOrd="0" presId="urn:microsoft.com/office/officeart/2005/8/layout/vList2"/>
    <dgm:cxn modelId="{3B6E23E5-502D-4093-B581-A3189EF339EC}" type="presParOf" srcId="{4A17251E-D4E9-4C7C-B428-4EBA7A61A1AD}" destId="{A260A6B9-9290-4E1C-B363-8CCC147A3162}" srcOrd="3" destOrd="0" presId="urn:microsoft.com/office/officeart/2005/8/layout/vList2"/>
    <dgm:cxn modelId="{5720BA14-CBDE-45D9-AE4B-BE7189BA61A0}" type="presParOf" srcId="{4A17251E-D4E9-4C7C-B428-4EBA7A61A1AD}" destId="{A390FD74-26E6-4EB5-8A9D-83864EDC14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201D09D-717B-476D-8B87-82A44CE7C26E}" type="doc">
      <dgm:prSet loTypeId="urn:microsoft.com/office/officeart/2005/8/layout/hList2" loCatId="picture" qsTypeId="urn:microsoft.com/office/officeart/2005/8/quickstyle/simple5" qsCatId="simple" csTypeId="urn:microsoft.com/office/officeart/2005/8/colors/accent2_3" csCatId="accent2" phldr="1"/>
      <dgm:spPr/>
      <dgm:t>
        <a:bodyPr/>
        <a:lstStyle/>
        <a:p>
          <a:endParaRPr lang="en-US"/>
        </a:p>
      </dgm:t>
    </dgm:pt>
    <dgm:pt modelId="{EEF5B67A-7143-480B-B4B5-42B6B8FD8A2C}">
      <dgm:prSet phldrT="[Text]"/>
      <dgm:spPr/>
      <dgm:t>
        <a:bodyPr/>
        <a:lstStyle/>
        <a:p>
          <a:r>
            <a:rPr lang="en-US" dirty="0"/>
            <a:t>Indicating</a:t>
          </a:r>
        </a:p>
      </dgm:t>
    </dgm:pt>
    <dgm:pt modelId="{612ED517-2310-4E68-95F3-52E25DAB3B17}" type="parTrans" cxnId="{C3337750-08A4-4FD2-AE32-4CA06D75A764}">
      <dgm:prSet/>
      <dgm:spPr/>
      <dgm:t>
        <a:bodyPr/>
        <a:lstStyle/>
        <a:p>
          <a:endParaRPr lang="en-US"/>
        </a:p>
      </dgm:t>
    </dgm:pt>
    <dgm:pt modelId="{6B23E06E-0B3B-4F39-ADDB-6FD48B33C44F}" type="sibTrans" cxnId="{C3337750-08A4-4FD2-AE32-4CA06D75A764}">
      <dgm:prSet/>
      <dgm:spPr/>
      <dgm:t>
        <a:bodyPr/>
        <a:lstStyle/>
        <a:p>
          <a:endParaRPr lang="en-US"/>
        </a:p>
      </dgm:t>
    </dgm:pt>
    <dgm:pt modelId="{079E57ED-D203-4863-8FCC-82B10326814C}">
      <dgm:prSet phldrT="[Text]"/>
      <dgm:spPr/>
      <dgm:t>
        <a:bodyPr/>
        <a:lstStyle/>
        <a:p>
          <a:r>
            <a:rPr lang="en-US" b="0" dirty="0"/>
            <a:t>Shows whether the valve is open, closed, partially closed</a:t>
          </a:r>
        </a:p>
      </dgm:t>
    </dgm:pt>
    <dgm:pt modelId="{7F675871-26E6-44A2-922F-C4F9588231D5}" type="parTrans" cxnId="{B93FEDEE-57BB-40E3-A14F-797023E21739}">
      <dgm:prSet/>
      <dgm:spPr/>
      <dgm:t>
        <a:bodyPr/>
        <a:lstStyle/>
        <a:p>
          <a:endParaRPr lang="en-US"/>
        </a:p>
      </dgm:t>
    </dgm:pt>
    <dgm:pt modelId="{23929283-97DC-4261-8D4B-DB9A5DD2E3A2}" type="sibTrans" cxnId="{B93FEDEE-57BB-40E3-A14F-797023E21739}">
      <dgm:prSet/>
      <dgm:spPr/>
      <dgm:t>
        <a:bodyPr/>
        <a:lstStyle/>
        <a:p>
          <a:endParaRPr lang="en-US"/>
        </a:p>
      </dgm:t>
    </dgm:pt>
    <dgm:pt modelId="{956CCD84-B4AA-4E82-A521-E8D3554C1C70}">
      <dgm:prSet phldrT="[Text]"/>
      <dgm:spPr/>
      <dgm:t>
        <a:bodyPr/>
        <a:lstStyle/>
        <a:p>
          <a:r>
            <a:rPr lang="en-US" b="0" dirty="0"/>
            <a:t>Usually used in private systems</a:t>
          </a:r>
        </a:p>
      </dgm:t>
    </dgm:pt>
    <dgm:pt modelId="{D5EDA0BC-865C-4F84-81EF-CA76B1684DD0}" type="parTrans" cxnId="{D45B9EB8-3587-4556-ADC6-8B35B4B2958B}">
      <dgm:prSet/>
      <dgm:spPr/>
      <dgm:t>
        <a:bodyPr/>
        <a:lstStyle/>
        <a:p>
          <a:endParaRPr lang="en-US"/>
        </a:p>
      </dgm:t>
    </dgm:pt>
    <dgm:pt modelId="{C9D7BAC8-A91A-4361-8894-713C3DCEEE93}" type="sibTrans" cxnId="{D45B9EB8-3587-4556-ADC6-8B35B4B2958B}">
      <dgm:prSet/>
      <dgm:spPr/>
      <dgm:t>
        <a:bodyPr/>
        <a:lstStyle/>
        <a:p>
          <a:endParaRPr lang="en-US"/>
        </a:p>
      </dgm:t>
    </dgm:pt>
    <dgm:pt modelId="{C78EA46F-C44A-4B3F-929F-39B7B4C13F1C}">
      <dgm:prSet phldrT="[Text]"/>
      <dgm:spPr/>
      <dgm:t>
        <a:bodyPr/>
        <a:lstStyle/>
        <a:p>
          <a:r>
            <a:rPr lang="en-US" dirty="0"/>
            <a:t>Nonindicating</a:t>
          </a:r>
        </a:p>
      </dgm:t>
    </dgm:pt>
    <dgm:pt modelId="{C72FC70E-58A6-498B-9C74-28F70A149A0A}" type="parTrans" cxnId="{5C256691-13C7-4152-A5D2-7958186F8B17}">
      <dgm:prSet/>
      <dgm:spPr/>
      <dgm:t>
        <a:bodyPr/>
        <a:lstStyle/>
        <a:p>
          <a:endParaRPr lang="en-US"/>
        </a:p>
      </dgm:t>
    </dgm:pt>
    <dgm:pt modelId="{F042DC28-6834-44D2-84AC-33AC9D61E6C3}" type="sibTrans" cxnId="{5C256691-13C7-4152-A5D2-7958186F8B17}">
      <dgm:prSet/>
      <dgm:spPr/>
      <dgm:t>
        <a:bodyPr/>
        <a:lstStyle/>
        <a:p>
          <a:endParaRPr lang="en-US"/>
        </a:p>
      </dgm:t>
    </dgm:pt>
    <dgm:pt modelId="{9B7D32D7-B7DE-4710-8B82-0EEA5C12842F}">
      <dgm:prSet phldrT="[Text]"/>
      <dgm:spPr>
        <a:solidFill>
          <a:schemeClr val="accent2">
            <a:lumMod val="75000"/>
          </a:schemeClr>
        </a:solidFill>
      </dgm:spPr>
      <dgm:t>
        <a:bodyPr/>
        <a:lstStyle/>
        <a:p>
          <a:r>
            <a:rPr lang="en-US" b="0" dirty="0"/>
            <a:t>No visual indicator for open or closed valve</a:t>
          </a:r>
        </a:p>
      </dgm:t>
    </dgm:pt>
    <dgm:pt modelId="{6B6E9FFA-F4C9-4392-8316-0F4574BB8AE4}" type="parTrans" cxnId="{8E8D0F6F-83F1-4636-A468-59EDF2BFC5FA}">
      <dgm:prSet/>
      <dgm:spPr/>
      <dgm:t>
        <a:bodyPr/>
        <a:lstStyle/>
        <a:p>
          <a:endParaRPr lang="en-US"/>
        </a:p>
      </dgm:t>
    </dgm:pt>
    <dgm:pt modelId="{D8D2D23B-7EEF-4382-852B-59136B624339}" type="sibTrans" cxnId="{8E8D0F6F-83F1-4636-A468-59EDF2BFC5FA}">
      <dgm:prSet/>
      <dgm:spPr/>
      <dgm:t>
        <a:bodyPr/>
        <a:lstStyle/>
        <a:p>
          <a:endParaRPr lang="en-US"/>
        </a:p>
      </dgm:t>
    </dgm:pt>
    <dgm:pt modelId="{48E0DACB-F60A-4C37-90FF-C69F98D95ACC}">
      <dgm:prSet phldrT="[Text]"/>
      <dgm:spPr>
        <a:solidFill>
          <a:schemeClr val="accent2">
            <a:lumMod val="75000"/>
          </a:schemeClr>
        </a:solidFill>
      </dgm:spPr>
      <dgm:t>
        <a:bodyPr/>
        <a:lstStyle/>
        <a:p>
          <a:r>
            <a:rPr lang="en-US" b="0" dirty="0"/>
            <a:t>Usually located underground</a:t>
          </a:r>
        </a:p>
      </dgm:t>
    </dgm:pt>
    <dgm:pt modelId="{486377D4-045E-41E6-A31C-06FB975CE576}" type="parTrans" cxnId="{FFEA678F-863C-49A4-AC39-BBAA01EF40FF}">
      <dgm:prSet/>
      <dgm:spPr/>
      <dgm:t>
        <a:bodyPr/>
        <a:lstStyle/>
        <a:p>
          <a:endParaRPr lang="en-US"/>
        </a:p>
      </dgm:t>
    </dgm:pt>
    <dgm:pt modelId="{96B87E66-30AD-4510-B4FF-7B4C2273D491}" type="sibTrans" cxnId="{FFEA678F-863C-49A4-AC39-BBAA01EF40FF}">
      <dgm:prSet/>
      <dgm:spPr/>
      <dgm:t>
        <a:bodyPr/>
        <a:lstStyle/>
        <a:p>
          <a:endParaRPr lang="en-US"/>
        </a:p>
      </dgm:t>
    </dgm:pt>
    <dgm:pt modelId="{4111C996-00DC-4D76-B4E4-83D0B506B2E6}">
      <dgm:prSet phldrT="[Text]"/>
      <dgm:spPr/>
      <dgm:t>
        <a:bodyPr/>
        <a:lstStyle/>
        <a:p>
          <a:r>
            <a:rPr lang="en-US" b="0" dirty="0"/>
            <a:t>PIV and OS&amp;Y</a:t>
          </a:r>
        </a:p>
      </dgm:t>
    </dgm:pt>
    <dgm:pt modelId="{AA4EEB5B-44A7-475A-8D45-7F483E1A6576}" type="parTrans" cxnId="{2191194F-C936-4F0B-9A7B-0E281FE55001}">
      <dgm:prSet/>
      <dgm:spPr/>
      <dgm:t>
        <a:bodyPr/>
        <a:lstStyle/>
        <a:p>
          <a:endParaRPr lang="en-US"/>
        </a:p>
      </dgm:t>
    </dgm:pt>
    <dgm:pt modelId="{06BB1B27-9E46-45F7-A836-7F01EAB2CE12}" type="sibTrans" cxnId="{2191194F-C936-4F0B-9A7B-0E281FE55001}">
      <dgm:prSet/>
      <dgm:spPr/>
      <dgm:t>
        <a:bodyPr/>
        <a:lstStyle/>
        <a:p>
          <a:endParaRPr lang="en-US"/>
        </a:p>
      </dgm:t>
    </dgm:pt>
    <dgm:pt modelId="{4CCA139A-3BDD-4D5B-B047-E692F7FEBB26}" type="pres">
      <dgm:prSet presAssocID="{9201D09D-717B-476D-8B87-82A44CE7C26E}" presName="linearFlow" presStyleCnt="0">
        <dgm:presLayoutVars>
          <dgm:dir/>
          <dgm:animLvl val="lvl"/>
          <dgm:resizeHandles/>
        </dgm:presLayoutVars>
      </dgm:prSet>
      <dgm:spPr/>
      <dgm:t>
        <a:bodyPr/>
        <a:lstStyle/>
        <a:p>
          <a:endParaRPr lang="en-US"/>
        </a:p>
      </dgm:t>
    </dgm:pt>
    <dgm:pt modelId="{9A11076E-EBBA-4AEC-9693-0A4FA3D47B83}" type="pres">
      <dgm:prSet presAssocID="{EEF5B67A-7143-480B-B4B5-42B6B8FD8A2C}" presName="compositeNode" presStyleCnt="0">
        <dgm:presLayoutVars>
          <dgm:bulletEnabled val="1"/>
        </dgm:presLayoutVars>
      </dgm:prSet>
      <dgm:spPr/>
    </dgm:pt>
    <dgm:pt modelId="{21215141-D509-41D1-8FA4-C6A5C03595F8}" type="pres">
      <dgm:prSet presAssocID="{EEF5B67A-7143-480B-B4B5-42B6B8FD8A2C}" presName="imag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5000" b="-45000"/>
          </a:stretch>
        </a:blipFill>
      </dgm:spPr>
      <dgm:extLst>
        <a:ext uri="{E40237B7-FDA0-4F09-8148-C483321AD2D9}">
          <dgm14:cNvPr xmlns:dgm14="http://schemas.microsoft.com/office/drawing/2010/diagram" id="0" name="" descr="closed indicating valve"/>
        </a:ext>
      </dgm:extLst>
    </dgm:pt>
    <dgm:pt modelId="{36B17FF3-3CA4-4599-88EA-DB1FBF3A8288}" type="pres">
      <dgm:prSet presAssocID="{EEF5B67A-7143-480B-B4B5-42B6B8FD8A2C}" presName="childNode" presStyleLbl="node1" presStyleIdx="0" presStyleCnt="2">
        <dgm:presLayoutVars>
          <dgm:bulletEnabled val="1"/>
        </dgm:presLayoutVars>
      </dgm:prSet>
      <dgm:spPr/>
      <dgm:t>
        <a:bodyPr/>
        <a:lstStyle/>
        <a:p>
          <a:endParaRPr lang="en-US"/>
        </a:p>
      </dgm:t>
    </dgm:pt>
    <dgm:pt modelId="{6400DE90-5B43-41E8-BDF9-AC4FCC0D6BA9}" type="pres">
      <dgm:prSet presAssocID="{EEF5B67A-7143-480B-B4B5-42B6B8FD8A2C}" presName="parentNode" presStyleLbl="revTx" presStyleIdx="0" presStyleCnt="2">
        <dgm:presLayoutVars>
          <dgm:chMax val="0"/>
          <dgm:bulletEnabled val="1"/>
        </dgm:presLayoutVars>
      </dgm:prSet>
      <dgm:spPr/>
      <dgm:t>
        <a:bodyPr/>
        <a:lstStyle/>
        <a:p>
          <a:endParaRPr lang="en-US"/>
        </a:p>
      </dgm:t>
    </dgm:pt>
    <dgm:pt modelId="{CBA45C29-BA72-4BFB-9831-59A2A7F8A904}" type="pres">
      <dgm:prSet presAssocID="{6B23E06E-0B3B-4F39-ADDB-6FD48B33C44F}" presName="sibTrans" presStyleCnt="0"/>
      <dgm:spPr/>
    </dgm:pt>
    <dgm:pt modelId="{CB83BB45-2848-4BCF-B163-17CED035D1C0}" type="pres">
      <dgm:prSet presAssocID="{C78EA46F-C44A-4B3F-929F-39B7B4C13F1C}" presName="compositeNode" presStyleCnt="0">
        <dgm:presLayoutVars>
          <dgm:bulletEnabled val="1"/>
        </dgm:presLayoutVars>
      </dgm:prSet>
      <dgm:spPr/>
    </dgm:pt>
    <dgm:pt modelId="{5808B3D4-0D1D-4D7D-9846-D9EB4EE4DEC3}" type="pres">
      <dgm:prSet presAssocID="{C78EA46F-C44A-4B3F-929F-39B7B4C13F1C}" presName="imag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descr="nonindicating valve"/>
        </a:ext>
      </dgm:extLst>
    </dgm:pt>
    <dgm:pt modelId="{E28EB40C-85D7-4FD1-9005-30F79974AA3C}" type="pres">
      <dgm:prSet presAssocID="{C78EA46F-C44A-4B3F-929F-39B7B4C13F1C}" presName="childNode" presStyleLbl="node1" presStyleIdx="1" presStyleCnt="2">
        <dgm:presLayoutVars>
          <dgm:bulletEnabled val="1"/>
        </dgm:presLayoutVars>
      </dgm:prSet>
      <dgm:spPr/>
      <dgm:t>
        <a:bodyPr/>
        <a:lstStyle/>
        <a:p>
          <a:endParaRPr lang="en-US"/>
        </a:p>
      </dgm:t>
    </dgm:pt>
    <dgm:pt modelId="{54ED18BB-C9B9-4241-A9C2-EDC6BFCBA8A1}" type="pres">
      <dgm:prSet presAssocID="{C78EA46F-C44A-4B3F-929F-39B7B4C13F1C}" presName="parentNode" presStyleLbl="revTx" presStyleIdx="1" presStyleCnt="2">
        <dgm:presLayoutVars>
          <dgm:chMax val="0"/>
          <dgm:bulletEnabled val="1"/>
        </dgm:presLayoutVars>
      </dgm:prSet>
      <dgm:spPr/>
      <dgm:t>
        <a:bodyPr/>
        <a:lstStyle/>
        <a:p>
          <a:endParaRPr lang="en-US"/>
        </a:p>
      </dgm:t>
    </dgm:pt>
  </dgm:ptLst>
  <dgm:cxnLst>
    <dgm:cxn modelId="{2191194F-C936-4F0B-9A7B-0E281FE55001}" srcId="{EEF5B67A-7143-480B-B4B5-42B6B8FD8A2C}" destId="{4111C996-00DC-4D76-B4E4-83D0B506B2E6}" srcOrd="2" destOrd="0" parTransId="{AA4EEB5B-44A7-475A-8D45-7F483E1A6576}" sibTransId="{06BB1B27-9E46-45F7-A836-7F01EAB2CE12}"/>
    <dgm:cxn modelId="{35D37301-3840-437A-9639-DBA5FE19BEAF}" type="presOf" srcId="{EEF5B67A-7143-480B-B4B5-42B6B8FD8A2C}" destId="{6400DE90-5B43-41E8-BDF9-AC4FCC0D6BA9}" srcOrd="0" destOrd="0" presId="urn:microsoft.com/office/officeart/2005/8/layout/hList2"/>
    <dgm:cxn modelId="{AD969CAB-6BCC-486F-87FF-C0B57BAA76BB}" type="presOf" srcId="{48E0DACB-F60A-4C37-90FF-C69F98D95ACC}" destId="{E28EB40C-85D7-4FD1-9005-30F79974AA3C}" srcOrd="0" destOrd="1" presId="urn:microsoft.com/office/officeart/2005/8/layout/hList2"/>
    <dgm:cxn modelId="{8E8D0F6F-83F1-4636-A468-59EDF2BFC5FA}" srcId="{C78EA46F-C44A-4B3F-929F-39B7B4C13F1C}" destId="{9B7D32D7-B7DE-4710-8B82-0EEA5C12842F}" srcOrd="0" destOrd="0" parTransId="{6B6E9FFA-F4C9-4392-8316-0F4574BB8AE4}" sibTransId="{D8D2D23B-7EEF-4382-852B-59136B624339}"/>
    <dgm:cxn modelId="{1BA8A7D4-D419-4754-B470-37304F119C7B}" type="presOf" srcId="{4111C996-00DC-4D76-B4E4-83D0B506B2E6}" destId="{36B17FF3-3CA4-4599-88EA-DB1FBF3A8288}" srcOrd="0" destOrd="2" presId="urn:microsoft.com/office/officeart/2005/8/layout/hList2"/>
    <dgm:cxn modelId="{C3337750-08A4-4FD2-AE32-4CA06D75A764}" srcId="{9201D09D-717B-476D-8B87-82A44CE7C26E}" destId="{EEF5B67A-7143-480B-B4B5-42B6B8FD8A2C}" srcOrd="0" destOrd="0" parTransId="{612ED517-2310-4E68-95F3-52E25DAB3B17}" sibTransId="{6B23E06E-0B3B-4F39-ADDB-6FD48B33C44F}"/>
    <dgm:cxn modelId="{DD71FDDE-5D2D-494F-8862-A8271C8668AC}" type="presOf" srcId="{956CCD84-B4AA-4E82-A521-E8D3554C1C70}" destId="{36B17FF3-3CA4-4599-88EA-DB1FBF3A8288}" srcOrd="0" destOrd="1" presId="urn:microsoft.com/office/officeart/2005/8/layout/hList2"/>
    <dgm:cxn modelId="{CEB6C337-714D-4313-AE9C-D2ECDA03DAC6}" type="presOf" srcId="{9201D09D-717B-476D-8B87-82A44CE7C26E}" destId="{4CCA139A-3BDD-4D5B-B047-E692F7FEBB26}" srcOrd="0" destOrd="0" presId="urn:microsoft.com/office/officeart/2005/8/layout/hList2"/>
    <dgm:cxn modelId="{09DFACA3-2395-407B-88B8-8F9179A896CB}" type="presOf" srcId="{C78EA46F-C44A-4B3F-929F-39B7B4C13F1C}" destId="{54ED18BB-C9B9-4241-A9C2-EDC6BFCBA8A1}" srcOrd="0" destOrd="0" presId="urn:microsoft.com/office/officeart/2005/8/layout/hList2"/>
    <dgm:cxn modelId="{FFEA678F-863C-49A4-AC39-BBAA01EF40FF}" srcId="{C78EA46F-C44A-4B3F-929F-39B7B4C13F1C}" destId="{48E0DACB-F60A-4C37-90FF-C69F98D95ACC}" srcOrd="1" destOrd="0" parTransId="{486377D4-045E-41E6-A31C-06FB975CE576}" sibTransId="{96B87E66-30AD-4510-B4FF-7B4C2273D491}"/>
    <dgm:cxn modelId="{742F2DB5-D138-49A6-9193-7F947A7E3AE1}" type="presOf" srcId="{079E57ED-D203-4863-8FCC-82B10326814C}" destId="{36B17FF3-3CA4-4599-88EA-DB1FBF3A8288}" srcOrd="0" destOrd="0" presId="urn:microsoft.com/office/officeart/2005/8/layout/hList2"/>
    <dgm:cxn modelId="{B93FEDEE-57BB-40E3-A14F-797023E21739}" srcId="{EEF5B67A-7143-480B-B4B5-42B6B8FD8A2C}" destId="{079E57ED-D203-4863-8FCC-82B10326814C}" srcOrd="0" destOrd="0" parTransId="{7F675871-26E6-44A2-922F-C4F9588231D5}" sibTransId="{23929283-97DC-4261-8D4B-DB9A5DD2E3A2}"/>
    <dgm:cxn modelId="{8ABEA546-868D-4ABE-A3BC-D7A4BDADBC0A}" type="presOf" srcId="{9B7D32D7-B7DE-4710-8B82-0EEA5C12842F}" destId="{E28EB40C-85D7-4FD1-9005-30F79974AA3C}" srcOrd="0" destOrd="0" presId="urn:microsoft.com/office/officeart/2005/8/layout/hList2"/>
    <dgm:cxn modelId="{5C256691-13C7-4152-A5D2-7958186F8B17}" srcId="{9201D09D-717B-476D-8B87-82A44CE7C26E}" destId="{C78EA46F-C44A-4B3F-929F-39B7B4C13F1C}" srcOrd="1" destOrd="0" parTransId="{C72FC70E-58A6-498B-9C74-28F70A149A0A}" sibTransId="{F042DC28-6834-44D2-84AC-33AC9D61E6C3}"/>
    <dgm:cxn modelId="{D45B9EB8-3587-4556-ADC6-8B35B4B2958B}" srcId="{EEF5B67A-7143-480B-B4B5-42B6B8FD8A2C}" destId="{956CCD84-B4AA-4E82-A521-E8D3554C1C70}" srcOrd="1" destOrd="0" parTransId="{D5EDA0BC-865C-4F84-81EF-CA76B1684DD0}" sibTransId="{C9D7BAC8-A91A-4361-8894-713C3DCEEE93}"/>
    <dgm:cxn modelId="{DB989C86-1EFD-4885-8A36-E7C803147982}" type="presParOf" srcId="{4CCA139A-3BDD-4D5B-B047-E692F7FEBB26}" destId="{9A11076E-EBBA-4AEC-9693-0A4FA3D47B83}" srcOrd="0" destOrd="0" presId="urn:microsoft.com/office/officeart/2005/8/layout/hList2"/>
    <dgm:cxn modelId="{0FF61B9F-ABD8-4C5F-ABB0-B1F9099E339E}" type="presParOf" srcId="{9A11076E-EBBA-4AEC-9693-0A4FA3D47B83}" destId="{21215141-D509-41D1-8FA4-C6A5C03595F8}" srcOrd="0" destOrd="0" presId="urn:microsoft.com/office/officeart/2005/8/layout/hList2"/>
    <dgm:cxn modelId="{780C60CA-59CE-41BC-A644-869056DE7383}" type="presParOf" srcId="{9A11076E-EBBA-4AEC-9693-0A4FA3D47B83}" destId="{36B17FF3-3CA4-4599-88EA-DB1FBF3A8288}" srcOrd="1" destOrd="0" presId="urn:microsoft.com/office/officeart/2005/8/layout/hList2"/>
    <dgm:cxn modelId="{9310FF58-84E6-4265-BD2B-2C788081C696}" type="presParOf" srcId="{9A11076E-EBBA-4AEC-9693-0A4FA3D47B83}" destId="{6400DE90-5B43-41E8-BDF9-AC4FCC0D6BA9}" srcOrd="2" destOrd="0" presId="urn:microsoft.com/office/officeart/2005/8/layout/hList2"/>
    <dgm:cxn modelId="{C6446D7B-FD37-4CC9-BA5F-8C4BB82788E6}" type="presParOf" srcId="{4CCA139A-3BDD-4D5B-B047-E692F7FEBB26}" destId="{CBA45C29-BA72-4BFB-9831-59A2A7F8A904}" srcOrd="1" destOrd="0" presId="urn:microsoft.com/office/officeart/2005/8/layout/hList2"/>
    <dgm:cxn modelId="{8CCE4D28-2CB9-4561-9C48-553B886BF9D9}" type="presParOf" srcId="{4CCA139A-3BDD-4D5B-B047-E692F7FEBB26}" destId="{CB83BB45-2848-4BCF-B163-17CED035D1C0}" srcOrd="2" destOrd="0" presId="urn:microsoft.com/office/officeart/2005/8/layout/hList2"/>
    <dgm:cxn modelId="{FD52BAC9-BDA4-4B7D-AF65-E82FC86506E1}" type="presParOf" srcId="{CB83BB45-2848-4BCF-B163-17CED035D1C0}" destId="{5808B3D4-0D1D-4D7D-9846-D9EB4EE4DEC3}" srcOrd="0" destOrd="0" presId="urn:microsoft.com/office/officeart/2005/8/layout/hList2"/>
    <dgm:cxn modelId="{83C050B4-2826-4A38-87A0-37E2EF350690}" type="presParOf" srcId="{CB83BB45-2848-4BCF-B163-17CED035D1C0}" destId="{E28EB40C-85D7-4FD1-9005-30F79974AA3C}" srcOrd="1" destOrd="0" presId="urn:microsoft.com/office/officeart/2005/8/layout/hList2"/>
    <dgm:cxn modelId="{F966F3B9-2697-4B6B-93F2-2BBE7610BE24}" type="presParOf" srcId="{CB83BB45-2848-4BCF-B163-17CED035D1C0}" destId="{54ED18BB-C9B9-4241-A9C2-EDC6BFCBA8A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0C9D98E-9E18-4C1E-A6A6-8F38DEB6311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70713BCF-D78A-432B-9E27-F6983C4DE709}">
      <dgm:prSet phldrT="[Text]"/>
      <dgm:spPr/>
      <dgm:t>
        <a:bodyPr/>
        <a:lstStyle/>
        <a:p>
          <a:r>
            <a:rPr lang="x-none" dirty="0"/>
            <a:t>Covers located in or near the street indicate access to control valves</a:t>
          </a:r>
          <a:endParaRPr lang="en-US" dirty="0"/>
        </a:p>
      </dgm:t>
    </dgm:pt>
    <dgm:pt modelId="{539641E4-B40B-4937-924D-FEBF4D493529}" type="parTrans" cxnId="{EBF76B91-9EEA-4652-BA8D-F319911776E5}">
      <dgm:prSet/>
      <dgm:spPr/>
      <dgm:t>
        <a:bodyPr/>
        <a:lstStyle/>
        <a:p>
          <a:endParaRPr lang="en-US"/>
        </a:p>
      </dgm:t>
    </dgm:pt>
    <dgm:pt modelId="{B6A6DDE6-A3E5-48BA-ADC2-D3DB3F75B27D}" type="sibTrans" cxnId="{EBF76B91-9EEA-4652-BA8D-F319911776E5}">
      <dgm:prSet/>
      <dgm:spPr/>
      <dgm:t>
        <a:bodyPr/>
        <a:lstStyle/>
        <a:p>
          <a:endParaRPr lang="en-US"/>
        </a:p>
      </dgm:t>
    </dgm:pt>
    <dgm:pt modelId="{C28EAF18-A1F5-4251-A23F-E16FEE877423}">
      <dgm:prSet/>
      <dgm:spPr/>
      <dgm:t>
        <a:bodyPr/>
        <a:lstStyle/>
        <a:p>
          <a:r>
            <a:rPr lang="x-none" dirty="0"/>
            <a:t>If a buried valve is properly installed, the valve is operated through a valve box with a special valve key</a:t>
          </a:r>
          <a:endParaRPr lang="en-US" dirty="0"/>
        </a:p>
      </dgm:t>
    </dgm:pt>
    <dgm:pt modelId="{D99F18A4-AD11-4534-9365-F10021D98CC3}" type="parTrans" cxnId="{97052F26-2F4C-40EB-AB2C-1695E4C2B7F6}">
      <dgm:prSet/>
      <dgm:spPr/>
      <dgm:t>
        <a:bodyPr/>
        <a:lstStyle/>
        <a:p>
          <a:endParaRPr lang="en-US"/>
        </a:p>
      </dgm:t>
    </dgm:pt>
    <dgm:pt modelId="{65AD233F-1DCE-4520-B63F-FB5C159071AD}" type="sibTrans" cxnId="{97052F26-2F4C-40EB-AB2C-1695E4C2B7F6}">
      <dgm:prSet/>
      <dgm:spPr/>
      <dgm:t>
        <a:bodyPr/>
        <a:lstStyle/>
        <a:p>
          <a:endParaRPr lang="en-US"/>
        </a:p>
      </dgm:t>
    </dgm:pt>
    <dgm:pt modelId="{3572B580-2E92-45C3-918E-8A0F1AD0E51A}">
      <dgm:prSet/>
      <dgm:spPr>
        <a:solidFill>
          <a:schemeClr val="accent2">
            <a:lumMod val="75000"/>
          </a:schemeClr>
        </a:solidFill>
      </dgm:spPr>
      <dgm:t>
        <a:bodyPr/>
        <a:lstStyle/>
        <a:p>
          <a:r>
            <a:rPr lang="en-US" dirty="0"/>
            <a:t>W</a:t>
          </a:r>
          <a:r>
            <a:rPr lang="x-none" dirty="0"/>
            <a:t>ater purveyors commonly keep the valve key, although it could also be carried on fire apparatus</a:t>
          </a:r>
          <a:endParaRPr lang="en-US" dirty="0"/>
        </a:p>
      </dgm:t>
    </dgm:pt>
    <dgm:pt modelId="{307BA0AF-B738-4687-ACC6-FF7F4852397F}" type="parTrans" cxnId="{20D0036A-AA2D-428A-818C-0B8269ED11D9}">
      <dgm:prSet/>
      <dgm:spPr/>
      <dgm:t>
        <a:bodyPr/>
        <a:lstStyle/>
        <a:p>
          <a:endParaRPr lang="en-US"/>
        </a:p>
      </dgm:t>
    </dgm:pt>
    <dgm:pt modelId="{A54FF1D4-7BCA-4FD2-98D3-758D304454EB}" type="sibTrans" cxnId="{20D0036A-AA2D-428A-818C-0B8269ED11D9}">
      <dgm:prSet/>
      <dgm:spPr/>
      <dgm:t>
        <a:bodyPr/>
        <a:lstStyle/>
        <a:p>
          <a:endParaRPr lang="en-US"/>
        </a:p>
      </dgm:t>
    </dgm:pt>
    <dgm:pt modelId="{154465CE-AA49-4DE7-81F7-17F54E066CFB}" type="pres">
      <dgm:prSet presAssocID="{90C9D98E-9E18-4C1E-A6A6-8F38DEB63114}" presName="linear" presStyleCnt="0">
        <dgm:presLayoutVars>
          <dgm:animLvl val="lvl"/>
          <dgm:resizeHandles val="exact"/>
        </dgm:presLayoutVars>
      </dgm:prSet>
      <dgm:spPr/>
      <dgm:t>
        <a:bodyPr/>
        <a:lstStyle/>
        <a:p>
          <a:endParaRPr lang="en-US"/>
        </a:p>
      </dgm:t>
    </dgm:pt>
    <dgm:pt modelId="{C4FEDC63-C778-4AF4-997F-EBCFB04FDA31}" type="pres">
      <dgm:prSet presAssocID="{70713BCF-D78A-432B-9E27-F6983C4DE709}" presName="parentText" presStyleLbl="node1" presStyleIdx="0" presStyleCnt="3">
        <dgm:presLayoutVars>
          <dgm:chMax val="0"/>
          <dgm:bulletEnabled val="1"/>
        </dgm:presLayoutVars>
      </dgm:prSet>
      <dgm:spPr/>
      <dgm:t>
        <a:bodyPr/>
        <a:lstStyle/>
        <a:p>
          <a:endParaRPr lang="en-US"/>
        </a:p>
      </dgm:t>
    </dgm:pt>
    <dgm:pt modelId="{63210A05-04DE-4BC3-9893-E00EC7569D3D}" type="pres">
      <dgm:prSet presAssocID="{B6A6DDE6-A3E5-48BA-ADC2-D3DB3F75B27D}" presName="spacer" presStyleCnt="0"/>
      <dgm:spPr/>
      <dgm:t>
        <a:bodyPr/>
        <a:lstStyle/>
        <a:p>
          <a:endParaRPr lang="en-US"/>
        </a:p>
      </dgm:t>
    </dgm:pt>
    <dgm:pt modelId="{BCC045E6-E01D-406F-886B-3F2D7162DB8E}" type="pres">
      <dgm:prSet presAssocID="{C28EAF18-A1F5-4251-A23F-E16FEE877423}" presName="parentText" presStyleLbl="node1" presStyleIdx="1" presStyleCnt="3">
        <dgm:presLayoutVars>
          <dgm:chMax val="0"/>
          <dgm:bulletEnabled val="1"/>
        </dgm:presLayoutVars>
      </dgm:prSet>
      <dgm:spPr/>
      <dgm:t>
        <a:bodyPr/>
        <a:lstStyle/>
        <a:p>
          <a:endParaRPr lang="en-US"/>
        </a:p>
      </dgm:t>
    </dgm:pt>
    <dgm:pt modelId="{084119DD-30A4-4162-9B65-F7808AD316A2}" type="pres">
      <dgm:prSet presAssocID="{65AD233F-1DCE-4520-B63F-FB5C159071AD}" presName="spacer" presStyleCnt="0"/>
      <dgm:spPr/>
      <dgm:t>
        <a:bodyPr/>
        <a:lstStyle/>
        <a:p>
          <a:endParaRPr lang="en-US"/>
        </a:p>
      </dgm:t>
    </dgm:pt>
    <dgm:pt modelId="{46BBB8FA-27BD-40C1-907F-C99CF8FF7705}" type="pres">
      <dgm:prSet presAssocID="{3572B580-2E92-45C3-918E-8A0F1AD0E51A}" presName="parentText" presStyleLbl="node1" presStyleIdx="2" presStyleCnt="3">
        <dgm:presLayoutVars>
          <dgm:chMax val="0"/>
          <dgm:bulletEnabled val="1"/>
        </dgm:presLayoutVars>
      </dgm:prSet>
      <dgm:spPr/>
      <dgm:t>
        <a:bodyPr/>
        <a:lstStyle/>
        <a:p>
          <a:endParaRPr lang="en-US"/>
        </a:p>
      </dgm:t>
    </dgm:pt>
  </dgm:ptLst>
  <dgm:cxnLst>
    <dgm:cxn modelId="{433DBC34-9595-428F-A6E6-CEFA51C1E1C5}" type="presOf" srcId="{70713BCF-D78A-432B-9E27-F6983C4DE709}" destId="{C4FEDC63-C778-4AF4-997F-EBCFB04FDA31}" srcOrd="0" destOrd="0" presId="urn:microsoft.com/office/officeart/2005/8/layout/vList2"/>
    <dgm:cxn modelId="{B592C411-4BF2-49F5-9940-0398C11F0DCD}" type="presOf" srcId="{90C9D98E-9E18-4C1E-A6A6-8F38DEB63114}" destId="{154465CE-AA49-4DE7-81F7-17F54E066CFB}" srcOrd="0" destOrd="0" presId="urn:microsoft.com/office/officeart/2005/8/layout/vList2"/>
    <dgm:cxn modelId="{20D0036A-AA2D-428A-818C-0B8269ED11D9}" srcId="{90C9D98E-9E18-4C1E-A6A6-8F38DEB63114}" destId="{3572B580-2E92-45C3-918E-8A0F1AD0E51A}" srcOrd="2" destOrd="0" parTransId="{307BA0AF-B738-4687-ACC6-FF7F4852397F}" sibTransId="{A54FF1D4-7BCA-4FD2-98D3-758D304454EB}"/>
    <dgm:cxn modelId="{EBF76B91-9EEA-4652-BA8D-F319911776E5}" srcId="{90C9D98E-9E18-4C1E-A6A6-8F38DEB63114}" destId="{70713BCF-D78A-432B-9E27-F6983C4DE709}" srcOrd="0" destOrd="0" parTransId="{539641E4-B40B-4937-924D-FEBF4D493529}" sibTransId="{B6A6DDE6-A3E5-48BA-ADC2-D3DB3F75B27D}"/>
    <dgm:cxn modelId="{24769653-4FBF-489A-8AAC-7B2B8A463333}" type="presOf" srcId="{C28EAF18-A1F5-4251-A23F-E16FEE877423}" destId="{BCC045E6-E01D-406F-886B-3F2D7162DB8E}" srcOrd="0" destOrd="0" presId="urn:microsoft.com/office/officeart/2005/8/layout/vList2"/>
    <dgm:cxn modelId="{F5993140-BD77-4ACA-85D1-7E7536BD6FE9}" type="presOf" srcId="{3572B580-2E92-45C3-918E-8A0F1AD0E51A}" destId="{46BBB8FA-27BD-40C1-907F-C99CF8FF7705}" srcOrd="0" destOrd="0" presId="urn:microsoft.com/office/officeart/2005/8/layout/vList2"/>
    <dgm:cxn modelId="{97052F26-2F4C-40EB-AB2C-1695E4C2B7F6}" srcId="{90C9D98E-9E18-4C1E-A6A6-8F38DEB63114}" destId="{C28EAF18-A1F5-4251-A23F-E16FEE877423}" srcOrd="1" destOrd="0" parTransId="{D99F18A4-AD11-4534-9365-F10021D98CC3}" sibTransId="{65AD233F-1DCE-4520-B63F-FB5C159071AD}"/>
    <dgm:cxn modelId="{62CC76C4-0A7B-41FF-858B-AE8C408A1BDB}" type="presParOf" srcId="{154465CE-AA49-4DE7-81F7-17F54E066CFB}" destId="{C4FEDC63-C778-4AF4-997F-EBCFB04FDA31}" srcOrd="0" destOrd="0" presId="urn:microsoft.com/office/officeart/2005/8/layout/vList2"/>
    <dgm:cxn modelId="{E8ED29D6-7226-4DBA-B4C3-E4AC2ADF9B9E}" type="presParOf" srcId="{154465CE-AA49-4DE7-81F7-17F54E066CFB}" destId="{63210A05-04DE-4BC3-9893-E00EC7569D3D}" srcOrd="1" destOrd="0" presId="urn:microsoft.com/office/officeart/2005/8/layout/vList2"/>
    <dgm:cxn modelId="{9AF29B7B-81AA-44A9-A667-1AA795FAADFF}" type="presParOf" srcId="{154465CE-AA49-4DE7-81F7-17F54E066CFB}" destId="{BCC045E6-E01D-406F-886B-3F2D7162DB8E}" srcOrd="2" destOrd="0" presId="urn:microsoft.com/office/officeart/2005/8/layout/vList2"/>
    <dgm:cxn modelId="{5211A0EF-686A-47C6-B816-D608515B5B7F}" type="presParOf" srcId="{154465CE-AA49-4DE7-81F7-17F54E066CFB}" destId="{084119DD-30A4-4162-9B65-F7808AD316A2}" srcOrd="3" destOrd="0" presId="urn:microsoft.com/office/officeart/2005/8/layout/vList2"/>
    <dgm:cxn modelId="{A3D0D386-1DEF-4BD7-A4EE-D6BFCA7D3D1F}" type="presParOf" srcId="{154465CE-AA49-4DE7-81F7-17F54E066CFB}" destId="{46BBB8FA-27BD-40C1-907F-C99CF8FF770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6FC77-A68C-420D-84CD-E2C7AC3B480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A210407-0C12-48B6-806B-93A45D68416C}">
      <dgm:prSet phldrT="[Text]" custT="1"/>
      <dgm:spPr/>
      <dgm:t>
        <a:bodyPr/>
        <a:lstStyle/>
        <a:p>
          <a:r>
            <a:rPr lang="en-US" sz="1800" b="0" u="none" dirty="0"/>
            <a:t>Water supply source(s)</a:t>
          </a:r>
          <a:endParaRPr lang="en-US" sz="1800" b="0" dirty="0"/>
        </a:p>
      </dgm:t>
    </dgm:pt>
    <dgm:pt modelId="{6FFFC6EA-422A-490B-BD66-E2D29B636471}" type="parTrans" cxnId="{D2D3EB87-5F0A-4338-A045-89EAE0A3225D}">
      <dgm:prSet/>
      <dgm:spPr/>
      <dgm:t>
        <a:bodyPr/>
        <a:lstStyle/>
        <a:p>
          <a:endParaRPr lang="en-US"/>
        </a:p>
      </dgm:t>
    </dgm:pt>
    <dgm:pt modelId="{9F5BFE55-09B4-4E3F-A9EE-08D8C329D20B}" type="sibTrans" cxnId="{D2D3EB87-5F0A-4338-A045-89EAE0A3225D}">
      <dgm:prSet/>
      <dgm:spPr/>
      <dgm:t>
        <a:bodyPr/>
        <a:lstStyle/>
        <a:p>
          <a:endParaRPr lang="en-US"/>
        </a:p>
      </dgm:t>
    </dgm:pt>
    <dgm:pt modelId="{FECECE69-E428-4F6D-BA81-607CD0371967}">
      <dgm:prSet custT="1"/>
      <dgm:spPr/>
      <dgm:t>
        <a:bodyPr/>
        <a:lstStyle/>
        <a:p>
          <a:r>
            <a:rPr lang="en-US" sz="1800" b="0" u="none" dirty="0"/>
            <a:t>Processing/treatment facilities</a:t>
          </a:r>
        </a:p>
      </dgm:t>
    </dgm:pt>
    <dgm:pt modelId="{72150BB2-4262-441A-9472-D5DF803F4FDC}" type="parTrans" cxnId="{98DBFC70-4AC0-4372-A015-82B4C486CDB0}">
      <dgm:prSet/>
      <dgm:spPr/>
      <dgm:t>
        <a:bodyPr/>
        <a:lstStyle/>
        <a:p>
          <a:endParaRPr lang="en-US"/>
        </a:p>
      </dgm:t>
    </dgm:pt>
    <dgm:pt modelId="{09EF4636-8437-44B7-B15F-188DA590725E}" type="sibTrans" cxnId="{98DBFC70-4AC0-4372-A015-82B4C486CDB0}">
      <dgm:prSet/>
      <dgm:spPr/>
      <dgm:t>
        <a:bodyPr/>
        <a:lstStyle/>
        <a:p>
          <a:endParaRPr lang="en-US"/>
        </a:p>
      </dgm:t>
    </dgm:pt>
    <dgm:pt modelId="{FC480427-0E5A-4AFE-B40F-8B613E66A17D}">
      <dgm:prSet custT="1"/>
      <dgm:spPr/>
      <dgm:t>
        <a:bodyPr/>
        <a:lstStyle/>
        <a:p>
          <a:r>
            <a:rPr lang="en-US" sz="1800" b="0" u="none" dirty="0"/>
            <a:t>Means of moving </a:t>
          </a:r>
          <a:r>
            <a:rPr lang="en-US" sz="1800" b="0" u="none" dirty="0" smtClean="0"/>
            <a:t>water</a:t>
          </a:r>
          <a:endParaRPr lang="en-US" sz="1800" b="0" u="none" dirty="0"/>
        </a:p>
      </dgm:t>
    </dgm:pt>
    <dgm:pt modelId="{2CF8DAD5-0B20-4D20-A926-F0A628B05A11}" type="parTrans" cxnId="{21E8F471-50A4-41A1-BA63-7F9FFD1F5CC5}">
      <dgm:prSet/>
      <dgm:spPr/>
      <dgm:t>
        <a:bodyPr/>
        <a:lstStyle/>
        <a:p>
          <a:endParaRPr lang="en-US"/>
        </a:p>
      </dgm:t>
    </dgm:pt>
    <dgm:pt modelId="{C4B0FDF7-0C15-4CC4-BB9B-8C16C891E86E}" type="sibTrans" cxnId="{21E8F471-50A4-41A1-BA63-7F9FFD1F5CC5}">
      <dgm:prSet/>
      <dgm:spPr/>
      <dgm:t>
        <a:bodyPr/>
        <a:lstStyle/>
        <a:p>
          <a:endParaRPr lang="en-US"/>
        </a:p>
      </dgm:t>
    </dgm:pt>
    <dgm:pt modelId="{B0C4B72C-3DBD-49EF-A63B-CB907F192CBE}">
      <dgm:prSet custT="1"/>
      <dgm:spPr>
        <a:solidFill>
          <a:schemeClr val="accent2"/>
        </a:solidFill>
      </dgm:spPr>
      <dgm:t>
        <a:bodyPr/>
        <a:lstStyle/>
        <a:p>
          <a:r>
            <a:rPr lang="en-US" sz="1800" b="0" u="none" dirty="0"/>
            <a:t>Water distribution/storage</a:t>
          </a:r>
        </a:p>
      </dgm:t>
    </dgm:pt>
    <dgm:pt modelId="{B45F393C-998C-4B39-A657-AF8F1AF148D6}" type="parTrans" cxnId="{FD6BB00D-C9C5-495C-B2CB-B19713791DF8}">
      <dgm:prSet/>
      <dgm:spPr/>
      <dgm:t>
        <a:bodyPr/>
        <a:lstStyle/>
        <a:p>
          <a:endParaRPr lang="en-US"/>
        </a:p>
      </dgm:t>
    </dgm:pt>
    <dgm:pt modelId="{9CD6855B-53EE-4B61-AAD5-F4661DF4A4CE}" type="sibTrans" cxnId="{FD6BB00D-C9C5-495C-B2CB-B19713791DF8}">
      <dgm:prSet/>
      <dgm:spPr/>
      <dgm:t>
        <a:bodyPr/>
        <a:lstStyle/>
        <a:p>
          <a:endParaRPr lang="en-US"/>
        </a:p>
      </dgm:t>
    </dgm:pt>
    <dgm:pt modelId="{FBE33427-3C70-4C87-BA9C-07EB9F75B31B}">
      <dgm:prSet phldrT="[Text]" custT="1"/>
      <dgm:spPr/>
      <dgm:t>
        <a:bodyPr/>
        <a:lstStyle/>
        <a:p>
          <a:r>
            <a:rPr lang="en-US" sz="1600" b="0" u="none" dirty="0"/>
            <a:t>Lakes, reservoirs, ponds, rivers, streams, aquifers, wells, or springs </a:t>
          </a:r>
          <a:endParaRPr lang="en-US" sz="1600" b="0" dirty="0"/>
        </a:p>
      </dgm:t>
    </dgm:pt>
    <dgm:pt modelId="{D22D559F-320B-4040-89AC-6BF91604FCC7}" type="parTrans" cxnId="{A298E2DA-E470-4978-B728-BDFFB273FCF0}">
      <dgm:prSet/>
      <dgm:spPr/>
      <dgm:t>
        <a:bodyPr/>
        <a:lstStyle/>
        <a:p>
          <a:endParaRPr lang="en-US"/>
        </a:p>
      </dgm:t>
    </dgm:pt>
    <dgm:pt modelId="{ACA7F54C-5AD4-42B2-8FD9-45FDCF644CA5}" type="sibTrans" cxnId="{A298E2DA-E470-4978-B728-BDFFB273FCF0}">
      <dgm:prSet/>
      <dgm:spPr/>
      <dgm:t>
        <a:bodyPr/>
        <a:lstStyle/>
        <a:p>
          <a:endParaRPr lang="en-US"/>
        </a:p>
      </dgm:t>
    </dgm:pt>
    <dgm:pt modelId="{B302A03B-130C-4882-9A37-58872060163A}">
      <dgm:prSet custT="1"/>
      <dgm:spPr/>
      <dgm:t>
        <a:bodyPr/>
        <a:lstStyle/>
        <a:p>
          <a:r>
            <a:rPr lang="en-US" sz="1600" b="0" u="none" dirty="0"/>
            <a:t>Purification or desalination plants</a:t>
          </a:r>
        </a:p>
      </dgm:t>
    </dgm:pt>
    <dgm:pt modelId="{AA29290D-6549-4FA1-9E2C-381E6448A251}" type="parTrans" cxnId="{F3017DA7-20A0-45F6-AB8E-79E52B9894E0}">
      <dgm:prSet/>
      <dgm:spPr/>
      <dgm:t>
        <a:bodyPr/>
        <a:lstStyle/>
        <a:p>
          <a:endParaRPr lang="en-US"/>
        </a:p>
      </dgm:t>
    </dgm:pt>
    <dgm:pt modelId="{76629B31-055B-453E-AECF-B1C008937F99}" type="sibTrans" cxnId="{F3017DA7-20A0-45F6-AB8E-79E52B9894E0}">
      <dgm:prSet/>
      <dgm:spPr/>
      <dgm:t>
        <a:bodyPr/>
        <a:lstStyle/>
        <a:p>
          <a:endParaRPr lang="en-US"/>
        </a:p>
      </dgm:t>
    </dgm:pt>
    <dgm:pt modelId="{13C2D8B2-02E0-4924-AD1B-D7BD762AC44B}">
      <dgm:prSet custT="1"/>
      <dgm:spPr/>
      <dgm:t>
        <a:bodyPr/>
        <a:lstStyle/>
        <a:p>
          <a:r>
            <a:rPr lang="en-US" sz="1600" b="0" u="none" dirty="0"/>
            <a:t>Water pumps</a:t>
          </a:r>
        </a:p>
      </dgm:t>
    </dgm:pt>
    <dgm:pt modelId="{7EB2A594-6993-40E9-96C0-233B7EFFFC84}" type="parTrans" cxnId="{3A9BDD9C-C449-4E3D-BF7F-EFE8661A20E0}">
      <dgm:prSet/>
      <dgm:spPr/>
      <dgm:t>
        <a:bodyPr/>
        <a:lstStyle/>
        <a:p>
          <a:endParaRPr lang="en-US"/>
        </a:p>
      </dgm:t>
    </dgm:pt>
    <dgm:pt modelId="{5B83CFE4-61ED-4504-812C-B859E8672462}" type="sibTrans" cxnId="{3A9BDD9C-C449-4E3D-BF7F-EFE8661A20E0}">
      <dgm:prSet/>
      <dgm:spPr/>
      <dgm:t>
        <a:bodyPr/>
        <a:lstStyle/>
        <a:p>
          <a:endParaRPr lang="en-US"/>
        </a:p>
      </dgm:t>
    </dgm:pt>
    <dgm:pt modelId="{47ACDB91-614F-4E1B-9D86-6644CDAAD482}">
      <dgm:prSet custT="1"/>
      <dgm:spPr/>
      <dgm:t>
        <a:bodyPr/>
        <a:lstStyle/>
        <a:p>
          <a:r>
            <a:rPr lang="en-US" sz="1600" b="0" u="none" dirty="0"/>
            <a:t>Storage tanks, control valves, piping systems, and hydrants </a:t>
          </a:r>
          <a:endParaRPr lang="en-US" sz="1800" b="0" u="none" dirty="0"/>
        </a:p>
      </dgm:t>
    </dgm:pt>
    <dgm:pt modelId="{610ECD5B-56D3-4C74-AAE3-040F4A39CC58}" type="parTrans" cxnId="{BAF5B7CC-A0FE-4659-922B-F9F55BE76010}">
      <dgm:prSet/>
      <dgm:spPr/>
      <dgm:t>
        <a:bodyPr/>
        <a:lstStyle/>
        <a:p>
          <a:endParaRPr lang="en-US"/>
        </a:p>
      </dgm:t>
    </dgm:pt>
    <dgm:pt modelId="{0CC0F022-5092-41E5-9160-7D135BF73878}" type="sibTrans" cxnId="{BAF5B7CC-A0FE-4659-922B-F9F55BE76010}">
      <dgm:prSet/>
      <dgm:spPr/>
      <dgm:t>
        <a:bodyPr/>
        <a:lstStyle/>
        <a:p>
          <a:endParaRPr lang="en-US"/>
        </a:p>
      </dgm:t>
    </dgm:pt>
    <dgm:pt modelId="{B4648A7B-2ED4-4AAD-8519-77C48910C256}" type="pres">
      <dgm:prSet presAssocID="{5B16FC77-A68C-420D-84CD-E2C7AC3B480F}" presName="linear" presStyleCnt="0">
        <dgm:presLayoutVars>
          <dgm:dir/>
          <dgm:animLvl val="lvl"/>
          <dgm:resizeHandles val="exact"/>
        </dgm:presLayoutVars>
      </dgm:prSet>
      <dgm:spPr/>
      <dgm:t>
        <a:bodyPr/>
        <a:lstStyle/>
        <a:p>
          <a:endParaRPr lang="en-US"/>
        </a:p>
      </dgm:t>
    </dgm:pt>
    <dgm:pt modelId="{D501603A-9D65-485C-AB6A-038F891C2342}" type="pres">
      <dgm:prSet presAssocID="{1A210407-0C12-48B6-806B-93A45D68416C}" presName="parentLin" presStyleCnt="0"/>
      <dgm:spPr/>
    </dgm:pt>
    <dgm:pt modelId="{AD5451D7-31D2-4A5F-A35D-4EF00F5C0C70}" type="pres">
      <dgm:prSet presAssocID="{1A210407-0C12-48B6-806B-93A45D68416C}" presName="parentLeftMargin" presStyleLbl="node1" presStyleIdx="0" presStyleCnt="4"/>
      <dgm:spPr/>
      <dgm:t>
        <a:bodyPr/>
        <a:lstStyle/>
        <a:p>
          <a:endParaRPr lang="en-US"/>
        </a:p>
      </dgm:t>
    </dgm:pt>
    <dgm:pt modelId="{2E7E810E-118D-45BD-9874-90FDFC5B8D41}" type="pres">
      <dgm:prSet presAssocID="{1A210407-0C12-48B6-806B-93A45D68416C}" presName="parentText" presStyleLbl="node1" presStyleIdx="0" presStyleCnt="4" custScaleX="142857">
        <dgm:presLayoutVars>
          <dgm:chMax val="0"/>
          <dgm:bulletEnabled val="1"/>
        </dgm:presLayoutVars>
      </dgm:prSet>
      <dgm:spPr/>
      <dgm:t>
        <a:bodyPr/>
        <a:lstStyle/>
        <a:p>
          <a:endParaRPr lang="en-US"/>
        </a:p>
      </dgm:t>
    </dgm:pt>
    <dgm:pt modelId="{48129620-5F9F-42DC-B6F4-73EAFB23D4AE}" type="pres">
      <dgm:prSet presAssocID="{1A210407-0C12-48B6-806B-93A45D68416C}" presName="negativeSpace" presStyleCnt="0"/>
      <dgm:spPr/>
    </dgm:pt>
    <dgm:pt modelId="{E26D996D-26AA-4FCC-899C-50F25DE3AF12}" type="pres">
      <dgm:prSet presAssocID="{1A210407-0C12-48B6-806B-93A45D68416C}" presName="childText" presStyleLbl="conFgAcc1" presStyleIdx="0" presStyleCnt="4">
        <dgm:presLayoutVars>
          <dgm:bulletEnabled val="1"/>
        </dgm:presLayoutVars>
      </dgm:prSet>
      <dgm:spPr/>
      <dgm:t>
        <a:bodyPr/>
        <a:lstStyle/>
        <a:p>
          <a:endParaRPr lang="en-US"/>
        </a:p>
      </dgm:t>
    </dgm:pt>
    <dgm:pt modelId="{0F32765B-C5F3-47A9-B6F0-A84ADFA60894}" type="pres">
      <dgm:prSet presAssocID="{9F5BFE55-09B4-4E3F-A9EE-08D8C329D20B}" presName="spaceBetweenRectangles" presStyleCnt="0"/>
      <dgm:spPr/>
    </dgm:pt>
    <dgm:pt modelId="{1B257D85-5F5F-4FA0-BFD7-2B89595AF2D4}" type="pres">
      <dgm:prSet presAssocID="{FECECE69-E428-4F6D-BA81-607CD0371967}" presName="parentLin" presStyleCnt="0"/>
      <dgm:spPr/>
    </dgm:pt>
    <dgm:pt modelId="{F9C0AAA4-9E7A-4996-9E00-08104CB7AA6C}" type="pres">
      <dgm:prSet presAssocID="{FECECE69-E428-4F6D-BA81-607CD0371967}" presName="parentLeftMargin" presStyleLbl="node1" presStyleIdx="0" presStyleCnt="4"/>
      <dgm:spPr/>
      <dgm:t>
        <a:bodyPr/>
        <a:lstStyle/>
        <a:p>
          <a:endParaRPr lang="en-US"/>
        </a:p>
      </dgm:t>
    </dgm:pt>
    <dgm:pt modelId="{4685AE87-B45C-4796-82BC-FFEABB31EE0A}" type="pres">
      <dgm:prSet presAssocID="{FECECE69-E428-4F6D-BA81-607CD0371967}" presName="parentText" presStyleLbl="node1" presStyleIdx="1" presStyleCnt="4" custScaleX="139683">
        <dgm:presLayoutVars>
          <dgm:chMax val="0"/>
          <dgm:bulletEnabled val="1"/>
        </dgm:presLayoutVars>
      </dgm:prSet>
      <dgm:spPr/>
      <dgm:t>
        <a:bodyPr/>
        <a:lstStyle/>
        <a:p>
          <a:endParaRPr lang="en-US"/>
        </a:p>
      </dgm:t>
    </dgm:pt>
    <dgm:pt modelId="{3973DC1E-1B13-4E5F-9344-9DA432C35740}" type="pres">
      <dgm:prSet presAssocID="{FECECE69-E428-4F6D-BA81-607CD0371967}" presName="negativeSpace" presStyleCnt="0"/>
      <dgm:spPr/>
    </dgm:pt>
    <dgm:pt modelId="{5C61F05F-F9CF-440A-9AED-0C8BDE10AA9A}" type="pres">
      <dgm:prSet presAssocID="{FECECE69-E428-4F6D-BA81-607CD0371967}" presName="childText" presStyleLbl="conFgAcc1" presStyleIdx="1" presStyleCnt="4">
        <dgm:presLayoutVars>
          <dgm:bulletEnabled val="1"/>
        </dgm:presLayoutVars>
      </dgm:prSet>
      <dgm:spPr/>
      <dgm:t>
        <a:bodyPr/>
        <a:lstStyle/>
        <a:p>
          <a:endParaRPr lang="en-US"/>
        </a:p>
      </dgm:t>
    </dgm:pt>
    <dgm:pt modelId="{61131AC5-C7C4-4F4A-B7FC-BC0A2BF40664}" type="pres">
      <dgm:prSet presAssocID="{09EF4636-8437-44B7-B15F-188DA590725E}" presName="spaceBetweenRectangles" presStyleCnt="0"/>
      <dgm:spPr/>
    </dgm:pt>
    <dgm:pt modelId="{AD8BD08F-6D01-4F2F-9A24-CB6D8E78255E}" type="pres">
      <dgm:prSet presAssocID="{FC480427-0E5A-4AFE-B40F-8B613E66A17D}" presName="parentLin" presStyleCnt="0"/>
      <dgm:spPr/>
    </dgm:pt>
    <dgm:pt modelId="{98F565B1-604D-4F65-BE9D-BFB3EE48F301}" type="pres">
      <dgm:prSet presAssocID="{FC480427-0E5A-4AFE-B40F-8B613E66A17D}" presName="parentLeftMargin" presStyleLbl="node1" presStyleIdx="1" presStyleCnt="4"/>
      <dgm:spPr/>
      <dgm:t>
        <a:bodyPr/>
        <a:lstStyle/>
        <a:p>
          <a:endParaRPr lang="en-US"/>
        </a:p>
      </dgm:t>
    </dgm:pt>
    <dgm:pt modelId="{76AD59D3-C125-453B-8E1F-10ECCA669330}" type="pres">
      <dgm:prSet presAssocID="{FC480427-0E5A-4AFE-B40F-8B613E66A17D}" presName="parentText" presStyleLbl="node1" presStyleIdx="2" presStyleCnt="4" custScaleX="139683">
        <dgm:presLayoutVars>
          <dgm:chMax val="0"/>
          <dgm:bulletEnabled val="1"/>
        </dgm:presLayoutVars>
      </dgm:prSet>
      <dgm:spPr/>
      <dgm:t>
        <a:bodyPr/>
        <a:lstStyle/>
        <a:p>
          <a:endParaRPr lang="en-US"/>
        </a:p>
      </dgm:t>
    </dgm:pt>
    <dgm:pt modelId="{4D23BE52-EBCE-450F-BD27-19C58162B04C}" type="pres">
      <dgm:prSet presAssocID="{FC480427-0E5A-4AFE-B40F-8B613E66A17D}" presName="negativeSpace" presStyleCnt="0"/>
      <dgm:spPr/>
    </dgm:pt>
    <dgm:pt modelId="{E03E4D83-555C-4342-BBFF-78364245388F}" type="pres">
      <dgm:prSet presAssocID="{FC480427-0E5A-4AFE-B40F-8B613E66A17D}" presName="childText" presStyleLbl="conFgAcc1" presStyleIdx="2" presStyleCnt="4">
        <dgm:presLayoutVars>
          <dgm:bulletEnabled val="1"/>
        </dgm:presLayoutVars>
      </dgm:prSet>
      <dgm:spPr/>
      <dgm:t>
        <a:bodyPr/>
        <a:lstStyle/>
        <a:p>
          <a:endParaRPr lang="en-US"/>
        </a:p>
      </dgm:t>
    </dgm:pt>
    <dgm:pt modelId="{6ADCF1B1-C9E7-4345-A7CB-E624B22ABFB1}" type="pres">
      <dgm:prSet presAssocID="{C4B0FDF7-0C15-4CC4-BB9B-8C16C891E86E}" presName="spaceBetweenRectangles" presStyleCnt="0"/>
      <dgm:spPr/>
    </dgm:pt>
    <dgm:pt modelId="{F894C805-A1DA-4696-B899-FB4E581AE47F}" type="pres">
      <dgm:prSet presAssocID="{B0C4B72C-3DBD-49EF-A63B-CB907F192CBE}" presName="parentLin" presStyleCnt="0"/>
      <dgm:spPr/>
    </dgm:pt>
    <dgm:pt modelId="{AA5A989A-01FF-4F97-923E-0BDA4C2CA634}" type="pres">
      <dgm:prSet presAssocID="{B0C4B72C-3DBD-49EF-A63B-CB907F192CBE}" presName="parentLeftMargin" presStyleLbl="node1" presStyleIdx="2" presStyleCnt="4"/>
      <dgm:spPr/>
      <dgm:t>
        <a:bodyPr/>
        <a:lstStyle/>
        <a:p>
          <a:endParaRPr lang="en-US"/>
        </a:p>
      </dgm:t>
    </dgm:pt>
    <dgm:pt modelId="{470CC99B-3DCF-49EB-9149-F58C1C77D81A}" type="pres">
      <dgm:prSet presAssocID="{B0C4B72C-3DBD-49EF-A63B-CB907F192CBE}" presName="parentText" presStyleLbl="node1" presStyleIdx="3" presStyleCnt="4" custScaleX="142857" custScaleY="106505" custLinFactNeighborX="-6643" custLinFactNeighborY="-9447">
        <dgm:presLayoutVars>
          <dgm:chMax val="0"/>
          <dgm:bulletEnabled val="1"/>
        </dgm:presLayoutVars>
      </dgm:prSet>
      <dgm:spPr/>
      <dgm:t>
        <a:bodyPr/>
        <a:lstStyle/>
        <a:p>
          <a:endParaRPr lang="en-US"/>
        </a:p>
      </dgm:t>
    </dgm:pt>
    <dgm:pt modelId="{A9725315-0862-49F0-B9F2-80D0B63C1670}" type="pres">
      <dgm:prSet presAssocID="{B0C4B72C-3DBD-49EF-A63B-CB907F192CBE}" presName="negativeSpace" presStyleCnt="0"/>
      <dgm:spPr/>
    </dgm:pt>
    <dgm:pt modelId="{FE331B15-F32F-47ED-B09E-5F6AB45EC266}" type="pres">
      <dgm:prSet presAssocID="{B0C4B72C-3DBD-49EF-A63B-CB907F192CBE}" presName="childText" presStyleLbl="conFgAcc1" presStyleIdx="3" presStyleCnt="4">
        <dgm:presLayoutVars>
          <dgm:bulletEnabled val="1"/>
        </dgm:presLayoutVars>
      </dgm:prSet>
      <dgm:spPr/>
      <dgm:t>
        <a:bodyPr/>
        <a:lstStyle/>
        <a:p>
          <a:endParaRPr lang="en-US"/>
        </a:p>
      </dgm:t>
    </dgm:pt>
  </dgm:ptLst>
  <dgm:cxnLst>
    <dgm:cxn modelId="{BAF5B7CC-A0FE-4659-922B-F9F55BE76010}" srcId="{B0C4B72C-3DBD-49EF-A63B-CB907F192CBE}" destId="{47ACDB91-614F-4E1B-9D86-6644CDAAD482}" srcOrd="0" destOrd="0" parTransId="{610ECD5B-56D3-4C74-AAE3-040F4A39CC58}" sibTransId="{0CC0F022-5092-41E5-9160-7D135BF73878}"/>
    <dgm:cxn modelId="{FDAE9CFF-6FF1-4B60-ADB0-F8316DED9749}" type="presOf" srcId="{FBE33427-3C70-4C87-BA9C-07EB9F75B31B}" destId="{E26D996D-26AA-4FCC-899C-50F25DE3AF12}" srcOrd="0" destOrd="0" presId="urn:microsoft.com/office/officeart/2005/8/layout/list1"/>
    <dgm:cxn modelId="{A8278224-3A63-4E12-B4D8-C355E89A90D7}" type="presOf" srcId="{1A210407-0C12-48B6-806B-93A45D68416C}" destId="{2E7E810E-118D-45BD-9874-90FDFC5B8D41}" srcOrd="1" destOrd="0" presId="urn:microsoft.com/office/officeart/2005/8/layout/list1"/>
    <dgm:cxn modelId="{21E8F471-50A4-41A1-BA63-7F9FFD1F5CC5}" srcId="{5B16FC77-A68C-420D-84CD-E2C7AC3B480F}" destId="{FC480427-0E5A-4AFE-B40F-8B613E66A17D}" srcOrd="2" destOrd="0" parTransId="{2CF8DAD5-0B20-4D20-A926-F0A628B05A11}" sibTransId="{C4B0FDF7-0C15-4CC4-BB9B-8C16C891E86E}"/>
    <dgm:cxn modelId="{0640C05B-C82F-459B-9E7E-F013061A0687}" type="presOf" srcId="{1A210407-0C12-48B6-806B-93A45D68416C}" destId="{AD5451D7-31D2-4A5F-A35D-4EF00F5C0C70}" srcOrd="0" destOrd="0" presId="urn:microsoft.com/office/officeart/2005/8/layout/list1"/>
    <dgm:cxn modelId="{87A35264-F7C5-4622-812C-730923F4737D}" type="presOf" srcId="{13C2D8B2-02E0-4924-AD1B-D7BD762AC44B}" destId="{E03E4D83-555C-4342-BBFF-78364245388F}" srcOrd="0" destOrd="0" presId="urn:microsoft.com/office/officeart/2005/8/layout/list1"/>
    <dgm:cxn modelId="{3C25640F-1EFD-4C61-AD84-0020A4C817EC}" type="presOf" srcId="{FECECE69-E428-4F6D-BA81-607CD0371967}" destId="{4685AE87-B45C-4796-82BC-FFEABB31EE0A}" srcOrd="1" destOrd="0" presId="urn:microsoft.com/office/officeart/2005/8/layout/list1"/>
    <dgm:cxn modelId="{315304F4-AA1A-4C83-A234-B8E1BB25A69C}" type="presOf" srcId="{FECECE69-E428-4F6D-BA81-607CD0371967}" destId="{F9C0AAA4-9E7A-4996-9E00-08104CB7AA6C}" srcOrd="0" destOrd="0" presId="urn:microsoft.com/office/officeart/2005/8/layout/list1"/>
    <dgm:cxn modelId="{6AB9D6AA-6D5C-400A-9E5D-DA365CDEB488}" type="presOf" srcId="{FC480427-0E5A-4AFE-B40F-8B613E66A17D}" destId="{98F565B1-604D-4F65-BE9D-BFB3EE48F301}" srcOrd="0" destOrd="0" presId="urn:microsoft.com/office/officeart/2005/8/layout/list1"/>
    <dgm:cxn modelId="{DE655A1A-9FA5-4A67-862B-33EEA5C9A98E}" type="presOf" srcId="{B0C4B72C-3DBD-49EF-A63B-CB907F192CBE}" destId="{470CC99B-3DCF-49EB-9149-F58C1C77D81A}" srcOrd="1" destOrd="0" presId="urn:microsoft.com/office/officeart/2005/8/layout/list1"/>
    <dgm:cxn modelId="{4D2CEF4E-D46C-4D0C-A55D-FB0B437DBFBA}" type="presOf" srcId="{5B16FC77-A68C-420D-84CD-E2C7AC3B480F}" destId="{B4648A7B-2ED4-4AAD-8519-77C48910C256}" srcOrd="0" destOrd="0" presId="urn:microsoft.com/office/officeart/2005/8/layout/list1"/>
    <dgm:cxn modelId="{F3017DA7-20A0-45F6-AB8E-79E52B9894E0}" srcId="{FECECE69-E428-4F6D-BA81-607CD0371967}" destId="{B302A03B-130C-4882-9A37-58872060163A}" srcOrd="0" destOrd="0" parTransId="{AA29290D-6549-4FA1-9E2C-381E6448A251}" sibTransId="{76629B31-055B-453E-AECF-B1C008937F99}"/>
    <dgm:cxn modelId="{98DBFC70-4AC0-4372-A015-82B4C486CDB0}" srcId="{5B16FC77-A68C-420D-84CD-E2C7AC3B480F}" destId="{FECECE69-E428-4F6D-BA81-607CD0371967}" srcOrd="1" destOrd="0" parTransId="{72150BB2-4262-441A-9472-D5DF803F4FDC}" sibTransId="{09EF4636-8437-44B7-B15F-188DA590725E}"/>
    <dgm:cxn modelId="{F9F7BFE1-8CB9-403B-AF65-B82511A080C5}" type="presOf" srcId="{FC480427-0E5A-4AFE-B40F-8B613E66A17D}" destId="{76AD59D3-C125-453B-8E1F-10ECCA669330}" srcOrd="1" destOrd="0" presId="urn:microsoft.com/office/officeart/2005/8/layout/list1"/>
    <dgm:cxn modelId="{D2D3EB87-5F0A-4338-A045-89EAE0A3225D}" srcId="{5B16FC77-A68C-420D-84CD-E2C7AC3B480F}" destId="{1A210407-0C12-48B6-806B-93A45D68416C}" srcOrd="0" destOrd="0" parTransId="{6FFFC6EA-422A-490B-BD66-E2D29B636471}" sibTransId="{9F5BFE55-09B4-4E3F-A9EE-08D8C329D20B}"/>
    <dgm:cxn modelId="{A298E2DA-E470-4978-B728-BDFFB273FCF0}" srcId="{1A210407-0C12-48B6-806B-93A45D68416C}" destId="{FBE33427-3C70-4C87-BA9C-07EB9F75B31B}" srcOrd="0" destOrd="0" parTransId="{D22D559F-320B-4040-89AC-6BF91604FCC7}" sibTransId="{ACA7F54C-5AD4-42B2-8FD9-45FDCF644CA5}"/>
    <dgm:cxn modelId="{79B272A9-B728-49F4-9877-89C06030CC74}" type="presOf" srcId="{47ACDB91-614F-4E1B-9D86-6644CDAAD482}" destId="{FE331B15-F32F-47ED-B09E-5F6AB45EC266}" srcOrd="0" destOrd="0" presId="urn:microsoft.com/office/officeart/2005/8/layout/list1"/>
    <dgm:cxn modelId="{DE686234-6222-44BE-BECE-223CB0071B16}" type="presOf" srcId="{B0C4B72C-3DBD-49EF-A63B-CB907F192CBE}" destId="{AA5A989A-01FF-4F97-923E-0BDA4C2CA634}" srcOrd="0" destOrd="0" presId="urn:microsoft.com/office/officeart/2005/8/layout/list1"/>
    <dgm:cxn modelId="{FD6BB00D-C9C5-495C-B2CB-B19713791DF8}" srcId="{5B16FC77-A68C-420D-84CD-E2C7AC3B480F}" destId="{B0C4B72C-3DBD-49EF-A63B-CB907F192CBE}" srcOrd="3" destOrd="0" parTransId="{B45F393C-998C-4B39-A657-AF8F1AF148D6}" sibTransId="{9CD6855B-53EE-4B61-AAD5-F4661DF4A4CE}"/>
    <dgm:cxn modelId="{3A9BDD9C-C449-4E3D-BF7F-EFE8661A20E0}" srcId="{FC480427-0E5A-4AFE-B40F-8B613E66A17D}" destId="{13C2D8B2-02E0-4924-AD1B-D7BD762AC44B}" srcOrd="0" destOrd="0" parTransId="{7EB2A594-6993-40E9-96C0-233B7EFFFC84}" sibTransId="{5B83CFE4-61ED-4504-812C-B859E8672462}"/>
    <dgm:cxn modelId="{360CFD51-7511-4B27-B76A-48EDA29A8AA8}" type="presOf" srcId="{B302A03B-130C-4882-9A37-58872060163A}" destId="{5C61F05F-F9CF-440A-9AED-0C8BDE10AA9A}" srcOrd="0" destOrd="0" presId="urn:microsoft.com/office/officeart/2005/8/layout/list1"/>
    <dgm:cxn modelId="{4A96A9E5-1B79-4D8F-8BFA-DDC0D4FA7F55}" type="presParOf" srcId="{B4648A7B-2ED4-4AAD-8519-77C48910C256}" destId="{D501603A-9D65-485C-AB6A-038F891C2342}" srcOrd="0" destOrd="0" presId="urn:microsoft.com/office/officeart/2005/8/layout/list1"/>
    <dgm:cxn modelId="{A310D59E-C976-43F4-B6AB-0489171D69C4}" type="presParOf" srcId="{D501603A-9D65-485C-AB6A-038F891C2342}" destId="{AD5451D7-31D2-4A5F-A35D-4EF00F5C0C70}" srcOrd="0" destOrd="0" presId="urn:microsoft.com/office/officeart/2005/8/layout/list1"/>
    <dgm:cxn modelId="{54FD8219-CB7A-4C9E-B456-5BE0C76BEFAC}" type="presParOf" srcId="{D501603A-9D65-485C-AB6A-038F891C2342}" destId="{2E7E810E-118D-45BD-9874-90FDFC5B8D41}" srcOrd="1" destOrd="0" presId="urn:microsoft.com/office/officeart/2005/8/layout/list1"/>
    <dgm:cxn modelId="{EECEFACE-9CA0-4D51-82EE-46BEB8F346F8}" type="presParOf" srcId="{B4648A7B-2ED4-4AAD-8519-77C48910C256}" destId="{48129620-5F9F-42DC-B6F4-73EAFB23D4AE}" srcOrd="1" destOrd="0" presId="urn:microsoft.com/office/officeart/2005/8/layout/list1"/>
    <dgm:cxn modelId="{6D79E715-6648-4C97-8D12-524619A55287}" type="presParOf" srcId="{B4648A7B-2ED4-4AAD-8519-77C48910C256}" destId="{E26D996D-26AA-4FCC-899C-50F25DE3AF12}" srcOrd="2" destOrd="0" presId="urn:microsoft.com/office/officeart/2005/8/layout/list1"/>
    <dgm:cxn modelId="{3FC7D386-6E5E-4A61-8E6A-5BE921D9BF86}" type="presParOf" srcId="{B4648A7B-2ED4-4AAD-8519-77C48910C256}" destId="{0F32765B-C5F3-47A9-B6F0-A84ADFA60894}" srcOrd="3" destOrd="0" presId="urn:microsoft.com/office/officeart/2005/8/layout/list1"/>
    <dgm:cxn modelId="{7F8E5E4B-9698-4E4F-B43C-5B1D185E7F78}" type="presParOf" srcId="{B4648A7B-2ED4-4AAD-8519-77C48910C256}" destId="{1B257D85-5F5F-4FA0-BFD7-2B89595AF2D4}" srcOrd="4" destOrd="0" presId="urn:microsoft.com/office/officeart/2005/8/layout/list1"/>
    <dgm:cxn modelId="{9C9BC748-85B1-4F98-93DE-3F17A77BC500}" type="presParOf" srcId="{1B257D85-5F5F-4FA0-BFD7-2B89595AF2D4}" destId="{F9C0AAA4-9E7A-4996-9E00-08104CB7AA6C}" srcOrd="0" destOrd="0" presId="urn:microsoft.com/office/officeart/2005/8/layout/list1"/>
    <dgm:cxn modelId="{B5DBF23C-F607-41C4-B856-37356EADCE4E}" type="presParOf" srcId="{1B257D85-5F5F-4FA0-BFD7-2B89595AF2D4}" destId="{4685AE87-B45C-4796-82BC-FFEABB31EE0A}" srcOrd="1" destOrd="0" presId="urn:microsoft.com/office/officeart/2005/8/layout/list1"/>
    <dgm:cxn modelId="{1302BE2C-0795-4758-9098-82F1EB46862D}" type="presParOf" srcId="{B4648A7B-2ED4-4AAD-8519-77C48910C256}" destId="{3973DC1E-1B13-4E5F-9344-9DA432C35740}" srcOrd="5" destOrd="0" presId="urn:microsoft.com/office/officeart/2005/8/layout/list1"/>
    <dgm:cxn modelId="{94817FC0-1283-43A7-A1C8-92647610E436}" type="presParOf" srcId="{B4648A7B-2ED4-4AAD-8519-77C48910C256}" destId="{5C61F05F-F9CF-440A-9AED-0C8BDE10AA9A}" srcOrd="6" destOrd="0" presId="urn:microsoft.com/office/officeart/2005/8/layout/list1"/>
    <dgm:cxn modelId="{B54CA915-D4CC-4298-8E8D-12E50927F473}" type="presParOf" srcId="{B4648A7B-2ED4-4AAD-8519-77C48910C256}" destId="{61131AC5-C7C4-4F4A-B7FC-BC0A2BF40664}" srcOrd="7" destOrd="0" presId="urn:microsoft.com/office/officeart/2005/8/layout/list1"/>
    <dgm:cxn modelId="{003D143E-CE13-43D6-A636-288CC4872C25}" type="presParOf" srcId="{B4648A7B-2ED4-4AAD-8519-77C48910C256}" destId="{AD8BD08F-6D01-4F2F-9A24-CB6D8E78255E}" srcOrd="8" destOrd="0" presId="urn:microsoft.com/office/officeart/2005/8/layout/list1"/>
    <dgm:cxn modelId="{9D0ABC0D-8D9C-484D-A496-BFD1EBF21CCD}" type="presParOf" srcId="{AD8BD08F-6D01-4F2F-9A24-CB6D8E78255E}" destId="{98F565B1-604D-4F65-BE9D-BFB3EE48F301}" srcOrd="0" destOrd="0" presId="urn:microsoft.com/office/officeart/2005/8/layout/list1"/>
    <dgm:cxn modelId="{CDFA7A10-B93F-4E1D-AA50-D5CAEFE5BBE7}" type="presParOf" srcId="{AD8BD08F-6D01-4F2F-9A24-CB6D8E78255E}" destId="{76AD59D3-C125-453B-8E1F-10ECCA669330}" srcOrd="1" destOrd="0" presId="urn:microsoft.com/office/officeart/2005/8/layout/list1"/>
    <dgm:cxn modelId="{0AA5D19B-888D-46C2-A4FC-785E7F0CAAC5}" type="presParOf" srcId="{B4648A7B-2ED4-4AAD-8519-77C48910C256}" destId="{4D23BE52-EBCE-450F-BD27-19C58162B04C}" srcOrd="9" destOrd="0" presId="urn:microsoft.com/office/officeart/2005/8/layout/list1"/>
    <dgm:cxn modelId="{17EA6867-5609-440F-8346-55E0A080D6B8}" type="presParOf" srcId="{B4648A7B-2ED4-4AAD-8519-77C48910C256}" destId="{E03E4D83-555C-4342-BBFF-78364245388F}" srcOrd="10" destOrd="0" presId="urn:microsoft.com/office/officeart/2005/8/layout/list1"/>
    <dgm:cxn modelId="{A9E614DF-AE13-4A61-AFA4-0B4F3BE6178F}" type="presParOf" srcId="{B4648A7B-2ED4-4AAD-8519-77C48910C256}" destId="{6ADCF1B1-C9E7-4345-A7CB-E624B22ABFB1}" srcOrd="11" destOrd="0" presId="urn:microsoft.com/office/officeart/2005/8/layout/list1"/>
    <dgm:cxn modelId="{8CFE0C5C-2194-4DA5-B506-BECEC58E57C9}" type="presParOf" srcId="{B4648A7B-2ED4-4AAD-8519-77C48910C256}" destId="{F894C805-A1DA-4696-B899-FB4E581AE47F}" srcOrd="12" destOrd="0" presId="urn:microsoft.com/office/officeart/2005/8/layout/list1"/>
    <dgm:cxn modelId="{F6193112-F6E1-4AD1-8509-6D9CC1E82A28}" type="presParOf" srcId="{F894C805-A1DA-4696-B899-FB4E581AE47F}" destId="{AA5A989A-01FF-4F97-923E-0BDA4C2CA634}" srcOrd="0" destOrd="0" presId="urn:microsoft.com/office/officeart/2005/8/layout/list1"/>
    <dgm:cxn modelId="{A98C2014-75C4-4DC1-96AA-A0BB9EB66D24}" type="presParOf" srcId="{F894C805-A1DA-4696-B899-FB4E581AE47F}" destId="{470CC99B-3DCF-49EB-9149-F58C1C77D81A}" srcOrd="1" destOrd="0" presId="urn:microsoft.com/office/officeart/2005/8/layout/list1"/>
    <dgm:cxn modelId="{67DC069D-6B13-4FF7-B361-3872C2D17CFB}" type="presParOf" srcId="{B4648A7B-2ED4-4AAD-8519-77C48910C256}" destId="{A9725315-0862-49F0-B9F2-80D0B63C1670}" srcOrd="13" destOrd="0" presId="urn:microsoft.com/office/officeart/2005/8/layout/list1"/>
    <dgm:cxn modelId="{2D7DAF82-AFE6-4BCC-B628-D5B88622DCCF}" type="presParOf" srcId="{B4648A7B-2ED4-4AAD-8519-77C48910C256}" destId="{FE331B15-F32F-47ED-B09E-5F6AB45EC26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E78CE0E-CCF4-40DB-959C-832CE3B4A2B3}"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E455ABBE-358A-4522-A702-4C70A897A742}">
      <dgm:prSet phldrT="[Text]"/>
      <dgm:spPr/>
      <dgm:t>
        <a:bodyPr/>
        <a:lstStyle/>
        <a:p>
          <a:r>
            <a:rPr lang="en-US" b="0" dirty="0"/>
            <a:t>Gate valves</a:t>
          </a:r>
        </a:p>
      </dgm:t>
    </dgm:pt>
    <dgm:pt modelId="{FB5729C4-41B1-4A1E-9B30-FCF1CB121C4D}" type="parTrans" cxnId="{D9763C63-D18D-492B-BCE1-7B27EF211CCC}">
      <dgm:prSet/>
      <dgm:spPr/>
      <dgm:t>
        <a:bodyPr/>
        <a:lstStyle/>
        <a:p>
          <a:endParaRPr lang="en-US"/>
        </a:p>
      </dgm:t>
    </dgm:pt>
    <dgm:pt modelId="{1D4F750A-BCAE-4012-91FA-600F627F9CF2}" type="sibTrans" cxnId="{D9763C63-D18D-492B-BCE1-7B27EF211CCC}">
      <dgm:prSet/>
      <dgm:spPr/>
      <dgm:t>
        <a:bodyPr/>
        <a:lstStyle/>
        <a:p>
          <a:endParaRPr lang="en-US"/>
        </a:p>
      </dgm:t>
    </dgm:pt>
    <dgm:pt modelId="{8868D3B9-FD3B-420E-BF89-37F66CD14A86}">
      <dgm:prSet phldrT="[Text]" custT="1"/>
      <dgm:spPr/>
      <dgm:t>
        <a:bodyPr/>
        <a:lstStyle/>
        <a:p>
          <a:r>
            <a:rPr lang="en-US" sz="2400" b="0" dirty="0"/>
            <a:t>Usually the non-rising stem type</a:t>
          </a:r>
        </a:p>
      </dgm:t>
    </dgm:pt>
    <dgm:pt modelId="{26771A0B-7673-4379-91CD-6EEA7FDA65DE}" type="parTrans" cxnId="{C626560A-E809-430F-BC18-057104303784}">
      <dgm:prSet/>
      <dgm:spPr/>
      <dgm:t>
        <a:bodyPr/>
        <a:lstStyle/>
        <a:p>
          <a:endParaRPr lang="en-US"/>
        </a:p>
      </dgm:t>
    </dgm:pt>
    <dgm:pt modelId="{7CEA57C7-8322-422D-99A5-6420AB4FE95A}" type="sibTrans" cxnId="{C626560A-E809-430F-BC18-057104303784}">
      <dgm:prSet/>
      <dgm:spPr/>
      <dgm:t>
        <a:bodyPr/>
        <a:lstStyle/>
        <a:p>
          <a:endParaRPr lang="en-US"/>
        </a:p>
      </dgm:t>
    </dgm:pt>
    <dgm:pt modelId="{D8428BD9-7C1A-4309-85B8-98C86C1CC455}">
      <dgm:prSet phldrT="[Text]"/>
      <dgm:spPr/>
      <dgm:t>
        <a:bodyPr/>
        <a:lstStyle/>
        <a:p>
          <a:r>
            <a:rPr lang="en-US" b="0" dirty="0"/>
            <a:t>Butterfly valves</a:t>
          </a:r>
        </a:p>
      </dgm:t>
    </dgm:pt>
    <dgm:pt modelId="{67F7C145-5499-4DB6-9322-FC738A319F1D}" type="parTrans" cxnId="{78867B5F-8365-4355-8B35-E17CF20D52B7}">
      <dgm:prSet/>
      <dgm:spPr/>
      <dgm:t>
        <a:bodyPr/>
        <a:lstStyle/>
        <a:p>
          <a:endParaRPr lang="en-US"/>
        </a:p>
      </dgm:t>
    </dgm:pt>
    <dgm:pt modelId="{6DBD8D5C-2E4B-463C-8C04-FED377F9296A}" type="sibTrans" cxnId="{78867B5F-8365-4355-8B35-E17CF20D52B7}">
      <dgm:prSet/>
      <dgm:spPr/>
      <dgm:t>
        <a:bodyPr/>
        <a:lstStyle/>
        <a:p>
          <a:endParaRPr lang="en-US"/>
        </a:p>
      </dgm:t>
    </dgm:pt>
    <dgm:pt modelId="{196A9CD6-1FD1-4FCA-B5C9-AB63214949AC}">
      <dgm:prSet phldrT="[Text]" custT="1"/>
      <dgm:spPr>
        <a:solidFill>
          <a:schemeClr val="accent2">
            <a:lumMod val="75000"/>
          </a:schemeClr>
        </a:solidFill>
      </dgm:spPr>
      <dgm:t>
        <a:bodyPr/>
        <a:lstStyle/>
        <a:p>
          <a:r>
            <a:rPr lang="en-US" sz="2400" b="0" dirty="0"/>
            <a:t>Usually have a rubber or rubber-composition seat that is bonded to the valve body</a:t>
          </a:r>
        </a:p>
      </dgm:t>
    </dgm:pt>
    <dgm:pt modelId="{C2F0E7A3-5CDE-4B89-A305-3FFA0F10C1FE}" type="parTrans" cxnId="{C3C86BD7-0C2E-4EAF-BA0C-3D858CA1E6C2}">
      <dgm:prSet/>
      <dgm:spPr/>
      <dgm:t>
        <a:bodyPr/>
        <a:lstStyle/>
        <a:p>
          <a:endParaRPr lang="en-US"/>
        </a:p>
      </dgm:t>
    </dgm:pt>
    <dgm:pt modelId="{2A529207-0145-4BAD-8511-2792E61A8C02}" type="sibTrans" cxnId="{C3C86BD7-0C2E-4EAF-BA0C-3D858CA1E6C2}">
      <dgm:prSet/>
      <dgm:spPr/>
      <dgm:t>
        <a:bodyPr/>
        <a:lstStyle/>
        <a:p>
          <a:endParaRPr lang="en-US"/>
        </a:p>
      </dgm:t>
    </dgm:pt>
    <dgm:pt modelId="{9BA9E0E7-5565-4E23-9A75-2CC7E865EAA2}">
      <dgm:prSet phldrT="[Text]" custT="1"/>
      <dgm:spPr/>
      <dgm:t>
        <a:bodyPr/>
        <a:lstStyle/>
        <a:p>
          <a:r>
            <a:rPr lang="en-US" sz="2400" b="0" dirty="0"/>
            <a:t>As the operator turns the valve nut, the gate </a:t>
          </a:r>
          <a:r>
            <a:rPr lang="en-US" sz="2400" b="0" dirty="0" smtClean="0"/>
            <a:t>rises </a:t>
          </a:r>
          <a:r>
            <a:rPr lang="en-US" sz="2400" b="0" dirty="0"/>
            <a:t>or lowers to control the water flow</a:t>
          </a:r>
        </a:p>
      </dgm:t>
    </dgm:pt>
    <dgm:pt modelId="{2B4AD6F5-E789-4905-8032-DB2A8A836C6B}" type="parTrans" cxnId="{9F5BF922-F424-4162-8761-034971CAB673}">
      <dgm:prSet/>
      <dgm:spPr/>
      <dgm:t>
        <a:bodyPr/>
        <a:lstStyle/>
        <a:p>
          <a:endParaRPr lang="en-US"/>
        </a:p>
      </dgm:t>
    </dgm:pt>
    <dgm:pt modelId="{F06B62A2-4C7C-4D83-9FBC-05171C44B2CB}" type="sibTrans" cxnId="{9F5BF922-F424-4162-8761-034971CAB673}">
      <dgm:prSet/>
      <dgm:spPr/>
      <dgm:t>
        <a:bodyPr/>
        <a:lstStyle/>
        <a:p>
          <a:endParaRPr lang="en-US"/>
        </a:p>
      </dgm:t>
    </dgm:pt>
    <dgm:pt modelId="{9FF5F4D0-91F4-46C3-AED2-52C7A93DCD7E}">
      <dgm:prSet phldrT="[Text]" custT="1"/>
      <dgm:spPr>
        <a:solidFill>
          <a:schemeClr val="accent2">
            <a:lumMod val="75000"/>
          </a:schemeClr>
        </a:solidFill>
      </dgm:spPr>
      <dgm:t>
        <a:bodyPr/>
        <a:lstStyle/>
        <a:p>
          <a:r>
            <a:rPr lang="en-US" sz="2400" b="0" dirty="0"/>
            <a:t>Valve disk rotates 90 degrees to open or close the valve</a:t>
          </a:r>
        </a:p>
      </dgm:t>
    </dgm:pt>
    <dgm:pt modelId="{826E6979-BABA-43EC-82D1-872F9F98C575}" type="parTrans" cxnId="{431D0987-F49A-4EEF-B0D6-BADA2CC9FA46}">
      <dgm:prSet/>
      <dgm:spPr/>
      <dgm:t>
        <a:bodyPr/>
        <a:lstStyle/>
        <a:p>
          <a:endParaRPr lang="en-US"/>
        </a:p>
      </dgm:t>
    </dgm:pt>
    <dgm:pt modelId="{1CA7F50F-77F7-402F-800C-FE986D5220FE}" type="sibTrans" cxnId="{431D0987-F49A-4EEF-B0D6-BADA2CC9FA46}">
      <dgm:prSet/>
      <dgm:spPr/>
      <dgm:t>
        <a:bodyPr/>
        <a:lstStyle/>
        <a:p>
          <a:endParaRPr lang="en-US"/>
        </a:p>
      </dgm:t>
    </dgm:pt>
    <dgm:pt modelId="{6B5828F0-8A4E-46B9-BCBE-A37FF259B65D}" type="pres">
      <dgm:prSet presAssocID="{CE78CE0E-CCF4-40DB-959C-832CE3B4A2B3}" presName="Name0" presStyleCnt="0">
        <dgm:presLayoutVars>
          <dgm:dir/>
          <dgm:animLvl val="lvl"/>
          <dgm:resizeHandles val="exact"/>
        </dgm:presLayoutVars>
      </dgm:prSet>
      <dgm:spPr/>
      <dgm:t>
        <a:bodyPr/>
        <a:lstStyle/>
        <a:p>
          <a:endParaRPr lang="en-US"/>
        </a:p>
      </dgm:t>
    </dgm:pt>
    <dgm:pt modelId="{418D4A25-E8E2-4CB4-BCFC-6D066CCF8CBD}" type="pres">
      <dgm:prSet presAssocID="{E455ABBE-358A-4522-A702-4C70A897A742}" presName="linNode" presStyleCnt="0"/>
      <dgm:spPr/>
    </dgm:pt>
    <dgm:pt modelId="{89C162FB-8FCD-4364-B963-B1326781A678}" type="pres">
      <dgm:prSet presAssocID="{E455ABBE-358A-4522-A702-4C70A897A742}" presName="parTx" presStyleLbl="revTx" presStyleIdx="0" presStyleCnt="2">
        <dgm:presLayoutVars>
          <dgm:chMax val="1"/>
          <dgm:bulletEnabled val="1"/>
        </dgm:presLayoutVars>
      </dgm:prSet>
      <dgm:spPr/>
      <dgm:t>
        <a:bodyPr/>
        <a:lstStyle/>
        <a:p>
          <a:endParaRPr lang="en-US"/>
        </a:p>
      </dgm:t>
    </dgm:pt>
    <dgm:pt modelId="{DFEECE79-1CDE-43CA-B6E1-E75EE5BA7332}" type="pres">
      <dgm:prSet presAssocID="{E455ABBE-358A-4522-A702-4C70A897A742}" presName="bracket" presStyleLbl="parChTrans1D1" presStyleIdx="0" presStyleCnt="2"/>
      <dgm:spPr/>
    </dgm:pt>
    <dgm:pt modelId="{14E09C98-C106-4C00-AAF2-048E582336E5}" type="pres">
      <dgm:prSet presAssocID="{E455ABBE-358A-4522-A702-4C70A897A742}" presName="spH" presStyleCnt="0"/>
      <dgm:spPr/>
    </dgm:pt>
    <dgm:pt modelId="{7F9D5F22-5474-42C0-89F3-B918520FF1DA}" type="pres">
      <dgm:prSet presAssocID="{E455ABBE-358A-4522-A702-4C70A897A742}" presName="desTx" presStyleLbl="node1" presStyleIdx="0" presStyleCnt="2">
        <dgm:presLayoutVars>
          <dgm:bulletEnabled val="1"/>
        </dgm:presLayoutVars>
      </dgm:prSet>
      <dgm:spPr/>
      <dgm:t>
        <a:bodyPr/>
        <a:lstStyle/>
        <a:p>
          <a:endParaRPr lang="en-US"/>
        </a:p>
      </dgm:t>
    </dgm:pt>
    <dgm:pt modelId="{F54BDBA0-91FC-430A-BE13-6CCAACB1366E}" type="pres">
      <dgm:prSet presAssocID="{1D4F750A-BCAE-4012-91FA-600F627F9CF2}" presName="spV" presStyleCnt="0"/>
      <dgm:spPr/>
    </dgm:pt>
    <dgm:pt modelId="{86305B09-328F-48C5-B924-AC97A4836F3C}" type="pres">
      <dgm:prSet presAssocID="{D8428BD9-7C1A-4309-85B8-98C86C1CC455}" presName="linNode" presStyleCnt="0"/>
      <dgm:spPr/>
    </dgm:pt>
    <dgm:pt modelId="{069238B5-6C5B-4B06-B7C1-CC37B38AD46A}" type="pres">
      <dgm:prSet presAssocID="{D8428BD9-7C1A-4309-85B8-98C86C1CC455}" presName="parTx" presStyleLbl="revTx" presStyleIdx="1" presStyleCnt="2">
        <dgm:presLayoutVars>
          <dgm:chMax val="1"/>
          <dgm:bulletEnabled val="1"/>
        </dgm:presLayoutVars>
      </dgm:prSet>
      <dgm:spPr/>
      <dgm:t>
        <a:bodyPr/>
        <a:lstStyle/>
        <a:p>
          <a:endParaRPr lang="en-US"/>
        </a:p>
      </dgm:t>
    </dgm:pt>
    <dgm:pt modelId="{0822772C-4162-4CFC-8382-D6CCC3203540}" type="pres">
      <dgm:prSet presAssocID="{D8428BD9-7C1A-4309-85B8-98C86C1CC455}" presName="bracket" presStyleLbl="parChTrans1D1" presStyleIdx="1" presStyleCnt="2"/>
      <dgm:spPr/>
    </dgm:pt>
    <dgm:pt modelId="{3255A803-A630-44BD-9F21-EC2437F0AAFC}" type="pres">
      <dgm:prSet presAssocID="{D8428BD9-7C1A-4309-85B8-98C86C1CC455}" presName="spH" presStyleCnt="0"/>
      <dgm:spPr/>
    </dgm:pt>
    <dgm:pt modelId="{1DB45D6E-64F3-478E-86BC-31A349B87232}" type="pres">
      <dgm:prSet presAssocID="{D8428BD9-7C1A-4309-85B8-98C86C1CC455}" presName="desTx" presStyleLbl="node1" presStyleIdx="1" presStyleCnt="2">
        <dgm:presLayoutVars>
          <dgm:bulletEnabled val="1"/>
        </dgm:presLayoutVars>
      </dgm:prSet>
      <dgm:spPr/>
      <dgm:t>
        <a:bodyPr/>
        <a:lstStyle/>
        <a:p>
          <a:endParaRPr lang="en-US"/>
        </a:p>
      </dgm:t>
    </dgm:pt>
  </dgm:ptLst>
  <dgm:cxnLst>
    <dgm:cxn modelId="{0074663B-C3AD-4226-A9F9-48D45D70AAF1}" type="presOf" srcId="{196A9CD6-1FD1-4FCA-B5C9-AB63214949AC}" destId="{1DB45D6E-64F3-478E-86BC-31A349B87232}" srcOrd="0" destOrd="0" presId="urn:diagrams.loki3.com/BracketList+Icon"/>
    <dgm:cxn modelId="{78867B5F-8365-4355-8B35-E17CF20D52B7}" srcId="{CE78CE0E-CCF4-40DB-959C-832CE3B4A2B3}" destId="{D8428BD9-7C1A-4309-85B8-98C86C1CC455}" srcOrd="1" destOrd="0" parTransId="{67F7C145-5499-4DB6-9322-FC738A319F1D}" sibTransId="{6DBD8D5C-2E4B-463C-8C04-FED377F9296A}"/>
    <dgm:cxn modelId="{C626560A-E809-430F-BC18-057104303784}" srcId="{E455ABBE-358A-4522-A702-4C70A897A742}" destId="{8868D3B9-FD3B-420E-BF89-37F66CD14A86}" srcOrd="0" destOrd="0" parTransId="{26771A0B-7673-4379-91CD-6EEA7FDA65DE}" sibTransId="{7CEA57C7-8322-422D-99A5-6420AB4FE95A}"/>
    <dgm:cxn modelId="{D9763C63-D18D-492B-BCE1-7B27EF211CCC}" srcId="{CE78CE0E-CCF4-40DB-959C-832CE3B4A2B3}" destId="{E455ABBE-358A-4522-A702-4C70A897A742}" srcOrd="0" destOrd="0" parTransId="{FB5729C4-41B1-4A1E-9B30-FCF1CB121C4D}" sibTransId="{1D4F750A-BCAE-4012-91FA-600F627F9CF2}"/>
    <dgm:cxn modelId="{C3C86BD7-0C2E-4EAF-BA0C-3D858CA1E6C2}" srcId="{D8428BD9-7C1A-4309-85B8-98C86C1CC455}" destId="{196A9CD6-1FD1-4FCA-B5C9-AB63214949AC}" srcOrd="0" destOrd="0" parTransId="{C2F0E7A3-5CDE-4B89-A305-3FFA0F10C1FE}" sibTransId="{2A529207-0145-4BAD-8511-2792E61A8C02}"/>
    <dgm:cxn modelId="{AA8444EF-7A16-47A9-A7B1-426F61868E3A}" type="presOf" srcId="{9BA9E0E7-5565-4E23-9A75-2CC7E865EAA2}" destId="{7F9D5F22-5474-42C0-89F3-B918520FF1DA}" srcOrd="0" destOrd="1" presId="urn:diagrams.loki3.com/BracketList+Icon"/>
    <dgm:cxn modelId="{9F5BF922-F424-4162-8761-034971CAB673}" srcId="{E455ABBE-358A-4522-A702-4C70A897A742}" destId="{9BA9E0E7-5565-4E23-9A75-2CC7E865EAA2}" srcOrd="1" destOrd="0" parTransId="{2B4AD6F5-E789-4905-8032-DB2A8A836C6B}" sibTransId="{F06B62A2-4C7C-4D83-9FBC-05171C44B2CB}"/>
    <dgm:cxn modelId="{B7EEEDDC-1D35-4E53-BDEB-9EA0C88BF8BE}" type="presOf" srcId="{E455ABBE-358A-4522-A702-4C70A897A742}" destId="{89C162FB-8FCD-4364-B963-B1326781A678}" srcOrd="0" destOrd="0" presId="urn:diagrams.loki3.com/BracketList+Icon"/>
    <dgm:cxn modelId="{68A0F9FD-40CF-482E-B9FC-486CD85AF7A4}" type="presOf" srcId="{CE78CE0E-CCF4-40DB-959C-832CE3B4A2B3}" destId="{6B5828F0-8A4E-46B9-BCBE-A37FF259B65D}" srcOrd="0" destOrd="0" presId="urn:diagrams.loki3.com/BracketList+Icon"/>
    <dgm:cxn modelId="{DBB1CB96-B336-4428-9EDE-A40EF671647F}" type="presOf" srcId="{D8428BD9-7C1A-4309-85B8-98C86C1CC455}" destId="{069238B5-6C5B-4B06-B7C1-CC37B38AD46A}" srcOrd="0" destOrd="0" presId="urn:diagrams.loki3.com/BracketList+Icon"/>
    <dgm:cxn modelId="{BDF5F4E3-7451-49BB-A107-5499B8F651F7}" type="presOf" srcId="{9FF5F4D0-91F4-46C3-AED2-52C7A93DCD7E}" destId="{1DB45D6E-64F3-478E-86BC-31A349B87232}" srcOrd="0" destOrd="1" presId="urn:diagrams.loki3.com/BracketList+Icon"/>
    <dgm:cxn modelId="{431D0987-F49A-4EEF-B0D6-BADA2CC9FA46}" srcId="{D8428BD9-7C1A-4309-85B8-98C86C1CC455}" destId="{9FF5F4D0-91F4-46C3-AED2-52C7A93DCD7E}" srcOrd="1" destOrd="0" parTransId="{826E6979-BABA-43EC-82D1-872F9F98C575}" sibTransId="{1CA7F50F-77F7-402F-800C-FE986D5220FE}"/>
    <dgm:cxn modelId="{4C8E21FB-30AE-4771-81DB-2A0964BCC127}" type="presOf" srcId="{8868D3B9-FD3B-420E-BF89-37F66CD14A86}" destId="{7F9D5F22-5474-42C0-89F3-B918520FF1DA}" srcOrd="0" destOrd="0" presId="urn:diagrams.loki3.com/BracketList+Icon"/>
    <dgm:cxn modelId="{7A96CEAE-25D1-4065-A073-C062AC48324D}" type="presParOf" srcId="{6B5828F0-8A4E-46B9-BCBE-A37FF259B65D}" destId="{418D4A25-E8E2-4CB4-BCFC-6D066CCF8CBD}" srcOrd="0" destOrd="0" presId="urn:diagrams.loki3.com/BracketList+Icon"/>
    <dgm:cxn modelId="{9C35C7AA-A5A6-49BA-9344-432FEA7A2A1C}" type="presParOf" srcId="{418D4A25-E8E2-4CB4-BCFC-6D066CCF8CBD}" destId="{89C162FB-8FCD-4364-B963-B1326781A678}" srcOrd="0" destOrd="0" presId="urn:diagrams.loki3.com/BracketList+Icon"/>
    <dgm:cxn modelId="{7C02718C-FD90-42B8-9DF7-A40A3DD0F23D}" type="presParOf" srcId="{418D4A25-E8E2-4CB4-BCFC-6D066CCF8CBD}" destId="{DFEECE79-1CDE-43CA-B6E1-E75EE5BA7332}" srcOrd="1" destOrd="0" presId="urn:diagrams.loki3.com/BracketList+Icon"/>
    <dgm:cxn modelId="{62013BB7-6A90-41AF-A6B9-2BC702CAB61C}" type="presParOf" srcId="{418D4A25-E8E2-4CB4-BCFC-6D066CCF8CBD}" destId="{14E09C98-C106-4C00-AAF2-048E582336E5}" srcOrd="2" destOrd="0" presId="urn:diagrams.loki3.com/BracketList+Icon"/>
    <dgm:cxn modelId="{1052B4F8-0284-446E-BD57-1AFFB4E32205}" type="presParOf" srcId="{418D4A25-E8E2-4CB4-BCFC-6D066CCF8CBD}" destId="{7F9D5F22-5474-42C0-89F3-B918520FF1DA}" srcOrd="3" destOrd="0" presId="urn:diagrams.loki3.com/BracketList+Icon"/>
    <dgm:cxn modelId="{EC9D67BA-5374-4FA4-8CC6-4914679AFCB7}" type="presParOf" srcId="{6B5828F0-8A4E-46B9-BCBE-A37FF259B65D}" destId="{F54BDBA0-91FC-430A-BE13-6CCAACB1366E}" srcOrd="1" destOrd="0" presId="urn:diagrams.loki3.com/BracketList+Icon"/>
    <dgm:cxn modelId="{6964746E-76BC-4F51-8351-C139C26C2440}" type="presParOf" srcId="{6B5828F0-8A4E-46B9-BCBE-A37FF259B65D}" destId="{86305B09-328F-48C5-B924-AC97A4836F3C}" srcOrd="2" destOrd="0" presId="urn:diagrams.loki3.com/BracketList+Icon"/>
    <dgm:cxn modelId="{C0E715D8-7925-4C59-B66C-E27F08BCF745}" type="presParOf" srcId="{86305B09-328F-48C5-B924-AC97A4836F3C}" destId="{069238B5-6C5B-4B06-B7C1-CC37B38AD46A}" srcOrd="0" destOrd="0" presId="urn:diagrams.loki3.com/BracketList+Icon"/>
    <dgm:cxn modelId="{86266E9A-855D-4879-8CF7-3FA570C5A0F9}" type="presParOf" srcId="{86305B09-328F-48C5-B924-AC97A4836F3C}" destId="{0822772C-4162-4CFC-8382-D6CCC3203540}" srcOrd="1" destOrd="0" presId="urn:diagrams.loki3.com/BracketList+Icon"/>
    <dgm:cxn modelId="{8BBAEA26-6265-414C-AD1E-ED539D9AF6D0}" type="presParOf" srcId="{86305B09-328F-48C5-B924-AC97A4836F3C}" destId="{3255A803-A630-44BD-9F21-EC2437F0AAFC}" srcOrd="2" destOrd="0" presId="urn:diagrams.loki3.com/BracketList+Icon"/>
    <dgm:cxn modelId="{48A9C3DC-1F6F-476C-B571-7D829E7DE0BE}" type="presParOf" srcId="{86305B09-328F-48C5-B924-AC97A4836F3C}" destId="{1DB45D6E-64F3-478E-86BC-31A349B87232}"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E529C5E-48D1-42A5-A52D-C9491AD7F74B}"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F09928F3-EF2B-4086-85D1-EE439F11C6AE}">
      <dgm:prSet phldrT="[Text]"/>
      <dgm:spPr/>
      <dgm:t>
        <a:bodyPr/>
        <a:lstStyle/>
        <a:p>
          <a:r>
            <a:rPr lang="en-US" dirty="0"/>
            <a:t>Flowmeter</a:t>
          </a:r>
        </a:p>
      </dgm:t>
    </dgm:pt>
    <dgm:pt modelId="{22DA09D8-650A-4412-955A-8E4AD01D8B73}" type="parTrans" cxnId="{48586ABE-6CEE-4CBE-9B54-B0974199BA52}">
      <dgm:prSet/>
      <dgm:spPr/>
      <dgm:t>
        <a:bodyPr/>
        <a:lstStyle/>
        <a:p>
          <a:endParaRPr lang="en-US"/>
        </a:p>
      </dgm:t>
    </dgm:pt>
    <dgm:pt modelId="{D129E7D1-EE44-4286-826A-3692FEA438B6}" type="sibTrans" cxnId="{48586ABE-6CEE-4CBE-9B54-B0974199BA52}">
      <dgm:prSet/>
      <dgm:spPr/>
      <dgm:t>
        <a:bodyPr/>
        <a:lstStyle/>
        <a:p>
          <a:endParaRPr lang="en-US"/>
        </a:p>
      </dgm:t>
    </dgm:pt>
    <dgm:pt modelId="{1E7ECD9A-48C8-46DE-82EA-0A7E0F616BC8}">
      <dgm:prSet phldrT="[Text]"/>
      <dgm:spPr/>
      <dgm:t>
        <a:bodyPr/>
        <a:lstStyle/>
        <a:p>
          <a:r>
            <a:rPr lang="en-US" dirty="0"/>
            <a:t>Determines the quantity of water that the facility uses for billing purposes</a:t>
          </a:r>
        </a:p>
      </dgm:t>
    </dgm:pt>
    <dgm:pt modelId="{6C27E7CA-516E-4AED-8628-0158E77FC2A3}" type="parTrans" cxnId="{CCFD4002-4C58-4BA2-80A1-8DDDABB533AF}">
      <dgm:prSet/>
      <dgm:spPr/>
      <dgm:t>
        <a:bodyPr/>
        <a:lstStyle/>
        <a:p>
          <a:endParaRPr lang="en-US"/>
        </a:p>
      </dgm:t>
    </dgm:pt>
    <dgm:pt modelId="{268091DA-7C5F-42A6-B526-3D3ED45504AD}" type="sibTrans" cxnId="{CCFD4002-4C58-4BA2-80A1-8DDDABB533AF}">
      <dgm:prSet/>
      <dgm:spPr/>
      <dgm:t>
        <a:bodyPr/>
        <a:lstStyle/>
        <a:p>
          <a:endParaRPr lang="en-US"/>
        </a:p>
      </dgm:t>
    </dgm:pt>
    <dgm:pt modelId="{F995370A-DCBA-42A3-B00E-7F1D9C1799FA}">
      <dgm:prSet phldrT="[Text]"/>
      <dgm:spPr/>
      <dgm:t>
        <a:bodyPr/>
        <a:lstStyle/>
        <a:p>
          <a:r>
            <a:rPr lang="en-US" dirty="0"/>
            <a:t>Backflow preventer</a:t>
          </a:r>
        </a:p>
      </dgm:t>
    </dgm:pt>
    <dgm:pt modelId="{5090108E-2427-4948-B831-46F684F75131}" type="parTrans" cxnId="{BB397930-0AF3-4B67-993E-89C632CE1C5C}">
      <dgm:prSet/>
      <dgm:spPr/>
      <dgm:t>
        <a:bodyPr/>
        <a:lstStyle/>
        <a:p>
          <a:endParaRPr lang="en-US"/>
        </a:p>
      </dgm:t>
    </dgm:pt>
    <dgm:pt modelId="{96A94BB9-FF7F-4825-8FF5-3D54D1901E77}" type="sibTrans" cxnId="{BB397930-0AF3-4B67-993E-89C632CE1C5C}">
      <dgm:prSet/>
      <dgm:spPr/>
      <dgm:t>
        <a:bodyPr/>
        <a:lstStyle/>
        <a:p>
          <a:endParaRPr lang="en-US"/>
        </a:p>
      </dgm:t>
    </dgm:pt>
    <dgm:pt modelId="{AA28157B-DBE6-4600-8D92-BE9D93E76152}">
      <dgm:prSet phldrT="[Text]"/>
      <dgm:spPr>
        <a:solidFill>
          <a:schemeClr val="accent2">
            <a:lumMod val="75000"/>
          </a:schemeClr>
        </a:solidFill>
      </dgm:spPr>
      <dgm:t>
        <a:bodyPr/>
        <a:lstStyle/>
        <a:p>
          <a:r>
            <a:rPr lang="en-US" dirty="0"/>
            <a:t>Prohibits potentially contaminated water from flowing into the public water system </a:t>
          </a:r>
        </a:p>
      </dgm:t>
    </dgm:pt>
    <dgm:pt modelId="{6566F243-2DFF-46CC-BB93-C4C741A49A22}" type="parTrans" cxnId="{F3AE8554-D7D8-4499-A213-5EDACE877F56}">
      <dgm:prSet/>
      <dgm:spPr/>
      <dgm:t>
        <a:bodyPr/>
        <a:lstStyle/>
        <a:p>
          <a:endParaRPr lang="en-US"/>
        </a:p>
      </dgm:t>
    </dgm:pt>
    <dgm:pt modelId="{91AC109D-0B82-4B45-A0F2-D3CFA678EC77}" type="sibTrans" cxnId="{F3AE8554-D7D8-4499-A213-5EDACE877F56}">
      <dgm:prSet/>
      <dgm:spPr/>
      <dgm:t>
        <a:bodyPr/>
        <a:lstStyle/>
        <a:p>
          <a:endParaRPr lang="en-US"/>
        </a:p>
      </dgm:t>
    </dgm:pt>
    <dgm:pt modelId="{35FB0308-6783-4927-A6CA-BF2B8B24EBC9}" type="pres">
      <dgm:prSet presAssocID="{BE529C5E-48D1-42A5-A52D-C9491AD7F74B}" presName="Name0" presStyleCnt="0">
        <dgm:presLayoutVars>
          <dgm:dir/>
          <dgm:animLvl val="lvl"/>
          <dgm:resizeHandles val="exact"/>
        </dgm:presLayoutVars>
      </dgm:prSet>
      <dgm:spPr/>
      <dgm:t>
        <a:bodyPr/>
        <a:lstStyle/>
        <a:p>
          <a:endParaRPr lang="en-US"/>
        </a:p>
      </dgm:t>
    </dgm:pt>
    <dgm:pt modelId="{FB68F225-CAE6-409D-88F2-346676CD54A9}" type="pres">
      <dgm:prSet presAssocID="{F09928F3-EF2B-4086-85D1-EE439F11C6AE}" presName="linNode" presStyleCnt="0"/>
      <dgm:spPr/>
    </dgm:pt>
    <dgm:pt modelId="{8D5BFC0E-323A-4439-997B-7033F3654A39}" type="pres">
      <dgm:prSet presAssocID="{F09928F3-EF2B-4086-85D1-EE439F11C6AE}" presName="parTx" presStyleLbl="revTx" presStyleIdx="0" presStyleCnt="2">
        <dgm:presLayoutVars>
          <dgm:chMax val="1"/>
          <dgm:bulletEnabled val="1"/>
        </dgm:presLayoutVars>
      </dgm:prSet>
      <dgm:spPr/>
      <dgm:t>
        <a:bodyPr/>
        <a:lstStyle/>
        <a:p>
          <a:endParaRPr lang="en-US"/>
        </a:p>
      </dgm:t>
    </dgm:pt>
    <dgm:pt modelId="{A521F911-4EEE-4621-881D-62E71D4E9282}" type="pres">
      <dgm:prSet presAssocID="{F09928F3-EF2B-4086-85D1-EE439F11C6AE}" presName="bracket" presStyleLbl="parChTrans1D1" presStyleIdx="0" presStyleCnt="2"/>
      <dgm:spPr/>
    </dgm:pt>
    <dgm:pt modelId="{2787D92C-5BE6-48F6-89D2-9DE26659FC88}" type="pres">
      <dgm:prSet presAssocID="{F09928F3-EF2B-4086-85D1-EE439F11C6AE}" presName="spH" presStyleCnt="0"/>
      <dgm:spPr/>
    </dgm:pt>
    <dgm:pt modelId="{97960280-CB0D-4700-BC4C-332C63C28BAE}" type="pres">
      <dgm:prSet presAssocID="{F09928F3-EF2B-4086-85D1-EE439F11C6AE}" presName="desTx" presStyleLbl="node1" presStyleIdx="0" presStyleCnt="2">
        <dgm:presLayoutVars>
          <dgm:bulletEnabled val="1"/>
        </dgm:presLayoutVars>
      </dgm:prSet>
      <dgm:spPr/>
      <dgm:t>
        <a:bodyPr/>
        <a:lstStyle/>
        <a:p>
          <a:endParaRPr lang="en-US"/>
        </a:p>
      </dgm:t>
    </dgm:pt>
    <dgm:pt modelId="{F8AB0E90-1CE6-4880-BC8B-3EB0FB37D5B3}" type="pres">
      <dgm:prSet presAssocID="{D129E7D1-EE44-4286-826A-3692FEA438B6}" presName="spV" presStyleCnt="0"/>
      <dgm:spPr/>
    </dgm:pt>
    <dgm:pt modelId="{DDCAC06D-8E19-4905-9F70-10F9AC9DD04E}" type="pres">
      <dgm:prSet presAssocID="{F995370A-DCBA-42A3-B00E-7F1D9C1799FA}" presName="linNode" presStyleCnt="0"/>
      <dgm:spPr/>
    </dgm:pt>
    <dgm:pt modelId="{22C81636-C44C-4496-8AE7-37707560137B}" type="pres">
      <dgm:prSet presAssocID="{F995370A-DCBA-42A3-B00E-7F1D9C1799FA}" presName="parTx" presStyleLbl="revTx" presStyleIdx="1" presStyleCnt="2">
        <dgm:presLayoutVars>
          <dgm:chMax val="1"/>
          <dgm:bulletEnabled val="1"/>
        </dgm:presLayoutVars>
      </dgm:prSet>
      <dgm:spPr/>
      <dgm:t>
        <a:bodyPr/>
        <a:lstStyle/>
        <a:p>
          <a:endParaRPr lang="en-US"/>
        </a:p>
      </dgm:t>
    </dgm:pt>
    <dgm:pt modelId="{862CA1EA-3E5C-4195-AB2C-419BA027BAA1}" type="pres">
      <dgm:prSet presAssocID="{F995370A-DCBA-42A3-B00E-7F1D9C1799FA}" presName="bracket" presStyleLbl="parChTrans1D1" presStyleIdx="1" presStyleCnt="2"/>
      <dgm:spPr/>
    </dgm:pt>
    <dgm:pt modelId="{73C4C185-770D-4C2E-993C-EB3446E30057}" type="pres">
      <dgm:prSet presAssocID="{F995370A-DCBA-42A3-B00E-7F1D9C1799FA}" presName="spH" presStyleCnt="0"/>
      <dgm:spPr/>
    </dgm:pt>
    <dgm:pt modelId="{9D8FAFC3-E6F5-42E7-BC3D-4B971671F95E}" type="pres">
      <dgm:prSet presAssocID="{F995370A-DCBA-42A3-B00E-7F1D9C1799FA}" presName="desTx" presStyleLbl="node1" presStyleIdx="1" presStyleCnt="2">
        <dgm:presLayoutVars>
          <dgm:bulletEnabled val="1"/>
        </dgm:presLayoutVars>
      </dgm:prSet>
      <dgm:spPr/>
      <dgm:t>
        <a:bodyPr/>
        <a:lstStyle/>
        <a:p>
          <a:endParaRPr lang="en-US"/>
        </a:p>
      </dgm:t>
    </dgm:pt>
  </dgm:ptLst>
  <dgm:cxnLst>
    <dgm:cxn modelId="{BB397930-0AF3-4B67-993E-89C632CE1C5C}" srcId="{BE529C5E-48D1-42A5-A52D-C9491AD7F74B}" destId="{F995370A-DCBA-42A3-B00E-7F1D9C1799FA}" srcOrd="1" destOrd="0" parTransId="{5090108E-2427-4948-B831-46F684F75131}" sibTransId="{96A94BB9-FF7F-4825-8FF5-3D54D1901E77}"/>
    <dgm:cxn modelId="{F587F00F-3AB7-4865-8BD9-5963ACF6EBFC}" type="presOf" srcId="{BE529C5E-48D1-42A5-A52D-C9491AD7F74B}" destId="{35FB0308-6783-4927-A6CA-BF2B8B24EBC9}" srcOrd="0" destOrd="0" presId="urn:diagrams.loki3.com/BracketList+Icon"/>
    <dgm:cxn modelId="{C730C454-DD36-4ECF-AC04-A51171D74761}" type="presOf" srcId="{AA28157B-DBE6-4600-8D92-BE9D93E76152}" destId="{9D8FAFC3-E6F5-42E7-BC3D-4B971671F95E}" srcOrd="0" destOrd="0" presId="urn:diagrams.loki3.com/BracketList+Icon"/>
    <dgm:cxn modelId="{48586ABE-6CEE-4CBE-9B54-B0974199BA52}" srcId="{BE529C5E-48D1-42A5-A52D-C9491AD7F74B}" destId="{F09928F3-EF2B-4086-85D1-EE439F11C6AE}" srcOrd="0" destOrd="0" parTransId="{22DA09D8-650A-4412-955A-8E4AD01D8B73}" sibTransId="{D129E7D1-EE44-4286-826A-3692FEA438B6}"/>
    <dgm:cxn modelId="{A2740B34-7D95-4F53-85D1-42430BA9552E}" type="presOf" srcId="{F995370A-DCBA-42A3-B00E-7F1D9C1799FA}" destId="{22C81636-C44C-4496-8AE7-37707560137B}" srcOrd="0" destOrd="0" presId="urn:diagrams.loki3.com/BracketList+Icon"/>
    <dgm:cxn modelId="{8559A4BF-4B5C-4F06-8D3E-5AB2A5EDD7DE}" type="presOf" srcId="{F09928F3-EF2B-4086-85D1-EE439F11C6AE}" destId="{8D5BFC0E-323A-4439-997B-7033F3654A39}" srcOrd="0" destOrd="0" presId="urn:diagrams.loki3.com/BracketList+Icon"/>
    <dgm:cxn modelId="{5D1F1F91-970A-40A0-92D7-6CEF8D9C91DB}" type="presOf" srcId="{1E7ECD9A-48C8-46DE-82EA-0A7E0F616BC8}" destId="{97960280-CB0D-4700-BC4C-332C63C28BAE}" srcOrd="0" destOrd="0" presId="urn:diagrams.loki3.com/BracketList+Icon"/>
    <dgm:cxn modelId="{CCFD4002-4C58-4BA2-80A1-8DDDABB533AF}" srcId="{F09928F3-EF2B-4086-85D1-EE439F11C6AE}" destId="{1E7ECD9A-48C8-46DE-82EA-0A7E0F616BC8}" srcOrd="0" destOrd="0" parTransId="{6C27E7CA-516E-4AED-8628-0158E77FC2A3}" sibTransId="{268091DA-7C5F-42A6-B526-3D3ED45504AD}"/>
    <dgm:cxn modelId="{F3AE8554-D7D8-4499-A213-5EDACE877F56}" srcId="{F995370A-DCBA-42A3-B00E-7F1D9C1799FA}" destId="{AA28157B-DBE6-4600-8D92-BE9D93E76152}" srcOrd="0" destOrd="0" parTransId="{6566F243-2DFF-46CC-BB93-C4C741A49A22}" sibTransId="{91AC109D-0B82-4B45-A0F2-D3CFA678EC77}"/>
    <dgm:cxn modelId="{434F1B8E-FC0F-4C14-AB98-F692EB8645F5}" type="presParOf" srcId="{35FB0308-6783-4927-A6CA-BF2B8B24EBC9}" destId="{FB68F225-CAE6-409D-88F2-346676CD54A9}" srcOrd="0" destOrd="0" presId="urn:diagrams.loki3.com/BracketList+Icon"/>
    <dgm:cxn modelId="{4D3E6AD8-1705-492E-AF74-68B9E5091B24}" type="presParOf" srcId="{FB68F225-CAE6-409D-88F2-346676CD54A9}" destId="{8D5BFC0E-323A-4439-997B-7033F3654A39}" srcOrd="0" destOrd="0" presId="urn:diagrams.loki3.com/BracketList+Icon"/>
    <dgm:cxn modelId="{C868669B-84C6-419B-B9B4-D8F243448784}" type="presParOf" srcId="{FB68F225-CAE6-409D-88F2-346676CD54A9}" destId="{A521F911-4EEE-4621-881D-62E71D4E9282}" srcOrd="1" destOrd="0" presId="urn:diagrams.loki3.com/BracketList+Icon"/>
    <dgm:cxn modelId="{5D41379C-BA16-49F9-BD01-5CC7E03A907F}" type="presParOf" srcId="{FB68F225-CAE6-409D-88F2-346676CD54A9}" destId="{2787D92C-5BE6-48F6-89D2-9DE26659FC88}" srcOrd="2" destOrd="0" presId="urn:diagrams.loki3.com/BracketList+Icon"/>
    <dgm:cxn modelId="{7DB548AF-F6DB-4413-BE3D-5D16CDC90DB7}" type="presParOf" srcId="{FB68F225-CAE6-409D-88F2-346676CD54A9}" destId="{97960280-CB0D-4700-BC4C-332C63C28BAE}" srcOrd="3" destOrd="0" presId="urn:diagrams.loki3.com/BracketList+Icon"/>
    <dgm:cxn modelId="{48B1F379-CDE2-4749-A5CC-BDF91D9EFCDB}" type="presParOf" srcId="{35FB0308-6783-4927-A6CA-BF2B8B24EBC9}" destId="{F8AB0E90-1CE6-4880-BC8B-3EB0FB37D5B3}" srcOrd="1" destOrd="0" presId="urn:diagrams.loki3.com/BracketList+Icon"/>
    <dgm:cxn modelId="{E86C0AF5-E27D-4F0C-B2BD-B9C6F161623D}" type="presParOf" srcId="{35FB0308-6783-4927-A6CA-BF2B8B24EBC9}" destId="{DDCAC06D-8E19-4905-9F70-10F9AC9DD04E}" srcOrd="2" destOrd="0" presId="urn:diagrams.loki3.com/BracketList+Icon"/>
    <dgm:cxn modelId="{E92EB9FA-26C1-4C86-9B8D-7C108C511935}" type="presParOf" srcId="{DDCAC06D-8E19-4905-9F70-10F9AC9DD04E}" destId="{22C81636-C44C-4496-8AE7-37707560137B}" srcOrd="0" destOrd="0" presId="urn:diagrams.loki3.com/BracketList+Icon"/>
    <dgm:cxn modelId="{79CB4FED-560B-46C8-BF72-EBD0681F8752}" type="presParOf" srcId="{DDCAC06D-8E19-4905-9F70-10F9AC9DD04E}" destId="{862CA1EA-3E5C-4195-AB2C-419BA027BAA1}" srcOrd="1" destOrd="0" presId="urn:diagrams.loki3.com/BracketList+Icon"/>
    <dgm:cxn modelId="{76877275-D806-4553-88BE-9309394A74F7}" type="presParOf" srcId="{DDCAC06D-8E19-4905-9F70-10F9AC9DD04E}" destId="{73C4C185-770D-4C2E-993C-EB3446E30057}" srcOrd="2" destOrd="0" presId="urn:diagrams.loki3.com/BracketList+Icon"/>
    <dgm:cxn modelId="{0C936B1B-F552-4449-8880-C84802AB8066}" type="presParOf" srcId="{DDCAC06D-8E19-4905-9F70-10F9AC9DD04E}" destId="{9D8FAFC3-E6F5-42E7-BC3D-4B971671F95E}"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E529C5E-48D1-42A5-A52D-C9491AD7F74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09928F3-EF2B-4086-85D1-EE439F11C6AE}">
      <dgm:prSet phldrT="[Text]" custT="1"/>
      <dgm:spPr/>
      <dgm:t>
        <a:bodyPr/>
        <a:lstStyle/>
        <a:p>
          <a:r>
            <a:rPr lang="en-US" sz="2400" dirty="0"/>
            <a:t>Municipal systems</a:t>
          </a:r>
        </a:p>
      </dgm:t>
    </dgm:pt>
    <dgm:pt modelId="{22DA09D8-650A-4412-955A-8E4AD01D8B73}" type="parTrans" cxnId="{48586ABE-6CEE-4CBE-9B54-B0974199BA52}">
      <dgm:prSet/>
      <dgm:spPr/>
      <dgm:t>
        <a:bodyPr/>
        <a:lstStyle/>
        <a:p>
          <a:endParaRPr lang="en-US"/>
        </a:p>
      </dgm:t>
    </dgm:pt>
    <dgm:pt modelId="{D129E7D1-EE44-4286-826A-3692FEA438B6}" type="sibTrans" cxnId="{48586ABE-6CEE-4CBE-9B54-B0974199BA52}">
      <dgm:prSet/>
      <dgm:spPr/>
      <dgm:t>
        <a:bodyPr/>
        <a:lstStyle/>
        <a:p>
          <a:endParaRPr lang="en-US"/>
        </a:p>
      </dgm:t>
    </dgm:pt>
    <dgm:pt modelId="{F995370A-DCBA-42A3-B00E-7F1D9C1799FA}">
      <dgm:prSet phldrT="[Text]" custT="1"/>
      <dgm:spPr>
        <a:solidFill>
          <a:schemeClr val="accent2">
            <a:lumMod val="75000"/>
          </a:schemeClr>
        </a:solidFill>
      </dgm:spPr>
      <dgm:t>
        <a:bodyPr/>
        <a:lstStyle/>
        <a:p>
          <a:r>
            <a:rPr lang="en-US" sz="2400" dirty="0"/>
            <a:t>Private source</a:t>
          </a:r>
        </a:p>
      </dgm:t>
    </dgm:pt>
    <dgm:pt modelId="{5090108E-2427-4948-B831-46F684F75131}" type="parTrans" cxnId="{BB397930-0AF3-4B67-993E-89C632CE1C5C}">
      <dgm:prSet/>
      <dgm:spPr/>
      <dgm:t>
        <a:bodyPr/>
        <a:lstStyle/>
        <a:p>
          <a:endParaRPr lang="en-US"/>
        </a:p>
      </dgm:t>
    </dgm:pt>
    <dgm:pt modelId="{96A94BB9-FF7F-4825-8FF5-3D54D1901E77}" type="sibTrans" cxnId="{BB397930-0AF3-4B67-993E-89C632CE1C5C}">
      <dgm:prSet/>
      <dgm:spPr/>
      <dgm:t>
        <a:bodyPr/>
        <a:lstStyle/>
        <a:p>
          <a:endParaRPr lang="en-US"/>
        </a:p>
      </dgm:t>
    </dgm:pt>
    <dgm:pt modelId="{AA28157B-DBE6-4600-8D92-BE9D93E76152}">
      <dgm:prSet phldrT="[Text]" custT="1"/>
      <dgm:spPr/>
      <dgm:t>
        <a:bodyPr/>
        <a:lstStyle/>
        <a:p>
          <a:r>
            <a:rPr lang="en-US" sz="1800" b="0" dirty="0"/>
            <a:t>May provide nonpotable (not for drinking) water</a:t>
          </a:r>
        </a:p>
      </dgm:t>
    </dgm:pt>
    <dgm:pt modelId="{6566F243-2DFF-46CC-BB93-C4C741A49A22}" type="parTrans" cxnId="{F3AE8554-D7D8-4499-A213-5EDACE877F56}">
      <dgm:prSet/>
      <dgm:spPr/>
      <dgm:t>
        <a:bodyPr/>
        <a:lstStyle/>
        <a:p>
          <a:endParaRPr lang="en-US"/>
        </a:p>
      </dgm:t>
    </dgm:pt>
    <dgm:pt modelId="{91AC109D-0B82-4B45-A0F2-D3CFA678EC77}" type="sibTrans" cxnId="{F3AE8554-D7D8-4499-A213-5EDACE877F56}">
      <dgm:prSet/>
      <dgm:spPr/>
      <dgm:t>
        <a:bodyPr/>
        <a:lstStyle/>
        <a:p>
          <a:endParaRPr lang="en-US"/>
        </a:p>
      </dgm:t>
    </dgm:pt>
    <dgm:pt modelId="{0E1502B0-74D2-4598-87B9-7A6D7F116072}">
      <dgm:prSet phldrT="[Text]" custT="1"/>
      <dgm:spPr/>
      <dgm:t>
        <a:bodyPr/>
        <a:lstStyle/>
        <a:p>
          <a:r>
            <a:rPr lang="en-US" sz="1800" b="0" dirty="0"/>
            <a:t>Officials need to take adequate measures to prevent contamination caused by backflow into the municipal water system</a:t>
          </a:r>
        </a:p>
      </dgm:t>
    </dgm:pt>
    <dgm:pt modelId="{218EE521-5DC9-490A-8EF0-C12A557C23B9}" type="parTrans" cxnId="{0428B1B9-02C3-48C8-B791-122C638AC3C8}">
      <dgm:prSet/>
      <dgm:spPr/>
      <dgm:t>
        <a:bodyPr/>
        <a:lstStyle/>
        <a:p>
          <a:endParaRPr lang="en-US"/>
        </a:p>
      </dgm:t>
    </dgm:pt>
    <dgm:pt modelId="{3875BB3B-0C74-484A-AF62-973FD9AC647C}" type="sibTrans" cxnId="{0428B1B9-02C3-48C8-B791-122C638AC3C8}">
      <dgm:prSet/>
      <dgm:spPr/>
      <dgm:t>
        <a:bodyPr/>
        <a:lstStyle/>
        <a:p>
          <a:endParaRPr lang="en-US"/>
        </a:p>
      </dgm:t>
    </dgm:pt>
    <dgm:pt modelId="{AE45B885-1E94-4448-866D-28CBF5FA4597}">
      <dgm:prSet custT="1"/>
      <dgm:spPr/>
      <dgm:t>
        <a:bodyPr/>
        <a:lstStyle/>
        <a:p>
          <a:r>
            <a:rPr lang="en-US" sz="1800" b="0" dirty="0"/>
            <a:t>Some jurisdictions do not allow </a:t>
          </a:r>
          <a:r>
            <a:rPr lang="en-US" sz="1800" b="0" dirty="0" smtClean="0"/>
            <a:t>interconnection </a:t>
          </a:r>
          <a:r>
            <a:rPr lang="en-US" sz="1800" b="0" dirty="0"/>
            <a:t>of potable and nonpotable water supply systems; means the property is required to maintain two separate distribution systems</a:t>
          </a:r>
        </a:p>
      </dgm:t>
    </dgm:pt>
    <dgm:pt modelId="{2621EE21-1307-44C6-9800-6BE888D1E236}" type="parTrans" cxnId="{648D0292-1642-4B93-AF6A-AB8B37C33F03}">
      <dgm:prSet/>
      <dgm:spPr/>
      <dgm:t>
        <a:bodyPr/>
        <a:lstStyle/>
        <a:p>
          <a:endParaRPr lang="en-US"/>
        </a:p>
      </dgm:t>
    </dgm:pt>
    <dgm:pt modelId="{896BC67C-EB05-4BAC-8CDF-DC5EC393F222}" type="sibTrans" cxnId="{648D0292-1642-4B93-AF6A-AB8B37C33F03}">
      <dgm:prSet/>
      <dgm:spPr/>
      <dgm:t>
        <a:bodyPr/>
        <a:lstStyle/>
        <a:p>
          <a:endParaRPr lang="en-US"/>
        </a:p>
      </dgm:t>
    </dgm:pt>
    <dgm:pt modelId="{99E43157-E0E3-44FE-8FCC-56F776675F09}" type="pres">
      <dgm:prSet presAssocID="{BE529C5E-48D1-42A5-A52D-C9491AD7F74B}" presName="linear" presStyleCnt="0">
        <dgm:presLayoutVars>
          <dgm:dir/>
          <dgm:animLvl val="lvl"/>
          <dgm:resizeHandles val="exact"/>
        </dgm:presLayoutVars>
      </dgm:prSet>
      <dgm:spPr/>
      <dgm:t>
        <a:bodyPr/>
        <a:lstStyle/>
        <a:p>
          <a:endParaRPr lang="en-US"/>
        </a:p>
      </dgm:t>
    </dgm:pt>
    <dgm:pt modelId="{9C6CF528-0BCD-4C6C-A3CB-339F2592DA13}" type="pres">
      <dgm:prSet presAssocID="{F09928F3-EF2B-4086-85D1-EE439F11C6AE}" presName="parentLin" presStyleCnt="0"/>
      <dgm:spPr/>
    </dgm:pt>
    <dgm:pt modelId="{91601E63-D708-450A-9D27-7168E45BE3CD}" type="pres">
      <dgm:prSet presAssocID="{F09928F3-EF2B-4086-85D1-EE439F11C6AE}" presName="parentLeftMargin" presStyleLbl="node1" presStyleIdx="0" presStyleCnt="2"/>
      <dgm:spPr/>
      <dgm:t>
        <a:bodyPr/>
        <a:lstStyle/>
        <a:p>
          <a:endParaRPr lang="en-US"/>
        </a:p>
      </dgm:t>
    </dgm:pt>
    <dgm:pt modelId="{10CBA164-AFAD-4953-8641-2091CACC1E62}" type="pres">
      <dgm:prSet presAssocID="{F09928F3-EF2B-4086-85D1-EE439F11C6AE}" presName="parentText" presStyleLbl="node1" presStyleIdx="0" presStyleCnt="2">
        <dgm:presLayoutVars>
          <dgm:chMax val="0"/>
          <dgm:bulletEnabled val="1"/>
        </dgm:presLayoutVars>
      </dgm:prSet>
      <dgm:spPr/>
      <dgm:t>
        <a:bodyPr/>
        <a:lstStyle/>
        <a:p>
          <a:endParaRPr lang="en-US"/>
        </a:p>
      </dgm:t>
    </dgm:pt>
    <dgm:pt modelId="{525F532A-E8E8-4DF5-8107-53CCF642711D}" type="pres">
      <dgm:prSet presAssocID="{F09928F3-EF2B-4086-85D1-EE439F11C6AE}" presName="negativeSpace" presStyleCnt="0"/>
      <dgm:spPr/>
    </dgm:pt>
    <dgm:pt modelId="{74F1275D-E3C4-4025-BC84-DDE8FC61E2CF}" type="pres">
      <dgm:prSet presAssocID="{F09928F3-EF2B-4086-85D1-EE439F11C6AE}" presName="childText" presStyleLbl="conFgAcc1" presStyleIdx="0" presStyleCnt="2">
        <dgm:presLayoutVars>
          <dgm:bulletEnabled val="1"/>
        </dgm:presLayoutVars>
      </dgm:prSet>
      <dgm:spPr/>
    </dgm:pt>
    <dgm:pt modelId="{B7C1184D-7E3C-454A-BD00-1EB9AEAAECB3}" type="pres">
      <dgm:prSet presAssocID="{D129E7D1-EE44-4286-826A-3692FEA438B6}" presName="spaceBetweenRectangles" presStyleCnt="0"/>
      <dgm:spPr/>
    </dgm:pt>
    <dgm:pt modelId="{6A0BA1F1-FA17-4478-8491-9099DAE46DB5}" type="pres">
      <dgm:prSet presAssocID="{F995370A-DCBA-42A3-B00E-7F1D9C1799FA}" presName="parentLin" presStyleCnt="0"/>
      <dgm:spPr/>
    </dgm:pt>
    <dgm:pt modelId="{07E7157B-0449-4B2F-8D60-89487356B30A}" type="pres">
      <dgm:prSet presAssocID="{F995370A-DCBA-42A3-B00E-7F1D9C1799FA}" presName="parentLeftMargin" presStyleLbl="node1" presStyleIdx="0" presStyleCnt="2"/>
      <dgm:spPr/>
      <dgm:t>
        <a:bodyPr/>
        <a:lstStyle/>
        <a:p>
          <a:endParaRPr lang="en-US"/>
        </a:p>
      </dgm:t>
    </dgm:pt>
    <dgm:pt modelId="{9E199D31-557C-48D1-B5F8-917E38AC9B06}" type="pres">
      <dgm:prSet presAssocID="{F995370A-DCBA-42A3-B00E-7F1D9C1799FA}" presName="parentText" presStyleLbl="node1" presStyleIdx="1" presStyleCnt="2">
        <dgm:presLayoutVars>
          <dgm:chMax val="0"/>
          <dgm:bulletEnabled val="1"/>
        </dgm:presLayoutVars>
      </dgm:prSet>
      <dgm:spPr/>
      <dgm:t>
        <a:bodyPr/>
        <a:lstStyle/>
        <a:p>
          <a:endParaRPr lang="en-US"/>
        </a:p>
      </dgm:t>
    </dgm:pt>
    <dgm:pt modelId="{9C5A5FA1-9774-43EB-83AE-931D46D0014E}" type="pres">
      <dgm:prSet presAssocID="{F995370A-DCBA-42A3-B00E-7F1D9C1799FA}" presName="negativeSpace" presStyleCnt="0"/>
      <dgm:spPr/>
    </dgm:pt>
    <dgm:pt modelId="{7EF762A6-3F66-4B89-91C2-8BACBBBE160A}" type="pres">
      <dgm:prSet presAssocID="{F995370A-DCBA-42A3-B00E-7F1D9C1799FA}" presName="childText" presStyleLbl="conFgAcc1" presStyleIdx="1" presStyleCnt="2">
        <dgm:presLayoutVars>
          <dgm:bulletEnabled val="1"/>
        </dgm:presLayoutVars>
      </dgm:prSet>
      <dgm:spPr/>
      <dgm:t>
        <a:bodyPr/>
        <a:lstStyle/>
        <a:p>
          <a:endParaRPr lang="en-US"/>
        </a:p>
      </dgm:t>
    </dgm:pt>
  </dgm:ptLst>
  <dgm:cxnLst>
    <dgm:cxn modelId="{BB397930-0AF3-4B67-993E-89C632CE1C5C}" srcId="{BE529C5E-48D1-42A5-A52D-C9491AD7F74B}" destId="{F995370A-DCBA-42A3-B00E-7F1D9C1799FA}" srcOrd="1" destOrd="0" parTransId="{5090108E-2427-4948-B831-46F684F75131}" sibTransId="{96A94BB9-FF7F-4825-8FF5-3D54D1901E77}"/>
    <dgm:cxn modelId="{4BBD309C-F8B2-4E52-910B-0AD3745D2486}" type="presOf" srcId="{F09928F3-EF2B-4086-85D1-EE439F11C6AE}" destId="{91601E63-D708-450A-9D27-7168E45BE3CD}" srcOrd="0" destOrd="0" presId="urn:microsoft.com/office/officeart/2005/8/layout/list1"/>
    <dgm:cxn modelId="{BBFCD50C-C2B3-4B1E-9A15-0C49F6C3C67B}" type="presOf" srcId="{BE529C5E-48D1-42A5-A52D-C9491AD7F74B}" destId="{99E43157-E0E3-44FE-8FCC-56F776675F09}" srcOrd="0" destOrd="0" presId="urn:microsoft.com/office/officeart/2005/8/layout/list1"/>
    <dgm:cxn modelId="{0428B1B9-02C3-48C8-B791-122C638AC3C8}" srcId="{F995370A-DCBA-42A3-B00E-7F1D9C1799FA}" destId="{0E1502B0-74D2-4598-87B9-7A6D7F116072}" srcOrd="1" destOrd="0" parTransId="{218EE521-5DC9-490A-8EF0-C12A557C23B9}" sibTransId="{3875BB3B-0C74-484A-AF62-973FD9AC647C}"/>
    <dgm:cxn modelId="{314D6098-1DF3-4FB2-9DFC-542EA07903C2}" type="presOf" srcId="{AA28157B-DBE6-4600-8D92-BE9D93E76152}" destId="{7EF762A6-3F66-4B89-91C2-8BACBBBE160A}" srcOrd="0" destOrd="0" presId="urn:microsoft.com/office/officeart/2005/8/layout/list1"/>
    <dgm:cxn modelId="{2DBAEC64-1108-4FAF-96CD-5C6B12E4D508}" type="presOf" srcId="{0E1502B0-74D2-4598-87B9-7A6D7F116072}" destId="{7EF762A6-3F66-4B89-91C2-8BACBBBE160A}" srcOrd="0" destOrd="1" presId="urn:microsoft.com/office/officeart/2005/8/layout/list1"/>
    <dgm:cxn modelId="{48586ABE-6CEE-4CBE-9B54-B0974199BA52}" srcId="{BE529C5E-48D1-42A5-A52D-C9491AD7F74B}" destId="{F09928F3-EF2B-4086-85D1-EE439F11C6AE}" srcOrd="0" destOrd="0" parTransId="{22DA09D8-650A-4412-955A-8E4AD01D8B73}" sibTransId="{D129E7D1-EE44-4286-826A-3692FEA438B6}"/>
    <dgm:cxn modelId="{EBE2BDF9-5E27-4E4B-BF6C-F6AF5F8868A5}" type="presOf" srcId="{F09928F3-EF2B-4086-85D1-EE439F11C6AE}" destId="{10CBA164-AFAD-4953-8641-2091CACC1E62}" srcOrd="1" destOrd="0" presId="urn:microsoft.com/office/officeart/2005/8/layout/list1"/>
    <dgm:cxn modelId="{DED8398A-2995-4412-8E80-2BAC75C6A407}" type="presOf" srcId="{F995370A-DCBA-42A3-B00E-7F1D9C1799FA}" destId="{9E199D31-557C-48D1-B5F8-917E38AC9B06}" srcOrd="1" destOrd="0" presId="urn:microsoft.com/office/officeart/2005/8/layout/list1"/>
    <dgm:cxn modelId="{315BA3CE-1506-4F93-9441-D9D368C8802F}" type="presOf" srcId="{F995370A-DCBA-42A3-B00E-7F1D9C1799FA}" destId="{07E7157B-0449-4B2F-8D60-89487356B30A}" srcOrd="0" destOrd="0" presId="urn:microsoft.com/office/officeart/2005/8/layout/list1"/>
    <dgm:cxn modelId="{2D8A198C-B0CA-4CED-87D4-5C56A4CE12E0}" type="presOf" srcId="{AE45B885-1E94-4448-866D-28CBF5FA4597}" destId="{7EF762A6-3F66-4B89-91C2-8BACBBBE160A}" srcOrd="0" destOrd="2" presId="urn:microsoft.com/office/officeart/2005/8/layout/list1"/>
    <dgm:cxn modelId="{F3AE8554-D7D8-4499-A213-5EDACE877F56}" srcId="{F995370A-DCBA-42A3-B00E-7F1D9C1799FA}" destId="{AA28157B-DBE6-4600-8D92-BE9D93E76152}" srcOrd="0" destOrd="0" parTransId="{6566F243-2DFF-46CC-BB93-C4C741A49A22}" sibTransId="{91AC109D-0B82-4B45-A0F2-D3CFA678EC77}"/>
    <dgm:cxn modelId="{648D0292-1642-4B93-AF6A-AB8B37C33F03}" srcId="{F995370A-DCBA-42A3-B00E-7F1D9C1799FA}" destId="{AE45B885-1E94-4448-866D-28CBF5FA4597}" srcOrd="2" destOrd="0" parTransId="{2621EE21-1307-44C6-9800-6BE888D1E236}" sibTransId="{896BC67C-EB05-4BAC-8CDF-DC5EC393F222}"/>
    <dgm:cxn modelId="{151FC349-7C39-4A8A-A3AC-4DF20C33DB22}" type="presParOf" srcId="{99E43157-E0E3-44FE-8FCC-56F776675F09}" destId="{9C6CF528-0BCD-4C6C-A3CB-339F2592DA13}" srcOrd="0" destOrd="0" presId="urn:microsoft.com/office/officeart/2005/8/layout/list1"/>
    <dgm:cxn modelId="{78A8C7E9-9CAA-4692-92AE-930D111DB0EC}" type="presParOf" srcId="{9C6CF528-0BCD-4C6C-A3CB-339F2592DA13}" destId="{91601E63-D708-450A-9D27-7168E45BE3CD}" srcOrd="0" destOrd="0" presId="urn:microsoft.com/office/officeart/2005/8/layout/list1"/>
    <dgm:cxn modelId="{A1F2F24C-5A18-4BB2-8127-82D2E9B23CF8}" type="presParOf" srcId="{9C6CF528-0BCD-4C6C-A3CB-339F2592DA13}" destId="{10CBA164-AFAD-4953-8641-2091CACC1E62}" srcOrd="1" destOrd="0" presId="urn:microsoft.com/office/officeart/2005/8/layout/list1"/>
    <dgm:cxn modelId="{0694F4AF-1F80-4D2C-AFDB-AE5FC025047D}" type="presParOf" srcId="{99E43157-E0E3-44FE-8FCC-56F776675F09}" destId="{525F532A-E8E8-4DF5-8107-53CCF642711D}" srcOrd="1" destOrd="0" presId="urn:microsoft.com/office/officeart/2005/8/layout/list1"/>
    <dgm:cxn modelId="{AE830424-4F18-4EF6-A282-4BBAACF49D72}" type="presParOf" srcId="{99E43157-E0E3-44FE-8FCC-56F776675F09}" destId="{74F1275D-E3C4-4025-BC84-DDE8FC61E2CF}" srcOrd="2" destOrd="0" presId="urn:microsoft.com/office/officeart/2005/8/layout/list1"/>
    <dgm:cxn modelId="{785786CA-C50C-4A96-B1D5-8409A88E5A58}" type="presParOf" srcId="{99E43157-E0E3-44FE-8FCC-56F776675F09}" destId="{B7C1184D-7E3C-454A-BD00-1EB9AEAAECB3}" srcOrd="3" destOrd="0" presId="urn:microsoft.com/office/officeart/2005/8/layout/list1"/>
    <dgm:cxn modelId="{77D6215E-32EE-4A3D-A982-359AEA9F025C}" type="presParOf" srcId="{99E43157-E0E3-44FE-8FCC-56F776675F09}" destId="{6A0BA1F1-FA17-4478-8491-9099DAE46DB5}" srcOrd="4" destOrd="0" presId="urn:microsoft.com/office/officeart/2005/8/layout/list1"/>
    <dgm:cxn modelId="{4C69449B-64AC-4EF3-B0DC-975656E0B2BE}" type="presParOf" srcId="{6A0BA1F1-FA17-4478-8491-9099DAE46DB5}" destId="{07E7157B-0449-4B2F-8D60-89487356B30A}" srcOrd="0" destOrd="0" presId="urn:microsoft.com/office/officeart/2005/8/layout/list1"/>
    <dgm:cxn modelId="{CBF66AAC-5FE1-4E21-AD30-EAA8A02E8674}" type="presParOf" srcId="{6A0BA1F1-FA17-4478-8491-9099DAE46DB5}" destId="{9E199D31-557C-48D1-B5F8-917E38AC9B06}" srcOrd="1" destOrd="0" presId="urn:microsoft.com/office/officeart/2005/8/layout/list1"/>
    <dgm:cxn modelId="{A48414BD-18A5-4BBE-BE41-E3632B96DA40}" type="presParOf" srcId="{99E43157-E0E3-44FE-8FCC-56F776675F09}" destId="{9C5A5FA1-9774-43EB-83AE-931D46D0014E}" srcOrd="5" destOrd="0" presId="urn:microsoft.com/office/officeart/2005/8/layout/list1"/>
    <dgm:cxn modelId="{FBCE4257-AFD6-4038-8D4A-4ADECAD73800}" type="presParOf" srcId="{99E43157-E0E3-44FE-8FCC-56F776675F09}" destId="{7EF762A6-3F66-4B89-91C2-8BACBBBE160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C328F18-7254-4CAC-82C3-1933633B19F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AD06B36-5787-4E17-A427-2345D77A4B9F}">
      <dgm:prSet phldrT="[Text]" custT="1"/>
      <dgm:spPr/>
      <dgm:t>
        <a:bodyPr/>
        <a:lstStyle/>
        <a:p>
          <a:r>
            <a:rPr lang="en-US" sz="1800" b="0" dirty="0"/>
            <a:t>Used in climates that have freezing temperatures</a:t>
          </a:r>
        </a:p>
      </dgm:t>
    </dgm:pt>
    <dgm:pt modelId="{9490DB4C-4B00-4CA1-B438-4990E8570812}" type="parTrans" cxnId="{1B3E7FE8-A206-4AE6-8F1E-BABF7302E4A9}">
      <dgm:prSet/>
      <dgm:spPr/>
      <dgm:t>
        <a:bodyPr/>
        <a:lstStyle/>
        <a:p>
          <a:endParaRPr lang="en-US"/>
        </a:p>
      </dgm:t>
    </dgm:pt>
    <dgm:pt modelId="{A2654721-8FA8-4FDA-A3D4-83BBA3483998}" type="sibTrans" cxnId="{1B3E7FE8-A206-4AE6-8F1E-BABF7302E4A9}">
      <dgm:prSet/>
      <dgm:spPr/>
      <dgm:t>
        <a:bodyPr/>
        <a:lstStyle/>
        <a:p>
          <a:endParaRPr lang="en-US"/>
        </a:p>
      </dgm:t>
    </dgm:pt>
    <dgm:pt modelId="{12002179-3810-4AA7-A261-A0C7381C4721}">
      <dgm:prSet phldrT="[Text]" custT="1"/>
      <dgm:spPr/>
      <dgm:t>
        <a:bodyPr/>
        <a:lstStyle/>
        <a:p>
          <a:r>
            <a:rPr lang="en-US" sz="1800" b="0" dirty="0"/>
            <a:t>Control valve is on the distribution line below the frost line</a:t>
          </a:r>
        </a:p>
      </dgm:t>
    </dgm:pt>
    <dgm:pt modelId="{3033A2B7-402D-4693-B3F6-4433795A5F87}" type="parTrans" cxnId="{2374CE73-85D1-47B5-9AD8-FADD9BD298B6}">
      <dgm:prSet/>
      <dgm:spPr/>
      <dgm:t>
        <a:bodyPr/>
        <a:lstStyle/>
        <a:p>
          <a:endParaRPr lang="en-US"/>
        </a:p>
      </dgm:t>
    </dgm:pt>
    <dgm:pt modelId="{618DC4AE-8D4C-477A-B81D-0330690D1311}" type="sibTrans" cxnId="{2374CE73-85D1-47B5-9AD8-FADD9BD298B6}">
      <dgm:prSet/>
      <dgm:spPr/>
      <dgm:t>
        <a:bodyPr/>
        <a:lstStyle/>
        <a:p>
          <a:endParaRPr lang="en-US"/>
        </a:p>
      </dgm:t>
    </dgm:pt>
    <dgm:pt modelId="{BE84956E-EDFF-4DFF-9F47-1DEA6124AD2E}">
      <dgm:prSet custT="1"/>
      <dgm:spPr/>
      <dgm:t>
        <a:bodyPr/>
        <a:lstStyle/>
        <a:p>
          <a:r>
            <a:rPr lang="en-US" sz="1800" b="0" dirty="0"/>
            <a:t>Stem nut used to open and close the control valve is located on top</a:t>
          </a:r>
        </a:p>
      </dgm:t>
    </dgm:pt>
    <dgm:pt modelId="{3C6B9B01-EEB7-4A5B-9502-3DAFDF7A6230}" type="parTrans" cxnId="{3709B3E7-9946-4526-8AB9-2A4347CFA1B0}">
      <dgm:prSet/>
      <dgm:spPr/>
      <dgm:t>
        <a:bodyPr/>
        <a:lstStyle/>
        <a:p>
          <a:endParaRPr lang="en-US"/>
        </a:p>
      </dgm:t>
    </dgm:pt>
    <dgm:pt modelId="{AC5F6284-600A-4B8E-B42B-B981F4C1004A}" type="sibTrans" cxnId="{3709B3E7-9946-4526-8AB9-2A4347CFA1B0}">
      <dgm:prSet/>
      <dgm:spPr/>
      <dgm:t>
        <a:bodyPr/>
        <a:lstStyle/>
        <a:p>
          <a:endParaRPr lang="en-US"/>
        </a:p>
      </dgm:t>
    </dgm:pt>
    <dgm:pt modelId="{611E0016-324D-4C01-AE5C-87A7AB665567}">
      <dgm:prSet custT="1"/>
      <dgm:spPr>
        <a:solidFill>
          <a:schemeClr val="accent6">
            <a:lumMod val="75000"/>
          </a:schemeClr>
        </a:solidFill>
      </dgm:spPr>
      <dgm:t>
        <a:bodyPr/>
        <a:lstStyle/>
        <a:p>
          <a:r>
            <a:rPr lang="en-US" sz="1800" b="0" dirty="0"/>
            <a:t>Any water remaining in a closed dry-barrel hydrant drains through a small drain valve that opens at the bottom</a:t>
          </a:r>
        </a:p>
      </dgm:t>
    </dgm:pt>
    <dgm:pt modelId="{C4C47018-4395-4116-82FB-BDBA80210A1A}" type="parTrans" cxnId="{FC8DCC93-FC2D-4F75-B87F-D49D493C9BFA}">
      <dgm:prSet/>
      <dgm:spPr/>
      <dgm:t>
        <a:bodyPr/>
        <a:lstStyle/>
        <a:p>
          <a:endParaRPr lang="en-US"/>
        </a:p>
      </dgm:t>
    </dgm:pt>
    <dgm:pt modelId="{E155807A-9122-43D7-8ABA-F5AE7D16575A}" type="sibTrans" cxnId="{FC8DCC93-FC2D-4F75-B87F-D49D493C9BFA}">
      <dgm:prSet/>
      <dgm:spPr/>
      <dgm:t>
        <a:bodyPr/>
        <a:lstStyle/>
        <a:p>
          <a:endParaRPr lang="en-US"/>
        </a:p>
      </dgm:t>
    </dgm:pt>
    <dgm:pt modelId="{26CBD49F-ABA4-4ADB-AAAE-FB32E08A098A}">
      <dgm:prSet custT="1"/>
      <dgm:spPr/>
      <dgm:t>
        <a:bodyPr/>
        <a:lstStyle/>
        <a:p>
          <a:r>
            <a:rPr lang="en-US" sz="1800" b="0" dirty="0"/>
            <a:t>Water flows into the hydrant only when a firefighter operates the stem nut</a:t>
          </a:r>
        </a:p>
      </dgm:t>
    </dgm:pt>
    <dgm:pt modelId="{250D8735-12B9-46CF-866D-BD79C2FFE35F}" type="parTrans" cxnId="{3D645627-F149-44ED-9433-D157B61BCD0A}">
      <dgm:prSet/>
      <dgm:spPr/>
      <dgm:t>
        <a:bodyPr/>
        <a:lstStyle/>
        <a:p>
          <a:endParaRPr lang="en-US"/>
        </a:p>
      </dgm:t>
    </dgm:pt>
    <dgm:pt modelId="{3A04AD20-120C-4709-A1CA-4EBB14F41036}" type="sibTrans" cxnId="{3D645627-F149-44ED-9433-D157B61BCD0A}">
      <dgm:prSet/>
      <dgm:spPr/>
      <dgm:t>
        <a:bodyPr/>
        <a:lstStyle/>
        <a:p>
          <a:endParaRPr lang="en-US"/>
        </a:p>
      </dgm:t>
    </dgm:pt>
    <dgm:pt modelId="{7D8CEDA6-25DE-4385-8DF1-5F4127DE2016}">
      <dgm:prSet custT="1"/>
      <dgm:spPr>
        <a:solidFill>
          <a:schemeClr val="accent6">
            <a:lumMod val="50000"/>
          </a:schemeClr>
        </a:solidFill>
      </dgm:spPr>
      <dgm:t>
        <a:bodyPr/>
        <a:lstStyle/>
        <a:p>
          <a:r>
            <a:rPr lang="en-US" sz="1800" b="0" dirty="0"/>
            <a:t>Use a hydrant wrench to turn the stem to opens/closes the valve </a:t>
          </a:r>
        </a:p>
      </dgm:t>
    </dgm:pt>
    <dgm:pt modelId="{8DCD5422-3C72-4A2C-9D05-3CE46BA139EE}" type="parTrans" cxnId="{E1DFA18F-3B1A-4AC0-8754-90E76B4FD6FF}">
      <dgm:prSet/>
      <dgm:spPr/>
      <dgm:t>
        <a:bodyPr/>
        <a:lstStyle/>
        <a:p>
          <a:endParaRPr lang="en-US"/>
        </a:p>
      </dgm:t>
    </dgm:pt>
    <dgm:pt modelId="{F255C0D5-7D3C-4B13-99EB-D19DBD1BA5DB}" type="sibTrans" cxnId="{E1DFA18F-3B1A-4AC0-8754-90E76B4FD6FF}">
      <dgm:prSet/>
      <dgm:spPr/>
      <dgm:t>
        <a:bodyPr/>
        <a:lstStyle/>
        <a:p>
          <a:endParaRPr lang="en-US"/>
        </a:p>
      </dgm:t>
    </dgm:pt>
    <dgm:pt modelId="{34EFD2F3-CCE3-4DDA-8313-63DFD99F0A6D}" type="pres">
      <dgm:prSet presAssocID="{6C328F18-7254-4CAC-82C3-1933633B19F9}" presName="linear" presStyleCnt="0">
        <dgm:presLayoutVars>
          <dgm:animLvl val="lvl"/>
          <dgm:resizeHandles val="exact"/>
        </dgm:presLayoutVars>
      </dgm:prSet>
      <dgm:spPr/>
      <dgm:t>
        <a:bodyPr/>
        <a:lstStyle/>
        <a:p>
          <a:endParaRPr lang="en-US"/>
        </a:p>
      </dgm:t>
    </dgm:pt>
    <dgm:pt modelId="{5FE0D948-FB27-46F8-BD2F-470700A9952B}" type="pres">
      <dgm:prSet presAssocID="{FAD06B36-5787-4E17-A427-2345D77A4B9F}" presName="parentText" presStyleLbl="node1" presStyleIdx="0" presStyleCnt="6">
        <dgm:presLayoutVars>
          <dgm:chMax val="0"/>
          <dgm:bulletEnabled val="1"/>
        </dgm:presLayoutVars>
      </dgm:prSet>
      <dgm:spPr/>
      <dgm:t>
        <a:bodyPr/>
        <a:lstStyle/>
        <a:p>
          <a:endParaRPr lang="en-US"/>
        </a:p>
      </dgm:t>
    </dgm:pt>
    <dgm:pt modelId="{A2024499-EEB4-4836-9A58-E0F021F149FE}" type="pres">
      <dgm:prSet presAssocID="{A2654721-8FA8-4FDA-A3D4-83BBA3483998}" presName="spacer" presStyleCnt="0"/>
      <dgm:spPr/>
    </dgm:pt>
    <dgm:pt modelId="{6015E3CE-75E5-4000-993E-D8D28D91D954}" type="pres">
      <dgm:prSet presAssocID="{12002179-3810-4AA7-A261-A0C7381C4721}" presName="parentText" presStyleLbl="node1" presStyleIdx="1" presStyleCnt="6">
        <dgm:presLayoutVars>
          <dgm:chMax val="0"/>
          <dgm:bulletEnabled val="1"/>
        </dgm:presLayoutVars>
      </dgm:prSet>
      <dgm:spPr/>
      <dgm:t>
        <a:bodyPr/>
        <a:lstStyle/>
        <a:p>
          <a:endParaRPr lang="en-US"/>
        </a:p>
      </dgm:t>
    </dgm:pt>
    <dgm:pt modelId="{5138BE06-47BB-4B0A-8C8F-4938A3EC3E63}" type="pres">
      <dgm:prSet presAssocID="{618DC4AE-8D4C-477A-B81D-0330690D1311}" presName="spacer" presStyleCnt="0"/>
      <dgm:spPr/>
    </dgm:pt>
    <dgm:pt modelId="{E144407A-3264-4B17-8F72-0596858418EC}" type="pres">
      <dgm:prSet presAssocID="{BE84956E-EDFF-4DFF-9F47-1DEA6124AD2E}" presName="parentText" presStyleLbl="node1" presStyleIdx="2" presStyleCnt="6">
        <dgm:presLayoutVars>
          <dgm:chMax val="0"/>
          <dgm:bulletEnabled val="1"/>
        </dgm:presLayoutVars>
      </dgm:prSet>
      <dgm:spPr/>
      <dgm:t>
        <a:bodyPr/>
        <a:lstStyle/>
        <a:p>
          <a:endParaRPr lang="en-US"/>
        </a:p>
      </dgm:t>
    </dgm:pt>
    <dgm:pt modelId="{9106B8C6-017D-4F83-8142-BB1F810AD111}" type="pres">
      <dgm:prSet presAssocID="{AC5F6284-600A-4B8E-B42B-B981F4C1004A}" presName="spacer" presStyleCnt="0"/>
      <dgm:spPr/>
    </dgm:pt>
    <dgm:pt modelId="{E6F550B7-C971-4F4B-87C6-87128A0480E7}" type="pres">
      <dgm:prSet presAssocID="{26CBD49F-ABA4-4ADB-AAAE-FB32E08A098A}" presName="parentText" presStyleLbl="node1" presStyleIdx="3" presStyleCnt="6">
        <dgm:presLayoutVars>
          <dgm:chMax val="0"/>
          <dgm:bulletEnabled val="1"/>
        </dgm:presLayoutVars>
      </dgm:prSet>
      <dgm:spPr/>
      <dgm:t>
        <a:bodyPr/>
        <a:lstStyle/>
        <a:p>
          <a:endParaRPr lang="en-US"/>
        </a:p>
      </dgm:t>
    </dgm:pt>
    <dgm:pt modelId="{39D6B448-99F3-4377-8AE9-D4ACB781192A}" type="pres">
      <dgm:prSet presAssocID="{3A04AD20-120C-4709-A1CA-4EBB14F41036}" presName="spacer" presStyleCnt="0"/>
      <dgm:spPr/>
    </dgm:pt>
    <dgm:pt modelId="{905D36D1-C376-40C1-A03A-39DB99B7B92B}" type="pres">
      <dgm:prSet presAssocID="{611E0016-324D-4C01-AE5C-87A7AB665567}" presName="parentText" presStyleLbl="node1" presStyleIdx="4" presStyleCnt="6">
        <dgm:presLayoutVars>
          <dgm:chMax val="0"/>
          <dgm:bulletEnabled val="1"/>
        </dgm:presLayoutVars>
      </dgm:prSet>
      <dgm:spPr/>
      <dgm:t>
        <a:bodyPr/>
        <a:lstStyle/>
        <a:p>
          <a:endParaRPr lang="en-US"/>
        </a:p>
      </dgm:t>
    </dgm:pt>
    <dgm:pt modelId="{DAC01557-5E2D-4791-9EF5-78B00D2F7954}" type="pres">
      <dgm:prSet presAssocID="{E155807A-9122-43D7-8ABA-F5AE7D16575A}" presName="spacer" presStyleCnt="0"/>
      <dgm:spPr/>
    </dgm:pt>
    <dgm:pt modelId="{3054417A-0136-4676-A03C-2EEA894BDEB1}" type="pres">
      <dgm:prSet presAssocID="{7D8CEDA6-25DE-4385-8DF1-5F4127DE2016}" presName="parentText" presStyleLbl="node1" presStyleIdx="5" presStyleCnt="6">
        <dgm:presLayoutVars>
          <dgm:chMax val="0"/>
          <dgm:bulletEnabled val="1"/>
        </dgm:presLayoutVars>
      </dgm:prSet>
      <dgm:spPr/>
      <dgm:t>
        <a:bodyPr/>
        <a:lstStyle/>
        <a:p>
          <a:endParaRPr lang="en-US"/>
        </a:p>
      </dgm:t>
    </dgm:pt>
  </dgm:ptLst>
  <dgm:cxnLst>
    <dgm:cxn modelId="{2374CE73-85D1-47B5-9AD8-FADD9BD298B6}" srcId="{6C328F18-7254-4CAC-82C3-1933633B19F9}" destId="{12002179-3810-4AA7-A261-A0C7381C4721}" srcOrd="1" destOrd="0" parTransId="{3033A2B7-402D-4693-B3F6-4433795A5F87}" sibTransId="{618DC4AE-8D4C-477A-B81D-0330690D1311}"/>
    <dgm:cxn modelId="{E571E181-4DDA-473C-AEAB-8DE25770EC4B}" type="presOf" srcId="{7D8CEDA6-25DE-4385-8DF1-5F4127DE2016}" destId="{3054417A-0136-4676-A03C-2EEA894BDEB1}" srcOrd="0" destOrd="0" presId="urn:microsoft.com/office/officeart/2005/8/layout/vList2"/>
    <dgm:cxn modelId="{1B3E7FE8-A206-4AE6-8F1E-BABF7302E4A9}" srcId="{6C328F18-7254-4CAC-82C3-1933633B19F9}" destId="{FAD06B36-5787-4E17-A427-2345D77A4B9F}" srcOrd="0" destOrd="0" parTransId="{9490DB4C-4B00-4CA1-B438-4990E8570812}" sibTransId="{A2654721-8FA8-4FDA-A3D4-83BBA3483998}"/>
    <dgm:cxn modelId="{3709B3E7-9946-4526-8AB9-2A4347CFA1B0}" srcId="{6C328F18-7254-4CAC-82C3-1933633B19F9}" destId="{BE84956E-EDFF-4DFF-9F47-1DEA6124AD2E}" srcOrd="2" destOrd="0" parTransId="{3C6B9B01-EEB7-4A5B-9502-3DAFDF7A6230}" sibTransId="{AC5F6284-600A-4B8E-B42B-B981F4C1004A}"/>
    <dgm:cxn modelId="{9AA91ABD-04C8-42DC-A2E0-B53B93EF5455}" type="presOf" srcId="{FAD06B36-5787-4E17-A427-2345D77A4B9F}" destId="{5FE0D948-FB27-46F8-BD2F-470700A9952B}" srcOrd="0" destOrd="0" presId="urn:microsoft.com/office/officeart/2005/8/layout/vList2"/>
    <dgm:cxn modelId="{E5495DE7-0EE0-4DD9-B9CA-6DD0E6BAADE7}" type="presOf" srcId="{6C328F18-7254-4CAC-82C3-1933633B19F9}" destId="{34EFD2F3-CCE3-4DDA-8313-63DFD99F0A6D}" srcOrd="0" destOrd="0" presId="urn:microsoft.com/office/officeart/2005/8/layout/vList2"/>
    <dgm:cxn modelId="{CB0898A7-F961-4793-925E-E4E0E7F21BCA}" type="presOf" srcId="{611E0016-324D-4C01-AE5C-87A7AB665567}" destId="{905D36D1-C376-40C1-A03A-39DB99B7B92B}" srcOrd="0" destOrd="0" presId="urn:microsoft.com/office/officeart/2005/8/layout/vList2"/>
    <dgm:cxn modelId="{E1DFA18F-3B1A-4AC0-8754-90E76B4FD6FF}" srcId="{6C328F18-7254-4CAC-82C3-1933633B19F9}" destId="{7D8CEDA6-25DE-4385-8DF1-5F4127DE2016}" srcOrd="5" destOrd="0" parTransId="{8DCD5422-3C72-4A2C-9D05-3CE46BA139EE}" sibTransId="{F255C0D5-7D3C-4B13-99EB-D19DBD1BA5DB}"/>
    <dgm:cxn modelId="{38F6AEE1-3794-4C70-8B90-B76B428AFA8F}" type="presOf" srcId="{BE84956E-EDFF-4DFF-9F47-1DEA6124AD2E}" destId="{E144407A-3264-4B17-8F72-0596858418EC}" srcOrd="0" destOrd="0" presId="urn:microsoft.com/office/officeart/2005/8/layout/vList2"/>
    <dgm:cxn modelId="{FC8DCC93-FC2D-4F75-B87F-D49D493C9BFA}" srcId="{6C328F18-7254-4CAC-82C3-1933633B19F9}" destId="{611E0016-324D-4C01-AE5C-87A7AB665567}" srcOrd="4" destOrd="0" parTransId="{C4C47018-4395-4116-82FB-BDBA80210A1A}" sibTransId="{E155807A-9122-43D7-8ABA-F5AE7D16575A}"/>
    <dgm:cxn modelId="{F1753BC1-134E-4769-8591-C536855E5361}" type="presOf" srcId="{12002179-3810-4AA7-A261-A0C7381C4721}" destId="{6015E3CE-75E5-4000-993E-D8D28D91D954}" srcOrd="0" destOrd="0" presId="urn:microsoft.com/office/officeart/2005/8/layout/vList2"/>
    <dgm:cxn modelId="{297CA81D-F3B0-47E3-A2F1-89A8ACE1DE88}" type="presOf" srcId="{26CBD49F-ABA4-4ADB-AAAE-FB32E08A098A}" destId="{E6F550B7-C971-4F4B-87C6-87128A0480E7}" srcOrd="0" destOrd="0" presId="urn:microsoft.com/office/officeart/2005/8/layout/vList2"/>
    <dgm:cxn modelId="{3D645627-F149-44ED-9433-D157B61BCD0A}" srcId="{6C328F18-7254-4CAC-82C3-1933633B19F9}" destId="{26CBD49F-ABA4-4ADB-AAAE-FB32E08A098A}" srcOrd="3" destOrd="0" parTransId="{250D8735-12B9-46CF-866D-BD79C2FFE35F}" sibTransId="{3A04AD20-120C-4709-A1CA-4EBB14F41036}"/>
    <dgm:cxn modelId="{9EDFE362-11B7-4001-ABFA-3BD79AB1C17D}" type="presParOf" srcId="{34EFD2F3-CCE3-4DDA-8313-63DFD99F0A6D}" destId="{5FE0D948-FB27-46F8-BD2F-470700A9952B}" srcOrd="0" destOrd="0" presId="urn:microsoft.com/office/officeart/2005/8/layout/vList2"/>
    <dgm:cxn modelId="{1C5A9FB8-747A-426F-B33C-A0C07A3D1FCC}" type="presParOf" srcId="{34EFD2F3-CCE3-4DDA-8313-63DFD99F0A6D}" destId="{A2024499-EEB4-4836-9A58-E0F021F149FE}" srcOrd="1" destOrd="0" presId="urn:microsoft.com/office/officeart/2005/8/layout/vList2"/>
    <dgm:cxn modelId="{27207D48-FC85-494B-9E7A-9602B3FC0C5F}" type="presParOf" srcId="{34EFD2F3-CCE3-4DDA-8313-63DFD99F0A6D}" destId="{6015E3CE-75E5-4000-993E-D8D28D91D954}" srcOrd="2" destOrd="0" presId="urn:microsoft.com/office/officeart/2005/8/layout/vList2"/>
    <dgm:cxn modelId="{FDD80FE2-6A99-43D3-8F1A-0AACE3ED6889}" type="presParOf" srcId="{34EFD2F3-CCE3-4DDA-8313-63DFD99F0A6D}" destId="{5138BE06-47BB-4B0A-8C8F-4938A3EC3E63}" srcOrd="3" destOrd="0" presId="urn:microsoft.com/office/officeart/2005/8/layout/vList2"/>
    <dgm:cxn modelId="{85CDA75D-4904-4881-9DDE-E83B673BAFB1}" type="presParOf" srcId="{34EFD2F3-CCE3-4DDA-8313-63DFD99F0A6D}" destId="{E144407A-3264-4B17-8F72-0596858418EC}" srcOrd="4" destOrd="0" presId="urn:microsoft.com/office/officeart/2005/8/layout/vList2"/>
    <dgm:cxn modelId="{32F1C399-0AF7-4637-9211-6A2B5037A244}" type="presParOf" srcId="{34EFD2F3-CCE3-4DDA-8313-63DFD99F0A6D}" destId="{9106B8C6-017D-4F83-8142-BB1F810AD111}" srcOrd="5" destOrd="0" presId="urn:microsoft.com/office/officeart/2005/8/layout/vList2"/>
    <dgm:cxn modelId="{E036ED8A-E7A4-45CD-8D64-5468019C87AC}" type="presParOf" srcId="{34EFD2F3-CCE3-4DDA-8313-63DFD99F0A6D}" destId="{E6F550B7-C971-4F4B-87C6-87128A0480E7}" srcOrd="6" destOrd="0" presId="urn:microsoft.com/office/officeart/2005/8/layout/vList2"/>
    <dgm:cxn modelId="{A4C9309D-53F5-4F30-A0DD-0DB5308A39E2}" type="presParOf" srcId="{34EFD2F3-CCE3-4DDA-8313-63DFD99F0A6D}" destId="{39D6B448-99F3-4377-8AE9-D4ACB781192A}" srcOrd="7" destOrd="0" presId="urn:microsoft.com/office/officeart/2005/8/layout/vList2"/>
    <dgm:cxn modelId="{1038DCE3-34BF-4A61-8FD8-413BDCF40605}" type="presParOf" srcId="{34EFD2F3-CCE3-4DDA-8313-63DFD99F0A6D}" destId="{905D36D1-C376-40C1-A03A-39DB99B7B92B}" srcOrd="8" destOrd="0" presId="urn:microsoft.com/office/officeart/2005/8/layout/vList2"/>
    <dgm:cxn modelId="{D8038AE6-9CE7-4B28-AE85-31C6FBA02A7E}" type="presParOf" srcId="{34EFD2F3-CCE3-4DDA-8313-63DFD99F0A6D}" destId="{DAC01557-5E2D-4791-9EF5-78B00D2F7954}" srcOrd="9" destOrd="0" presId="urn:microsoft.com/office/officeart/2005/8/layout/vList2"/>
    <dgm:cxn modelId="{532E0432-4449-41D9-A754-99F9E5F6780A}" type="presParOf" srcId="{34EFD2F3-CCE3-4DDA-8313-63DFD99F0A6D}" destId="{3054417A-0136-4676-A03C-2EEA894BDEB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C328F18-7254-4CAC-82C3-1933633B19F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AD06B36-5787-4E17-A427-2345D77A4B9F}">
      <dgm:prSet phldrT="[Text]" custT="1"/>
      <dgm:spPr/>
      <dgm:t>
        <a:bodyPr/>
        <a:lstStyle/>
        <a:p>
          <a:r>
            <a:rPr lang="en-US" sz="1800" b="0" dirty="0"/>
            <a:t>Used in mild climates</a:t>
          </a:r>
        </a:p>
      </dgm:t>
    </dgm:pt>
    <dgm:pt modelId="{9490DB4C-4B00-4CA1-B438-4990E8570812}" type="parTrans" cxnId="{1B3E7FE8-A206-4AE6-8F1E-BABF7302E4A9}">
      <dgm:prSet/>
      <dgm:spPr/>
      <dgm:t>
        <a:bodyPr/>
        <a:lstStyle/>
        <a:p>
          <a:endParaRPr lang="en-US"/>
        </a:p>
      </dgm:t>
    </dgm:pt>
    <dgm:pt modelId="{A2654721-8FA8-4FDA-A3D4-83BBA3483998}" type="sibTrans" cxnId="{1B3E7FE8-A206-4AE6-8F1E-BABF7302E4A9}">
      <dgm:prSet/>
      <dgm:spPr/>
      <dgm:t>
        <a:bodyPr/>
        <a:lstStyle/>
        <a:p>
          <a:endParaRPr lang="en-US"/>
        </a:p>
      </dgm:t>
    </dgm:pt>
    <dgm:pt modelId="{7FB1EE4A-DD02-4D48-B059-FBC87F5A090D}">
      <dgm:prSet phldrT="[Text]" custT="1"/>
      <dgm:spPr/>
      <dgm:t>
        <a:bodyPr/>
        <a:lstStyle/>
        <a:p>
          <a:r>
            <a:rPr lang="en-US" sz="1800" b="0" dirty="0"/>
            <a:t>Compression valves are usually at each outlet</a:t>
          </a:r>
        </a:p>
      </dgm:t>
    </dgm:pt>
    <dgm:pt modelId="{1840A820-258D-4664-8BAD-F3FBC861A856}" type="parTrans" cxnId="{3A14E892-9C9D-44AC-9DBA-8788CAD902BD}">
      <dgm:prSet/>
      <dgm:spPr/>
      <dgm:t>
        <a:bodyPr/>
        <a:lstStyle/>
        <a:p>
          <a:endParaRPr lang="en-US"/>
        </a:p>
      </dgm:t>
    </dgm:pt>
    <dgm:pt modelId="{41DE19A3-9108-4F22-8789-51174F900151}" type="sibTrans" cxnId="{3A14E892-9C9D-44AC-9DBA-8788CAD902BD}">
      <dgm:prSet/>
      <dgm:spPr/>
      <dgm:t>
        <a:bodyPr/>
        <a:lstStyle/>
        <a:p>
          <a:endParaRPr lang="en-US"/>
        </a:p>
      </dgm:t>
    </dgm:pt>
    <dgm:pt modelId="{FC57B4E8-E800-44B0-B26A-AD5D56EF8DED}">
      <dgm:prSet custT="1"/>
      <dgm:spPr>
        <a:solidFill>
          <a:schemeClr val="accent6">
            <a:lumMod val="50000"/>
          </a:schemeClr>
        </a:solidFill>
      </dgm:spPr>
      <dgm:t>
        <a:bodyPr/>
        <a:lstStyle/>
        <a:p>
          <a:r>
            <a:rPr lang="en-US" sz="1800" b="0" dirty="0"/>
            <a:t>Features the valve at the hose outlet</a:t>
          </a:r>
        </a:p>
      </dgm:t>
    </dgm:pt>
    <dgm:pt modelId="{0E99DE11-1C3B-43D4-875A-DF8567AD1F72}" type="parTrans" cxnId="{1F5CEC78-6978-4A69-9B1A-BDDC0EA8336D}">
      <dgm:prSet/>
      <dgm:spPr/>
      <dgm:t>
        <a:bodyPr/>
        <a:lstStyle/>
        <a:p>
          <a:endParaRPr lang="en-US"/>
        </a:p>
      </dgm:t>
    </dgm:pt>
    <dgm:pt modelId="{5A3DB2C2-8A07-4076-B177-49E3AF4C1D81}" type="sibTrans" cxnId="{1F5CEC78-6978-4A69-9B1A-BDDC0EA8336D}">
      <dgm:prSet/>
      <dgm:spPr/>
      <dgm:t>
        <a:bodyPr/>
        <a:lstStyle/>
        <a:p>
          <a:endParaRPr lang="en-US"/>
        </a:p>
      </dgm:t>
    </dgm:pt>
    <dgm:pt modelId="{81CB4CC1-E8FF-4F0C-8284-5E25376A524E}">
      <dgm:prSet phldrT="[Text]" custT="1"/>
      <dgm:spPr/>
      <dgm:t>
        <a:bodyPr/>
        <a:lstStyle/>
        <a:p>
          <a:r>
            <a:rPr lang="en-US" sz="1800" b="0" dirty="0"/>
            <a:t>Water remains in the hydrant at all times</a:t>
          </a:r>
        </a:p>
      </dgm:t>
    </dgm:pt>
    <dgm:pt modelId="{1E43EFAD-68E2-4E4A-9290-BAB2B5359EBE}" type="parTrans" cxnId="{19A4BB3C-427C-4C89-808D-C5B2D84C5901}">
      <dgm:prSet/>
      <dgm:spPr/>
      <dgm:t>
        <a:bodyPr/>
        <a:lstStyle/>
        <a:p>
          <a:endParaRPr lang="en-US"/>
        </a:p>
      </dgm:t>
    </dgm:pt>
    <dgm:pt modelId="{6583F9B3-B295-4699-BAE5-A297B993AECD}" type="sibTrans" cxnId="{19A4BB3C-427C-4C89-808D-C5B2D84C5901}">
      <dgm:prSet/>
      <dgm:spPr/>
      <dgm:t>
        <a:bodyPr/>
        <a:lstStyle/>
        <a:p>
          <a:endParaRPr lang="en-US"/>
        </a:p>
      </dgm:t>
    </dgm:pt>
    <dgm:pt modelId="{132C5B8A-1274-4247-B137-063C1DD68AEF}">
      <dgm:prSet phldrT="[Text]" custT="1"/>
      <dgm:spPr>
        <a:solidFill>
          <a:schemeClr val="accent6">
            <a:lumMod val="75000"/>
          </a:schemeClr>
        </a:solidFill>
      </dgm:spPr>
      <dgm:t>
        <a:bodyPr/>
        <a:lstStyle/>
        <a:p>
          <a:r>
            <a:rPr lang="en-US" sz="1800" b="0" dirty="0"/>
            <a:t>May be another control valve in the top of the hydrant to control the water flow to all outlets</a:t>
          </a:r>
        </a:p>
      </dgm:t>
    </dgm:pt>
    <dgm:pt modelId="{03B18AB7-0628-47D9-BE5C-15D0D472F475}" type="parTrans" cxnId="{3418C9EB-FC56-4520-A661-B87AF8711ABF}">
      <dgm:prSet/>
      <dgm:spPr/>
      <dgm:t>
        <a:bodyPr/>
        <a:lstStyle/>
        <a:p>
          <a:endParaRPr lang="en-US"/>
        </a:p>
      </dgm:t>
    </dgm:pt>
    <dgm:pt modelId="{0D0B70C8-C49E-4ABA-9693-EE0B08B7B84F}" type="sibTrans" cxnId="{3418C9EB-FC56-4520-A661-B87AF8711ABF}">
      <dgm:prSet/>
      <dgm:spPr/>
      <dgm:t>
        <a:bodyPr/>
        <a:lstStyle/>
        <a:p>
          <a:endParaRPr lang="en-US"/>
        </a:p>
      </dgm:t>
    </dgm:pt>
    <dgm:pt modelId="{34EFD2F3-CCE3-4DDA-8313-63DFD99F0A6D}" type="pres">
      <dgm:prSet presAssocID="{6C328F18-7254-4CAC-82C3-1933633B19F9}" presName="linear" presStyleCnt="0">
        <dgm:presLayoutVars>
          <dgm:animLvl val="lvl"/>
          <dgm:resizeHandles val="exact"/>
        </dgm:presLayoutVars>
      </dgm:prSet>
      <dgm:spPr/>
      <dgm:t>
        <a:bodyPr/>
        <a:lstStyle/>
        <a:p>
          <a:endParaRPr lang="en-US"/>
        </a:p>
      </dgm:t>
    </dgm:pt>
    <dgm:pt modelId="{5FE0D948-FB27-46F8-BD2F-470700A9952B}" type="pres">
      <dgm:prSet presAssocID="{FAD06B36-5787-4E17-A427-2345D77A4B9F}" presName="parentText" presStyleLbl="node1" presStyleIdx="0" presStyleCnt="5">
        <dgm:presLayoutVars>
          <dgm:chMax val="0"/>
          <dgm:bulletEnabled val="1"/>
        </dgm:presLayoutVars>
      </dgm:prSet>
      <dgm:spPr/>
      <dgm:t>
        <a:bodyPr/>
        <a:lstStyle/>
        <a:p>
          <a:endParaRPr lang="en-US"/>
        </a:p>
      </dgm:t>
    </dgm:pt>
    <dgm:pt modelId="{A2024499-EEB4-4836-9A58-E0F021F149FE}" type="pres">
      <dgm:prSet presAssocID="{A2654721-8FA8-4FDA-A3D4-83BBA3483998}" presName="spacer" presStyleCnt="0"/>
      <dgm:spPr/>
    </dgm:pt>
    <dgm:pt modelId="{36012545-8059-43F6-AF89-82B45592F22E}" type="pres">
      <dgm:prSet presAssocID="{81CB4CC1-E8FF-4F0C-8284-5E25376A524E}" presName="parentText" presStyleLbl="node1" presStyleIdx="1" presStyleCnt="5">
        <dgm:presLayoutVars>
          <dgm:chMax val="0"/>
          <dgm:bulletEnabled val="1"/>
        </dgm:presLayoutVars>
      </dgm:prSet>
      <dgm:spPr/>
      <dgm:t>
        <a:bodyPr/>
        <a:lstStyle/>
        <a:p>
          <a:endParaRPr lang="en-US"/>
        </a:p>
      </dgm:t>
    </dgm:pt>
    <dgm:pt modelId="{CB25D8D5-09D4-4F11-A9E9-24EDFF4D39BA}" type="pres">
      <dgm:prSet presAssocID="{6583F9B3-B295-4699-BAE5-A297B993AECD}" presName="spacer" presStyleCnt="0"/>
      <dgm:spPr/>
    </dgm:pt>
    <dgm:pt modelId="{77FA8E05-8FAB-4172-B041-8B1EB368F8E9}" type="pres">
      <dgm:prSet presAssocID="{7FB1EE4A-DD02-4D48-B059-FBC87F5A090D}" presName="parentText" presStyleLbl="node1" presStyleIdx="2" presStyleCnt="5">
        <dgm:presLayoutVars>
          <dgm:chMax val="0"/>
          <dgm:bulletEnabled val="1"/>
        </dgm:presLayoutVars>
      </dgm:prSet>
      <dgm:spPr/>
      <dgm:t>
        <a:bodyPr/>
        <a:lstStyle/>
        <a:p>
          <a:endParaRPr lang="en-US"/>
        </a:p>
      </dgm:t>
    </dgm:pt>
    <dgm:pt modelId="{DBDB748E-E0AC-4BB6-8B23-E712278B095A}" type="pres">
      <dgm:prSet presAssocID="{41DE19A3-9108-4F22-8789-51174F900151}" presName="spacer" presStyleCnt="0"/>
      <dgm:spPr/>
    </dgm:pt>
    <dgm:pt modelId="{479C9ACA-E03C-4122-B861-0D5F025BB649}" type="pres">
      <dgm:prSet presAssocID="{132C5B8A-1274-4247-B137-063C1DD68AEF}" presName="parentText" presStyleLbl="node1" presStyleIdx="3" presStyleCnt="5" custScaleY="116117">
        <dgm:presLayoutVars>
          <dgm:chMax val="0"/>
          <dgm:bulletEnabled val="1"/>
        </dgm:presLayoutVars>
      </dgm:prSet>
      <dgm:spPr/>
      <dgm:t>
        <a:bodyPr/>
        <a:lstStyle/>
        <a:p>
          <a:endParaRPr lang="en-US"/>
        </a:p>
      </dgm:t>
    </dgm:pt>
    <dgm:pt modelId="{7B4F4229-AF15-4E82-8F4B-D233CD83647A}" type="pres">
      <dgm:prSet presAssocID="{0D0B70C8-C49E-4ABA-9693-EE0B08B7B84F}" presName="spacer" presStyleCnt="0"/>
      <dgm:spPr/>
    </dgm:pt>
    <dgm:pt modelId="{B65740E4-0725-4662-BB56-01FE9E765E5D}" type="pres">
      <dgm:prSet presAssocID="{FC57B4E8-E800-44B0-B26A-AD5D56EF8DED}" presName="parentText" presStyleLbl="node1" presStyleIdx="4" presStyleCnt="5">
        <dgm:presLayoutVars>
          <dgm:chMax val="0"/>
          <dgm:bulletEnabled val="1"/>
        </dgm:presLayoutVars>
      </dgm:prSet>
      <dgm:spPr/>
      <dgm:t>
        <a:bodyPr/>
        <a:lstStyle/>
        <a:p>
          <a:endParaRPr lang="en-US"/>
        </a:p>
      </dgm:t>
    </dgm:pt>
  </dgm:ptLst>
  <dgm:cxnLst>
    <dgm:cxn modelId="{0CF4FE6A-7295-4E8A-A34D-EDE1A0EC9A93}" type="presOf" srcId="{FAD06B36-5787-4E17-A427-2345D77A4B9F}" destId="{5FE0D948-FB27-46F8-BD2F-470700A9952B}" srcOrd="0" destOrd="0" presId="urn:microsoft.com/office/officeart/2005/8/layout/vList2"/>
    <dgm:cxn modelId="{1B3E7FE8-A206-4AE6-8F1E-BABF7302E4A9}" srcId="{6C328F18-7254-4CAC-82C3-1933633B19F9}" destId="{FAD06B36-5787-4E17-A427-2345D77A4B9F}" srcOrd="0" destOrd="0" parTransId="{9490DB4C-4B00-4CA1-B438-4990E8570812}" sibTransId="{A2654721-8FA8-4FDA-A3D4-83BBA3483998}"/>
    <dgm:cxn modelId="{19A4BB3C-427C-4C89-808D-C5B2D84C5901}" srcId="{6C328F18-7254-4CAC-82C3-1933633B19F9}" destId="{81CB4CC1-E8FF-4F0C-8284-5E25376A524E}" srcOrd="1" destOrd="0" parTransId="{1E43EFAD-68E2-4E4A-9290-BAB2B5359EBE}" sibTransId="{6583F9B3-B295-4699-BAE5-A297B993AECD}"/>
    <dgm:cxn modelId="{F3AC633A-7C26-47A5-8533-CE8F47985D9D}" type="presOf" srcId="{132C5B8A-1274-4247-B137-063C1DD68AEF}" destId="{479C9ACA-E03C-4122-B861-0D5F025BB649}" srcOrd="0" destOrd="0" presId="urn:microsoft.com/office/officeart/2005/8/layout/vList2"/>
    <dgm:cxn modelId="{5498B43E-5C5E-4811-81CF-BD56F73E6E97}" type="presOf" srcId="{6C328F18-7254-4CAC-82C3-1933633B19F9}" destId="{34EFD2F3-CCE3-4DDA-8313-63DFD99F0A6D}" srcOrd="0" destOrd="0" presId="urn:microsoft.com/office/officeart/2005/8/layout/vList2"/>
    <dgm:cxn modelId="{10F0C7C1-499B-4DFD-BB92-6F8E32683ED7}" type="presOf" srcId="{7FB1EE4A-DD02-4D48-B059-FBC87F5A090D}" destId="{77FA8E05-8FAB-4172-B041-8B1EB368F8E9}" srcOrd="0" destOrd="0" presId="urn:microsoft.com/office/officeart/2005/8/layout/vList2"/>
    <dgm:cxn modelId="{1F5CEC78-6978-4A69-9B1A-BDDC0EA8336D}" srcId="{6C328F18-7254-4CAC-82C3-1933633B19F9}" destId="{FC57B4E8-E800-44B0-B26A-AD5D56EF8DED}" srcOrd="4" destOrd="0" parTransId="{0E99DE11-1C3B-43D4-875A-DF8567AD1F72}" sibTransId="{5A3DB2C2-8A07-4076-B177-49E3AF4C1D81}"/>
    <dgm:cxn modelId="{CF0DD7FF-5509-4BC1-8109-0B8883632BDE}" type="presOf" srcId="{81CB4CC1-E8FF-4F0C-8284-5E25376A524E}" destId="{36012545-8059-43F6-AF89-82B45592F22E}" srcOrd="0" destOrd="0" presId="urn:microsoft.com/office/officeart/2005/8/layout/vList2"/>
    <dgm:cxn modelId="{3418C9EB-FC56-4520-A661-B87AF8711ABF}" srcId="{6C328F18-7254-4CAC-82C3-1933633B19F9}" destId="{132C5B8A-1274-4247-B137-063C1DD68AEF}" srcOrd="3" destOrd="0" parTransId="{03B18AB7-0628-47D9-BE5C-15D0D472F475}" sibTransId="{0D0B70C8-C49E-4ABA-9693-EE0B08B7B84F}"/>
    <dgm:cxn modelId="{3A14E892-9C9D-44AC-9DBA-8788CAD902BD}" srcId="{6C328F18-7254-4CAC-82C3-1933633B19F9}" destId="{7FB1EE4A-DD02-4D48-B059-FBC87F5A090D}" srcOrd="2" destOrd="0" parTransId="{1840A820-258D-4664-8BAD-F3FBC861A856}" sibTransId="{41DE19A3-9108-4F22-8789-51174F900151}"/>
    <dgm:cxn modelId="{48B02799-08C7-4084-94AF-C248C1BC4DAD}" type="presOf" srcId="{FC57B4E8-E800-44B0-B26A-AD5D56EF8DED}" destId="{B65740E4-0725-4662-BB56-01FE9E765E5D}" srcOrd="0" destOrd="0" presId="urn:microsoft.com/office/officeart/2005/8/layout/vList2"/>
    <dgm:cxn modelId="{27F658FD-A9D1-4B05-B263-C25802BA30D3}" type="presParOf" srcId="{34EFD2F3-CCE3-4DDA-8313-63DFD99F0A6D}" destId="{5FE0D948-FB27-46F8-BD2F-470700A9952B}" srcOrd="0" destOrd="0" presId="urn:microsoft.com/office/officeart/2005/8/layout/vList2"/>
    <dgm:cxn modelId="{73A42909-7DC4-4965-AD5C-98337FC735CE}" type="presParOf" srcId="{34EFD2F3-CCE3-4DDA-8313-63DFD99F0A6D}" destId="{A2024499-EEB4-4836-9A58-E0F021F149FE}" srcOrd="1" destOrd="0" presId="urn:microsoft.com/office/officeart/2005/8/layout/vList2"/>
    <dgm:cxn modelId="{AF425D95-6A94-40AC-90A3-1B5352D0AA6C}" type="presParOf" srcId="{34EFD2F3-CCE3-4DDA-8313-63DFD99F0A6D}" destId="{36012545-8059-43F6-AF89-82B45592F22E}" srcOrd="2" destOrd="0" presId="urn:microsoft.com/office/officeart/2005/8/layout/vList2"/>
    <dgm:cxn modelId="{2A23B250-1A9E-49F8-B834-931CDB1EA39D}" type="presParOf" srcId="{34EFD2F3-CCE3-4DDA-8313-63DFD99F0A6D}" destId="{CB25D8D5-09D4-4F11-A9E9-24EDFF4D39BA}" srcOrd="3" destOrd="0" presId="urn:microsoft.com/office/officeart/2005/8/layout/vList2"/>
    <dgm:cxn modelId="{09BD5219-B7D5-434D-8D0B-4037E706846B}" type="presParOf" srcId="{34EFD2F3-CCE3-4DDA-8313-63DFD99F0A6D}" destId="{77FA8E05-8FAB-4172-B041-8B1EB368F8E9}" srcOrd="4" destOrd="0" presId="urn:microsoft.com/office/officeart/2005/8/layout/vList2"/>
    <dgm:cxn modelId="{9CDBEADF-780F-4981-970A-2E2D8F0A860D}" type="presParOf" srcId="{34EFD2F3-CCE3-4DDA-8313-63DFD99F0A6D}" destId="{DBDB748E-E0AC-4BB6-8B23-E712278B095A}" srcOrd="5" destOrd="0" presId="urn:microsoft.com/office/officeart/2005/8/layout/vList2"/>
    <dgm:cxn modelId="{A20EEF16-FA1B-416F-8F40-77D0FA29FBE0}" type="presParOf" srcId="{34EFD2F3-CCE3-4DDA-8313-63DFD99F0A6D}" destId="{479C9ACA-E03C-4122-B861-0D5F025BB649}" srcOrd="6" destOrd="0" presId="urn:microsoft.com/office/officeart/2005/8/layout/vList2"/>
    <dgm:cxn modelId="{CA79B13C-1468-410A-A0B9-78A00555BEC8}" type="presParOf" srcId="{34EFD2F3-CCE3-4DDA-8313-63DFD99F0A6D}" destId="{7B4F4229-AF15-4E82-8F4B-D233CD83647A}" srcOrd="7" destOrd="0" presId="urn:microsoft.com/office/officeart/2005/8/layout/vList2"/>
    <dgm:cxn modelId="{9DD03217-603C-4C9B-8AC8-6F7A3B66592E}" type="presParOf" srcId="{34EFD2F3-CCE3-4DDA-8313-63DFD99F0A6D}" destId="{B65740E4-0725-4662-BB56-01FE9E765E5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C50072B-03F0-46A3-81A4-B1B8A37E5FB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2000" b="0" dirty="0"/>
            <a:t>At least one large (4- or 4½-inch [100 mm or 115 mm]) outlet, often referred to as the steamer connection or pumper outlet connection</a:t>
          </a:r>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7DD4BE86-50BF-40F4-8B98-700633A6483D}">
      <dgm:prSet custT="1"/>
      <dgm:spPr>
        <a:solidFill>
          <a:schemeClr val="accent6">
            <a:lumMod val="75000"/>
          </a:schemeClr>
        </a:solidFill>
      </dgm:spPr>
      <dgm:t>
        <a:bodyPr/>
        <a:lstStyle/>
        <a:p>
          <a:r>
            <a:rPr lang="en-US" sz="2000" b="0" dirty="0"/>
            <a:t>Two hose outlet nozzles for 2½-inch (65 mm) couplings</a:t>
          </a:r>
        </a:p>
      </dgm:t>
    </dgm:pt>
    <dgm:pt modelId="{3DFF29F0-B378-42E8-929E-17FDB2362264}" type="parTrans" cxnId="{C832CDC3-8DC2-4133-B967-84D49DC1D493}">
      <dgm:prSet/>
      <dgm:spPr/>
      <dgm:t>
        <a:bodyPr/>
        <a:lstStyle/>
        <a:p>
          <a:endParaRPr lang="en-US"/>
        </a:p>
      </dgm:t>
    </dgm:pt>
    <dgm:pt modelId="{12B0FDA4-3987-4603-A680-6BB253312F9C}" type="sibTrans" cxnId="{C832CDC3-8DC2-4133-B967-84D49DC1D493}">
      <dgm:prSet/>
      <dgm:spPr/>
      <dgm:t>
        <a:bodyPr/>
        <a:lstStyle/>
        <a:p>
          <a:endParaRPr lang="en-US"/>
        </a:p>
      </dgm:t>
    </dgm:pt>
    <dgm:pt modelId="{A9B09F4C-5A9C-4B86-B4A8-E5ECFEA3116F}" type="pres">
      <dgm:prSet presAssocID="{7C50072B-03F0-46A3-81A4-B1B8A37E5FB4}" presName="diagram" presStyleCnt="0">
        <dgm:presLayoutVars>
          <dgm:dir/>
          <dgm:resizeHandles val="exact"/>
        </dgm:presLayoutVars>
      </dgm:prSet>
      <dgm:spPr/>
      <dgm:t>
        <a:bodyPr/>
        <a:lstStyle/>
        <a:p>
          <a:endParaRPr lang="en-US"/>
        </a:p>
      </dgm:t>
    </dgm:pt>
    <dgm:pt modelId="{718EB4F1-585F-4805-AC6E-F2994052E908}" type="pres">
      <dgm:prSet presAssocID="{9A988DA3-F134-40CA-A0CD-914179194193}" presName="node" presStyleLbl="node1" presStyleIdx="0" presStyleCnt="2">
        <dgm:presLayoutVars>
          <dgm:bulletEnabled val="1"/>
        </dgm:presLayoutVars>
      </dgm:prSet>
      <dgm:spPr/>
      <dgm:t>
        <a:bodyPr/>
        <a:lstStyle/>
        <a:p>
          <a:endParaRPr lang="en-US"/>
        </a:p>
      </dgm:t>
    </dgm:pt>
    <dgm:pt modelId="{6299BBD0-C341-4190-9C44-09563585C812}" type="pres">
      <dgm:prSet presAssocID="{4AA05F6B-1C81-4D8F-8877-11025AD4A810}" presName="sibTrans" presStyleCnt="0"/>
      <dgm:spPr/>
    </dgm:pt>
    <dgm:pt modelId="{C2483B33-838E-4DCF-AEC8-11B32F0560F3}" type="pres">
      <dgm:prSet presAssocID="{7DD4BE86-50BF-40F4-8B98-700633A6483D}" presName="node" presStyleLbl="node1" presStyleIdx="1" presStyleCnt="2">
        <dgm:presLayoutVars>
          <dgm:bulletEnabled val="1"/>
        </dgm:presLayoutVars>
      </dgm:prSet>
      <dgm:spPr/>
      <dgm:t>
        <a:bodyPr/>
        <a:lstStyle/>
        <a:p>
          <a:endParaRPr lang="en-US"/>
        </a:p>
      </dgm:t>
    </dgm:pt>
  </dgm:ptLst>
  <dgm:cxnLst>
    <dgm:cxn modelId="{FA790E1A-A61F-4CB4-A0AF-2B769A3FE55D}" type="presOf" srcId="{7DD4BE86-50BF-40F4-8B98-700633A6483D}" destId="{C2483B33-838E-4DCF-AEC8-11B32F0560F3}" srcOrd="0" destOrd="0" presId="urn:microsoft.com/office/officeart/2005/8/layout/default"/>
    <dgm:cxn modelId="{2D3D68AD-F9C5-449E-9A18-DC6C7BF4EA8C}" type="presOf" srcId="{9A988DA3-F134-40CA-A0CD-914179194193}" destId="{718EB4F1-585F-4805-AC6E-F2994052E908}" srcOrd="0" destOrd="0" presId="urn:microsoft.com/office/officeart/2005/8/layout/default"/>
    <dgm:cxn modelId="{66060F11-81E1-4E73-B832-326BEDFE2EF8}" type="presOf" srcId="{7C50072B-03F0-46A3-81A4-B1B8A37E5FB4}" destId="{A9B09F4C-5A9C-4B86-B4A8-E5ECFEA3116F}" srcOrd="0" destOrd="0" presId="urn:microsoft.com/office/officeart/2005/8/layout/default"/>
    <dgm:cxn modelId="{34BF4243-9EF9-471F-A985-8AD6EB0B7953}" srcId="{7C50072B-03F0-46A3-81A4-B1B8A37E5FB4}" destId="{9A988DA3-F134-40CA-A0CD-914179194193}" srcOrd="0" destOrd="0" parTransId="{E6C1632C-0AB5-4EFE-AB9C-94B23EB98F55}" sibTransId="{4AA05F6B-1C81-4D8F-8877-11025AD4A810}"/>
    <dgm:cxn modelId="{C832CDC3-8DC2-4133-B967-84D49DC1D493}" srcId="{7C50072B-03F0-46A3-81A4-B1B8A37E5FB4}" destId="{7DD4BE86-50BF-40F4-8B98-700633A6483D}" srcOrd="1" destOrd="0" parTransId="{3DFF29F0-B378-42E8-929E-17FDB2362264}" sibTransId="{12B0FDA4-3987-4603-A680-6BB253312F9C}"/>
    <dgm:cxn modelId="{F304F469-8159-4337-A08C-90F88C9E8FFF}" type="presParOf" srcId="{A9B09F4C-5A9C-4B86-B4A8-E5ECFEA3116F}" destId="{718EB4F1-585F-4805-AC6E-F2994052E908}" srcOrd="0" destOrd="0" presId="urn:microsoft.com/office/officeart/2005/8/layout/default"/>
    <dgm:cxn modelId="{B8CDBF00-BC8D-4DF2-A259-C42E33032C5E}" type="presParOf" srcId="{A9B09F4C-5A9C-4B86-B4A8-E5ECFEA3116F}" destId="{6299BBD0-C341-4190-9C44-09563585C812}" srcOrd="1" destOrd="0" presId="urn:microsoft.com/office/officeart/2005/8/layout/default"/>
    <dgm:cxn modelId="{3CC75929-54D3-4966-B6CA-70D9C5EBF5CB}" type="presParOf" srcId="{A9B09F4C-5A9C-4B86-B4A8-E5ECFEA3116F}" destId="{C2483B33-838E-4DCF-AEC8-11B32F0560F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1800" b="0" u="none" dirty="0"/>
            <a:t>S</a:t>
          </a:r>
          <a:r>
            <a:rPr lang="x-none" sz="1800" b="0" u="none"/>
            <a:t>hould occur at least once a year</a:t>
          </a:r>
          <a:endParaRPr lang="en-US" sz="1800" b="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EEFDD3DA-FC29-4024-B123-2CACE6CF9F3F}">
      <dgm:prSet custT="1"/>
      <dgm:spPr/>
      <dgm:t>
        <a:bodyPr/>
        <a:lstStyle/>
        <a:p>
          <a:r>
            <a:rPr lang="x-none" sz="2000" b="0" u="none" dirty="0"/>
            <a:t>In some jurisdictions, fire companies perform these inspections</a:t>
          </a:r>
          <a:endParaRPr lang="en-US" sz="2000" b="0" u="none" dirty="0"/>
        </a:p>
      </dgm:t>
    </dgm:pt>
    <dgm:pt modelId="{CEA5879B-B181-4B49-A1D1-C162D327211B}" type="parTrans" cxnId="{AEF4AAA8-A77E-4DE4-88BB-C592B168860E}">
      <dgm:prSet/>
      <dgm:spPr/>
      <dgm:t>
        <a:bodyPr/>
        <a:lstStyle/>
        <a:p>
          <a:endParaRPr lang="en-US"/>
        </a:p>
      </dgm:t>
    </dgm:pt>
    <dgm:pt modelId="{D2C0F551-45F5-4169-B9EF-DADBE2765256}" type="sibTrans" cxnId="{AEF4AAA8-A77E-4DE4-88BB-C592B168860E}">
      <dgm:prSet/>
      <dgm:spPr/>
      <dgm:t>
        <a:bodyPr/>
        <a:lstStyle/>
        <a:p>
          <a:endParaRPr lang="en-US"/>
        </a:p>
      </dgm:t>
    </dgm:pt>
    <dgm:pt modelId="{EE3E1543-26A5-4DFF-ADE9-2013CC28C93B}">
      <dgm:prSet custT="1"/>
      <dgm:spPr/>
      <dgm:t>
        <a:bodyPr/>
        <a:lstStyle/>
        <a:p>
          <a:r>
            <a:rPr lang="x-none" sz="2000" b="0" u="none" dirty="0"/>
            <a:t>Records of hydrant inspections and maintenance performed should be maintained </a:t>
          </a:r>
          <a:endParaRPr lang="en-US" sz="2000" b="0" u="none" dirty="0"/>
        </a:p>
      </dgm:t>
    </dgm:pt>
    <dgm:pt modelId="{43A01B40-1702-4DFB-99C3-B6E32635FC7E}" type="parTrans" cxnId="{7252858C-B090-4FBF-9420-640BB419F0CF}">
      <dgm:prSet/>
      <dgm:spPr/>
      <dgm:t>
        <a:bodyPr/>
        <a:lstStyle/>
        <a:p>
          <a:endParaRPr lang="en-US"/>
        </a:p>
      </dgm:t>
    </dgm:pt>
    <dgm:pt modelId="{4F770956-0555-4838-AB5F-CD58F9550CDC}" type="sibTrans" cxnId="{7252858C-B090-4FBF-9420-640BB419F0CF}">
      <dgm:prSet/>
      <dgm:spPr/>
      <dgm:t>
        <a:bodyPr/>
        <a:lstStyle/>
        <a:p>
          <a:endParaRPr lang="en-US"/>
        </a:p>
      </dgm:t>
    </dgm:pt>
    <dgm:pt modelId="{14FE7677-31E2-464E-ABC7-F5900BFD8A0C}">
      <dgm:prSet custT="1"/>
      <dgm:spPr>
        <a:solidFill>
          <a:schemeClr val="accent6">
            <a:lumMod val="75000"/>
          </a:schemeClr>
        </a:solidFill>
      </dgm:spPr>
      <dgm:t>
        <a:bodyPr/>
        <a:lstStyle/>
        <a:p>
          <a:r>
            <a:rPr lang="x-none" sz="2000" b="0" u="none" dirty="0"/>
            <a:t>Inspectors need accurate reports of observations and tests to evaluate </a:t>
          </a:r>
          <a:r>
            <a:rPr lang="x-none" sz="2000" b="0" u="none" dirty="0" smtClean="0"/>
            <a:t>operational </a:t>
          </a:r>
          <a:r>
            <a:rPr lang="x-none" sz="2000" b="0" u="none" dirty="0"/>
            <a:t>readiness</a:t>
          </a:r>
          <a:endParaRPr lang="en-US" sz="2000" b="0" u="none" dirty="0"/>
        </a:p>
      </dgm:t>
    </dgm:pt>
    <dgm:pt modelId="{E1DCA0DF-87BE-464C-AFB3-0A05E654E5DD}" type="parTrans" cxnId="{16E6BC81-5AB4-4ADA-B954-7B7591123FA5}">
      <dgm:prSet/>
      <dgm:spPr/>
      <dgm:t>
        <a:bodyPr/>
        <a:lstStyle/>
        <a:p>
          <a:endParaRPr lang="en-US"/>
        </a:p>
      </dgm:t>
    </dgm:pt>
    <dgm:pt modelId="{743F91DC-B66D-477F-8E7A-E4979FB3B76E}" type="sibTrans" cxnId="{16E6BC81-5AB4-4ADA-B954-7B7591123FA5}">
      <dgm:prSet/>
      <dgm:spPr/>
      <dgm:t>
        <a:bodyPr/>
        <a:lstStyle/>
        <a:p>
          <a:endParaRPr lang="en-US"/>
        </a:p>
      </dgm:t>
    </dgm:pt>
    <dgm:pt modelId="{5C1C52D3-D3A8-4164-AC36-62676157E0C0}">
      <dgm:prSet custT="1"/>
      <dgm:spPr>
        <a:solidFill>
          <a:schemeClr val="accent6">
            <a:lumMod val="50000"/>
          </a:schemeClr>
        </a:solidFill>
      </dgm:spPr>
      <dgm:t>
        <a:bodyPr/>
        <a:lstStyle/>
        <a:p>
          <a:r>
            <a:rPr lang="en-US" sz="2000" b="0" u="none" dirty="0"/>
            <a:t>Hydrants m</a:t>
          </a:r>
          <a:r>
            <a:rPr lang="x-none" sz="2000" b="0" u="none" dirty="0"/>
            <a:t>ay be painted to designate ownership </a:t>
          </a:r>
          <a:r>
            <a:rPr lang="en-US" sz="2000" b="0" u="none" dirty="0"/>
            <a:t>and</a:t>
          </a:r>
          <a:r>
            <a:rPr lang="x-none" sz="2000" b="0" u="none" dirty="0"/>
            <a:t> flow capacity</a:t>
          </a:r>
          <a:endParaRPr lang="en-US" sz="2000" b="0" u="none" dirty="0"/>
        </a:p>
      </dgm:t>
    </dgm:pt>
    <dgm:pt modelId="{5BEB9760-451A-4740-97EE-C32C53AC8BF3}" type="parTrans" cxnId="{5175D2D5-2115-4D16-8118-C4CD4CB75EE1}">
      <dgm:prSet/>
      <dgm:spPr/>
      <dgm:t>
        <a:bodyPr/>
        <a:lstStyle/>
        <a:p>
          <a:endParaRPr lang="en-US"/>
        </a:p>
      </dgm:t>
    </dgm:pt>
    <dgm:pt modelId="{1CB5F63D-3DA9-4D3F-A196-5FF6F0F09851}" type="sibTrans" cxnId="{5175D2D5-2115-4D16-8118-C4CD4CB75EE1}">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5">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pt>
    <dgm:pt modelId="{D7B8E023-D5A4-4F78-8107-928CECD463E9}" type="pres">
      <dgm:prSet presAssocID="{EEFDD3DA-FC29-4024-B123-2CACE6CF9F3F}" presName="parentText" presStyleLbl="node1" presStyleIdx="1" presStyleCnt="5">
        <dgm:presLayoutVars>
          <dgm:chMax val="0"/>
          <dgm:bulletEnabled val="1"/>
        </dgm:presLayoutVars>
      </dgm:prSet>
      <dgm:spPr/>
      <dgm:t>
        <a:bodyPr/>
        <a:lstStyle/>
        <a:p>
          <a:endParaRPr lang="en-US"/>
        </a:p>
      </dgm:t>
    </dgm:pt>
    <dgm:pt modelId="{B787AD5C-05F4-421C-8B26-ACD7CBB18361}" type="pres">
      <dgm:prSet presAssocID="{D2C0F551-45F5-4169-B9EF-DADBE2765256}" presName="spacer" presStyleCnt="0"/>
      <dgm:spPr/>
    </dgm:pt>
    <dgm:pt modelId="{BAC86726-FBF4-4F13-A463-A5A8CB13FF14}" type="pres">
      <dgm:prSet presAssocID="{EE3E1543-26A5-4DFF-ADE9-2013CC28C93B}" presName="parentText" presStyleLbl="node1" presStyleIdx="2" presStyleCnt="5">
        <dgm:presLayoutVars>
          <dgm:chMax val="0"/>
          <dgm:bulletEnabled val="1"/>
        </dgm:presLayoutVars>
      </dgm:prSet>
      <dgm:spPr/>
      <dgm:t>
        <a:bodyPr/>
        <a:lstStyle/>
        <a:p>
          <a:endParaRPr lang="en-US"/>
        </a:p>
      </dgm:t>
    </dgm:pt>
    <dgm:pt modelId="{A7E9DFFA-6501-4322-8F93-581944630A56}" type="pres">
      <dgm:prSet presAssocID="{4F770956-0555-4838-AB5F-CD58F9550CDC}" presName="spacer" presStyleCnt="0"/>
      <dgm:spPr/>
    </dgm:pt>
    <dgm:pt modelId="{1C987E5E-177C-43E9-8701-B6D76C881CF0}" type="pres">
      <dgm:prSet presAssocID="{14FE7677-31E2-464E-ABC7-F5900BFD8A0C}" presName="parentText" presStyleLbl="node1" presStyleIdx="3" presStyleCnt="5">
        <dgm:presLayoutVars>
          <dgm:chMax val="0"/>
          <dgm:bulletEnabled val="1"/>
        </dgm:presLayoutVars>
      </dgm:prSet>
      <dgm:spPr/>
      <dgm:t>
        <a:bodyPr/>
        <a:lstStyle/>
        <a:p>
          <a:endParaRPr lang="en-US"/>
        </a:p>
      </dgm:t>
    </dgm:pt>
    <dgm:pt modelId="{6BC2841C-03E2-4105-9908-830574D4F0F4}" type="pres">
      <dgm:prSet presAssocID="{743F91DC-B66D-477F-8E7A-E4979FB3B76E}" presName="spacer" presStyleCnt="0"/>
      <dgm:spPr/>
    </dgm:pt>
    <dgm:pt modelId="{856D8F73-ACC6-4489-A584-345B131A944B}" type="pres">
      <dgm:prSet presAssocID="{5C1C52D3-D3A8-4164-AC36-62676157E0C0}" presName="parentText" presStyleLbl="node1" presStyleIdx="4" presStyleCnt="5">
        <dgm:presLayoutVars>
          <dgm:chMax val="0"/>
          <dgm:bulletEnabled val="1"/>
        </dgm:presLayoutVars>
      </dgm:prSet>
      <dgm:spPr/>
      <dgm:t>
        <a:bodyPr/>
        <a:lstStyle/>
        <a:p>
          <a:endParaRPr lang="en-US"/>
        </a:p>
      </dgm:t>
    </dgm:pt>
  </dgm:ptLst>
  <dgm:cxnLst>
    <dgm:cxn modelId="{7252858C-B090-4FBF-9420-640BB419F0CF}" srcId="{7C50072B-03F0-46A3-81A4-B1B8A37E5FB4}" destId="{EE3E1543-26A5-4DFF-ADE9-2013CC28C93B}" srcOrd="2" destOrd="0" parTransId="{43A01B40-1702-4DFB-99C3-B6E32635FC7E}" sibTransId="{4F770956-0555-4838-AB5F-CD58F9550CDC}"/>
    <dgm:cxn modelId="{A80C6C34-4FDC-4D0C-AA22-239383445537}" type="presOf" srcId="{EEFDD3DA-FC29-4024-B123-2CACE6CF9F3F}" destId="{D7B8E023-D5A4-4F78-8107-928CECD463E9}" srcOrd="0" destOrd="0" presId="urn:microsoft.com/office/officeart/2005/8/layout/vList2"/>
    <dgm:cxn modelId="{F2C7281A-6877-43E9-8FC9-F9610F27ABA8}" type="presOf" srcId="{EE3E1543-26A5-4DFF-ADE9-2013CC28C93B}" destId="{BAC86726-FBF4-4F13-A463-A5A8CB13FF14}"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B6230804-9E0A-4370-BE20-D5FFF4EA4EE2}" type="presOf" srcId="{7C50072B-03F0-46A3-81A4-B1B8A37E5FB4}" destId="{3D445A2D-5035-4535-8E7E-D1025859ACB4}" srcOrd="0" destOrd="0" presId="urn:microsoft.com/office/officeart/2005/8/layout/vList2"/>
    <dgm:cxn modelId="{16E6BC81-5AB4-4ADA-B954-7B7591123FA5}" srcId="{7C50072B-03F0-46A3-81A4-B1B8A37E5FB4}" destId="{14FE7677-31E2-464E-ABC7-F5900BFD8A0C}" srcOrd="3" destOrd="0" parTransId="{E1DCA0DF-87BE-464C-AFB3-0A05E654E5DD}" sibTransId="{743F91DC-B66D-477F-8E7A-E4979FB3B76E}"/>
    <dgm:cxn modelId="{1BB8C57F-4D07-41AB-8BEB-552D7D51B508}" type="presOf" srcId="{5C1C52D3-D3A8-4164-AC36-62676157E0C0}" destId="{856D8F73-ACC6-4489-A584-345B131A944B}" srcOrd="0" destOrd="0" presId="urn:microsoft.com/office/officeart/2005/8/layout/vList2"/>
    <dgm:cxn modelId="{775CDE2D-2780-45BE-B3E4-C351DC400540}" type="presOf" srcId="{14FE7677-31E2-464E-ABC7-F5900BFD8A0C}" destId="{1C987E5E-177C-43E9-8701-B6D76C881CF0}" srcOrd="0" destOrd="0" presId="urn:microsoft.com/office/officeart/2005/8/layout/vList2"/>
    <dgm:cxn modelId="{AEF4AAA8-A77E-4DE4-88BB-C592B168860E}" srcId="{7C50072B-03F0-46A3-81A4-B1B8A37E5FB4}" destId="{EEFDD3DA-FC29-4024-B123-2CACE6CF9F3F}" srcOrd="1" destOrd="0" parTransId="{CEA5879B-B181-4B49-A1D1-C162D327211B}" sibTransId="{D2C0F551-45F5-4169-B9EF-DADBE2765256}"/>
    <dgm:cxn modelId="{5175D2D5-2115-4D16-8118-C4CD4CB75EE1}" srcId="{7C50072B-03F0-46A3-81A4-B1B8A37E5FB4}" destId="{5C1C52D3-D3A8-4164-AC36-62676157E0C0}" srcOrd="4" destOrd="0" parTransId="{5BEB9760-451A-4740-97EE-C32C53AC8BF3}" sibTransId="{1CB5F63D-3DA9-4D3F-A196-5FF6F0F09851}"/>
    <dgm:cxn modelId="{D583144A-CBA7-4D40-B932-61E1268C18AE}" type="presOf" srcId="{9A988DA3-F134-40CA-A0CD-914179194193}" destId="{87D16631-01ED-417F-8CBC-D58E41366BB9}" srcOrd="0" destOrd="0" presId="urn:microsoft.com/office/officeart/2005/8/layout/vList2"/>
    <dgm:cxn modelId="{7DBBF001-8E9E-429A-B565-414BC7629084}" type="presParOf" srcId="{3D445A2D-5035-4535-8E7E-D1025859ACB4}" destId="{87D16631-01ED-417F-8CBC-D58E41366BB9}" srcOrd="0" destOrd="0" presId="urn:microsoft.com/office/officeart/2005/8/layout/vList2"/>
    <dgm:cxn modelId="{9A9840BA-02B6-4064-92B3-41376E3D9A49}" type="presParOf" srcId="{3D445A2D-5035-4535-8E7E-D1025859ACB4}" destId="{759F0856-1677-4FA5-AAC5-221736BCD58B}" srcOrd="1" destOrd="0" presId="urn:microsoft.com/office/officeart/2005/8/layout/vList2"/>
    <dgm:cxn modelId="{9AC32ED3-4C12-4EF6-9318-E76E056B9388}" type="presParOf" srcId="{3D445A2D-5035-4535-8E7E-D1025859ACB4}" destId="{D7B8E023-D5A4-4F78-8107-928CECD463E9}" srcOrd="2" destOrd="0" presId="urn:microsoft.com/office/officeart/2005/8/layout/vList2"/>
    <dgm:cxn modelId="{8C06E7C9-A1CE-4745-A92C-47647D88AA6F}" type="presParOf" srcId="{3D445A2D-5035-4535-8E7E-D1025859ACB4}" destId="{B787AD5C-05F4-421C-8B26-ACD7CBB18361}" srcOrd="3" destOrd="0" presId="urn:microsoft.com/office/officeart/2005/8/layout/vList2"/>
    <dgm:cxn modelId="{EDEE8A88-838D-48AF-B99B-C7FF07AE4307}" type="presParOf" srcId="{3D445A2D-5035-4535-8E7E-D1025859ACB4}" destId="{BAC86726-FBF4-4F13-A463-A5A8CB13FF14}" srcOrd="4" destOrd="0" presId="urn:microsoft.com/office/officeart/2005/8/layout/vList2"/>
    <dgm:cxn modelId="{379C1378-1ED6-4DD0-85A8-E471D7B95724}" type="presParOf" srcId="{3D445A2D-5035-4535-8E7E-D1025859ACB4}" destId="{A7E9DFFA-6501-4322-8F93-581944630A56}" srcOrd="5" destOrd="0" presId="urn:microsoft.com/office/officeart/2005/8/layout/vList2"/>
    <dgm:cxn modelId="{B6169B8A-511C-4FA5-9E97-AF8AD59D2F0D}" type="presParOf" srcId="{3D445A2D-5035-4535-8E7E-D1025859ACB4}" destId="{1C987E5E-177C-43E9-8701-B6D76C881CF0}" srcOrd="6" destOrd="0" presId="urn:microsoft.com/office/officeart/2005/8/layout/vList2"/>
    <dgm:cxn modelId="{77B54082-4E48-41E3-AF5B-E793013D28A0}" type="presParOf" srcId="{3D445A2D-5035-4535-8E7E-D1025859ACB4}" destId="{6BC2841C-03E2-4105-9908-830574D4F0F4}" srcOrd="7" destOrd="0" presId="urn:microsoft.com/office/officeart/2005/8/layout/vList2"/>
    <dgm:cxn modelId="{201FB77B-0941-44F8-AAAE-A0A35FB8862A}" type="presParOf" srcId="{3D445A2D-5035-4535-8E7E-D1025859ACB4}" destId="{856D8F73-ACC6-4489-A584-345B131A944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9A988DA3-F134-40CA-A0CD-914179194193}">
      <dgm:prSet phldrT="[Text]" custT="1"/>
      <dgm:spPr/>
      <dgm:t>
        <a:bodyPr/>
        <a:lstStyle/>
        <a:p>
          <a:r>
            <a:rPr lang="en-US" sz="2000" dirty="0"/>
            <a:t>F</a:t>
          </a:r>
          <a:r>
            <a:rPr lang="x-none" sz="2000" dirty="0"/>
            <a:t>ire departments depend on hydrants working during a fire incident</a:t>
          </a:r>
          <a:endParaRPr lang="en-US" sz="200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7002E610-2AD7-4528-87AD-6298FC5260D6}">
      <dgm:prSet custT="1"/>
      <dgm:spPr/>
      <dgm:t>
        <a:bodyPr/>
        <a:lstStyle/>
        <a:p>
          <a:r>
            <a:rPr lang="en-US" sz="2000" dirty="0"/>
            <a:t>Periodic inspections, maintenance, and flow testing must be performed</a:t>
          </a:r>
        </a:p>
      </dgm:t>
    </dgm:pt>
    <dgm:pt modelId="{2A5AEB41-7E77-41E9-8804-5CEE3F96E4FE}" type="parTrans" cxnId="{0AA62151-F815-4FE5-88A8-0746A7D2B8BC}">
      <dgm:prSet/>
      <dgm:spPr/>
      <dgm:t>
        <a:bodyPr/>
        <a:lstStyle/>
        <a:p>
          <a:endParaRPr lang="en-US"/>
        </a:p>
      </dgm:t>
    </dgm:pt>
    <dgm:pt modelId="{79103BE4-1C1E-49D7-A342-92F66FD5D0FD}" type="sibTrans" cxnId="{0AA62151-F815-4FE5-88A8-0746A7D2B8BC}">
      <dgm:prSet/>
      <dgm:spPr/>
      <dgm:t>
        <a:bodyPr/>
        <a:lstStyle/>
        <a:p>
          <a:endParaRPr lang="en-US"/>
        </a:p>
      </dgm:t>
    </dgm:pt>
    <dgm:pt modelId="{D9C06082-641B-4302-85A5-E3A04F88291D}">
      <dgm:prSet custT="1"/>
      <dgm:spPr/>
      <dgm:t>
        <a:bodyPr/>
        <a:lstStyle/>
        <a:p>
          <a:r>
            <a:rPr lang="en-US" sz="2000" dirty="0"/>
            <a:t>Inspectors should note signs of damage or disrepair and report them</a:t>
          </a:r>
        </a:p>
      </dgm:t>
    </dgm:pt>
    <dgm:pt modelId="{FE832A45-1FA5-4D3B-B22A-ED3C0E8A8D3D}" type="parTrans" cxnId="{4127501C-6C3C-4B50-97BE-8F3D6D1FCD94}">
      <dgm:prSet/>
      <dgm:spPr/>
      <dgm:t>
        <a:bodyPr/>
        <a:lstStyle/>
        <a:p>
          <a:endParaRPr lang="en-US"/>
        </a:p>
      </dgm:t>
    </dgm:pt>
    <dgm:pt modelId="{E88B43BE-ACCA-4048-8AE3-54B5483CC913}" type="sibTrans" cxnId="{4127501C-6C3C-4B50-97BE-8F3D6D1FCD94}">
      <dgm:prSet/>
      <dgm:spPr/>
      <dgm:t>
        <a:bodyPr/>
        <a:lstStyle/>
        <a:p>
          <a:endParaRPr lang="en-US"/>
        </a:p>
      </dgm:t>
    </dgm:pt>
    <dgm:pt modelId="{591B6A46-BF09-43EA-B6DB-1F04FD49B456}">
      <dgm:prSet custT="1"/>
      <dgm:spPr/>
      <dgm:t>
        <a:bodyPr/>
        <a:lstStyle/>
        <a:p>
          <a:r>
            <a:rPr lang="en-US" sz="2000" dirty="0"/>
            <a:t>Q</a:t>
          </a:r>
          <a:r>
            <a:rPr lang="x-none" sz="2000" dirty="0"/>
            <a:t>ualified individual</a:t>
          </a:r>
          <a:r>
            <a:rPr lang="en-US" sz="2000" dirty="0"/>
            <a:t>s</a:t>
          </a:r>
          <a:r>
            <a:rPr lang="x-none" sz="2000" dirty="0"/>
            <a:t> must inspect private hydrants and provide documentation for review, according to NFPA® 25 and ISO guidelines</a:t>
          </a:r>
          <a:endParaRPr lang="en-US" sz="2000" dirty="0"/>
        </a:p>
      </dgm:t>
    </dgm:pt>
    <dgm:pt modelId="{4B31B2D2-07CE-4AFF-9A32-6309CC5C9D8C}" type="parTrans" cxnId="{7090EB50-50AD-4C7E-956B-6D86BADE19C8}">
      <dgm:prSet/>
      <dgm:spPr/>
      <dgm:t>
        <a:bodyPr/>
        <a:lstStyle/>
        <a:p>
          <a:endParaRPr lang="en-US"/>
        </a:p>
      </dgm:t>
    </dgm:pt>
    <dgm:pt modelId="{D6EC44F5-382F-44FD-A640-628324F659C6}" type="sibTrans" cxnId="{7090EB50-50AD-4C7E-956B-6D86BADE19C8}">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4" custScaleY="88160">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t>
        <a:bodyPr/>
        <a:lstStyle/>
        <a:p>
          <a:endParaRPr lang="en-US"/>
        </a:p>
      </dgm:t>
    </dgm:pt>
    <dgm:pt modelId="{C503384D-7709-4664-9824-086987E649BD}" type="pres">
      <dgm:prSet presAssocID="{7002E610-2AD7-4528-87AD-6298FC5260D6}" presName="parentText" presStyleLbl="node1" presStyleIdx="1" presStyleCnt="4" custScaleY="88160">
        <dgm:presLayoutVars>
          <dgm:chMax val="0"/>
          <dgm:bulletEnabled val="1"/>
        </dgm:presLayoutVars>
      </dgm:prSet>
      <dgm:spPr/>
      <dgm:t>
        <a:bodyPr/>
        <a:lstStyle/>
        <a:p>
          <a:endParaRPr lang="en-US"/>
        </a:p>
      </dgm:t>
    </dgm:pt>
    <dgm:pt modelId="{B001A437-28A7-49B5-B81C-4D3A2FA22DD5}" type="pres">
      <dgm:prSet presAssocID="{79103BE4-1C1E-49D7-A342-92F66FD5D0FD}" presName="spacer" presStyleCnt="0"/>
      <dgm:spPr/>
      <dgm:t>
        <a:bodyPr/>
        <a:lstStyle/>
        <a:p>
          <a:endParaRPr lang="en-US"/>
        </a:p>
      </dgm:t>
    </dgm:pt>
    <dgm:pt modelId="{D88EC5E6-3916-49ED-A914-AFA9DDE87835}" type="pres">
      <dgm:prSet presAssocID="{D9C06082-641B-4302-85A5-E3A04F88291D}" presName="parentText" presStyleLbl="node1" presStyleIdx="2" presStyleCnt="4" custScaleY="88160">
        <dgm:presLayoutVars>
          <dgm:chMax val="0"/>
          <dgm:bulletEnabled val="1"/>
        </dgm:presLayoutVars>
      </dgm:prSet>
      <dgm:spPr/>
      <dgm:t>
        <a:bodyPr/>
        <a:lstStyle/>
        <a:p>
          <a:endParaRPr lang="en-US"/>
        </a:p>
      </dgm:t>
    </dgm:pt>
    <dgm:pt modelId="{8103042C-BE96-4E41-9C39-C944AA552390}" type="pres">
      <dgm:prSet presAssocID="{E88B43BE-ACCA-4048-8AE3-54B5483CC913}" presName="spacer" presStyleCnt="0"/>
      <dgm:spPr/>
      <dgm:t>
        <a:bodyPr/>
        <a:lstStyle/>
        <a:p>
          <a:endParaRPr lang="en-US"/>
        </a:p>
      </dgm:t>
    </dgm:pt>
    <dgm:pt modelId="{36B3E26A-6E65-4FAF-BF57-F05E1703E1F1}" type="pres">
      <dgm:prSet presAssocID="{591B6A46-BF09-43EA-B6DB-1F04FD49B456}" presName="parentText" presStyleLbl="node1" presStyleIdx="3" presStyleCnt="4" custScaleY="88160">
        <dgm:presLayoutVars>
          <dgm:chMax val="0"/>
          <dgm:bulletEnabled val="1"/>
        </dgm:presLayoutVars>
      </dgm:prSet>
      <dgm:spPr/>
      <dgm:t>
        <a:bodyPr/>
        <a:lstStyle/>
        <a:p>
          <a:endParaRPr lang="en-US"/>
        </a:p>
      </dgm:t>
    </dgm:pt>
  </dgm:ptLst>
  <dgm:cxnLst>
    <dgm:cxn modelId="{4E54F38A-0622-4D74-9618-2C5C0B3D8259}" type="presOf" srcId="{591B6A46-BF09-43EA-B6DB-1F04FD49B456}" destId="{36B3E26A-6E65-4FAF-BF57-F05E1703E1F1}" srcOrd="0" destOrd="0" presId="urn:microsoft.com/office/officeart/2005/8/layout/vList2"/>
    <dgm:cxn modelId="{EF3EDDE6-90F8-4534-B692-62912DB538E6}" type="presOf" srcId="{7C50072B-03F0-46A3-81A4-B1B8A37E5FB4}" destId="{3D445A2D-5035-4535-8E7E-D1025859ACB4}" srcOrd="0" destOrd="0" presId="urn:microsoft.com/office/officeart/2005/8/layout/vList2"/>
    <dgm:cxn modelId="{0AA62151-F815-4FE5-88A8-0746A7D2B8BC}" srcId="{7C50072B-03F0-46A3-81A4-B1B8A37E5FB4}" destId="{7002E610-2AD7-4528-87AD-6298FC5260D6}" srcOrd="1" destOrd="0" parTransId="{2A5AEB41-7E77-41E9-8804-5CEE3F96E4FE}" sibTransId="{79103BE4-1C1E-49D7-A342-92F66FD5D0FD}"/>
    <dgm:cxn modelId="{2A6CF6DD-69C0-4420-BB08-7030B7EA4BB4}" type="presOf" srcId="{9A988DA3-F134-40CA-A0CD-914179194193}" destId="{87D16631-01ED-417F-8CBC-D58E41366BB9}" srcOrd="0" destOrd="0" presId="urn:microsoft.com/office/officeart/2005/8/layout/vList2"/>
    <dgm:cxn modelId="{753DDD5C-226F-4DBE-89B8-81B161A9A62F}" type="presOf" srcId="{7002E610-2AD7-4528-87AD-6298FC5260D6}" destId="{C503384D-7709-4664-9824-086987E649BD}"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4127501C-6C3C-4B50-97BE-8F3D6D1FCD94}" srcId="{7C50072B-03F0-46A3-81A4-B1B8A37E5FB4}" destId="{D9C06082-641B-4302-85A5-E3A04F88291D}" srcOrd="2" destOrd="0" parTransId="{FE832A45-1FA5-4D3B-B22A-ED3C0E8A8D3D}" sibTransId="{E88B43BE-ACCA-4048-8AE3-54B5483CC913}"/>
    <dgm:cxn modelId="{7090EB50-50AD-4C7E-956B-6D86BADE19C8}" srcId="{7C50072B-03F0-46A3-81A4-B1B8A37E5FB4}" destId="{591B6A46-BF09-43EA-B6DB-1F04FD49B456}" srcOrd="3" destOrd="0" parTransId="{4B31B2D2-07CE-4AFF-9A32-6309CC5C9D8C}" sibTransId="{D6EC44F5-382F-44FD-A640-628324F659C6}"/>
    <dgm:cxn modelId="{890069BA-8A20-4C84-A138-8DF0D9506F5F}" type="presOf" srcId="{D9C06082-641B-4302-85A5-E3A04F88291D}" destId="{D88EC5E6-3916-49ED-A914-AFA9DDE87835}" srcOrd="0" destOrd="0" presId="urn:microsoft.com/office/officeart/2005/8/layout/vList2"/>
    <dgm:cxn modelId="{E63D17AB-8C56-4859-A0DE-2CD3C2740325}" type="presParOf" srcId="{3D445A2D-5035-4535-8E7E-D1025859ACB4}" destId="{87D16631-01ED-417F-8CBC-D58E41366BB9}" srcOrd="0" destOrd="0" presId="urn:microsoft.com/office/officeart/2005/8/layout/vList2"/>
    <dgm:cxn modelId="{09D16617-E056-47B8-B473-E724687BE57F}" type="presParOf" srcId="{3D445A2D-5035-4535-8E7E-D1025859ACB4}" destId="{759F0856-1677-4FA5-AAC5-221736BCD58B}" srcOrd="1" destOrd="0" presId="urn:microsoft.com/office/officeart/2005/8/layout/vList2"/>
    <dgm:cxn modelId="{7C992F02-DECF-4855-AB98-45DFB9348E58}" type="presParOf" srcId="{3D445A2D-5035-4535-8E7E-D1025859ACB4}" destId="{C503384D-7709-4664-9824-086987E649BD}" srcOrd="2" destOrd="0" presId="urn:microsoft.com/office/officeart/2005/8/layout/vList2"/>
    <dgm:cxn modelId="{92D0F247-95CA-4D12-BC73-A79FD5D2C10D}" type="presParOf" srcId="{3D445A2D-5035-4535-8E7E-D1025859ACB4}" destId="{B001A437-28A7-49B5-B81C-4D3A2FA22DD5}" srcOrd="3" destOrd="0" presId="urn:microsoft.com/office/officeart/2005/8/layout/vList2"/>
    <dgm:cxn modelId="{7EFC0E67-17D4-4E2B-9EDE-0E844BCFCE52}" type="presParOf" srcId="{3D445A2D-5035-4535-8E7E-D1025859ACB4}" destId="{D88EC5E6-3916-49ED-A914-AFA9DDE87835}" srcOrd="4" destOrd="0" presId="urn:microsoft.com/office/officeart/2005/8/layout/vList2"/>
    <dgm:cxn modelId="{758882F2-1ECF-4C40-9C50-9FA25820B813}" type="presParOf" srcId="{3D445A2D-5035-4535-8E7E-D1025859ACB4}" destId="{8103042C-BE96-4E41-9C39-C944AA552390}" srcOrd="5" destOrd="0" presId="urn:microsoft.com/office/officeart/2005/8/layout/vList2"/>
    <dgm:cxn modelId="{C679CE18-7C07-4B00-8867-66A33467855D}" type="presParOf" srcId="{3D445A2D-5035-4535-8E7E-D1025859ACB4}" destId="{36B3E26A-6E65-4FAF-BF57-F05E1703E1F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2000" b="0" dirty="0"/>
            <a:t>May perform </a:t>
          </a:r>
          <a:r>
            <a:rPr lang="en-US" sz="2000" b="0" dirty="0" smtClean="0"/>
            <a:t>analysis </a:t>
          </a:r>
          <a:r>
            <a:rPr lang="en-US" sz="2000" b="0" dirty="0"/>
            <a:t>periodically, when the water distribution system is altered or expanded, or when applications are made for new construction</a:t>
          </a:r>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C40C2F8A-8ACE-4A5E-902F-0175A3A1201B}">
      <dgm:prSet custT="1"/>
      <dgm:spPr/>
      <dgm:t>
        <a:bodyPr/>
        <a:lstStyle/>
        <a:p>
          <a:r>
            <a:rPr lang="en-US" sz="2000" b="0" dirty="0"/>
            <a:t>May </a:t>
          </a:r>
          <a:r>
            <a:rPr lang="en-US" sz="2000" b="0" dirty="0" smtClean="0"/>
            <a:t>be </a:t>
          </a:r>
          <a:r>
            <a:rPr lang="en-US" sz="2000" b="0" dirty="0"/>
            <a:t>required to witness </a:t>
          </a:r>
          <a:r>
            <a:rPr lang="en-US" sz="2000" b="0" dirty="0" smtClean="0"/>
            <a:t>testing </a:t>
          </a:r>
          <a:r>
            <a:rPr lang="en-US" sz="2000" b="0" dirty="0"/>
            <a:t>of private water supply distribution systems; review fire protection system documents based on these tests</a:t>
          </a:r>
        </a:p>
      </dgm:t>
    </dgm:pt>
    <dgm:pt modelId="{023C5982-1DC2-499B-9016-9B50D0C6C29C}" type="parTrans" cxnId="{27852428-7678-4E8D-AFB7-65681E4ECD9C}">
      <dgm:prSet/>
      <dgm:spPr/>
      <dgm:t>
        <a:bodyPr/>
        <a:lstStyle/>
        <a:p>
          <a:endParaRPr lang="en-US"/>
        </a:p>
      </dgm:t>
    </dgm:pt>
    <dgm:pt modelId="{B4C65372-9311-4F57-AB99-19A0329521EA}" type="sibTrans" cxnId="{27852428-7678-4E8D-AFB7-65681E4ECD9C}">
      <dgm:prSet/>
      <dgm:spPr/>
      <dgm:t>
        <a:bodyPr/>
        <a:lstStyle/>
        <a:p>
          <a:endParaRPr lang="en-US"/>
        </a:p>
      </dgm:t>
    </dgm:pt>
    <dgm:pt modelId="{C67E7C8A-84C6-463F-8693-FBD0AC363BA2}">
      <dgm:prSet custT="1"/>
      <dgm:spPr>
        <a:solidFill>
          <a:schemeClr val="accent6">
            <a:lumMod val="75000"/>
          </a:schemeClr>
        </a:solidFill>
      </dgm:spPr>
      <dgm:t>
        <a:bodyPr/>
        <a:lstStyle/>
        <a:p>
          <a:r>
            <a:rPr lang="en-US" sz="2000" b="0" dirty="0"/>
            <a:t>Analysis may involve flow testing hydrants; reviewing data provided</a:t>
          </a:r>
        </a:p>
      </dgm:t>
    </dgm:pt>
    <dgm:pt modelId="{3B891163-48E3-4B8A-8FDB-3D236F4F6704}" type="parTrans" cxnId="{CF6FFD0B-35DD-4289-B7CA-C9615C703374}">
      <dgm:prSet/>
      <dgm:spPr/>
      <dgm:t>
        <a:bodyPr/>
        <a:lstStyle/>
        <a:p>
          <a:endParaRPr lang="en-US"/>
        </a:p>
      </dgm:t>
    </dgm:pt>
    <dgm:pt modelId="{11CD6A70-D7A5-4014-A38A-4407F0E3082B}" type="sibTrans" cxnId="{CF6FFD0B-35DD-4289-B7CA-C9615C703374}">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3">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pt>
    <dgm:pt modelId="{602BE49B-0009-434C-B1BE-D651F2F1D7BB}" type="pres">
      <dgm:prSet presAssocID="{C40C2F8A-8ACE-4A5E-902F-0175A3A1201B}" presName="parentText" presStyleLbl="node1" presStyleIdx="1" presStyleCnt="3">
        <dgm:presLayoutVars>
          <dgm:chMax val="0"/>
          <dgm:bulletEnabled val="1"/>
        </dgm:presLayoutVars>
      </dgm:prSet>
      <dgm:spPr/>
      <dgm:t>
        <a:bodyPr/>
        <a:lstStyle/>
        <a:p>
          <a:endParaRPr lang="en-US"/>
        </a:p>
      </dgm:t>
    </dgm:pt>
    <dgm:pt modelId="{258CA6B9-91CB-4DBC-9371-BC0823AB6DFF}" type="pres">
      <dgm:prSet presAssocID="{B4C65372-9311-4F57-AB99-19A0329521EA}" presName="spacer" presStyleCnt="0"/>
      <dgm:spPr/>
    </dgm:pt>
    <dgm:pt modelId="{DC059B15-B4C2-4A79-8E87-23A8335698B9}" type="pres">
      <dgm:prSet presAssocID="{C67E7C8A-84C6-463F-8693-FBD0AC363BA2}" presName="parentText" presStyleLbl="node1" presStyleIdx="2" presStyleCnt="3">
        <dgm:presLayoutVars>
          <dgm:chMax val="0"/>
          <dgm:bulletEnabled val="1"/>
        </dgm:presLayoutVars>
      </dgm:prSet>
      <dgm:spPr/>
      <dgm:t>
        <a:bodyPr/>
        <a:lstStyle/>
        <a:p>
          <a:endParaRPr lang="en-US"/>
        </a:p>
      </dgm:t>
    </dgm:pt>
  </dgm:ptLst>
  <dgm:cxnLst>
    <dgm:cxn modelId="{4C77391C-5059-4D6F-86A3-3D7497EA0F29}" type="presOf" srcId="{C67E7C8A-84C6-463F-8693-FBD0AC363BA2}" destId="{DC059B15-B4C2-4A79-8E87-23A8335698B9}" srcOrd="0" destOrd="0" presId="urn:microsoft.com/office/officeart/2005/8/layout/vList2"/>
    <dgm:cxn modelId="{CF6FFD0B-35DD-4289-B7CA-C9615C703374}" srcId="{7C50072B-03F0-46A3-81A4-B1B8A37E5FB4}" destId="{C67E7C8A-84C6-463F-8693-FBD0AC363BA2}" srcOrd="2" destOrd="0" parTransId="{3B891163-48E3-4B8A-8FDB-3D236F4F6704}" sibTransId="{11CD6A70-D7A5-4014-A38A-4407F0E3082B}"/>
    <dgm:cxn modelId="{31B03C76-843F-4E22-945B-7115AE222CE9}" type="presOf" srcId="{C40C2F8A-8ACE-4A5E-902F-0175A3A1201B}" destId="{602BE49B-0009-434C-B1BE-D651F2F1D7BB}"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D13115E3-7842-4696-8CD2-0253DFF97C41}" type="presOf" srcId="{7C50072B-03F0-46A3-81A4-B1B8A37E5FB4}" destId="{3D445A2D-5035-4535-8E7E-D1025859ACB4}" srcOrd="0" destOrd="0" presId="urn:microsoft.com/office/officeart/2005/8/layout/vList2"/>
    <dgm:cxn modelId="{27852428-7678-4E8D-AFB7-65681E4ECD9C}" srcId="{7C50072B-03F0-46A3-81A4-B1B8A37E5FB4}" destId="{C40C2F8A-8ACE-4A5E-902F-0175A3A1201B}" srcOrd="1" destOrd="0" parTransId="{023C5982-1DC2-499B-9016-9B50D0C6C29C}" sibTransId="{B4C65372-9311-4F57-AB99-19A0329521EA}"/>
    <dgm:cxn modelId="{14B06C01-BF84-4790-BDE5-FA83174109BF}" type="presOf" srcId="{9A988DA3-F134-40CA-A0CD-914179194193}" destId="{87D16631-01ED-417F-8CBC-D58E41366BB9}" srcOrd="0" destOrd="0" presId="urn:microsoft.com/office/officeart/2005/8/layout/vList2"/>
    <dgm:cxn modelId="{8A23A390-F183-41A0-AE10-60DB7807579C}" type="presParOf" srcId="{3D445A2D-5035-4535-8E7E-D1025859ACB4}" destId="{87D16631-01ED-417F-8CBC-D58E41366BB9}" srcOrd="0" destOrd="0" presId="urn:microsoft.com/office/officeart/2005/8/layout/vList2"/>
    <dgm:cxn modelId="{BD8DFCCC-7779-42B7-9E5F-5CCF190DD995}" type="presParOf" srcId="{3D445A2D-5035-4535-8E7E-D1025859ACB4}" destId="{759F0856-1677-4FA5-AAC5-221736BCD58B}" srcOrd="1" destOrd="0" presId="urn:microsoft.com/office/officeart/2005/8/layout/vList2"/>
    <dgm:cxn modelId="{01F85164-07F8-4DF5-BFF4-BB4C344B2D02}" type="presParOf" srcId="{3D445A2D-5035-4535-8E7E-D1025859ACB4}" destId="{602BE49B-0009-434C-B1BE-D651F2F1D7BB}" srcOrd="2" destOrd="0" presId="urn:microsoft.com/office/officeart/2005/8/layout/vList2"/>
    <dgm:cxn modelId="{5F8F7326-BD11-4AED-A295-7188184707E5}" type="presParOf" srcId="{3D445A2D-5035-4535-8E7E-D1025859ACB4}" destId="{258CA6B9-91CB-4DBC-9371-BC0823AB6DFF}" srcOrd="3" destOrd="0" presId="urn:microsoft.com/office/officeart/2005/8/layout/vList2"/>
    <dgm:cxn modelId="{D5439717-B0F4-4920-A8F1-FB7E1695726F}" type="presParOf" srcId="{3D445A2D-5035-4535-8E7E-D1025859ACB4}" destId="{DC059B15-B4C2-4A79-8E87-23A8335698B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C50072B-03F0-46A3-81A4-B1B8A37E5FB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x-none" sz="2400" b="0" u="none"/>
            <a:t>Measurement of static pressure and residual pressure</a:t>
          </a:r>
          <a:endParaRPr lang="en-US" sz="2400" b="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AFA80EB1-A881-4C68-A6D6-EEE3D566F522}">
      <dgm:prSet custT="1"/>
      <dgm:spPr>
        <a:solidFill>
          <a:schemeClr val="accent6">
            <a:lumMod val="75000"/>
          </a:schemeClr>
        </a:solidFill>
      </dgm:spPr>
      <dgm:t>
        <a:bodyPr/>
        <a:lstStyle/>
        <a:p>
          <a:r>
            <a:rPr lang="x-none" sz="2400" b="0" u="none" dirty="0"/>
            <a:t>Formulas and calculations used to determine available water from these tests</a:t>
          </a:r>
          <a:endParaRPr lang="en-US" sz="2400" b="0" u="none" dirty="0"/>
        </a:p>
      </dgm:t>
    </dgm:pt>
    <dgm:pt modelId="{890A09D8-DD2D-4DBC-B65A-B1FF8BF14E75}" type="parTrans" cxnId="{D344CC37-7453-4405-8F42-14DD7547A289}">
      <dgm:prSet/>
      <dgm:spPr/>
      <dgm:t>
        <a:bodyPr/>
        <a:lstStyle/>
        <a:p>
          <a:endParaRPr lang="en-US"/>
        </a:p>
      </dgm:t>
    </dgm:pt>
    <dgm:pt modelId="{67B71B97-0F3D-4BF7-B17A-91E3A664E0CC}" type="sibTrans" cxnId="{D344CC37-7453-4405-8F42-14DD7547A289}">
      <dgm:prSet/>
      <dgm:spPr/>
      <dgm:t>
        <a:bodyPr/>
        <a:lstStyle/>
        <a:p>
          <a:endParaRPr lang="en-US"/>
        </a:p>
      </dgm:t>
    </dgm:pt>
    <dgm:pt modelId="{A9B09F4C-5A9C-4B86-B4A8-E5ECFEA3116F}" type="pres">
      <dgm:prSet presAssocID="{7C50072B-03F0-46A3-81A4-B1B8A37E5FB4}" presName="diagram" presStyleCnt="0">
        <dgm:presLayoutVars>
          <dgm:dir/>
          <dgm:resizeHandles val="exact"/>
        </dgm:presLayoutVars>
      </dgm:prSet>
      <dgm:spPr/>
      <dgm:t>
        <a:bodyPr/>
        <a:lstStyle/>
        <a:p>
          <a:endParaRPr lang="en-US"/>
        </a:p>
      </dgm:t>
    </dgm:pt>
    <dgm:pt modelId="{718EB4F1-585F-4805-AC6E-F2994052E908}" type="pres">
      <dgm:prSet presAssocID="{9A988DA3-F134-40CA-A0CD-914179194193}" presName="node" presStyleLbl="node1" presStyleIdx="0" presStyleCnt="2">
        <dgm:presLayoutVars>
          <dgm:bulletEnabled val="1"/>
        </dgm:presLayoutVars>
      </dgm:prSet>
      <dgm:spPr/>
      <dgm:t>
        <a:bodyPr/>
        <a:lstStyle/>
        <a:p>
          <a:endParaRPr lang="en-US"/>
        </a:p>
      </dgm:t>
    </dgm:pt>
    <dgm:pt modelId="{6299BBD0-C341-4190-9C44-09563585C812}" type="pres">
      <dgm:prSet presAssocID="{4AA05F6B-1C81-4D8F-8877-11025AD4A810}" presName="sibTrans" presStyleCnt="0"/>
      <dgm:spPr/>
    </dgm:pt>
    <dgm:pt modelId="{286D3557-1BFD-49A9-8C55-6E7A27E6D4ED}" type="pres">
      <dgm:prSet presAssocID="{AFA80EB1-A881-4C68-A6D6-EEE3D566F522}" presName="node" presStyleLbl="node1" presStyleIdx="1" presStyleCnt="2">
        <dgm:presLayoutVars>
          <dgm:bulletEnabled val="1"/>
        </dgm:presLayoutVars>
      </dgm:prSet>
      <dgm:spPr/>
      <dgm:t>
        <a:bodyPr/>
        <a:lstStyle/>
        <a:p>
          <a:endParaRPr lang="en-US"/>
        </a:p>
      </dgm:t>
    </dgm:pt>
  </dgm:ptLst>
  <dgm:cxnLst>
    <dgm:cxn modelId="{6054052D-3BA8-4E19-8547-9445A928A28A}" type="presOf" srcId="{AFA80EB1-A881-4C68-A6D6-EEE3D566F522}" destId="{286D3557-1BFD-49A9-8C55-6E7A27E6D4ED}" srcOrd="0" destOrd="0" presId="urn:microsoft.com/office/officeart/2005/8/layout/default"/>
    <dgm:cxn modelId="{16821567-80B3-4DDE-9746-55F5C90DBC63}" type="presOf" srcId="{9A988DA3-F134-40CA-A0CD-914179194193}" destId="{718EB4F1-585F-4805-AC6E-F2994052E908}" srcOrd="0" destOrd="0" presId="urn:microsoft.com/office/officeart/2005/8/layout/default"/>
    <dgm:cxn modelId="{D344CC37-7453-4405-8F42-14DD7547A289}" srcId="{7C50072B-03F0-46A3-81A4-B1B8A37E5FB4}" destId="{AFA80EB1-A881-4C68-A6D6-EEE3D566F522}" srcOrd="1" destOrd="0" parTransId="{890A09D8-DD2D-4DBC-B65A-B1FF8BF14E75}" sibTransId="{67B71B97-0F3D-4BF7-B17A-91E3A664E0CC}"/>
    <dgm:cxn modelId="{34BF4243-9EF9-471F-A985-8AD6EB0B7953}" srcId="{7C50072B-03F0-46A3-81A4-B1B8A37E5FB4}" destId="{9A988DA3-F134-40CA-A0CD-914179194193}" srcOrd="0" destOrd="0" parTransId="{E6C1632C-0AB5-4EFE-AB9C-94B23EB98F55}" sibTransId="{4AA05F6B-1C81-4D8F-8877-11025AD4A810}"/>
    <dgm:cxn modelId="{B0E1A887-23DB-47B5-982F-10D66A369AB4}" type="presOf" srcId="{7C50072B-03F0-46A3-81A4-B1B8A37E5FB4}" destId="{A9B09F4C-5A9C-4B86-B4A8-E5ECFEA3116F}" srcOrd="0" destOrd="0" presId="urn:microsoft.com/office/officeart/2005/8/layout/default"/>
    <dgm:cxn modelId="{0EB1FA89-3962-4F68-8580-2FC524284FF6}" type="presParOf" srcId="{A9B09F4C-5A9C-4B86-B4A8-E5ECFEA3116F}" destId="{718EB4F1-585F-4805-AC6E-F2994052E908}" srcOrd="0" destOrd="0" presId="urn:microsoft.com/office/officeart/2005/8/layout/default"/>
    <dgm:cxn modelId="{7E18CE28-B69A-488C-B8D4-6D15403B5253}" type="presParOf" srcId="{A9B09F4C-5A9C-4B86-B4A8-E5ECFEA3116F}" destId="{6299BBD0-C341-4190-9C44-09563585C812}" srcOrd="1" destOrd="0" presId="urn:microsoft.com/office/officeart/2005/8/layout/default"/>
    <dgm:cxn modelId="{5AE1498D-7CAB-424A-8B4A-DC0E0D973E7F}" type="presParOf" srcId="{A9B09F4C-5A9C-4B86-B4A8-E5ECFEA3116F}" destId="{286D3557-1BFD-49A9-8C55-6E7A27E6D4E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16FC77-A68C-420D-84CD-E2C7AC3B480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A210407-0C12-48B6-806B-93A45D68416C}">
      <dgm:prSet phldrT="[Text]" custT="1"/>
      <dgm:spPr/>
      <dgm:t>
        <a:bodyPr/>
        <a:lstStyle/>
        <a:p>
          <a:r>
            <a:rPr lang="x-none" sz="1800" b="0" u="none" dirty="0"/>
            <a:t>Well-maintained systems may provide a reliable source of water for fire </a:t>
          </a:r>
          <a:r>
            <a:rPr lang="x-none" sz="1800" b="0" u="none" dirty="0" smtClean="0"/>
            <a:t>protection</a:t>
          </a:r>
          <a:endParaRPr lang="en-US" sz="1800" b="0" dirty="0"/>
        </a:p>
      </dgm:t>
    </dgm:pt>
    <dgm:pt modelId="{6FFFC6EA-422A-490B-BD66-E2D29B636471}" type="parTrans" cxnId="{D2D3EB87-5F0A-4338-A045-89EAE0A3225D}">
      <dgm:prSet/>
      <dgm:spPr/>
      <dgm:t>
        <a:bodyPr/>
        <a:lstStyle/>
        <a:p>
          <a:endParaRPr lang="en-US"/>
        </a:p>
      </dgm:t>
    </dgm:pt>
    <dgm:pt modelId="{9F5BFE55-09B4-4E3F-A9EE-08D8C329D20B}" type="sibTrans" cxnId="{D2D3EB87-5F0A-4338-A045-89EAE0A3225D}">
      <dgm:prSet/>
      <dgm:spPr/>
      <dgm:t>
        <a:bodyPr/>
        <a:lstStyle/>
        <a:p>
          <a:endParaRPr lang="en-US"/>
        </a:p>
      </dgm:t>
    </dgm:pt>
    <dgm:pt modelId="{8F74783D-0144-4FFE-B485-CD6D1C5F64B5}">
      <dgm:prSet custT="1"/>
      <dgm:spPr/>
      <dgm:t>
        <a:bodyPr/>
        <a:lstStyle/>
        <a:p>
          <a:r>
            <a:rPr lang="x-none" sz="1800" b="0" u="none" dirty="0"/>
            <a:t>Small capacity or poorly maintained private water supply distribution systems should not be relied upon to provide all the water necessary</a:t>
          </a:r>
          <a:endParaRPr lang="en-US" sz="1800" b="0" u="none" dirty="0"/>
        </a:p>
      </dgm:t>
    </dgm:pt>
    <dgm:pt modelId="{E77FEBC8-BBA2-49C3-9B6F-4A0C315FBC25}" type="parTrans" cxnId="{5A1F9718-FE39-4A4D-9B3B-BD5CCB485018}">
      <dgm:prSet/>
      <dgm:spPr/>
      <dgm:t>
        <a:bodyPr/>
        <a:lstStyle/>
        <a:p>
          <a:endParaRPr lang="en-US"/>
        </a:p>
      </dgm:t>
    </dgm:pt>
    <dgm:pt modelId="{A067E9B8-77B6-4B54-91D8-7AC4877657A3}" type="sibTrans" cxnId="{5A1F9718-FE39-4A4D-9B3B-BD5CCB485018}">
      <dgm:prSet/>
      <dgm:spPr/>
      <dgm:t>
        <a:bodyPr/>
        <a:lstStyle/>
        <a:p>
          <a:endParaRPr lang="en-US"/>
        </a:p>
      </dgm:t>
    </dgm:pt>
    <dgm:pt modelId="{624CEB12-5489-4D46-BAFA-68805FD28F7E}">
      <dgm:prSet custT="1"/>
      <dgm:spPr>
        <a:solidFill>
          <a:schemeClr val="accent2"/>
        </a:solidFill>
      </dgm:spPr>
      <dgm:t>
        <a:bodyPr/>
        <a:lstStyle/>
        <a:p>
          <a:r>
            <a:rPr lang="en-US" sz="1800" b="0" dirty="0"/>
            <a:t>Reviewing documentation is the best method for evaluating the capabilities of the system</a:t>
          </a:r>
          <a:endParaRPr lang="en-US" sz="1800" b="0" u="none" dirty="0"/>
        </a:p>
      </dgm:t>
    </dgm:pt>
    <dgm:pt modelId="{ADE4F9FE-03E5-415F-A058-C458F4199FA0}" type="parTrans" cxnId="{62D56584-2A85-45BE-BB01-686CC1E461C3}">
      <dgm:prSet/>
      <dgm:spPr/>
      <dgm:t>
        <a:bodyPr/>
        <a:lstStyle/>
        <a:p>
          <a:endParaRPr lang="en-US"/>
        </a:p>
      </dgm:t>
    </dgm:pt>
    <dgm:pt modelId="{5ADF4AD1-6403-4ACD-B069-D883FE3A356F}" type="sibTrans" cxnId="{62D56584-2A85-45BE-BB01-686CC1E461C3}">
      <dgm:prSet/>
      <dgm:spPr/>
      <dgm:t>
        <a:bodyPr/>
        <a:lstStyle/>
        <a:p>
          <a:endParaRPr lang="en-US"/>
        </a:p>
      </dgm:t>
    </dgm:pt>
    <dgm:pt modelId="{E8956832-592D-4B59-887C-A8F7227F0D38}" type="pres">
      <dgm:prSet presAssocID="{5B16FC77-A68C-420D-84CD-E2C7AC3B480F}" presName="linear" presStyleCnt="0">
        <dgm:presLayoutVars>
          <dgm:animLvl val="lvl"/>
          <dgm:resizeHandles val="exact"/>
        </dgm:presLayoutVars>
      </dgm:prSet>
      <dgm:spPr/>
      <dgm:t>
        <a:bodyPr/>
        <a:lstStyle/>
        <a:p>
          <a:endParaRPr lang="en-US"/>
        </a:p>
      </dgm:t>
    </dgm:pt>
    <dgm:pt modelId="{C6930A16-5107-4945-BEA3-E8813A6156E7}" type="pres">
      <dgm:prSet presAssocID="{1A210407-0C12-48B6-806B-93A45D68416C}" presName="parentText" presStyleLbl="node1" presStyleIdx="0" presStyleCnt="3">
        <dgm:presLayoutVars>
          <dgm:chMax val="0"/>
          <dgm:bulletEnabled val="1"/>
        </dgm:presLayoutVars>
      </dgm:prSet>
      <dgm:spPr/>
      <dgm:t>
        <a:bodyPr/>
        <a:lstStyle/>
        <a:p>
          <a:endParaRPr lang="en-US"/>
        </a:p>
      </dgm:t>
    </dgm:pt>
    <dgm:pt modelId="{753BA585-267A-4922-8C01-DDA5037E0194}" type="pres">
      <dgm:prSet presAssocID="{9F5BFE55-09B4-4E3F-A9EE-08D8C329D20B}" presName="spacer" presStyleCnt="0"/>
      <dgm:spPr/>
    </dgm:pt>
    <dgm:pt modelId="{4A787AA2-E065-4771-B12B-BA67E702E8F4}" type="pres">
      <dgm:prSet presAssocID="{8F74783D-0144-4FFE-B485-CD6D1C5F64B5}" presName="parentText" presStyleLbl="node1" presStyleIdx="1" presStyleCnt="3" custLinFactY="6609" custLinFactNeighborY="100000">
        <dgm:presLayoutVars>
          <dgm:chMax val="0"/>
          <dgm:bulletEnabled val="1"/>
        </dgm:presLayoutVars>
      </dgm:prSet>
      <dgm:spPr/>
      <dgm:t>
        <a:bodyPr/>
        <a:lstStyle/>
        <a:p>
          <a:endParaRPr lang="en-US"/>
        </a:p>
      </dgm:t>
    </dgm:pt>
    <dgm:pt modelId="{F711EF58-B76A-4B7C-A2EF-939874C09BED}" type="pres">
      <dgm:prSet presAssocID="{A067E9B8-77B6-4B54-91D8-7AC4877657A3}" presName="spacer" presStyleCnt="0"/>
      <dgm:spPr/>
    </dgm:pt>
    <dgm:pt modelId="{840F62BF-DFB2-47EF-9ED1-B0A2F6F29CCF}" type="pres">
      <dgm:prSet presAssocID="{624CEB12-5489-4D46-BAFA-68805FD28F7E}" presName="parentText" presStyleLbl="node1" presStyleIdx="2" presStyleCnt="3" custLinFactY="20918" custLinFactNeighborY="100000">
        <dgm:presLayoutVars>
          <dgm:chMax val="0"/>
          <dgm:bulletEnabled val="1"/>
        </dgm:presLayoutVars>
      </dgm:prSet>
      <dgm:spPr/>
      <dgm:t>
        <a:bodyPr/>
        <a:lstStyle/>
        <a:p>
          <a:endParaRPr lang="en-US"/>
        </a:p>
      </dgm:t>
    </dgm:pt>
  </dgm:ptLst>
  <dgm:cxnLst>
    <dgm:cxn modelId="{34FB4D5D-3A5C-4A18-8F05-D4C2A0F8EC84}" type="presOf" srcId="{5B16FC77-A68C-420D-84CD-E2C7AC3B480F}" destId="{E8956832-592D-4B59-887C-A8F7227F0D38}" srcOrd="0" destOrd="0" presId="urn:microsoft.com/office/officeart/2005/8/layout/vList2"/>
    <dgm:cxn modelId="{62D56584-2A85-45BE-BB01-686CC1E461C3}" srcId="{5B16FC77-A68C-420D-84CD-E2C7AC3B480F}" destId="{624CEB12-5489-4D46-BAFA-68805FD28F7E}" srcOrd="2" destOrd="0" parTransId="{ADE4F9FE-03E5-415F-A058-C458F4199FA0}" sibTransId="{5ADF4AD1-6403-4ACD-B069-D883FE3A356F}"/>
    <dgm:cxn modelId="{1CC1BA8A-08E7-4A28-9FE7-36EFE66E3D9B}" type="presOf" srcId="{8F74783D-0144-4FFE-B485-CD6D1C5F64B5}" destId="{4A787AA2-E065-4771-B12B-BA67E702E8F4}" srcOrd="0" destOrd="0" presId="urn:microsoft.com/office/officeart/2005/8/layout/vList2"/>
    <dgm:cxn modelId="{C50F07E2-2AB2-4D72-97D0-ABE1F536FE28}" type="presOf" srcId="{1A210407-0C12-48B6-806B-93A45D68416C}" destId="{C6930A16-5107-4945-BEA3-E8813A6156E7}" srcOrd="0" destOrd="0" presId="urn:microsoft.com/office/officeart/2005/8/layout/vList2"/>
    <dgm:cxn modelId="{5A1F9718-FE39-4A4D-9B3B-BD5CCB485018}" srcId="{5B16FC77-A68C-420D-84CD-E2C7AC3B480F}" destId="{8F74783D-0144-4FFE-B485-CD6D1C5F64B5}" srcOrd="1" destOrd="0" parTransId="{E77FEBC8-BBA2-49C3-9B6F-4A0C315FBC25}" sibTransId="{A067E9B8-77B6-4B54-91D8-7AC4877657A3}"/>
    <dgm:cxn modelId="{AE1ED139-D9AB-41FA-8F27-9FF4A616BF20}" type="presOf" srcId="{624CEB12-5489-4D46-BAFA-68805FD28F7E}" destId="{840F62BF-DFB2-47EF-9ED1-B0A2F6F29CCF}" srcOrd="0" destOrd="0" presId="urn:microsoft.com/office/officeart/2005/8/layout/vList2"/>
    <dgm:cxn modelId="{D2D3EB87-5F0A-4338-A045-89EAE0A3225D}" srcId="{5B16FC77-A68C-420D-84CD-E2C7AC3B480F}" destId="{1A210407-0C12-48B6-806B-93A45D68416C}" srcOrd="0" destOrd="0" parTransId="{6FFFC6EA-422A-490B-BD66-E2D29B636471}" sibTransId="{9F5BFE55-09B4-4E3F-A9EE-08D8C329D20B}"/>
    <dgm:cxn modelId="{C4A2C60E-6307-4442-8367-3CDB3D8B80AA}" type="presParOf" srcId="{E8956832-592D-4B59-887C-A8F7227F0D38}" destId="{C6930A16-5107-4945-BEA3-E8813A6156E7}" srcOrd="0" destOrd="0" presId="urn:microsoft.com/office/officeart/2005/8/layout/vList2"/>
    <dgm:cxn modelId="{B8B0F671-0E11-40B7-AE9E-BC00CD173819}" type="presParOf" srcId="{E8956832-592D-4B59-887C-A8F7227F0D38}" destId="{753BA585-267A-4922-8C01-DDA5037E0194}" srcOrd="1" destOrd="0" presId="urn:microsoft.com/office/officeart/2005/8/layout/vList2"/>
    <dgm:cxn modelId="{2FDE68C5-CFCE-4B19-AD3A-1C1D9CC8FBB1}" type="presParOf" srcId="{E8956832-592D-4B59-887C-A8F7227F0D38}" destId="{4A787AA2-E065-4771-B12B-BA67E702E8F4}" srcOrd="2" destOrd="0" presId="urn:microsoft.com/office/officeart/2005/8/layout/vList2"/>
    <dgm:cxn modelId="{CAF77664-8619-42B0-B1E3-78BCEA03C6CE}" type="presParOf" srcId="{E8956832-592D-4B59-887C-A8F7227F0D38}" destId="{F711EF58-B76A-4B7C-A2EF-939874C09BED}" srcOrd="3" destOrd="0" presId="urn:microsoft.com/office/officeart/2005/8/layout/vList2"/>
    <dgm:cxn modelId="{8D8A6AF4-EF3B-4A7A-AF31-BC96EA4182CE}" type="presParOf" srcId="{E8956832-592D-4B59-887C-A8F7227F0D38}" destId="{840F62BF-DFB2-47EF-9ED1-B0A2F6F29CC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C50072B-03F0-46A3-81A4-B1B8A37E5FB4}"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2400" b="0" dirty="0"/>
            <a:t>Determine </a:t>
          </a:r>
          <a:r>
            <a:rPr lang="en-US" sz="2400" b="0" dirty="0" smtClean="0"/>
            <a:t>rate </a:t>
          </a:r>
          <a:r>
            <a:rPr lang="en-US" sz="2400" b="0" dirty="0"/>
            <a:t>of fire flow available for fire suppression at various locations within the distribution system</a:t>
          </a:r>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CC471F74-8BEB-49DB-B0AE-EEDE7CA11089}">
      <dgm:prSet custT="1"/>
      <dgm:spPr>
        <a:solidFill>
          <a:schemeClr val="accent6">
            <a:lumMod val="75000"/>
          </a:schemeClr>
        </a:solidFill>
      </dgm:spPr>
      <dgm:t>
        <a:bodyPr/>
        <a:lstStyle/>
        <a:p>
          <a:r>
            <a:rPr lang="en-US" sz="2400" b="0" dirty="0"/>
            <a:t>Hydrant pressure varies between periods of peak demand and minimal demand</a:t>
          </a:r>
        </a:p>
      </dgm:t>
    </dgm:pt>
    <dgm:pt modelId="{9C237C60-F7B1-48A3-973F-8894EC417656}" type="parTrans" cxnId="{B9FF61F3-ED81-481F-A87A-4D15C0E8FE04}">
      <dgm:prSet/>
      <dgm:spPr/>
      <dgm:t>
        <a:bodyPr/>
        <a:lstStyle/>
        <a:p>
          <a:endParaRPr lang="en-US"/>
        </a:p>
      </dgm:t>
    </dgm:pt>
    <dgm:pt modelId="{6CA1FF40-FF07-4D27-B248-E90F5327032A}" type="sibTrans" cxnId="{B9FF61F3-ED81-481F-A87A-4D15C0E8FE04}">
      <dgm:prSet/>
      <dgm:spPr/>
      <dgm:t>
        <a:bodyPr/>
        <a:lstStyle/>
        <a:p>
          <a:endParaRPr lang="en-US"/>
        </a:p>
      </dgm:t>
    </dgm:pt>
    <dgm:pt modelId="{7A97C3E1-B128-4FE4-981E-DD319D964BB7}" type="pres">
      <dgm:prSet presAssocID="{7C50072B-03F0-46A3-81A4-B1B8A37E5FB4}" presName="Name0" presStyleCnt="0">
        <dgm:presLayoutVars>
          <dgm:chMax val="7"/>
          <dgm:chPref val="7"/>
          <dgm:dir/>
        </dgm:presLayoutVars>
      </dgm:prSet>
      <dgm:spPr/>
      <dgm:t>
        <a:bodyPr/>
        <a:lstStyle/>
        <a:p>
          <a:endParaRPr lang="en-US"/>
        </a:p>
      </dgm:t>
    </dgm:pt>
    <dgm:pt modelId="{A3FD422F-956A-4906-9288-3E41B65BFB30}" type="pres">
      <dgm:prSet presAssocID="{7C50072B-03F0-46A3-81A4-B1B8A37E5FB4}" presName="Name1" presStyleCnt="0"/>
      <dgm:spPr/>
    </dgm:pt>
    <dgm:pt modelId="{32DFE86D-DAEE-404A-B6FA-94CBD2BFAA43}" type="pres">
      <dgm:prSet presAssocID="{7C50072B-03F0-46A3-81A4-B1B8A37E5FB4}" presName="cycle" presStyleCnt="0"/>
      <dgm:spPr/>
    </dgm:pt>
    <dgm:pt modelId="{282E2ACA-1883-4FA7-8738-F4BABE7BFECA}" type="pres">
      <dgm:prSet presAssocID="{7C50072B-03F0-46A3-81A4-B1B8A37E5FB4}" presName="srcNode" presStyleLbl="node1" presStyleIdx="0" presStyleCnt="2"/>
      <dgm:spPr/>
    </dgm:pt>
    <dgm:pt modelId="{20BE32C0-D661-4242-93AE-FF2B809A86E7}" type="pres">
      <dgm:prSet presAssocID="{7C50072B-03F0-46A3-81A4-B1B8A37E5FB4}" presName="conn" presStyleLbl="parChTrans1D2" presStyleIdx="0" presStyleCnt="1"/>
      <dgm:spPr/>
      <dgm:t>
        <a:bodyPr/>
        <a:lstStyle/>
        <a:p>
          <a:endParaRPr lang="en-US"/>
        </a:p>
      </dgm:t>
    </dgm:pt>
    <dgm:pt modelId="{DA16CC57-C7D2-4B06-A174-2D5FEC3EB07D}" type="pres">
      <dgm:prSet presAssocID="{7C50072B-03F0-46A3-81A4-B1B8A37E5FB4}" presName="extraNode" presStyleLbl="node1" presStyleIdx="0" presStyleCnt="2"/>
      <dgm:spPr/>
    </dgm:pt>
    <dgm:pt modelId="{7952B13F-6858-4786-9140-91193EF1D937}" type="pres">
      <dgm:prSet presAssocID="{7C50072B-03F0-46A3-81A4-B1B8A37E5FB4}" presName="dstNode" presStyleLbl="node1" presStyleIdx="0" presStyleCnt="2"/>
      <dgm:spPr/>
    </dgm:pt>
    <dgm:pt modelId="{DD1A0E06-73A8-4822-B40C-30BEB1095C4D}" type="pres">
      <dgm:prSet presAssocID="{9A988DA3-F134-40CA-A0CD-914179194193}" presName="text_1" presStyleLbl="node1" presStyleIdx="0" presStyleCnt="2">
        <dgm:presLayoutVars>
          <dgm:bulletEnabled val="1"/>
        </dgm:presLayoutVars>
      </dgm:prSet>
      <dgm:spPr/>
      <dgm:t>
        <a:bodyPr/>
        <a:lstStyle/>
        <a:p>
          <a:endParaRPr lang="en-US"/>
        </a:p>
      </dgm:t>
    </dgm:pt>
    <dgm:pt modelId="{D6BF6825-9F96-4E49-856C-6AC81F5F87BA}" type="pres">
      <dgm:prSet presAssocID="{9A988DA3-F134-40CA-A0CD-914179194193}" presName="accent_1" presStyleCnt="0"/>
      <dgm:spPr/>
    </dgm:pt>
    <dgm:pt modelId="{806C536C-8FE4-4794-820D-064F6A8A81E0}" type="pres">
      <dgm:prSet presAssocID="{9A988DA3-F134-40CA-A0CD-914179194193}" presName="accentRepeatNode" presStyleLbl="solidFgAcc1" presStyleIdx="0" presStyleCnt="2"/>
      <dgm:spPr/>
    </dgm:pt>
    <dgm:pt modelId="{7DCF0D9E-5D64-40DB-9DAB-2FE11235A03C}" type="pres">
      <dgm:prSet presAssocID="{CC471F74-8BEB-49DB-B0AE-EEDE7CA11089}" presName="text_2" presStyleLbl="node1" presStyleIdx="1" presStyleCnt="2">
        <dgm:presLayoutVars>
          <dgm:bulletEnabled val="1"/>
        </dgm:presLayoutVars>
      </dgm:prSet>
      <dgm:spPr/>
      <dgm:t>
        <a:bodyPr/>
        <a:lstStyle/>
        <a:p>
          <a:endParaRPr lang="en-US"/>
        </a:p>
      </dgm:t>
    </dgm:pt>
    <dgm:pt modelId="{4B33E768-397C-4CE9-8C65-F4D390C52EE0}" type="pres">
      <dgm:prSet presAssocID="{CC471F74-8BEB-49DB-B0AE-EEDE7CA11089}" presName="accent_2" presStyleCnt="0"/>
      <dgm:spPr/>
    </dgm:pt>
    <dgm:pt modelId="{4BE696EF-AFA1-4D53-AC31-AF7EE430FC13}" type="pres">
      <dgm:prSet presAssocID="{CC471F74-8BEB-49DB-B0AE-EEDE7CA11089}" presName="accentRepeatNode" presStyleLbl="solidFgAcc1" presStyleIdx="1" presStyleCnt="2"/>
      <dgm:spPr/>
    </dgm:pt>
  </dgm:ptLst>
  <dgm:cxnLst>
    <dgm:cxn modelId="{B9FF61F3-ED81-481F-A87A-4D15C0E8FE04}" srcId="{7C50072B-03F0-46A3-81A4-B1B8A37E5FB4}" destId="{CC471F74-8BEB-49DB-B0AE-EEDE7CA11089}" srcOrd="1" destOrd="0" parTransId="{9C237C60-F7B1-48A3-973F-8894EC417656}" sibTransId="{6CA1FF40-FF07-4D27-B248-E90F5327032A}"/>
    <dgm:cxn modelId="{9F732177-8B92-4D51-AA14-DB6E14C29911}" type="presOf" srcId="{7C50072B-03F0-46A3-81A4-B1B8A37E5FB4}" destId="{7A97C3E1-B128-4FE4-981E-DD319D964BB7}" srcOrd="0" destOrd="0" presId="urn:microsoft.com/office/officeart/2008/layout/VerticalCurvedList"/>
    <dgm:cxn modelId="{EC485C25-F67D-4FF6-A57B-DF1B6A51FC06}" type="presOf" srcId="{4AA05F6B-1C81-4D8F-8877-11025AD4A810}" destId="{20BE32C0-D661-4242-93AE-FF2B809A86E7}" srcOrd="0" destOrd="0" presId="urn:microsoft.com/office/officeart/2008/layout/VerticalCurvedList"/>
    <dgm:cxn modelId="{34BF4243-9EF9-471F-A985-8AD6EB0B7953}" srcId="{7C50072B-03F0-46A3-81A4-B1B8A37E5FB4}" destId="{9A988DA3-F134-40CA-A0CD-914179194193}" srcOrd="0" destOrd="0" parTransId="{E6C1632C-0AB5-4EFE-AB9C-94B23EB98F55}" sibTransId="{4AA05F6B-1C81-4D8F-8877-11025AD4A810}"/>
    <dgm:cxn modelId="{EC6753C2-C138-43B8-9A41-D6EDADCC90C3}" type="presOf" srcId="{CC471F74-8BEB-49DB-B0AE-EEDE7CA11089}" destId="{7DCF0D9E-5D64-40DB-9DAB-2FE11235A03C}" srcOrd="0" destOrd="0" presId="urn:microsoft.com/office/officeart/2008/layout/VerticalCurvedList"/>
    <dgm:cxn modelId="{FDBD5B7A-4964-4B1D-8A1C-CA9DCA1CC786}" type="presOf" srcId="{9A988DA3-F134-40CA-A0CD-914179194193}" destId="{DD1A0E06-73A8-4822-B40C-30BEB1095C4D}" srcOrd="0" destOrd="0" presId="urn:microsoft.com/office/officeart/2008/layout/VerticalCurvedList"/>
    <dgm:cxn modelId="{913CCB53-DE81-4BF6-BA18-C7C81F223E92}" type="presParOf" srcId="{7A97C3E1-B128-4FE4-981E-DD319D964BB7}" destId="{A3FD422F-956A-4906-9288-3E41B65BFB30}" srcOrd="0" destOrd="0" presId="urn:microsoft.com/office/officeart/2008/layout/VerticalCurvedList"/>
    <dgm:cxn modelId="{9EF8BE74-C1CC-42B2-9225-3E54A6A87BE7}" type="presParOf" srcId="{A3FD422F-956A-4906-9288-3E41B65BFB30}" destId="{32DFE86D-DAEE-404A-B6FA-94CBD2BFAA43}" srcOrd="0" destOrd="0" presId="urn:microsoft.com/office/officeart/2008/layout/VerticalCurvedList"/>
    <dgm:cxn modelId="{11E4C297-F09E-43F8-8FFD-0E0EBBAC5A89}" type="presParOf" srcId="{32DFE86D-DAEE-404A-B6FA-94CBD2BFAA43}" destId="{282E2ACA-1883-4FA7-8738-F4BABE7BFECA}" srcOrd="0" destOrd="0" presId="urn:microsoft.com/office/officeart/2008/layout/VerticalCurvedList"/>
    <dgm:cxn modelId="{D82C35E5-BA10-4D4F-8EED-E19F9E85676D}" type="presParOf" srcId="{32DFE86D-DAEE-404A-B6FA-94CBD2BFAA43}" destId="{20BE32C0-D661-4242-93AE-FF2B809A86E7}" srcOrd="1" destOrd="0" presId="urn:microsoft.com/office/officeart/2008/layout/VerticalCurvedList"/>
    <dgm:cxn modelId="{C2B9A7E8-C5D3-4091-BE69-584E225E9177}" type="presParOf" srcId="{32DFE86D-DAEE-404A-B6FA-94CBD2BFAA43}" destId="{DA16CC57-C7D2-4B06-A174-2D5FEC3EB07D}" srcOrd="2" destOrd="0" presId="urn:microsoft.com/office/officeart/2008/layout/VerticalCurvedList"/>
    <dgm:cxn modelId="{1CD2E48C-0E06-4638-887F-CD7457780C56}" type="presParOf" srcId="{32DFE86D-DAEE-404A-B6FA-94CBD2BFAA43}" destId="{7952B13F-6858-4786-9140-91193EF1D937}" srcOrd="3" destOrd="0" presId="urn:microsoft.com/office/officeart/2008/layout/VerticalCurvedList"/>
    <dgm:cxn modelId="{D29B1F68-6F70-4AA0-AFE5-FE37ACDDF478}" type="presParOf" srcId="{A3FD422F-956A-4906-9288-3E41B65BFB30}" destId="{DD1A0E06-73A8-4822-B40C-30BEB1095C4D}" srcOrd="1" destOrd="0" presId="urn:microsoft.com/office/officeart/2008/layout/VerticalCurvedList"/>
    <dgm:cxn modelId="{7C6FBB42-A236-4F95-8597-1FB1D7D5D0CF}" type="presParOf" srcId="{A3FD422F-956A-4906-9288-3E41B65BFB30}" destId="{D6BF6825-9F96-4E49-856C-6AC81F5F87BA}" srcOrd="2" destOrd="0" presId="urn:microsoft.com/office/officeart/2008/layout/VerticalCurvedList"/>
    <dgm:cxn modelId="{9310585A-3936-4006-BEDD-423EB4520151}" type="presParOf" srcId="{D6BF6825-9F96-4E49-856C-6AC81F5F87BA}" destId="{806C536C-8FE4-4794-820D-064F6A8A81E0}" srcOrd="0" destOrd="0" presId="urn:microsoft.com/office/officeart/2008/layout/VerticalCurvedList"/>
    <dgm:cxn modelId="{C9BF804A-6289-4B61-8386-DDDE697F3CFB}" type="presParOf" srcId="{A3FD422F-956A-4906-9288-3E41B65BFB30}" destId="{7DCF0D9E-5D64-40DB-9DAB-2FE11235A03C}" srcOrd="3" destOrd="0" presId="urn:microsoft.com/office/officeart/2008/layout/VerticalCurvedList"/>
    <dgm:cxn modelId="{3222487B-AEE3-4D69-8A5A-A2938FF1D3E5}" type="presParOf" srcId="{A3FD422F-956A-4906-9288-3E41B65BFB30}" destId="{4B33E768-397C-4CE9-8C65-F4D390C52EE0}" srcOrd="4" destOrd="0" presId="urn:microsoft.com/office/officeart/2008/layout/VerticalCurvedList"/>
    <dgm:cxn modelId="{99A5B7E4-942D-449D-87F2-C80282E2E0FF}" type="presParOf" srcId="{4B33E768-397C-4CE9-8C65-F4D390C52EE0}" destId="{4BE696EF-AFA1-4D53-AC31-AF7EE430FC1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C50072B-03F0-46A3-81A4-B1B8A37E5FB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x-none" sz="2000" b="0" u="none"/>
            <a:t>Amount of water flow from individual hydrants</a:t>
          </a:r>
          <a:endParaRPr lang="en-US" sz="2000" b="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D5989AAD-65F5-4A1F-B885-175032673E21}">
      <dgm:prSet custT="1"/>
      <dgm:spPr/>
      <dgm:t>
        <a:bodyPr/>
        <a:lstStyle/>
        <a:p>
          <a:r>
            <a:rPr lang="x-none" sz="2000" b="0" u="none"/>
            <a:t>Water flow pressures</a:t>
          </a:r>
          <a:endParaRPr lang="en-US" sz="2000" b="0" u="none" dirty="0"/>
        </a:p>
      </dgm:t>
    </dgm:pt>
    <dgm:pt modelId="{7B2EE0E1-0E20-4FAC-8636-BE41451B5387}" type="parTrans" cxnId="{3F7431BC-1E09-45E5-A9BD-A889FF173282}">
      <dgm:prSet/>
      <dgm:spPr/>
      <dgm:t>
        <a:bodyPr/>
        <a:lstStyle/>
        <a:p>
          <a:endParaRPr lang="en-US"/>
        </a:p>
      </dgm:t>
    </dgm:pt>
    <dgm:pt modelId="{9B232DAC-FE0A-4C5B-AD45-99E8629ACB56}" type="sibTrans" cxnId="{3F7431BC-1E09-45E5-A9BD-A889FF173282}">
      <dgm:prSet/>
      <dgm:spPr/>
      <dgm:t>
        <a:bodyPr/>
        <a:lstStyle/>
        <a:p>
          <a:endParaRPr lang="en-US"/>
        </a:p>
      </dgm:t>
    </dgm:pt>
    <dgm:pt modelId="{3E63AA3B-5086-4504-8BA8-38797D48349E}">
      <dgm:prSet custT="1"/>
      <dgm:spPr/>
      <dgm:t>
        <a:bodyPr/>
        <a:lstStyle/>
        <a:p>
          <a:r>
            <a:rPr lang="x-none" sz="2000" b="0" u="none"/>
            <a:t>Quantity of water available at any pressure </a:t>
          </a:r>
          <a:endParaRPr lang="en-US" sz="2000" b="0" u="none" dirty="0"/>
        </a:p>
      </dgm:t>
    </dgm:pt>
    <dgm:pt modelId="{3D4BE8CC-75D6-4063-A0C3-5D932CD158B4}" type="parTrans" cxnId="{E0D5B7C5-B88B-41EC-B41E-A6A9223189D7}">
      <dgm:prSet/>
      <dgm:spPr/>
      <dgm:t>
        <a:bodyPr/>
        <a:lstStyle/>
        <a:p>
          <a:endParaRPr lang="en-US"/>
        </a:p>
      </dgm:t>
    </dgm:pt>
    <dgm:pt modelId="{4275E47C-46F6-4BB6-85ED-22C2BEB783B9}" type="sibTrans" cxnId="{E0D5B7C5-B88B-41EC-B41E-A6A9223189D7}">
      <dgm:prSet/>
      <dgm:spPr/>
      <dgm:t>
        <a:bodyPr/>
        <a:lstStyle/>
        <a:p>
          <a:endParaRPr lang="en-US"/>
        </a:p>
      </dgm:t>
    </dgm:pt>
    <dgm:pt modelId="{52AF930C-F359-40E1-B06D-CE1AB756FE30}">
      <dgm:prSet custT="1"/>
      <dgm:spPr>
        <a:solidFill>
          <a:schemeClr val="accent6">
            <a:lumMod val="75000"/>
          </a:schemeClr>
        </a:solidFill>
      </dgm:spPr>
      <dgm:t>
        <a:bodyPr/>
        <a:lstStyle/>
        <a:p>
          <a:r>
            <a:rPr lang="x-none" sz="2000" b="0" u="none"/>
            <a:t>Pressure available across a wide range of flows </a:t>
          </a:r>
          <a:endParaRPr lang="en-US" sz="2000" b="0" u="none" dirty="0"/>
        </a:p>
      </dgm:t>
    </dgm:pt>
    <dgm:pt modelId="{832C9F06-EEFC-4FF3-8368-CF050025AF16}" type="parTrans" cxnId="{AA48FCA6-415D-4DF9-ABCE-7D64F03C1C99}">
      <dgm:prSet/>
      <dgm:spPr/>
      <dgm:t>
        <a:bodyPr/>
        <a:lstStyle/>
        <a:p>
          <a:endParaRPr lang="en-US"/>
        </a:p>
      </dgm:t>
    </dgm:pt>
    <dgm:pt modelId="{AC367FA7-0C3C-4A37-AF39-0F6424B84D4B}" type="sibTrans" cxnId="{AA48FCA6-415D-4DF9-ABCE-7D64F03C1C99}">
      <dgm:prSet/>
      <dgm:spPr/>
      <dgm:t>
        <a:bodyPr/>
        <a:lstStyle/>
        <a:p>
          <a:endParaRPr lang="en-US"/>
        </a:p>
      </dgm:t>
    </dgm:pt>
    <dgm:pt modelId="{A9B09F4C-5A9C-4B86-B4A8-E5ECFEA3116F}" type="pres">
      <dgm:prSet presAssocID="{7C50072B-03F0-46A3-81A4-B1B8A37E5FB4}" presName="diagram" presStyleCnt="0">
        <dgm:presLayoutVars>
          <dgm:dir/>
          <dgm:resizeHandles val="exact"/>
        </dgm:presLayoutVars>
      </dgm:prSet>
      <dgm:spPr/>
      <dgm:t>
        <a:bodyPr/>
        <a:lstStyle/>
        <a:p>
          <a:endParaRPr lang="en-US"/>
        </a:p>
      </dgm:t>
    </dgm:pt>
    <dgm:pt modelId="{718EB4F1-585F-4805-AC6E-F2994052E908}" type="pres">
      <dgm:prSet presAssocID="{9A988DA3-F134-40CA-A0CD-914179194193}" presName="node" presStyleLbl="node1" presStyleIdx="0" presStyleCnt="4">
        <dgm:presLayoutVars>
          <dgm:bulletEnabled val="1"/>
        </dgm:presLayoutVars>
      </dgm:prSet>
      <dgm:spPr/>
      <dgm:t>
        <a:bodyPr/>
        <a:lstStyle/>
        <a:p>
          <a:endParaRPr lang="en-US"/>
        </a:p>
      </dgm:t>
    </dgm:pt>
    <dgm:pt modelId="{6299BBD0-C341-4190-9C44-09563585C812}" type="pres">
      <dgm:prSet presAssocID="{4AA05F6B-1C81-4D8F-8877-11025AD4A810}" presName="sibTrans" presStyleCnt="0"/>
      <dgm:spPr/>
    </dgm:pt>
    <dgm:pt modelId="{04034466-55A9-48A0-B85D-BB7D81E98075}" type="pres">
      <dgm:prSet presAssocID="{D5989AAD-65F5-4A1F-B885-175032673E21}" presName="node" presStyleLbl="node1" presStyleIdx="1" presStyleCnt="4">
        <dgm:presLayoutVars>
          <dgm:bulletEnabled val="1"/>
        </dgm:presLayoutVars>
      </dgm:prSet>
      <dgm:spPr/>
      <dgm:t>
        <a:bodyPr/>
        <a:lstStyle/>
        <a:p>
          <a:endParaRPr lang="en-US"/>
        </a:p>
      </dgm:t>
    </dgm:pt>
    <dgm:pt modelId="{79366253-0B7A-4DAE-9AD5-56206AFBD53F}" type="pres">
      <dgm:prSet presAssocID="{9B232DAC-FE0A-4C5B-AD45-99E8629ACB56}" presName="sibTrans" presStyleCnt="0"/>
      <dgm:spPr/>
    </dgm:pt>
    <dgm:pt modelId="{300FC3A3-1147-471E-8AC9-435BBBF9EC96}" type="pres">
      <dgm:prSet presAssocID="{3E63AA3B-5086-4504-8BA8-38797D48349E}" presName="node" presStyleLbl="node1" presStyleIdx="2" presStyleCnt="4">
        <dgm:presLayoutVars>
          <dgm:bulletEnabled val="1"/>
        </dgm:presLayoutVars>
      </dgm:prSet>
      <dgm:spPr/>
      <dgm:t>
        <a:bodyPr/>
        <a:lstStyle/>
        <a:p>
          <a:endParaRPr lang="en-US"/>
        </a:p>
      </dgm:t>
    </dgm:pt>
    <dgm:pt modelId="{578AD7D9-88C6-40D6-9D97-2BCF9D0606B5}" type="pres">
      <dgm:prSet presAssocID="{4275E47C-46F6-4BB6-85ED-22C2BEB783B9}" presName="sibTrans" presStyleCnt="0"/>
      <dgm:spPr/>
    </dgm:pt>
    <dgm:pt modelId="{3F0B08E4-D201-4BEC-9311-97C7AA06E071}" type="pres">
      <dgm:prSet presAssocID="{52AF930C-F359-40E1-B06D-CE1AB756FE30}" presName="node" presStyleLbl="node1" presStyleIdx="3" presStyleCnt="4">
        <dgm:presLayoutVars>
          <dgm:bulletEnabled val="1"/>
        </dgm:presLayoutVars>
      </dgm:prSet>
      <dgm:spPr/>
      <dgm:t>
        <a:bodyPr/>
        <a:lstStyle/>
        <a:p>
          <a:endParaRPr lang="en-US"/>
        </a:p>
      </dgm:t>
    </dgm:pt>
  </dgm:ptLst>
  <dgm:cxnLst>
    <dgm:cxn modelId="{7C7CAFA2-EEFB-49A5-9E28-67970AECDA74}" type="presOf" srcId="{9A988DA3-F134-40CA-A0CD-914179194193}" destId="{718EB4F1-585F-4805-AC6E-F2994052E908}" srcOrd="0" destOrd="0" presId="urn:microsoft.com/office/officeart/2005/8/layout/default"/>
    <dgm:cxn modelId="{FBE214A0-0BAD-42ED-840F-807675D24645}" type="presOf" srcId="{7C50072B-03F0-46A3-81A4-B1B8A37E5FB4}" destId="{A9B09F4C-5A9C-4B86-B4A8-E5ECFEA3116F}" srcOrd="0" destOrd="0" presId="urn:microsoft.com/office/officeart/2005/8/layout/default"/>
    <dgm:cxn modelId="{3F7431BC-1E09-45E5-A9BD-A889FF173282}" srcId="{7C50072B-03F0-46A3-81A4-B1B8A37E5FB4}" destId="{D5989AAD-65F5-4A1F-B885-175032673E21}" srcOrd="1" destOrd="0" parTransId="{7B2EE0E1-0E20-4FAC-8636-BE41451B5387}" sibTransId="{9B232DAC-FE0A-4C5B-AD45-99E8629ACB56}"/>
    <dgm:cxn modelId="{E0D5B7C5-B88B-41EC-B41E-A6A9223189D7}" srcId="{7C50072B-03F0-46A3-81A4-B1B8A37E5FB4}" destId="{3E63AA3B-5086-4504-8BA8-38797D48349E}" srcOrd="2" destOrd="0" parTransId="{3D4BE8CC-75D6-4063-A0C3-5D932CD158B4}" sibTransId="{4275E47C-46F6-4BB6-85ED-22C2BEB783B9}"/>
    <dgm:cxn modelId="{AA48FCA6-415D-4DF9-ABCE-7D64F03C1C99}" srcId="{7C50072B-03F0-46A3-81A4-B1B8A37E5FB4}" destId="{52AF930C-F359-40E1-B06D-CE1AB756FE30}" srcOrd="3" destOrd="0" parTransId="{832C9F06-EEFC-4FF3-8368-CF050025AF16}" sibTransId="{AC367FA7-0C3C-4A37-AF39-0F6424B84D4B}"/>
    <dgm:cxn modelId="{C03491FD-F112-49E1-A7C3-E99714A5AEA8}" type="presOf" srcId="{3E63AA3B-5086-4504-8BA8-38797D48349E}" destId="{300FC3A3-1147-471E-8AC9-435BBBF9EC96}" srcOrd="0" destOrd="0" presId="urn:microsoft.com/office/officeart/2005/8/layout/default"/>
    <dgm:cxn modelId="{B3E1EB47-477B-4CA8-9D14-6CB330BD6405}" type="presOf" srcId="{52AF930C-F359-40E1-B06D-CE1AB756FE30}" destId="{3F0B08E4-D201-4BEC-9311-97C7AA06E071}" srcOrd="0" destOrd="0" presId="urn:microsoft.com/office/officeart/2005/8/layout/default"/>
    <dgm:cxn modelId="{E64BDB43-0675-425B-A048-D8EC40D9A4D7}" type="presOf" srcId="{D5989AAD-65F5-4A1F-B885-175032673E21}" destId="{04034466-55A9-48A0-B85D-BB7D81E98075}" srcOrd="0" destOrd="0" presId="urn:microsoft.com/office/officeart/2005/8/layout/default"/>
    <dgm:cxn modelId="{34BF4243-9EF9-471F-A985-8AD6EB0B7953}" srcId="{7C50072B-03F0-46A3-81A4-B1B8A37E5FB4}" destId="{9A988DA3-F134-40CA-A0CD-914179194193}" srcOrd="0" destOrd="0" parTransId="{E6C1632C-0AB5-4EFE-AB9C-94B23EB98F55}" sibTransId="{4AA05F6B-1C81-4D8F-8877-11025AD4A810}"/>
    <dgm:cxn modelId="{16A3EC0A-BF19-4DB7-8F5B-30E0B1445BA5}" type="presParOf" srcId="{A9B09F4C-5A9C-4B86-B4A8-E5ECFEA3116F}" destId="{718EB4F1-585F-4805-AC6E-F2994052E908}" srcOrd="0" destOrd="0" presId="urn:microsoft.com/office/officeart/2005/8/layout/default"/>
    <dgm:cxn modelId="{E83708BF-E7F4-4458-B3FA-D185D2A411B1}" type="presParOf" srcId="{A9B09F4C-5A9C-4B86-B4A8-E5ECFEA3116F}" destId="{6299BBD0-C341-4190-9C44-09563585C812}" srcOrd="1" destOrd="0" presId="urn:microsoft.com/office/officeart/2005/8/layout/default"/>
    <dgm:cxn modelId="{3B8A797F-409B-4C77-BBA6-90C0426C7DE9}" type="presParOf" srcId="{A9B09F4C-5A9C-4B86-B4A8-E5ECFEA3116F}" destId="{04034466-55A9-48A0-B85D-BB7D81E98075}" srcOrd="2" destOrd="0" presId="urn:microsoft.com/office/officeart/2005/8/layout/default"/>
    <dgm:cxn modelId="{6A9541A5-F788-47E8-8BE0-5B3B9DF33CA0}" type="presParOf" srcId="{A9B09F4C-5A9C-4B86-B4A8-E5ECFEA3116F}" destId="{79366253-0B7A-4DAE-9AD5-56206AFBD53F}" srcOrd="3" destOrd="0" presId="urn:microsoft.com/office/officeart/2005/8/layout/default"/>
    <dgm:cxn modelId="{9ABFB195-162B-42A4-B842-254597184F4B}" type="presParOf" srcId="{A9B09F4C-5A9C-4B86-B4A8-E5ECFEA3116F}" destId="{300FC3A3-1147-471E-8AC9-435BBBF9EC96}" srcOrd="4" destOrd="0" presId="urn:microsoft.com/office/officeart/2005/8/layout/default"/>
    <dgm:cxn modelId="{6BE18E29-1FFA-41FA-AA4E-3EE8068A6F2B}" type="presParOf" srcId="{A9B09F4C-5A9C-4B86-B4A8-E5ECFEA3116F}" destId="{578AD7D9-88C6-40D6-9D97-2BCF9D0606B5}" srcOrd="5" destOrd="0" presId="urn:microsoft.com/office/officeart/2005/8/layout/default"/>
    <dgm:cxn modelId="{F2F27DF5-1034-49D4-814A-6302E29AFAAA}" type="presParOf" srcId="{A9B09F4C-5A9C-4B86-B4A8-E5ECFEA3116F}" destId="{3F0B08E4-D201-4BEC-9311-97C7AA06E07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C50072B-03F0-46A3-81A4-B1B8A37E5FB4}"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9A988DA3-F134-40CA-A0CD-914179194193}">
      <dgm:prSet phldrT="[Text]"/>
      <dgm:spPr/>
      <dgm:t>
        <a:bodyPr/>
        <a:lstStyle/>
        <a:p>
          <a:r>
            <a:rPr lang="en-US" dirty="0"/>
            <a:t>Essential when fire companies prepare preincident plans</a:t>
          </a:r>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FBF9F322-B358-4C26-AB9E-864506640213}">
      <dgm:prSet/>
      <dgm:spPr/>
      <dgm:t>
        <a:bodyPr/>
        <a:lstStyle/>
        <a:p>
          <a:r>
            <a:rPr lang="en-US" dirty="0"/>
            <a:t>May also indicate weak points in a water distribution system</a:t>
          </a:r>
        </a:p>
      </dgm:t>
    </dgm:pt>
    <dgm:pt modelId="{6DD4A91F-2BEA-426D-A55B-230A3C1707C3}" type="parTrans" cxnId="{7999120D-B3FC-4261-820B-D1763B820B46}">
      <dgm:prSet/>
      <dgm:spPr/>
      <dgm:t>
        <a:bodyPr/>
        <a:lstStyle/>
        <a:p>
          <a:endParaRPr lang="en-US"/>
        </a:p>
      </dgm:t>
    </dgm:pt>
    <dgm:pt modelId="{33EB0E60-2944-47E9-8F5F-04C8543F1D4D}" type="sibTrans" cxnId="{7999120D-B3FC-4261-820B-D1763B820B46}">
      <dgm:prSet/>
      <dgm:spPr/>
      <dgm:t>
        <a:bodyPr/>
        <a:lstStyle/>
        <a:p>
          <a:endParaRPr lang="en-US"/>
        </a:p>
      </dgm:t>
    </dgm:pt>
    <dgm:pt modelId="{1E011E78-1493-4F3D-A073-0CFC02DE571B}">
      <dgm:prSet/>
      <dgm:spPr/>
      <dgm:t>
        <a:bodyPr/>
        <a:lstStyle/>
        <a:p>
          <a:r>
            <a:rPr lang="en-US" dirty="0"/>
            <a:t>Plan improvements in an existing system</a:t>
          </a:r>
        </a:p>
      </dgm:t>
    </dgm:pt>
    <dgm:pt modelId="{730ED5D2-64A1-47A0-9250-FEDBA9B3B9B9}" type="parTrans" cxnId="{0EB49755-8F47-48ED-A5C0-DB60BA396DF5}">
      <dgm:prSet/>
      <dgm:spPr/>
      <dgm:t>
        <a:bodyPr/>
        <a:lstStyle/>
        <a:p>
          <a:endParaRPr lang="en-US"/>
        </a:p>
      </dgm:t>
    </dgm:pt>
    <dgm:pt modelId="{E45E9CF1-483F-4E3F-ABDA-A31BB8168A2B}" type="sibTrans" cxnId="{0EB49755-8F47-48ED-A5C0-DB60BA396DF5}">
      <dgm:prSet/>
      <dgm:spPr/>
      <dgm:t>
        <a:bodyPr/>
        <a:lstStyle/>
        <a:p>
          <a:endParaRPr lang="en-US"/>
        </a:p>
      </dgm:t>
    </dgm:pt>
    <dgm:pt modelId="{37A06427-EF22-448B-B70D-D76865FA0F09}">
      <dgm:prSet/>
      <dgm:spPr/>
      <dgm:t>
        <a:bodyPr/>
        <a:lstStyle/>
        <a:p>
          <a:r>
            <a:rPr lang="en-US" dirty="0"/>
            <a:t>Design extensions to newly developed areas</a:t>
          </a:r>
        </a:p>
      </dgm:t>
    </dgm:pt>
    <dgm:pt modelId="{74647298-6DBA-4E4E-8E76-17C333E7F41E}" type="parTrans" cxnId="{F48D6D37-2F7B-4D3C-90F3-9961783E010E}">
      <dgm:prSet/>
      <dgm:spPr/>
      <dgm:t>
        <a:bodyPr/>
        <a:lstStyle/>
        <a:p>
          <a:endParaRPr lang="en-US"/>
        </a:p>
      </dgm:t>
    </dgm:pt>
    <dgm:pt modelId="{596FF6F6-783C-49CC-ADE6-654E3748373B}" type="sibTrans" cxnId="{F48D6D37-2F7B-4D3C-90F3-9961783E010E}">
      <dgm:prSet/>
      <dgm:spPr/>
      <dgm:t>
        <a:bodyPr/>
        <a:lstStyle/>
        <a:p>
          <a:endParaRPr lang="en-US"/>
        </a:p>
      </dgm:t>
    </dgm:pt>
    <dgm:pt modelId="{5AAAF095-94E6-48F6-934E-03079420102D}" type="pres">
      <dgm:prSet presAssocID="{7C50072B-03F0-46A3-81A4-B1B8A37E5FB4}" presName="Name0" presStyleCnt="0">
        <dgm:presLayoutVars>
          <dgm:chMax val="7"/>
          <dgm:chPref val="7"/>
          <dgm:dir/>
        </dgm:presLayoutVars>
      </dgm:prSet>
      <dgm:spPr/>
      <dgm:t>
        <a:bodyPr/>
        <a:lstStyle/>
        <a:p>
          <a:endParaRPr lang="en-US"/>
        </a:p>
      </dgm:t>
    </dgm:pt>
    <dgm:pt modelId="{FF163C2F-65CC-486C-B58B-D6B578A72A70}" type="pres">
      <dgm:prSet presAssocID="{7C50072B-03F0-46A3-81A4-B1B8A37E5FB4}" presName="Name1" presStyleCnt="0"/>
      <dgm:spPr/>
      <dgm:t>
        <a:bodyPr/>
        <a:lstStyle/>
        <a:p>
          <a:endParaRPr lang="en-US"/>
        </a:p>
      </dgm:t>
    </dgm:pt>
    <dgm:pt modelId="{C1AC2F28-342E-4DF3-A10E-9C00C0C4BCE4}" type="pres">
      <dgm:prSet presAssocID="{7C50072B-03F0-46A3-81A4-B1B8A37E5FB4}" presName="cycle" presStyleCnt="0"/>
      <dgm:spPr/>
      <dgm:t>
        <a:bodyPr/>
        <a:lstStyle/>
        <a:p>
          <a:endParaRPr lang="en-US"/>
        </a:p>
      </dgm:t>
    </dgm:pt>
    <dgm:pt modelId="{1C973D5A-9564-4D48-BE14-39C7DB67431D}" type="pres">
      <dgm:prSet presAssocID="{7C50072B-03F0-46A3-81A4-B1B8A37E5FB4}" presName="srcNode" presStyleLbl="node1" presStyleIdx="0" presStyleCnt="4"/>
      <dgm:spPr/>
      <dgm:t>
        <a:bodyPr/>
        <a:lstStyle/>
        <a:p>
          <a:endParaRPr lang="en-US"/>
        </a:p>
      </dgm:t>
    </dgm:pt>
    <dgm:pt modelId="{5267A5F6-1ED2-46FD-99BD-75CF176D0E4A}" type="pres">
      <dgm:prSet presAssocID="{7C50072B-03F0-46A3-81A4-B1B8A37E5FB4}" presName="conn" presStyleLbl="parChTrans1D2" presStyleIdx="0" presStyleCnt="1"/>
      <dgm:spPr/>
      <dgm:t>
        <a:bodyPr/>
        <a:lstStyle/>
        <a:p>
          <a:endParaRPr lang="en-US"/>
        </a:p>
      </dgm:t>
    </dgm:pt>
    <dgm:pt modelId="{79097E18-0377-4B9A-B41F-D62542018F56}" type="pres">
      <dgm:prSet presAssocID="{7C50072B-03F0-46A3-81A4-B1B8A37E5FB4}" presName="extraNode" presStyleLbl="node1" presStyleIdx="0" presStyleCnt="4"/>
      <dgm:spPr/>
      <dgm:t>
        <a:bodyPr/>
        <a:lstStyle/>
        <a:p>
          <a:endParaRPr lang="en-US"/>
        </a:p>
      </dgm:t>
    </dgm:pt>
    <dgm:pt modelId="{46E4DCCA-16CA-4228-8B4F-D2C8E9B7D971}" type="pres">
      <dgm:prSet presAssocID="{7C50072B-03F0-46A3-81A4-B1B8A37E5FB4}" presName="dstNode" presStyleLbl="node1" presStyleIdx="0" presStyleCnt="4"/>
      <dgm:spPr/>
      <dgm:t>
        <a:bodyPr/>
        <a:lstStyle/>
        <a:p>
          <a:endParaRPr lang="en-US"/>
        </a:p>
      </dgm:t>
    </dgm:pt>
    <dgm:pt modelId="{1A31DEFE-CB05-443B-A916-EE65635D67FE}" type="pres">
      <dgm:prSet presAssocID="{9A988DA3-F134-40CA-A0CD-914179194193}" presName="text_1" presStyleLbl="node1" presStyleIdx="0" presStyleCnt="4">
        <dgm:presLayoutVars>
          <dgm:bulletEnabled val="1"/>
        </dgm:presLayoutVars>
      </dgm:prSet>
      <dgm:spPr/>
      <dgm:t>
        <a:bodyPr/>
        <a:lstStyle/>
        <a:p>
          <a:endParaRPr lang="en-US"/>
        </a:p>
      </dgm:t>
    </dgm:pt>
    <dgm:pt modelId="{ECF115D1-F800-44AC-9CFD-225802172309}" type="pres">
      <dgm:prSet presAssocID="{9A988DA3-F134-40CA-A0CD-914179194193}" presName="accent_1" presStyleCnt="0"/>
      <dgm:spPr/>
      <dgm:t>
        <a:bodyPr/>
        <a:lstStyle/>
        <a:p>
          <a:endParaRPr lang="en-US"/>
        </a:p>
      </dgm:t>
    </dgm:pt>
    <dgm:pt modelId="{3DDBF9F9-9FBC-40B0-804C-B44319369370}" type="pres">
      <dgm:prSet presAssocID="{9A988DA3-F134-40CA-A0CD-914179194193}" presName="accentRepeatNode" presStyleLbl="solidFgAcc1" presStyleIdx="0" presStyleCnt="4"/>
      <dgm:spPr/>
      <dgm:t>
        <a:bodyPr/>
        <a:lstStyle/>
        <a:p>
          <a:endParaRPr lang="en-US"/>
        </a:p>
      </dgm:t>
    </dgm:pt>
    <dgm:pt modelId="{B5D07119-A41F-474A-B9DE-A2A08EA9839B}" type="pres">
      <dgm:prSet presAssocID="{FBF9F322-B358-4C26-AB9E-864506640213}" presName="text_2" presStyleLbl="node1" presStyleIdx="1" presStyleCnt="4">
        <dgm:presLayoutVars>
          <dgm:bulletEnabled val="1"/>
        </dgm:presLayoutVars>
      </dgm:prSet>
      <dgm:spPr/>
      <dgm:t>
        <a:bodyPr/>
        <a:lstStyle/>
        <a:p>
          <a:endParaRPr lang="en-US"/>
        </a:p>
      </dgm:t>
    </dgm:pt>
    <dgm:pt modelId="{FBC94967-160E-40B1-90AF-B1EB4D05BB46}" type="pres">
      <dgm:prSet presAssocID="{FBF9F322-B358-4C26-AB9E-864506640213}" presName="accent_2" presStyleCnt="0"/>
      <dgm:spPr/>
      <dgm:t>
        <a:bodyPr/>
        <a:lstStyle/>
        <a:p>
          <a:endParaRPr lang="en-US"/>
        </a:p>
      </dgm:t>
    </dgm:pt>
    <dgm:pt modelId="{23235640-08C4-43C1-AAD5-C228FF908CEB}" type="pres">
      <dgm:prSet presAssocID="{FBF9F322-B358-4C26-AB9E-864506640213}" presName="accentRepeatNode" presStyleLbl="solidFgAcc1" presStyleIdx="1" presStyleCnt="4"/>
      <dgm:spPr/>
      <dgm:t>
        <a:bodyPr/>
        <a:lstStyle/>
        <a:p>
          <a:endParaRPr lang="en-US"/>
        </a:p>
      </dgm:t>
    </dgm:pt>
    <dgm:pt modelId="{D462464E-14A2-4992-BB98-4B409D180184}" type="pres">
      <dgm:prSet presAssocID="{1E011E78-1493-4F3D-A073-0CFC02DE571B}" presName="text_3" presStyleLbl="node1" presStyleIdx="2" presStyleCnt="4">
        <dgm:presLayoutVars>
          <dgm:bulletEnabled val="1"/>
        </dgm:presLayoutVars>
      </dgm:prSet>
      <dgm:spPr/>
      <dgm:t>
        <a:bodyPr/>
        <a:lstStyle/>
        <a:p>
          <a:endParaRPr lang="en-US"/>
        </a:p>
      </dgm:t>
    </dgm:pt>
    <dgm:pt modelId="{8B9B9799-D9BE-4FFE-B55C-4B049BC953EE}" type="pres">
      <dgm:prSet presAssocID="{1E011E78-1493-4F3D-A073-0CFC02DE571B}" presName="accent_3" presStyleCnt="0"/>
      <dgm:spPr/>
      <dgm:t>
        <a:bodyPr/>
        <a:lstStyle/>
        <a:p>
          <a:endParaRPr lang="en-US"/>
        </a:p>
      </dgm:t>
    </dgm:pt>
    <dgm:pt modelId="{CC70F1F6-0F91-4C6E-B7F0-C80D67D34CAC}" type="pres">
      <dgm:prSet presAssocID="{1E011E78-1493-4F3D-A073-0CFC02DE571B}" presName="accentRepeatNode" presStyleLbl="solidFgAcc1" presStyleIdx="2" presStyleCnt="4"/>
      <dgm:spPr/>
      <dgm:t>
        <a:bodyPr/>
        <a:lstStyle/>
        <a:p>
          <a:endParaRPr lang="en-US"/>
        </a:p>
      </dgm:t>
    </dgm:pt>
    <dgm:pt modelId="{589A07F5-67F3-4A69-B69C-7459A0258C1D}" type="pres">
      <dgm:prSet presAssocID="{37A06427-EF22-448B-B70D-D76865FA0F09}" presName="text_4" presStyleLbl="node1" presStyleIdx="3" presStyleCnt="4">
        <dgm:presLayoutVars>
          <dgm:bulletEnabled val="1"/>
        </dgm:presLayoutVars>
      </dgm:prSet>
      <dgm:spPr/>
      <dgm:t>
        <a:bodyPr/>
        <a:lstStyle/>
        <a:p>
          <a:endParaRPr lang="en-US"/>
        </a:p>
      </dgm:t>
    </dgm:pt>
    <dgm:pt modelId="{0A7E3014-ECE6-419B-BA27-3B2FD837C45C}" type="pres">
      <dgm:prSet presAssocID="{37A06427-EF22-448B-B70D-D76865FA0F09}" presName="accent_4" presStyleCnt="0"/>
      <dgm:spPr/>
      <dgm:t>
        <a:bodyPr/>
        <a:lstStyle/>
        <a:p>
          <a:endParaRPr lang="en-US"/>
        </a:p>
      </dgm:t>
    </dgm:pt>
    <dgm:pt modelId="{9957BF92-715F-43D2-B558-35F33A9865F2}" type="pres">
      <dgm:prSet presAssocID="{37A06427-EF22-448B-B70D-D76865FA0F09}" presName="accentRepeatNode" presStyleLbl="solidFgAcc1" presStyleIdx="3" presStyleCnt="4"/>
      <dgm:spPr/>
      <dgm:t>
        <a:bodyPr/>
        <a:lstStyle/>
        <a:p>
          <a:endParaRPr lang="en-US"/>
        </a:p>
      </dgm:t>
    </dgm:pt>
  </dgm:ptLst>
  <dgm:cxnLst>
    <dgm:cxn modelId="{F6159579-D9A8-4784-ADDD-04B887CB90DD}" type="presOf" srcId="{FBF9F322-B358-4C26-AB9E-864506640213}" destId="{B5D07119-A41F-474A-B9DE-A2A08EA9839B}" srcOrd="0" destOrd="0" presId="urn:microsoft.com/office/officeart/2008/layout/VerticalCurvedList"/>
    <dgm:cxn modelId="{0EB49755-8F47-48ED-A5C0-DB60BA396DF5}" srcId="{7C50072B-03F0-46A3-81A4-B1B8A37E5FB4}" destId="{1E011E78-1493-4F3D-A073-0CFC02DE571B}" srcOrd="2" destOrd="0" parTransId="{730ED5D2-64A1-47A0-9250-FEDBA9B3B9B9}" sibTransId="{E45E9CF1-483F-4E3F-ABDA-A31BB8168A2B}"/>
    <dgm:cxn modelId="{7999120D-B3FC-4261-820B-D1763B820B46}" srcId="{7C50072B-03F0-46A3-81A4-B1B8A37E5FB4}" destId="{FBF9F322-B358-4C26-AB9E-864506640213}" srcOrd="1" destOrd="0" parTransId="{6DD4A91F-2BEA-426D-A55B-230A3C1707C3}" sibTransId="{33EB0E60-2944-47E9-8F5F-04C8543F1D4D}"/>
    <dgm:cxn modelId="{8B4391C9-6778-4376-862E-E8730F0F1FE4}" type="presOf" srcId="{4AA05F6B-1C81-4D8F-8877-11025AD4A810}" destId="{5267A5F6-1ED2-46FD-99BD-75CF176D0E4A}" srcOrd="0" destOrd="0" presId="urn:microsoft.com/office/officeart/2008/layout/VerticalCurvedList"/>
    <dgm:cxn modelId="{142176C2-9FE9-435F-A2AC-BDF61977CEA3}" type="presOf" srcId="{9A988DA3-F134-40CA-A0CD-914179194193}" destId="{1A31DEFE-CB05-443B-A916-EE65635D67FE}" srcOrd="0" destOrd="0" presId="urn:microsoft.com/office/officeart/2008/layout/VerticalCurvedList"/>
    <dgm:cxn modelId="{6BF01C69-7073-4098-939F-A0DE84381854}" type="presOf" srcId="{1E011E78-1493-4F3D-A073-0CFC02DE571B}" destId="{D462464E-14A2-4992-BB98-4B409D180184}" srcOrd="0" destOrd="0" presId="urn:microsoft.com/office/officeart/2008/layout/VerticalCurvedList"/>
    <dgm:cxn modelId="{34BF4243-9EF9-471F-A985-8AD6EB0B7953}" srcId="{7C50072B-03F0-46A3-81A4-B1B8A37E5FB4}" destId="{9A988DA3-F134-40CA-A0CD-914179194193}" srcOrd="0" destOrd="0" parTransId="{E6C1632C-0AB5-4EFE-AB9C-94B23EB98F55}" sibTransId="{4AA05F6B-1C81-4D8F-8877-11025AD4A810}"/>
    <dgm:cxn modelId="{F14CD461-D08F-4E95-A70C-5FC7E56A0E12}" type="presOf" srcId="{37A06427-EF22-448B-B70D-D76865FA0F09}" destId="{589A07F5-67F3-4A69-B69C-7459A0258C1D}" srcOrd="0" destOrd="0" presId="urn:microsoft.com/office/officeart/2008/layout/VerticalCurvedList"/>
    <dgm:cxn modelId="{A71FDAAF-41C9-4832-868B-2A413788A50B}" type="presOf" srcId="{7C50072B-03F0-46A3-81A4-B1B8A37E5FB4}" destId="{5AAAF095-94E6-48F6-934E-03079420102D}" srcOrd="0" destOrd="0" presId="urn:microsoft.com/office/officeart/2008/layout/VerticalCurvedList"/>
    <dgm:cxn modelId="{F48D6D37-2F7B-4D3C-90F3-9961783E010E}" srcId="{7C50072B-03F0-46A3-81A4-B1B8A37E5FB4}" destId="{37A06427-EF22-448B-B70D-D76865FA0F09}" srcOrd="3" destOrd="0" parTransId="{74647298-6DBA-4E4E-8E76-17C333E7F41E}" sibTransId="{596FF6F6-783C-49CC-ADE6-654E3748373B}"/>
    <dgm:cxn modelId="{ACBA8AF4-6E02-4CC6-AA98-E1CC70F8B269}" type="presParOf" srcId="{5AAAF095-94E6-48F6-934E-03079420102D}" destId="{FF163C2F-65CC-486C-B58B-D6B578A72A70}" srcOrd="0" destOrd="0" presId="urn:microsoft.com/office/officeart/2008/layout/VerticalCurvedList"/>
    <dgm:cxn modelId="{351F360C-4CEB-45DF-BF73-39598872ABAB}" type="presParOf" srcId="{FF163C2F-65CC-486C-B58B-D6B578A72A70}" destId="{C1AC2F28-342E-4DF3-A10E-9C00C0C4BCE4}" srcOrd="0" destOrd="0" presId="urn:microsoft.com/office/officeart/2008/layout/VerticalCurvedList"/>
    <dgm:cxn modelId="{922AC65B-BBBC-4194-87B2-5E953C96880B}" type="presParOf" srcId="{C1AC2F28-342E-4DF3-A10E-9C00C0C4BCE4}" destId="{1C973D5A-9564-4D48-BE14-39C7DB67431D}" srcOrd="0" destOrd="0" presId="urn:microsoft.com/office/officeart/2008/layout/VerticalCurvedList"/>
    <dgm:cxn modelId="{E3A9FED9-D64F-4920-ACB8-D44FEDE6DB24}" type="presParOf" srcId="{C1AC2F28-342E-4DF3-A10E-9C00C0C4BCE4}" destId="{5267A5F6-1ED2-46FD-99BD-75CF176D0E4A}" srcOrd="1" destOrd="0" presId="urn:microsoft.com/office/officeart/2008/layout/VerticalCurvedList"/>
    <dgm:cxn modelId="{A3F9A139-257B-47A1-922B-149DFC664D05}" type="presParOf" srcId="{C1AC2F28-342E-4DF3-A10E-9C00C0C4BCE4}" destId="{79097E18-0377-4B9A-B41F-D62542018F56}" srcOrd="2" destOrd="0" presId="urn:microsoft.com/office/officeart/2008/layout/VerticalCurvedList"/>
    <dgm:cxn modelId="{18A7C775-2F9E-4495-A461-0477046D645D}" type="presParOf" srcId="{C1AC2F28-342E-4DF3-A10E-9C00C0C4BCE4}" destId="{46E4DCCA-16CA-4228-8B4F-D2C8E9B7D971}" srcOrd="3" destOrd="0" presId="urn:microsoft.com/office/officeart/2008/layout/VerticalCurvedList"/>
    <dgm:cxn modelId="{C208AB8C-7428-45CD-AB36-7E26C733E0DD}" type="presParOf" srcId="{FF163C2F-65CC-486C-B58B-D6B578A72A70}" destId="{1A31DEFE-CB05-443B-A916-EE65635D67FE}" srcOrd="1" destOrd="0" presId="urn:microsoft.com/office/officeart/2008/layout/VerticalCurvedList"/>
    <dgm:cxn modelId="{B1E14171-B7CC-43C7-AB46-5FA4784CD256}" type="presParOf" srcId="{FF163C2F-65CC-486C-B58B-D6B578A72A70}" destId="{ECF115D1-F800-44AC-9CFD-225802172309}" srcOrd="2" destOrd="0" presId="urn:microsoft.com/office/officeart/2008/layout/VerticalCurvedList"/>
    <dgm:cxn modelId="{615E64FD-8C83-427E-BD2A-F9141CAFC942}" type="presParOf" srcId="{ECF115D1-F800-44AC-9CFD-225802172309}" destId="{3DDBF9F9-9FBC-40B0-804C-B44319369370}" srcOrd="0" destOrd="0" presId="urn:microsoft.com/office/officeart/2008/layout/VerticalCurvedList"/>
    <dgm:cxn modelId="{651D0E94-A40B-4B11-8920-11DB87CFF38C}" type="presParOf" srcId="{FF163C2F-65CC-486C-B58B-D6B578A72A70}" destId="{B5D07119-A41F-474A-B9DE-A2A08EA9839B}" srcOrd="3" destOrd="0" presId="urn:microsoft.com/office/officeart/2008/layout/VerticalCurvedList"/>
    <dgm:cxn modelId="{9D1C4DDE-283A-4725-8D32-C9960D8FE97C}" type="presParOf" srcId="{FF163C2F-65CC-486C-B58B-D6B578A72A70}" destId="{FBC94967-160E-40B1-90AF-B1EB4D05BB46}" srcOrd="4" destOrd="0" presId="urn:microsoft.com/office/officeart/2008/layout/VerticalCurvedList"/>
    <dgm:cxn modelId="{B239F256-6C50-47D1-8268-1F154E0AD656}" type="presParOf" srcId="{FBC94967-160E-40B1-90AF-B1EB4D05BB46}" destId="{23235640-08C4-43C1-AAD5-C228FF908CEB}" srcOrd="0" destOrd="0" presId="urn:microsoft.com/office/officeart/2008/layout/VerticalCurvedList"/>
    <dgm:cxn modelId="{A2C979F3-F9C1-4CA0-946A-04B829C897E9}" type="presParOf" srcId="{FF163C2F-65CC-486C-B58B-D6B578A72A70}" destId="{D462464E-14A2-4992-BB98-4B409D180184}" srcOrd="5" destOrd="0" presId="urn:microsoft.com/office/officeart/2008/layout/VerticalCurvedList"/>
    <dgm:cxn modelId="{E52EB1D6-57E5-4868-BF58-B3D3C4505D7D}" type="presParOf" srcId="{FF163C2F-65CC-486C-B58B-D6B578A72A70}" destId="{8B9B9799-D9BE-4FFE-B55C-4B049BC953EE}" srcOrd="6" destOrd="0" presId="urn:microsoft.com/office/officeart/2008/layout/VerticalCurvedList"/>
    <dgm:cxn modelId="{C51E7BF9-F409-4D14-A667-2638258AB791}" type="presParOf" srcId="{8B9B9799-D9BE-4FFE-B55C-4B049BC953EE}" destId="{CC70F1F6-0F91-4C6E-B7F0-C80D67D34CAC}" srcOrd="0" destOrd="0" presId="urn:microsoft.com/office/officeart/2008/layout/VerticalCurvedList"/>
    <dgm:cxn modelId="{C995502F-C62B-40C1-83C2-B0E51FC3DE09}" type="presParOf" srcId="{FF163C2F-65CC-486C-B58B-D6B578A72A70}" destId="{589A07F5-67F3-4A69-B69C-7459A0258C1D}" srcOrd="7" destOrd="0" presId="urn:microsoft.com/office/officeart/2008/layout/VerticalCurvedList"/>
    <dgm:cxn modelId="{5EEE20A5-220A-46A6-B0F2-9812733EB401}" type="presParOf" srcId="{FF163C2F-65CC-486C-B58B-D6B578A72A70}" destId="{0A7E3014-ECE6-419B-BA27-3B2FD837C45C}" srcOrd="8" destOrd="0" presId="urn:microsoft.com/office/officeart/2008/layout/VerticalCurvedList"/>
    <dgm:cxn modelId="{CB38F15E-4672-400A-8252-CA595A28E7D0}" type="presParOf" srcId="{0A7E3014-ECE6-419B-BA27-3B2FD837C45C}" destId="{9957BF92-715F-43D2-B558-35F33A9865F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C50072B-03F0-46A3-81A4-B1B8A37E5FB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2400" b="0" u="none" dirty="0" smtClean="0"/>
            <a:t>L</a:t>
          </a:r>
          <a:r>
            <a:rPr lang="x-none" sz="2400" b="0" u="none" dirty="0" smtClean="0"/>
            <a:t>oss </a:t>
          </a:r>
          <a:r>
            <a:rPr lang="x-none" sz="2400" b="0" u="none" dirty="0"/>
            <a:t>in </a:t>
          </a:r>
          <a:r>
            <a:rPr lang="x-none" sz="2400" b="0" u="none" dirty="0" smtClean="0"/>
            <a:t>carrying </a:t>
          </a:r>
          <a:r>
            <a:rPr lang="x-none" sz="2400" b="0" u="none" dirty="0"/>
            <a:t>capacity of water mains</a:t>
          </a:r>
          <a:endParaRPr lang="en-US" sz="2400" b="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E2EBCDC7-ABEF-426E-ABDB-E5B1F35CB96F}">
      <dgm:prSet custT="1"/>
      <dgm:spPr/>
      <dgm:t>
        <a:bodyPr/>
        <a:lstStyle/>
        <a:p>
          <a:r>
            <a:rPr lang="x-none" sz="2400" b="0" u="none"/>
            <a:t>Closed or partially closed valves</a:t>
          </a:r>
          <a:endParaRPr lang="en-US" sz="2400" b="0" u="none" dirty="0"/>
        </a:p>
      </dgm:t>
    </dgm:pt>
    <dgm:pt modelId="{2375E627-64D6-4218-8897-4EC56E71FF83}" type="parTrans" cxnId="{FB82EC11-8F16-4E74-85D2-3FA02814548E}">
      <dgm:prSet/>
      <dgm:spPr/>
      <dgm:t>
        <a:bodyPr/>
        <a:lstStyle/>
        <a:p>
          <a:endParaRPr lang="en-US"/>
        </a:p>
      </dgm:t>
    </dgm:pt>
    <dgm:pt modelId="{A6C9E7B3-3719-4266-93EE-D5F59151CF00}" type="sibTrans" cxnId="{FB82EC11-8F16-4E74-85D2-3FA02814548E}">
      <dgm:prSet/>
      <dgm:spPr/>
      <dgm:t>
        <a:bodyPr/>
        <a:lstStyle/>
        <a:p>
          <a:endParaRPr lang="en-US"/>
        </a:p>
      </dgm:t>
    </dgm:pt>
    <dgm:pt modelId="{B3346E00-C838-426D-B7A2-8E7B0A9EF0EA}">
      <dgm:prSet custT="1"/>
      <dgm:spPr>
        <a:solidFill>
          <a:schemeClr val="accent2"/>
        </a:solidFill>
        <a:ln>
          <a:solidFill>
            <a:schemeClr val="accent1"/>
          </a:solidFill>
        </a:ln>
      </dgm:spPr>
      <dgm:t>
        <a:bodyPr/>
        <a:lstStyle/>
        <a:p>
          <a:r>
            <a:rPr lang="en-US" sz="2400" b="0" u="none" dirty="0" smtClean="0"/>
            <a:t>N</a:t>
          </a:r>
          <a:r>
            <a:rPr lang="x-none" sz="2400" b="0" u="none" dirty="0" smtClean="0"/>
            <a:t>eed </a:t>
          </a:r>
          <a:r>
            <a:rPr lang="x-none" sz="2400" b="0" u="none" dirty="0"/>
            <a:t>for improving certain arterial mains</a:t>
          </a:r>
          <a:endParaRPr lang="en-US" sz="2400" b="0" u="none" dirty="0"/>
        </a:p>
      </dgm:t>
    </dgm:pt>
    <dgm:pt modelId="{E9767BD0-9B3A-40C7-8D61-A868183B46AA}" type="parTrans" cxnId="{5D3EBE1F-309C-46F2-8BE7-B732DFC1038A}">
      <dgm:prSet/>
      <dgm:spPr/>
      <dgm:t>
        <a:bodyPr/>
        <a:lstStyle/>
        <a:p>
          <a:endParaRPr lang="en-US"/>
        </a:p>
      </dgm:t>
    </dgm:pt>
    <dgm:pt modelId="{7574E918-028B-41C1-98FF-BFEE72E46720}" type="sibTrans" cxnId="{5D3EBE1F-309C-46F2-8BE7-B732DFC1038A}">
      <dgm:prSet/>
      <dgm:spPr/>
      <dgm:t>
        <a:bodyPr/>
        <a:lstStyle/>
        <a:p>
          <a:endParaRPr lang="en-US"/>
        </a:p>
      </dgm:t>
    </dgm:pt>
    <dgm:pt modelId="{A9B09F4C-5A9C-4B86-B4A8-E5ECFEA3116F}" type="pres">
      <dgm:prSet presAssocID="{7C50072B-03F0-46A3-81A4-B1B8A37E5FB4}" presName="diagram" presStyleCnt="0">
        <dgm:presLayoutVars>
          <dgm:dir/>
          <dgm:resizeHandles val="exact"/>
        </dgm:presLayoutVars>
      </dgm:prSet>
      <dgm:spPr/>
      <dgm:t>
        <a:bodyPr/>
        <a:lstStyle/>
        <a:p>
          <a:endParaRPr lang="en-US"/>
        </a:p>
      </dgm:t>
    </dgm:pt>
    <dgm:pt modelId="{718EB4F1-585F-4805-AC6E-F2994052E908}" type="pres">
      <dgm:prSet presAssocID="{9A988DA3-F134-40CA-A0CD-914179194193}" presName="node" presStyleLbl="node1" presStyleIdx="0" presStyleCnt="3">
        <dgm:presLayoutVars>
          <dgm:bulletEnabled val="1"/>
        </dgm:presLayoutVars>
      </dgm:prSet>
      <dgm:spPr/>
      <dgm:t>
        <a:bodyPr/>
        <a:lstStyle/>
        <a:p>
          <a:endParaRPr lang="en-US"/>
        </a:p>
      </dgm:t>
    </dgm:pt>
    <dgm:pt modelId="{6299BBD0-C341-4190-9C44-09563585C812}" type="pres">
      <dgm:prSet presAssocID="{4AA05F6B-1C81-4D8F-8877-11025AD4A810}" presName="sibTrans" presStyleCnt="0"/>
      <dgm:spPr/>
    </dgm:pt>
    <dgm:pt modelId="{73275F30-93BF-4B12-8273-11AC036A44C3}" type="pres">
      <dgm:prSet presAssocID="{E2EBCDC7-ABEF-426E-ABDB-E5B1F35CB96F}" presName="node" presStyleLbl="node1" presStyleIdx="1" presStyleCnt="3">
        <dgm:presLayoutVars>
          <dgm:bulletEnabled val="1"/>
        </dgm:presLayoutVars>
      </dgm:prSet>
      <dgm:spPr/>
      <dgm:t>
        <a:bodyPr/>
        <a:lstStyle/>
        <a:p>
          <a:endParaRPr lang="en-US"/>
        </a:p>
      </dgm:t>
    </dgm:pt>
    <dgm:pt modelId="{575DF28E-5EF0-49D5-B817-AA86DC54E406}" type="pres">
      <dgm:prSet presAssocID="{A6C9E7B3-3719-4266-93EE-D5F59151CF00}" presName="sibTrans" presStyleCnt="0"/>
      <dgm:spPr/>
    </dgm:pt>
    <dgm:pt modelId="{59901B2D-7C47-49B9-BF8D-C23E2CF6A862}" type="pres">
      <dgm:prSet presAssocID="{B3346E00-C838-426D-B7A2-8E7B0A9EF0EA}" presName="node" presStyleLbl="node1" presStyleIdx="2" presStyleCnt="3">
        <dgm:presLayoutVars>
          <dgm:bulletEnabled val="1"/>
        </dgm:presLayoutVars>
      </dgm:prSet>
      <dgm:spPr/>
      <dgm:t>
        <a:bodyPr/>
        <a:lstStyle/>
        <a:p>
          <a:endParaRPr lang="en-US"/>
        </a:p>
      </dgm:t>
    </dgm:pt>
  </dgm:ptLst>
  <dgm:cxnLst>
    <dgm:cxn modelId="{B0C7EF99-9992-42C3-A047-FEECE4B170E7}" type="presOf" srcId="{B3346E00-C838-426D-B7A2-8E7B0A9EF0EA}" destId="{59901B2D-7C47-49B9-BF8D-C23E2CF6A862}" srcOrd="0" destOrd="0" presId="urn:microsoft.com/office/officeart/2005/8/layout/default"/>
    <dgm:cxn modelId="{FB82EC11-8F16-4E74-85D2-3FA02814548E}" srcId="{7C50072B-03F0-46A3-81A4-B1B8A37E5FB4}" destId="{E2EBCDC7-ABEF-426E-ABDB-E5B1F35CB96F}" srcOrd="1" destOrd="0" parTransId="{2375E627-64D6-4218-8897-4EC56E71FF83}" sibTransId="{A6C9E7B3-3719-4266-93EE-D5F59151CF00}"/>
    <dgm:cxn modelId="{A8B12CD1-0DDC-43A2-AD64-C7D2E7B573F7}" type="presOf" srcId="{9A988DA3-F134-40CA-A0CD-914179194193}" destId="{718EB4F1-585F-4805-AC6E-F2994052E908}" srcOrd="0" destOrd="0" presId="urn:microsoft.com/office/officeart/2005/8/layout/default"/>
    <dgm:cxn modelId="{E32FFA79-F0EB-4EF8-B4E2-98008B23C7D5}" type="presOf" srcId="{7C50072B-03F0-46A3-81A4-B1B8A37E5FB4}" destId="{A9B09F4C-5A9C-4B86-B4A8-E5ECFEA3116F}" srcOrd="0" destOrd="0" presId="urn:microsoft.com/office/officeart/2005/8/layout/default"/>
    <dgm:cxn modelId="{34BF4243-9EF9-471F-A985-8AD6EB0B7953}" srcId="{7C50072B-03F0-46A3-81A4-B1B8A37E5FB4}" destId="{9A988DA3-F134-40CA-A0CD-914179194193}" srcOrd="0" destOrd="0" parTransId="{E6C1632C-0AB5-4EFE-AB9C-94B23EB98F55}" sibTransId="{4AA05F6B-1C81-4D8F-8877-11025AD4A810}"/>
    <dgm:cxn modelId="{72851813-3A3C-432D-A022-291416F747C1}" type="presOf" srcId="{E2EBCDC7-ABEF-426E-ABDB-E5B1F35CB96F}" destId="{73275F30-93BF-4B12-8273-11AC036A44C3}" srcOrd="0" destOrd="0" presId="urn:microsoft.com/office/officeart/2005/8/layout/default"/>
    <dgm:cxn modelId="{5D3EBE1F-309C-46F2-8BE7-B732DFC1038A}" srcId="{7C50072B-03F0-46A3-81A4-B1B8A37E5FB4}" destId="{B3346E00-C838-426D-B7A2-8E7B0A9EF0EA}" srcOrd="2" destOrd="0" parTransId="{E9767BD0-9B3A-40C7-8D61-A868183B46AA}" sibTransId="{7574E918-028B-41C1-98FF-BFEE72E46720}"/>
    <dgm:cxn modelId="{057A34A4-AD8E-4208-A183-C12C1AD51F66}" type="presParOf" srcId="{A9B09F4C-5A9C-4B86-B4A8-E5ECFEA3116F}" destId="{718EB4F1-585F-4805-AC6E-F2994052E908}" srcOrd="0" destOrd="0" presId="urn:microsoft.com/office/officeart/2005/8/layout/default"/>
    <dgm:cxn modelId="{338E8C05-B17D-4E09-AD01-E0BB38CAFF83}" type="presParOf" srcId="{A9B09F4C-5A9C-4B86-B4A8-E5ECFEA3116F}" destId="{6299BBD0-C341-4190-9C44-09563585C812}" srcOrd="1" destOrd="0" presId="urn:microsoft.com/office/officeart/2005/8/layout/default"/>
    <dgm:cxn modelId="{C428F0F0-0323-4962-9D13-5EEED0332116}" type="presParOf" srcId="{A9B09F4C-5A9C-4B86-B4A8-E5ECFEA3116F}" destId="{73275F30-93BF-4B12-8273-11AC036A44C3}" srcOrd="2" destOrd="0" presId="urn:microsoft.com/office/officeart/2005/8/layout/default"/>
    <dgm:cxn modelId="{2FE16317-4EF9-46ED-9E82-A76388C974EA}" type="presParOf" srcId="{A9B09F4C-5A9C-4B86-B4A8-E5ECFEA3116F}" destId="{575DF28E-5EF0-49D5-B817-AA86DC54E406}" srcOrd="3" destOrd="0" presId="urn:microsoft.com/office/officeart/2005/8/layout/default"/>
    <dgm:cxn modelId="{554A7763-1744-42C9-A7EF-966CA8F945B6}" type="presParOf" srcId="{A9B09F4C-5A9C-4B86-B4A8-E5ECFEA3116F}" destId="{59901B2D-7C47-49B9-BF8D-C23E2CF6A86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C50072B-03F0-46A3-81A4-B1B8A37E5FB4}"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x-none" sz="2400" b="0" u="none" dirty="0"/>
            <a:t>After </a:t>
          </a:r>
          <a:r>
            <a:rPr lang="x-none" sz="2400" b="0" u="none" dirty="0" smtClean="0"/>
            <a:t>extensive </a:t>
          </a:r>
          <a:r>
            <a:rPr lang="x-none" sz="2400" b="0" u="none" dirty="0"/>
            <a:t>water main improvements</a:t>
          </a:r>
          <a:endParaRPr lang="en-US" sz="2400" b="0" dirty="0"/>
        </a:p>
      </dgm:t>
    </dgm:pt>
    <dgm:pt modelId="{E6C1632C-0AB5-4EFE-AB9C-94B23EB98F55}" type="parTrans" cxnId="{34BF4243-9EF9-471F-A985-8AD6EB0B7953}">
      <dgm:prSet/>
      <dgm:spPr/>
      <dgm:t>
        <a:bodyPr/>
        <a:lstStyle/>
        <a:p>
          <a:endParaRPr lang="en-US" sz="2000"/>
        </a:p>
      </dgm:t>
    </dgm:pt>
    <dgm:pt modelId="{4AA05F6B-1C81-4D8F-8877-11025AD4A810}" type="sibTrans" cxnId="{34BF4243-9EF9-471F-A985-8AD6EB0B7953}">
      <dgm:prSet/>
      <dgm:spPr/>
      <dgm:t>
        <a:bodyPr/>
        <a:lstStyle/>
        <a:p>
          <a:endParaRPr lang="en-US" sz="2000"/>
        </a:p>
      </dgm:t>
    </dgm:pt>
    <dgm:pt modelId="{17CE788B-4530-48B6-99A8-576E45259AC2}">
      <dgm:prSet custT="1"/>
      <dgm:spPr/>
      <dgm:t>
        <a:bodyPr/>
        <a:lstStyle/>
        <a:p>
          <a:r>
            <a:rPr lang="x-none" sz="2400" b="0" u="none" dirty="0"/>
            <a:t>Following </a:t>
          </a:r>
          <a:r>
            <a:rPr lang="x-none" sz="2400" b="0" u="none" dirty="0" smtClean="0"/>
            <a:t>construction </a:t>
          </a:r>
          <a:r>
            <a:rPr lang="x-none" sz="2400" b="0" u="none" dirty="0"/>
            <a:t>of water line extensions</a:t>
          </a:r>
          <a:endParaRPr lang="en-US" sz="2400" b="0" u="none" dirty="0"/>
        </a:p>
      </dgm:t>
    </dgm:pt>
    <dgm:pt modelId="{FC662149-62F7-4ED3-9B22-C4CDDB3865F6}" type="parTrans" cxnId="{55DA7496-1B9F-4433-A63C-572271DD62F2}">
      <dgm:prSet/>
      <dgm:spPr/>
      <dgm:t>
        <a:bodyPr/>
        <a:lstStyle/>
        <a:p>
          <a:endParaRPr lang="en-US" sz="2000"/>
        </a:p>
      </dgm:t>
    </dgm:pt>
    <dgm:pt modelId="{E93D89D3-F195-48E0-8965-36B3FEBCBECD}" type="sibTrans" cxnId="{55DA7496-1B9F-4433-A63C-572271DD62F2}">
      <dgm:prSet/>
      <dgm:spPr/>
      <dgm:t>
        <a:bodyPr/>
        <a:lstStyle/>
        <a:p>
          <a:endParaRPr lang="en-US" sz="2000"/>
        </a:p>
      </dgm:t>
    </dgm:pt>
    <dgm:pt modelId="{0C5AC243-D048-419C-9F72-A3538396C8BF}">
      <dgm:prSet custT="1"/>
      <dgm:spPr>
        <a:solidFill>
          <a:schemeClr val="accent2">
            <a:lumMod val="75000"/>
          </a:schemeClr>
        </a:solidFill>
      </dgm:spPr>
      <dgm:t>
        <a:bodyPr/>
        <a:lstStyle/>
        <a:p>
          <a:r>
            <a:rPr lang="x-none" sz="2400" b="0" u="none"/>
            <a:t>On a regular predetermined basis on existing portions of the distribution system</a:t>
          </a:r>
          <a:endParaRPr lang="en-US" sz="2400" b="0" u="none" dirty="0"/>
        </a:p>
      </dgm:t>
    </dgm:pt>
    <dgm:pt modelId="{52CDCFB3-8790-417B-BA98-AEEF80720D4D}" type="parTrans" cxnId="{2228F5BD-3D5F-4E97-89A6-47C70A807790}">
      <dgm:prSet/>
      <dgm:spPr/>
      <dgm:t>
        <a:bodyPr/>
        <a:lstStyle/>
        <a:p>
          <a:endParaRPr lang="en-US" sz="2000"/>
        </a:p>
      </dgm:t>
    </dgm:pt>
    <dgm:pt modelId="{13BD02B1-5CF7-4E4E-AEE6-10EC2523FB4D}" type="sibTrans" cxnId="{2228F5BD-3D5F-4E97-89A6-47C70A807790}">
      <dgm:prSet/>
      <dgm:spPr/>
      <dgm:t>
        <a:bodyPr/>
        <a:lstStyle/>
        <a:p>
          <a:endParaRPr lang="en-US" sz="2000"/>
        </a:p>
      </dgm:t>
    </dgm:pt>
    <dgm:pt modelId="{A9B09F4C-5A9C-4B86-B4A8-E5ECFEA3116F}" type="pres">
      <dgm:prSet presAssocID="{7C50072B-03F0-46A3-81A4-B1B8A37E5FB4}" presName="diagram" presStyleCnt="0">
        <dgm:presLayoutVars>
          <dgm:dir/>
          <dgm:resizeHandles val="exact"/>
        </dgm:presLayoutVars>
      </dgm:prSet>
      <dgm:spPr/>
      <dgm:t>
        <a:bodyPr/>
        <a:lstStyle/>
        <a:p>
          <a:endParaRPr lang="en-US"/>
        </a:p>
      </dgm:t>
    </dgm:pt>
    <dgm:pt modelId="{718EB4F1-585F-4805-AC6E-F2994052E908}" type="pres">
      <dgm:prSet presAssocID="{9A988DA3-F134-40CA-A0CD-914179194193}" presName="node" presStyleLbl="node1" presStyleIdx="0" presStyleCnt="3">
        <dgm:presLayoutVars>
          <dgm:bulletEnabled val="1"/>
        </dgm:presLayoutVars>
      </dgm:prSet>
      <dgm:spPr/>
      <dgm:t>
        <a:bodyPr/>
        <a:lstStyle/>
        <a:p>
          <a:endParaRPr lang="en-US"/>
        </a:p>
      </dgm:t>
    </dgm:pt>
    <dgm:pt modelId="{6299BBD0-C341-4190-9C44-09563585C812}" type="pres">
      <dgm:prSet presAssocID="{4AA05F6B-1C81-4D8F-8877-11025AD4A810}" presName="sibTrans" presStyleCnt="0"/>
      <dgm:spPr/>
    </dgm:pt>
    <dgm:pt modelId="{6D1C7050-846F-4395-B17F-98756F84F120}" type="pres">
      <dgm:prSet presAssocID="{17CE788B-4530-48B6-99A8-576E45259AC2}" presName="node" presStyleLbl="node1" presStyleIdx="1" presStyleCnt="3">
        <dgm:presLayoutVars>
          <dgm:bulletEnabled val="1"/>
        </dgm:presLayoutVars>
      </dgm:prSet>
      <dgm:spPr/>
      <dgm:t>
        <a:bodyPr/>
        <a:lstStyle/>
        <a:p>
          <a:endParaRPr lang="en-US"/>
        </a:p>
      </dgm:t>
    </dgm:pt>
    <dgm:pt modelId="{6F73FE0E-C513-4051-8752-D5BB0F5AB3C4}" type="pres">
      <dgm:prSet presAssocID="{E93D89D3-F195-48E0-8965-36B3FEBCBECD}" presName="sibTrans" presStyleCnt="0"/>
      <dgm:spPr/>
    </dgm:pt>
    <dgm:pt modelId="{B27088A4-68FC-4880-ABD2-2191B4B030BF}" type="pres">
      <dgm:prSet presAssocID="{0C5AC243-D048-419C-9F72-A3538396C8BF}" presName="node" presStyleLbl="node1" presStyleIdx="2" presStyleCnt="3">
        <dgm:presLayoutVars>
          <dgm:bulletEnabled val="1"/>
        </dgm:presLayoutVars>
      </dgm:prSet>
      <dgm:spPr/>
      <dgm:t>
        <a:bodyPr/>
        <a:lstStyle/>
        <a:p>
          <a:endParaRPr lang="en-US"/>
        </a:p>
      </dgm:t>
    </dgm:pt>
  </dgm:ptLst>
  <dgm:cxnLst>
    <dgm:cxn modelId="{35C02A3F-A3C7-474C-95E9-4060AD41FDEB}" type="presOf" srcId="{7C50072B-03F0-46A3-81A4-B1B8A37E5FB4}" destId="{A9B09F4C-5A9C-4B86-B4A8-E5ECFEA3116F}" srcOrd="0" destOrd="0" presId="urn:microsoft.com/office/officeart/2005/8/layout/default"/>
    <dgm:cxn modelId="{9695C38B-1D11-41D7-9A06-8E662041092A}" type="presOf" srcId="{17CE788B-4530-48B6-99A8-576E45259AC2}" destId="{6D1C7050-846F-4395-B17F-98756F84F120}" srcOrd="0" destOrd="0" presId="urn:microsoft.com/office/officeart/2005/8/layout/default"/>
    <dgm:cxn modelId="{2228F5BD-3D5F-4E97-89A6-47C70A807790}" srcId="{7C50072B-03F0-46A3-81A4-B1B8A37E5FB4}" destId="{0C5AC243-D048-419C-9F72-A3538396C8BF}" srcOrd="2" destOrd="0" parTransId="{52CDCFB3-8790-417B-BA98-AEEF80720D4D}" sibTransId="{13BD02B1-5CF7-4E4E-AEE6-10EC2523FB4D}"/>
    <dgm:cxn modelId="{34BF4243-9EF9-471F-A985-8AD6EB0B7953}" srcId="{7C50072B-03F0-46A3-81A4-B1B8A37E5FB4}" destId="{9A988DA3-F134-40CA-A0CD-914179194193}" srcOrd="0" destOrd="0" parTransId="{E6C1632C-0AB5-4EFE-AB9C-94B23EB98F55}" sibTransId="{4AA05F6B-1C81-4D8F-8877-11025AD4A810}"/>
    <dgm:cxn modelId="{CDE6226B-C5CE-4556-928D-AC35F86F883B}" type="presOf" srcId="{9A988DA3-F134-40CA-A0CD-914179194193}" destId="{718EB4F1-585F-4805-AC6E-F2994052E908}" srcOrd="0" destOrd="0" presId="urn:microsoft.com/office/officeart/2005/8/layout/default"/>
    <dgm:cxn modelId="{CBE7DE14-B2EB-463B-B501-F83DF4D287FF}" type="presOf" srcId="{0C5AC243-D048-419C-9F72-A3538396C8BF}" destId="{B27088A4-68FC-4880-ABD2-2191B4B030BF}" srcOrd="0" destOrd="0" presId="urn:microsoft.com/office/officeart/2005/8/layout/default"/>
    <dgm:cxn modelId="{55DA7496-1B9F-4433-A63C-572271DD62F2}" srcId="{7C50072B-03F0-46A3-81A4-B1B8A37E5FB4}" destId="{17CE788B-4530-48B6-99A8-576E45259AC2}" srcOrd="1" destOrd="0" parTransId="{FC662149-62F7-4ED3-9B22-C4CDDB3865F6}" sibTransId="{E93D89D3-F195-48E0-8965-36B3FEBCBECD}"/>
    <dgm:cxn modelId="{16ED4F6D-4C5E-4228-B165-2A2FBE117558}" type="presParOf" srcId="{A9B09F4C-5A9C-4B86-B4A8-E5ECFEA3116F}" destId="{718EB4F1-585F-4805-AC6E-F2994052E908}" srcOrd="0" destOrd="0" presId="urn:microsoft.com/office/officeart/2005/8/layout/default"/>
    <dgm:cxn modelId="{64FBDBB0-3AA2-49F5-8080-B5E24839827A}" type="presParOf" srcId="{A9B09F4C-5A9C-4B86-B4A8-E5ECFEA3116F}" destId="{6299BBD0-C341-4190-9C44-09563585C812}" srcOrd="1" destOrd="0" presId="urn:microsoft.com/office/officeart/2005/8/layout/default"/>
    <dgm:cxn modelId="{6D0D10B5-C69A-4B31-8EE9-DF54945195D6}" type="presParOf" srcId="{A9B09F4C-5A9C-4B86-B4A8-E5ECFEA3116F}" destId="{6D1C7050-846F-4395-B17F-98756F84F120}" srcOrd="2" destOrd="0" presId="urn:microsoft.com/office/officeart/2005/8/layout/default"/>
    <dgm:cxn modelId="{F89805A8-280F-40B5-BA7C-4D12C9C9C7E9}" type="presParOf" srcId="{A9B09F4C-5A9C-4B86-B4A8-E5ECFEA3116F}" destId="{6F73FE0E-C513-4051-8752-D5BB0F5AB3C4}" srcOrd="3" destOrd="0" presId="urn:microsoft.com/office/officeart/2005/8/layout/default"/>
    <dgm:cxn modelId="{4E57F057-CD0D-4210-AE72-789BA309B5F1}" type="presParOf" srcId="{A9B09F4C-5A9C-4B86-B4A8-E5ECFEA3116F}" destId="{B27088A4-68FC-4880-ABD2-2191B4B030B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9A988DA3-F134-40CA-A0CD-914179194193}">
      <dgm:prSet phldrT="[Text]" custT="1"/>
      <dgm:spPr/>
      <dgm:t>
        <a:bodyPr/>
        <a:lstStyle/>
        <a:p>
          <a:r>
            <a:rPr lang="x-none" sz="2000" dirty="0"/>
            <a:t>Operate a pitot tube and gauge</a:t>
          </a:r>
          <a:endParaRPr lang="en-US" sz="200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7AA7CC2F-207D-4E4C-8984-975B0623AF95}">
      <dgm:prSet custT="1"/>
      <dgm:spPr/>
      <dgm:t>
        <a:bodyPr/>
        <a:lstStyle/>
        <a:p>
          <a:r>
            <a:rPr lang="x-none" sz="2000" dirty="0"/>
            <a:t>Calculate how much water is flowing from a hydrant</a:t>
          </a:r>
          <a:endParaRPr lang="en-US" sz="2000" dirty="0"/>
        </a:p>
      </dgm:t>
    </dgm:pt>
    <dgm:pt modelId="{9F7BEEDE-3716-4095-9B13-6DB1BFCA680B}" type="parTrans" cxnId="{A13475EB-90F5-4F57-A49E-7E8125909594}">
      <dgm:prSet/>
      <dgm:spPr/>
      <dgm:t>
        <a:bodyPr/>
        <a:lstStyle/>
        <a:p>
          <a:endParaRPr lang="en-US"/>
        </a:p>
      </dgm:t>
    </dgm:pt>
    <dgm:pt modelId="{A6B17B12-9087-4244-962F-88465272B91D}" type="sibTrans" cxnId="{A13475EB-90F5-4F57-A49E-7E8125909594}">
      <dgm:prSet/>
      <dgm:spPr/>
      <dgm:t>
        <a:bodyPr/>
        <a:lstStyle/>
        <a:p>
          <a:endParaRPr lang="en-US"/>
        </a:p>
      </dgm:t>
    </dgm:pt>
    <dgm:pt modelId="{AE3B938C-9AF2-42C7-B3AD-55A0EDF75A14}">
      <dgm:prSet custT="1"/>
      <dgm:spPr>
        <a:solidFill>
          <a:schemeClr val="accent2">
            <a:lumMod val="75000"/>
          </a:schemeClr>
        </a:solidFill>
      </dgm:spPr>
      <dgm:t>
        <a:bodyPr/>
        <a:lstStyle/>
        <a:p>
          <a:r>
            <a:rPr lang="x-none" sz="2000" dirty="0"/>
            <a:t>Determine </a:t>
          </a:r>
          <a:r>
            <a:rPr lang="x-none" sz="2000" dirty="0" smtClean="0"/>
            <a:t>residual </a:t>
          </a:r>
          <a:r>
            <a:rPr lang="x-none" sz="2000" dirty="0"/>
            <a:t>pressure required for the water distribution system when water is flowing from the system </a:t>
          </a:r>
          <a:endParaRPr lang="en-US" sz="2000" dirty="0"/>
        </a:p>
      </dgm:t>
    </dgm:pt>
    <dgm:pt modelId="{D8870380-7254-4347-8F6D-CE3521009BF1}" type="parTrans" cxnId="{5950609C-A45D-4875-8024-BF283FE8A3B5}">
      <dgm:prSet/>
      <dgm:spPr/>
      <dgm:t>
        <a:bodyPr/>
        <a:lstStyle/>
        <a:p>
          <a:endParaRPr lang="en-US"/>
        </a:p>
      </dgm:t>
    </dgm:pt>
    <dgm:pt modelId="{77B433BD-4EE2-48E7-800A-2EF06ECDB5F6}" type="sibTrans" cxnId="{5950609C-A45D-4875-8024-BF283FE8A3B5}">
      <dgm:prSet/>
      <dgm:spPr/>
      <dgm:t>
        <a:bodyPr/>
        <a:lstStyle/>
        <a:p>
          <a:endParaRPr lang="en-US"/>
        </a:p>
      </dgm:t>
    </dgm:pt>
    <dgm:pt modelId="{F09CD860-D73C-48E7-842F-5F6DDB81CC78}">
      <dgm:prSet custT="1"/>
      <dgm:spPr/>
      <dgm:t>
        <a:bodyPr/>
        <a:lstStyle/>
        <a:p>
          <a:r>
            <a:rPr lang="x-none" sz="2000" dirty="0"/>
            <a:t>Perform the test, adhere to test precautions, determine possible obstructions in the system, and analyze </a:t>
          </a:r>
          <a:r>
            <a:rPr lang="x-none" sz="2000" dirty="0" smtClean="0"/>
            <a:t>results </a:t>
          </a:r>
          <a:r>
            <a:rPr lang="x-none" sz="2000" dirty="0"/>
            <a:t>based on computations</a:t>
          </a:r>
          <a:endParaRPr lang="en-US" sz="2000" dirty="0"/>
        </a:p>
      </dgm:t>
    </dgm:pt>
    <dgm:pt modelId="{B5011077-0E8C-4AC6-94A4-7DE95B16B727}" type="parTrans" cxnId="{E1835E5E-505B-45DA-81B9-09079E5698C1}">
      <dgm:prSet/>
      <dgm:spPr/>
      <dgm:t>
        <a:bodyPr/>
        <a:lstStyle/>
        <a:p>
          <a:endParaRPr lang="en-US"/>
        </a:p>
      </dgm:t>
    </dgm:pt>
    <dgm:pt modelId="{95B74392-9EDD-4408-9B17-F6284274E8B2}" type="sibTrans" cxnId="{E1835E5E-505B-45DA-81B9-09079E5698C1}">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4">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t>
        <a:bodyPr/>
        <a:lstStyle/>
        <a:p>
          <a:endParaRPr lang="en-US"/>
        </a:p>
      </dgm:t>
    </dgm:pt>
    <dgm:pt modelId="{5ECA73EC-3EE9-4D44-939E-20A4E5CC9FA4}" type="pres">
      <dgm:prSet presAssocID="{7AA7CC2F-207D-4E4C-8984-975B0623AF95}" presName="parentText" presStyleLbl="node1" presStyleIdx="1" presStyleCnt="4">
        <dgm:presLayoutVars>
          <dgm:chMax val="0"/>
          <dgm:bulletEnabled val="1"/>
        </dgm:presLayoutVars>
      </dgm:prSet>
      <dgm:spPr/>
      <dgm:t>
        <a:bodyPr/>
        <a:lstStyle/>
        <a:p>
          <a:endParaRPr lang="en-US"/>
        </a:p>
      </dgm:t>
    </dgm:pt>
    <dgm:pt modelId="{DBB46318-FE74-4DF2-B452-38044C72BEBA}" type="pres">
      <dgm:prSet presAssocID="{A6B17B12-9087-4244-962F-88465272B91D}" presName="spacer" presStyleCnt="0"/>
      <dgm:spPr/>
      <dgm:t>
        <a:bodyPr/>
        <a:lstStyle/>
        <a:p>
          <a:endParaRPr lang="en-US"/>
        </a:p>
      </dgm:t>
    </dgm:pt>
    <dgm:pt modelId="{1B76A68E-85A8-4B8D-9C9D-2C72C51117D0}" type="pres">
      <dgm:prSet presAssocID="{AE3B938C-9AF2-42C7-B3AD-55A0EDF75A14}" presName="parentText" presStyleLbl="node1" presStyleIdx="2" presStyleCnt="4">
        <dgm:presLayoutVars>
          <dgm:chMax val="0"/>
          <dgm:bulletEnabled val="1"/>
        </dgm:presLayoutVars>
      </dgm:prSet>
      <dgm:spPr/>
      <dgm:t>
        <a:bodyPr/>
        <a:lstStyle/>
        <a:p>
          <a:endParaRPr lang="en-US"/>
        </a:p>
      </dgm:t>
    </dgm:pt>
    <dgm:pt modelId="{0234B534-9797-4606-97FB-03C3622BA01C}" type="pres">
      <dgm:prSet presAssocID="{77B433BD-4EE2-48E7-800A-2EF06ECDB5F6}" presName="spacer" presStyleCnt="0"/>
      <dgm:spPr/>
      <dgm:t>
        <a:bodyPr/>
        <a:lstStyle/>
        <a:p>
          <a:endParaRPr lang="en-US"/>
        </a:p>
      </dgm:t>
    </dgm:pt>
    <dgm:pt modelId="{5FC444B7-1B6D-4266-A1F1-981628BBBF24}" type="pres">
      <dgm:prSet presAssocID="{F09CD860-D73C-48E7-842F-5F6DDB81CC78}" presName="parentText" presStyleLbl="node1" presStyleIdx="3" presStyleCnt="4">
        <dgm:presLayoutVars>
          <dgm:chMax val="0"/>
          <dgm:bulletEnabled val="1"/>
        </dgm:presLayoutVars>
      </dgm:prSet>
      <dgm:spPr/>
      <dgm:t>
        <a:bodyPr/>
        <a:lstStyle/>
        <a:p>
          <a:endParaRPr lang="en-US"/>
        </a:p>
      </dgm:t>
    </dgm:pt>
  </dgm:ptLst>
  <dgm:cxnLst>
    <dgm:cxn modelId="{FB0303C8-E4A2-40E2-AB4B-4D510AB32903}" type="presOf" srcId="{9A988DA3-F134-40CA-A0CD-914179194193}" destId="{87D16631-01ED-417F-8CBC-D58E41366BB9}" srcOrd="0" destOrd="0" presId="urn:microsoft.com/office/officeart/2005/8/layout/vList2"/>
    <dgm:cxn modelId="{E1835E5E-505B-45DA-81B9-09079E5698C1}" srcId="{7C50072B-03F0-46A3-81A4-B1B8A37E5FB4}" destId="{F09CD860-D73C-48E7-842F-5F6DDB81CC78}" srcOrd="3" destOrd="0" parTransId="{B5011077-0E8C-4AC6-94A4-7DE95B16B727}" sibTransId="{95B74392-9EDD-4408-9B17-F6284274E8B2}"/>
    <dgm:cxn modelId="{5950609C-A45D-4875-8024-BF283FE8A3B5}" srcId="{7C50072B-03F0-46A3-81A4-B1B8A37E5FB4}" destId="{AE3B938C-9AF2-42C7-B3AD-55A0EDF75A14}" srcOrd="2" destOrd="0" parTransId="{D8870380-7254-4347-8F6D-CE3521009BF1}" sibTransId="{77B433BD-4EE2-48E7-800A-2EF06ECDB5F6}"/>
    <dgm:cxn modelId="{6FBF9F86-225A-4DD2-AE6D-413E47EC65D0}" type="presOf" srcId="{F09CD860-D73C-48E7-842F-5F6DDB81CC78}" destId="{5FC444B7-1B6D-4266-A1F1-981628BBBF24}"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10DCFC24-1985-4F0B-A851-6CBE90B65344}" type="presOf" srcId="{7AA7CC2F-207D-4E4C-8984-975B0623AF95}" destId="{5ECA73EC-3EE9-4D44-939E-20A4E5CC9FA4}" srcOrd="0" destOrd="0" presId="urn:microsoft.com/office/officeart/2005/8/layout/vList2"/>
    <dgm:cxn modelId="{BC3288F1-AA6B-4FAD-9A94-D2BF96D11FEE}" type="presOf" srcId="{7C50072B-03F0-46A3-81A4-B1B8A37E5FB4}" destId="{3D445A2D-5035-4535-8E7E-D1025859ACB4}" srcOrd="0" destOrd="0" presId="urn:microsoft.com/office/officeart/2005/8/layout/vList2"/>
    <dgm:cxn modelId="{A13475EB-90F5-4F57-A49E-7E8125909594}" srcId="{7C50072B-03F0-46A3-81A4-B1B8A37E5FB4}" destId="{7AA7CC2F-207D-4E4C-8984-975B0623AF95}" srcOrd="1" destOrd="0" parTransId="{9F7BEEDE-3716-4095-9B13-6DB1BFCA680B}" sibTransId="{A6B17B12-9087-4244-962F-88465272B91D}"/>
    <dgm:cxn modelId="{E8F871F7-BA5C-442E-95A0-03F2A65F4E64}" type="presOf" srcId="{AE3B938C-9AF2-42C7-B3AD-55A0EDF75A14}" destId="{1B76A68E-85A8-4B8D-9C9D-2C72C51117D0}" srcOrd="0" destOrd="0" presId="urn:microsoft.com/office/officeart/2005/8/layout/vList2"/>
    <dgm:cxn modelId="{FC02095E-7D9D-4D70-9878-A3E88CB90AE8}" type="presParOf" srcId="{3D445A2D-5035-4535-8E7E-D1025859ACB4}" destId="{87D16631-01ED-417F-8CBC-D58E41366BB9}" srcOrd="0" destOrd="0" presId="urn:microsoft.com/office/officeart/2005/8/layout/vList2"/>
    <dgm:cxn modelId="{B1CC3D05-3ABE-4522-9568-DD8CF685600B}" type="presParOf" srcId="{3D445A2D-5035-4535-8E7E-D1025859ACB4}" destId="{759F0856-1677-4FA5-AAC5-221736BCD58B}" srcOrd="1" destOrd="0" presId="urn:microsoft.com/office/officeart/2005/8/layout/vList2"/>
    <dgm:cxn modelId="{45B3F2A3-4310-4D05-99DC-AD5395E5B474}" type="presParOf" srcId="{3D445A2D-5035-4535-8E7E-D1025859ACB4}" destId="{5ECA73EC-3EE9-4D44-939E-20A4E5CC9FA4}" srcOrd="2" destOrd="0" presId="urn:microsoft.com/office/officeart/2005/8/layout/vList2"/>
    <dgm:cxn modelId="{2467BF6D-F058-4CCB-84B8-FA39C92C4938}" type="presParOf" srcId="{3D445A2D-5035-4535-8E7E-D1025859ACB4}" destId="{DBB46318-FE74-4DF2-B452-38044C72BEBA}" srcOrd="3" destOrd="0" presId="urn:microsoft.com/office/officeart/2005/8/layout/vList2"/>
    <dgm:cxn modelId="{6DDB174E-E09E-4674-BFBF-3AD2B3CFF70C}" type="presParOf" srcId="{3D445A2D-5035-4535-8E7E-D1025859ACB4}" destId="{1B76A68E-85A8-4B8D-9C9D-2C72C51117D0}" srcOrd="4" destOrd="0" presId="urn:microsoft.com/office/officeart/2005/8/layout/vList2"/>
    <dgm:cxn modelId="{CB9A80B5-F6A8-4F70-8E62-F2D3C1D9F654}" type="presParOf" srcId="{3D445A2D-5035-4535-8E7E-D1025859ACB4}" destId="{0234B534-9797-4606-97FB-03C3622BA01C}" srcOrd="5" destOrd="0" presId="urn:microsoft.com/office/officeart/2005/8/layout/vList2"/>
    <dgm:cxn modelId="{237FAE13-F00A-4CCD-B962-CEF428926E0D}" type="presParOf" srcId="{3D445A2D-5035-4535-8E7E-D1025859ACB4}" destId="{5FC444B7-1B6D-4266-A1F1-981628BBBF2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en-US" sz="2000" b="0" dirty="0"/>
            <a:t>Should be performed on an annual basis</a:t>
          </a:r>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F1BC0F14-A1C3-4947-A1EF-4A36075A1487}">
      <dgm:prSet custT="1"/>
      <dgm:spPr/>
      <dgm:t>
        <a:bodyPr/>
        <a:lstStyle/>
        <a:p>
          <a:r>
            <a:rPr lang="en-US" sz="2000" b="0" dirty="0"/>
            <a:t>Should be inspected before fire flow tests begin</a:t>
          </a:r>
        </a:p>
      </dgm:t>
    </dgm:pt>
    <dgm:pt modelId="{E03F41A6-4C6E-4A71-9C94-77BFF01E3A6B}" type="parTrans" cxnId="{B5714FCD-4C0B-4E43-A7FC-4C9FE8D5BA56}">
      <dgm:prSet/>
      <dgm:spPr/>
      <dgm:t>
        <a:bodyPr/>
        <a:lstStyle/>
        <a:p>
          <a:endParaRPr lang="en-US"/>
        </a:p>
      </dgm:t>
    </dgm:pt>
    <dgm:pt modelId="{EDF3F21A-247D-4D9E-B6CA-B1879E42631A}" type="sibTrans" cxnId="{B5714FCD-4C0B-4E43-A7FC-4C9FE8D5BA56}">
      <dgm:prSet/>
      <dgm:spPr/>
      <dgm:t>
        <a:bodyPr/>
        <a:lstStyle/>
        <a:p>
          <a:endParaRPr lang="en-US"/>
        </a:p>
      </dgm:t>
    </dgm:pt>
    <dgm:pt modelId="{F28FE53F-97A4-4423-AFA5-CE4A6D32E74D}">
      <dgm:prSet custT="1"/>
      <dgm:spPr>
        <a:solidFill>
          <a:schemeClr val="accent2">
            <a:lumMod val="75000"/>
          </a:schemeClr>
        </a:solidFill>
      </dgm:spPr>
      <dgm:t>
        <a:bodyPr/>
        <a:lstStyle/>
        <a:p>
          <a:r>
            <a:rPr lang="en-US" sz="2000" b="0" dirty="0"/>
            <a:t>Inspectors or emergency response companies may perform </a:t>
          </a:r>
          <a:r>
            <a:rPr lang="en-US" sz="2000" b="0" dirty="0" smtClean="0"/>
            <a:t>inspections </a:t>
          </a:r>
          <a:r>
            <a:rPr lang="en-US" sz="2000" b="0" dirty="0"/>
            <a:t>as part of their normal duties</a:t>
          </a:r>
        </a:p>
      </dgm:t>
    </dgm:pt>
    <dgm:pt modelId="{5548F055-9124-472D-A9BC-B3212EA813F7}" type="parTrans" cxnId="{057CFDBE-A53F-46ED-A399-B7C7AE51F8B6}">
      <dgm:prSet/>
      <dgm:spPr/>
      <dgm:t>
        <a:bodyPr/>
        <a:lstStyle/>
        <a:p>
          <a:endParaRPr lang="en-US"/>
        </a:p>
      </dgm:t>
    </dgm:pt>
    <dgm:pt modelId="{9612BD62-6C6E-46C5-A599-A4F515B1B5E3}" type="sibTrans" cxnId="{057CFDBE-A53F-46ED-A399-B7C7AE51F8B6}">
      <dgm:prSet/>
      <dgm:spPr/>
      <dgm:t>
        <a:bodyPr/>
        <a:lstStyle/>
        <a:p>
          <a:endParaRPr lang="en-US"/>
        </a:p>
      </dgm:t>
    </dgm:pt>
    <dgm:pt modelId="{BD6F17E9-EC2C-4F89-A55D-ADC8CA45E2FA}">
      <dgm:prSet phldrT="[Text]" custT="1"/>
      <dgm:spPr/>
      <dgm:t>
        <a:bodyPr/>
        <a:lstStyle/>
        <a:p>
          <a:r>
            <a:rPr lang="en-US" sz="2000" b="0" dirty="0"/>
            <a:t>May </a:t>
          </a:r>
          <a:r>
            <a:rPr lang="en-US" sz="2000" b="0" dirty="0" smtClean="0"/>
            <a:t>be </a:t>
          </a:r>
          <a:r>
            <a:rPr lang="en-US" sz="2000" b="0" dirty="0"/>
            <a:t>performed as part of the fire flow tests</a:t>
          </a:r>
        </a:p>
      </dgm:t>
    </dgm:pt>
    <dgm:pt modelId="{0B7A9E36-3788-4124-967A-98D1DCADDA13}" type="parTrans" cxnId="{AD064147-2F63-467E-AE4D-F9FCA777325D}">
      <dgm:prSet/>
      <dgm:spPr/>
      <dgm:t>
        <a:bodyPr/>
        <a:lstStyle/>
        <a:p>
          <a:endParaRPr lang="en-US"/>
        </a:p>
      </dgm:t>
    </dgm:pt>
    <dgm:pt modelId="{9D8F122A-7EDD-40F2-9DA9-DA4501D223EB}" type="sibTrans" cxnId="{AD064147-2F63-467E-AE4D-F9FCA777325D}">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4">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pt>
    <dgm:pt modelId="{EE58745E-DF07-4BDA-B8EE-1C671C8650BC}" type="pres">
      <dgm:prSet presAssocID="{BD6F17E9-EC2C-4F89-A55D-ADC8CA45E2FA}" presName="parentText" presStyleLbl="node1" presStyleIdx="1" presStyleCnt="4">
        <dgm:presLayoutVars>
          <dgm:chMax val="0"/>
          <dgm:bulletEnabled val="1"/>
        </dgm:presLayoutVars>
      </dgm:prSet>
      <dgm:spPr/>
      <dgm:t>
        <a:bodyPr/>
        <a:lstStyle/>
        <a:p>
          <a:endParaRPr lang="en-US"/>
        </a:p>
      </dgm:t>
    </dgm:pt>
    <dgm:pt modelId="{25CA5E7D-2B49-4459-ACE9-399FF9058087}" type="pres">
      <dgm:prSet presAssocID="{9D8F122A-7EDD-40F2-9DA9-DA4501D223EB}" presName="spacer" presStyleCnt="0"/>
      <dgm:spPr/>
    </dgm:pt>
    <dgm:pt modelId="{8280E694-C019-4612-8DDA-CAB30B03DF55}" type="pres">
      <dgm:prSet presAssocID="{F1BC0F14-A1C3-4947-A1EF-4A36075A1487}" presName="parentText" presStyleLbl="node1" presStyleIdx="2" presStyleCnt="4">
        <dgm:presLayoutVars>
          <dgm:chMax val="0"/>
          <dgm:bulletEnabled val="1"/>
        </dgm:presLayoutVars>
      </dgm:prSet>
      <dgm:spPr/>
      <dgm:t>
        <a:bodyPr/>
        <a:lstStyle/>
        <a:p>
          <a:endParaRPr lang="en-US"/>
        </a:p>
      </dgm:t>
    </dgm:pt>
    <dgm:pt modelId="{36F16FDF-2CD8-4FBF-BF93-1197A9047B65}" type="pres">
      <dgm:prSet presAssocID="{EDF3F21A-247D-4D9E-B6CA-B1879E42631A}" presName="spacer" presStyleCnt="0"/>
      <dgm:spPr/>
    </dgm:pt>
    <dgm:pt modelId="{74225E83-55AE-42DC-B112-4F21DC9AFBF8}" type="pres">
      <dgm:prSet presAssocID="{F28FE53F-97A4-4423-AFA5-CE4A6D32E74D}" presName="parentText" presStyleLbl="node1" presStyleIdx="3" presStyleCnt="4">
        <dgm:presLayoutVars>
          <dgm:chMax val="0"/>
          <dgm:bulletEnabled val="1"/>
        </dgm:presLayoutVars>
      </dgm:prSet>
      <dgm:spPr/>
      <dgm:t>
        <a:bodyPr/>
        <a:lstStyle/>
        <a:p>
          <a:endParaRPr lang="en-US"/>
        </a:p>
      </dgm:t>
    </dgm:pt>
  </dgm:ptLst>
  <dgm:cxnLst>
    <dgm:cxn modelId="{C43AA1C4-C045-4068-99B6-92F584B0B337}" type="presOf" srcId="{9A988DA3-F134-40CA-A0CD-914179194193}" destId="{87D16631-01ED-417F-8CBC-D58E41366BB9}" srcOrd="0" destOrd="0" presId="urn:microsoft.com/office/officeart/2005/8/layout/vList2"/>
    <dgm:cxn modelId="{AD064147-2F63-467E-AE4D-F9FCA777325D}" srcId="{7C50072B-03F0-46A3-81A4-B1B8A37E5FB4}" destId="{BD6F17E9-EC2C-4F89-A55D-ADC8CA45E2FA}" srcOrd="1" destOrd="0" parTransId="{0B7A9E36-3788-4124-967A-98D1DCADDA13}" sibTransId="{9D8F122A-7EDD-40F2-9DA9-DA4501D223EB}"/>
    <dgm:cxn modelId="{03580DE0-2D06-41AE-BD2A-EDC692349981}" type="presOf" srcId="{BD6F17E9-EC2C-4F89-A55D-ADC8CA45E2FA}" destId="{EE58745E-DF07-4BDA-B8EE-1C671C8650BC}" srcOrd="0" destOrd="0" presId="urn:microsoft.com/office/officeart/2005/8/layout/vList2"/>
    <dgm:cxn modelId="{057CFDBE-A53F-46ED-A399-B7C7AE51F8B6}" srcId="{7C50072B-03F0-46A3-81A4-B1B8A37E5FB4}" destId="{F28FE53F-97A4-4423-AFA5-CE4A6D32E74D}" srcOrd="3" destOrd="0" parTransId="{5548F055-9124-472D-A9BC-B3212EA813F7}" sibTransId="{9612BD62-6C6E-46C5-A599-A4F515B1B5E3}"/>
    <dgm:cxn modelId="{5AA5E9F3-29D3-43F9-804B-7975FFD36C0A}" type="presOf" srcId="{7C50072B-03F0-46A3-81A4-B1B8A37E5FB4}" destId="{3D445A2D-5035-4535-8E7E-D1025859ACB4}"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1263AA4D-03D6-4A50-8251-BC3D3F51D4F3}" type="presOf" srcId="{F1BC0F14-A1C3-4947-A1EF-4A36075A1487}" destId="{8280E694-C019-4612-8DDA-CAB30B03DF55}" srcOrd="0" destOrd="0" presId="urn:microsoft.com/office/officeart/2005/8/layout/vList2"/>
    <dgm:cxn modelId="{F791731B-650C-4D44-AF1A-2A926902CC40}" type="presOf" srcId="{F28FE53F-97A4-4423-AFA5-CE4A6D32E74D}" destId="{74225E83-55AE-42DC-B112-4F21DC9AFBF8}" srcOrd="0" destOrd="0" presId="urn:microsoft.com/office/officeart/2005/8/layout/vList2"/>
    <dgm:cxn modelId="{B5714FCD-4C0B-4E43-A7FC-4C9FE8D5BA56}" srcId="{7C50072B-03F0-46A3-81A4-B1B8A37E5FB4}" destId="{F1BC0F14-A1C3-4947-A1EF-4A36075A1487}" srcOrd="2" destOrd="0" parTransId="{E03F41A6-4C6E-4A71-9C94-77BFF01E3A6B}" sibTransId="{EDF3F21A-247D-4D9E-B6CA-B1879E42631A}"/>
    <dgm:cxn modelId="{AC48D299-42CE-4A92-80C5-0E3F3C9657A7}" type="presParOf" srcId="{3D445A2D-5035-4535-8E7E-D1025859ACB4}" destId="{87D16631-01ED-417F-8CBC-D58E41366BB9}" srcOrd="0" destOrd="0" presId="urn:microsoft.com/office/officeart/2005/8/layout/vList2"/>
    <dgm:cxn modelId="{AE53CE95-5C2E-433E-A7BD-710EE7F249CD}" type="presParOf" srcId="{3D445A2D-5035-4535-8E7E-D1025859ACB4}" destId="{759F0856-1677-4FA5-AAC5-221736BCD58B}" srcOrd="1" destOrd="0" presId="urn:microsoft.com/office/officeart/2005/8/layout/vList2"/>
    <dgm:cxn modelId="{88AACB23-EA0A-420B-B17F-DFBD74EFB61A}" type="presParOf" srcId="{3D445A2D-5035-4535-8E7E-D1025859ACB4}" destId="{EE58745E-DF07-4BDA-B8EE-1C671C8650BC}" srcOrd="2" destOrd="0" presId="urn:microsoft.com/office/officeart/2005/8/layout/vList2"/>
    <dgm:cxn modelId="{0223AEB4-94A4-43C8-A85E-A57E149FE979}" type="presParOf" srcId="{3D445A2D-5035-4535-8E7E-D1025859ACB4}" destId="{25CA5E7D-2B49-4459-ACE9-399FF9058087}" srcOrd="3" destOrd="0" presId="urn:microsoft.com/office/officeart/2005/8/layout/vList2"/>
    <dgm:cxn modelId="{C69D0F3A-29B7-427D-A08C-037388B72304}" type="presParOf" srcId="{3D445A2D-5035-4535-8E7E-D1025859ACB4}" destId="{8280E694-C019-4612-8DDA-CAB30B03DF55}" srcOrd="4" destOrd="0" presId="urn:microsoft.com/office/officeart/2005/8/layout/vList2"/>
    <dgm:cxn modelId="{3A40E7A4-F5D7-4087-82C0-68F734220057}" type="presParOf" srcId="{3D445A2D-5035-4535-8E7E-D1025859ACB4}" destId="{36F16FDF-2CD8-4FBF-BF93-1197A9047B65}" srcOrd="5" destOrd="0" presId="urn:microsoft.com/office/officeart/2005/8/layout/vList2"/>
    <dgm:cxn modelId="{0C412E92-8FF9-4909-B3C1-12ADC0103138}" type="presParOf" srcId="{3D445A2D-5035-4535-8E7E-D1025859ACB4}" destId="{74225E83-55AE-42DC-B112-4F21DC9AFBF8}"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A988DA3-F134-40CA-A0CD-914179194193}">
      <dgm:prSet phldrT="[Text]" custT="1"/>
      <dgm:spPr/>
      <dgm:t>
        <a:bodyPr/>
        <a:lstStyle/>
        <a:p>
          <a:r>
            <a:rPr lang="x-none" sz="1800" dirty="0"/>
            <a:t>Notebook</a:t>
          </a:r>
          <a:endParaRPr lang="en-US" sz="1800" dirty="0"/>
        </a:p>
      </dgm:t>
    </dgm:pt>
    <dgm:pt modelId="{E6C1632C-0AB5-4EFE-AB9C-94B23EB98F55}" type="parTrans" cxnId="{34BF4243-9EF9-471F-A985-8AD6EB0B7953}">
      <dgm:prSet/>
      <dgm:spPr/>
      <dgm:t>
        <a:bodyPr/>
        <a:lstStyle/>
        <a:p>
          <a:endParaRPr lang="en-US" sz="2400"/>
        </a:p>
      </dgm:t>
    </dgm:pt>
    <dgm:pt modelId="{4AA05F6B-1C81-4D8F-8877-11025AD4A810}" type="sibTrans" cxnId="{34BF4243-9EF9-471F-A985-8AD6EB0B7953}">
      <dgm:prSet/>
      <dgm:spPr/>
      <dgm:t>
        <a:bodyPr/>
        <a:lstStyle/>
        <a:p>
          <a:endParaRPr lang="en-US" sz="2400"/>
        </a:p>
      </dgm:t>
    </dgm:pt>
    <dgm:pt modelId="{374BAF91-2CEB-4DAA-9584-F2D1803AF3D4}">
      <dgm:prSet custT="1"/>
      <dgm:spPr/>
      <dgm:t>
        <a:bodyPr/>
        <a:lstStyle/>
        <a:p>
          <a:r>
            <a:rPr lang="x-none" sz="1800" dirty="0"/>
            <a:t>Gauging </a:t>
          </a:r>
          <a:r>
            <a:rPr lang="x-none" sz="1800" dirty="0" smtClean="0"/>
            <a:t>device</a:t>
          </a:r>
          <a:endParaRPr lang="en-US" sz="1800" dirty="0"/>
        </a:p>
      </dgm:t>
    </dgm:pt>
    <dgm:pt modelId="{90DA3FCB-F0C1-4A5A-A2F4-DAC88BD4F046}" type="parTrans" cxnId="{98F622B8-31AA-4C65-9562-A476A95EC932}">
      <dgm:prSet/>
      <dgm:spPr/>
      <dgm:t>
        <a:bodyPr/>
        <a:lstStyle/>
        <a:p>
          <a:endParaRPr lang="en-US" sz="2400"/>
        </a:p>
      </dgm:t>
    </dgm:pt>
    <dgm:pt modelId="{5146B2D9-818C-4BD2-828E-FDA37A406599}" type="sibTrans" cxnId="{98F622B8-31AA-4C65-9562-A476A95EC932}">
      <dgm:prSet/>
      <dgm:spPr/>
      <dgm:t>
        <a:bodyPr/>
        <a:lstStyle/>
        <a:p>
          <a:endParaRPr lang="en-US" sz="2400"/>
        </a:p>
      </dgm:t>
    </dgm:pt>
    <dgm:pt modelId="{319FF3EB-640F-4135-8FE6-0A56DA294BD1}">
      <dgm:prSet custT="1"/>
      <dgm:spPr/>
      <dgm:t>
        <a:bodyPr/>
        <a:lstStyle/>
        <a:p>
          <a:r>
            <a:rPr lang="x-none" sz="1800" dirty="0"/>
            <a:t>Approved lubricant </a:t>
          </a:r>
          <a:endParaRPr lang="en-US" sz="1800" dirty="0"/>
        </a:p>
      </dgm:t>
    </dgm:pt>
    <dgm:pt modelId="{8BEECFEC-CA48-4006-884F-9BBEE8A0E0CC}" type="parTrans" cxnId="{66D5CDC0-972B-4ADD-A52F-9421A801C7BE}">
      <dgm:prSet/>
      <dgm:spPr/>
      <dgm:t>
        <a:bodyPr/>
        <a:lstStyle/>
        <a:p>
          <a:endParaRPr lang="en-US" sz="2400"/>
        </a:p>
      </dgm:t>
    </dgm:pt>
    <dgm:pt modelId="{70B311D8-8CBF-42E5-805C-F63E8B38F28A}" type="sibTrans" cxnId="{66D5CDC0-972B-4ADD-A52F-9421A801C7BE}">
      <dgm:prSet/>
      <dgm:spPr/>
      <dgm:t>
        <a:bodyPr/>
        <a:lstStyle/>
        <a:p>
          <a:endParaRPr lang="en-US" sz="2400"/>
        </a:p>
      </dgm:t>
    </dgm:pt>
    <dgm:pt modelId="{CD46369F-9A43-4E8D-8EE5-A61284813345}">
      <dgm:prSet custT="1"/>
      <dgm:spPr/>
      <dgm:t>
        <a:bodyPr/>
        <a:lstStyle/>
        <a:p>
          <a:r>
            <a:rPr lang="x-none" sz="1800" dirty="0"/>
            <a:t>Small, flat brush</a:t>
          </a:r>
          <a:endParaRPr lang="en-US" sz="1800" dirty="0"/>
        </a:p>
      </dgm:t>
    </dgm:pt>
    <dgm:pt modelId="{9B5CFBDA-DD01-4C87-9F4C-7EFCA99B6039}" type="parTrans" cxnId="{AE997961-7526-4C49-9999-C3B9DE4B6FD7}">
      <dgm:prSet/>
      <dgm:spPr/>
      <dgm:t>
        <a:bodyPr/>
        <a:lstStyle/>
        <a:p>
          <a:endParaRPr lang="en-US" sz="2400"/>
        </a:p>
      </dgm:t>
    </dgm:pt>
    <dgm:pt modelId="{F2A564C2-C217-41C1-AB5F-F713B7D38451}" type="sibTrans" cxnId="{AE997961-7526-4C49-9999-C3B9DE4B6FD7}">
      <dgm:prSet/>
      <dgm:spPr/>
      <dgm:t>
        <a:bodyPr/>
        <a:lstStyle/>
        <a:p>
          <a:endParaRPr lang="en-US" sz="2400"/>
        </a:p>
      </dgm:t>
    </dgm:pt>
    <dgm:pt modelId="{77CDEC2A-4931-4876-9BAB-F432E707FA26}">
      <dgm:prSet custT="1"/>
      <dgm:spPr/>
      <dgm:t>
        <a:bodyPr/>
        <a:lstStyle/>
        <a:p>
          <a:r>
            <a:rPr lang="x-none" sz="1800" dirty="0"/>
            <a:t>Gate valve key</a:t>
          </a:r>
          <a:endParaRPr lang="en-US" sz="1800" dirty="0"/>
        </a:p>
      </dgm:t>
    </dgm:pt>
    <dgm:pt modelId="{1B03E565-D091-4B41-A904-D8D925661DD6}" type="parTrans" cxnId="{D1A874FF-D3BE-4C2D-ADC7-F9379971DF25}">
      <dgm:prSet/>
      <dgm:spPr/>
      <dgm:t>
        <a:bodyPr/>
        <a:lstStyle/>
        <a:p>
          <a:endParaRPr lang="en-US" sz="2400"/>
        </a:p>
      </dgm:t>
    </dgm:pt>
    <dgm:pt modelId="{CA6190E8-FF22-432A-BCEF-74698A13A821}" type="sibTrans" cxnId="{D1A874FF-D3BE-4C2D-ADC7-F9379971DF25}">
      <dgm:prSet/>
      <dgm:spPr/>
      <dgm:t>
        <a:bodyPr/>
        <a:lstStyle/>
        <a:p>
          <a:endParaRPr lang="en-US" sz="2400"/>
        </a:p>
      </dgm:t>
    </dgm:pt>
    <dgm:pt modelId="{1B73EF7C-C026-419F-AB5C-183BA6DA93A0}">
      <dgm:prSet custT="1"/>
      <dgm:spPr/>
      <dgm:t>
        <a:bodyPr/>
        <a:lstStyle/>
        <a:p>
          <a:r>
            <a:rPr lang="x-none" sz="1800" dirty="0"/>
            <a:t>Pressure gauge and a tapped hydrant cap </a:t>
          </a:r>
          <a:endParaRPr lang="en-US" sz="1800" dirty="0"/>
        </a:p>
      </dgm:t>
    </dgm:pt>
    <dgm:pt modelId="{4F7C6BDC-BA70-430E-A873-261E987D84CC}" type="parTrans" cxnId="{30B10791-42D4-4D18-89C1-D83E8C7C7130}">
      <dgm:prSet/>
      <dgm:spPr/>
      <dgm:t>
        <a:bodyPr/>
        <a:lstStyle/>
        <a:p>
          <a:endParaRPr lang="en-US" sz="2400"/>
        </a:p>
      </dgm:t>
    </dgm:pt>
    <dgm:pt modelId="{57FD8BAE-5323-40C4-995D-ADDD05E026BA}" type="sibTrans" cxnId="{30B10791-42D4-4D18-89C1-D83E8C7C7130}">
      <dgm:prSet/>
      <dgm:spPr/>
      <dgm:t>
        <a:bodyPr/>
        <a:lstStyle/>
        <a:p>
          <a:endParaRPr lang="en-US" sz="2400"/>
        </a:p>
      </dgm:t>
    </dgm:pt>
    <dgm:pt modelId="{FF469B63-D25C-4A4D-8931-744CAF6E7051}">
      <dgm:prSet custT="1"/>
      <dgm:spPr/>
      <dgm:t>
        <a:bodyPr/>
        <a:lstStyle/>
        <a:p>
          <a:r>
            <a:rPr lang="x-none" sz="1800" dirty="0"/>
            <a:t>Appropriate pitot tube and gauge</a:t>
          </a:r>
          <a:endParaRPr lang="en-US" sz="1800" dirty="0"/>
        </a:p>
      </dgm:t>
    </dgm:pt>
    <dgm:pt modelId="{D9815D69-47CD-4A4B-A34B-DBEEFEC55B9B}" type="parTrans" cxnId="{2F92732F-F0E4-4F23-91D1-9BA08DDCF45F}">
      <dgm:prSet/>
      <dgm:spPr/>
      <dgm:t>
        <a:bodyPr/>
        <a:lstStyle/>
        <a:p>
          <a:endParaRPr lang="en-US" sz="2400"/>
        </a:p>
      </dgm:t>
    </dgm:pt>
    <dgm:pt modelId="{F91A08DE-C884-4788-9134-8FF945DF2950}" type="sibTrans" cxnId="{2F92732F-F0E4-4F23-91D1-9BA08DDCF45F}">
      <dgm:prSet/>
      <dgm:spPr/>
      <dgm:t>
        <a:bodyPr/>
        <a:lstStyle/>
        <a:p>
          <a:endParaRPr lang="en-US" sz="2400"/>
        </a:p>
      </dgm:t>
    </dgm:pt>
    <dgm:pt modelId="{A62C8585-D4B1-4388-8FBD-240A49459288}">
      <dgm:prSet custT="1"/>
      <dgm:spPr/>
      <dgm:t>
        <a:bodyPr/>
        <a:lstStyle/>
        <a:p>
          <a:r>
            <a:rPr lang="x-none" sz="1800"/>
            <a:t>Hydrant wrench </a:t>
          </a:r>
          <a:endParaRPr lang="en-US" sz="1800" dirty="0"/>
        </a:p>
      </dgm:t>
    </dgm:pt>
    <dgm:pt modelId="{B2FBE83E-7025-41F1-836E-1F322FF13769}" type="parTrans" cxnId="{9BD130D2-A4DC-45B6-BD4A-C1F34E320702}">
      <dgm:prSet/>
      <dgm:spPr/>
      <dgm:t>
        <a:bodyPr/>
        <a:lstStyle/>
        <a:p>
          <a:endParaRPr lang="en-US" sz="2400"/>
        </a:p>
      </dgm:t>
    </dgm:pt>
    <dgm:pt modelId="{8CA2A277-1073-4273-B969-D6622658EF24}" type="sibTrans" cxnId="{9BD130D2-A4DC-45B6-BD4A-C1F34E320702}">
      <dgm:prSet/>
      <dgm:spPr/>
      <dgm:t>
        <a:bodyPr/>
        <a:lstStyle/>
        <a:p>
          <a:endParaRPr lang="en-US" sz="2400"/>
        </a:p>
      </dgm:t>
    </dgm:pt>
    <dgm:pt modelId="{8B44B37F-9533-4D1F-A8C8-D12E69C05E70}">
      <dgm:prSet custT="1"/>
      <dgm:spPr/>
      <dgm:t>
        <a:bodyPr/>
        <a:lstStyle/>
        <a:p>
          <a:r>
            <a:rPr lang="x-none" sz="1800" dirty="0"/>
            <a:t>Water stream </a:t>
          </a:r>
          <a:endParaRPr lang="en-US" sz="1800" dirty="0"/>
        </a:p>
      </dgm:t>
    </dgm:pt>
    <dgm:pt modelId="{7AA98D0F-F609-4D1A-9D76-F21F4F664AD5}" type="parTrans" cxnId="{B945E4F5-C927-4A58-8290-14DB532D8C6B}">
      <dgm:prSet/>
      <dgm:spPr/>
      <dgm:t>
        <a:bodyPr/>
        <a:lstStyle/>
        <a:p>
          <a:endParaRPr lang="en-US" sz="2400"/>
        </a:p>
      </dgm:t>
    </dgm:pt>
    <dgm:pt modelId="{9C8D42A4-0FC9-4F98-9F14-08BF4DD12499}" type="sibTrans" cxnId="{B945E4F5-C927-4A58-8290-14DB532D8C6B}">
      <dgm:prSet/>
      <dgm:spPr/>
      <dgm:t>
        <a:bodyPr/>
        <a:lstStyle/>
        <a:p>
          <a:endParaRPr lang="en-US" sz="2400"/>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9">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t>
        <a:bodyPr/>
        <a:lstStyle/>
        <a:p>
          <a:endParaRPr lang="en-US"/>
        </a:p>
      </dgm:t>
    </dgm:pt>
    <dgm:pt modelId="{D46A53BA-F2C0-44C3-9224-B847B31AEA14}" type="pres">
      <dgm:prSet presAssocID="{374BAF91-2CEB-4DAA-9584-F2D1803AF3D4}" presName="parentText" presStyleLbl="node1" presStyleIdx="1" presStyleCnt="9">
        <dgm:presLayoutVars>
          <dgm:chMax val="0"/>
          <dgm:bulletEnabled val="1"/>
        </dgm:presLayoutVars>
      </dgm:prSet>
      <dgm:spPr/>
      <dgm:t>
        <a:bodyPr/>
        <a:lstStyle/>
        <a:p>
          <a:endParaRPr lang="en-US"/>
        </a:p>
      </dgm:t>
    </dgm:pt>
    <dgm:pt modelId="{EBB74C2E-293C-450E-A785-39481CF090B8}" type="pres">
      <dgm:prSet presAssocID="{5146B2D9-818C-4BD2-828E-FDA37A406599}" presName="spacer" presStyleCnt="0"/>
      <dgm:spPr/>
      <dgm:t>
        <a:bodyPr/>
        <a:lstStyle/>
        <a:p>
          <a:endParaRPr lang="en-US"/>
        </a:p>
      </dgm:t>
    </dgm:pt>
    <dgm:pt modelId="{5A53811D-2B66-4D23-A7DC-E3C6F093F5B0}" type="pres">
      <dgm:prSet presAssocID="{319FF3EB-640F-4135-8FE6-0A56DA294BD1}" presName="parentText" presStyleLbl="node1" presStyleIdx="2" presStyleCnt="9">
        <dgm:presLayoutVars>
          <dgm:chMax val="0"/>
          <dgm:bulletEnabled val="1"/>
        </dgm:presLayoutVars>
      </dgm:prSet>
      <dgm:spPr/>
      <dgm:t>
        <a:bodyPr/>
        <a:lstStyle/>
        <a:p>
          <a:endParaRPr lang="en-US"/>
        </a:p>
      </dgm:t>
    </dgm:pt>
    <dgm:pt modelId="{B577B254-94C0-4F11-BB22-E55F117623E9}" type="pres">
      <dgm:prSet presAssocID="{70B311D8-8CBF-42E5-805C-F63E8B38F28A}" presName="spacer" presStyleCnt="0"/>
      <dgm:spPr/>
      <dgm:t>
        <a:bodyPr/>
        <a:lstStyle/>
        <a:p>
          <a:endParaRPr lang="en-US"/>
        </a:p>
      </dgm:t>
    </dgm:pt>
    <dgm:pt modelId="{CD094450-1F0C-495D-9300-BAD328BBABEF}" type="pres">
      <dgm:prSet presAssocID="{CD46369F-9A43-4E8D-8EE5-A61284813345}" presName="parentText" presStyleLbl="node1" presStyleIdx="3" presStyleCnt="9">
        <dgm:presLayoutVars>
          <dgm:chMax val="0"/>
          <dgm:bulletEnabled val="1"/>
        </dgm:presLayoutVars>
      </dgm:prSet>
      <dgm:spPr/>
      <dgm:t>
        <a:bodyPr/>
        <a:lstStyle/>
        <a:p>
          <a:endParaRPr lang="en-US"/>
        </a:p>
      </dgm:t>
    </dgm:pt>
    <dgm:pt modelId="{CD53A0FA-84F0-4D9C-97D5-7A68024D8E8A}" type="pres">
      <dgm:prSet presAssocID="{F2A564C2-C217-41C1-AB5F-F713B7D38451}" presName="spacer" presStyleCnt="0"/>
      <dgm:spPr/>
      <dgm:t>
        <a:bodyPr/>
        <a:lstStyle/>
        <a:p>
          <a:endParaRPr lang="en-US"/>
        </a:p>
      </dgm:t>
    </dgm:pt>
    <dgm:pt modelId="{2FF1196B-0228-4C42-83D4-2E5C5BB09823}" type="pres">
      <dgm:prSet presAssocID="{77CDEC2A-4931-4876-9BAB-F432E707FA26}" presName="parentText" presStyleLbl="node1" presStyleIdx="4" presStyleCnt="9">
        <dgm:presLayoutVars>
          <dgm:chMax val="0"/>
          <dgm:bulletEnabled val="1"/>
        </dgm:presLayoutVars>
      </dgm:prSet>
      <dgm:spPr/>
      <dgm:t>
        <a:bodyPr/>
        <a:lstStyle/>
        <a:p>
          <a:endParaRPr lang="en-US"/>
        </a:p>
      </dgm:t>
    </dgm:pt>
    <dgm:pt modelId="{E56D43D9-CE0E-4A6C-9280-E372FA43D8D0}" type="pres">
      <dgm:prSet presAssocID="{CA6190E8-FF22-432A-BCEF-74698A13A821}" presName="spacer" presStyleCnt="0"/>
      <dgm:spPr/>
      <dgm:t>
        <a:bodyPr/>
        <a:lstStyle/>
        <a:p>
          <a:endParaRPr lang="en-US"/>
        </a:p>
      </dgm:t>
    </dgm:pt>
    <dgm:pt modelId="{1D7383FF-739F-4C16-9B0A-6E99511F1A85}" type="pres">
      <dgm:prSet presAssocID="{1B73EF7C-C026-419F-AB5C-183BA6DA93A0}" presName="parentText" presStyleLbl="node1" presStyleIdx="5" presStyleCnt="9">
        <dgm:presLayoutVars>
          <dgm:chMax val="0"/>
          <dgm:bulletEnabled val="1"/>
        </dgm:presLayoutVars>
      </dgm:prSet>
      <dgm:spPr/>
      <dgm:t>
        <a:bodyPr/>
        <a:lstStyle/>
        <a:p>
          <a:endParaRPr lang="en-US"/>
        </a:p>
      </dgm:t>
    </dgm:pt>
    <dgm:pt modelId="{C1C53DB7-38E7-4970-9300-EF4F380E7457}" type="pres">
      <dgm:prSet presAssocID="{57FD8BAE-5323-40C4-995D-ADDD05E026BA}" presName="spacer" presStyleCnt="0"/>
      <dgm:spPr/>
      <dgm:t>
        <a:bodyPr/>
        <a:lstStyle/>
        <a:p>
          <a:endParaRPr lang="en-US"/>
        </a:p>
      </dgm:t>
    </dgm:pt>
    <dgm:pt modelId="{3B20827C-2D19-4CE0-8553-B9DED02B0051}" type="pres">
      <dgm:prSet presAssocID="{FF469B63-D25C-4A4D-8931-744CAF6E7051}" presName="parentText" presStyleLbl="node1" presStyleIdx="6" presStyleCnt="9">
        <dgm:presLayoutVars>
          <dgm:chMax val="0"/>
          <dgm:bulletEnabled val="1"/>
        </dgm:presLayoutVars>
      </dgm:prSet>
      <dgm:spPr/>
      <dgm:t>
        <a:bodyPr/>
        <a:lstStyle/>
        <a:p>
          <a:endParaRPr lang="en-US"/>
        </a:p>
      </dgm:t>
    </dgm:pt>
    <dgm:pt modelId="{D82F6B06-7C4A-4A17-8736-D0510166E030}" type="pres">
      <dgm:prSet presAssocID="{F91A08DE-C884-4788-9134-8FF945DF2950}" presName="spacer" presStyleCnt="0"/>
      <dgm:spPr/>
      <dgm:t>
        <a:bodyPr/>
        <a:lstStyle/>
        <a:p>
          <a:endParaRPr lang="en-US"/>
        </a:p>
      </dgm:t>
    </dgm:pt>
    <dgm:pt modelId="{D93C98FA-3B33-41C8-B7B5-FE301C6C33D4}" type="pres">
      <dgm:prSet presAssocID="{A62C8585-D4B1-4388-8FBD-240A49459288}" presName="parentText" presStyleLbl="node1" presStyleIdx="7" presStyleCnt="9">
        <dgm:presLayoutVars>
          <dgm:chMax val="0"/>
          <dgm:bulletEnabled val="1"/>
        </dgm:presLayoutVars>
      </dgm:prSet>
      <dgm:spPr/>
      <dgm:t>
        <a:bodyPr/>
        <a:lstStyle/>
        <a:p>
          <a:endParaRPr lang="en-US"/>
        </a:p>
      </dgm:t>
    </dgm:pt>
    <dgm:pt modelId="{FCA37780-885E-412F-A57D-BBA0B0899EDF}" type="pres">
      <dgm:prSet presAssocID="{8CA2A277-1073-4273-B969-D6622658EF24}" presName="spacer" presStyleCnt="0"/>
      <dgm:spPr/>
      <dgm:t>
        <a:bodyPr/>
        <a:lstStyle/>
        <a:p>
          <a:endParaRPr lang="en-US"/>
        </a:p>
      </dgm:t>
    </dgm:pt>
    <dgm:pt modelId="{0C3C6FD7-2553-4A4B-8EFC-A0EC496F9111}" type="pres">
      <dgm:prSet presAssocID="{8B44B37F-9533-4D1F-A8C8-D12E69C05E70}" presName="parentText" presStyleLbl="node1" presStyleIdx="8" presStyleCnt="9">
        <dgm:presLayoutVars>
          <dgm:chMax val="0"/>
          <dgm:bulletEnabled val="1"/>
        </dgm:presLayoutVars>
      </dgm:prSet>
      <dgm:spPr/>
      <dgm:t>
        <a:bodyPr/>
        <a:lstStyle/>
        <a:p>
          <a:endParaRPr lang="en-US"/>
        </a:p>
      </dgm:t>
    </dgm:pt>
  </dgm:ptLst>
  <dgm:cxnLst>
    <dgm:cxn modelId="{88EE091A-573A-4651-B6C7-BD23F2C49C67}" type="presOf" srcId="{7C50072B-03F0-46A3-81A4-B1B8A37E5FB4}" destId="{3D445A2D-5035-4535-8E7E-D1025859ACB4}" srcOrd="0" destOrd="0" presId="urn:microsoft.com/office/officeart/2005/8/layout/vList2"/>
    <dgm:cxn modelId="{CD459927-780E-442E-8D35-69B2097C3451}" type="presOf" srcId="{9A988DA3-F134-40CA-A0CD-914179194193}" destId="{87D16631-01ED-417F-8CBC-D58E41366BB9}" srcOrd="0" destOrd="0" presId="urn:microsoft.com/office/officeart/2005/8/layout/vList2"/>
    <dgm:cxn modelId="{B945E4F5-C927-4A58-8290-14DB532D8C6B}" srcId="{7C50072B-03F0-46A3-81A4-B1B8A37E5FB4}" destId="{8B44B37F-9533-4D1F-A8C8-D12E69C05E70}" srcOrd="8" destOrd="0" parTransId="{7AA98D0F-F609-4D1A-9D76-F21F4F664AD5}" sibTransId="{9C8D42A4-0FC9-4F98-9F14-08BF4DD12499}"/>
    <dgm:cxn modelId="{C5C786C0-2328-4823-9976-62DFAB171BFA}" type="presOf" srcId="{77CDEC2A-4931-4876-9BAB-F432E707FA26}" destId="{2FF1196B-0228-4C42-83D4-2E5C5BB09823}" srcOrd="0" destOrd="0" presId="urn:microsoft.com/office/officeart/2005/8/layout/vList2"/>
    <dgm:cxn modelId="{53217C64-BB14-46E7-B2A2-59876DBC2DBB}" type="presOf" srcId="{CD46369F-9A43-4E8D-8EE5-A61284813345}" destId="{CD094450-1F0C-495D-9300-BAD328BBABEF}" srcOrd="0" destOrd="0" presId="urn:microsoft.com/office/officeart/2005/8/layout/vList2"/>
    <dgm:cxn modelId="{2D2AF788-1ACF-4C52-B62F-45AC89B3BE8C}" type="presOf" srcId="{A62C8585-D4B1-4388-8FBD-240A49459288}" destId="{D93C98FA-3B33-41C8-B7B5-FE301C6C33D4}" srcOrd="0" destOrd="0" presId="urn:microsoft.com/office/officeart/2005/8/layout/vList2"/>
    <dgm:cxn modelId="{9BD130D2-A4DC-45B6-BD4A-C1F34E320702}" srcId="{7C50072B-03F0-46A3-81A4-B1B8A37E5FB4}" destId="{A62C8585-D4B1-4388-8FBD-240A49459288}" srcOrd="7" destOrd="0" parTransId="{B2FBE83E-7025-41F1-836E-1F322FF13769}" sibTransId="{8CA2A277-1073-4273-B969-D6622658EF24}"/>
    <dgm:cxn modelId="{D1A874FF-D3BE-4C2D-ADC7-F9379971DF25}" srcId="{7C50072B-03F0-46A3-81A4-B1B8A37E5FB4}" destId="{77CDEC2A-4931-4876-9BAB-F432E707FA26}" srcOrd="4" destOrd="0" parTransId="{1B03E565-D091-4B41-A904-D8D925661DD6}" sibTransId="{CA6190E8-FF22-432A-BCEF-74698A13A821}"/>
    <dgm:cxn modelId="{4BC0E685-186A-4D5F-817D-795A26E8C2A9}" type="presOf" srcId="{1B73EF7C-C026-419F-AB5C-183BA6DA93A0}" destId="{1D7383FF-739F-4C16-9B0A-6E99511F1A85}" srcOrd="0" destOrd="0" presId="urn:microsoft.com/office/officeart/2005/8/layout/vList2"/>
    <dgm:cxn modelId="{98F622B8-31AA-4C65-9562-A476A95EC932}" srcId="{7C50072B-03F0-46A3-81A4-B1B8A37E5FB4}" destId="{374BAF91-2CEB-4DAA-9584-F2D1803AF3D4}" srcOrd="1" destOrd="0" parTransId="{90DA3FCB-F0C1-4A5A-A2F4-DAC88BD4F046}" sibTransId="{5146B2D9-818C-4BD2-828E-FDA37A406599}"/>
    <dgm:cxn modelId="{AE997961-7526-4C49-9999-C3B9DE4B6FD7}" srcId="{7C50072B-03F0-46A3-81A4-B1B8A37E5FB4}" destId="{CD46369F-9A43-4E8D-8EE5-A61284813345}" srcOrd="3" destOrd="0" parTransId="{9B5CFBDA-DD01-4C87-9F4C-7EFCA99B6039}" sibTransId="{F2A564C2-C217-41C1-AB5F-F713B7D38451}"/>
    <dgm:cxn modelId="{2F92732F-F0E4-4F23-91D1-9BA08DDCF45F}" srcId="{7C50072B-03F0-46A3-81A4-B1B8A37E5FB4}" destId="{FF469B63-D25C-4A4D-8931-744CAF6E7051}" srcOrd="6" destOrd="0" parTransId="{D9815D69-47CD-4A4B-A34B-DBEEFEC55B9B}" sibTransId="{F91A08DE-C884-4788-9134-8FF945DF2950}"/>
    <dgm:cxn modelId="{30B10791-42D4-4D18-89C1-D83E8C7C7130}" srcId="{7C50072B-03F0-46A3-81A4-B1B8A37E5FB4}" destId="{1B73EF7C-C026-419F-AB5C-183BA6DA93A0}" srcOrd="5" destOrd="0" parTransId="{4F7C6BDC-BA70-430E-A873-261E987D84CC}" sibTransId="{57FD8BAE-5323-40C4-995D-ADDD05E026BA}"/>
    <dgm:cxn modelId="{34BF4243-9EF9-471F-A985-8AD6EB0B7953}" srcId="{7C50072B-03F0-46A3-81A4-B1B8A37E5FB4}" destId="{9A988DA3-F134-40CA-A0CD-914179194193}" srcOrd="0" destOrd="0" parTransId="{E6C1632C-0AB5-4EFE-AB9C-94B23EB98F55}" sibTransId="{4AA05F6B-1C81-4D8F-8877-11025AD4A810}"/>
    <dgm:cxn modelId="{8001B77D-C07B-4BDD-B755-A852918E7922}" type="presOf" srcId="{8B44B37F-9533-4D1F-A8C8-D12E69C05E70}" destId="{0C3C6FD7-2553-4A4B-8EFC-A0EC496F9111}" srcOrd="0" destOrd="0" presId="urn:microsoft.com/office/officeart/2005/8/layout/vList2"/>
    <dgm:cxn modelId="{66D5CDC0-972B-4ADD-A52F-9421A801C7BE}" srcId="{7C50072B-03F0-46A3-81A4-B1B8A37E5FB4}" destId="{319FF3EB-640F-4135-8FE6-0A56DA294BD1}" srcOrd="2" destOrd="0" parTransId="{8BEECFEC-CA48-4006-884F-9BBEE8A0E0CC}" sibTransId="{70B311D8-8CBF-42E5-805C-F63E8B38F28A}"/>
    <dgm:cxn modelId="{10ED0580-BFCD-43C0-A788-9BA7F6DD1586}" type="presOf" srcId="{319FF3EB-640F-4135-8FE6-0A56DA294BD1}" destId="{5A53811D-2B66-4D23-A7DC-E3C6F093F5B0}" srcOrd="0" destOrd="0" presId="urn:microsoft.com/office/officeart/2005/8/layout/vList2"/>
    <dgm:cxn modelId="{D124D007-7347-4561-8807-44D7FBEEAC6F}" type="presOf" srcId="{374BAF91-2CEB-4DAA-9584-F2D1803AF3D4}" destId="{D46A53BA-F2C0-44C3-9224-B847B31AEA14}" srcOrd="0" destOrd="0" presId="urn:microsoft.com/office/officeart/2005/8/layout/vList2"/>
    <dgm:cxn modelId="{BFAEAE93-BBEB-4EBE-A427-9FDA2ABEC63B}" type="presOf" srcId="{FF469B63-D25C-4A4D-8931-744CAF6E7051}" destId="{3B20827C-2D19-4CE0-8553-B9DED02B0051}" srcOrd="0" destOrd="0" presId="urn:microsoft.com/office/officeart/2005/8/layout/vList2"/>
    <dgm:cxn modelId="{33C6FD1A-79A7-47D1-B3C8-94FDBC7B4E87}" type="presParOf" srcId="{3D445A2D-5035-4535-8E7E-D1025859ACB4}" destId="{87D16631-01ED-417F-8CBC-D58E41366BB9}" srcOrd="0" destOrd="0" presId="urn:microsoft.com/office/officeart/2005/8/layout/vList2"/>
    <dgm:cxn modelId="{6869F6DE-4529-45F8-9864-71701D7C6C50}" type="presParOf" srcId="{3D445A2D-5035-4535-8E7E-D1025859ACB4}" destId="{759F0856-1677-4FA5-AAC5-221736BCD58B}" srcOrd="1" destOrd="0" presId="urn:microsoft.com/office/officeart/2005/8/layout/vList2"/>
    <dgm:cxn modelId="{DB3815B3-3309-4F27-A25E-CBF57625B82C}" type="presParOf" srcId="{3D445A2D-5035-4535-8E7E-D1025859ACB4}" destId="{D46A53BA-F2C0-44C3-9224-B847B31AEA14}" srcOrd="2" destOrd="0" presId="urn:microsoft.com/office/officeart/2005/8/layout/vList2"/>
    <dgm:cxn modelId="{164BD4DE-4C4C-44B1-88D2-D833E45DDE99}" type="presParOf" srcId="{3D445A2D-5035-4535-8E7E-D1025859ACB4}" destId="{EBB74C2E-293C-450E-A785-39481CF090B8}" srcOrd="3" destOrd="0" presId="urn:microsoft.com/office/officeart/2005/8/layout/vList2"/>
    <dgm:cxn modelId="{FCA82A8A-E4BE-43FD-AF22-6153E1F2D3F3}" type="presParOf" srcId="{3D445A2D-5035-4535-8E7E-D1025859ACB4}" destId="{5A53811D-2B66-4D23-A7DC-E3C6F093F5B0}" srcOrd="4" destOrd="0" presId="urn:microsoft.com/office/officeart/2005/8/layout/vList2"/>
    <dgm:cxn modelId="{06158A6B-4116-4098-8C4C-4FF03E45F393}" type="presParOf" srcId="{3D445A2D-5035-4535-8E7E-D1025859ACB4}" destId="{B577B254-94C0-4F11-BB22-E55F117623E9}" srcOrd="5" destOrd="0" presId="urn:microsoft.com/office/officeart/2005/8/layout/vList2"/>
    <dgm:cxn modelId="{E2DDC83B-1585-4FEA-9AC6-2E7ACD5257E6}" type="presParOf" srcId="{3D445A2D-5035-4535-8E7E-D1025859ACB4}" destId="{CD094450-1F0C-495D-9300-BAD328BBABEF}" srcOrd="6" destOrd="0" presId="urn:microsoft.com/office/officeart/2005/8/layout/vList2"/>
    <dgm:cxn modelId="{396E0A35-4709-4649-8AE0-5033B387AA39}" type="presParOf" srcId="{3D445A2D-5035-4535-8E7E-D1025859ACB4}" destId="{CD53A0FA-84F0-4D9C-97D5-7A68024D8E8A}" srcOrd="7" destOrd="0" presId="urn:microsoft.com/office/officeart/2005/8/layout/vList2"/>
    <dgm:cxn modelId="{9378D06A-1C2E-485F-81D1-15E9B3B59B44}" type="presParOf" srcId="{3D445A2D-5035-4535-8E7E-D1025859ACB4}" destId="{2FF1196B-0228-4C42-83D4-2E5C5BB09823}" srcOrd="8" destOrd="0" presId="urn:microsoft.com/office/officeart/2005/8/layout/vList2"/>
    <dgm:cxn modelId="{A4557807-2C7F-41BA-8D4E-4B4FAE3BF01B}" type="presParOf" srcId="{3D445A2D-5035-4535-8E7E-D1025859ACB4}" destId="{E56D43D9-CE0E-4A6C-9280-E372FA43D8D0}" srcOrd="9" destOrd="0" presId="urn:microsoft.com/office/officeart/2005/8/layout/vList2"/>
    <dgm:cxn modelId="{8C024CD1-5169-4FF4-B034-94E4A6D9F069}" type="presParOf" srcId="{3D445A2D-5035-4535-8E7E-D1025859ACB4}" destId="{1D7383FF-739F-4C16-9B0A-6E99511F1A85}" srcOrd="10" destOrd="0" presId="urn:microsoft.com/office/officeart/2005/8/layout/vList2"/>
    <dgm:cxn modelId="{0545117C-4B34-4569-B7CC-E35D6FE4235D}" type="presParOf" srcId="{3D445A2D-5035-4535-8E7E-D1025859ACB4}" destId="{C1C53DB7-38E7-4970-9300-EF4F380E7457}" srcOrd="11" destOrd="0" presId="urn:microsoft.com/office/officeart/2005/8/layout/vList2"/>
    <dgm:cxn modelId="{9702ED03-35EB-44DA-8B2D-255324C44C8F}" type="presParOf" srcId="{3D445A2D-5035-4535-8E7E-D1025859ACB4}" destId="{3B20827C-2D19-4CE0-8553-B9DED02B0051}" srcOrd="12" destOrd="0" presId="urn:microsoft.com/office/officeart/2005/8/layout/vList2"/>
    <dgm:cxn modelId="{2026E0F7-5D26-4835-A2CE-452744300C56}" type="presParOf" srcId="{3D445A2D-5035-4535-8E7E-D1025859ACB4}" destId="{D82F6B06-7C4A-4A17-8736-D0510166E030}" srcOrd="13" destOrd="0" presId="urn:microsoft.com/office/officeart/2005/8/layout/vList2"/>
    <dgm:cxn modelId="{D5E6817F-475C-4B99-862F-2BA0C386D701}" type="presParOf" srcId="{3D445A2D-5035-4535-8E7E-D1025859ACB4}" destId="{D93C98FA-3B33-41C8-B7B5-FE301C6C33D4}" srcOrd="14" destOrd="0" presId="urn:microsoft.com/office/officeart/2005/8/layout/vList2"/>
    <dgm:cxn modelId="{E64DB410-4E29-4568-BD30-11AA61805154}" type="presParOf" srcId="{3D445A2D-5035-4535-8E7E-D1025859ACB4}" destId="{FCA37780-885E-412F-A57D-BBA0B0899EDF}" srcOrd="15" destOrd="0" presId="urn:microsoft.com/office/officeart/2005/8/layout/vList2"/>
    <dgm:cxn modelId="{16DCB57A-7DF7-4A5B-9539-2856E8834735}" type="presParOf" srcId="{3D445A2D-5035-4535-8E7E-D1025859ACB4}" destId="{0C3C6FD7-2553-4A4B-8EFC-A0EC496F9111}"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A988DA3-F134-40CA-A0CD-914179194193}">
      <dgm:prSet phldrT="[Text]" custT="1"/>
      <dgm:spPr/>
      <dgm:t>
        <a:bodyPr/>
        <a:lstStyle/>
        <a:p>
          <a:r>
            <a:rPr lang="x-none" sz="1800" b="0" u="none" dirty="0"/>
            <a:t>Check for </a:t>
          </a:r>
          <a:r>
            <a:rPr lang="x-none" sz="1800" b="0" u="none" dirty="0" smtClean="0"/>
            <a:t>obstructions </a:t>
          </a:r>
          <a:r>
            <a:rPr lang="x-none" sz="1800" b="0" u="none" dirty="0"/>
            <a:t>near the hydrant such as sign posts, utility poles, shrubbery, or fences </a:t>
          </a:r>
          <a:endParaRPr lang="en-US" sz="1800" b="0" dirty="0"/>
        </a:p>
      </dgm:t>
    </dgm:pt>
    <dgm:pt modelId="{E6C1632C-0AB5-4EFE-AB9C-94B23EB98F55}" type="parTrans" cxnId="{34BF4243-9EF9-471F-A985-8AD6EB0B7953}">
      <dgm:prSet/>
      <dgm:spPr/>
      <dgm:t>
        <a:bodyPr/>
        <a:lstStyle/>
        <a:p>
          <a:endParaRPr lang="en-US"/>
        </a:p>
      </dgm:t>
    </dgm:pt>
    <dgm:pt modelId="{4AA05F6B-1C81-4D8F-8877-11025AD4A810}" type="sibTrans" cxnId="{34BF4243-9EF9-471F-A985-8AD6EB0B7953}">
      <dgm:prSet/>
      <dgm:spPr/>
      <dgm:t>
        <a:bodyPr/>
        <a:lstStyle/>
        <a:p>
          <a:endParaRPr lang="en-US"/>
        </a:p>
      </dgm:t>
    </dgm:pt>
    <dgm:pt modelId="{FE23F7E2-6E6D-4E2A-A603-4FE0E22D5722}">
      <dgm:prSet custT="1"/>
      <dgm:spPr/>
      <dgm:t>
        <a:bodyPr/>
        <a:lstStyle/>
        <a:p>
          <a:r>
            <a:rPr lang="x-none" sz="1800" b="0" u="none" dirty="0"/>
            <a:t>Check </a:t>
          </a:r>
          <a:r>
            <a:rPr lang="x-none" sz="1800" b="0" u="none" dirty="0" smtClean="0"/>
            <a:t>outlet(s</a:t>
          </a:r>
          <a:r>
            <a:rPr lang="x-none" sz="1800" b="0" u="none" dirty="0"/>
            <a:t>) to verify that they face the proper direction</a:t>
          </a:r>
          <a:r>
            <a:rPr lang="en-US" sz="1800" b="0" u="none" dirty="0"/>
            <a:t>; </a:t>
          </a:r>
          <a:r>
            <a:rPr lang="x-none" sz="1800" b="0" u="none" dirty="0"/>
            <a:t>that there is clearance between the outlet and surrounding ground</a:t>
          </a:r>
          <a:endParaRPr lang="en-US" sz="1800" b="0" u="none" dirty="0"/>
        </a:p>
      </dgm:t>
    </dgm:pt>
    <dgm:pt modelId="{76278229-D149-46C9-A7FC-DF3508AC61E3}" type="parTrans" cxnId="{EB627A09-0D18-4649-B465-F807C19F9B0C}">
      <dgm:prSet/>
      <dgm:spPr/>
      <dgm:t>
        <a:bodyPr/>
        <a:lstStyle/>
        <a:p>
          <a:endParaRPr lang="en-US"/>
        </a:p>
      </dgm:t>
    </dgm:pt>
    <dgm:pt modelId="{300ACFAD-125E-4821-AC55-4AE7D5CD7966}" type="sibTrans" cxnId="{EB627A09-0D18-4649-B465-F807C19F9B0C}">
      <dgm:prSet/>
      <dgm:spPr/>
      <dgm:t>
        <a:bodyPr/>
        <a:lstStyle/>
        <a:p>
          <a:endParaRPr lang="en-US"/>
        </a:p>
      </dgm:t>
    </dgm:pt>
    <dgm:pt modelId="{90B7FB83-E67A-4C38-9C18-8666D44F9DAD}">
      <dgm:prSet custT="1"/>
      <dgm:spPr/>
      <dgm:t>
        <a:bodyPr/>
        <a:lstStyle/>
        <a:p>
          <a:r>
            <a:rPr lang="x-none" sz="1800" b="0" u="none" dirty="0"/>
            <a:t>Check for mechanical </a:t>
          </a:r>
          <a:r>
            <a:rPr lang="x-none" sz="1800" b="0" u="none" dirty="0" smtClean="0"/>
            <a:t>damage</a:t>
          </a:r>
          <a:endParaRPr lang="en-US" sz="1800" b="0" u="none" dirty="0"/>
        </a:p>
      </dgm:t>
    </dgm:pt>
    <dgm:pt modelId="{05A1FD21-5EE3-4B02-9A28-2F2E9AE40673}" type="parTrans" cxnId="{143D9522-34F3-46E8-ACA0-3FAF80D11BE9}">
      <dgm:prSet/>
      <dgm:spPr/>
      <dgm:t>
        <a:bodyPr/>
        <a:lstStyle/>
        <a:p>
          <a:endParaRPr lang="en-US"/>
        </a:p>
      </dgm:t>
    </dgm:pt>
    <dgm:pt modelId="{5EFC5BC6-B871-4442-9CD7-F701D4B3B9C2}" type="sibTrans" cxnId="{143D9522-34F3-46E8-ACA0-3FAF80D11BE9}">
      <dgm:prSet/>
      <dgm:spPr/>
      <dgm:t>
        <a:bodyPr/>
        <a:lstStyle/>
        <a:p>
          <a:endParaRPr lang="en-US"/>
        </a:p>
      </dgm:t>
    </dgm:pt>
    <dgm:pt modelId="{2E41E47A-D2CA-4879-8B85-533BB90EA675}">
      <dgm:prSet custT="1"/>
      <dgm:spPr>
        <a:solidFill>
          <a:schemeClr val="accent2">
            <a:lumMod val="75000"/>
          </a:schemeClr>
        </a:solidFill>
      </dgm:spPr>
      <dgm:t>
        <a:bodyPr/>
        <a:lstStyle/>
        <a:p>
          <a:r>
            <a:rPr lang="x-none" sz="1800" b="0" u="none" dirty="0"/>
            <a:t>Check the condition of the paint for rust or corrosion</a:t>
          </a:r>
          <a:endParaRPr lang="en-US" sz="1800" b="0" u="none" dirty="0"/>
        </a:p>
      </dgm:t>
    </dgm:pt>
    <dgm:pt modelId="{B7873B77-3A51-4B00-9C66-1E8FECE7A896}" type="parTrans" cxnId="{DA0D8B9F-1A48-4A81-AD9D-BDF458206D6A}">
      <dgm:prSet/>
      <dgm:spPr/>
      <dgm:t>
        <a:bodyPr/>
        <a:lstStyle/>
        <a:p>
          <a:endParaRPr lang="en-US"/>
        </a:p>
      </dgm:t>
    </dgm:pt>
    <dgm:pt modelId="{0722ABB0-3F86-4FD0-B7F2-995E2D300065}" type="sibTrans" cxnId="{DA0D8B9F-1A48-4A81-AD9D-BDF458206D6A}">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87D16631-01ED-417F-8CBC-D58E41366BB9}" type="pres">
      <dgm:prSet presAssocID="{9A988DA3-F134-40CA-A0CD-914179194193}" presName="parentText" presStyleLbl="node1" presStyleIdx="0" presStyleCnt="4">
        <dgm:presLayoutVars>
          <dgm:chMax val="0"/>
          <dgm:bulletEnabled val="1"/>
        </dgm:presLayoutVars>
      </dgm:prSet>
      <dgm:spPr/>
      <dgm:t>
        <a:bodyPr/>
        <a:lstStyle/>
        <a:p>
          <a:endParaRPr lang="en-US"/>
        </a:p>
      </dgm:t>
    </dgm:pt>
    <dgm:pt modelId="{759F0856-1677-4FA5-AAC5-221736BCD58B}" type="pres">
      <dgm:prSet presAssocID="{4AA05F6B-1C81-4D8F-8877-11025AD4A810}" presName="spacer" presStyleCnt="0"/>
      <dgm:spPr/>
    </dgm:pt>
    <dgm:pt modelId="{9771E154-12E9-4318-95D8-FA4AEE12D797}" type="pres">
      <dgm:prSet presAssocID="{FE23F7E2-6E6D-4E2A-A603-4FE0E22D5722}" presName="parentText" presStyleLbl="node1" presStyleIdx="1" presStyleCnt="4" custScaleY="119523">
        <dgm:presLayoutVars>
          <dgm:chMax val="0"/>
          <dgm:bulletEnabled val="1"/>
        </dgm:presLayoutVars>
      </dgm:prSet>
      <dgm:spPr/>
      <dgm:t>
        <a:bodyPr/>
        <a:lstStyle/>
        <a:p>
          <a:endParaRPr lang="en-US"/>
        </a:p>
      </dgm:t>
    </dgm:pt>
    <dgm:pt modelId="{D16DC120-5E10-4943-AEC5-3D3B91BF8B8B}" type="pres">
      <dgm:prSet presAssocID="{300ACFAD-125E-4821-AC55-4AE7D5CD7966}" presName="spacer" presStyleCnt="0"/>
      <dgm:spPr/>
    </dgm:pt>
    <dgm:pt modelId="{447E0EC3-BC94-4CC5-9BF0-693CC6A171F0}" type="pres">
      <dgm:prSet presAssocID="{90B7FB83-E67A-4C38-9C18-8666D44F9DAD}" presName="parentText" presStyleLbl="node1" presStyleIdx="2" presStyleCnt="4" custScaleY="57866">
        <dgm:presLayoutVars>
          <dgm:chMax val="0"/>
          <dgm:bulletEnabled val="1"/>
        </dgm:presLayoutVars>
      </dgm:prSet>
      <dgm:spPr/>
      <dgm:t>
        <a:bodyPr/>
        <a:lstStyle/>
        <a:p>
          <a:endParaRPr lang="en-US"/>
        </a:p>
      </dgm:t>
    </dgm:pt>
    <dgm:pt modelId="{43E2C320-CF45-4F8D-A71E-EE7608AC5825}" type="pres">
      <dgm:prSet presAssocID="{5EFC5BC6-B871-4442-9CD7-F701D4B3B9C2}" presName="spacer" presStyleCnt="0"/>
      <dgm:spPr/>
    </dgm:pt>
    <dgm:pt modelId="{467A2800-7D77-4F6E-AB58-B2CCA416862A}" type="pres">
      <dgm:prSet presAssocID="{2E41E47A-D2CA-4879-8B85-533BB90EA675}" presName="parentText" presStyleLbl="node1" presStyleIdx="3" presStyleCnt="4" custScaleY="71547">
        <dgm:presLayoutVars>
          <dgm:chMax val="0"/>
          <dgm:bulletEnabled val="1"/>
        </dgm:presLayoutVars>
      </dgm:prSet>
      <dgm:spPr/>
      <dgm:t>
        <a:bodyPr/>
        <a:lstStyle/>
        <a:p>
          <a:endParaRPr lang="en-US"/>
        </a:p>
      </dgm:t>
    </dgm:pt>
  </dgm:ptLst>
  <dgm:cxnLst>
    <dgm:cxn modelId="{DA0D8B9F-1A48-4A81-AD9D-BDF458206D6A}" srcId="{7C50072B-03F0-46A3-81A4-B1B8A37E5FB4}" destId="{2E41E47A-D2CA-4879-8B85-533BB90EA675}" srcOrd="3" destOrd="0" parTransId="{B7873B77-3A51-4B00-9C66-1E8FECE7A896}" sibTransId="{0722ABB0-3F86-4FD0-B7F2-995E2D300065}"/>
    <dgm:cxn modelId="{16605178-ABDC-48E8-8A99-9BDF38769E92}" type="presOf" srcId="{2E41E47A-D2CA-4879-8B85-533BB90EA675}" destId="{467A2800-7D77-4F6E-AB58-B2CCA416862A}" srcOrd="0" destOrd="0" presId="urn:microsoft.com/office/officeart/2005/8/layout/vList2"/>
    <dgm:cxn modelId="{34BF4243-9EF9-471F-A985-8AD6EB0B7953}" srcId="{7C50072B-03F0-46A3-81A4-B1B8A37E5FB4}" destId="{9A988DA3-F134-40CA-A0CD-914179194193}" srcOrd="0" destOrd="0" parTransId="{E6C1632C-0AB5-4EFE-AB9C-94B23EB98F55}" sibTransId="{4AA05F6B-1C81-4D8F-8877-11025AD4A810}"/>
    <dgm:cxn modelId="{EE18FE65-EB8E-4589-9468-AE0C998CA9BE}" type="presOf" srcId="{FE23F7E2-6E6D-4E2A-A603-4FE0E22D5722}" destId="{9771E154-12E9-4318-95D8-FA4AEE12D797}" srcOrd="0" destOrd="0" presId="urn:microsoft.com/office/officeart/2005/8/layout/vList2"/>
    <dgm:cxn modelId="{8DDE43FA-037D-47B4-8ED4-EEE1E40F18A6}" type="presOf" srcId="{7C50072B-03F0-46A3-81A4-B1B8A37E5FB4}" destId="{3D445A2D-5035-4535-8E7E-D1025859ACB4}" srcOrd="0" destOrd="0" presId="urn:microsoft.com/office/officeart/2005/8/layout/vList2"/>
    <dgm:cxn modelId="{3E0AC5F0-188E-4C1F-8949-0CCAE7567FDE}" type="presOf" srcId="{9A988DA3-F134-40CA-A0CD-914179194193}" destId="{87D16631-01ED-417F-8CBC-D58E41366BB9}" srcOrd="0" destOrd="0" presId="urn:microsoft.com/office/officeart/2005/8/layout/vList2"/>
    <dgm:cxn modelId="{CEDF9783-41B3-4B4F-990F-86D05A98B0FA}" type="presOf" srcId="{90B7FB83-E67A-4C38-9C18-8666D44F9DAD}" destId="{447E0EC3-BC94-4CC5-9BF0-693CC6A171F0}" srcOrd="0" destOrd="0" presId="urn:microsoft.com/office/officeart/2005/8/layout/vList2"/>
    <dgm:cxn modelId="{EB627A09-0D18-4649-B465-F807C19F9B0C}" srcId="{7C50072B-03F0-46A3-81A4-B1B8A37E5FB4}" destId="{FE23F7E2-6E6D-4E2A-A603-4FE0E22D5722}" srcOrd="1" destOrd="0" parTransId="{76278229-D149-46C9-A7FC-DF3508AC61E3}" sibTransId="{300ACFAD-125E-4821-AC55-4AE7D5CD7966}"/>
    <dgm:cxn modelId="{143D9522-34F3-46E8-ACA0-3FAF80D11BE9}" srcId="{7C50072B-03F0-46A3-81A4-B1B8A37E5FB4}" destId="{90B7FB83-E67A-4C38-9C18-8666D44F9DAD}" srcOrd="2" destOrd="0" parTransId="{05A1FD21-5EE3-4B02-9A28-2F2E9AE40673}" sibTransId="{5EFC5BC6-B871-4442-9CD7-F701D4B3B9C2}"/>
    <dgm:cxn modelId="{F85DE1B1-0291-4C10-8AF7-CD5B2781CEE8}" type="presParOf" srcId="{3D445A2D-5035-4535-8E7E-D1025859ACB4}" destId="{87D16631-01ED-417F-8CBC-D58E41366BB9}" srcOrd="0" destOrd="0" presId="urn:microsoft.com/office/officeart/2005/8/layout/vList2"/>
    <dgm:cxn modelId="{5C0F0FE9-FFE6-4828-B518-E0B460C7789F}" type="presParOf" srcId="{3D445A2D-5035-4535-8E7E-D1025859ACB4}" destId="{759F0856-1677-4FA5-AAC5-221736BCD58B}" srcOrd="1" destOrd="0" presId="urn:microsoft.com/office/officeart/2005/8/layout/vList2"/>
    <dgm:cxn modelId="{0C282F18-704D-46B9-910C-5E7EAB693D51}" type="presParOf" srcId="{3D445A2D-5035-4535-8E7E-D1025859ACB4}" destId="{9771E154-12E9-4318-95D8-FA4AEE12D797}" srcOrd="2" destOrd="0" presId="urn:microsoft.com/office/officeart/2005/8/layout/vList2"/>
    <dgm:cxn modelId="{B46E409D-7433-4F5A-8B73-697CC0C57795}" type="presParOf" srcId="{3D445A2D-5035-4535-8E7E-D1025859ACB4}" destId="{D16DC120-5E10-4943-AEC5-3D3B91BF8B8B}" srcOrd="3" destOrd="0" presId="urn:microsoft.com/office/officeart/2005/8/layout/vList2"/>
    <dgm:cxn modelId="{8609BB9F-874C-4E4B-B2A9-B1072BD9AE43}" type="presParOf" srcId="{3D445A2D-5035-4535-8E7E-D1025859ACB4}" destId="{447E0EC3-BC94-4CC5-9BF0-693CC6A171F0}" srcOrd="4" destOrd="0" presId="urn:microsoft.com/office/officeart/2005/8/layout/vList2"/>
    <dgm:cxn modelId="{ED5056F7-A0BA-4418-A192-E5BB33C6E389}" type="presParOf" srcId="{3D445A2D-5035-4535-8E7E-D1025859ACB4}" destId="{43E2C320-CF45-4F8D-A71E-EE7608AC5825}" srcOrd="5" destOrd="0" presId="urn:microsoft.com/office/officeart/2005/8/layout/vList2"/>
    <dgm:cxn modelId="{10FD4321-043A-4EFE-9B3F-FD9FDBEBA64F}" type="presParOf" srcId="{3D445A2D-5035-4535-8E7E-D1025859ACB4}" destId="{467A2800-7D77-4F6E-AB58-B2CCA416862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C50072B-03F0-46A3-81A4-B1B8A37E5FB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3F13049-AF62-4DE7-95EE-0DDA92798E6D}">
      <dgm:prSet custT="1"/>
      <dgm:spPr/>
      <dgm:t>
        <a:bodyPr/>
        <a:lstStyle/>
        <a:p>
          <a:r>
            <a:rPr lang="x-none" sz="1800" b="0" u="none" dirty="0"/>
            <a:t>Check water flow by having the hydrant fully opened</a:t>
          </a:r>
          <a:endParaRPr lang="en-US" sz="1800" b="0" u="none" dirty="0"/>
        </a:p>
      </dgm:t>
    </dgm:pt>
    <dgm:pt modelId="{169BEFAE-75B8-4777-9260-74570355B9D2}" type="parTrans" cxnId="{AA1A2242-6432-49E5-934F-DB62D21CE90A}">
      <dgm:prSet/>
      <dgm:spPr/>
      <dgm:t>
        <a:bodyPr/>
        <a:lstStyle/>
        <a:p>
          <a:endParaRPr lang="en-US"/>
        </a:p>
      </dgm:t>
    </dgm:pt>
    <dgm:pt modelId="{9CC69688-E5FA-4E52-AF06-D184950F1394}" type="sibTrans" cxnId="{AA1A2242-6432-49E5-934F-DB62D21CE90A}">
      <dgm:prSet/>
      <dgm:spPr/>
      <dgm:t>
        <a:bodyPr/>
        <a:lstStyle/>
        <a:p>
          <a:endParaRPr lang="en-US"/>
        </a:p>
      </dgm:t>
    </dgm:pt>
    <dgm:pt modelId="{7E770114-3403-438E-9A52-4C2D58E65097}">
      <dgm:prSet custT="1"/>
      <dgm:spPr>
        <a:solidFill>
          <a:schemeClr val="accent2">
            <a:lumMod val="75000"/>
          </a:schemeClr>
        </a:solidFill>
      </dgm:spPr>
      <dgm:t>
        <a:bodyPr/>
        <a:lstStyle/>
        <a:p>
          <a:r>
            <a:rPr lang="x-none" sz="1800" b="0" u="none" dirty="0"/>
            <a:t>Check </a:t>
          </a:r>
          <a:r>
            <a:rPr lang="x-none" sz="1800" b="0" u="none" dirty="0" smtClean="0"/>
            <a:t>that </a:t>
          </a:r>
          <a:r>
            <a:rPr lang="x-none" sz="1800" b="0" u="none" dirty="0"/>
            <a:t>a dry-barrel hydrant drains once the stem valve is closed</a:t>
          </a:r>
          <a:endParaRPr lang="en-US" sz="1800" b="0" u="none" dirty="0"/>
        </a:p>
      </dgm:t>
    </dgm:pt>
    <dgm:pt modelId="{B67C8876-C4B4-4D98-B273-BFBD964275A8}" type="parTrans" cxnId="{D3D75D4C-CDA9-4223-84F0-6A09E436A4B4}">
      <dgm:prSet/>
      <dgm:spPr/>
      <dgm:t>
        <a:bodyPr/>
        <a:lstStyle/>
        <a:p>
          <a:endParaRPr lang="en-US"/>
        </a:p>
      </dgm:t>
    </dgm:pt>
    <dgm:pt modelId="{23FFC0A5-DAEF-4B97-AFED-E8960D2285F7}" type="sibTrans" cxnId="{D3D75D4C-CDA9-4223-84F0-6A09E436A4B4}">
      <dgm:prSet/>
      <dgm:spPr/>
      <dgm:t>
        <a:bodyPr/>
        <a:lstStyle/>
        <a:p>
          <a:endParaRPr lang="en-US"/>
        </a:p>
      </dgm:t>
    </dgm:pt>
    <dgm:pt modelId="{F8B8037E-02E5-4532-B41A-CF9B2F27926E}">
      <dgm:prSet custT="1"/>
      <dgm:spPr/>
      <dgm:t>
        <a:bodyPr/>
        <a:lstStyle/>
        <a:p>
          <a:r>
            <a:rPr lang="en-US" sz="1800" b="0" u="none" dirty="0"/>
            <a:t>V</a:t>
          </a:r>
          <a:r>
            <a:rPr lang="x-none" sz="1800" b="0" u="none" dirty="0"/>
            <a:t>erify that </a:t>
          </a:r>
          <a:r>
            <a:rPr lang="x-none" sz="1800" b="0" u="none" dirty="0" smtClean="0"/>
            <a:t>discharge </a:t>
          </a:r>
          <a:r>
            <a:rPr lang="x-none" sz="1800" b="0" u="none" dirty="0"/>
            <a:t>outlet caps are not painted shut</a:t>
          </a:r>
          <a:endParaRPr lang="en-US" sz="1800" b="0" u="none" dirty="0"/>
        </a:p>
      </dgm:t>
    </dgm:pt>
    <dgm:pt modelId="{0BFFE3EA-DED4-4F2D-A446-8FEAC3E5D49C}" type="parTrans" cxnId="{C59F781D-A14E-4569-B71B-CBAC01C911C3}">
      <dgm:prSet/>
      <dgm:spPr/>
      <dgm:t>
        <a:bodyPr/>
        <a:lstStyle/>
        <a:p>
          <a:endParaRPr lang="en-US"/>
        </a:p>
      </dgm:t>
    </dgm:pt>
    <dgm:pt modelId="{361C7DE0-6342-4702-8104-F027D327092B}" type="sibTrans" cxnId="{C59F781D-A14E-4569-B71B-CBAC01C911C3}">
      <dgm:prSet/>
      <dgm:spPr/>
      <dgm:t>
        <a:bodyPr/>
        <a:lstStyle/>
        <a:p>
          <a:endParaRPr lang="en-US"/>
        </a:p>
      </dgm:t>
    </dgm:pt>
    <dgm:pt modelId="{3D445A2D-5035-4535-8E7E-D1025859ACB4}" type="pres">
      <dgm:prSet presAssocID="{7C50072B-03F0-46A3-81A4-B1B8A37E5FB4}" presName="linear" presStyleCnt="0">
        <dgm:presLayoutVars>
          <dgm:animLvl val="lvl"/>
          <dgm:resizeHandles val="exact"/>
        </dgm:presLayoutVars>
      </dgm:prSet>
      <dgm:spPr/>
      <dgm:t>
        <a:bodyPr/>
        <a:lstStyle/>
        <a:p>
          <a:endParaRPr lang="en-US"/>
        </a:p>
      </dgm:t>
    </dgm:pt>
    <dgm:pt modelId="{FA761F5D-7868-475D-BCE5-EB088FDD610F}" type="pres">
      <dgm:prSet presAssocID="{F8B8037E-02E5-4532-B41A-CF9B2F27926E}" presName="parentText" presStyleLbl="node1" presStyleIdx="0" presStyleCnt="3">
        <dgm:presLayoutVars>
          <dgm:chMax val="0"/>
          <dgm:bulletEnabled val="1"/>
        </dgm:presLayoutVars>
      </dgm:prSet>
      <dgm:spPr/>
      <dgm:t>
        <a:bodyPr/>
        <a:lstStyle/>
        <a:p>
          <a:endParaRPr lang="en-US"/>
        </a:p>
      </dgm:t>
    </dgm:pt>
    <dgm:pt modelId="{645E1C60-BE94-4F71-9C34-65CEBDB6A83F}" type="pres">
      <dgm:prSet presAssocID="{361C7DE0-6342-4702-8104-F027D327092B}" presName="spacer" presStyleCnt="0"/>
      <dgm:spPr/>
    </dgm:pt>
    <dgm:pt modelId="{5440BDA9-2AAF-4E27-A620-E033DB9CA640}" type="pres">
      <dgm:prSet presAssocID="{93F13049-AF62-4DE7-95EE-0DDA92798E6D}" presName="parentText" presStyleLbl="node1" presStyleIdx="1" presStyleCnt="3">
        <dgm:presLayoutVars>
          <dgm:chMax val="0"/>
          <dgm:bulletEnabled val="1"/>
        </dgm:presLayoutVars>
      </dgm:prSet>
      <dgm:spPr/>
      <dgm:t>
        <a:bodyPr/>
        <a:lstStyle/>
        <a:p>
          <a:endParaRPr lang="en-US"/>
        </a:p>
      </dgm:t>
    </dgm:pt>
    <dgm:pt modelId="{698B12EB-1C66-4AD1-A82D-305B5A56AE39}" type="pres">
      <dgm:prSet presAssocID="{9CC69688-E5FA-4E52-AF06-D184950F1394}" presName="spacer" presStyleCnt="0"/>
      <dgm:spPr/>
    </dgm:pt>
    <dgm:pt modelId="{2CD5591B-2BE0-4D64-B7FD-617F88159A76}" type="pres">
      <dgm:prSet presAssocID="{7E770114-3403-438E-9A52-4C2D58E65097}" presName="parentText" presStyleLbl="node1" presStyleIdx="2" presStyleCnt="3">
        <dgm:presLayoutVars>
          <dgm:chMax val="0"/>
          <dgm:bulletEnabled val="1"/>
        </dgm:presLayoutVars>
      </dgm:prSet>
      <dgm:spPr/>
      <dgm:t>
        <a:bodyPr/>
        <a:lstStyle/>
        <a:p>
          <a:endParaRPr lang="en-US"/>
        </a:p>
      </dgm:t>
    </dgm:pt>
  </dgm:ptLst>
  <dgm:cxnLst>
    <dgm:cxn modelId="{4C2D2A02-FB33-42FF-8EA2-34F74398CB30}" type="presOf" srcId="{7E770114-3403-438E-9A52-4C2D58E65097}" destId="{2CD5591B-2BE0-4D64-B7FD-617F88159A76}" srcOrd="0" destOrd="0" presId="urn:microsoft.com/office/officeart/2005/8/layout/vList2"/>
    <dgm:cxn modelId="{AA1A2242-6432-49E5-934F-DB62D21CE90A}" srcId="{7C50072B-03F0-46A3-81A4-B1B8A37E5FB4}" destId="{93F13049-AF62-4DE7-95EE-0DDA92798E6D}" srcOrd="1" destOrd="0" parTransId="{169BEFAE-75B8-4777-9260-74570355B9D2}" sibTransId="{9CC69688-E5FA-4E52-AF06-D184950F1394}"/>
    <dgm:cxn modelId="{03CEA01E-F699-44CC-B472-2060DAF6423D}" type="presOf" srcId="{7C50072B-03F0-46A3-81A4-B1B8A37E5FB4}" destId="{3D445A2D-5035-4535-8E7E-D1025859ACB4}" srcOrd="0" destOrd="0" presId="urn:microsoft.com/office/officeart/2005/8/layout/vList2"/>
    <dgm:cxn modelId="{C59F781D-A14E-4569-B71B-CBAC01C911C3}" srcId="{7C50072B-03F0-46A3-81A4-B1B8A37E5FB4}" destId="{F8B8037E-02E5-4532-B41A-CF9B2F27926E}" srcOrd="0" destOrd="0" parTransId="{0BFFE3EA-DED4-4F2D-A446-8FEAC3E5D49C}" sibTransId="{361C7DE0-6342-4702-8104-F027D327092B}"/>
    <dgm:cxn modelId="{1F1ADBD3-EF6B-4978-A354-4DC7A4224AAE}" type="presOf" srcId="{F8B8037E-02E5-4532-B41A-CF9B2F27926E}" destId="{FA761F5D-7868-475D-BCE5-EB088FDD610F}" srcOrd="0" destOrd="0" presId="urn:microsoft.com/office/officeart/2005/8/layout/vList2"/>
    <dgm:cxn modelId="{D3D75D4C-CDA9-4223-84F0-6A09E436A4B4}" srcId="{7C50072B-03F0-46A3-81A4-B1B8A37E5FB4}" destId="{7E770114-3403-438E-9A52-4C2D58E65097}" srcOrd="2" destOrd="0" parTransId="{B67C8876-C4B4-4D98-B273-BFBD964275A8}" sibTransId="{23FFC0A5-DAEF-4B97-AFED-E8960D2285F7}"/>
    <dgm:cxn modelId="{840171D5-0D24-46CA-889E-137F6BD6F437}" type="presOf" srcId="{93F13049-AF62-4DE7-95EE-0DDA92798E6D}" destId="{5440BDA9-2AAF-4E27-A620-E033DB9CA640}" srcOrd="0" destOrd="0" presId="urn:microsoft.com/office/officeart/2005/8/layout/vList2"/>
    <dgm:cxn modelId="{56EE2165-2A2F-4C36-8173-5C45B1E91047}" type="presParOf" srcId="{3D445A2D-5035-4535-8E7E-D1025859ACB4}" destId="{FA761F5D-7868-475D-BCE5-EB088FDD610F}" srcOrd="0" destOrd="0" presId="urn:microsoft.com/office/officeart/2005/8/layout/vList2"/>
    <dgm:cxn modelId="{0954613E-D101-4281-B828-2C2312798D94}" type="presParOf" srcId="{3D445A2D-5035-4535-8E7E-D1025859ACB4}" destId="{645E1C60-BE94-4F71-9C34-65CEBDB6A83F}" srcOrd="1" destOrd="0" presId="urn:microsoft.com/office/officeart/2005/8/layout/vList2"/>
    <dgm:cxn modelId="{5817FBC4-CA5E-446C-9CDE-DA174985B264}" type="presParOf" srcId="{3D445A2D-5035-4535-8E7E-D1025859ACB4}" destId="{5440BDA9-2AAF-4E27-A620-E033DB9CA640}" srcOrd="2" destOrd="0" presId="urn:microsoft.com/office/officeart/2005/8/layout/vList2"/>
    <dgm:cxn modelId="{8AC27BD3-9ABB-4A9C-B2AD-68ADB25B9304}" type="presParOf" srcId="{3D445A2D-5035-4535-8E7E-D1025859ACB4}" destId="{698B12EB-1C66-4AD1-A82D-305B5A56AE39}" srcOrd="3" destOrd="0" presId="urn:microsoft.com/office/officeart/2005/8/layout/vList2"/>
    <dgm:cxn modelId="{42139D5C-D3BC-45DD-AF27-50D2A81266DE}" type="presParOf" srcId="{3D445A2D-5035-4535-8E7E-D1025859ACB4}" destId="{2CD5591B-2BE0-4D64-B7FD-617F88159A7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728C49-084E-4F80-8410-F2B8C03D4DEF}" type="doc">
      <dgm:prSet loTypeId="urn:microsoft.com/office/officeart/2005/8/layout/hProcess9" loCatId="process" qsTypeId="urn:microsoft.com/office/officeart/2005/8/quickstyle/simple5" qsCatId="simple" csTypeId="urn:microsoft.com/office/officeart/2005/8/colors/accent2_3" csCatId="accent2" phldr="1"/>
      <dgm:spPr/>
    </dgm:pt>
    <dgm:pt modelId="{9EC7F71F-64FE-471E-A5D5-891B145F7C4A}">
      <dgm:prSet phldrT="[Text]" custT="1"/>
      <dgm:spPr/>
      <dgm:t>
        <a:bodyPr/>
        <a:lstStyle/>
        <a:p>
          <a:r>
            <a:rPr lang="en-US" sz="2400" dirty="0"/>
            <a:t>Originates at the source</a:t>
          </a:r>
        </a:p>
      </dgm:t>
    </dgm:pt>
    <dgm:pt modelId="{B0DCC7C0-CC68-4E47-8738-795AAC5D3D76}" type="parTrans" cxnId="{DEFF750A-1A24-4452-A4C2-B3EB0EF35801}">
      <dgm:prSet/>
      <dgm:spPr/>
      <dgm:t>
        <a:bodyPr/>
        <a:lstStyle/>
        <a:p>
          <a:endParaRPr lang="en-US"/>
        </a:p>
      </dgm:t>
    </dgm:pt>
    <dgm:pt modelId="{5B70D195-961B-4F3B-B29B-7D37509A43B4}" type="sibTrans" cxnId="{DEFF750A-1A24-4452-A4C2-B3EB0EF35801}">
      <dgm:prSet/>
      <dgm:spPr/>
      <dgm:t>
        <a:bodyPr/>
        <a:lstStyle/>
        <a:p>
          <a:endParaRPr lang="en-US"/>
        </a:p>
      </dgm:t>
    </dgm:pt>
    <dgm:pt modelId="{07425B3B-337A-41B0-88EF-0464939D760F}">
      <dgm:prSet phldrT="[Text]" custT="1"/>
      <dgm:spPr>
        <a:solidFill>
          <a:schemeClr val="accent2"/>
        </a:solidFill>
      </dgm:spPr>
      <dgm:t>
        <a:bodyPr/>
        <a:lstStyle/>
        <a:p>
          <a:r>
            <a:rPr lang="en-US" sz="2400" dirty="0"/>
            <a:t>Distribution system for use</a:t>
          </a:r>
        </a:p>
      </dgm:t>
    </dgm:pt>
    <dgm:pt modelId="{BF8B3A04-0C32-4AA8-9FD1-735BE02EF273}" type="parTrans" cxnId="{0E6E9E40-7FB6-49C4-8195-6CD596B8105D}">
      <dgm:prSet/>
      <dgm:spPr/>
      <dgm:t>
        <a:bodyPr/>
        <a:lstStyle/>
        <a:p>
          <a:endParaRPr lang="en-US"/>
        </a:p>
      </dgm:t>
    </dgm:pt>
    <dgm:pt modelId="{1459408D-0F80-4CBA-9C26-358336BF101F}" type="sibTrans" cxnId="{0E6E9E40-7FB6-49C4-8195-6CD596B8105D}">
      <dgm:prSet/>
      <dgm:spPr/>
      <dgm:t>
        <a:bodyPr/>
        <a:lstStyle/>
        <a:p>
          <a:endParaRPr lang="en-US"/>
        </a:p>
      </dgm:t>
    </dgm:pt>
    <dgm:pt modelId="{E6313C49-D7B9-4ADC-A0F6-58D6475A8522}">
      <dgm:prSet phldrT="[Text]" custT="1"/>
      <dgm:spPr/>
      <dgm:t>
        <a:bodyPr/>
        <a:lstStyle/>
        <a:p>
          <a:r>
            <a:rPr lang="en-US" sz="2400" dirty="0"/>
            <a:t>Moves to treatment or processing facility</a:t>
          </a:r>
        </a:p>
      </dgm:t>
    </dgm:pt>
    <dgm:pt modelId="{795DB16B-8CD9-453C-90BE-4730344CB941}" type="parTrans" cxnId="{809042B3-1FFB-4A79-B52A-5236C58A36AB}">
      <dgm:prSet/>
      <dgm:spPr/>
      <dgm:t>
        <a:bodyPr/>
        <a:lstStyle/>
        <a:p>
          <a:endParaRPr lang="en-US"/>
        </a:p>
      </dgm:t>
    </dgm:pt>
    <dgm:pt modelId="{63FE3C9F-7732-4013-8100-8732BEE8BB93}" type="sibTrans" cxnId="{809042B3-1FFB-4A79-B52A-5236C58A36AB}">
      <dgm:prSet/>
      <dgm:spPr/>
      <dgm:t>
        <a:bodyPr/>
        <a:lstStyle/>
        <a:p>
          <a:endParaRPr lang="en-US"/>
        </a:p>
      </dgm:t>
    </dgm:pt>
    <dgm:pt modelId="{88161426-C7EA-4F09-A8D6-4B227E9B26AF}" type="pres">
      <dgm:prSet presAssocID="{85728C49-084E-4F80-8410-F2B8C03D4DEF}" presName="CompostProcess" presStyleCnt="0">
        <dgm:presLayoutVars>
          <dgm:dir/>
          <dgm:resizeHandles val="exact"/>
        </dgm:presLayoutVars>
      </dgm:prSet>
      <dgm:spPr/>
    </dgm:pt>
    <dgm:pt modelId="{AFBA0E2B-E5A3-43F2-B5D1-18851D846B0A}" type="pres">
      <dgm:prSet presAssocID="{85728C49-084E-4F80-8410-F2B8C03D4DEF}" presName="arrow" presStyleLbl="bgShp" presStyleIdx="0" presStyleCnt="1"/>
      <dgm:spPr/>
    </dgm:pt>
    <dgm:pt modelId="{6EF08C44-518A-46B0-9A6F-46241345C3DE}" type="pres">
      <dgm:prSet presAssocID="{85728C49-084E-4F80-8410-F2B8C03D4DEF}" presName="linearProcess" presStyleCnt="0"/>
      <dgm:spPr/>
    </dgm:pt>
    <dgm:pt modelId="{8C475FF8-CD3F-45E4-A2B6-65BE02BD0E5B}" type="pres">
      <dgm:prSet presAssocID="{9EC7F71F-64FE-471E-A5D5-891B145F7C4A}" presName="textNode" presStyleLbl="node1" presStyleIdx="0" presStyleCnt="3">
        <dgm:presLayoutVars>
          <dgm:bulletEnabled val="1"/>
        </dgm:presLayoutVars>
      </dgm:prSet>
      <dgm:spPr/>
      <dgm:t>
        <a:bodyPr/>
        <a:lstStyle/>
        <a:p>
          <a:endParaRPr lang="en-US"/>
        </a:p>
      </dgm:t>
    </dgm:pt>
    <dgm:pt modelId="{3895F88B-0CF4-41C0-972D-B6DDD9AB19DA}" type="pres">
      <dgm:prSet presAssocID="{5B70D195-961B-4F3B-B29B-7D37509A43B4}" presName="sibTrans" presStyleCnt="0"/>
      <dgm:spPr/>
    </dgm:pt>
    <dgm:pt modelId="{7B849FF4-E94C-4F67-9810-D9AF54480DA3}" type="pres">
      <dgm:prSet presAssocID="{E6313C49-D7B9-4ADC-A0F6-58D6475A8522}" presName="textNode" presStyleLbl="node1" presStyleIdx="1" presStyleCnt="3">
        <dgm:presLayoutVars>
          <dgm:bulletEnabled val="1"/>
        </dgm:presLayoutVars>
      </dgm:prSet>
      <dgm:spPr/>
      <dgm:t>
        <a:bodyPr/>
        <a:lstStyle/>
        <a:p>
          <a:endParaRPr lang="en-US"/>
        </a:p>
      </dgm:t>
    </dgm:pt>
    <dgm:pt modelId="{7DB37E25-AAAC-4A7D-BBB0-F1D0E8450FC0}" type="pres">
      <dgm:prSet presAssocID="{63FE3C9F-7732-4013-8100-8732BEE8BB93}" presName="sibTrans" presStyleCnt="0"/>
      <dgm:spPr/>
    </dgm:pt>
    <dgm:pt modelId="{1F10D3C2-ED86-4088-AC97-07B0A8B7C64E}" type="pres">
      <dgm:prSet presAssocID="{07425B3B-337A-41B0-88EF-0464939D760F}" presName="textNode" presStyleLbl="node1" presStyleIdx="2" presStyleCnt="3">
        <dgm:presLayoutVars>
          <dgm:bulletEnabled val="1"/>
        </dgm:presLayoutVars>
      </dgm:prSet>
      <dgm:spPr/>
      <dgm:t>
        <a:bodyPr/>
        <a:lstStyle/>
        <a:p>
          <a:endParaRPr lang="en-US"/>
        </a:p>
      </dgm:t>
    </dgm:pt>
  </dgm:ptLst>
  <dgm:cxnLst>
    <dgm:cxn modelId="{DEFF750A-1A24-4452-A4C2-B3EB0EF35801}" srcId="{85728C49-084E-4F80-8410-F2B8C03D4DEF}" destId="{9EC7F71F-64FE-471E-A5D5-891B145F7C4A}" srcOrd="0" destOrd="0" parTransId="{B0DCC7C0-CC68-4E47-8738-795AAC5D3D76}" sibTransId="{5B70D195-961B-4F3B-B29B-7D37509A43B4}"/>
    <dgm:cxn modelId="{2F830CC1-4B77-4F99-9732-B63AE431A5DE}" type="presOf" srcId="{E6313C49-D7B9-4ADC-A0F6-58D6475A8522}" destId="{7B849FF4-E94C-4F67-9810-D9AF54480DA3}" srcOrd="0" destOrd="0" presId="urn:microsoft.com/office/officeart/2005/8/layout/hProcess9"/>
    <dgm:cxn modelId="{EC8AF800-0208-476D-9708-1AE2E9E6CB73}" type="presOf" srcId="{07425B3B-337A-41B0-88EF-0464939D760F}" destId="{1F10D3C2-ED86-4088-AC97-07B0A8B7C64E}" srcOrd="0" destOrd="0" presId="urn:microsoft.com/office/officeart/2005/8/layout/hProcess9"/>
    <dgm:cxn modelId="{0A2D8595-2317-458E-A57C-3B5943490ADB}" type="presOf" srcId="{9EC7F71F-64FE-471E-A5D5-891B145F7C4A}" destId="{8C475FF8-CD3F-45E4-A2B6-65BE02BD0E5B}" srcOrd="0" destOrd="0" presId="urn:microsoft.com/office/officeart/2005/8/layout/hProcess9"/>
    <dgm:cxn modelId="{809042B3-1FFB-4A79-B52A-5236C58A36AB}" srcId="{85728C49-084E-4F80-8410-F2B8C03D4DEF}" destId="{E6313C49-D7B9-4ADC-A0F6-58D6475A8522}" srcOrd="1" destOrd="0" parTransId="{795DB16B-8CD9-453C-90BE-4730344CB941}" sibTransId="{63FE3C9F-7732-4013-8100-8732BEE8BB93}"/>
    <dgm:cxn modelId="{0E6E9E40-7FB6-49C4-8195-6CD596B8105D}" srcId="{85728C49-084E-4F80-8410-F2B8C03D4DEF}" destId="{07425B3B-337A-41B0-88EF-0464939D760F}" srcOrd="2" destOrd="0" parTransId="{BF8B3A04-0C32-4AA8-9FD1-735BE02EF273}" sibTransId="{1459408D-0F80-4CBA-9C26-358336BF101F}"/>
    <dgm:cxn modelId="{A6717522-D9B8-479C-A01B-95905497C150}" type="presOf" srcId="{85728C49-084E-4F80-8410-F2B8C03D4DEF}" destId="{88161426-C7EA-4F09-A8D6-4B227E9B26AF}" srcOrd="0" destOrd="0" presId="urn:microsoft.com/office/officeart/2005/8/layout/hProcess9"/>
    <dgm:cxn modelId="{43805C43-178C-4EAF-B2E5-15DBBCE1170E}" type="presParOf" srcId="{88161426-C7EA-4F09-A8D6-4B227E9B26AF}" destId="{AFBA0E2B-E5A3-43F2-B5D1-18851D846B0A}" srcOrd="0" destOrd="0" presId="urn:microsoft.com/office/officeart/2005/8/layout/hProcess9"/>
    <dgm:cxn modelId="{702A3EFD-C792-44F5-9D55-42BC8EE2C3A0}" type="presParOf" srcId="{88161426-C7EA-4F09-A8D6-4B227E9B26AF}" destId="{6EF08C44-518A-46B0-9A6F-46241345C3DE}" srcOrd="1" destOrd="0" presId="urn:microsoft.com/office/officeart/2005/8/layout/hProcess9"/>
    <dgm:cxn modelId="{32A0FD05-F490-4136-9CA3-AB63637637EB}" type="presParOf" srcId="{6EF08C44-518A-46B0-9A6F-46241345C3DE}" destId="{8C475FF8-CD3F-45E4-A2B6-65BE02BD0E5B}" srcOrd="0" destOrd="0" presId="urn:microsoft.com/office/officeart/2005/8/layout/hProcess9"/>
    <dgm:cxn modelId="{167DEA41-7317-4B28-B210-7D5E0355673A}" type="presParOf" srcId="{6EF08C44-518A-46B0-9A6F-46241345C3DE}" destId="{3895F88B-0CF4-41C0-972D-B6DDD9AB19DA}" srcOrd="1" destOrd="0" presId="urn:microsoft.com/office/officeart/2005/8/layout/hProcess9"/>
    <dgm:cxn modelId="{28CBF623-1623-419D-AED8-0BB789FE8ECD}" type="presParOf" srcId="{6EF08C44-518A-46B0-9A6F-46241345C3DE}" destId="{7B849FF4-E94C-4F67-9810-D9AF54480DA3}" srcOrd="2" destOrd="0" presId="urn:microsoft.com/office/officeart/2005/8/layout/hProcess9"/>
    <dgm:cxn modelId="{EFB939F4-1C73-49A5-88CC-269F0DDD7D70}" type="presParOf" srcId="{6EF08C44-518A-46B0-9A6F-46241345C3DE}" destId="{7DB37E25-AAAC-4A7D-BBB0-F1D0E8450FC0}" srcOrd="3" destOrd="0" presId="urn:microsoft.com/office/officeart/2005/8/layout/hProcess9"/>
    <dgm:cxn modelId="{FB0972C2-3B74-450D-93BB-BD95D06F4A15}" type="presParOf" srcId="{6EF08C44-518A-46B0-9A6F-46241345C3DE}" destId="{1F10D3C2-ED86-4088-AC97-07B0A8B7C64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C81D33B-ADBE-4EA4-8071-ECF518769FD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076BB20-AFE9-4F33-9E42-B0F02E3B2351}">
      <dgm:prSet custT="1"/>
      <dgm:spPr/>
      <dgm:t>
        <a:bodyPr/>
        <a:lstStyle/>
        <a:p>
          <a:r>
            <a:rPr lang="x-none" sz="2000" b="0" u="none"/>
            <a:t>Step 1</a:t>
          </a:r>
          <a:endParaRPr lang="en-US" sz="2000" b="0" dirty="0"/>
        </a:p>
      </dgm:t>
    </dgm:pt>
    <dgm:pt modelId="{AFF90517-42CC-4919-89DB-21138E1975F4}" type="parTrans" cxnId="{B51CCA0A-4C6F-4349-BEDC-DBE4EC9E9E5F}">
      <dgm:prSet/>
      <dgm:spPr/>
      <dgm:t>
        <a:bodyPr/>
        <a:lstStyle/>
        <a:p>
          <a:endParaRPr lang="en-US"/>
        </a:p>
      </dgm:t>
    </dgm:pt>
    <dgm:pt modelId="{D471BA8B-BBB7-4F16-A8B7-545D402A7C49}" type="sibTrans" cxnId="{B51CCA0A-4C6F-4349-BEDC-DBE4EC9E9E5F}">
      <dgm:prSet/>
      <dgm:spPr/>
      <dgm:t>
        <a:bodyPr/>
        <a:lstStyle/>
        <a:p>
          <a:endParaRPr lang="en-US"/>
        </a:p>
      </dgm:t>
    </dgm:pt>
    <dgm:pt modelId="{D342CCA9-36C3-4F27-A875-8F4C1921160C}">
      <dgm:prSet custT="1"/>
      <dgm:spPr/>
      <dgm:t>
        <a:bodyPr/>
        <a:lstStyle/>
        <a:p>
          <a:r>
            <a:rPr lang="x-none" sz="1800" b="0" u="none" dirty="0"/>
            <a:t>Open the petcock (small faucet or valve used to control the flow of liquids) on the pitot tube and verify that the air chamber is drained</a:t>
          </a:r>
          <a:endParaRPr lang="en-US" sz="1800" b="0" dirty="0"/>
        </a:p>
      </dgm:t>
    </dgm:pt>
    <dgm:pt modelId="{0446AA5D-F3D8-477C-B275-9C9EAA569854}" type="parTrans" cxnId="{AD8B2D8D-BD2E-417A-BC0A-2BC033018DE7}">
      <dgm:prSet/>
      <dgm:spPr/>
      <dgm:t>
        <a:bodyPr/>
        <a:lstStyle/>
        <a:p>
          <a:endParaRPr lang="en-US"/>
        </a:p>
      </dgm:t>
    </dgm:pt>
    <dgm:pt modelId="{8AE64C10-25AD-4410-B1BE-080122A215B3}" type="sibTrans" cxnId="{AD8B2D8D-BD2E-417A-BC0A-2BC033018DE7}">
      <dgm:prSet/>
      <dgm:spPr/>
      <dgm:t>
        <a:bodyPr/>
        <a:lstStyle/>
        <a:p>
          <a:endParaRPr lang="en-US"/>
        </a:p>
      </dgm:t>
    </dgm:pt>
    <dgm:pt modelId="{510876EF-34B2-427A-AB09-AACAAA8B6126}">
      <dgm:prSet custT="1"/>
      <dgm:spPr/>
      <dgm:t>
        <a:bodyPr/>
        <a:lstStyle/>
        <a:p>
          <a:r>
            <a:rPr lang="en-US" sz="1800" b="0" u="none" dirty="0"/>
            <a:t>C</a:t>
          </a:r>
          <a:r>
            <a:rPr lang="x-none" sz="1800" b="0" u="none"/>
            <a:t>lose the petcock</a:t>
          </a:r>
          <a:endParaRPr lang="en-US" sz="1800" b="0" dirty="0"/>
        </a:p>
      </dgm:t>
    </dgm:pt>
    <dgm:pt modelId="{6D456347-DE33-41CF-A5B4-560AC03E690C}" type="parTrans" cxnId="{7F911DCD-0E80-4BCE-85E6-E7234E8F46ED}">
      <dgm:prSet/>
      <dgm:spPr/>
      <dgm:t>
        <a:bodyPr/>
        <a:lstStyle/>
        <a:p>
          <a:endParaRPr lang="en-US"/>
        </a:p>
      </dgm:t>
    </dgm:pt>
    <dgm:pt modelId="{7238B385-770E-4E0A-B4EA-A156191346ED}" type="sibTrans" cxnId="{7F911DCD-0E80-4BCE-85E6-E7234E8F46ED}">
      <dgm:prSet/>
      <dgm:spPr/>
      <dgm:t>
        <a:bodyPr/>
        <a:lstStyle/>
        <a:p>
          <a:endParaRPr lang="en-US"/>
        </a:p>
      </dgm:t>
    </dgm:pt>
    <dgm:pt modelId="{1ECD49CD-BA4D-4382-AF93-1B2DA1506E3C}" type="pres">
      <dgm:prSet presAssocID="{7C81D33B-ADBE-4EA4-8071-ECF518769FDF}" presName="linear" presStyleCnt="0">
        <dgm:presLayoutVars>
          <dgm:dir/>
          <dgm:animLvl val="lvl"/>
          <dgm:resizeHandles val="exact"/>
        </dgm:presLayoutVars>
      </dgm:prSet>
      <dgm:spPr/>
      <dgm:t>
        <a:bodyPr/>
        <a:lstStyle/>
        <a:p>
          <a:endParaRPr lang="en-US"/>
        </a:p>
      </dgm:t>
    </dgm:pt>
    <dgm:pt modelId="{AA339F1E-5CB4-4DDE-89F0-CC58D46E4681}" type="pres">
      <dgm:prSet presAssocID="{C076BB20-AFE9-4F33-9E42-B0F02E3B2351}" presName="parentLin" presStyleCnt="0"/>
      <dgm:spPr/>
    </dgm:pt>
    <dgm:pt modelId="{071D228F-8759-4BFA-BD70-E10A5D5F4C20}" type="pres">
      <dgm:prSet presAssocID="{C076BB20-AFE9-4F33-9E42-B0F02E3B2351}" presName="parentLeftMargin" presStyleLbl="node1" presStyleIdx="0" presStyleCnt="1"/>
      <dgm:spPr/>
      <dgm:t>
        <a:bodyPr/>
        <a:lstStyle/>
        <a:p>
          <a:endParaRPr lang="en-US"/>
        </a:p>
      </dgm:t>
    </dgm:pt>
    <dgm:pt modelId="{62A08DBD-CB36-4173-9E7A-1DA48CF046AC}" type="pres">
      <dgm:prSet presAssocID="{C076BB20-AFE9-4F33-9E42-B0F02E3B2351}" presName="parentText" presStyleLbl="node1" presStyleIdx="0" presStyleCnt="1">
        <dgm:presLayoutVars>
          <dgm:chMax val="0"/>
          <dgm:bulletEnabled val="1"/>
        </dgm:presLayoutVars>
      </dgm:prSet>
      <dgm:spPr/>
      <dgm:t>
        <a:bodyPr/>
        <a:lstStyle/>
        <a:p>
          <a:endParaRPr lang="en-US"/>
        </a:p>
      </dgm:t>
    </dgm:pt>
    <dgm:pt modelId="{86DE804B-F5FC-4A50-932D-1FE63206C7C5}" type="pres">
      <dgm:prSet presAssocID="{C076BB20-AFE9-4F33-9E42-B0F02E3B2351}" presName="negativeSpace" presStyleCnt="0"/>
      <dgm:spPr/>
    </dgm:pt>
    <dgm:pt modelId="{1DF43E27-881F-41C5-8D18-543030A4018D}" type="pres">
      <dgm:prSet presAssocID="{C076BB20-AFE9-4F33-9E42-B0F02E3B2351}" presName="childText" presStyleLbl="conFgAcc1" presStyleIdx="0" presStyleCnt="1">
        <dgm:presLayoutVars>
          <dgm:bulletEnabled val="1"/>
        </dgm:presLayoutVars>
      </dgm:prSet>
      <dgm:spPr/>
      <dgm:t>
        <a:bodyPr/>
        <a:lstStyle/>
        <a:p>
          <a:endParaRPr lang="en-US"/>
        </a:p>
      </dgm:t>
    </dgm:pt>
  </dgm:ptLst>
  <dgm:cxnLst>
    <dgm:cxn modelId="{9685DC72-B27F-46D8-9326-EEBFED6FB5BF}" type="presOf" srcId="{C076BB20-AFE9-4F33-9E42-B0F02E3B2351}" destId="{62A08DBD-CB36-4173-9E7A-1DA48CF046AC}" srcOrd="1" destOrd="0" presId="urn:microsoft.com/office/officeart/2005/8/layout/list1"/>
    <dgm:cxn modelId="{AD8B2D8D-BD2E-417A-BC0A-2BC033018DE7}" srcId="{C076BB20-AFE9-4F33-9E42-B0F02E3B2351}" destId="{D342CCA9-36C3-4F27-A875-8F4C1921160C}" srcOrd="0" destOrd="0" parTransId="{0446AA5D-F3D8-477C-B275-9C9EAA569854}" sibTransId="{8AE64C10-25AD-4410-B1BE-080122A215B3}"/>
    <dgm:cxn modelId="{0E16AD4E-218C-4E0D-84F0-51BC1E0C82FE}" type="presOf" srcId="{C076BB20-AFE9-4F33-9E42-B0F02E3B2351}" destId="{071D228F-8759-4BFA-BD70-E10A5D5F4C20}" srcOrd="0" destOrd="0" presId="urn:microsoft.com/office/officeart/2005/8/layout/list1"/>
    <dgm:cxn modelId="{B51CCA0A-4C6F-4349-BEDC-DBE4EC9E9E5F}" srcId="{7C81D33B-ADBE-4EA4-8071-ECF518769FDF}" destId="{C076BB20-AFE9-4F33-9E42-B0F02E3B2351}" srcOrd="0" destOrd="0" parTransId="{AFF90517-42CC-4919-89DB-21138E1975F4}" sibTransId="{D471BA8B-BBB7-4F16-A8B7-545D402A7C49}"/>
    <dgm:cxn modelId="{504BFF33-E428-4759-BF06-F7D3364828C3}" type="presOf" srcId="{510876EF-34B2-427A-AB09-AACAAA8B6126}" destId="{1DF43E27-881F-41C5-8D18-543030A4018D}" srcOrd="0" destOrd="1" presId="urn:microsoft.com/office/officeart/2005/8/layout/list1"/>
    <dgm:cxn modelId="{7F911DCD-0E80-4BCE-85E6-E7234E8F46ED}" srcId="{C076BB20-AFE9-4F33-9E42-B0F02E3B2351}" destId="{510876EF-34B2-427A-AB09-AACAAA8B6126}" srcOrd="1" destOrd="0" parTransId="{6D456347-DE33-41CF-A5B4-560AC03E690C}" sibTransId="{7238B385-770E-4E0A-B4EA-A156191346ED}"/>
    <dgm:cxn modelId="{CF2D0B06-E46C-46C1-81A5-ABA7F8DA9EC8}" type="presOf" srcId="{7C81D33B-ADBE-4EA4-8071-ECF518769FDF}" destId="{1ECD49CD-BA4D-4382-AF93-1B2DA1506E3C}" srcOrd="0" destOrd="0" presId="urn:microsoft.com/office/officeart/2005/8/layout/list1"/>
    <dgm:cxn modelId="{12D2FA2F-009F-4F3F-8BA2-5282ECD5E3A6}" type="presOf" srcId="{D342CCA9-36C3-4F27-A875-8F4C1921160C}" destId="{1DF43E27-881F-41C5-8D18-543030A4018D}" srcOrd="0" destOrd="0" presId="urn:microsoft.com/office/officeart/2005/8/layout/list1"/>
    <dgm:cxn modelId="{D8EC553F-01EF-4094-94FB-85087EDA89EE}" type="presParOf" srcId="{1ECD49CD-BA4D-4382-AF93-1B2DA1506E3C}" destId="{AA339F1E-5CB4-4DDE-89F0-CC58D46E4681}" srcOrd="0" destOrd="0" presId="urn:microsoft.com/office/officeart/2005/8/layout/list1"/>
    <dgm:cxn modelId="{4833D393-59DD-4EDD-A071-F833C8DC8684}" type="presParOf" srcId="{AA339F1E-5CB4-4DDE-89F0-CC58D46E4681}" destId="{071D228F-8759-4BFA-BD70-E10A5D5F4C20}" srcOrd="0" destOrd="0" presId="urn:microsoft.com/office/officeart/2005/8/layout/list1"/>
    <dgm:cxn modelId="{67DF28D9-854D-4EA1-A0E5-E3E1F543660C}" type="presParOf" srcId="{AA339F1E-5CB4-4DDE-89F0-CC58D46E4681}" destId="{62A08DBD-CB36-4173-9E7A-1DA48CF046AC}" srcOrd="1" destOrd="0" presId="urn:microsoft.com/office/officeart/2005/8/layout/list1"/>
    <dgm:cxn modelId="{71440CD1-AEF7-4E8B-8677-C67781670DC7}" type="presParOf" srcId="{1ECD49CD-BA4D-4382-AF93-1B2DA1506E3C}" destId="{86DE804B-F5FC-4A50-932D-1FE63206C7C5}" srcOrd="1" destOrd="0" presId="urn:microsoft.com/office/officeart/2005/8/layout/list1"/>
    <dgm:cxn modelId="{0E559053-E2E0-49C8-B1D8-A063E5A0C0EF}" type="presParOf" srcId="{1ECD49CD-BA4D-4382-AF93-1B2DA1506E3C}" destId="{1DF43E27-881F-41C5-8D18-543030A4018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C81D33B-ADBE-4EA4-8071-ECF518769FD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DE9A0C0-5372-4E5F-849C-2681FBF98663}">
      <dgm:prSet custT="1"/>
      <dgm:spPr/>
      <dgm:t>
        <a:bodyPr/>
        <a:lstStyle/>
        <a:p>
          <a:r>
            <a:rPr lang="x-none" sz="2000" b="0" u="none"/>
            <a:t>Step 2</a:t>
          </a:r>
          <a:endParaRPr lang="en-US" sz="2000" b="0" u="none" dirty="0"/>
        </a:p>
      </dgm:t>
    </dgm:pt>
    <dgm:pt modelId="{A54B3777-028E-45D7-B146-2BE40E3497B4}" type="parTrans" cxnId="{18D0FC02-379F-4B40-8CC7-DA3B1997E07E}">
      <dgm:prSet/>
      <dgm:spPr/>
      <dgm:t>
        <a:bodyPr/>
        <a:lstStyle/>
        <a:p>
          <a:endParaRPr lang="en-US"/>
        </a:p>
      </dgm:t>
    </dgm:pt>
    <dgm:pt modelId="{3292CD87-BAE1-4856-B3FE-D2B3C929B7A2}" type="sibTrans" cxnId="{18D0FC02-379F-4B40-8CC7-DA3B1997E07E}">
      <dgm:prSet/>
      <dgm:spPr/>
      <dgm:t>
        <a:bodyPr/>
        <a:lstStyle/>
        <a:p>
          <a:endParaRPr lang="en-US"/>
        </a:p>
      </dgm:t>
    </dgm:pt>
    <dgm:pt modelId="{EE105517-B077-431B-BD82-C72295E2C1EA}">
      <dgm:prSet custT="1"/>
      <dgm:spPr/>
      <dgm:t>
        <a:bodyPr/>
        <a:lstStyle/>
        <a:p>
          <a:r>
            <a:rPr lang="en-US" sz="1800" b="0" dirty="0"/>
            <a:t>Blade should be parallel to the outlet opening with the air chamber kept above the horizontal plane passing through the center of the stream</a:t>
          </a:r>
        </a:p>
      </dgm:t>
    </dgm:pt>
    <dgm:pt modelId="{BF088E85-DC4D-4002-98C4-57EFAF63EBF3}" type="parTrans" cxnId="{0F42FCA2-8D76-4A65-963F-1B8B231935AC}">
      <dgm:prSet/>
      <dgm:spPr/>
      <dgm:t>
        <a:bodyPr/>
        <a:lstStyle/>
        <a:p>
          <a:endParaRPr lang="en-US"/>
        </a:p>
      </dgm:t>
    </dgm:pt>
    <dgm:pt modelId="{831E118D-DA13-483D-B0C6-E87E79F738CF}" type="sibTrans" cxnId="{0F42FCA2-8D76-4A65-963F-1B8B231935AC}">
      <dgm:prSet/>
      <dgm:spPr/>
      <dgm:t>
        <a:bodyPr/>
        <a:lstStyle/>
        <a:p>
          <a:endParaRPr lang="en-US"/>
        </a:p>
      </dgm:t>
    </dgm:pt>
    <dgm:pt modelId="{F5F261BC-B619-4567-9768-BE0C45CFB594}">
      <dgm:prSet custT="1"/>
      <dgm:spPr/>
      <dgm:t>
        <a:bodyPr/>
        <a:lstStyle/>
        <a:p>
          <a:r>
            <a:rPr lang="en-US" sz="1800" b="0" dirty="0"/>
            <a:t>This position increases </a:t>
          </a:r>
          <a:r>
            <a:rPr lang="en-US" sz="1800" b="0" dirty="0" smtClean="0"/>
            <a:t>efficiency </a:t>
          </a:r>
          <a:r>
            <a:rPr lang="en-US" sz="1800" b="0" dirty="0"/>
            <a:t>of the air chamber and helps avoid needle fluctuations</a:t>
          </a:r>
        </a:p>
      </dgm:t>
    </dgm:pt>
    <dgm:pt modelId="{4C9B23B5-1A37-4166-80AD-CE82DCA346F9}" type="parTrans" cxnId="{32D792E9-584A-4766-9F6D-FC6B7D1C51E8}">
      <dgm:prSet/>
      <dgm:spPr/>
      <dgm:t>
        <a:bodyPr/>
        <a:lstStyle/>
        <a:p>
          <a:endParaRPr lang="en-US"/>
        </a:p>
      </dgm:t>
    </dgm:pt>
    <dgm:pt modelId="{70662358-816F-44D8-9B4A-1FF1F84C3CE2}" type="sibTrans" cxnId="{32D792E9-584A-4766-9F6D-FC6B7D1C51E8}">
      <dgm:prSet/>
      <dgm:spPr/>
      <dgm:t>
        <a:bodyPr/>
        <a:lstStyle/>
        <a:p>
          <a:endParaRPr lang="en-US"/>
        </a:p>
      </dgm:t>
    </dgm:pt>
    <dgm:pt modelId="{ACE92E16-5F0B-417B-97E4-80C394FD2272}">
      <dgm:prSet custT="1"/>
      <dgm:spPr/>
      <dgm:t>
        <a:bodyPr/>
        <a:lstStyle/>
        <a:p>
          <a:r>
            <a:rPr lang="x-none" sz="1800" b="0" u="none"/>
            <a:t>Edge the blade into the stream with the small opening or point centered in the stream and held away from the hydrant butt or nozzle approximately one-half the diameter of the opening</a:t>
          </a:r>
          <a:endParaRPr lang="en-US" sz="1800" b="0" u="none" dirty="0"/>
        </a:p>
      </dgm:t>
    </dgm:pt>
    <dgm:pt modelId="{462EB6BC-1EC6-4523-A3BB-F242AE880A20}" type="parTrans" cxnId="{FE3E038C-194E-46E3-B795-DBBCB3EDECA4}">
      <dgm:prSet/>
      <dgm:spPr/>
      <dgm:t>
        <a:bodyPr/>
        <a:lstStyle/>
        <a:p>
          <a:endParaRPr lang="en-US"/>
        </a:p>
      </dgm:t>
    </dgm:pt>
    <dgm:pt modelId="{5B43F753-3450-4C43-BA6B-804FC2D265B6}" type="sibTrans" cxnId="{FE3E038C-194E-46E3-B795-DBBCB3EDECA4}">
      <dgm:prSet/>
      <dgm:spPr/>
      <dgm:t>
        <a:bodyPr/>
        <a:lstStyle/>
        <a:p>
          <a:endParaRPr lang="en-US"/>
        </a:p>
      </dgm:t>
    </dgm:pt>
    <dgm:pt modelId="{56A26BF7-FF01-44E3-9F66-AC622EA18FB0}">
      <dgm:prSet custT="1"/>
      <dgm:spPr>
        <a:solidFill>
          <a:schemeClr val="accent2">
            <a:lumMod val="75000"/>
          </a:schemeClr>
        </a:solidFill>
      </dgm:spPr>
      <dgm:t>
        <a:bodyPr/>
        <a:lstStyle/>
        <a:p>
          <a:r>
            <a:rPr lang="x-none" sz="2000" b="0" u="none" dirty="0"/>
            <a:t>Step 3</a:t>
          </a:r>
          <a:endParaRPr lang="en-US" sz="2000" b="0" dirty="0"/>
        </a:p>
      </dgm:t>
    </dgm:pt>
    <dgm:pt modelId="{0CE6533F-EC7E-4DFF-A736-F5E673141B22}" type="sibTrans" cxnId="{1B38DAF8-430C-4136-9538-A4CD9ED89BE9}">
      <dgm:prSet/>
      <dgm:spPr/>
      <dgm:t>
        <a:bodyPr/>
        <a:lstStyle/>
        <a:p>
          <a:endParaRPr lang="en-US"/>
        </a:p>
      </dgm:t>
    </dgm:pt>
    <dgm:pt modelId="{439BC164-31C4-40CE-8BEE-66995778CAD5}" type="parTrans" cxnId="{1B38DAF8-430C-4136-9538-A4CD9ED89BE9}">
      <dgm:prSet/>
      <dgm:spPr/>
      <dgm:t>
        <a:bodyPr/>
        <a:lstStyle/>
        <a:p>
          <a:endParaRPr lang="en-US"/>
        </a:p>
      </dgm:t>
    </dgm:pt>
    <dgm:pt modelId="{8520497F-DDB4-4BDC-8A31-FE3BAE445224}">
      <dgm:prSet custT="1"/>
      <dgm:spPr/>
      <dgm:t>
        <a:bodyPr/>
        <a:lstStyle/>
        <a:p>
          <a:r>
            <a:rPr lang="x-none" sz="1800" b="0" u="none" dirty="0"/>
            <a:t>Check the velocity pressure reading from the gauge; if the needle is fluctuating, read and record the value located in the center between the high and low extremes</a:t>
          </a:r>
          <a:endParaRPr lang="en-US" sz="1800" b="0" dirty="0"/>
        </a:p>
      </dgm:t>
    </dgm:pt>
    <dgm:pt modelId="{1F76FE5C-9504-47A6-9788-7B447ABF911C}" type="sibTrans" cxnId="{A120AAAD-BF29-4041-A573-26518E33A7AC}">
      <dgm:prSet/>
      <dgm:spPr/>
      <dgm:t>
        <a:bodyPr/>
        <a:lstStyle/>
        <a:p>
          <a:endParaRPr lang="en-US"/>
        </a:p>
      </dgm:t>
    </dgm:pt>
    <dgm:pt modelId="{8E88B99C-1B3A-486C-B982-275AEAD82D35}" type="parTrans" cxnId="{A120AAAD-BF29-4041-A573-26518E33A7AC}">
      <dgm:prSet/>
      <dgm:spPr/>
      <dgm:t>
        <a:bodyPr/>
        <a:lstStyle/>
        <a:p>
          <a:endParaRPr lang="en-US"/>
        </a:p>
      </dgm:t>
    </dgm:pt>
    <dgm:pt modelId="{1ECD49CD-BA4D-4382-AF93-1B2DA1506E3C}" type="pres">
      <dgm:prSet presAssocID="{7C81D33B-ADBE-4EA4-8071-ECF518769FDF}" presName="linear" presStyleCnt="0">
        <dgm:presLayoutVars>
          <dgm:dir/>
          <dgm:animLvl val="lvl"/>
          <dgm:resizeHandles val="exact"/>
        </dgm:presLayoutVars>
      </dgm:prSet>
      <dgm:spPr/>
      <dgm:t>
        <a:bodyPr/>
        <a:lstStyle/>
        <a:p>
          <a:endParaRPr lang="en-US"/>
        </a:p>
      </dgm:t>
    </dgm:pt>
    <dgm:pt modelId="{D12AB391-C468-4234-B0C6-A5CB93CF8D74}" type="pres">
      <dgm:prSet presAssocID="{ADE9A0C0-5372-4E5F-849C-2681FBF98663}" presName="parentLin" presStyleCnt="0"/>
      <dgm:spPr/>
    </dgm:pt>
    <dgm:pt modelId="{812ABA03-3EE0-4D5D-8109-E782A9C60057}" type="pres">
      <dgm:prSet presAssocID="{ADE9A0C0-5372-4E5F-849C-2681FBF98663}" presName="parentLeftMargin" presStyleLbl="node1" presStyleIdx="0" presStyleCnt="2"/>
      <dgm:spPr/>
      <dgm:t>
        <a:bodyPr/>
        <a:lstStyle/>
        <a:p>
          <a:endParaRPr lang="en-US"/>
        </a:p>
      </dgm:t>
    </dgm:pt>
    <dgm:pt modelId="{1F23D585-28DE-404C-A7A6-F6C518413CA6}" type="pres">
      <dgm:prSet presAssocID="{ADE9A0C0-5372-4E5F-849C-2681FBF98663}" presName="parentText" presStyleLbl="node1" presStyleIdx="0" presStyleCnt="2">
        <dgm:presLayoutVars>
          <dgm:chMax val="0"/>
          <dgm:bulletEnabled val="1"/>
        </dgm:presLayoutVars>
      </dgm:prSet>
      <dgm:spPr/>
      <dgm:t>
        <a:bodyPr/>
        <a:lstStyle/>
        <a:p>
          <a:endParaRPr lang="en-US"/>
        </a:p>
      </dgm:t>
    </dgm:pt>
    <dgm:pt modelId="{9E9CF333-CCCF-4918-8CA5-DF0D473C3290}" type="pres">
      <dgm:prSet presAssocID="{ADE9A0C0-5372-4E5F-849C-2681FBF98663}" presName="negativeSpace" presStyleCnt="0"/>
      <dgm:spPr/>
    </dgm:pt>
    <dgm:pt modelId="{2B343D6F-EFA4-48DD-816E-A27D830FFD15}" type="pres">
      <dgm:prSet presAssocID="{ADE9A0C0-5372-4E5F-849C-2681FBF98663}" presName="childText" presStyleLbl="conFgAcc1" presStyleIdx="0" presStyleCnt="2">
        <dgm:presLayoutVars>
          <dgm:bulletEnabled val="1"/>
        </dgm:presLayoutVars>
      </dgm:prSet>
      <dgm:spPr/>
      <dgm:t>
        <a:bodyPr/>
        <a:lstStyle/>
        <a:p>
          <a:endParaRPr lang="en-US"/>
        </a:p>
      </dgm:t>
    </dgm:pt>
    <dgm:pt modelId="{6DFC1C3B-BB47-4500-B5BE-39E1B5B2A33F}" type="pres">
      <dgm:prSet presAssocID="{3292CD87-BAE1-4856-B3FE-D2B3C929B7A2}" presName="spaceBetweenRectangles" presStyleCnt="0"/>
      <dgm:spPr/>
    </dgm:pt>
    <dgm:pt modelId="{F7A3F4B4-6301-45A8-9C9B-FA2ADA84EB00}" type="pres">
      <dgm:prSet presAssocID="{56A26BF7-FF01-44E3-9F66-AC622EA18FB0}" presName="parentLin" presStyleCnt="0"/>
      <dgm:spPr/>
    </dgm:pt>
    <dgm:pt modelId="{43CC0028-C3CE-47AD-8417-B517EC87D479}" type="pres">
      <dgm:prSet presAssocID="{56A26BF7-FF01-44E3-9F66-AC622EA18FB0}" presName="parentLeftMargin" presStyleLbl="node1" presStyleIdx="0" presStyleCnt="2"/>
      <dgm:spPr/>
      <dgm:t>
        <a:bodyPr/>
        <a:lstStyle/>
        <a:p>
          <a:endParaRPr lang="en-US"/>
        </a:p>
      </dgm:t>
    </dgm:pt>
    <dgm:pt modelId="{87F6295B-310A-438F-9CA5-ED8421645B53}" type="pres">
      <dgm:prSet presAssocID="{56A26BF7-FF01-44E3-9F66-AC622EA18FB0}" presName="parentText" presStyleLbl="node1" presStyleIdx="1" presStyleCnt="2">
        <dgm:presLayoutVars>
          <dgm:chMax val="0"/>
          <dgm:bulletEnabled val="1"/>
        </dgm:presLayoutVars>
      </dgm:prSet>
      <dgm:spPr/>
      <dgm:t>
        <a:bodyPr/>
        <a:lstStyle/>
        <a:p>
          <a:endParaRPr lang="en-US"/>
        </a:p>
      </dgm:t>
    </dgm:pt>
    <dgm:pt modelId="{38B2B2B5-E27A-4C9F-A6EB-83FBF9B58FE8}" type="pres">
      <dgm:prSet presAssocID="{56A26BF7-FF01-44E3-9F66-AC622EA18FB0}" presName="negativeSpace" presStyleCnt="0"/>
      <dgm:spPr/>
    </dgm:pt>
    <dgm:pt modelId="{2E8201F2-C490-45E2-9594-49764FBD95B6}" type="pres">
      <dgm:prSet presAssocID="{56A26BF7-FF01-44E3-9F66-AC622EA18FB0}" presName="childText" presStyleLbl="conFgAcc1" presStyleIdx="1" presStyleCnt="2">
        <dgm:presLayoutVars>
          <dgm:bulletEnabled val="1"/>
        </dgm:presLayoutVars>
      </dgm:prSet>
      <dgm:spPr/>
      <dgm:t>
        <a:bodyPr/>
        <a:lstStyle/>
        <a:p>
          <a:endParaRPr lang="en-US"/>
        </a:p>
      </dgm:t>
    </dgm:pt>
  </dgm:ptLst>
  <dgm:cxnLst>
    <dgm:cxn modelId="{F39CFDED-702B-4B1C-BBBA-9FEE3B82B69A}" type="presOf" srcId="{7C81D33B-ADBE-4EA4-8071-ECF518769FDF}" destId="{1ECD49CD-BA4D-4382-AF93-1B2DA1506E3C}" srcOrd="0" destOrd="0" presId="urn:microsoft.com/office/officeart/2005/8/layout/list1"/>
    <dgm:cxn modelId="{3C0330B4-C141-4BDA-AD9B-32B76428BDF3}" type="presOf" srcId="{EE105517-B077-431B-BD82-C72295E2C1EA}" destId="{2B343D6F-EFA4-48DD-816E-A27D830FFD15}" srcOrd="0" destOrd="1" presId="urn:microsoft.com/office/officeart/2005/8/layout/list1"/>
    <dgm:cxn modelId="{A120AAAD-BF29-4041-A573-26518E33A7AC}" srcId="{56A26BF7-FF01-44E3-9F66-AC622EA18FB0}" destId="{8520497F-DDB4-4BDC-8A31-FE3BAE445224}" srcOrd="0" destOrd="0" parTransId="{8E88B99C-1B3A-486C-B982-275AEAD82D35}" sibTransId="{1F76FE5C-9504-47A6-9788-7B447ABF911C}"/>
    <dgm:cxn modelId="{08CD1B4F-802C-41D0-9DA1-EE04EE31F0B5}" type="presOf" srcId="{8520497F-DDB4-4BDC-8A31-FE3BAE445224}" destId="{2E8201F2-C490-45E2-9594-49764FBD95B6}" srcOrd="0" destOrd="0" presId="urn:microsoft.com/office/officeart/2005/8/layout/list1"/>
    <dgm:cxn modelId="{18D0FC02-379F-4B40-8CC7-DA3B1997E07E}" srcId="{7C81D33B-ADBE-4EA4-8071-ECF518769FDF}" destId="{ADE9A0C0-5372-4E5F-849C-2681FBF98663}" srcOrd="0" destOrd="0" parTransId="{A54B3777-028E-45D7-B146-2BE40E3497B4}" sibTransId="{3292CD87-BAE1-4856-B3FE-D2B3C929B7A2}"/>
    <dgm:cxn modelId="{EE2AEB99-A43B-4ABD-BA7F-B4CBC113C18D}" type="presOf" srcId="{ADE9A0C0-5372-4E5F-849C-2681FBF98663}" destId="{812ABA03-3EE0-4D5D-8109-E782A9C60057}" srcOrd="0" destOrd="0" presId="urn:microsoft.com/office/officeart/2005/8/layout/list1"/>
    <dgm:cxn modelId="{32D792E9-584A-4766-9F6D-FC6B7D1C51E8}" srcId="{ADE9A0C0-5372-4E5F-849C-2681FBF98663}" destId="{F5F261BC-B619-4567-9768-BE0C45CFB594}" srcOrd="2" destOrd="0" parTransId="{4C9B23B5-1A37-4166-80AD-CE82DCA346F9}" sibTransId="{70662358-816F-44D8-9B4A-1FF1F84C3CE2}"/>
    <dgm:cxn modelId="{5D14F6E2-8A17-4805-BF92-95177EA352F1}" type="presOf" srcId="{ADE9A0C0-5372-4E5F-849C-2681FBF98663}" destId="{1F23D585-28DE-404C-A7A6-F6C518413CA6}" srcOrd="1" destOrd="0" presId="urn:microsoft.com/office/officeart/2005/8/layout/list1"/>
    <dgm:cxn modelId="{0F42FCA2-8D76-4A65-963F-1B8B231935AC}" srcId="{ADE9A0C0-5372-4E5F-849C-2681FBF98663}" destId="{EE105517-B077-431B-BD82-C72295E2C1EA}" srcOrd="1" destOrd="0" parTransId="{BF088E85-DC4D-4002-98C4-57EFAF63EBF3}" sibTransId="{831E118D-DA13-483D-B0C6-E87E79F738CF}"/>
    <dgm:cxn modelId="{21830748-7508-4FCC-906F-EA277C69681A}" type="presOf" srcId="{ACE92E16-5F0B-417B-97E4-80C394FD2272}" destId="{2B343D6F-EFA4-48DD-816E-A27D830FFD15}" srcOrd="0" destOrd="0" presId="urn:microsoft.com/office/officeart/2005/8/layout/list1"/>
    <dgm:cxn modelId="{4382B564-2B3C-4121-B1F5-83145621E148}" type="presOf" srcId="{56A26BF7-FF01-44E3-9F66-AC622EA18FB0}" destId="{87F6295B-310A-438F-9CA5-ED8421645B53}" srcOrd="1" destOrd="0" presId="urn:microsoft.com/office/officeart/2005/8/layout/list1"/>
    <dgm:cxn modelId="{1B855736-1E6B-449E-BE25-DADDA509E6BE}" type="presOf" srcId="{56A26BF7-FF01-44E3-9F66-AC622EA18FB0}" destId="{43CC0028-C3CE-47AD-8417-B517EC87D479}" srcOrd="0" destOrd="0" presId="urn:microsoft.com/office/officeart/2005/8/layout/list1"/>
    <dgm:cxn modelId="{FE3E038C-194E-46E3-B795-DBBCB3EDECA4}" srcId="{ADE9A0C0-5372-4E5F-849C-2681FBF98663}" destId="{ACE92E16-5F0B-417B-97E4-80C394FD2272}" srcOrd="0" destOrd="0" parTransId="{462EB6BC-1EC6-4523-A3BB-F242AE880A20}" sibTransId="{5B43F753-3450-4C43-BA6B-804FC2D265B6}"/>
    <dgm:cxn modelId="{1B38DAF8-430C-4136-9538-A4CD9ED89BE9}" srcId="{7C81D33B-ADBE-4EA4-8071-ECF518769FDF}" destId="{56A26BF7-FF01-44E3-9F66-AC622EA18FB0}" srcOrd="1" destOrd="0" parTransId="{439BC164-31C4-40CE-8BEE-66995778CAD5}" sibTransId="{0CE6533F-EC7E-4DFF-A736-F5E673141B22}"/>
    <dgm:cxn modelId="{E3A2F30E-0F1F-4594-BFDE-8FF83A4A27D5}" type="presOf" srcId="{F5F261BC-B619-4567-9768-BE0C45CFB594}" destId="{2B343D6F-EFA4-48DD-816E-A27D830FFD15}" srcOrd="0" destOrd="2" presId="urn:microsoft.com/office/officeart/2005/8/layout/list1"/>
    <dgm:cxn modelId="{33BB60C6-1655-4DB1-B0F1-C2A60652590B}" type="presParOf" srcId="{1ECD49CD-BA4D-4382-AF93-1B2DA1506E3C}" destId="{D12AB391-C468-4234-B0C6-A5CB93CF8D74}" srcOrd="0" destOrd="0" presId="urn:microsoft.com/office/officeart/2005/8/layout/list1"/>
    <dgm:cxn modelId="{39FB8994-764A-414B-B316-7ED2A81F7115}" type="presParOf" srcId="{D12AB391-C468-4234-B0C6-A5CB93CF8D74}" destId="{812ABA03-3EE0-4D5D-8109-E782A9C60057}" srcOrd="0" destOrd="0" presId="urn:microsoft.com/office/officeart/2005/8/layout/list1"/>
    <dgm:cxn modelId="{1733BCA1-436C-407F-86C1-ACDD9718F682}" type="presParOf" srcId="{D12AB391-C468-4234-B0C6-A5CB93CF8D74}" destId="{1F23D585-28DE-404C-A7A6-F6C518413CA6}" srcOrd="1" destOrd="0" presId="urn:microsoft.com/office/officeart/2005/8/layout/list1"/>
    <dgm:cxn modelId="{89467C19-431D-4002-9D44-A4740F67A649}" type="presParOf" srcId="{1ECD49CD-BA4D-4382-AF93-1B2DA1506E3C}" destId="{9E9CF333-CCCF-4918-8CA5-DF0D473C3290}" srcOrd="1" destOrd="0" presId="urn:microsoft.com/office/officeart/2005/8/layout/list1"/>
    <dgm:cxn modelId="{B43D47A8-6744-4ABC-A5D1-C087021EA611}" type="presParOf" srcId="{1ECD49CD-BA4D-4382-AF93-1B2DA1506E3C}" destId="{2B343D6F-EFA4-48DD-816E-A27D830FFD15}" srcOrd="2" destOrd="0" presId="urn:microsoft.com/office/officeart/2005/8/layout/list1"/>
    <dgm:cxn modelId="{11B96C0A-3F14-400C-9C02-3C1EE01E3004}" type="presParOf" srcId="{1ECD49CD-BA4D-4382-AF93-1B2DA1506E3C}" destId="{6DFC1C3B-BB47-4500-B5BE-39E1B5B2A33F}" srcOrd="3" destOrd="0" presId="urn:microsoft.com/office/officeart/2005/8/layout/list1"/>
    <dgm:cxn modelId="{1EB0D863-CFDC-4CEF-94C4-8A8EA947A966}" type="presParOf" srcId="{1ECD49CD-BA4D-4382-AF93-1B2DA1506E3C}" destId="{F7A3F4B4-6301-45A8-9C9B-FA2ADA84EB00}" srcOrd="4" destOrd="0" presId="urn:microsoft.com/office/officeart/2005/8/layout/list1"/>
    <dgm:cxn modelId="{4F9171F3-578B-466F-AF93-B68A88305438}" type="presParOf" srcId="{F7A3F4B4-6301-45A8-9C9B-FA2ADA84EB00}" destId="{43CC0028-C3CE-47AD-8417-B517EC87D479}" srcOrd="0" destOrd="0" presId="urn:microsoft.com/office/officeart/2005/8/layout/list1"/>
    <dgm:cxn modelId="{659EC502-C3DB-4DB9-A71D-94C14F399AA1}" type="presParOf" srcId="{F7A3F4B4-6301-45A8-9C9B-FA2ADA84EB00}" destId="{87F6295B-310A-438F-9CA5-ED8421645B53}" srcOrd="1" destOrd="0" presId="urn:microsoft.com/office/officeart/2005/8/layout/list1"/>
    <dgm:cxn modelId="{B558CA80-4E85-4254-AF64-16AFAE57F057}" type="presParOf" srcId="{1ECD49CD-BA4D-4382-AF93-1B2DA1506E3C}" destId="{38B2B2B5-E27A-4C9F-A6EB-83FBF9B58FE8}" srcOrd="5" destOrd="0" presId="urn:microsoft.com/office/officeart/2005/8/layout/list1"/>
    <dgm:cxn modelId="{30ABCCEF-CD59-4F31-9ADB-6D3B945FB585}" type="presParOf" srcId="{1ECD49CD-BA4D-4382-AF93-1B2DA1506E3C}" destId="{2E8201F2-C490-45E2-9594-49764FBD95B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C81D33B-ADBE-4EA4-8071-ECF518769FDF}"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ADE9A0C0-5372-4E5F-849C-2681FBF98663}">
      <dgm:prSet/>
      <dgm:spPr/>
      <dgm:t>
        <a:bodyPr/>
        <a:lstStyle/>
        <a:p>
          <a:r>
            <a:rPr lang="x-none"/>
            <a:t>Step 4</a:t>
          </a:r>
          <a:endParaRPr lang="en-US" dirty="0"/>
        </a:p>
      </dgm:t>
    </dgm:pt>
    <dgm:pt modelId="{A54B3777-028E-45D7-B146-2BE40E3497B4}" type="parTrans" cxnId="{18D0FC02-379F-4B40-8CC7-DA3B1997E07E}">
      <dgm:prSet/>
      <dgm:spPr/>
      <dgm:t>
        <a:bodyPr/>
        <a:lstStyle/>
        <a:p>
          <a:endParaRPr lang="en-US"/>
        </a:p>
      </dgm:t>
    </dgm:pt>
    <dgm:pt modelId="{3292CD87-BAE1-4856-B3FE-D2B3C929B7A2}" type="sibTrans" cxnId="{18D0FC02-379F-4B40-8CC7-DA3B1997E07E}">
      <dgm:prSet/>
      <dgm:spPr/>
      <dgm:t>
        <a:bodyPr/>
        <a:lstStyle/>
        <a:p>
          <a:endParaRPr lang="en-US"/>
        </a:p>
      </dgm:t>
    </dgm:pt>
    <dgm:pt modelId="{11323B6B-2D42-4F41-B167-180D2BF7CABB}">
      <dgm:prSet/>
      <dgm:spPr/>
      <dgm:t>
        <a:bodyPr/>
        <a:lstStyle/>
        <a:p>
          <a:r>
            <a:rPr lang="x-none"/>
            <a:t>After the test is completed, open the petcock and be certain that all water drains from the assembly before storing it</a:t>
          </a:r>
          <a:endParaRPr lang="en-US" dirty="0"/>
        </a:p>
      </dgm:t>
    </dgm:pt>
    <dgm:pt modelId="{C1635CCA-7034-478D-A8D8-00DB14B0F892}" type="parTrans" cxnId="{AD35561E-3265-4970-879D-A23115D19573}">
      <dgm:prSet/>
      <dgm:spPr/>
      <dgm:t>
        <a:bodyPr/>
        <a:lstStyle/>
        <a:p>
          <a:endParaRPr lang="en-US"/>
        </a:p>
      </dgm:t>
    </dgm:pt>
    <dgm:pt modelId="{B9C19985-030D-4216-A2FE-3087B3BDE7FD}" type="sibTrans" cxnId="{AD35561E-3265-4970-879D-A23115D19573}">
      <dgm:prSet/>
      <dgm:spPr/>
      <dgm:t>
        <a:bodyPr/>
        <a:lstStyle/>
        <a:p>
          <a:endParaRPr lang="en-US"/>
        </a:p>
      </dgm:t>
    </dgm:pt>
    <dgm:pt modelId="{1ECD49CD-BA4D-4382-AF93-1B2DA1506E3C}" type="pres">
      <dgm:prSet presAssocID="{7C81D33B-ADBE-4EA4-8071-ECF518769FDF}" presName="linear" presStyleCnt="0">
        <dgm:presLayoutVars>
          <dgm:dir/>
          <dgm:animLvl val="lvl"/>
          <dgm:resizeHandles val="exact"/>
        </dgm:presLayoutVars>
      </dgm:prSet>
      <dgm:spPr/>
      <dgm:t>
        <a:bodyPr/>
        <a:lstStyle/>
        <a:p>
          <a:endParaRPr lang="en-US"/>
        </a:p>
      </dgm:t>
    </dgm:pt>
    <dgm:pt modelId="{D12AB391-C468-4234-B0C6-A5CB93CF8D74}" type="pres">
      <dgm:prSet presAssocID="{ADE9A0C0-5372-4E5F-849C-2681FBF98663}" presName="parentLin" presStyleCnt="0"/>
      <dgm:spPr/>
      <dgm:t>
        <a:bodyPr/>
        <a:lstStyle/>
        <a:p>
          <a:endParaRPr lang="en-US"/>
        </a:p>
      </dgm:t>
    </dgm:pt>
    <dgm:pt modelId="{812ABA03-3EE0-4D5D-8109-E782A9C60057}" type="pres">
      <dgm:prSet presAssocID="{ADE9A0C0-5372-4E5F-849C-2681FBF98663}" presName="parentLeftMargin" presStyleLbl="node1" presStyleIdx="0" presStyleCnt="1"/>
      <dgm:spPr/>
      <dgm:t>
        <a:bodyPr/>
        <a:lstStyle/>
        <a:p>
          <a:endParaRPr lang="en-US"/>
        </a:p>
      </dgm:t>
    </dgm:pt>
    <dgm:pt modelId="{1F23D585-28DE-404C-A7A6-F6C518413CA6}" type="pres">
      <dgm:prSet presAssocID="{ADE9A0C0-5372-4E5F-849C-2681FBF98663}" presName="parentText" presStyleLbl="node1" presStyleIdx="0" presStyleCnt="1">
        <dgm:presLayoutVars>
          <dgm:chMax val="0"/>
          <dgm:bulletEnabled val="1"/>
        </dgm:presLayoutVars>
      </dgm:prSet>
      <dgm:spPr/>
      <dgm:t>
        <a:bodyPr/>
        <a:lstStyle/>
        <a:p>
          <a:endParaRPr lang="en-US"/>
        </a:p>
      </dgm:t>
    </dgm:pt>
    <dgm:pt modelId="{9E9CF333-CCCF-4918-8CA5-DF0D473C3290}" type="pres">
      <dgm:prSet presAssocID="{ADE9A0C0-5372-4E5F-849C-2681FBF98663}" presName="negativeSpace" presStyleCnt="0"/>
      <dgm:spPr/>
      <dgm:t>
        <a:bodyPr/>
        <a:lstStyle/>
        <a:p>
          <a:endParaRPr lang="en-US"/>
        </a:p>
      </dgm:t>
    </dgm:pt>
    <dgm:pt modelId="{2B343D6F-EFA4-48DD-816E-A27D830FFD15}" type="pres">
      <dgm:prSet presAssocID="{ADE9A0C0-5372-4E5F-849C-2681FBF98663}" presName="childText" presStyleLbl="conFgAcc1" presStyleIdx="0" presStyleCnt="1" custLinFactNeighborX="-7216" custLinFactNeighborY="24888">
        <dgm:presLayoutVars>
          <dgm:bulletEnabled val="1"/>
        </dgm:presLayoutVars>
      </dgm:prSet>
      <dgm:spPr/>
      <dgm:t>
        <a:bodyPr/>
        <a:lstStyle/>
        <a:p>
          <a:endParaRPr lang="en-US"/>
        </a:p>
      </dgm:t>
    </dgm:pt>
  </dgm:ptLst>
  <dgm:cxnLst>
    <dgm:cxn modelId="{18D0FC02-379F-4B40-8CC7-DA3B1997E07E}" srcId="{7C81D33B-ADBE-4EA4-8071-ECF518769FDF}" destId="{ADE9A0C0-5372-4E5F-849C-2681FBF98663}" srcOrd="0" destOrd="0" parTransId="{A54B3777-028E-45D7-B146-2BE40E3497B4}" sibTransId="{3292CD87-BAE1-4856-B3FE-D2B3C929B7A2}"/>
    <dgm:cxn modelId="{AD35561E-3265-4970-879D-A23115D19573}" srcId="{ADE9A0C0-5372-4E5F-849C-2681FBF98663}" destId="{11323B6B-2D42-4F41-B167-180D2BF7CABB}" srcOrd="0" destOrd="0" parTransId="{C1635CCA-7034-478D-A8D8-00DB14B0F892}" sibTransId="{B9C19985-030D-4216-A2FE-3087B3BDE7FD}"/>
    <dgm:cxn modelId="{96360360-D772-4472-99F0-235ED0518A72}" type="presOf" srcId="{11323B6B-2D42-4F41-B167-180D2BF7CABB}" destId="{2B343D6F-EFA4-48DD-816E-A27D830FFD15}" srcOrd="0" destOrd="0" presId="urn:microsoft.com/office/officeart/2005/8/layout/list1"/>
    <dgm:cxn modelId="{8A2F638A-49BD-4A0C-9862-A3EA1F691A45}" type="presOf" srcId="{ADE9A0C0-5372-4E5F-849C-2681FBF98663}" destId="{1F23D585-28DE-404C-A7A6-F6C518413CA6}" srcOrd="1" destOrd="0" presId="urn:microsoft.com/office/officeart/2005/8/layout/list1"/>
    <dgm:cxn modelId="{CF718E0B-2F9D-4CFB-AE1C-7E6B4EB5401D}" type="presOf" srcId="{7C81D33B-ADBE-4EA4-8071-ECF518769FDF}" destId="{1ECD49CD-BA4D-4382-AF93-1B2DA1506E3C}" srcOrd="0" destOrd="0" presId="urn:microsoft.com/office/officeart/2005/8/layout/list1"/>
    <dgm:cxn modelId="{A24080BD-96C7-4CCA-9396-01B89D6B1D52}" type="presOf" srcId="{ADE9A0C0-5372-4E5F-849C-2681FBF98663}" destId="{812ABA03-3EE0-4D5D-8109-E782A9C60057}" srcOrd="0" destOrd="0" presId="urn:microsoft.com/office/officeart/2005/8/layout/list1"/>
    <dgm:cxn modelId="{7BCA6CB6-6A1D-4917-A5BB-6E0195A53B56}" type="presParOf" srcId="{1ECD49CD-BA4D-4382-AF93-1B2DA1506E3C}" destId="{D12AB391-C468-4234-B0C6-A5CB93CF8D74}" srcOrd="0" destOrd="0" presId="urn:microsoft.com/office/officeart/2005/8/layout/list1"/>
    <dgm:cxn modelId="{0206C7E5-8DAF-4228-AFC7-24D2D60E1877}" type="presParOf" srcId="{D12AB391-C468-4234-B0C6-A5CB93CF8D74}" destId="{812ABA03-3EE0-4D5D-8109-E782A9C60057}" srcOrd="0" destOrd="0" presId="urn:microsoft.com/office/officeart/2005/8/layout/list1"/>
    <dgm:cxn modelId="{1724C456-F269-4B5C-B92E-089ACE78C293}" type="presParOf" srcId="{D12AB391-C468-4234-B0C6-A5CB93CF8D74}" destId="{1F23D585-28DE-404C-A7A6-F6C518413CA6}" srcOrd="1" destOrd="0" presId="urn:microsoft.com/office/officeart/2005/8/layout/list1"/>
    <dgm:cxn modelId="{0DFF7433-EA16-4148-A941-7FE194B49390}" type="presParOf" srcId="{1ECD49CD-BA4D-4382-AF93-1B2DA1506E3C}" destId="{9E9CF333-CCCF-4918-8CA5-DF0D473C3290}" srcOrd="1" destOrd="0" presId="urn:microsoft.com/office/officeart/2005/8/layout/list1"/>
    <dgm:cxn modelId="{0BB9DDEB-3A4B-4D00-8478-6FDDFD403CD8}" type="presParOf" srcId="{1ECD49CD-BA4D-4382-AF93-1B2DA1506E3C}" destId="{2B343D6F-EFA4-48DD-816E-A27D830FFD1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CB73117-6EE0-4647-8ABF-E48F6AA1F71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E812F19-2DFC-4AC7-9E2F-7F2B786977F4}">
      <dgm:prSet phldrT="[Text]" custT="1"/>
      <dgm:spPr/>
      <dgm:t>
        <a:bodyPr/>
        <a:lstStyle/>
        <a:p>
          <a:r>
            <a:rPr lang="en-US" sz="1800" b="0" dirty="0"/>
            <a:t>Note that the operator in the figure grasps the pitot tube just behind the blade with the first two fingers and thumb of the left hand, while the right hand holds the air chamber</a:t>
          </a:r>
        </a:p>
      </dgm:t>
    </dgm:pt>
    <dgm:pt modelId="{F06F17A0-B553-434F-9D6C-5CEFC76F7997}" type="parTrans" cxnId="{94B3A01D-307D-467D-889A-36AA91749136}">
      <dgm:prSet/>
      <dgm:spPr/>
      <dgm:t>
        <a:bodyPr/>
        <a:lstStyle/>
        <a:p>
          <a:endParaRPr lang="en-US"/>
        </a:p>
      </dgm:t>
    </dgm:pt>
    <dgm:pt modelId="{FD3094AE-FAC8-4A4B-ACA6-3709F9807532}" type="sibTrans" cxnId="{94B3A01D-307D-467D-889A-36AA91749136}">
      <dgm:prSet/>
      <dgm:spPr/>
      <dgm:t>
        <a:bodyPr/>
        <a:lstStyle/>
        <a:p>
          <a:endParaRPr lang="en-US"/>
        </a:p>
      </dgm:t>
    </dgm:pt>
    <dgm:pt modelId="{65A3F42B-ABB1-4E18-9922-E7F47CA5B60F}">
      <dgm:prSet custT="1"/>
      <dgm:spPr/>
      <dgm:t>
        <a:bodyPr/>
        <a:lstStyle/>
        <a:p>
          <a:r>
            <a:rPr lang="x-none" sz="1800" b="0" u="none" dirty="0"/>
            <a:t>The little finger of the left hand rests upon the hydrant outlet or nozzle tip to steady the instrument</a:t>
          </a:r>
          <a:endParaRPr lang="en-US" sz="1800" b="0" u="none" dirty="0"/>
        </a:p>
      </dgm:t>
    </dgm:pt>
    <dgm:pt modelId="{DF7C4E12-0BBD-4C67-9CBA-DA865567EEB7}" type="parTrans" cxnId="{D87FB76B-C708-4D9C-9878-489DC3919D0A}">
      <dgm:prSet/>
      <dgm:spPr/>
      <dgm:t>
        <a:bodyPr/>
        <a:lstStyle/>
        <a:p>
          <a:endParaRPr lang="en-US"/>
        </a:p>
      </dgm:t>
    </dgm:pt>
    <dgm:pt modelId="{36F93143-A44B-486B-94E2-165D1BB8A423}" type="sibTrans" cxnId="{D87FB76B-C708-4D9C-9878-489DC3919D0A}">
      <dgm:prSet/>
      <dgm:spPr/>
      <dgm:t>
        <a:bodyPr/>
        <a:lstStyle/>
        <a:p>
          <a:endParaRPr lang="en-US"/>
        </a:p>
      </dgm:t>
    </dgm:pt>
    <dgm:pt modelId="{0A5CC42B-7D59-4980-B1BB-D2FAF76A6B53}">
      <dgm:prSet custT="1"/>
      <dgm:spPr>
        <a:solidFill>
          <a:schemeClr val="accent2">
            <a:lumMod val="75000"/>
          </a:schemeClr>
        </a:solidFill>
      </dgm:spPr>
      <dgm:t>
        <a:bodyPr/>
        <a:lstStyle/>
        <a:p>
          <a:r>
            <a:rPr lang="x-none" sz="1800" b="0" u="none" dirty="0"/>
            <a:t>Unless some effort is made to steady the pitot tube, the movement of the water will make it difficult to get an accurate reading</a:t>
          </a:r>
          <a:endParaRPr lang="en-US" sz="1800" b="0" u="none" dirty="0"/>
        </a:p>
      </dgm:t>
    </dgm:pt>
    <dgm:pt modelId="{9B407529-5EEF-4B22-85F1-71E58DA60384}" type="parTrans" cxnId="{0BFD9632-B558-47F6-B09D-EC94C103881D}">
      <dgm:prSet/>
      <dgm:spPr/>
      <dgm:t>
        <a:bodyPr/>
        <a:lstStyle/>
        <a:p>
          <a:endParaRPr lang="en-US"/>
        </a:p>
      </dgm:t>
    </dgm:pt>
    <dgm:pt modelId="{ED7AD276-FA84-4E76-B94C-80B229EFDA94}" type="sibTrans" cxnId="{0BFD9632-B558-47F6-B09D-EC94C103881D}">
      <dgm:prSet/>
      <dgm:spPr/>
      <dgm:t>
        <a:bodyPr/>
        <a:lstStyle/>
        <a:p>
          <a:endParaRPr lang="en-US"/>
        </a:p>
      </dgm:t>
    </dgm:pt>
    <dgm:pt modelId="{4D14C6F1-E1B0-434E-B8A5-A95AE3C73E2C}" type="pres">
      <dgm:prSet presAssocID="{6CB73117-6EE0-4647-8ABF-E48F6AA1F710}" presName="linear" presStyleCnt="0">
        <dgm:presLayoutVars>
          <dgm:animLvl val="lvl"/>
          <dgm:resizeHandles val="exact"/>
        </dgm:presLayoutVars>
      </dgm:prSet>
      <dgm:spPr/>
      <dgm:t>
        <a:bodyPr/>
        <a:lstStyle/>
        <a:p>
          <a:endParaRPr lang="en-US"/>
        </a:p>
      </dgm:t>
    </dgm:pt>
    <dgm:pt modelId="{9449FEE5-D44E-4FFF-A0A1-DE6ABA4A1FFF}" type="pres">
      <dgm:prSet presAssocID="{CE812F19-2DFC-4AC7-9E2F-7F2B786977F4}" presName="parentText" presStyleLbl="node1" presStyleIdx="0" presStyleCnt="3">
        <dgm:presLayoutVars>
          <dgm:chMax val="0"/>
          <dgm:bulletEnabled val="1"/>
        </dgm:presLayoutVars>
      </dgm:prSet>
      <dgm:spPr/>
      <dgm:t>
        <a:bodyPr/>
        <a:lstStyle/>
        <a:p>
          <a:endParaRPr lang="en-US"/>
        </a:p>
      </dgm:t>
    </dgm:pt>
    <dgm:pt modelId="{A786EA5F-8629-44D3-9EE9-CEE6C040A50C}" type="pres">
      <dgm:prSet presAssocID="{FD3094AE-FAC8-4A4B-ACA6-3709F9807532}" presName="spacer" presStyleCnt="0"/>
      <dgm:spPr/>
    </dgm:pt>
    <dgm:pt modelId="{F2141B88-92C1-4CB0-9C1D-E2B87772FA00}" type="pres">
      <dgm:prSet presAssocID="{65A3F42B-ABB1-4E18-9922-E7F47CA5B60F}" presName="parentText" presStyleLbl="node1" presStyleIdx="1" presStyleCnt="3">
        <dgm:presLayoutVars>
          <dgm:chMax val="0"/>
          <dgm:bulletEnabled val="1"/>
        </dgm:presLayoutVars>
      </dgm:prSet>
      <dgm:spPr/>
      <dgm:t>
        <a:bodyPr/>
        <a:lstStyle/>
        <a:p>
          <a:endParaRPr lang="en-US"/>
        </a:p>
      </dgm:t>
    </dgm:pt>
    <dgm:pt modelId="{D87471EF-44D7-4415-99D6-AC96B4C14491}" type="pres">
      <dgm:prSet presAssocID="{36F93143-A44B-486B-94E2-165D1BB8A423}" presName="spacer" presStyleCnt="0"/>
      <dgm:spPr/>
    </dgm:pt>
    <dgm:pt modelId="{CBFDB1B1-D33D-4311-B9F3-431AA3CAB6A3}" type="pres">
      <dgm:prSet presAssocID="{0A5CC42B-7D59-4980-B1BB-D2FAF76A6B53}" presName="parentText" presStyleLbl="node1" presStyleIdx="2" presStyleCnt="3">
        <dgm:presLayoutVars>
          <dgm:chMax val="0"/>
          <dgm:bulletEnabled val="1"/>
        </dgm:presLayoutVars>
      </dgm:prSet>
      <dgm:spPr/>
      <dgm:t>
        <a:bodyPr/>
        <a:lstStyle/>
        <a:p>
          <a:endParaRPr lang="en-US"/>
        </a:p>
      </dgm:t>
    </dgm:pt>
  </dgm:ptLst>
  <dgm:cxnLst>
    <dgm:cxn modelId="{D87FB76B-C708-4D9C-9878-489DC3919D0A}" srcId="{6CB73117-6EE0-4647-8ABF-E48F6AA1F710}" destId="{65A3F42B-ABB1-4E18-9922-E7F47CA5B60F}" srcOrd="1" destOrd="0" parTransId="{DF7C4E12-0BBD-4C67-9CBA-DA865567EEB7}" sibTransId="{36F93143-A44B-486B-94E2-165D1BB8A423}"/>
    <dgm:cxn modelId="{E8449DA0-90AB-4FCE-8D1F-70CA9F8E8ADD}" type="presOf" srcId="{0A5CC42B-7D59-4980-B1BB-D2FAF76A6B53}" destId="{CBFDB1B1-D33D-4311-B9F3-431AA3CAB6A3}" srcOrd="0" destOrd="0" presId="urn:microsoft.com/office/officeart/2005/8/layout/vList2"/>
    <dgm:cxn modelId="{DBF6B55F-9AB6-49B5-969A-46C6DC04C46B}" type="presOf" srcId="{CE812F19-2DFC-4AC7-9E2F-7F2B786977F4}" destId="{9449FEE5-D44E-4FFF-A0A1-DE6ABA4A1FFF}" srcOrd="0" destOrd="0" presId="urn:microsoft.com/office/officeart/2005/8/layout/vList2"/>
    <dgm:cxn modelId="{0BFD9632-B558-47F6-B09D-EC94C103881D}" srcId="{6CB73117-6EE0-4647-8ABF-E48F6AA1F710}" destId="{0A5CC42B-7D59-4980-B1BB-D2FAF76A6B53}" srcOrd="2" destOrd="0" parTransId="{9B407529-5EEF-4B22-85F1-71E58DA60384}" sibTransId="{ED7AD276-FA84-4E76-B94C-80B229EFDA94}"/>
    <dgm:cxn modelId="{6C222C49-0254-4A9A-A4EB-A80ECB9D53AD}" type="presOf" srcId="{6CB73117-6EE0-4647-8ABF-E48F6AA1F710}" destId="{4D14C6F1-E1B0-434E-B8A5-A95AE3C73E2C}" srcOrd="0" destOrd="0" presId="urn:microsoft.com/office/officeart/2005/8/layout/vList2"/>
    <dgm:cxn modelId="{94B3A01D-307D-467D-889A-36AA91749136}" srcId="{6CB73117-6EE0-4647-8ABF-E48F6AA1F710}" destId="{CE812F19-2DFC-4AC7-9E2F-7F2B786977F4}" srcOrd="0" destOrd="0" parTransId="{F06F17A0-B553-434F-9D6C-5CEFC76F7997}" sibTransId="{FD3094AE-FAC8-4A4B-ACA6-3709F9807532}"/>
    <dgm:cxn modelId="{D4B0E963-FC8F-4CF3-8FFA-1B117509C485}" type="presOf" srcId="{65A3F42B-ABB1-4E18-9922-E7F47CA5B60F}" destId="{F2141B88-92C1-4CB0-9C1D-E2B87772FA00}" srcOrd="0" destOrd="0" presId="urn:microsoft.com/office/officeart/2005/8/layout/vList2"/>
    <dgm:cxn modelId="{80A1220E-B2EF-4604-84F5-7C4FE4A3159A}" type="presParOf" srcId="{4D14C6F1-E1B0-434E-B8A5-A95AE3C73E2C}" destId="{9449FEE5-D44E-4FFF-A0A1-DE6ABA4A1FFF}" srcOrd="0" destOrd="0" presId="urn:microsoft.com/office/officeart/2005/8/layout/vList2"/>
    <dgm:cxn modelId="{BDD793C7-36C0-4CDF-949F-166B95FC5D8F}" type="presParOf" srcId="{4D14C6F1-E1B0-434E-B8A5-A95AE3C73E2C}" destId="{A786EA5F-8629-44D3-9EE9-CEE6C040A50C}" srcOrd="1" destOrd="0" presId="urn:microsoft.com/office/officeart/2005/8/layout/vList2"/>
    <dgm:cxn modelId="{5F40809D-208F-4857-959E-F9BE4C9BC4D5}" type="presParOf" srcId="{4D14C6F1-E1B0-434E-B8A5-A95AE3C73E2C}" destId="{F2141B88-92C1-4CB0-9C1D-E2B87772FA00}" srcOrd="2" destOrd="0" presId="urn:microsoft.com/office/officeart/2005/8/layout/vList2"/>
    <dgm:cxn modelId="{8618D636-A3BB-4FEA-A2A5-D79F366D9277}" type="presParOf" srcId="{4D14C6F1-E1B0-434E-B8A5-A95AE3C73E2C}" destId="{D87471EF-44D7-4415-99D6-AC96B4C14491}" srcOrd="3" destOrd="0" presId="urn:microsoft.com/office/officeart/2005/8/layout/vList2"/>
    <dgm:cxn modelId="{4CA51AC0-053C-411D-9179-CC79B1A8A360}" type="presParOf" srcId="{4D14C6F1-E1B0-434E-B8A5-A95AE3C73E2C}" destId="{CBFDB1B1-D33D-4311-B9F3-431AA3CAB6A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6CB73117-6EE0-4647-8ABF-E48F6AA1F71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E812F19-2DFC-4AC7-9E2F-7F2B786977F4}">
      <dgm:prSet phldrT="[Text]" custT="1"/>
      <dgm:spPr/>
      <dgm:t>
        <a:bodyPr/>
        <a:lstStyle/>
        <a:p>
          <a:r>
            <a:rPr lang="en-US" sz="1800" b="0" dirty="0"/>
            <a:t>In the figure the left-hand fingers are split around the gauge outlet; the left side of the fist is placed on the edge of the hydrant orifice or outlet</a:t>
          </a:r>
        </a:p>
      </dgm:t>
    </dgm:pt>
    <dgm:pt modelId="{F06F17A0-B553-434F-9D6C-5CEFC76F7997}" type="parTrans" cxnId="{94B3A01D-307D-467D-889A-36AA91749136}">
      <dgm:prSet/>
      <dgm:spPr/>
      <dgm:t>
        <a:bodyPr/>
        <a:lstStyle/>
        <a:p>
          <a:endParaRPr lang="en-US"/>
        </a:p>
      </dgm:t>
    </dgm:pt>
    <dgm:pt modelId="{FD3094AE-FAC8-4A4B-ACA6-3709F9807532}" type="sibTrans" cxnId="{94B3A01D-307D-467D-889A-36AA91749136}">
      <dgm:prSet/>
      <dgm:spPr/>
      <dgm:t>
        <a:bodyPr/>
        <a:lstStyle/>
        <a:p>
          <a:endParaRPr lang="en-US"/>
        </a:p>
      </dgm:t>
    </dgm:pt>
    <dgm:pt modelId="{22E5CADA-DAE6-492E-88ED-F650E1F91DA2}">
      <dgm:prSet custT="1"/>
      <dgm:spPr/>
      <dgm:t>
        <a:bodyPr/>
        <a:lstStyle/>
        <a:p>
          <a:r>
            <a:rPr lang="x-none" sz="1800" b="0" u="none" dirty="0"/>
            <a:t>The blade can then be sliced into the stream in a counterclockwise direction</a:t>
          </a:r>
          <a:endParaRPr lang="en-US" sz="1800" b="0" u="none" dirty="0"/>
        </a:p>
      </dgm:t>
    </dgm:pt>
    <dgm:pt modelId="{D2056C23-BBDC-4539-B0BB-4E2757F8266C}" type="parTrans" cxnId="{CFF9A4E2-3C4F-4A43-BE3F-1370C6408CFC}">
      <dgm:prSet/>
      <dgm:spPr/>
      <dgm:t>
        <a:bodyPr/>
        <a:lstStyle/>
        <a:p>
          <a:endParaRPr lang="en-US"/>
        </a:p>
      </dgm:t>
    </dgm:pt>
    <dgm:pt modelId="{C2111245-7D1B-40CE-899B-5E6894184613}" type="sibTrans" cxnId="{CFF9A4E2-3C4F-4A43-BE3F-1370C6408CFC}">
      <dgm:prSet/>
      <dgm:spPr/>
      <dgm:t>
        <a:bodyPr/>
        <a:lstStyle/>
        <a:p>
          <a:endParaRPr lang="en-US"/>
        </a:p>
      </dgm:t>
    </dgm:pt>
    <dgm:pt modelId="{D3A6F792-6714-48D9-81B1-205B49F7F2D1}">
      <dgm:prSet custT="1"/>
      <dgm:spPr>
        <a:solidFill>
          <a:schemeClr val="accent2">
            <a:lumMod val="75000"/>
          </a:schemeClr>
        </a:solidFill>
      </dgm:spPr>
      <dgm:t>
        <a:bodyPr/>
        <a:lstStyle/>
        <a:p>
          <a:r>
            <a:rPr lang="x-none" sz="1800" b="0" u="none" dirty="0"/>
            <a:t>The right hand </a:t>
          </a:r>
          <a:r>
            <a:rPr lang="x-none" sz="1800" b="0" u="none" dirty="0" smtClean="0"/>
            <a:t>steadies </a:t>
          </a:r>
          <a:r>
            <a:rPr lang="x-none" sz="1800" b="0" u="none" dirty="0"/>
            <a:t>the air chamber</a:t>
          </a:r>
          <a:endParaRPr lang="en-US" sz="1800" b="0" u="none" dirty="0"/>
        </a:p>
      </dgm:t>
    </dgm:pt>
    <dgm:pt modelId="{3F0BE049-8C67-4867-9D7C-EAB89F7111B3}" type="parTrans" cxnId="{3ED10D44-0F9F-4C2F-9B3C-CB7ADC587E8F}">
      <dgm:prSet/>
      <dgm:spPr/>
      <dgm:t>
        <a:bodyPr/>
        <a:lstStyle/>
        <a:p>
          <a:endParaRPr lang="en-US"/>
        </a:p>
      </dgm:t>
    </dgm:pt>
    <dgm:pt modelId="{4F7110CE-3117-4D4B-B4C1-193115FB0B7D}" type="sibTrans" cxnId="{3ED10D44-0F9F-4C2F-9B3C-CB7ADC587E8F}">
      <dgm:prSet/>
      <dgm:spPr/>
      <dgm:t>
        <a:bodyPr/>
        <a:lstStyle/>
        <a:p>
          <a:endParaRPr lang="en-US"/>
        </a:p>
      </dgm:t>
    </dgm:pt>
    <dgm:pt modelId="{4D14C6F1-E1B0-434E-B8A5-A95AE3C73E2C}" type="pres">
      <dgm:prSet presAssocID="{6CB73117-6EE0-4647-8ABF-E48F6AA1F710}" presName="linear" presStyleCnt="0">
        <dgm:presLayoutVars>
          <dgm:animLvl val="lvl"/>
          <dgm:resizeHandles val="exact"/>
        </dgm:presLayoutVars>
      </dgm:prSet>
      <dgm:spPr/>
      <dgm:t>
        <a:bodyPr/>
        <a:lstStyle/>
        <a:p>
          <a:endParaRPr lang="en-US"/>
        </a:p>
      </dgm:t>
    </dgm:pt>
    <dgm:pt modelId="{9449FEE5-D44E-4FFF-A0A1-DE6ABA4A1FFF}" type="pres">
      <dgm:prSet presAssocID="{CE812F19-2DFC-4AC7-9E2F-7F2B786977F4}" presName="parentText" presStyleLbl="node1" presStyleIdx="0" presStyleCnt="3" custScaleY="134965">
        <dgm:presLayoutVars>
          <dgm:chMax val="0"/>
          <dgm:bulletEnabled val="1"/>
        </dgm:presLayoutVars>
      </dgm:prSet>
      <dgm:spPr/>
      <dgm:t>
        <a:bodyPr/>
        <a:lstStyle/>
        <a:p>
          <a:endParaRPr lang="en-US"/>
        </a:p>
      </dgm:t>
    </dgm:pt>
    <dgm:pt modelId="{A786EA5F-8629-44D3-9EE9-CEE6C040A50C}" type="pres">
      <dgm:prSet presAssocID="{FD3094AE-FAC8-4A4B-ACA6-3709F9807532}" presName="spacer" presStyleCnt="0"/>
      <dgm:spPr/>
    </dgm:pt>
    <dgm:pt modelId="{DE631E9E-79DB-455A-AB68-642A851E7103}" type="pres">
      <dgm:prSet presAssocID="{22E5CADA-DAE6-492E-88ED-F650E1F91DA2}" presName="parentText" presStyleLbl="node1" presStyleIdx="1" presStyleCnt="3" custScaleY="68832">
        <dgm:presLayoutVars>
          <dgm:chMax val="0"/>
          <dgm:bulletEnabled val="1"/>
        </dgm:presLayoutVars>
      </dgm:prSet>
      <dgm:spPr/>
      <dgm:t>
        <a:bodyPr/>
        <a:lstStyle/>
        <a:p>
          <a:endParaRPr lang="en-US"/>
        </a:p>
      </dgm:t>
    </dgm:pt>
    <dgm:pt modelId="{B50B0295-479A-48A8-BA87-E8BBECD975EC}" type="pres">
      <dgm:prSet presAssocID="{C2111245-7D1B-40CE-899B-5E6894184613}" presName="spacer" presStyleCnt="0"/>
      <dgm:spPr/>
    </dgm:pt>
    <dgm:pt modelId="{01C7CED3-E6D7-4385-BEFF-925BAC09B90A}" type="pres">
      <dgm:prSet presAssocID="{D3A6F792-6714-48D9-81B1-205B49F7F2D1}" presName="parentText" presStyleLbl="node1" presStyleIdx="2" presStyleCnt="3" custScaleY="70640">
        <dgm:presLayoutVars>
          <dgm:chMax val="0"/>
          <dgm:bulletEnabled val="1"/>
        </dgm:presLayoutVars>
      </dgm:prSet>
      <dgm:spPr/>
      <dgm:t>
        <a:bodyPr/>
        <a:lstStyle/>
        <a:p>
          <a:endParaRPr lang="en-US"/>
        </a:p>
      </dgm:t>
    </dgm:pt>
  </dgm:ptLst>
  <dgm:cxnLst>
    <dgm:cxn modelId="{3ED10D44-0F9F-4C2F-9B3C-CB7ADC587E8F}" srcId="{6CB73117-6EE0-4647-8ABF-E48F6AA1F710}" destId="{D3A6F792-6714-48D9-81B1-205B49F7F2D1}" srcOrd="2" destOrd="0" parTransId="{3F0BE049-8C67-4867-9D7C-EAB89F7111B3}" sibTransId="{4F7110CE-3117-4D4B-B4C1-193115FB0B7D}"/>
    <dgm:cxn modelId="{6EA2D046-B759-4128-A292-19A534EE5CA8}" type="presOf" srcId="{22E5CADA-DAE6-492E-88ED-F650E1F91DA2}" destId="{DE631E9E-79DB-455A-AB68-642A851E7103}" srcOrd="0" destOrd="0" presId="urn:microsoft.com/office/officeart/2005/8/layout/vList2"/>
    <dgm:cxn modelId="{D0465408-CCC5-4C8F-8F44-D68D0DB9850B}" type="presOf" srcId="{6CB73117-6EE0-4647-8ABF-E48F6AA1F710}" destId="{4D14C6F1-E1B0-434E-B8A5-A95AE3C73E2C}" srcOrd="0" destOrd="0" presId="urn:microsoft.com/office/officeart/2005/8/layout/vList2"/>
    <dgm:cxn modelId="{19EBD8B3-3399-4EA2-89C2-6B275C6DA10C}" type="presOf" srcId="{D3A6F792-6714-48D9-81B1-205B49F7F2D1}" destId="{01C7CED3-E6D7-4385-BEFF-925BAC09B90A}" srcOrd="0" destOrd="0" presId="urn:microsoft.com/office/officeart/2005/8/layout/vList2"/>
    <dgm:cxn modelId="{94B3A01D-307D-467D-889A-36AA91749136}" srcId="{6CB73117-6EE0-4647-8ABF-E48F6AA1F710}" destId="{CE812F19-2DFC-4AC7-9E2F-7F2B786977F4}" srcOrd="0" destOrd="0" parTransId="{F06F17A0-B553-434F-9D6C-5CEFC76F7997}" sibTransId="{FD3094AE-FAC8-4A4B-ACA6-3709F9807532}"/>
    <dgm:cxn modelId="{98C8186D-E182-4FBD-9736-0186256EEDAB}" type="presOf" srcId="{CE812F19-2DFC-4AC7-9E2F-7F2B786977F4}" destId="{9449FEE5-D44E-4FFF-A0A1-DE6ABA4A1FFF}" srcOrd="0" destOrd="0" presId="urn:microsoft.com/office/officeart/2005/8/layout/vList2"/>
    <dgm:cxn modelId="{CFF9A4E2-3C4F-4A43-BE3F-1370C6408CFC}" srcId="{6CB73117-6EE0-4647-8ABF-E48F6AA1F710}" destId="{22E5CADA-DAE6-492E-88ED-F650E1F91DA2}" srcOrd="1" destOrd="0" parTransId="{D2056C23-BBDC-4539-B0BB-4E2757F8266C}" sibTransId="{C2111245-7D1B-40CE-899B-5E6894184613}"/>
    <dgm:cxn modelId="{8E2484CE-48CD-49C2-8A12-9B8AC132BC6E}" type="presParOf" srcId="{4D14C6F1-E1B0-434E-B8A5-A95AE3C73E2C}" destId="{9449FEE5-D44E-4FFF-A0A1-DE6ABA4A1FFF}" srcOrd="0" destOrd="0" presId="urn:microsoft.com/office/officeart/2005/8/layout/vList2"/>
    <dgm:cxn modelId="{318BBB20-82E5-4ADB-B5B5-132C68F6BA23}" type="presParOf" srcId="{4D14C6F1-E1B0-434E-B8A5-A95AE3C73E2C}" destId="{A786EA5F-8629-44D3-9EE9-CEE6C040A50C}" srcOrd="1" destOrd="0" presId="urn:microsoft.com/office/officeart/2005/8/layout/vList2"/>
    <dgm:cxn modelId="{55908799-099C-400D-821A-DD5C2B829A8C}" type="presParOf" srcId="{4D14C6F1-E1B0-434E-B8A5-A95AE3C73E2C}" destId="{DE631E9E-79DB-455A-AB68-642A851E7103}" srcOrd="2" destOrd="0" presId="urn:microsoft.com/office/officeart/2005/8/layout/vList2"/>
    <dgm:cxn modelId="{0834075E-4762-4070-953B-9072DAE5401D}" type="presParOf" srcId="{4D14C6F1-E1B0-434E-B8A5-A95AE3C73E2C}" destId="{B50B0295-479A-48A8-BA87-E8BBECD975EC}" srcOrd="3" destOrd="0" presId="urn:microsoft.com/office/officeart/2005/8/layout/vList2"/>
    <dgm:cxn modelId="{5320C10B-2080-4053-B043-45822D3189E6}" type="presParOf" srcId="{4D14C6F1-E1B0-434E-B8A5-A95AE3C73E2C}" destId="{01C7CED3-E6D7-4385-BEFF-925BAC09B9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2EFDB658-5419-461B-8CB3-E76E75F5E40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7C81D951-057E-42A7-A90A-1D78A9FB684A}">
      <dgm:prSet phldrT="[Text]" custT="1"/>
      <dgm:spPr/>
      <dgm:t>
        <a:bodyPr/>
        <a:lstStyle/>
        <a:p>
          <a:r>
            <a:rPr lang="en-US" sz="2400" dirty="0"/>
            <a:t>Prepared tables</a:t>
          </a:r>
        </a:p>
      </dgm:t>
    </dgm:pt>
    <dgm:pt modelId="{73F34CA2-C6AA-4E88-8C64-5B181A797ACB}" type="parTrans" cxnId="{C004CC05-A101-42A4-89A4-127010A3C013}">
      <dgm:prSet/>
      <dgm:spPr/>
      <dgm:t>
        <a:bodyPr/>
        <a:lstStyle/>
        <a:p>
          <a:endParaRPr lang="en-US"/>
        </a:p>
      </dgm:t>
    </dgm:pt>
    <dgm:pt modelId="{1F1061FA-82D2-4EA9-8F0D-133636C9A06A}" type="sibTrans" cxnId="{C004CC05-A101-42A4-89A4-127010A3C013}">
      <dgm:prSet/>
      <dgm:spPr/>
      <dgm:t>
        <a:bodyPr/>
        <a:lstStyle/>
        <a:p>
          <a:endParaRPr lang="en-US"/>
        </a:p>
      </dgm:t>
    </dgm:pt>
    <dgm:pt modelId="{B6CD62B6-9709-4F43-B5F6-6E8243E5E769}">
      <dgm:prSet phldrT="[Text]" custT="1"/>
      <dgm:spPr>
        <a:solidFill>
          <a:schemeClr val="accent2">
            <a:lumMod val="75000"/>
          </a:schemeClr>
        </a:solidFill>
      </dgm:spPr>
      <dgm:t>
        <a:bodyPr/>
        <a:lstStyle/>
        <a:p>
          <a:r>
            <a:rPr lang="en-US" sz="2400" dirty="0"/>
            <a:t>Tables developed by the jurisdiction</a:t>
          </a:r>
        </a:p>
      </dgm:t>
    </dgm:pt>
    <dgm:pt modelId="{35B6F833-FC21-494E-9744-F0FEE359BBB9}" type="parTrans" cxnId="{2629B8AF-C6A9-48EB-A847-8409683EF109}">
      <dgm:prSet/>
      <dgm:spPr/>
      <dgm:t>
        <a:bodyPr/>
        <a:lstStyle/>
        <a:p>
          <a:endParaRPr lang="en-US"/>
        </a:p>
      </dgm:t>
    </dgm:pt>
    <dgm:pt modelId="{8DD2291C-AC4D-4730-A8AA-A604CBE1993F}" type="sibTrans" cxnId="{2629B8AF-C6A9-48EB-A847-8409683EF109}">
      <dgm:prSet/>
      <dgm:spPr/>
      <dgm:t>
        <a:bodyPr/>
        <a:lstStyle/>
        <a:p>
          <a:endParaRPr lang="en-US"/>
        </a:p>
      </dgm:t>
    </dgm:pt>
    <dgm:pt modelId="{4A25F88F-DD89-48CC-BBA0-2927F9416C56}" type="pres">
      <dgm:prSet presAssocID="{2EFDB658-5419-461B-8CB3-E76E75F5E405}" presName="diagram" presStyleCnt="0">
        <dgm:presLayoutVars>
          <dgm:dir/>
          <dgm:resizeHandles val="exact"/>
        </dgm:presLayoutVars>
      </dgm:prSet>
      <dgm:spPr/>
      <dgm:t>
        <a:bodyPr/>
        <a:lstStyle/>
        <a:p>
          <a:endParaRPr lang="en-US"/>
        </a:p>
      </dgm:t>
    </dgm:pt>
    <dgm:pt modelId="{D6AFF0F1-264C-4919-8842-12C6FDE459F0}" type="pres">
      <dgm:prSet presAssocID="{7C81D951-057E-42A7-A90A-1D78A9FB684A}" presName="node" presStyleLbl="node1" presStyleIdx="0" presStyleCnt="2">
        <dgm:presLayoutVars>
          <dgm:bulletEnabled val="1"/>
        </dgm:presLayoutVars>
      </dgm:prSet>
      <dgm:spPr/>
      <dgm:t>
        <a:bodyPr/>
        <a:lstStyle/>
        <a:p>
          <a:endParaRPr lang="en-US"/>
        </a:p>
      </dgm:t>
    </dgm:pt>
    <dgm:pt modelId="{564CB508-9520-4F6B-A705-9AEFAEC568AA}" type="pres">
      <dgm:prSet presAssocID="{1F1061FA-82D2-4EA9-8F0D-133636C9A06A}" presName="sibTrans" presStyleCnt="0"/>
      <dgm:spPr/>
    </dgm:pt>
    <dgm:pt modelId="{F1EA7642-BE82-41FA-93B6-7DF2F2EBB6B1}" type="pres">
      <dgm:prSet presAssocID="{B6CD62B6-9709-4F43-B5F6-6E8243E5E769}" presName="node" presStyleLbl="node1" presStyleIdx="1" presStyleCnt="2">
        <dgm:presLayoutVars>
          <dgm:bulletEnabled val="1"/>
        </dgm:presLayoutVars>
      </dgm:prSet>
      <dgm:spPr/>
      <dgm:t>
        <a:bodyPr/>
        <a:lstStyle/>
        <a:p>
          <a:endParaRPr lang="en-US"/>
        </a:p>
      </dgm:t>
    </dgm:pt>
  </dgm:ptLst>
  <dgm:cxnLst>
    <dgm:cxn modelId="{982EEE7F-5867-4C68-89B3-4C6301964912}" type="presOf" srcId="{2EFDB658-5419-461B-8CB3-E76E75F5E405}" destId="{4A25F88F-DD89-48CC-BBA0-2927F9416C56}" srcOrd="0" destOrd="0" presId="urn:microsoft.com/office/officeart/2005/8/layout/default"/>
    <dgm:cxn modelId="{2629B8AF-C6A9-48EB-A847-8409683EF109}" srcId="{2EFDB658-5419-461B-8CB3-E76E75F5E405}" destId="{B6CD62B6-9709-4F43-B5F6-6E8243E5E769}" srcOrd="1" destOrd="0" parTransId="{35B6F833-FC21-494E-9744-F0FEE359BBB9}" sibTransId="{8DD2291C-AC4D-4730-A8AA-A604CBE1993F}"/>
    <dgm:cxn modelId="{E1A97834-BB5B-4816-9C61-9449176250FA}" type="presOf" srcId="{B6CD62B6-9709-4F43-B5F6-6E8243E5E769}" destId="{F1EA7642-BE82-41FA-93B6-7DF2F2EBB6B1}" srcOrd="0" destOrd="0" presId="urn:microsoft.com/office/officeart/2005/8/layout/default"/>
    <dgm:cxn modelId="{CD0BFE68-05E6-421F-9FB2-F93AA4306E09}" type="presOf" srcId="{7C81D951-057E-42A7-A90A-1D78A9FB684A}" destId="{D6AFF0F1-264C-4919-8842-12C6FDE459F0}" srcOrd="0" destOrd="0" presId="urn:microsoft.com/office/officeart/2005/8/layout/default"/>
    <dgm:cxn modelId="{C004CC05-A101-42A4-89A4-127010A3C013}" srcId="{2EFDB658-5419-461B-8CB3-E76E75F5E405}" destId="{7C81D951-057E-42A7-A90A-1D78A9FB684A}" srcOrd="0" destOrd="0" parTransId="{73F34CA2-C6AA-4E88-8C64-5B181A797ACB}" sibTransId="{1F1061FA-82D2-4EA9-8F0D-133636C9A06A}"/>
    <dgm:cxn modelId="{57DCA8C9-6CA2-49DD-8656-CCA884874788}" type="presParOf" srcId="{4A25F88F-DD89-48CC-BBA0-2927F9416C56}" destId="{D6AFF0F1-264C-4919-8842-12C6FDE459F0}" srcOrd="0" destOrd="0" presId="urn:microsoft.com/office/officeart/2005/8/layout/default"/>
    <dgm:cxn modelId="{207AB766-5795-4D32-907A-ABCE0ED3CA92}" type="presParOf" srcId="{4A25F88F-DD89-48CC-BBA0-2927F9416C56}" destId="{564CB508-9520-4F6B-A705-9AEFAEC568AA}" srcOrd="1" destOrd="0" presId="urn:microsoft.com/office/officeart/2005/8/layout/default"/>
    <dgm:cxn modelId="{4591CFDE-331D-49D3-A98E-2EE08E5A3324}" type="presParOf" srcId="{4A25F88F-DD89-48CC-BBA0-2927F9416C56}" destId="{F1EA7642-BE82-41FA-93B6-7DF2F2EBB6B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A6120B2-5109-4560-A33B-8DEED533FD2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BA79CF-39B2-49AB-8C21-562A88E77F9A}">
      <dgm:prSet phldrT="[Text]"/>
      <dgm:spPr/>
      <dgm:t>
        <a:bodyPr/>
        <a:lstStyle/>
        <a:p>
          <a:r>
            <a:rPr lang="x-none" b="0" u="none"/>
            <a:t>The constant 29.83 </a:t>
          </a:r>
          <a:r>
            <a:rPr lang="x-none" b="0" i="1" u="none"/>
            <a:t>(0.0667766)</a:t>
          </a:r>
          <a:r>
            <a:rPr lang="x-none" b="0" u="none"/>
            <a:t> is derived from the physical laws relating water velocity, pressure, and conversion factors</a:t>
          </a:r>
          <a:endParaRPr lang="en-US" b="0" dirty="0"/>
        </a:p>
      </dgm:t>
    </dgm:pt>
    <dgm:pt modelId="{702FA514-F459-49C1-822C-77F448C9FB31}" type="parTrans" cxnId="{CB453249-D472-44D0-833A-C4DB8C20E340}">
      <dgm:prSet/>
      <dgm:spPr/>
      <dgm:t>
        <a:bodyPr/>
        <a:lstStyle/>
        <a:p>
          <a:endParaRPr lang="en-US"/>
        </a:p>
      </dgm:t>
    </dgm:pt>
    <dgm:pt modelId="{56AF3111-D7D8-4820-8396-23CF9ADD33A8}" type="sibTrans" cxnId="{CB453249-D472-44D0-833A-C4DB8C20E340}">
      <dgm:prSet/>
      <dgm:spPr/>
      <dgm:t>
        <a:bodyPr/>
        <a:lstStyle/>
        <a:p>
          <a:endParaRPr lang="en-US"/>
        </a:p>
      </dgm:t>
    </dgm:pt>
    <dgm:pt modelId="{811F3F9E-86FA-41C4-9D4A-605A76D56FF0}">
      <dgm:prSet/>
      <dgm:spPr/>
      <dgm:t>
        <a:bodyPr/>
        <a:lstStyle/>
        <a:p>
          <a:r>
            <a:rPr lang="en-US" b="0" u="none" dirty="0"/>
            <a:t>F</a:t>
          </a:r>
          <a:r>
            <a:rPr lang="x-none" b="0" u="none"/>
            <a:t>ormula was derived by assigning a coefficient of 1.0 for an ideal frictionless discharge orifice</a:t>
          </a:r>
          <a:endParaRPr lang="en-US" b="0" u="none" dirty="0"/>
        </a:p>
      </dgm:t>
    </dgm:pt>
    <dgm:pt modelId="{3B889473-9D69-4937-83A0-8ECEDFCED8DD}" type="parTrans" cxnId="{4D3C9A59-14BB-4BD4-BA87-C927A598BF89}">
      <dgm:prSet/>
      <dgm:spPr/>
      <dgm:t>
        <a:bodyPr/>
        <a:lstStyle/>
        <a:p>
          <a:endParaRPr lang="en-US"/>
        </a:p>
      </dgm:t>
    </dgm:pt>
    <dgm:pt modelId="{F654377E-71EB-4128-B055-431E73BF7FD3}" type="sibTrans" cxnId="{4D3C9A59-14BB-4BD4-BA87-C927A598BF89}">
      <dgm:prSet/>
      <dgm:spPr/>
      <dgm:t>
        <a:bodyPr/>
        <a:lstStyle/>
        <a:p>
          <a:endParaRPr lang="en-US"/>
        </a:p>
      </dgm:t>
    </dgm:pt>
    <dgm:pt modelId="{749684A6-39AB-4004-97A1-A5F553A74802}">
      <dgm:prSet/>
      <dgm:spPr>
        <a:solidFill>
          <a:schemeClr val="accent6">
            <a:lumMod val="75000"/>
          </a:schemeClr>
        </a:solidFill>
      </dgm:spPr>
      <dgm:t>
        <a:bodyPr/>
        <a:lstStyle/>
        <a:p>
          <a:r>
            <a:rPr lang="en-US" b="0" u="none" dirty="0" smtClean="0"/>
            <a:t>A</a:t>
          </a:r>
          <a:r>
            <a:rPr lang="x-none" b="0" u="none" dirty="0" smtClean="0"/>
            <a:t>ctual </a:t>
          </a:r>
          <a:r>
            <a:rPr lang="x-none" b="0" u="none" dirty="0"/>
            <a:t>hydrant orifice or nozzle will have a lower coefficient of discharge, reflecting friction factors that slow the flow velocity</a:t>
          </a:r>
          <a:endParaRPr lang="en-US" b="0" u="none" dirty="0"/>
        </a:p>
      </dgm:t>
    </dgm:pt>
    <dgm:pt modelId="{2B1E7B56-11EF-46B8-81C6-7CF8A472D92E}" type="parTrans" cxnId="{8988DE5A-BE1B-44C6-859D-1F421169B69E}">
      <dgm:prSet/>
      <dgm:spPr/>
      <dgm:t>
        <a:bodyPr/>
        <a:lstStyle/>
        <a:p>
          <a:endParaRPr lang="en-US"/>
        </a:p>
      </dgm:t>
    </dgm:pt>
    <dgm:pt modelId="{D2D10FB2-9853-43F4-8ED7-05813F6ED7DA}" type="sibTrans" cxnId="{8988DE5A-BE1B-44C6-859D-1F421169B69E}">
      <dgm:prSet/>
      <dgm:spPr/>
      <dgm:t>
        <a:bodyPr/>
        <a:lstStyle/>
        <a:p>
          <a:endParaRPr lang="en-US"/>
        </a:p>
      </dgm:t>
    </dgm:pt>
    <dgm:pt modelId="{F00C0BC7-5808-4C55-82FE-E168A5E88D18}">
      <dgm:prSet/>
      <dgm:spPr>
        <a:solidFill>
          <a:schemeClr val="accent6">
            <a:lumMod val="50000"/>
          </a:schemeClr>
        </a:solidFill>
      </dgm:spPr>
      <dgm:t>
        <a:bodyPr/>
        <a:lstStyle/>
        <a:p>
          <a:r>
            <a:rPr lang="en-US" b="0" u="none" dirty="0" smtClean="0"/>
            <a:t>C</a:t>
          </a:r>
          <a:r>
            <a:rPr lang="x-none" b="0" u="none" dirty="0" smtClean="0"/>
            <a:t>oefficient </a:t>
          </a:r>
          <a:r>
            <a:rPr lang="x-none" b="0" u="none" dirty="0"/>
            <a:t>will vary with </a:t>
          </a:r>
          <a:r>
            <a:rPr lang="x-none" b="0" u="none" dirty="0" smtClean="0"/>
            <a:t>type </a:t>
          </a:r>
          <a:r>
            <a:rPr lang="x-none" b="0" u="none" dirty="0"/>
            <a:t>of hydrant outlet or nozzle used</a:t>
          </a:r>
          <a:endParaRPr lang="en-US" b="0" u="none" dirty="0"/>
        </a:p>
      </dgm:t>
    </dgm:pt>
    <dgm:pt modelId="{EC51B9F8-CA1D-4696-8C80-5254FB3E6367}" type="parTrans" cxnId="{A394CDDC-20BC-4D31-9CF7-EA58B680A853}">
      <dgm:prSet/>
      <dgm:spPr/>
      <dgm:t>
        <a:bodyPr/>
        <a:lstStyle/>
        <a:p>
          <a:endParaRPr lang="en-US"/>
        </a:p>
      </dgm:t>
    </dgm:pt>
    <dgm:pt modelId="{1CF79D16-55E9-46FE-B6DE-0A9F3E5D5FA6}" type="sibTrans" cxnId="{A394CDDC-20BC-4D31-9CF7-EA58B680A853}">
      <dgm:prSet/>
      <dgm:spPr/>
      <dgm:t>
        <a:bodyPr/>
        <a:lstStyle/>
        <a:p>
          <a:endParaRPr lang="en-US"/>
        </a:p>
      </dgm:t>
    </dgm:pt>
    <dgm:pt modelId="{613AD23A-41CE-436B-9221-00422C8537E2}">
      <dgm:prSet phldrT="[Text]"/>
      <dgm:spPr/>
      <dgm:t>
        <a:bodyPr/>
        <a:lstStyle/>
        <a:p>
          <a:r>
            <a:rPr lang="en-US" b="0" u="none" dirty="0"/>
            <a:t>C</a:t>
          </a:r>
          <a:r>
            <a:rPr lang="x-none" b="0" u="none"/>
            <a:t>onveniently leave the answer in gallons per minute (L/min)</a:t>
          </a:r>
          <a:endParaRPr lang="en-US" b="0" dirty="0"/>
        </a:p>
      </dgm:t>
    </dgm:pt>
    <dgm:pt modelId="{28878063-24BE-460D-ABEA-0E72991BBE2B}" type="parTrans" cxnId="{FD47CC55-6614-44F4-9D55-08E4D3305AA5}">
      <dgm:prSet/>
      <dgm:spPr/>
      <dgm:t>
        <a:bodyPr/>
        <a:lstStyle/>
        <a:p>
          <a:endParaRPr lang="en-US"/>
        </a:p>
      </dgm:t>
    </dgm:pt>
    <dgm:pt modelId="{BE343015-1CF9-4F1D-A395-B0F0C97B1C8C}" type="sibTrans" cxnId="{FD47CC55-6614-44F4-9D55-08E4D3305AA5}">
      <dgm:prSet/>
      <dgm:spPr/>
      <dgm:t>
        <a:bodyPr/>
        <a:lstStyle/>
        <a:p>
          <a:endParaRPr lang="en-US"/>
        </a:p>
      </dgm:t>
    </dgm:pt>
    <dgm:pt modelId="{BB1CE466-D66B-4899-B4FE-E4090EEC0B5C}" type="pres">
      <dgm:prSet presAssocID="{2A6120B2-5109-4560-A33B-8DEED533FD29}" presName="linear" presStyleCnt="0">
        <dgm:presLayoutVars>
          <dgm:animLvl val="lvl"/>
          <dgm:resizeHandles val="exact"/>
        </dgm:presLayoutVars>
      </dgm:prSet>
      <dgm:spPr/>
      <dgm:t>
        <a:bodyPr/>
        <a:lstStyle/>
        <a:p>
          <a:endParaRPr lang="en-US"/>
        </a:p>
      </dgm:t>
    </dgm:pt>
    <dgm:pt modelId="{4C33C8FC-C61A-4B37-A99A-2632085681FA}" type="pres">
      <dgm:prSet presAssocID="{DCBA79CF-39B2-49AB-8C21-562A88E77F9A}" presName="parentText" presStyleLbl="node1" presStyleIdx="0" presStyleCnt="5">
        <dgm:presLayoutVars>
          <dgm:chMax val="0"/>
          <dgm:bulletEnabled val="1"/>
        </dgm:presLayoutVars>
      </dgm:prSet>
      <dgm:spPr/>
      <dgm:t>
        <a:bodyPr/>
        <a:lstStyle/>
        <a:p>
          <a:endParaRPr lang="en-US"/>
        </a:p>
      </dgm:t>
    </dgm:pt>
    <dgm:pt modelId="{415E3C3E-B017-4515-8176-7B798F1FBDDE}" type="pres">
      <dgm:prSet presAssocID="{56AF3111-D7D8-4820-8396-23CF9ADD33A8}" presName="spacer" presStyleCnt="0"/>
      <dgm:spPr/>
    </dgm:pt>
    <dgm:pt modelId="{F1AE465C-FE07-4D3A-9EA3-7D599A4D57A5}" type="pres">
      <dgm:prSet presAssocID="{613AD23A-41CE-436B-9221-00422C8537E2}" presName="parentText" presStyleLbl="node1" presStyleIdx="1" presStyleCnt="5">
        <dgm:presLayoutVars>
          <dgm:chMax val="0"/>
          <dgm:bulletEnabled val="1"/>
        </dgm:presLayoutVars>
      </dgm:prSet>
      <dgm:spPr/>
      <dgm:t>
        <a:bodyPr/>
        <a:lstStyle/>
        <a:p>
          <a:endParaRPr lang="en-US"/>
        </a:p>
      </dgm:t>
    </dgm:pt>
    <dgm:pt modelId="{6F91B9C8-57DD-4A28-99E3-B19C99CD8DEB}" type="pres">
      <dgm:prSet presAssocID="{BE343015-1CF9-4F1D-A395-B0F0C97B1C8C}" presName="spacer" presStyleCnt="0"/>
      <dgm:spPr/>
    </dgm:pt>
    <dgm:pt modelId="{2779936B-6B74-44D6-9A81-491D782C7CB1}" type="pres">
      <dgm:prSet presAssocID="{811F3F9E-86FA-41C4-9D4A-605A76D56FF0}" presName="parentText" presStyleLbl="node1" presStyleIdx="2" presStyleCnt="5">
        <dgm:presLayoutVars>
          <dgm:chMax val="0"/>
          <dgm:bulletEnabled val="1"/>
        </dgm:presLayoutVars>
      </dgm:prSet>
      <dgm:spPr/>
      <dgm:t>
        <a:bodyPr/>
        <a:lstStyle/>
        <a:p>
          <a:endParaRPr lang="en-US"/>
        </a:p>
      </dgm:t>
    </dgm:pt>
    <dgm:pt modelId="{B1784A76-AA48-4052-9388-82BEF4AB1ABC}" type="pres">
      <dgm:prSet presAssocID="{F654377E-71EB-4128-B055-431E73BF7FD3}" presName="spacer" presStyleCnt="0"/>
      <dgm:spPr/>
    </dgm:pt>
    <dgm:pt modelId="{B677E382-F300-4814-8F8A-5849F2A975DA}" type="pres">
      <dgm:prSet presAssocID="{749684A6-39AB-4004-97A1-A5F553A74802}" presName="parentText" presStyleLbl="node1" presStyleIdx="3" presStyleCnt="5">
        <dgm:presLayoutVars>
          <dgm:chMax val="0"/>
          <dgm:bulletEnabled val="1"/>
        </dgm:presLayoutVars>
      </dgm:prSet>
      <dgm:spPr/>
      <dgm:t>
        <a:bodyPr/>
        <a:lstStyle/>
        <a:p>
          <a:endParaRPr lang="en-US"/>
        </a:p>
      </dgm:t>
    </dgm:pt>
    <dgm:pt modelId="{24A8C5AE-33E5-4D9F-8150-4EA1AA7B7B63}" type="pres">
      <dgm:prSet presAssocID="{D2D10FB2-9853-43F4-8ED7-05813F6ED7DA}" presName="spacer" presStyleCnt="0"/>
      <dgm:spPr/>
    </dgm:pt>
    <dgm:pt modelId="{F5B67D48-F067-4F6D-802E-6B8B9BE91EA3}" type="pres">
      <dgm:prSet presAssocID="{F00C0BC7-5808-4C55-82FE-E168A5E88D18}" presName="parentText" presStyleLbl="node1" presStyleIdx="4" presStyleCnt="5">
        <dgm:presLayoutVars>
          <dgm:chMax val="0"/>
          <dgm:bulletEnabled val="1"/>
        </dgm:presLayoutVars>
      </dgm:prSet>
      <dgm:spPr/>
      <dgm:t>
        <a:bodyPr/>
        <a:lstStyle/>
        <a:p>
          <a:endParaRPr lang="en-US"/>
        </a:p>
      </dgm:t>
    </dgm:pt>
  </dgm:ptLst>
  <dgm:cxnLst>
    <dgm:cxn modelId="{A394CDDC-20BC-4D31-9CF7-EA58B680A853}" srcId="{2A6120B2-5109-4560-A33B-8DEED533FD29}" destId="{F00C0BC7-5808-4C55-82FE-E168A5E88D18}" srcOrd="4" destOrd="0" parTransId="{EC51B9F8-CA1D-4696-8C80-5254FB3E6367}" sibTransId="{1CF79D16-55E9-46FE-B6DE-0A9F3E5D5FA6}"/>
    <dgm:cxn modelId="{FD47CC55-6614-44F4-9D55-08E4D3305AA5}" srcId="{2A6120B2-5109-4560-A33B-8DEED533FD29}" destId="{613AD23A-41CE-436B-9221-00422C8537E2}" srcOrd="1" destOrd="0" parTransId="{28878063-24BE-460D-ABEA-0E72991BBE2B}" sibTransId="{BE343015-1CF9-4F1D-A395-B0F0C97B1C8C}"/>
    <dgm:cxn modelId="{CB453249-D472-44D0-833A-C4DB8C20E340}" srcId="{2A6120B2-5109-4560-A33B-8DEED533FD29}" destId="{DCBA79CF-39B2-49AB-8C21-562A88E77F9A}" srcOrd="0" destOrd="0" parTransId="{702FA514-F459-49C1-822C-77F448C9FB31}" sibTransId="{56AF3111-D7D8-4820-8396-23CF9ADD33A8}"/>
    <dgm:cxn modelId="{EFB6D79A-CDB7-4D0F-B5A4-A36E31D0D45C}" type="presOf" srcId="{749684A6-39AB-4004-97A1-A5F553A74802}" destId="{B677E382-F300-4814-8F8A-5849F2A975DA}" srcOrd="0" destOrd="0" presId="urn:microsoft.com/office/officeart/2005/8/layout/vList2"/>
    <dgm:cxn modelId="{134BCDDF-4B6E-4340-80B3-DCDBAEAAD245}" type="presOf" srcId="{811F3F9E-86FA-41C4-9D4A-605A76D56FF0}" destId="{2779936B-6B74-44D6-9A81-491D782C7CB1}" srcOrd="0" destOrd="0" presId="urn:microsoft.com/office/officeart/2005/8/layout/vList2"/>
    <dgm:cxn modelId="{4D3C9A59-14BB-4BD4-BA87-C927A598BF89}" srcId="{2A6120B2-5109-4560-A33B-8DEED533FD29}" destId="{811F3F9E-86FA-41C4-9D4A-605A76D56FF0}" srcOrd="2" destOrd="0" parTransId="{3B889473-9D69-4937-83A0-8ECEDFCED8DD}" sibTransId="{F654377E-71EB-4128-B055-431E73BF7FD3}"/>
    <dgm:cxn modelId="{0235B7E9-C616-408D-AECE-7B131CFE1EB4}" type="presOf" srcId="{DCBA79CF-39B2-49AB-8C21-562A88E77F9A}" destId="{4C33C8FC-C61A-4B37-A99A-2632085681FA}" srcOrd="0" destOrd="0" presId="urn:microsoft.com/office/officeart/2005/8/layout/vList2"/>
    <dgm:cxn modelId="{702C9B69-6BDA-4B0A-994E-D31FBED44166}" type="presOf" srcId="{2A6120B2-5109-4560-A33B-8DEED533FD29}" destId="{BB1CE466-D66B-4899-B4FE-E4090EEC0B5C}" srcOrd="0" destOrd="0" presId="urn:microsoft.com/office/officeart/2005/8/layout/vList2"/>
    <dgm:cxn modelId="{0E2197B5-49B2-49F6-AD50-F4FC4EF43478}" type="presOf" srcId="{613AD23A-41CE-436B-9221-00422C8537E2}" destId="{F1AE465C-FE07-4D3A-9EA3-7D599A4D57A5}" srcOrd="0" destOrd="0" presId="urn:microsoft.com/office/officeart/2005/8/layout/vList2"/>
    <dgm:cxn modelId="{989710F2-67D5-4B1C-9EC4-17A2C67A3E11}" type="presOf" srcId="{F00C0BC7-5808-4C55-82FE-E168A5E88D18}" destId="{F5B67D48-F067-4F6D-802E-6B8B9BE91EA3}" srcOrd="0" destOrd="0" presId="urn:microsoft.com/office/officeart/2005/8/layout/vList2"/>
    <dgm:cxn modelId="{8988DE5A-BE1B-44C6-859D-1F421169B69E}" srcId="{2A6120B2-5109-4560-A33B-8DEED533FD29}" destId="{749684A6-39AB-4004-97A1-A5F553A74802}" srcOrd="3" destOrd="0" parTransId="{2B1E7B56-11EF-46B8-81C6-7CF8A472D92E}" sibTransId="{D2D10FB2-9853-43F4-8ED7-05813F6ED7DA}"/>
    <dgm:cxn modelId="{B70F5BE3-26C3-4AB1-87AB-9BA5ED06DC8F}" type="presParOf" srcId="{BB1CE466-D66B-4899-B4FE-E4090EEC0B5C}" destId="{4C33C8FC-C61A-4B37-A99A-2632085681FA}" srcOrd="0" destOrd="0" presId="urn:microsoft.com/office/officeart/2005/8/layout/vList2"/>
    <dgm:cxn modelId="{FC123DE7-BAE5-4A85-9D19-7643247798D3}" type="presParOf" srcId="{BB1CE466-D66B-4899-B4FE-E4090EEC0B5C}" destId="{415E3C3E-B017-4515-8176-7B798F1FBDDE}" srcOrd="1" destOrd="0" presId="urn:microsoft.com/office/officeart/2005/8/layout/vList2"/>
    <dgm:cxn modelId="{0DE0EE15-7B79-4D1D-A361-1A8A6DF5DC90}" type="presParOf" srcId="{BB1CE466-D66B-4899-B4FE-E4090EEC0B5C}" destId="{F1AE465C-FE07-4D3A-9EA3-7D599A4D57A5}" srcOrd="2" destOrd="0" presId="urn:microsoft.com/office/officeart/2005/8/layout/vList2"/>
    <dgm:cxn modelId="{A9936CDB-AEC4-4EFA-8879-8D3531574A83}" type="presParOf" srcId="{BB1CE466-D66B-4899-B4FE-E4090EEC0B5C}" destId="{6F91B9C8-57DD-4A28-99E3-B19C99CD8DEB}" srcOrd="3" destOrd="0" presId="urn:microsoft.com/office/officeart/2005/8/layout/vList2"/>
    <dgm:cxn modelId="{B6E7466A-DDD9-458E-AE3B-9A84B61F5D95}" type="presParOf" srcId="{BB1CE466-D66B-4899-B4FE-E4090EEC0B5C}" destId="{2779936B-6B74-44D6-9A81-491D782C7CB1}" srcOrd="4" destOrd="0" presId="urn:microsoft.com/office/officeart/2005/8/layout/vList2"/>
    <dgm:cxn modelId="{2569E051-3B4B-443F-81E1-057F3646A825}" type="presParOf" srcId="{BB1CE466-D66B-4899-B4FE-E4090EEC0B5C}" destId="{B1784A76-AA48-4052-9388-82BEF4AB1ABC}" srcOrd="5" destOrd="0" presId="urn:microsoft.com/office/officeart/2005/8/layout/vList2"/>
    <dgm:cxn modelId="{0A9D543F-53C1-479C-8154-D920C176B9E2}" type="presParOf" srcId="{BB1CE466-D66B-4899-B4FE-E4090EEC0B5C}" destId="{B677E382-F300-4814-8F8A-5849F2A975DA}" srcOrd="6" destOrd="0" presId="urn:microsoft.com/office/officeart/2005/8/layout/vList2"/>
    <dgm:cxn modelId="{36F4BE6B-10B4-4EC8-8BAB-5F315680070F}" type="presParOf" srcId="{BB1CE466-D66B-4899-B4FE-E4090EEC0B5C}" destId="{24A8C5AE-33E5-4D9F-8150-4EA1AA7B7B63}" srcOrd="7" destOrd="0" presId="urn:microsoft.com/office/officeart/2005/8/layout/vList2"/>
    <dgm:cxn modelId="{33E708CD-A68E-4D06-A131-BCDA2E86054F}" type="presParOf" srcId="{BB1CE466-D66B-4899-B4FE-E4090EEC0B5C}" destId="{F5B67D48-F067-4F6D-802E-6B8B9BE91EA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0AD94C0-9E70-4C9B-A3EA-AE56D37AA88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013423F-4725-4F5F-8EA4-4FD6C6586FB6}">
      <dgm:prSet phldrT="[Text]" custT="1"/>
      <dgm:spPr/>
      <dgm:t>
        <a:bodyPr/>
        <a:lstStyle/>
        <a:p>
          <a:r>
            <a:rPr lang="en-US" sz="2000" b="0" dirty="0"/>
            <a:t>Refer </a:t>
          </a:r>
          <a:r>
            <a:rPr lang="en-US" sz="2000" b="0" dirty="0" smtClean="0"/>
            <a:t>to manufacturer's </a:t>
          </a:r>
          <a:r>
            <a:rPr lang="en-US" sz="2000" b="0" dirty="0"/>
            <a:t>recommendations for determining the coefficient of discharge for a specific nozzle</a:t>
          </a:r>
        </a:p>
      </dgm:t>
    </dgm:pt>
    <dgm:pt modelId="{6045BECE-9A6D-4BD3-8C09-39FE85C8782F}" type="parTrans" cxnId="{B92772A6-E14A-429B-8521-78EF50894CC3}">
      <dgm:prSet/>
      <dgm:spPr/>
      <dgm:t>
        <a:bodyPr/>
        <a:lstStyle/>
        <a:p>
          <a:endParaRPr lang="en-US"/>
        </a:p>
      </dgm:t>
    </dgm:pt>
    <dgm:pt modelId="{BC9F6852-D604-4821-8E10-F0DD940C0CBB}" type="sibTrans" cxnId="{B92772A6-E14A-429B-8521-78EF50894CC3}">
      <dgm:prSet/>
      <dgm:spPr/>
      <dgm:t>
        <a:bodyPr/>
        <a:lstStyle/>
        <a:p>
          <a:endParaRPr lang="en-US"/>
        </a:p>
      </dgm:t>
    </dgm:pt>
    <dgm:pt modelId="{A2792384-A0CB-44A0-952C-B12D81A7225D}" type="pres">
      <dgm:prSet presAssocID="{C0AD94C0-9E70-4C9B-A3EA-AE56D37AA88C}" presName="linear" presStyleCnt="0">
        <dgm:presLayoutVars>
          <dgm:animLvl val="lvl"/>
          <dgm:resizeHandles val="exact"/>
        </dgm:presLayoutVars>
      </dgm:prSet>
      <dgm:spPr/>
      <dgm:t>
        <a:bodyPr/>
        <a:lstStyle/>
        <a:p>
          <a:endParaRPr lang="en-US"/>
        </a:p>
      </dgm:t>
    </dgm:pt>
    <dgm:pt modelId="{B6C445B2-C760-4FCC-B717-101FF5DC3D43}" type="pres">
      <dgm:prSet presAssocID="{F013423F-4725-4F5F-8EA4-4FD6C6586FB6}" presName="parentText" presStyleLbl="node1" presStyleIdx="0" presStyleCnt="1">
        <dgm:presLayoutVars>
          <dgm:chMax val="0"/>
          <dgm:bulletEnabled val="1"/>
        </dgm:presLayoutVars>
      </dgm:prSet>
      <dgm:spPr/>
      <dgm:t>
        <a:bodyPr/>
        <a:lstStyle/>
        <a:p>
          <a:endParaRPr lang="en-US"/>
        </a:p>
      </dgm:t>
    </dgm:pt>
  </dgm:ptLst>
  <dgm:cxnLst>
    <dgm:cxn modelId="{9D9B09E1-8ACC-4F59-98C4-367CEA4C21CB}" type="presOf" srcId="{F013423F-4725-4F5F-8EA4-4FD6C6586FB6}" destId="{B6C445B2-C760-4FCC-B717-101FF5DC3D43}" srcOrd="0" destOrd="0" presId="urn:microsoft.com/office/officeart/2005/8/layout/vList2"/>
    <dgm:cxn modelId="{FF40CB75-A48C-49CC-88FD-859B89C1E9EF}" type="presOf" srcId="{C0AD94C0-9E70-4C9B-A3EA-AE56D37AA88C}" destId="{A2792384-A0CB-44A0-952C-B12D81A7225D}" srcOrd="0" destOrd="0" presId="urn:microsoft.com/office/officeart/2005/8/layout/vList2"/>
    <dgm:cxn modelId="{B92772A6-E14A-429B-8521-78EF50894CC3}" srcId="{C0AD94C0-9E70-4C9B-A3EA-AE56D37AA88C}" destId="{F013423F-4725-4F5F-8EA4-4FD6C6586FB6}" srcOrd="0" destOrd="0" parTransId="{6045BECE-9A6D-4BD3-8C09-39FE85C8782F}" sibTransId="{BC9F6852-D604-4821-8E10-F0DD940C0CBB}"/>
    <dgm:cxn modelId="{2AC59A5B-16C2-4E00-B563-05BF78758C8D}" type="presParOf" srcId="{A2792384-A0CB-44A0-952C-B12D81A7225D}" destId="{B6C445B2-C760-4FCC-B717-101FF5DC3D4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D553F4D7-4EE1-4C3B-ACCE-B7F59531F3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0E4AA32-8F4B-466A-A184-341211F45928}">
      <dgm:prSet phldrT="[Text]" custT="1"/>
      <dgm:spPr/>
      <dgm:t>
        <a:bodyPr/>
        <a:lstStyle/>
        <a:p>
          <a:r>
            <a:rPr lang="en-US" sz="1800" b="0" dirty="0" smtClean="0"/>
            <a:t>Flow </a:t>
          </a:r>
          <a:r>
            <a:rPr lang="en-US" sz="1800" b="0" dirty="0"/>
            <a:t>formulas </a:t>
          </a:r>
          <a:r>
            <a:rPr lang="en-US" sz="1800" b="0" dirty="0" smtClean="0"/>
            <a:t>depend </a:t>
          </a:r>
          <a:r>
            <a:rPr lang="en-US" sz="1800" b="0" dirty="0"/>
            <a:t>on the actual internal diameter of the outlet or nozzle opening being used</a:t>
          </a:r>
        </a:p>
      </dgm:t>
    </dgm:pt>
    <dgm:pt modelId="{5B430AA7-CBB2-450B-B1AD-3F6CC98A8C4E}" type="parTrans" cxnId="{031BE87C-FABA-4032-8773-7290A8DD0682}">
      <dgm:prSet/>
      <dgm:spPr/>
      <dgm:t>
        <a:bodyPr/>
        <a:lstStyle/>
        <a:p>
          <a:endParaRPr lang="en-US"/>
        </a:p>
      </dgm:t>
    </dgm:pt>
    <dgm:pt modelId="{02E36BA1-5448-48A2-A481-086F4228EBE8}" type="sibTrans" cxnId="{031BE87C-FABA-4032-8773-7290A8DD0682}">
      <dgm:prSet/>
      <dgm:spPr/>
      <dgm:t>
        <a:bodyPr/>
        <a:lstStyle/>
        <a:p>
          <a:endParaRPr lang="en-US"/>
        </a:p>
      </dgm:t>
    </dgm:pt>
    <dgm:pt modelId="{56301B87-B7BE-49D2-AA7A-8419AA96729B}">
      <dgm:prSet custT="1"/>
      <dgm:spPr/>
      <dgm:t>
        <a:bodyPr/>
        <a:lstStyle/>
        <a:p>
          <a:r>
            <a:rPr lang="en-US" sz="1800" b="0" dirty="0" smtClean="0"/>
            <a:t>Ruler </a:t>
          </a:r>
          <a:r>
            <a:rPr lang="en-US" sz="1800" b="0" dirty="0"/>
            <a:t>with a scale that measures to at least 1/16th of an inch (1.5 mm) should be used to measure the diameter of the outlet or nozzle opening</a:t>
          </a:r>
        </a:p>
      </dgm:t>
    </dgm:pt>
    <dgm:pt modelId="{C97DA6FF-86B2-4B9C-8C48-BCF7744A4EE7}" type="parTrans" cxnId="{8E23E9FB-42D7-4936-9EDC-C309F29089D8}">
      <dgm:prSet/>
      <dgm:spPr/>
      <dgm:t>
        <a:bodyPr/>
        <a:lstStyle/>
        <a:p>
          <a:endParaRPr lang="en-US"/>
        </a:p>
      </dgm:t>
    </dgm:pt>
    <dgm:pt modelId="{FE9692B6-4D7A-451A-BD4A-2FD72FECFF6B}" type="sibTrans" cxnId="{8E23E9FB-42D7-4936-9EDC-C309F29089D8}">
      <dgm:prSet/>
      <dgm:spPr/>
      <dgm:t>
        <a:bodyPr/>
        <a:lstStyle/>
        <a:p>
          <a:endParaRPr lang="en-US"/>
        </a:p>
      </dgm:t>
    </dgm:pt>
    <dgm:pt modelId="{AC16A66B-EFEA-4366-9B71-0D1F188FF01F}">
      <dgm:prSet custT="1"/>
      <dgm:spPr>
        <a:solidFill>
          <a:schemeClr val="accent6">
            <a:lumMod val="75000"/>
          </a:schemeClr>
        </a:solidFill>
      </dgm:spPr>
      <dgm:t>
        <a:bodyPr/>
        <a:lstStyle/>
        <a:p>
          <a:r>
            <a:rPr lang="en-US" sz="1800" b="0" dirty="0"/>
            <a:t>Generally, 2½-inch (65 mm) outlets should be used to conduct hydrant flow tests because the stream from a large hydrant outlet (4 to 4 ½ inches [100 mm to 115 mm]) contains voids; the entire stream of water is not solid</a:t>
          </a:r>
        </a:p>
      </dgm:t>
    </dgm:pt>
    <dgm:pt modelId="{F7678EA9-3C14-4E05-B25D-0699C888844D}" type="parTrans" cxnId="{5F0C59D3-7F2C-401D-BE6B-C4CBA1B449BF}">
      <dgm:prSet/>
      <dgm:spPr/>
      <dgm:t>
        <a:bodyPr/>
        <a:lstStyle/>
        <a:p>
          <a:endParaRPr lang="en-US"/>
        </a:p>
      </dgm:t>
    </dgm:pt>
    <dgm:pt modelId="{1D9A428F-E87A-40DF-9B07-6B0BA26F96E6}" type="sibTrans" cxnId="{5F0C59D3-7F2C-401D-BE6B-C4CBA1B449BF}">
      <dgm:prSet/>
      <dgm:spPr/>
      <dgm:t>
        <a:bodyPr/>
        <a:lstStyle/>
        <a:p>
          <a:endParaRPr lang="en-US"/>
        </a:p>
      </dgm:t>
    </dgm:pt>
    <dgm:pt modelId="{698D7A83-F2F7-42CF-B49B-55A4CCAC8B0D}" type="pres">
      <dgm:prSet presAssocID="{D553F4D7-4EE1-4C3B-ACCE-B7F59531F361}" presName="linear" presStyleCnt="0">
        <dgm:presLayoutVars>
          <dgm:animLvl val="lvl"/>
          <dgm:resizeHandles val="exact"/>
        </dgm:presLayoutVars>
      </dgm:prSet>
      <dgm:spPr/>
      <dgm:t>
        <a:bodyPr/>
        <a:lstStyle/>
        <a:p>
          <a:endParaRPr lang="en-US"/>
        </a:p>
      </dgm:t>
    </dgm:pt>
    <dgm:pt modelId="{0C0B6E3D-D593-43F3-98A4-B01BB3C9508E}" type="pres">
      <dgm:prSet presAssocID="{10E4AA32-8F4B-466A-A184-341211F45928}" presName="parentText" presStyleLbl="node1" presStyleIdx="0" presStyleCnt="3">
        <dgm:presLayoutVars>
          <dgm:chMax val="0"/>
          <dgm:bulletEnabled val="1"/>
        </dgm:presLayoutVars>
      </dgm:prSet>
      <dgm:spPr/>
      <dgm:t>
        <a:bodyPr/>
        <a:lstStyle/>
        <a:p>
          <a:endParaRPr lang="en-US"/>
        </a:p>
      </dgm:t>
    </dgm:pt>
    <dgm:pt modelId="{72B3AB00-5D0C-4630-BAB7-BB43611A220C}" type="pres">
      <dgm:prSet presAssocID="{02E36BA1-5448-48A2-A481-086F4228EBE8}" presName="spacer" presStyleCnt="0"/>
      <dgm:spPr/>
    </dgm:pt>
    <dgm:pt modelId="{3FCF0BBB-FB70-45CB-975B-2E4F2CC8BEA4}" type="pres">
      <dgm:prSet presAssocID="{56301B87-B7BE-49D2-AA7A-8419AA96729B}" presName="parentText" presStyleLbl="node1" presStyleIdx="1" presStyleCnt="3">
        <dgm:presLayoutVars>
          <dgm:chMax val="0"/>
          <dgm:bulletEnabled val="1"/>
        </dgm:presLayoutVars>
      </dgm:prSet>
      <dgm:spPr/>
      <dgm:t>
        <a:bodyPr/>
        <a:lstStyle/>
        <a:p>
          <a:endParaRPr lang="en-US"/>
        </a:p>
      </dgm:t>
    </dgm:pt>
    <dgm:pt modelId="{6E670BD8-6445-4EAF-BE90-E0B2788A8B04}" type="pres">
      <dgm:prSet presAssocID="{FE9692B6-4D7A-451A-BD4A-2FD72FECFF6B}" presName="spacer" presStyleCnt="0"/>
      <dgm:spPr/>
    </dgm:pt>
    <dgm:pt modelId="{40F513F7-9004-4959-9853-A025B694286C}" type="pres">
      <dgm:prSet presAssocID="{AC16A66B-EFEA-4366-9B71-0D1F188FF01F}" presName="parentText" presStyleLbl="node1" presStyleIdx="2" presStyleCnt="3">
        <dgm:presLayoutVars>
          <dgm:chMax val="0"/>
          <dgm:bulletEnabled val="1"/>
        </dgm:presLayoutVars>
      </dgm:prSet>
      <dgm:spPr/>
      <dgm:t>
        <a:bodyPr/>
        <a:lstStyle/>
        <a:p>
          <a:endParaRPr lang="en-US"/>
        </a:p>
      </dgm:t>
    </dgm:pt>
  </dgm:ptLst>
  <dgm:cxnLst>
    <dgm:cxn modelId="{5F0C59D3-7F2C-401D-BE6B-C4CBA1B449BF}" srcId="{D553F4D7-4EE1-4C3B-ACCE-B7F59531F361}" destId="{AC16A66B-EFEA-4366-9B71-0D1F188FF01F}" srcOrd="2" destOrd="0" parTransId="{F7678EA9-3C14-4E05-B25D-0699C888844D}" sibTransId="{1D9A428F-E87A-40DF-9B07-6B0BA26F96E6}"/>
    <dgm:cxn modelId="{F5C5D946-1DE4-47B2-964C-3287B2DAF3A5}" type="presOf" srcId="{D553F4D7-4EE1-4C3B-ACCE-B7F59531F361}" destId="{698D7A83-F2F7-42CF-B49B-55A4CCAC8B0D}" srcOrd="0" destOrd="0" presId="urn:microsoft.com/office/officeart/2005/8/layout/vList2"/>
    <dgm:cxn modelId="{8E23E9FB-42D7-4936-9EDC-C309F29089D8}" srcId="{D553F4D7-4EE1-4C3B-ACCE-B7F59531F361}" destId="{56301B87-B7BE-49D2-AA7A-8419AA96729B}" srcOrd="1" destOrd="0" parTransId="{C97DA6FF-86B2-4B9C-8C48-BCF7744A4EE7}" sibTransId="{FE9692B6-4D7A-451A-BD4A-2FD72FECFF6B}"/>
    <dgm:cxn modelId="{54DDB7E4-D19E-44B0-B716-66D93D56EF66}" type="presOf" srcId="{10E4AA32-8F4B-466A-A184-341211F45928}" destId="{0C0B6E3D-D593-43F3-98A4-B01BB3C9508E}" srcOrd="0" destOrd="0" presId="urn:microsoft.com/office/officeart/2005/8/layout/vList2"/>
    <dgm:cxn modelId="{976FCC50-467D-48B6-A3B0-41A193FC65D4}" type="presOf" srcId="{56301B87-B7BE-49D2-AA7A-8419AA96729B}" destId="{3FCF0BBB-FB70-45CB-975B-2E4F2CC8BEA4}" srcOrd="0" destOrd="0" presId="urn:microsoft.com/office/officeart/2005/8/layout/vList2"/>
    <dgm:cxn modelId="{031BE87C-FABA-4032-8773-7290A8DD0682}" srcId="{D553F4D7-4EE1-4C3B-ACCE-B7F59531F361}" destId="{10E4AA32-8F4B-466A-A184-341211F45928}" srcOrd="0" destOrd="0" parTransId="{5B430AA7-CBB2-450B-B1AD-3F6CC98A8C4E}" sibTransId="{02E36BA1-5448-48A2-A481-086F4228EBE8}"/>
    <dgm:cxn modelId="{8E92D134-90A6-40AB-B2A1-45D6F2BAE4B9}" type="presOf" srcId="{AC16A66B-EFEA-4366-9B71-0D1F188FF01F}" destId="{40F513F7-9004-4959-9853-A025B694286C}" srcOrd="0" destOrd="0" presId="urn:microsoft.com/office/officeart/2005/8/layout/vList2"/>
    <dgm:cxn modelId="{E8375911-7DF6-4467-938F-BCC118902D7F}" type="presParOf" srcId="{698D7A83-F2F7-42CF-B49B-55A4CCAC8B0D}" destId="{0C0B6E3D-D593-43F3-98A4-B01BB3C9508E}" srcOrd="0" destOrd="0" presId="urn:microsoft.com/office/officeart/2005/8/layout/vList2"/>
    <dgm:cxn modelId="{40B29163-3ACD-43CD-9614-58213DCDE0DC}" type="presParOf" srcId="{698D7A83-F2F7-42CF-B49B-55A4CCAC8B0D}" destId="{72B3AB00-5D0C-4630-BAB7-BB43611A220C}" srcOrd="1" destOrd="0" presId="urn:microsoft.com/office/officeart/2005/8/layout/vList2"/>
    <dgm:cxn modelId="{DE3A0336-4E38-49F3-8F5C-90D6A2F64BFC}" type="presParOf" srcId="{698D7A83-F2F7-42CF-B49B-55A4CCAC8B0D}" destId="{3FCF0BBB-FB70-45CB-975B-2E4F2CC8BEA4}" srcOrd="2" destOrd="0" presId="urn:microsoft.com/office/officeart/2005/8/layout/vList2"/>
    <dgm:cxn modelId="{D92CB492-594B-4360-8208-AF2A591CC835}" type="presParOf" srcId="{698D7A83-F2F7-42CF-B49B-55A4CCAC8B0D}" destId="{6E670BD8-6445-4EAF-BE90-E0B2788A8B04}" srcOrd="3" destOrd="0" presId="urn:microsoft.com/office/officeart/2005/8/layout/vList2"/>
    <dgm:cxn modelId="{D8F35694-4193-44BA-8B2F-356FDF5CCB51}" type="presParOf" srcId="{698D7A83-F2F7-42CF-B49B-55A4CCAC8B0D}" destId="{40F513F7-9004-4959-9853-A025B694286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D553F4D7-4EE1-4C3B-ACCE-B7F59531F36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0E4AA32-8F4B-466A-A184-341211F45928}">
      <dgm:prSet phldrT="[Text]" custT="1"/>
      <dgm:spPr/>
      <dgm:t>
        <a:bodyPr/>
        <a:lstStyle/>
        <a:p>
          <a:r>
            <a:rPr lang="en-US" sz="1800" b="0" dirty="0"/>
            <a:t>The listed formulas alone will not give accurate results for flows using large outlets</a:t>
          </a:r>
        </a:p>
      </dgm:t>
    </dgm:pt>
    <dgm:pt modelId="{5B430AA7-CBB2-450B-B1AD-3F6CC98A8C4E}" type="parTrans" cxnId="{031BE87C-FABA-4032-8773-7290A8DD0682}">
      <dgm:prSet/>
      <dgm:spPr/>
      <dgm:t>
        <a:bodyPr/>
        <a:lstStyle/>
        <a:p>
          <a:endParaRPr lang="en-US"/>
        </a:p>
      </dgm:t>
    </dgm:pt>
    <dgm:pt modelId="{02E36BA1-5448-48A2-A481-086F4228EBE8}" type="sibTrans" cxnId="{031BE87C-FABA-4032-8773-7290A8DD0682}">
      <dgm:prSet/>
      <dgm:spPr/>
      <dgm:t>
        <a:bodyPr/>
        <a:lstStyle/>
        <a:p>
          <a:endParaRPr lang="en-US"/>
        </a:p>
      </dgm:t>
    </dgm:pt>
    <dgm:pt modelId="{563B08B9-1ADC-45D4-9836-7398788ACEDD}">
      <dgm:prSet custT="1"/>
      <dgm:spPr>
        <a:solidFill>
          <a:schemeClr val="accent6">
            <a:lumMod val="75000"/>
          </a:schemeClr>
        </a:solidFill>
      </dgm:spPr>
      <dgm:t>
        <a:bodyPr/>
        <a:lstStyle/>
        <a:p>
          <a:r>
            <a:rPr lang="en-US" sz="1800" b="0" dirty="0"/>
            <a:t>If it is necessary to use the large outlets, use a correction factor to give more accurate results</a:t>
          </a:r>
        </a:p>
      </dgm:t>
    </dgm:pt>
    <dgm:pt modelId="{ACA1CD52-CE6E-4049-9D8D-18F16BD563B5}" type="parTrans" cxnId="{708935A3-E6EB-4EC7-AB58-1A16E2AD3E30}">
      <dgm:prSet/>
      <dgm:spPr/>
      <dgm:t>
        <a:bodyPr/>
        <a:lstStyle/>
        <a:p>
          <a:endParaRPr lang="en-US"/>
        </a:p>
      </dgm:t>
    </dgm:pt>
    <dgm:pt modelId="{75E7E4ED-B5CD-4E77-82A8-AB2E04343E17}" type="sibTrans" cxnId="{708935A3-E6EB-4EC7-AB58-1A16E2AD3E30}">
      <dgm:prSet/>
      <dgm:spPr/>
      <dgm:t>
        <a:bodyPr/>
        <a:lstStyle/>
        <a:p>
          <a:endParaRPr lang="en-US"/>
        </a:p>
      </dgm:t>
    </dgm:pt>
    <dgm:pt modelId="{698D7A83-F2F7-42CF-B49B-55A4CCAC8B0D}" type="pres">
      <dgm:prSet presAssocID="{D553F4D7-4EE1-4C3B-ACCE-B7F59531F361}" presName="linear" presStyleCnt="0">
        <dgm:presLayoutVars>
          <dgm:animLvl val="lvl"/>
          <dgm:resizeHandles val="exact"/>
        </dgm:presLayoutVars>
      </dgm:prSet>
      <dgm:spPr/>
      <dgm:t>
        <a:bodyPr/>
        <a:lstStyle/>
        <a:p>
          <a:endParaRPr lang="en-US"/>
        </a:p>
      </dgm:t>
    </dgm:pt>
    <dgm:pt modelId="{0C0B6E3D-D593-43F3-98A4-B01BB3C9508E}" type="pres">
      <dgm:prSet presAssocID="{10E4AA32-8F4B-466A-A184-341211F45928}" presName="parentText" presStyleLbl="node1" presStyleIdx="0" presStyleCnt="2">
        <dgm:presLayoutVars>
          <dgm:chMax val="0"/>
          <dgm:bulletEnabled val="1"/>
        </dgm:presLayoutVars>
      </dgm:prSet>
      <dgm:spPr/>
      <dgm:t>
        <a:bodyPr/>
        <a:lstStyle/>
        <a:p>
          <a:endParaRPr lang="en-US"/>
        </a:p>
      </dgm:t>
    </dgm:pt>
    <dgm:pt modelId="{72B3AB00-5D0C-4630-BAB7-BB43611A220C}" type="pres">
      <dgm:prSet presAssocID="{02E36BA1-5448-48A2-A481-086F4228EBE8}" presName="spacer" presStyleCnt="0"/>
      <dgm:spPr/>
    </dgm:pt>
    <dgm:pt modelId="{F084E266-1685-4EBD-AA96-6A901D8FD438}" type="pres">
      <dgm:prSet presAssocID="{563B08B9-1ADC-45D4-9836-7398788ACEDD}" presName="parentText" presStyleLbl="node1" presStyleIdx="1" presStyleCnt="2">
        <dgm:presLayoutVars>
          <dgm:chMax val="0"/>
          <dgm:bulletEnabled val="1"/>
        </dgm:presLayoutVars>
      </dgm:prSet>
      <dgm:spPr/>
      <dgm:t>
        <a:bodyPr/>
        <a:lstStyle/>
        <a:p>
          <a:endParaRPr lang="en-US"/>
        </a:p>
      </dgm:t>
    </dgm:pt>
  </dgm:ptLst>
  <dgm:cxnLst>
    <dgm:cxn modelId="{77E203D0-FA98-44F8-9434-D244AD705DF7}" type="presOf" srcId="{D553F4D7-4EE1-4C3B-ACCE-B7F59531F361}" destId="{698D7A83-F2F7-42CF-B49B-55A4CCAC8B0D}" srcOrd="0" destOrd="0" presId="urn:microsoft.com/office/officeart/2005/8/layout/vList2"/>
    <dgm:cxn modelId="{031BE87C-FABA-4032-8773-7290A8DD0682}" srcId="{D553F4D7-4EE1-4C3B-ACCE-B7F59531F361}" destId="{10E4AA32-8F4B-466A-A184-341211F45928}" srcOrd="0" destOrd="0" parTransId="{5B430AA7-CBB2-450B-B1AD-3F6CC98A8C4E}" sibTransId="{02E36BA1-5448-48A2-A481-086F4228EBE8}"/>
    <dgm:cxn modelId="{BA4460BB-E066-47A1-AF34-7032EAE24E58}" type="presOf" srcId="{10E4AA32-8F4B-466A-A184-341211F45928}" destId="{0C0B6E3D-D593-43F3-98A4-B01BB3C9508E}" srcOrd="0" destOrd="0" presId="urn:microsoft.com/office/officeart/2005/8/layout/vList2"/>
    <dgm:cxn modelId="{708935A3-E6EB-4EC7-AB58-1A16E2AD3E30}" srcId="{D553F4D7-4EE1-4C3B-ACCE-B7F59531F361}" destId="{563B08B9-1ADC-45D4-9836-7398788ACEDD}" srcOrd="1" destOrd="0" parTransId="{ACA1CD52-CE6E-4049-9D8D-18F16BD563B5}" sibTransId="{75E7E4ED-B5CD-4E77-82A8-AB2E04343E17}"/>
    <dgm:cxn modelId="{E1DF83D3-C13F-484C-8FD5-66071DEE10DC}" type="presOf" srcId="{563B08B9-1ADC-45D4-9836-7398788ACEDD}" destId="{F084E266-1685-4EBD-AA96-6A901D8FD438}" srcOrd="0" destOrd="0" presId="urn:microsoft.com/office/officeart/2005/8/layout/vList2"/>
    <dgm:cxn modelId="{457264F0-E6C6-4B5A-84D3-94E5BF8AFCA6}" type="presParOf" srcId="{698D7A83-F2F7-42CF-B49B-55A4CCAC8B0D}" destId="{0C0B6E3D-D593-43F3-98A4-B01BB3C9508E}" srcOrd="0" destOrd="0" presId="urn:microsoft.com/office/officeart/2005/8/layout/vList2"/>
    <dgm:cxn modelId="{07E07F96-930B-485E-85E4-951C0DB3A1AB}" type="presParOf" srcId="{698D7A83-F2F7-42CF-B49B-55A4CCAC8B0D}" destId="{72B3AB00-5D0C-4630-BAB7-BB43611A220C}" srcOrd="1" destOrd="0" presId="urn:microsoft.com/office/officeart/2005/8/layout/vList2"/>
    <dgm:cxn modelId="{1ABB1ABB-DBAD-4FD3-B7A2-085B44B14B51}" type="presParOf" srcId="{698D7A83-F2F7-42CF-B49B-55A4CCAC8B0D}" destId="{F084E266-1685-4EBD-AA96-6A901D8FD43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ED406B-480C-4B88-AA12-1FA423B05B2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1326854-1270-4BC9-B01C-9B0E624E2F19}">
      <dgm:prSet phldrT="[Text]"/>
      <dgm:spPr/>
      <dgm:t>
        <a:bodyPr/>
        <a:lstStyle/>
        <a:p>
          <a:r>
            <a:rPr lang="en-US" dirty="0"/>
            <a:t>Water</a:t>
          </a:r>
        </a:p>
      </dgm:t>
    </dgm:pt>
    <dgm:pt modelId="{BB103997-5245-40BA-B0EC-B94DD0CEDA75}" type="parTrans" cxnId="{564D40AB-585B-41B5-8A7A-D7CA93D3A050}">
      <dgm:prSet/>
      <dgm:spPr/>
      <dgm:t>
        <a:bodyPr/>
        <a:lstStyle/>
        <a:p>
          <a:endParaRPr lang="en-US"/>
        </a:p>
      </dgm:t>
    </dgm:pt>
    <dgm:pt modelId="{D0AC85E6-B27D-4F0A-AFC5-108FFCB18866}" type="sibTrans" cxnId="{564D40AB-585B-41B5-8A7A-D7CA93D3A050}">
      <dgm:prSet/>
      <dgm:spPr/>
      <dgm:t>
        <a:bodyPr/>
        <a:lstStyle/>
        <a:p>
          <a:endParaRPr lang="en-US"/>
        </a:p>
      </dgm:t>
    </dgm:pt>
    <dgm:pt modelId="{D28E9D16-CA7C-4AE1-AB1C-FCB3CA49E12D}" type="pres">
      <dgm:prSet presAssocID="{2EED406B-480C-4B88-AA12-1FA423B05B26}" presName="linear" presStyleCnt="0">
        <dgm:presLayoutVars>
          <dgm:animLvl val="lvl"/>
          <dgm:resizeHandles val="exact"/>
        </dgm:presLayoutVars>
      </dgm:prSet>
      <dgm:spPr/>
      <dgm:t>
        <a:bodyPr/>
        <a:lstStyle/>
        <a:p>
          <a:endParaRPr lang="en-US"/>
        </a:p>
      </dgm:t>
    </dgm:pt>
    <dgm:pt modelId="{DD71E2E4-9DCA-45E5-A400-24687321D6CC}" type="pres">
      <dgm:prSet presAssocID="{31326854-1270-4BC9-B01C-9B0E624E2F19}" presName="parentText" presStyleLbl="node1" presStyleIdx="0" presStyleCnt="1">
        <dgm:presLayoutVars>
          <dgm:chMax val="0"/>
          <dgm:bulletEnabled val="1"/>
        </dgm:presLayoutVars>
      </dgm:prSet>
      <dgm:spPr/>
      <dgm:t>
        <a:bodyPr/>
        <a:lstStyle/>
        <a:p>
          <a:endParaRPr lang="en-US"/>
        </a:p>
      </dgm:t>
    </dgm:pt>
  </dgm:ptLst>
  <dgm:cxnLst>
    <dgm:cxn modelId="{BEE8F876-4AAC-43D3-BAEB-84A72CABE19B}" type="presOf" srcId="{2EED406B-480C-4B88-AA12-1FA423B05B26}" destId="{D28E9D16-CA7C-4AE1-AB1C-FCB3CA49E12D}" srcOrd="0" destOrd="0" presId="urn:microsoft.com/office/officeart/2005/8/layout/vList2"/>
    <dgm:cxn modelId="{564D40AB-585B-41B5-8A7A-D7CA93D3A050}" srcId="{2EED406B-480C-4B88-AA12-1FA423B05B26}" destId="{31326854-1270-4BC9-B01C-9B0E624E2F19}" srcOrd="0" destOrd="0" parTransId="{BB103997-5245-40BA-B0EC-B94DD0CEDA75}" sibTransId="{D0AC85E6-B27D-4F0A-AFC5-108FFCB18866}"/>
    <dgm:cxn modelId="{522F0E51-0A3C-4D35-BC04-5745E5A94B39}" type="presOf" srcId="{31326854-1270-4BC9-B01C-9B0E624E2F19}" destId="{DD71E2E4-9DCA-45E5-A400-24687321D6CC}" srcOrd="0" destOrd="0" presId="urn:microsoft.com/office/officeart/2005/8/layout/vList2"/>
    <dgm:cxn modelId="{9A5A3289-5FC1-4046-95FB-7402D8A9E527}" type="presParOf" srcId="{D28E9D16-CA7C-4AE1-AB1C-FCB3CA49E12D}" destId="{DD71E2E4-9DCA-45E5-A400-24687321D6C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4DB0B8C-A91D-42E1-B733-96B398C59F53}" type="doc">
      <dgm:prSet loTypeId="urn:microsoft.com/office/officeart/2005/8/layout/vList2" loCatId="list" qsTypeId="urn:microsoft.com/office/officeart/2005/8/quickstyle/3d2" qsCatId="3D" csTypeId="urn:microsoft.com/office/officeart/2005/8/colors/accent2_2" csCatId="accent2" phldr="1"/>
      <dgm:spPr/>
      <dgm:t>
        <a:bodyPr/>
        <a:lstStyle/>
        <a:p>
          <a:endParaRPr lang="en-US"/>
        </a:p>
      </dgm:t>
    </dgm:pt>
    <dgm:pt modelId="{B6367AEA-98EB-453E-A9D0-FB808B6F39B2}">
      <dgm:prSet phldrT="[Text]"/>
      <dgm:spPr/>
      <dgm:t>
        <a:bodyPr/>
        <a:lstStyle/>
        <a:p>
          <a:r>
            <a:rPr lang="en-US" dirty="0" smtClean="0"/>
            <a:t>Formulas </a:t>
          </a:r>
          <a:r>
            <a:rPr lang="en-US" dirty="0"/>
            <a:t>allow the computation of total flow from the flowing hydrants when performing an area fire-flow test</a:t>
          </a:r>
        </a:p>
      </dgm:t>
    </dgm:pt>
    <dgm:pt modelId="{DFB696B6-369C-4FDA-AD43-A02BAB20E558}" type="parTrans" cxnId="{7BD32C0C-0FB3-4812-986E-F676EAD80B42}">
      <dgm:prSet/>
      <dgm:spPr/>
      <dgm:t>
        <a:bodyPr/>
        <a:lstStyle/>
        <a:p>
          <a:endParaRPr lang="en-US"/>
        </a:p>
      </dgm:t>
    </dgm:pt>
    <dgm:pt modelId="{BA6FB8D0-D38F-49A4-AF9B-530580C277E9}" type="sibTrans" cxnId="{7BD32C0C-0FB3-4812-986E-F676EAD80B42}">
      <dgm:prSet/>
      <dgm:spPr/>
      <dgm:t>
        <a:bodyPr/>
        <a:lstStyle/>
        <a:p>
          <a:endParaRPr lang="en-US"/>
        </a:p>
      </dgm:t>
    </dgm:pt>
    <dgm:pt modelId="{E0274E68-B11C-4F5C-B12C-11377AE304EC}">
      <dgm:prSet/>
      <dgm:spPr/>
      <dgm:t>
        <a:bodyPr/>
        <a:lstStyle/>
        <a:p>
          <a:r>
            <a:rPr lang="en-US" dirty="0" smtClean="0"/>
            <a:t>Formulas indicate </a:t>
          </a:r>
          <a:r>
            <a:rPr lang="en-US" dirty="0"/>
            <a:t>the flow from the hydrant only at the time of the test</a:t>
          </a:r>
        </a:p>
      </dgm:t>
    </dgm:pt>
    <dgm:pt modelId="{DCD64D6A-DAB5-472B-B745-E91FEA5790F3}" type="parTrans" cxnId="{88CFD101-A509-47B2-9584-746CCE3A4EBE}">
      <dgm:prSet/>
      <dgm:spPr/>
      <dgm:t>
        <a:bodyPr/>
        <a:lstStyle/>
        <a:p>
          <a:endParaRPr lang="en-US"/>
        </a:p>
      </dgm:t>
    </dgm:pt>
    <dgm:pt modelId="{6FBC2241-EFEA-4754-8679-CE68E369C764}" type="sibTrans" cxnId="{88CFD101-A509-47B2-9584-746CCE3A4EBE}">
      <dgm:prSet/>
      <dgm:spPr/>
      <dgm:t>
        <a:bodyPr/>
        <a:lstStyle/>
        <a:p>
          <a:endParaRPr lang="en-US"/>
        </a:p>
      </dgm:t>
    </dgm:pt>
    <dgm:pt modelId="{10427A34-4078-4A8E-B8DA-C8E1713DA9E6}">
      <dgm:prSet/>
      <dgm:spPr/>
      <dgm:t>
        <a:bodyPr/>
        <a:lstStyle/>
        <a:p>
          <a:r>
            <a:rPr lang="en-US" dirty="0"/>
            <a:t>High-risk areas or locations with large, daily fluctuations in demand may necessitate multiple tests to determine the minimum flow available</a:t>
          </a:r>
        </a:p>
      </dgm:t>
    </dgm:pt>
    <dgm:pt modelId="{00FE5049-1EF7-4906-8584-FB0A139E77B2}" type="parTrans" cxnId="{BD37EC31-4190-4103-99F4-4FCD20972C71}">
      <dgm:prSet/>
      <dgm:spPr/>
      <dgm:t>
        <a:bodyPr/>
        <a:lstStyle/>
        <a:p>
          <a:endParaRPr lang="en-US"/>
        </a:p>
      </dgm:t>
    </dgm:pt>
    <dgm:pt modelId="{487602AD-9085-4DF4-B448-3343560B7B74}" type="sibTrans" cxnId="{BD37EC31-4190-4103-99F4-4FCD20972C71}">
      <dgm:prSet/>
      <dgm:spPr/>
      <dgm:t>
        <a:bodyPr/>
        <a:lstStyle/>
        <a:p>
          <a:endParaRPr lang="en-US"/>
        </a:p>
      </dgm:t>
    </dgm:pt>
    <dgm:pt modelId="{29D4505E-20C9-4227-B092-5B8EC4C6CEE6}" type="pres">
      <dgm:prSet presAssocID="{D4DB0B8C-A91D-42E1-B733-96B398C59F53}" presName="linear" presStyleCnt="0">
        <dgm:presLayoutVars>
          <dgm:animLvl val="lvl"/>
          <dgm:resizeHandles val="exact"/>
        </dgm:presLayoutVars>
      </dgm:prSet>
      <dgm:spPr/>
      <dgm:t>
        <a:bodyPr/>
        <a:lstStyle/>
        <a:p>
          <a:endParaRPr lang="en-US"/>
        </a:p>
      </dgm:t>
    </dgm:pt>
    <dgm:pt modelId="{29DCF37E-0158-4075-A57A-2F67116CA958}" type="pres">
      <dgm:prSet presAssocID="{B6367AEA-98EB-453E-A9D0-FB808B6F39B2}" presName="parentText" presStyleLbl="node1" presStyleIdx="0" presStyleCnt="3">
        <dgm:presLayoutVars>
          <dgm:chMax val="0"/>
          <dgm:bulletEnabled val="1"/>
        </dgm:presLayoutVars>
      </dgm:prSet>
      <dgm:spPr/>
      <dgm:t>
        <a:bodyPr/>
        <a:lstStyle/>
        <a:p>
          <a:endParaRPr lang="en-US"/>
        </a:p>
      </dgm:t>
    </dgm:pt>
    <dgm:pt modelId="{4BFB7729-9030-458B-8111-C68764623C1E}" type="pres">
      <dgm:prSet presAssocID="{BA6FB8D0-D38F-49A4-AF9B-530580C277E9}" presName="spacer" presStyleCnt="0"/>
      <dgm:spPr/>
      <dgm:t>
        <a:bodyPr/>
        <a:lstStyle/>
        <a:p>
          <a:endParaRPr lang="en-US"/>
        </a:p>
      </dgm:t>
    </dgm:pt>
    <dgm:pt modelId="{C33ECE9E-2475-465D-BDBF-8465D6040221}" type="pres">
      <dgm:prSet presAssocID="{E0274E68-B11C-4F5C-B12C-11377AE304EC}" presName="parentText" presStyleLbl="node1" presStyleIdx="1" presStyleCnt="3">
        <dgm:presLayoutVars>
          <dgm:chMax val="0"/>
          <dgm:bulletEnabled val="1"/>
        </dgm:presLayoutVars>
      </dgm:prSet>
      <dgm:spPr/>
      <dgm:t>
        <a:bodyPr/>
        <a:lstStyle/>
        <a:p>
          <a:endParaRPr lang="en-US"/>
        </a:p>
      </dgm:t>
    </dgm:pt>
    <dgm:pt modelId="{CFE64E13-1973-4780-844D-A4F712E172E7}" type="pres">
      <dgm:prSet presAssocID="{6FBC2241-EFEA-4754-8679-CE68E369C764}" presName="spacer" presStyleCnt="0"/>
      <dgm:spPr/>
      <dgm:t>
        <a:bodyPr/>
        <a:lstStyle/>
        <a:p>
          <a:endParaRPr lang="en-US"/>
        </a:p>
      </dgm:t>
    </dgm:pt>
    <dgm:pt modelId="{2717B41C-71D2-4E87-AAAB-1AF71BB2A911}" type="pres">
      <dgm:prSet presAssocID="{10427A34-4078-4A8E-B8DA-C8E1713DA9E6}" presName="parentText" presStyleLbl="node1" presStyleIdx="2" presStyleCnt="3">
        <dgm:presLayoutVars>
          <dgm:chMax val="0"/>
          <dgm:bulletEnabled val="1"/>
        </dgm:presLayoutVars>
      </dgm:prSet>
      <dgm:spPr/>
      <dgm:t>
        <a:bodyPr/>
        <a:lstStyle/>
        <a:p>
          <a:endParaRPr lang="en-US"/>
        </a:p>
      </dgm:t>
    </dgm:pt>
  </dgm:ptLst>
  <dgm:cxnLst>
    <dgm:cxn modelId="{DDE600F3-A65C-489F-BF56-71060E5767F7}" type="presOf" srcId="{B6367AEA-98EB-453E-A9D0-FB808B6F39B2}" destId="{29DCF37E-0158-4075-A57A-2F67116CA958}" srcOrd="0" destOrd="0" presId="urn:microsoft.com/office/officeart/2005/8/layout/vList2"/>
    <dgm:cxn modelId="{FF721341-3C0D-4793-8EE1-2E9D56792733}" type="presOf" srcId="{E0274E68-B11C-4F5C-B12C-11377AE304EC}" destId="{C33ECE9E-2475-465D-BDBF-8465D6040221}" srcOrd="0" destOrd="0" presId="urn:microsoft.com/office/officeart/2005/8/layout/vList2"/>
    <dgm:cxn modelId="{2B2BFEEF-32C8-4BA2-BCEA-D95224643A05}" type="presOf" srcId="{10427A34-4078-4A8E-B8DA-C8E1713DA9E6}" destId="{2717B41C-71D2-4E87-AAAB-1AF71BB2A911}" srcOrd="0" destOrd="0" presId="urn:microsoft.com/office/officeart/2005/8/layout/vList2"/>
    <dgm:cxn modelId="{88CFD101-A509-47B2-9584-746CCE3A4EBE}" srcId="{D4DB0B8C-A91D-42E1-B733-96B398C59F53}" destId="{E0274E68-B11C-4F5C-B12C-11377AE304EC}" srcOrd="1" destOrd="0" parTransId="{DCD64D6A-DAB5-472B-B745-E91FEA5790F3}" sibTransId="{6FBC2241-EFEA-4754-8679-CE68E369C764}"/>
    <dgm:cxn modelId="{7BD32C0C-0FB3-4812-986E-F676EAD80B42}" srcId="{D4DB0B8C-A91D-42E1-B733-96B398C59F53}" destId="{B6367AEA-98EB-453E-A9D0-FB808B6F39B2}" srcOrd="0" destOrd="0" parTransId="{DFB696B6-369C-4FDA-AD43-A02BAB20E558}" sibTransId="{BA6FB8D0-D38F-49A4-AF9B-530580C277E9}"/>
    <dgm:cxn modelId="{7D4ECB9A-47DC-4CA6-89B4-9C702D27DAC3}" type="presOf" srcId="{D4DB0B8C-A91D-42E1-B733-96B398C59F53}" destId="{29D4505E-20C9-4227-B092-5B8EC4C6CEE6}" srcOrd="0" destOrd="0" presId="urn:microsoft.com/office/officeart/2005/8/layout/vList2"/>
    <dgm:cxn modelId="{BD37EC31-4190-4103-99F4-4FCD20972C71}" srcId="{D4DB0B8C-A91D-42E1-B733-96B398C59F53}" destId="{10427A34-4078-4A8E-B8DA-C8E1713DA9E6}" srcOrd="2" destOrd="0" parTransId="{00FE5049-1EF7-4906-8584-FB0A139E77B2}" sibTransId="{487602AD-9085-4DF4-B448-3343560B7B74}"/>
    <dgm:cxn modelId="{3E471F25-E87B-47A1-BF58-E4B41B52B723}" type="presParOf" srcId="{29D4505E-20C9-4227-B092-5B8EC4C6CEE6}" destId="{29DCF37E-0158-4075-A57A-2F67116CA958}" srcOrd="0" destOrd="0" presId="urn:microsoft.com/office/officeart/2005/8/layout/vList2"/>
    <dgm:cxn modelId="{A45B4EA5-6050-41E8-960D-1FA24CDED283}" type="presParOf" srcId="{29D4505E-20C9-4227-B092-5B8EC4C6CEE6}" destId="{4BFB7729-9030-458B-8111-C68764623C1E}" srcOrd="1" destOrd="0" presId="urn:microsoft.com/office/officeart/2005/8/layout/vList2"/>
    <dgm:cxn modelId="{292438D5-4265-4A86-BF3C-86EFE3B2CB28}" type="presParOf" srcId="{29D4505E-20C9-4227-B092-5B8EC4C6CEE6}" destId="{C33ECE9E-2475-465D-BDBF-8465D6040221}" srcOrd="2" destOrd="0" presId="urn:microsoft.com/office/officeart/2005/8/layout/vList2"/>
    <dgm:cxn modelId="{197F89FF-CB54-43A5-8C10-22D220BD4F5C}" type="presParOf" srcId="{29D4505E-20C9-4227-B092-5B8EC4C6CEE6}" destId="{CFE64E13-1973-4780-844D-A4F712E172E7}" srcOrd="3" destOrd="0" presId="urn:microsoft.com/office/officeart/2005/8/layout/vList2"/>
    <dgm:cxn modelId="{C3F53B75-3318-4A9D-AB29-38C1CE309130}" type="presParOf" srcId="{29D4505E-20C9-4227-B092-5B8EC4C6CEE6}" destId="{2717B41C-71D2-4E87-AAAB-1AF71BB2A91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D4DB0B8C-A91D-42E1-B733-96B398C59F5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B6367AEA-98EB-453E-A9D0-FB808B6F39B2}">
      <dgm:prSet phldrT="[Text]" custT="1"/>
      <dgm:spPr/>
      <dgm:t>
        <a:bodyPr/>
        <a:lstStyle/>
        <a:p>
          <a:r>
            <a:rPr lang="en-US" sz="2400" dirty="0"/>
            <a:t>20 psi (140 kPa)</a:t>
          </a:r>
          <a:endParaRPr lang="en-US" sz="2400" b="0" dirty="0"/>
        </a:p>
      </dgm:t>
    </dgm:pt>
    <dgm:pt modelId="{DFB696B6-369C-4FDA-AD43-A02BAB20E558}" type="parTrans" cxnId="{7BD32C0C-0FB3-4812-986E-F676EAD80B42}">
      <dgm:prSet/>
      <dgm:spPr/>
      <dgm:t>
        <a:bodyPr/>
        <a:lstStyle/>
        <a:p>
          <a:endParaRPr lang="en-US"/>
        </a:p>
      </dgm:t>
    </dgm:pt>
    <dgm:pt modelId="{BA6FB8D0-D38F-49A4-AF9B-530580C277E9}" type="sibTrans" cxnId="{7BD32C0C-0FB3-4812-986E-F676EAD80B42}">
      <dgm:prSet/>
      <dgm:spPr/>
      <dgm:t>
        <a:bodyPr/>
        <a:lstStyle/>
        <a:p>
          <a:endParaRPr lang="en-US"/>
        </a:p>
      </dgm:t>
    </dgm:pt>
    <dgm:pt modelId="{38B62C5F-BDF3-4FF1-B799-B95D520E29CE}">
      <dgm:prSet phldrT="[Text]" custT="1"/>
      <dgm:spPr>
        <a:solidFill>
          <a:schemeClr val="accent6">
            <a:lumMod val="50000"/>
          </a:schemeClr>
        </a:solidFill>
      </dgm:spPr>
      <dgm:t>
        <a:bodyPr/>
        <a:lstStyle/>
        <a:p>
          <a:r>
            <a:rPr lang="en-US" sz="2400" dirty="0"/>
            <a:t>Established by fire protection engineers</a:t>
          </a:r>
          <a:endParaRPr lang="en-US" sz="2400" b="0" dirty="0"/>
        </a:p>
      </dgm:t>
    </dgm:pt>
    <dgm:pt modelId="{BA08200E-1B1B-492B-B245-193C42745041}" type="parTrans" cxnId="{BE0DE331-A04D-4423-AD0F-CDCE40703FC7}">
      <dgm:prSet/>
      <dgm:spPr/>
      <dgm:t>
        <a:bodyPr/>
        <a:lstStyle/>
        <a:p>
          <a:endParaRPr lang="en-US"/>
        </a:p>
      </dgm:t>
    </dgm:pt>
    <dgm:pt modelId="{4E7C814A-A012-45AD-A9F6-30A1DB759D88}" type="sibTrans" cxnId="{BE0DE331-A04D-4423-AD0F-CDCE40703FC7}">
      <dgm:prSet/>
      <dgm:spPr/>
      <dgm:t>
        <a:bodyPr/>
        <a:lstStyle/>
        <a:p>
          <a:endParaRPr lang="en-US"/>
        </a:p>
      </dgm:t>
    </dgm:pt>
    <dgm:pt modelId="{FB0A2385-5B33-48A7-964D-3AEB33ED9FA4}" type="pres">
      <dgm:prSet presAssocID="{D4DB0B8C-A91D-42E1-B733-96B398C59F53}" presName="diagram" presStyleCnt="0">
        <dgm:presLayoutVars>
          <dgm:dir/>
          <dgm:resizeHandles val="exact"/>
        </dgm:presLayoutVars>
      </dgm:prSet>
      <dgm:spPr/>
      <dgm:t>
        <a:bodyPr/>
        <a:lstStyle/>
        <a:p>
          <a:endParaRPr lang="en-US"/>
        </a:p>
      </dgm:t>
    </dgm:pt>
    <dgm:pt modelId="{B4709FE9-13CB-4EBC-B6D0-D164B6F9AA98}" type="pres">
      <dgm:prSet presAssocID="{B6367AEA-98EB-453E-A9D0-FB808B6F39B2}" presName="node" presStyleLbl="node1" presStyleIdx="0" presStyleCnt="2">
        <dgm:presLayoutVars>
          <dgm:bulletEnabled val="1"/>
        </dgm:presLayoutVars>
      </dgm:prSet>
      <dgm:spPr/>
      <dgm:t>
        <a:bodyPr/>
        <a:lstStyle/>
        <a:p>
          <a:endParaRPr lang="en-US"/>
        </a:p>
      </dgm:t>
    </dgm:pt>
    <dgm:pt modelId="{15ECE643-A611-4F98-A858-8FB887F3A6DA}" type="pres">
      <dgm:prSet presAssocID="{BA6FB8D0-D38F-49A4-AF9B-530580C277E9}" presName="sibTrans" presStyleCnt="0"/>
      <dgm:spPr/>
    </dgm:pt>
    <dgm:pt modelId="{8707EF23-447C-4767-92DC-86C7AF50268F}" type="pres">
      <dgm:prSet presAssocID="{38B62C5F-BDF3-4FF1-B799-B95D520E29CE}" presName="node" presStyleLbl="node1" presStyleIdx="1" presStyleCnt="2">
        <dgm:presLayoutVars>
          <dgm:bulletEnabled val="1"/>
        </dgm:presLayoutVars>
      </dgm:prSet>
      <dgm:spPr/>
      <dgm:t>
        <a:bodyPr/>
        <a:lstStyle/>
        <a:p>
          <a:endParaRPr lang="en-US"/>
        </a:p>
      </dgm:t>
    </dgm:pt>
  </dgm:ptLst>
  <dgm:cxnLst>
    <dgm:cxn modelId="{BB59018E-03DD-459B-9203-C872A2AE7F30}" type="presOf" srcId="{D4DB0B8C-A91D-42E1-B733-96B398C59F53}" destId="{FB0A2385-5B33-48A7-964D-3AEB33ED9FA4}" srcOrd="0" destOrd="0" presId="urn:microsoft.com/office/officeart/2005/8/layout/default"/>
    <dgm:cxn modelId="{2C514B9A-BC43-4751-8A8D-026DCB664277}" type="presOf" srcId="{38B62C5F-BDF3-4FF1-B799-B95D520E29CE}" destId="{8707EF23-447C-4767-92DC-86C7AF50268F}" srcOrd="0" destOrd="0" presId="urn:microsoft.com/office/officeart/2005/8/layout/default"/>
    <dgm:cxn modelId="{BE0DE331-A04D-4423-AD0F-CDCE40703FC7}" srcId="{D4DB0B8C-A91D-42E1-B733-96B398C59F53}" destId="{38B62C5F-BDF3-4FF1-B799-B95D520E29CE}" srcOrd="1" destOrd="0" parTransId="{BA08200E-1B1B-492B-B245-193C42745041}" sibTransId="{4E7C814A-A012-45AD-A9F6-30A1DB759D88}"/>
    <dgm:cxn modelId="{672686FF-1C31-492A-82E5-03D310AD8A22}" type="presOf" srcId="{B6367AEA-98EB-453E-A9D0-FB808B6F39B2}" destId="{B4709FE9-13CB-4EBC-B6D0-D164B6F9AA98}" srcOrd="0" destOrd="0" presId="urn:microsoft.com/office/officeart/2005/8/layout/default"/>
    <dgm:cxn modelId="{7BD32C0C-0FB3-4812-986E-F676EAD80B42}" srcId="{D4DB0B8C-A91D-42E1-B733-96B398C59F53}" destId="{B6367AEA-98EB-453E-A9D0-FB808B6F39B2}" srcOrd="0" destOrd="0" parTransId="{DFB696B6-369C-4FDA-AD43-A02BAB20E558}" sibTransId="{BA6FB8D0-D38F-49A4-AF9B-530580C277E9}"/>
    <dgm:cxn modelId="{4EE1153C-D369-4D44-8591-8147F8275A7C}" type="presParOf" srcId="{FB0A2385-5B33-48A7-964D-3AEB33ED9FA4}" destId="{B4709FE9-13CB-4EBC-B6D0-D164B6F9AA98}" srcOrd="0" destOrd="0" presId="urn:microsoft.com/office/officeart/2005/8/layout/default"/>
    <dgm:cxn modelId="{A6BDB8DE-3408-4D18-B7AF-B5AAF53BAFE4}" type="presParOf" srcId="{FB0A2385-5B33-48A7-964D-3AEB33ED9FA4}" destId="{15ECE643-A611-4F98-A858-8FB887F3A6DA}" srcOrd="1" destOrd="0" presId="urn:microsoft.com/office/officeart/2005/8/layout/default"/>
    <dgm:cxn modelId="{711DCE93-454A-4F0D-9BFA-75D0EA3CF235}" type="presParOf" srcId="{FB0A2385-5B33-48A7-964D-3AEB33ED9FA4}" destId="{8707EF23-447C-4767-92DC-86C7AF50268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4DB0B8C-A91D-42E1-B733-96B398C59F5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6367AEA-98EB-453E-A9D0-FB808B6F39B2}">
      <dgm:prSet phldrT="[Text]" custT="1"/>
      <dgm:spPr/>
      <dgm:t>
        <a:bodyPr/>
        <a:lstStyle/>
        <a:p>
          <a:r>
            <a:rPr lang="en-US" sz="2400" b="0" dirty="0"/>
            <a:t>Enough pressure to overcome friction </a:t>
          </a:r>
          <a:r>
            <a:rPr lang="en-US" sz="2400" b="0" dirty="0" smtClean="0"/>
            <a:t>inside</a:t>
          </a:r>
          <a:endParaRPr lang="en-US" sz="2400" b="0" dirty="0"/>
        </a:p>
      </dgm:t>
    </dgm:pt>
    <dgm:pt modelId="{DFB696B6-369C-4FDA-AD43-A02BAB20E558}" type="parTrans" cxnId="{7BD32C0C-0FB3-4812-986E-F676EAD80B42}">
      <dgm:prSet/>
      <dgm:spPr/>
      <dgm:t>
        <a:bodyPr/>
        <a:lstStyle/>
        <a:p>
          <a:endParaRPr lang="en-US"/>
        </a:p>
      </dgm:t>
    </dgm:pt>
    <dgm:pt modelId="{BA6FB8D0-D38F-49A4-AF9B-530580C277E9}" type="sibTrans" cxnId="{7BD32C0C-0FB3-4812-986E-F676EAD80B42}">
      <dgm:prSet/>
      <dgm:spPr/>
      <dgm:t>
        <a:bodyPr/>
        <a:lstStyle/>
        <a:p>
          <a:endParaRPr lang="en-US"/>
        </a:p>
      </dgm:t>
    </dgm:pt>
    <dgm:pt modelId="{6A37C75F-9F60-45AC-AAEF-CF01B6CB3B40}">
      <dgm:prSet custT="1"/>
      <dgm:spPr/>
      <dgm:t>
        <a:bodyPr/>
        <a:lstStyle/>
        <a:p>
          <a:r>
            <a:rPr lang="x-none" sz="2400" b="0" u="none"/>
            <a:t>Short 6-inch (150 mm) branch pipe</a:t>
          </a:r>
          <a:endParaRPr lang="en-US" sz="2400" b="0" u="none" dirty="0"/>
        </a:p>
      </dgm:t>
    </dgm:pt>
    <dgm:pt modelId="{21C68D3D-F552-4F47-88F7-8C0A77E10780}" type="parTrans" cxnId="{D41C084D-AAF5-462A-B5C1-7F123B6F5B51}">
      <dgm:prSet/>
      <dgm:spPr/>
      <dgm:t>
        <a:bodyPr/>
        <a:lstStyle/>
        <a:p>
          <a:endParaRPr lang="en-US"/>
        </a:p>
      </dgm:t>
    </dgm:pt>
    <dgm:pt modelId="{1214A2BD-5047-42D9-988A-51D37DEAED84}" type="sibTrans" cxnId="{D41C084D-AAF5-462A-B5C1-7F123B6F5B51}">
      <dgm:prSet/>
      <dgm:spPr/>
      <dgm:t>
        <a:bodyPr/>
        <a:lstStyle/>
        <a:p>
          <a:endParaRPr lang="en-US"/>
        </a:p>
      </dgm:t>
    </dgm:pt>
    <dgm:pt modelId="{635AFC28-87EA-4396-99B9-6AE3CC777CA3}">
      <dgm:prSet custT="1"/>
      <dgm:spPr/>
      <dgm:t>
        <a:bodyPr/>
        <a:lstStyle/>
        <a:p>
          <a:r>
            <a:rPr lang="x-none" sz="2400" b="0" u="none"/>
            <a:t>Hydrant</a:t>
          </a:r>
          <a:endParaRPr lang="en-US" sz="2400" b="0" u="none" dirty="0"/>
        </a:p>
      </dgm:t>
    </dgm:pt>
    <dgm:pt modelId="{7C5C0EEB-C59A-4691-BCC7-7C11692BD3F3}" type="parTrans" cxnId="{EA887768-278C-43FD-B172-507D6D0F5B6F}">
      <dgm:prSet/>
      <dgm:spPr/>
      <dgm:t>
        <a:bodyPr/>
        <a:lstStyle/>
        <a:p>
          <a:endParaRPr lang="en-US"/>
        </a:p>
      </dgm:t>
    </dgm:pt>
    <dgm:pt modelId="{51DF8ED8-87BE-4516-B33E-D7AC1C5C1A2D}" type="sibTrans" cxnId="{EA887768-278C-43FD-B172-507D6D0F5B6F}">
      <dgm:prSet/>
      <dgm:spPr/>
      <dgm:t>
        <a:bodyPr/>
        <a:lstStyle/>
        <a:p>
          <a:endParaRPr lang="en-US"/>
        </a:p>
      </dgm:t>
    </dgm:pt>
    <dgm:pt modelId="{A5D6D7C4-5243-4AE0-ACF7-7D0C6EFF7931}">
      <dgm:prSet custT="1"/>
      <dgm:spPr/>
      <dgm:t>
        <a:bodyPr/>
        <a:lstStyle/>
        <a:p>
          <a:r>
            <a:rPr lang="x-none" sz="2400" b="0" u="none"/>
            <a:t>Apparatus intake hose</a:t>
          </a:r>
          <a:endParaRPr lang="en-US" sz="2400" b="0" u="none" dirty="0"/>
        </a:p>
      </dgm:t>
    </dgm:pt>
    <dgm:pt modelId="{6B8FCE6B-0017-43C1-8720-03C02E2568ED}" type="parTrans" cxnId="{31BE52BA-6576-4943-A3B9-9CEC34C8E9AB}">
      <dgm:prSet/>
      <dgm:spPr/>
      <dgm:t>
        <a:bodyPr/>
        <a:lstStyle/>
        <a:p>
          <a:endParaRPr lang="en-US"/>
        </a:p>
      </dgm:t>
    </dgm:pt>
    <dgm:pt modelId="{E16F3D0B-C6C7-49A2-B67E-AEECDE678CB9}" type="sibTrans" cxnId="{31BE52BA-6576-4943-A3B9-9CEC34C8E9AB}">
      <dgm:prSet/>
      <dgm:spPr/>
      <dgm:t>
        <a:bodyPr/>
        <a:lstStyle/>
        <a:p>
          <a:endParaRPr lang="en-US"/>
        </a:p>
      </dgm:t>
    </dgm:pt>
    <dgm:pt modelId="{EC0EC355-9E36-4822-8792-EF92FF0A64F6}" type="pres">
      <dgm:prSet presAssocID="{D4DB0B8C-A91D-42E1-B733-96B398C59F53}" presName="linear" presStyleCnt="0">
        <dgm:presLayoutVars>
          <dgm:dir/>
          <dgm:animLvl val="lvl"/>
          <dgm:resizeHandles val="exact"/>
        </dgm:presLayoutVars>
      </dgm:prSet>
      <dgm:spPr/>
      <dgm:t>
        <a:bodyPr/>
        <a:lstStyle/>
        <a:p>
          <a:endParaRPr lang="en-US"/>
        </a:p>
      </dgm:t>
    </dgm:pt>
    <dgm:pt modelId="{27A5EDCD-78BB-4459-AC34-E62F45944743}" type="pres">
      <dgm:prSet presAssocID="{B6367AEA-98EB-453E-A9D0-FB808B6F39B2}" presName="parentLin" presStyleCnt="0"/>
      <dgm:spPr/>
    </dgm:pt>
    <dgm:pt modelId="{6A5C7476-350B-46BA-AA33-F2AC87058A8A}" type="pres">
      <dgm:prSet presAssocID="{B6367AEA-98EB-453E-A9D0-FB808B6F39B2}" presName="parentLeftMargin" presStyleLbl="node1" presStyleIdx="0" presStyleCnt="1"/>
      <dgm:spPr/>
      <dgm:t>
        <a:bodyPr/>
        <a:lstStyle/>
        <a:p>
          <a:endParaRPr lang="en-US"/>
        </a:p>
      </dgm:t>
    </dgm:pt>
    <dgm:pt modelId="{034ADE0F-8974-4C5E-9AEE-55E66DDCE71B}" type="pres">
      <dgm:prSet presAssocID="{B6367AEA-98EB-453E-A9D0-FB808B6F39B2}" presName="parentText" presStyleLbl="node1" presStyleIdx="0" presStyleCnt="1" custScaleX="714460">
        <dgm:presLayoutVars>
          <dgm:chMax val="0"/>
          <dgm:bulletEnabled val="1"/>
        </dgm:presLayoutVars>
      </dgm:prSet>
      <dgm:spPr/>
      <dgm:t>
        <a:bodyPr/>
        <a:lstStyle/>
        <a:p>
          <a:endParaRPr lang="en-US"/>
        </a:p>
      </dgm:t>
    </dgm:pt>
    <dgm:pt modelId="{F38FF4EE-25EE-4826-9D1B-16942AC5C86E}" type="pres">
      <dgm:prSet presAssocID="{B6367AEA-98EB-453E-A9D0-FB808B6F39B2}" presName="negativeSpace" presStyleCnt="0"/>
      <dgm:spPr/>
    </dgm:pt>
    <dgm:pt modelId="{AF4A0E46-99DB-4E00-9992-7BB3B5E1B6C1}" type="pres">
      <dgm:prSet presAssocID="{B6367AEA-98EB-453E-A9D0-FB808B6F39B2}" presName="childText" presStyleLbl="conFgAcc1" presStyleIdx="0" presStyleCnt="1">
        <dgm:presLayoutVars>
          <dgm:bulletEnabled val="1"/>
        </dgm:presLayoutVars>
      </dgm:prSet>
      <dgm:spPr/>
      <dgm:t>
        <a:bodyPr/>
        <a:lstStyle/>
        <a:p>
          <a:endParaRPr lang="en-US"/>
        </a:p>
      </dgm:t>
    </dgm:pt>
  </dgm:ptLst>
  <dgm:cxnLst>
    <dgm:cxn modelId="{416EE7EE-091C-4EAF-9FD4-BAC069A56A3F}" type="presOf" srcId="{6A37C75F-9F60-45AC-AAEF-CF01B6CB3B40}" destId="{AF4A0E46-99DB-4E00-9992-7BB3B5E1B6C1}" srcOrd="0" destOrd="0" presId="urn:microsoft.com/office/officeart/2005/8/layout/list1"/>
    <dgm:cxn modelId="{4B8CB3E1-C6F3-43A2-BBBB-D556478386F5}" type="presOf" srcId="{D4DB0B8C-A91D-42E1-B733-96B398C59F53}" destId="{EC0EC355-9E36-4822-8792-EF92FF0A64F6}" srcOrd="0" destOrd="0" presId="urn:microsoft.com/office/officeart/2005/8/layout/list1"/>
    <dgm:cxn modelId="{6D27E8F9-16EA-44B2-AE0E-DEE02E8D9FEC}" type="presOf" srcId="{B6367AEA-98EB-453E-A9D0-FB808B6F39B2}" destId="{034ADE0F-8974-4C5E-9AEE-55E66DDCE71B}" srcOrd="1" destOrd="0" presId="urn:microsoft.com/office/officeart/2005/8/layout/list1"/>
    <dgm:cxn modelId="{7BD32C0C-0FB3-4812-986E-F676EAD80B42}" srcId="{D4DB0B8C-A91D-42E1-B733-96B398C59F53}" destId="{B6367AEA-98EB-453E-A9D0-FB808B6F39B2}" srcOrd="0" destOrd="0" parTransId="{DFB696B6-369C-4FDA-AD43-A02BAB20E558}" sibTransId="{BA6FB8D0-D38F-49A4-AF9B-530580C277E9}"/>
    <dgm:cxn modelId="{7BBD5E1E-93B9-4ABE-8FCA-DF31171CBCD3}" type="presOf" srcId="{635AFC28-87EA-4396-99B9-6AE3CC777CA3}" destId="{AF4A0E46-99DB-4E00-9992-7BB3B5E1B6C1}" srcOrd="0" destOrd="1" presId="urn:microsoft.com/office/officeart/2005/8/layout/list1"/>
    <dgm:cxn modelId="{D41C084D-AAF5-462A-B5C1-7F123B6F5B51}" srcId="{B6367AEA-98EB-453E-A9D0-FB808B6F39B2}" destId="{6A37C75F-9F60-45AC-AAEF-CF01B6CB3B40}" srcOrd="0" destOrd="0" parTransId="{21C68D3D-F552-4F47-88F7-8C0A77E10780}" sibTransId="{1214A2BD-5047-42D9-988A-51D37DEAED84}"/>
    <dgm:cxn modelId="{EA887768-278C-43FD-B172-507D6D0F5B6F}" srcId="{B6367AEA-98EB-453E-A9D0-FB808B6F39B2}" destId="{635AFC28-87EA-4396-99B9-6AE3CC777CA3}" srcOrd="1" destOrd="0" parTransId="{7C5C0EEB-C59A-4691-BCC7-7C11692BD3F3}" sibTransId="{51DF8ED8-87BE-4516-B33E-D7AC1C5C1A2D}"/>
    <dgm:cxn modelId="{A9945E8C-90AA-4EB7-A7C7-B867889AB42D}" type="presOf" srcId="{B6367AEA-98EB-453E-A9D0-FB808B6F39B2}" destId="{6A5C7476-350B-46BA-AA33-F2AC87058A8A}" srcOrd="0" destOrd="0" presId="urn:microsoft.com/office/officeart/2005/8/layout/list1"/>
    <dgm:cxn modelId="{B44ECE1A-44BE-427B-93C6-84B0BC011532}" type="presOf" srcId="{A5D6D7C4-5243-4AE0-ACF7-7D0C6EFF7931}" destId="{AF4A0E46-99DB-4E00-9992-7BB3B5E1B6C1}" srcOrd="0" destOrd="2" presId="urn:microsoft.com/office/officeart/2005/8/layout/list1"/>
    <dgm:cxn modelId="{31BE52BA-6576-4943-A3B9-9CEC34C8E9AB}" srcId="{B6367AEA-98EB-453E-A9D0-FB808B6F39B2}" destId="{A5D6D7C4-5243-4AE0-ACF7-7D0C6EFF7931}" srcOrd="2" destOrd="0" parTransId="{6B8FCE6B-0017-43C1-8720-03C02E2568ED}" sibTransId="{E16F3D0B-C6C7-49A2-B67E-AEECDE678CB9}"/>
    <dgm:cxn modelId="{3EF78515-F732-433B-AD27-CAFBFB6018A0}" type="presParOf" srcId="{EC0EC355-9E36-4822-8792-EF92FF0A64F6}" destId="{27A5EDCD-78BB-4459-AC34-E62F45944743}" srcOrd="0" destOrd="0" presId="urn:microsoft.com/office/officeart/2005/8/layout/list1"/>
    <dgm:cxn modelId="{759517D9-C81E-4B2F-9526-55F0C5CD8A91}" type="presParOf" srcId="{27A5EDCD-78BB-4459-AC34-E62F45944743}" destId="{6A5C7476-350B-46BA-AA33-F2AC87058A8A}" srcOrd="0" destOrd="0" presId="urn:microsoft.com/office/officeart/2005/8/layout/list1"/>
    <dgm:cxn modelId="{BD5C3B50-1E73-4E34-B1F8-F7BA4E0CF106}" type="presParOf" srcId="{27A5EDCD-78BB-4459-AC34-E62F45944743}" destId="{034ADE0F-8974-4C5E-9AEE-55E66DDCE71B}" srcOrd="1" destOrd="0" presId="urn:microsoft.com/office/officeart/2005/8/layout/list1"/>
    <dgm:cxn modelId="{6BA60E55-2FC8-4308-A39D-6B106D3B78F7}" type="presParOf" srcId="{EC0EC355-9E36-4822-8792-EF92FF0A64F6}" destId="{F38FF4EE-25EE-4826-9D1B-16942AC5C86E}" srcOrd="1" destOrd="0" presId="urn:microsoft.com/office/officeart/2005/8/layout/list1"/>
    <dgm:cxn modelId="{C3B600D5-36B2-46B5-BFF7-E7F244004EAB}" type="presParOf" srcId="{EC0EC355-9E36-4822-8792-EF92FF0A64F6}" destId="{AF4A0E46-99DB-4E00-9992-7BB3B5E1B6C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D4DB0B8C-A91D-42E1-B733-96B398C59F5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6367AEA-98EB-453E-A9D0-FB808B6F39B2}">
      <dgm:prSet phldrT="[Text]" custT="1"/>
      <dgm:spPr/>
      <dgm:t>
        <a:bodyPr/>
        <a:lstStyle/>
        <a:p>
          <a:pPr algn="ctr"/>
          <a:r>
            <a:rPr lang="en-US" sz="2400" b="0" dirty="0"/>
            <a:t>The Environmental Protection Agency (EPA) and many state health departments require the 20 psi (140 kPa) minimum to prevent external ground (surface) water or other contaminants and pollutants from being drawn into the distribution system at pipe connection points</a:t>
          </a:r>
        </a:p>
      </dgm:t>
    </dgm:pt>
    <dgm:pt modelId="{DFB696B6-369C-4FDA-AD43-A02BAB20E558}" type="parTrans" cxnId="{7BD32C0C-0FB3-4812-986E-F676EAD80B42}">
      <dgm:prSet/>
      <dgm:spPr/>
      <dgm:t>
        <a:bodyPr/>
        <a:lstStyle/>
        <a:p>
          <a:pPr algn="ctr"/>
          <a:endParaRPr lang="en-US"/>
        </a:p>
      </dgm:t>
    </dgm:pt>
    <dgm:pt modelId="{BA6FB8D0-D38F-49A4-AF9B-530580C277E9}" type="sibTrans" cxnId="{7BD32C0C-0FB3-4812-986E-F676EAD80B42}">
      <dgm:prSet/>
      <dgm:spPr/>
      <dgm:t>
        <a:bodyPr/>
        <a:lstStyle/>
        <a:p>
          <a:pPr algn="ctr"/>
          <a:endParaRPr lang="en-US"/>
        </a:p>
      </dgm:t>
    </dgm:pt>
    <dgm:pt modelId="{0E2EE2B8-D954-4E27-B711-0DE51781F4A8}" type="pres">
      <dgm:prSet presAssocID="{D4DB0B8C-A91D-42E1-B733-96B398C59F53}" presName="linear" presStyleCnt="0">
        <dgm:presLayoutVars>
          <dgm:animLvl val="lvl"/>
          <dgm:resizeHandles val="exact"/>
        </dgm:presLayoutVars>
      </dgm:prSet>
      <dgm:spPr/>
      <dgm:t>
        <a:bodyPr/>
        <a:lstStyle/>
        <a:p>
          <a:endParaRPr lang="en-US"/>
        </a:p>
      </dgm:t>
    </dgm:pt>
    <dgm:pt modelId="{86DAA92A-D9EE-4B22-9D0A-03EEEFFAC6D1}" type="pres">
      <dgm:prSet presAssocID="{B6367AEA-98EB-453E-A9D0-FB808B6F39B2}" presName="parentText" presStyleLbl="node1" presStyleIdx="0" presStyleCnt="1">
        <dgm:presLayoutVars>
          <dgm:chMax val="0"/>
          <dgm:bulletEnabled val="1"/>
        </dgm:presLayoutVars>
      </dgm:prSet>
      <dgm:spPr/>
      <dgm:t>
        <a:bodyPr/>
        <a:lstStyle/>
        <a:p>
          <a:endParaRPr lang="en-US"/>
        </a:p>
      </dgm:t>
    </dgm:pt>
  </dgm:ptLst>
  <dgm:cxnLst>
    <dgm:cxn modelId="{4D11E094-9105-4035-8002-49F8835B744E}" type="presOf" srcId="{B6367AEA-98EB-453E-A9D0-FB808B6F39B2}" destId="{86DAA92A-D9EE-4B22-9D0A-03EEEFFAC6D1}" srcOrd="0" destOrd="0" presId="urn:microsoft.com/office/officeart/2005/8/layout/vList2"/>
    <dgm:cxn modelId="{BE982296-8204-449D-B5BC-BE66B0F4519C}" type="presOf" srcId="{D4DB0B8C-A91D-42E1-B733-96B398C59F53}" destId="{0E2EE2B8-D954-4E27-B711-0DE51781F4A8}" srcOrd="0" destOrd="0" presId="urn:microsoft.com/office/officeart/2005/8/layout/vList2"/>
    <dgm:cxn modelId="{7BD32C0C-0FB3-4812-986E-F676EAD80B42}" srcId="{D4DB0B8C-A91D-42E1-B733-96B398C59F53}" destId="{B6367AEA-98EB-453E-A9D0-FB808B6F39B2}" srcOrd="0" destOrd="0" parTransId="{DFB696B6-369C-4FDA-AD43-A02BAB20E558}" sibTransId="{BA6FB8D0-D38F-49A4-AF9B-530580C277E9}"/>
    <dgm:cxn modelId="{696065CD-66A2-4F06-99EC-7386C910F26E}" type="presParOf" srcId="{0E2EE2B8-D954-4E27-B711-0DE51781F4A8}" destId="{86DAA92A-D9EE-4B22-9D0A-03EEEFFAC6D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D4DB0B8C-A91D-42E1-B733-96B398C59F53}"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B6367AEA-98EB-453E-A9D0-FB808B6F39B2}">
      <dgm:prSet phldrT="[Text]" custT="1"/>
      <dgm:spPr/>
      <dgm:t>
        <a:bodyPr/>
        <a:lstStyle/>
        <a:p>
          <a:pPr algn="l"/>
          <a:r>
            <a:rPr lang="en-US" sz="2400" b="0" dirty="0"/>
            <a:t>Can collapse a water main</a:t>
          </a:r>
        </a:p>
      </dgm:t>
    </dgm:pt>
    <dgm:pt modelId="{DFB696B6-369C-4FDA-AD43-A02BAB20E558}" type="parTrans" cxnId="{7BD32C0C-0FB3-4812-986E-F676EAD80B42}">
      <dgm:prSet/>
      <dgm:spPr/>
      <dgm:t>
        <a:bodyPr/>
        <a:lstStyle/>
        <a:p>
          <a:pPr algn="ctr"/>
          <a:endParaRPr lang="en-US"/>
        </a:p>
      </dgm:t>
    </dgm:pt>
    <dgm:pt modelId="{BA6FB8D0-D38F-49A4-AF9B-530580C277E9}" type="sibTrans" cxnId="{7BD32C0C-0FB3-4812-986E-F676EAD80B42}">
      <dgm:prSet/>
      <dgm:spPr/>
      <dgm:t>
        <a:bodyPr/>
        <a:lstStyle/>
        <a:p>
          <a:pPr algn="ctr"/>
          <a:endParaRPr lang="en-US"/>
        </a:p>
      </dgm:t>
    </dgm:pt>
    <dgm:pt modelId="{8A6BBC88-2200-4CB5-AE8D-08DE3D0BD5B3}">
      <dgm:prSet custT="1"/>
      <dgm:spPr/>
      <dgm:t>
        <a:bodyPr/>
        <a:lstStyle/>
        <a:p>
          <a:pPr algn="l"/>
          <a:r>
            <a:rPr lang="en-US" sz="2400" b="0" dirty="0" smtClean="0"/>
            <a:t>Fire </a:t>
          </a:r>
          <a:r>
            <a:rPr lang="en-US" sz="2400" b="0" dirty="0"/>
            <a:t>apparatus operating at a low system pressure may draw the entire capacity of the system at a location</a:t>
          </a:r>
        </a:p>
      </dgm:t>
    </dgm:pt>
    <dgm:pt modelId="{3586DECB-C9F3-4B0A-AFDA-9723068EED8E}" type="parTrans" cxnId="{94599C54-6BB3-400B-A437-4FF5D1E859FF}">
      <dgm:prSet/>
      <dgm:spPr/>
      <dgm:t>
        <a:bodyPr/>
        <a:lstStyle/>
        <a:p>
          <a:endParaRPr lang="en-US"/>
        </a:p>
      </dgm:t>
    </dgm:pt>
    <dgm:pt modelId="{62BF027E-291C-437A-8A00-C6C188D04D4C}" type="sibTrans" cxnId="{94599C54-6BB3-400B-A437-4FF5D1E859FF}">
      <dgm:prSet/>
      <dgm:spPr/>
      <dgm:t>
        <a:bodyPr/>
        <a:lstStyle/>
        <a:p>
          <a:endParaRPr lang="en-US"/>
        </a:p>
      </dgm:t>
    </dgm:pt>
    <dgm:pt modelId="{BB9F5B2F-ED30-4EB1-87CF-2BF3E6EF878D}">
      <dgm:prSet custT="1"/>
      <dgm:spPr/>
      <dgm:t>
        <a:bodyPr/>
        <a:lstStyle/>
        <a:p>
          <a:pPr algn="l"/>
          <a:r>
            <a:rPr lang="en-US" sz="2400" b="0" dirty="0"/>
            <a:t>If a discharge valve is turned off too quickly, a water hammer (sudden surge in pressure) will be generated; may be transferred to the water main, resulting in damaged or broken system components</a:t>
          </a:r>
        </a:p>
      </dgm:t>
    </dgm:pt>
    <dgm:pt modelId="{EE3B0806-E6AD-4084-BB0A-B76E2BF5D437}" type="parTrans" cxnId="{96F0F9C2-174D-470F-846E-A6D5608FD8D9}">
      <dgm:prSet/>
      <dgm:spPr/>
      <dgm:t>
        <a:bodyPr/>
        <a:lstStyle/>
        <a:p>
          <a:endParaRPr lang="en-US"/>
        </a:p>
      </dgm:t>
    </dgm:pt>
    <dgm:pt modelId="{D19BD520-0C5C-4D38-AAD4-8CF12933AF26}" type="sibTrans" cxnId="{96F0F9C2-174D-470F-846E-A6D5608FD8D9}">
      <dgm:prSet/>
      <dgm:spPr/>
      <dgm:t>
        <a:bodyPr/>
        <a:lstStyle/>
        <a:p>
          <a:endParaRPr lang="en-US"/>
        </a:p>
      </dgm:t>
    </dgm:pt>
    <dgm:pt modelId="{096D68A4-5DB2-4A49-96BF-5EBE6A289081}">
      <dgm:prSet phldrT="[Text]" custT="1"/>
      <dgm:spPr/>
      <dgm:t>
        <a:bodyPr/>
        <a:lstStyle/>
        <a:p>
          <a:pPr algn="l"/>
          <a:r>
            <a:rPr lang="en-US" sz="2400" b="0" dirty="0"/>
            <a:t>Can create cavitation (implosion of air pockets drawn into fire pumps connected to the system)</a:t>
          </a:r>
        </a:p>
      </dgm:t>
    </dgm:pt>
    <dgm:pt modelId="{D426FFD9-B98F-49CC-97D6-C4DB85C717E8}" type="parTrans" cxnId="{5A9CA7CD-E0FB-46BD-A586-36FC75855ADE}">
      <dgm:prSet/>
      <dgm:spPr/>
      <dgm:t>
        <a:bodyPr/>
        <a:lstStyle/>
        <a:p>
          <a:endParaRPr lang="en-US"/>
        </a:p>
      </dgm:t>
    </dgm:pt>
    <dgm:pt modelId="{87EAD1AE-01EC-4ACE-A18F-4CA54753F6CC}" type="sibTrans" cxnId="{5A9CA7CD-E0FB-46BD-A586-36FC75855ADE}">
      <dgm:prSet/>
      <dgm:spPr/>
      <dgm:t>
        <a:bodyPr/>
        <a:lstStyle/>
        <a:p>
          <a:endParaRPr lang="en-US"/>
        </a:p>
      </dgm:t>
    </dgm:pt>
    <dgm:pt modelId="{4FADBFE5-36BB-4EE0-B1EF-E115B9E18F17}" type="pres">
      <dgm:prSet presAssocID="{D4DB0B8C-A91D-42E1-B733-96B398C59F53}" presName="vert0" presStyleCnt="0">
        <dgm:presLayoutVars>
          <dgm:dir/>
          <dgm:animOne val="branch"/>
          <dgm:animLvl val="lvl"/>
        </dgm:presLayoutVars>
      </dgm:prSet>
      <dgm:spPr/>
      <dgm:t>
        <a:bodyPr/>
        <a:lstStyle/>
        <a:p>
          <a:endParaRPr lang="en-US"/>
        </a:p>
      </dgm:t>
    </dgm:pt>
    <dgm:pt modelId="{EE2B8B70-5F03-4865-BA22-5E34A227F0C2}" type="pres">
      <dgm:prSet presAssocID="{B6367AEA-98EB-453E-A9D0-FB808B6F39B2}" presName="thickLine" presStyleLbl="alignNode1" presStyleIdx="0" presStyleCnt="4"/>
      <dgm:spPr/>
    </dgm:pt>
    <dgm:pt modelId="{8D8FAE8B-445F-42CD-A3A7-FD0276CBB7C7}" type="pres">
      <dgm:prSet presAssocID="{B6367AEA-98EB-453E-A9D0-FB808B6F39B2}" presName="horz1" presStyleCnt="0"/>
      <dgm:spPr/>
    </dgm:pt>
    <dgm:pt modelId="{0178B850-7F0F-4BEE-8071-DFF6EFA65AF3}" type="pres">
      <dgm:prSet presAssocID="{B6367AEA-98EB-453E-A9D0-FB808B6F39B2}" presName="tx1" presStyleLbl="revTx" presStyleIdx="0" presStyleCnt="4" custScaleY="57377"/>
      <dgm:spPr/>
      <dgm:t>
        <a:bodyPr/>
        <a:lstStyle/>
        <a:p>
          <a:endParaRPr lang="en-US"/>
        </a:p>
      </dgm:t>
    </dgm:pt>
    <dgm:pt modelId="{C38511E4-2ABC-42F3-A731-9E0F51E90EDB}" type="pres">
      <dgm:prSet presAssocID="{B6367AEA-98EB-453E-A9D0-FB808B6F39B2}" presName="vert1" presStyleCnt="0"/>
      <dgm:spPr/>
    </dgm:pt>
    <dgm:pt modelId="{A3C2BA7F-15E2-4659-A50B-BC0DBC19E65E}" type="pres">
      <dgm:prSet presAssocID="{096D68A4-5DB2-4A49-96BF-5EBE6A289081}" presName="thickLine" presStyleLbl="alignNode1" presStyleIdx="1" presStyleCnt="4"/>
      <dgm:spPr/>
    </dgm:pt>
    <dgm:pt modelId="{8A6E5F32-3D1E-4EAD-B947-A95E49CAD756}" type="pres">
      <dgm:prSet presAssocID="{096D68A4-5DB2-4A49-96BF-5EBE6A289081}" presName="horz1" presStyleCnt="0"/>
      <dgm:spPr/>
    </dgm:pt>
    <dgm:pt modelId="{F51B503F-FD59-43AA-ADB5-54398CE59B69}" type="pres">
      <dgm:prSet presAssocID="{096D68A4-5DB2-4A49-96BF-5EBE6A289081}" presName="tx1" presStyleLbl="revTx" presStyleIdx="1" presStyleCnt="4" custScaleY="54734"/>
      <dgm:spPr/>
      <dgm:t>
        <a:bodyPr/>
        <a:lstStyle/>
        <a:p>
          <a:endParaRPr lang="en-US"/>
        </a:p>
      </dgm:t>
    </dgm:pt>
    <dgm:pt modelId="{633BCC88-2984-42A8-91E3-B76B704D0581}" type="pres">
      <dgm:prSet presAssocID="{096D68A4-5DB2-4A49-96BF-5EBE6A289081}" presName="vert1" presStyleCnt="0"/>
      <dgm:spPr/>
    </dgm:pt>
    <dgm:pt modelId="{C70E8BCA-74EC-4D3F-8B00-853E1884CB94}" type="pres">
      <dgm:prSet presAssocID="{8A6BBC88-2200-4CB5-AE8D-08DE3D0BD5B3}" presName="thickLine" presStyleLbl="alignNode1" presStyleIdx="2" presStyleCnt="4"/>
      <dgm:spPr/>
    </dgm:pt>
    <dgm:pt modelId="{0F58B72A-F1F1-47BC-A7DA-216A1D00B449}" type="pres">
      <dgm:prSet presAssocID="{8A6BBC88-2200-4CB5-AE8D-08DE3D0BD5B3}" presName="horz1" presStyleCnt="0"/>
      <dgm:spPr/>
    </dgm:pt>
    <dgm:pt modelId="{DE305579-1D58-4B0E-8188-40E62842A828}" type="pres">
      <dgm:prSet presAssocID="{8A6BBC88-2200-4CB5-AE8D-08DE3D0BD5B3}" presName="tx1" presStyleLbl="revTx" presStyleIdx="2" presStyleCnt="4" custScaleY="54423"/>
      <dgm:spPr/>
      <dgm:t>
        <a:bodyPr/>
        <a:lstStyle/>
        <a:p>
          <a:endParaRPr lang="en-US"/>
        </a:p>
      </dgm:t>
    </dgm:pt>
    <dgm:pt modelId="{2C115412-E667-44E5-A527-252F07FF4BBC}" type="pres">
      <dgm:prSet presAssocID="{8A6BBC88-2200-4CB5-AE8D-08DE3D0BD5B3}" presName="vert1" presStyleCnt="0"/>
      <dgm:spPr/>
    </dgm:pt>
    <dgm:pt modelId="{9931A0F7-57F2-4A53-821E-886D5488A952}" type="pres">
      <dgm:prSet presAssocID="{BB9F5B2F-ED30-4EB1-87CF-2BF3E6EF878D}" presName="thickLine" presStyleLbl="alignNode1" presStyleIdx="3" presStyleCnt="4"/>
      <dgm:spPr/>
    </dgm:pt>
    <dgm:pt modelId="{69410FE8-03C0-4941-AA7D-676C5070577A}" type="pres">
      <dgm:prSet presAssocID="{BB9F5B2F-ED30-4EB1-87CF-2BF3E6EF878D}" presName="horz1" presStyleCnt="0"/>
      <dgm:spPr/>
    </dgm:pt>
    <dgm:pt modelId="{C3CE2CDB-55BB-49B9-9579-F00FDDA24940}" type="pres">
      <dgm:prSet presAssocID="{BB9F5B2F-ED30-4EB1-87CF-2BF3E6EF878D}" presName="tx1" presStyleLbl="revTx" presStyleIdx="3" presStyleCnt="4"/>
      <dgm:spPr/>
      <dgm:t>
        <a:bodyPr/>
        <a:lstStyle/>
        <a:p>
          <a:endParaRPr lang="en-US"/>
        </a:p>
      </dgm:t>
    </dgm:pt>
    <dgm:pt modelId="{669FD426-3437-48D6-934E-FADB238BDBD6}" type="pres">
      <dgm:prSet presAssocID="{BB9F5B2F-ED30-4EB1-87CF-2BF3E6EF878D}" presName="vert1" presStyleCnt="0"/>
      <dgm:spPr/>
    </dgm:pt>
  </dgm:ptLst>
  <dgm:cxnLst>
    <dgm:cxn modelId="{48D6C018-4704-4157-A721-4814E62149F8}" type="presOf" srcId="{D4DB0B8C-A91D-42E1-B733-96B398C59F53}" destId="{4FADBFE5-36BB-4EE0-B1EF-E115B9E18F17}" srcOrd="0" destOrd="0" presId="urn:microsoft.com/office/officeart/2008/layout/LinedList"/>
    <dgm:cxn modelId="{96F0F9C2-174D-470F-846E-A6D5608FD8D9}" srcId="{D4DB0B8C-A91D-42E1-B733-96B398C59F53}" destId="{BB9F5B2F-ED30-4EB1-87CF-2BF3E6EF878D}" srcOrd="3" destOrd="0" parTransId="{EE3B0806-E6AD-4084-BB0A-B76E2BF5D437}" sibTransId="{D19BD520-0C5C-4D38-AAD4-8CF12933AF26}"/>
    <dgm:cxn modelId="{316EDE1A-169B-423C-8A42-7CD4EFEB0D67}" type="presOf" srcId="{BB9F5B2F-ED30-4EB1-87CF-2BF3E6EF878D}" destId="{C3CE2CDB-55BB-49B9-9579-F00FDDA24940}" srcOrd="0" destOrd="0" presId="urn:microsoft.com/office/officeart/2008/layout/LinedList"/>
    <dgm:cxn modelId="{94599C54-6BB3-400B-A437-4FF5D1E859FF}" srcId="{D4DB0B8C-A91D-42E1-B733-96B398C59F53}" destId="{8A6BBC88-2200-4CB5-AE8D-08DE3D0BD5B3}" srcOrd="2" destOrd="0" parTransId="{3586DECB-C9F3-4B0A-AFDA-9723068EED8E}" sibTransId="{62BF027E-291C-437A-8A00-C6C188D04D4C}"/>
    <dgm:cxn modelId="{8C5ADBEC-8A2D-4B18-96C9-32330179734C}" type="presOf" srcId="{096D68A4-5DB2-4A49-96BF-5EBE6A289081}" destId="{F51B503F-FD59-43AA-ADB5-54398CE59B69}" srcOrd="0" destOrd="0" presId="urn:microsoft.com/office/officeart/2008/layout/LinedList"/>
    <dgm:cxn modelId="{40033575-CD54-4CA9-8BB3-ECDF0863C0F1}" type="presOf" srcId="{B6367AEA-98EB-453E-A9D0-FB808B6F39B2}" destId="{0178B850-7F0F-4BEE-8071-DFF6EFA65AF3}" srcOrd="0" destOrd="0" presId="urn:microsoft.com/office/officeart/2008/layout/LinedList"/>
    <dgm:cxn modelId="{8A4882A3-6ADD-4323-9BB7-8AED90EF2F6E}" type="presOf" srcId="{8A6BBC88-2200-4CB5-AE8D-08DE3D0BD5B3}" destId="{DE305579-1D58-4B0E-8188-40E62842A828}" srcOrd="0" destOrd="0" presId="urn:microsoft.com/office/officeart/2008/layout/LinedList"/>
    <dgm:cxn modelId="{5A9CA7CD-E0FB-46BD-A586-36FC75855ADE}" srcId="{D4DB0B8C-A91D-42E1-B733-96B398C59F53}" destId="{096D68A4-5DB2-4A49-96BF-5EBE6A289081}" srcOrd="1" destOrd="0" parTransId="{D426FFD9-B98F-49CC-97D6-C4DB85C717E8}" sibTransId="{87EAD1AE-01EC-4ACE-A18F-4CA54753F6CC}"/>
    <dgm:cxn modelId="{7BD32C0C-0FB3-4812-986E-F676EAD80B42}" srcId="{D4DB0B8C-A91D-42E1-B733-96B398C59F53}" destId="{B6367AEA-98EB-453E-A9D0-FB808B6F39B2}" srcOrd="0" destOrd="0" parTransId="{DFB696B6-369C-4FDA-AD43-A02BAB20E558}" sibTransId="{BA6FB8D0-D38F-49A4-AF9B-530580C277E9}"/>
    <dgm:cxn modelId="{B429F309-CC06-417A-8814-D57351D62CB2}" type="presParOf" srcId="{4FADBFE5-36BB-4EE0-B1EF-E115B9E18F17}" destId="{EE2B8B70-5F03-4865-BA22-5E34A227F0C2}" srcOrd="0" destOrd="0" presId="urn:microsoft.com/office/officeart/2008/layout/LinedList"/>
    <dgm:cxn modelId="{9A477099-44E0-4A4C-98AD-0D59BD621510}" type="presParOf" srcId="{4FADBFE5-36BB-4EE0-B1EF-E115B9E18F17}" destId="{8D8FAE8B-445F-42CD-A3A7-FD0276CBB7C7}" srcOrd="1" destOrd="0" presId="urn:microsoft.com/office/officeart/2008/layout/LinedList"/>
    <dgm:cxn modelId="{AC2D5A4F-779E-47CD-BE3C-B6C390C60502}" type="presParOf" srcId="{8D8FAE8B-445F-42CD-A3A7-FD0276CBB7C7}" destId="{0178B850-7F0F-4BEE-8071-DFF6EFA65AF3}" srcOrd="0" destOrd="0" presId="urn:microsoft.com/office/officeart/2008/layout/LinedList"/>
    <dgm:cxn modelId="{DC429582-813A-4D09-9EB4-E5E0A83BB471}" type="presParOf" srcId="{8D8FAE8B-445F-42CD-A3A7-FD0276CBB7C7}" destId="{C38511E4-2ABC-42F3-A731-9E0F51E90EDB}" srcOrd="1" destOrd="0" presId="urn:microsoft.com/office/officeart/2008/layout/LinedList"/>
    <dgm:cxn modelId="{BCA8F2C8-8B60-4BCC-A6B7-950A998B47FD}" type="presParOf" srcId="{4FADBFE5-36BB-4EE0-B1EF-E115B9E18F17}" destId="{A3C2BA7F-15E2-4659-A50B-BC0DBC19E65E}" srcOrd="2" destOrd="0" presId="urn:microsoft.com/office/officeart/2008/layout/LinedList"/>
    <dgm:cxn modelId="{791072BA-24FA-4E0E-96D8-3A4F29454603}" type="presParOf" srcId="{4FADBFE5-36BB-4EE0-B1EF-E115B9E18F17}" destId="{8A6E5F32-3D1E-4EAD-B947-A95E49CAD756}" srcOrd="3" destOrd="0" presId="urn:microsoft.com/office/officeart/2008/layout/LinedList"/>
    <dgm:cxn modelId="{CC85E721-0EA3-4508-8E85-506CA82938A1}" type="presParOf" srcId="{8A6E5F32-3D1E-4EAD-B947-A95E49CAD756}" destId="{F51B503F-FD59-43AA-ADB5-54398CE59B69}" srcOrd="0" destOrd="0" presId="urn:microsoft.com/office/officeart/2008/layout/LinedList"/>
    <dgm:cxn modelId="{2D4ACCB1-3331-448C-861C-A00512004329}" type="presParOf" srcId="{8A6E5F32-3D1E-4EAD-B947-A95E49CAD756}" destId="{633BCC88-2984-42A8-91E3-B76B704D0581}" srcOrd="1" destOrd="0" presId="urn:microsoft.com/office/officeart/2008/layout/LinedList"/>
    <dgm:cxn modelId="{035EF557-879C-4E62-8403-5AE96ACB61AC}" type="presParOf" srcId="{4FADBFE5-36BB-4EE0-B1EF-E115B9E18F17}" destId="{C70E8BCA-74EC-4D3F-8B00-853E1884CB94}" srcOrd="4" destOrd="0" presId="urn:microsoft.com/office/officeart/2008/layout/LinedList"/>
    <dgm:cxn modelId="{B47A6B43-8A93-444F-AAA2-E176208B26AD}" type="presParOf" srcId="{4FADBFE5-36BB-4EE0-B1EF-E115B9E18F17}" destId="{0F58B72A-F1F1-47BC-A7DA-216A1D00B449}" srcOrd="5" destOrd="0" presId="urn:microsoft.com/office/officeart/2008/layout/LinedList"/>
    <dgm:cxn modelId="{616E1342-57BF-4B80-8B2A-C09252B9767B}" type="presParOf" srcId="{0F58B72A-F1F1-47BC-A7DA-216A1D00B449}" destId="{DE305579-1D58-4B0E-8188-40E62842A828}" srcOrd="0" destOrd="0" presId="urn:microsoft.com/office/officeart/2008/layout/LinedList"/>
    <dgm:cxn modelId="{6FFDFD90-5DC5-4F10-B2BF-35D56BB656AA}" type="presParOf" srcId="{0F58B72A-F1F1-47BC-A7DA-216A1D00B449}" destId="{2C115412-E667-44E5-A527-252F07FF4BBC}" srcOrd="1" destOrd="0" presId="urn:microsoft.com/office/officeart/2008/layout/LinedList"/>
    <dgm:cxn modelId="{456E70C8-CF37-4B57-A16D-C138D96DCCEE}" type="presParOf" srcId="{4FADBFE5-36BB-4EE0-B1EF-E115B9E18F17}" destId="{9931A0F7-57F2-4A53-821E-886D5488A952}" srcOrd="6" destOrd="0" presId="urn:microsoft.com/office/officeart/2008/layout/LinedList"/>
    <dgm:cxn modelId="{3B5F1F02-69CD-4F6A-A02A-F8A2362F458B}" type="presParOf" srcId="{4FADBFE5-36BB-4EE0-B1EF-E115B9E18F17}" destId="{69410FE8-03C0-4941-AA7D-676C5070577A}" srcOrd="7" destOrd="0" presId="urn:microsoft.com/office/officeart/2008/layout/LinedList"/>
    <dgm:cxn modelId="{6D5A9218-9B4A-40D0-B65A-50260C671483}" type="presParOf" srcId="{69410FE8-03C0-4941-AA7D-676C5070577A}" destId="{C3CE2CDB-55BB-49B9-9579-F00FDDA24940}" srcOrd="0" destOrd="0" presId="urn:microsoft.com/office/officeart/2008/layout/LinedList"/>
    <dgm:cxn modelId="{7649BE4E-1E08-4E2A-943F-C43934BD08DC}" type="presParOf" srcId="{69410FE8-03C0-4941-AA7D-676C5070577A}" destId="{669FD426-3437-48D6-934E-FADB238BDB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4DB0B8C-A91D-42E1-B733-96B398C59F53}" type="doc">
      <dgm:prSet loTypeId="urn:microsoft.com/office/officeart/2005/8/layout/hProcess9" loCatId="process" qsTypeId="urn:microsoft.com/office/officeart/2005/8/quickstyle/simple5" qsCatId="simple" csTypeId="urn:microsoft.com/office/officeart/2005/8/colors/accent2_3" csCatId="accent2" phldr="1"/>
      <dgm:spPr/>
      <dgm:t>
        <a:bodyPr/>
        <a:lstStyle/>
        <a:p>
          <a:endParaRPr lang="en-US"/>
        </a:p>
      </dgm:t>
    </dgm:pt>
    <dgm:pt modelId="{B6367AEA-98EB-453E-A9D0-FB808B6F39B2}">
      <dgm:prSet phldrT="[Text]" custT="1"/>
      <dgm:spPr/>
      <dgm:t>
        <a:bodyPr/>
        <a:lstStyle/>
        <a:p>
          <a:pPr algn="l"/>
          <a:r>
            <a:rPr lang="en-US" sz="1800" b="0" dirty="0"/>
            <a:t>Static pressure and </a:t>
          </a:r>
          <a:r>
            <a:rPr lang="en-US" sz="1800" b="0" dirty="0" smtClean="0"/>
            <a:t>residual </a:t>
          </a:r>
          <a:r>
            <a:rPr lang="en-US" sz="1800" b="0" dirty="0"/>
            <a:t>pressure should be taken from a test hydrant as close as possible to the location requiring the test results</a:t>
          </a:r>
        </a:p>
      </dgm:t>
    </dgm:pt>
    <dgm:pt modelId="{DFB696B6-369C-4FDA-AD43-A02BAB20E558}" type="parTrans" cxnId="{7BD32C0C-0FB3-4812-986E-F676EAD80B42}">
      <dgm:prSet/>
      <dgm:spPr/>
      <dgm:t>
        <a:bodyPr/>
        <a:lstStyle/>
        <a:p>
          <a:pPr algn="ctr"/>
          <a:endParaRPr lang="en-US"/>
        </a:p>
      </dgm:t>
    </dgm:pt>
    <dgm:pt modelId="{BA6FB8D0-D38F-49A4-AF9B-530580C277E9}" type="sibTrans" cxnId="{7BD32C0C-0FB3-4812-986E-F676EAD80B42}">
      <dgm:prSet/>
      <dgm:spPr/>
      <dgm:t>
        <a:bodyPr/>
        <a:lstStyle/>
        <a:p>
          <a:pPr algn="ctr"/>
          <a:endParaRPr lang="en-US"/>
        </a:p>
      </dgm:t>
    </dgm:pt>
    <dgm:pt modelId="{62CD44FC-AE66-4297-8027-E92EEF41B345}">
      <dgm:prSet custT="1"/>
      <dgm:spPr/>
      <dgm:t>
        <a:bodyPr/>
        <a:lstStyle/>
        <a:p>
          <a:r>
            <a:rPr lang="en-US" sz="1800" b="0" dirty="0"/>
            <a:t>Flow hydrants are hydrants where pitot gauge readings are taken to find their individual flows</a:t>
          </a:r>
        </a:p>
      </dgm:t>
    </dgm:pt>
    <dgm:pt modelId="{BE10C81D-6A57-411C-9A21-7CC7C6392C9B}" type="parTrans" cxnId="{2836D276-7C65-4837-BE3A-D5BB57604C26}">
      <dgm:prSet/>
      <dgm:spPr/>
      <dgm:t>
        <a:bodyPr/>
        <a:lstStyle/>
        <a:p>
          <a:endParaRPr lang="en-US"/>
        </a:p>
      </dgm:t>
    </dgm:pt>
    <dgm:pt modelId="{3BD41758-7156-4E69-85CD-D09EB5DF34A6}" type="sibTrans" cxnId="{2836D276-7C65-4837-BE3A-D5BB57604C26}">
      <dgm:prSet/>
      <dgm:spPr/>
      <dgm:t>
        <a:bodyPr/>
        <a:lstStyle/>
        <a:p>
          <a:endParaRPr lang="en-US"/>
        </a:p>
      </dgm:t>
    </dgm:pt>
    <dgm:pt modelId="{FFFF8F34-19E9-4F2E-BA63-C9A14E32EBB6}">
      <dgm:prSet custT="1"/>
      <dgm:spPr>
        <a:solidFill>
          <a:schemeClr val="accent2"/>
        </a:solidFill>
      </dgm:spPr>
      <dgm:t>
        <a:bodyPr/>
        <a:lstStyle/>
        <a:p>
          <a:r>
            <a:rPr lang="en-US" sz="1800" b="0" dirty="0" smtClean="0"/>
            <a:t>Readings </a:t>
          </a:r>
          <a:r>
            <a:rPr lang="en-US" sz="1800" b="0" dirty="0"/>
            <a:t>are then added to find the total </a:t>
          </a:r>
          <a:r>
            <a:rPr lang="en-US" sz="1800" b="0" dirty="0" smtClean="0"/>
            <a:t>flow</a:t>
          </a:r>
          <a:endParaRPr lang="en-US" sz="1800" b="0" dirty="0"/>
        </a:p>
      </dgm:t>
    </dgm:pt>
    <dgm:pt modelId="{425EFC2D-F3A0-4CB3-A7BC-63E78B293754}" type="parTrans" cxnId="{A6F42308-D155-4D57-9B0E-E5E0AB158E25}">
      <dgm:prSet/>
      <dgm:spPr/>
      <dgm:t>
        <a:bodyPr/>
        <a:lstStyle/>
        <a:p>
          <a:endParaRPr lang="en-US"/>
        </a:p>
      </dgm:t>
    </dgm:pt>
    <dgm:pt modelId="{3B16FEF6-F4EE-4415-9C19-11C14ED8E45F}" type="sibTrans" cxnId="{A6F42308-D155-4D57-9B0E-E5E0AB158E25}">
      <dgm:prSet/>
      <dgm:spPr/>
      <dgm:t>
        <a:bodyPr/>
        <a:lstStyle/>
        <a:p>
          <a:endParaRPr lang="en-US"/>
        </a:p>
      </dgm:t>
    </dgm:pt>
    <dgm:pt modelId="{FD339AE2-0DEB-4BB6-8E80-8BEC3B24BC76}" type="pres">
      <dgm:prSet presAssocID="{D4DB0B8C-A91D-42E1-B733-96B398C59F53}" presName="CompostProcess" presStyleCnt="0">
        <dgm:presLayoutVars>
          <dgm:dir/>
          <dgm:resizeHandles val="exact"/>
        </dgm:presLayoutVars>
      </dgm:prSet>
      <dgm:spPr/>
      <dgm:t>
        <a:bodyPr/>
        <a:lstStyle/>
        <a:p>
          <a:endParaRPr lang="en-US"/>
        </a:p>
      </dgm:t>
    </dgm:pt>
    <dgm:pt modelId="{4DCD6B6D-376D-4451-BE67-B5104077D410}" type="pres">
      <dgm:prSet presAssocID="{D4DB0B8C-A91D-42E1-B733-96B398C59F53}" presName="arrow" presStyleLbl="bgShp" presStyleIdx="0" presStyleCnt="1"/>
      <dgm:spPr/>
    </dgm:pt>
    <dgm:pt modelId="{BDACFEF1-0610-4862-ADC7-7E42FFABD378}" type="pres">
      <dgm:prSet presAssocID="{D4DB0B8C-A91D-42E1-B733-96B398C59F53}" presName="linearProcess" presStyleCnt="0"/>
      <dgm:spPr/>
    </dgm:pt>
    <dgm:pt modelId="{EF79FA71-4BFE-4241-8108-3CDB5DF2578C}" type="pres">
      <dgm:prSet presAssocID="{B6367AEA-98EB-453E-A9D0-FB808B6F39B2}" presName="textNode" presStyleLbl="node1" presStyleIdx="0" presStyleCnt="3">
        <dgm:presLayoutVars>
          <dgm:bulletEnabled val="1"/>
        </dgm:presLayoutVars>
      </dgm:prSet>
      <dgm:spPr/>
      <dgm:t>
        <a:bodyPr/>
        <a:lstStyle/>
        <a:p>
          <a:endParaRPr lang="en-US"/>
        </a:p>
      </dgm:t>
    </dgm:pt>
    <dgm:pt modelId="{82201080-EF28-4E70-9C43-8BAFF700038D}" type="pres">
      <dgm:prSet presAssocID="{BA6FB8D0-D38F-49A4-AF9B-530580C277E9}" presName="sibTrans" presStyleCnt="0"/>
      <dgm:spPr/>
    </dgm:pt>
    <dgm:pt modelId="{E2E9971E-A919-4FA5-AF3F-268F6C1B5408}" type="pres">
      <dgm:prSet presAssocID="{62CD44FC-AE66-4297-8027-E92EEF41B345}" presName="textNode" presStyleLbl="node1" presStyleIdx="1" presStyleCnt="3">
        <dgm:presLayoutVars>
          <dgm:bulletEnabled val="1"/>
        </dgm:presLayoutVars>
      </dgm:prSet>
      <dgm:spPr/>
      <dgm:t>
        <a:bodyPr/>
        <a:lstStyle/>
        <a:p>
          <a:endParaRPr lang="en-US"/>
        </a:p>
      </dgm:t>
    </dgm:pt>
    <dgm:pt modelId="{FDCCF7E7-0941-4BD4-B808-2A3FCA1705E7}" type="pres">
      <dgm:prSet presAssocID="{3BD41758-7156-4E69-85CD-D09EB5DF34A6}" presName="sibTrans" presStyleCnt="0"/>
      <dgm:spPr/>
    </dgm:pt>
    <dgm:pt modelId="{3E6AA276-762A-49B6-874B-D2A7D221F23B}" type="pres">
      <dgm:prSet presAssocID="{FFFF8F34-19E9-4F2E-BA63-C9A14E32EBB6}" presName="textNode" presStyleLbl="node1" presStyleIdx="2" presStyleCnt="3">
        <dgm:presLayoutVars>
          <dgm:bulletEnabled val="1"/>
        </dgm:presLayoutVars>
      </dgm:prSet>
      <dgm:spPr/>
      <dgm:t>
        <a:bodyPr/>
        <a:lstStyle/>
        <a:p>
          <a:endParaRPr lang="en-US"/>
        </a:p>
      </dgm:t>
    </dgm:pt>
  </dgm:ptLst>
  <dgm:cxnLst>
    <dgm:cxn modelId="{2836D276-7C65-4837-BE3A-D5BB57604C26}" srcId="{D4DB0B8C-A91D-42E1-B733-96B398C59F53}" destId="{62CD44FC-AE66-4297-8027-E92EEF41B345}" srcOrd="1" destOrd="0" parTransId="{BE10C81D-6A57-411C-9A21-7CC7C6392C9B}" sibTransId="{3BD41758-7156-4E69-85CD-D09EB5DF34A6}"/>
    <dgm:cxn modelId="{A6F42308-D155-4D57-9B0E-E5E0AB158E25}" srcId="{D4DB0B8C-A91D-42E1-B733-96B398C59F53}" destId="{FFFF8F34-19E9-4F2E-BA63-C9A14E32EBB6}" srcOrd="2" destOrd="0" parTransId="{425EFC2D-F3A0-4CB3-A7BC-63E78B293754}" sibTransId="{3B16FEF6-F4EE-4415-9C19-11C14ED8E45F}"/>
    <dgm:cxn modelId="{7BD32C0C-0FB3-4812-986E-F676EAD80B42}" srcId="{D4DB0B8C-A91D-42E1-B733-96B398C59F53}" destId="{B6367AEA-98EB-453E-A9D0-FB808B6F39B2}" srcOrd="0" destOrd="0" parTransId="{DFB696B6-369C-4FDA-AD43-A02BAB20E558}" sibTransId="{BA6FB8D0-D38F-49A4-AF9B-530580C277E9}"/>
    <dgm:cxn modelId="{C8FAACAE-0ABA-490E-A629-9673492D5A90}" type="presOf" srcId="{62CD44FC-AE66-4297-8027-E92EEF41B345}" destId="{E2E9971E-A919-4FA5-AF3F-268F6C1B5408}" srcOrd="0" destOrd="0" presId="urn:microsoft.com/office/officeart/2005/8/layout/hProcess9"/>
    <dgm:cxn modelId="{E42384B2-3D3B-4532-8E96-A56769A67079}" type="presOf" srcId="{FFFF8F34-19E9-4F2E-BA63-C9A14E32EBB6}" destId="{3E6AA276-762A-49B6-874B-D2A7D221F23B}" srcOrd="0" destOrd="0" presId="urn:microsoft.com/office/officeart/2005/8/layout/hProcess9"/>
    <dgm:cxn modelId="{73A18482-7D3C-430F-B943-5230EB1962C3}" type="presOf" srcId="{B6367AEA-98EB-453E-A9D0-FB808B6F39B2}" destId="{EF79FA71-4BFE-4241-8108-3CDB5DF2578C}" srcOrd="0" destOrd="0" presId="urn:microsoft.com/office/officeart/2005/8/layout/hProcess9"/>
    <dgm:cxn modelId="{E6FCBB25-29AF-4D9E-9BB7-5BF20B5CC201}" type="presOf" srcId="{D4DB0B8C-A91D-42E1-B733-96B398C59F53}" destId="{FD339AE2-0DEB-4BB6-8E80-8BEC3B24BC76}" srcOrd="0" destOrd="0" presId="urn:microsoft.com/office/officeart/2005/8/layout/hProcess9"/>
    <dgm:cxn modelId="{D92DCEA1-C648-4BDB-8B78-5BC3F878682E}" type="presParOf" srcId="{FD339AE2-0DEB-4BB6-8E80-8BEC3B24BC76}" destId="{4DCD6B6D-376D-4451-BE67-B5104077D410}" srcOrd="0" destOrd="0" presId="urn:microsoft.com/office/officeart/2005/8/layout/hProcess9"/>
    <dgm:cxn modelId="{7CD233D3-7129-46FF-8F41-1370F4AA9B72}" type="presParOf" srcId="{FD339AE2-0DEB-4BB6-8E80-8BEC3B24BC76}" destId="{BDACFEF1-0610-4862-ADC7-7E42FFABD378}" srcOrd="1" destOrd="0" presId="urn:microsoft.com/office/officeart/2005/8/layout/hProcess9"/>
    <dgm:cxn modelId="{6310D5E8-96B6-4E2A-8324-8093C8DAB61E}" type="presParOf" srcId="{BDACFEF1-0610-4862-ADC7-7E42FFABD378}" destId="{EF79FA71-4BFE-4241-8108-3CDB5DF2578C}" srcOrd="0" destOrd="0" presId="urn:microsoft.com/office/officeart/2005/8/layout/hProcess9"/>
    <dgm:cxn modelId="{151185A7-71AE-4BE8-8470-49A7ECD910E4}" type="presParOf" srcId="{BDACFEF1-0610-4862-ADC7-7E42FFABD378}" destId="{82201080-EF28-4E70-9C43-8BAFF700038D}" srcOrd="1" destOrd="0" presId="urn:microsoft.com/office/officeart/2005/8/layout/hProcess9"/>
    <dgm:cxn modelId="{D31CC82D-3172-4A00-8E17-6D5478F4C662}" type="presParOf" srcId="{BDACFEF1-0610-4862-ADC7-7E42FFABD378}" destId="{E2E9971E-A919-4FA5-AF3F-268F6C1B5408}" srcOrd="2" destOrd="0" presId="urn:microsoft.com/office/officeart/2005/8/layout/hProcess9"/>
    <dgm:cxn modelId="{35BBB2D6-B19B-4045-9449-15F5BB6CC92E}" type="presParOf" srcId="{BDACFEF1-0610-4862-ADC7-7E42FFABD378}" destId="{FDCCF7E7-0941-4BD4-B808-2A3FCA1705E7}" srcOrd="3" destOrd="0" presId="urn:microsoft.com/office/officeart/2005/8/layout/hProcess9"/>
    <dgm:cxn modelId="{47F5FCB3-0EB2-4D4F-9982-D6A8C9D6E641}" type="presParOf" srcId="{BDACFEF1-0610-4862-ADC7-7E42FFABD378}" destId="{3E6AA276-762A-49B6-874B-D2A7D221F23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580A636-F87E-4EC7-884C-794BF34AF69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09CBAE6-6856-49C8-BDA9-839B0B4E068E}">
      <dgm:prSet phldrT="[Text]" custT="1"/>
      <dgm:spPr/>
      <dgm:t>
        <a:bodyPr/>
        <a:lstStyle/>
        <a:p>
          <a:r>
            <a:rPr lang="en-US" sz="2000" b="0" dirty="0"/>
            <a:t>In general, the test hydrant should be located between the flow hydrant and the water supply source when flow testing a single hydrant</a:t>
          </a:r>
        </a:p>
      </dgm:t>
    </dgm:pt>
    <dgm:pt modelId="{77519A9D-9D5F-4491-8C6C-0BED6698F913}" type="parTrans" cxnId="{31DBD94F-0854-4CFA-8F91-3B87863E0756}">
      <dgm:prSet/>
      <dgm:spPr/>
      <dgm:t>
        <a:bodyPr/>
        <a:lstStyle/>
        <a:p>
          <a:endParaRPr lang="en-US"/>
        </a:p>
      </dgm:t>
    </dgm:pt>
    <dgm:pt modelId="{6874FA40-E588-457B-BE4C-D72FD5F04D07}" type="sibTrans" cxnId="{31DBD94F-0854-4CFA-8F91-3B87863E0756}">
      <dgm:prSet/>
      <dgm:spPr/>
      <dgm:t>
        <a:bodyPr/>
        <a:lstStyle/>
        <a:p>
          <a:endParaRPr lang="en-US"/>
        </a:p>
      </dgm:t>
    </dgm:pt>
    <dgm:pt modelId="{6EE33D90-5FC3-4352-A0F0-D5D1EA59DE5C}" type="pres">
      <dgm:prSet presAssocID="{4580A636-F87E-4EC7-884C-794BF34AF69B}" presName="linear" presStyleCnt="0">
        <dgm:presLayoutVars>
          <dgm:animLvl val="lvl"/>
          <dgm:resizeHandles val="exact"/>
        </dgm:presLayoutVars>
      </dgm:prSet>
      <dgm:spPr/>
      <dgm:t>
        <a:bodyPr/>
        <a:lstStyle/>
        <a:p>
          <a:endParaRPr lang="en-US"/>
        </a:p>
      </dgm:t>
    </dgm:pt>
    <dgm:pt modelId="{F7090005-94FE-4EA9-9887-ABF565DB2374}" type="pres">
      <dgm:prSet presAssocID="{E09CBAE6-6856-49C8-BDA9-839B0B4E068E}" presName="parentText" presStyleLbl="node1" presStyleIdx="0" presStyleCnt="1">
        <dgm:presLayoutVars>
          <dgm:chMax val="0"/>
          <dgm:bulletEnabled val="1"/>
        </dgm:presLayoutVars>
      </dgm:prSet>
      <dgm:spPr/>
      <dgm:t>
        <a:bodyPr/>
        <a:lstStyle/>
        <a:p>
          <a:endParaRPr lang="en-US"/>
        </a:p>
      </dgm:t>
    </dgm:pt>
  </dgm:ptLst>
  <dgm:cxnLst>
    <dgm:cxn modelId="{D47540D9-6066-43E7-8444-3650E93D3EFF}" type="presOf" srcId="{4580A636-F87E-4EC7-884C-794BF34AF69B}" destId="{6EE33D90-5FC3-4352-A0F0-D5D1EA59DE5C}" srcOrd="0" destOrd="0" presId="urn:microsoft.com/office/officeart/2005/8/layout/vList2"/>
    <dgm:cxn modelId="{31DBD94F-0854-4CFA-8F91-3B87863E0756}" srcId="{4580A636-F87E-4EC7-884C-794BF34AF69B}" destId="{E09CBAE6-6856-49C8-BDA9-839B0B4E068E}" srcOrd="0" destOrd="0" parTransId="{77519A9D-9D5F-4491-8C6C-0BED6698F913}" sibTransId="{6874FA40-E588-457B-BE4C-D72FD5F04D07}"/>
    <dgm:cxn modelId="{3C6CFC7A-E90F-4BDD-B827-8CC1E7F6B990}" type="presOf" srcId="{E09CBAE6-6856-49C8-BDA9-839B0B4E068E}" destId="{F7090005-94FE-4EA9-9887-ABF565DB2374}" srcOrd="0" destOrd="0" presId="urn:microsoft.com/office/officeart/2005/8/layout/vList2"/>
    <dgm:cxn modelId="{7438668B-F62E-4E4E-9ED6-F26CA903F335}" type="presParOf" srcId="{6EE33D90-5FC3-4352-A0F0-D5D1EA59DE5C}" destId="{F7090005-94FE-4EA9-9887-ABF565DB237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A049F031-42B0-4939-94C3-40ABD28DF16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AAB6223B-96CE-4974-9834-975E90DE70B6}">
      <dgm:prSet phldrT="[Text]"/>
      <dgm:spPr/>
      <dgm:t>
        <a:bodyPr/>
        <a:lstStyle/>
        <a:p>
          <a:r>
            <a:rPr lang="en-US" b="0" u="none" dirty="0"/>
            <a:t>F</a:t>
          </a:r>
          <a:r>
            <a:rPr lang="x-none" b="0" u="none"/>
            <a:t>low hydrant should be downstream from the test hydrant </a:t>
          </a:r>
          <a:endParaRPr lang="en-US" b="0" dirty="0"/>
        </a:p>
      </dgm:t>
    </dgm:pt>
    <dgm:pt modelId="{DE8FB908-86E4-438C-907E-24E444FDE325}" type="parTrans" cxnId="{05A8C4C2-0326-45E8-8AB8-5D550612FEE6}">
      <dgm:prSet/>
      <dgm:spPr/>
      <dgm:t>
        <a:bodyPr/>
        <a:lstStyle/>
        <a:p>
          <a:endParaRPr lang="en-US"/>
        </a:p>
      </dgm:t>
    </dgm:pt>
    <dgm:pt modelId="{E6E9D714-85BA-4236-B35C-D95DB8B02E20}" type="sibTrans" cxnId="{05A8C4C2-0326-45E8-8AB8-5D550612FEE6}">
      <dgm:prSet/>
      <dgm:spPr/>
      <dgm:t>
        <a:bodyPr/>
        <a:lstStyle/>
        <a:p>
          <a:endParaRPr lang="en-US"/>
        </a:p>
      </dgm:t>
    </dgm:pt>
    <dgm:pt modelId="{EF9B4AD1-B2A5-4D65-AAC1-9B491C30C3EA}">
      <dgm:prSet/>
      <dgm:spPr/>
      <dgm:t>
        <a:bodyPr/>
        <a:lstStyle/>
        <a:p>
          <a:r>
            <a:rPr lang="en-US" b="0" u="none" dirty="0"/>
            <a:t>A</a:t>
          </a:r>
          <a:r>
            <a:rPr lang="x-none" b="0" u="none"/>
            <a:t>ctual direction of flow in the system is difficult to determine</a:t>
          </a:r>
          <a:endParaRPr lang="en-US" b="0" u="none" dirty="0"/>
        </a:p>
      </dgm:t>
    </dgm:pt>
    <dgm:pt modelId="{FDBA3A4E-D3BF-4ED7-A73E-184760463CB9}" type="parTrans" cxnId="{1E438D48-B05B-43FA-A3CE-6F620723E7D8}">
      <dgm:prSet/>
      <dgm:spPr/>
      <dgm:t>
        <a:bodyPr/>
        <a:lstStyle/>
        <a:p>
          <a:endParaRPr lang="en-US"/>
        </a:p>
      </dgm:t>
    </dgm:pt>
    <dgm:pt modelId="{EA256284-D713-48CA-8F69-36851073658B}" type="sibTrans" cxnId="{1E438D48-B05B-43FA-A3CE-6F620723E7D8}">
      <dgm:prSet/>
      <dgm:spPr/>
      <dgm:t>
        <a:bodyPr/>
        <a:lstStyle/>
        <a:p>
          <a:endParaRPr lang="en-US"/>
        </a:p>
      </dgm:t>
    </dgm:pt>
    <dgm:pt modelId="{F0A13E96-B06E-4E83-A621-8B863DB1F4A2}">
      <dgm:prSet/>
      <dgm:spPr/>
      <dgm:t>
        <a:bodyPr/>
        <a:lstStyle/>
        <a:p>
          <a:r>
            <a:rPr lang="en-US" b="0" u="none" dirty="0"/>
            <a:t>Consult w</a:t>
          </a:r>
          <a:r>
            <a:rPr lang="x-none" b="0" u="none"/>
            <a:t>ater department personnel for assistance</a:t>
          </a:r>
          <a:endParaRPr lang="en-US" b="0" u="none" dirty="0"/>
        </a:p>
      </dgm:t>
    </dgm:pt>
    <dgm:pt modelId="{4CB40471-7270-41C5-8010-ADA50C5FE6B3}" type="parTrans" cxnId="{4E9321AC-0B3A-4A34-887D-B552D9996219}">
      <dgm:prSet/>
      <dgm:spPr/>
      <dgm:t>
        <a:bodyPr/>
        <a:lstStyle/>
        <a:p>
          <a:endParaRPr lang="en-US"/>
        </a:p>
      </dgm:t>
    </dgm:pt>
    <dgm:pt modelId="{6A8EA105-69C2-4D26-97EF-BE1DE1A2DF82}" type="sibTrans" cxnId="{4E9321AC-0B3A-4A34-887D-B552D9996219}">
      <dgm:prSet/>
      <dgm:spPr/>
      <dgm:t>
        <a:bodyPr/>
        <a:lstStyle/>
        <a:p>
          <a:endParaRPr lang="en-US"/>
        </a:p>
      </dgm:t>
    </dgm:pt>
    <dgm:pt modelId="{E22C77C6-2EB7-4B94-9FE3-88323EFB52CD}">
      <dgm:prSet/>
      <dgm:spPr>
        <a:solidFill>
          <a:schemeClr val="accent6">
            <a:lumMod val="50000"/>
          </a:schemeClr>
        </a:solidFill>
      </dgm:spPr>
      <dgm:t>
        <a:bodyPr/>
        <a:lstStyle/>
        <a:p>
          <a:r>
            <a:rPr lang="en-US" b="0" dirty="0"/>
            <a:t>When flow-testing multiple hydrants, the test hydrant should be centrally located relative to the flow hydrants</a:t>
          </a:r>
        </a:p>
      </dgm:t>
    </dgm:pt>
    <dgm:pt modelId="{DD51B8E1-DB82-4E82-8402-F2C61986552E}" type="parTrans" cxnId="{9F188451-E455-4F44-94D1-DCE73E95AC3B}">
      <dgm:prSet/>
      <dgm:spPr/>
      <dgm:t>
        <a:bodyPr/>
        <a:lstStyle/>
        <a:p>
          <a:endParaRPr lang="en-US"/>
        </a:p>
      </dgm:t>
    </dgm:pt>
    <dgm:pt modelId="{CBEE4D07-7564-4021-A6A6-56B9D74442B9}" type="sibTrans" cxnId="{9F188451-E455-4F44-94D1-DCE73E95AC3B}">
      <dgm:prSet/>
      <dgm:spPr/>
      <dgm:t>
        <a:bodyPr/>
        <a:lstStyle/>
        <a:p>
          <a:endParaRPr lang="en-US"/>
        </a:p>
      </dgm:t>
    </dgm:pt>
    <dgm:pt modelId="{18606141-DD42-4BBD-91D5-7DB787666FF7}" type="pres">
      <dgm:prSet presAssocID="{A049F031-42B0-4939-94C3-40ABD28DF163}" presName="diagram" presStyleCnt="0">
        <dgm:presLayoutVars>
          <dgm:dir/>
          <dgm:resizeHandles val="exact"/>
        </dgm:presLayoutVars>
      </dgm:prSet>
      <dgm:spPr/>
      <dgm:t>
        <a:bodyPr/>
        <a:lstStyle/>
        <a:p>
          <a:endParaRPr lang="en-US"/>
        </a:p>
      </dgm:t>
    </dgm:pt>
    <dgm:pt modelId="{798AE697-0A70-49E6-B5C1-BA4BA6431F4E}" type="pres">
      <dgm:prSet presAssocID="{AAB6223B-96CE-4974-9834-975E90DE70B6}" presName="node" presStyleLbl="node1" presStyleIdx="0" presStyleCnt="4">
        <dgm:presLayoutVars>
          <dgm:bulletEnabled val="1"/>
        </dgm:presLayoutVars>
      </dgm:prSet>
      <dgm:spPr/>
      <dgm:t>
        <a:bodyPr/>
        <a:lstStyle/>
        <a:p>
          <a:endParaRPr lang="en-US"/>
        </a:p>
      </dgm:t>
    </dgm:pt>
    <dgm:pt modelId="{19626F87-7830-4895-97E2-6EC80C945EEB}" type="pres">
      <dgm:prSet presAssocID="{E6E9D714-85BA-4236-B35C-D95DB8B02E20}" presName="sibTrans" presStyleCnt="0"/>
      <dgm:spPr/>
    </dgm:pt>
    <dgm:pt modelId="{A2CE346D-1024-4208-B530-BB18151435B6}" type="pres">
      <dgm:prSet presAssocID="{EF9B4AD1-B2A5-4D65-AAC1-9B491C30C3EA}" presName="node" presStyleLbl="node1" presStyleIdx="1" presStyleCnt="4">
        <dgm:presLayoutVars>
          <dgm:bulletEnabled val="1"/>
        </dgm:presLayoutVars>
      </dgm:prSet>
      <dgm:spPr/>
      <dgm:t>
        <a:bodyPr/>
        <a:lstStyle/>
        <a:p>
          <a:endParaRPr lang="en-US"/>
        </a:p>
      </dgm:t>
    </dgm:pt>
    <dgm:pt modelId="{48ADD0E3-10B1-4D78-B2A2-3493398C5113}" type="pres">
      <dgm:prSet presAssocID="{EA256284-D713-48CA-8F69-36851073658B}" presName="sibTrans" presStyleCnt="0"/>
      <dgm:spPr/>
    </dgm:pt>
    <dgm:pt modelId="{EAD75CCE-87B8-4C06-9667-C5139DAF3730}" type="pres">
      <dgm:prSet presAssocID="{F0A13E96-B06E-4E83-A621-8B863DB1F4A2}" presName="node" presStyleLbl="node1" presStyleIdx="2" presStyleCnt="4">
        <dgm:presLayoutVars>
          <dgm:bulletEnabled val="1"/>
        </dgm:presLayoutVars>
      </dgm:prSet>
      <dgm:spPr/>
      <dgm:t>
        <a:bodyPr/>
        <a:lstStyle/>
        <a:p>
          <a:endParaRPr lang="en-US"/>
        </a:p>
      </dgm:t>
    </dgm:pt>
    <dgm:pt modelId="{7FA2E81E-23C9-4C32-A8BD-5F8ABA208413}" type="pres">
      <dgm:prSet presAssocID="{6A8EA105-69C2-4D26-97EF-BE1DE1A2DF82}" presName="sibTrans" presStyleCnt="0"/>
      <dgm:spPr/>
    </dgm:pt>
    <dgm:pt modelId="{C28386AB-63A8-4E41-A6FF-9150F784EB5B}" type="pres">
      <dgm:prSet presAssocID="{E22C77C6-2EB7-4B94-9FE3-88323EFB52CD}" presName="node" presStyleLbl="node1" presStyleIdx="3" presStyleCnt="4">
        <dgm:presLayoutVars>
          <dgm:bulletEnabled val="1"/>
        </dgm:presLayoutVars>
      </dgm:prSet>
      <dgm:spPr/>
      <dgm:t>
        <a:bodyPr/>
        <a:lstStyle/>
        <a:p>
          <a:endParaRPr lang="en-US"/>
        </a:p>
      </dgm:t>
    </dgm:pt>
  </dgm:ptLst>
  <dgm:cxnLst>
    <dgm:cxn modelId="{3E22C417-5973-434D-9BCF-F4DF8BE3A32C}" type="presOf" srcId="{EF9B4AD1-B2A5-4D65-AAC1-9B491C30C3EA}" destId="{A2CE346D-1024-4208-B530-BB18151435B6}" srcOrd="0" destOrd="0" presId="urn:microsoft.com/office/officeart/2005/8/layout/default"/>
    <dgm:cxn modelId="{05A8C4C2-0326-45E8-8AB8-5D550612FEE6}" srcId="{A049F031-42B0-4939-94C3-40ABD28DF163}" destId="{AAB6223B-96CE-4974-9834-975E90DE70B6}" srcOrd="0" destOrd="0" parTransId="{DE8FB908-86E4-438C-907E-24E444FDE325}" sibTransId="{E6E9D714-85BA-4236-B35C-D95DB8B02E20}"/>
    <dgm:cxn modelId="{9F188451-E455-4F44-94D1-DCE73E95AC3B}" srcId="{A049F031-42B0-4939-94C3-40ABD28DF163}" destId="{E22C77C6-2EB7-4B94-9FE3-88323EFB52CD}" srcOrd="3" destOrd="0" parTransId="{DD51B8E1-DB82-4E82-8402-F2C61986552E}" sibTransId="{CBEE4D07-7564-4021-A6A6-56B9D74442B9}"/>
    <dgm:cxn modelId="{BE87BF3D-DA48-4976-9E80-33E3AD659673}" type="presOf" srcId="{A049F031-42B0-4939-94C3-40ABD28DF163}" destId="{18606141-DD42-4BBD-91D5-7DB787666FF7}" srcOrd="0" destOrd="0" presId="urn:microsoft.com/office/officeart/2005/8/layout/default"/>
    <dgm:cxn modelId="{1E438D48-B05B-43FA-A3CE-6F620723E7D8}" srcId="{A049F031-42B0-4939-94C3-40ABD28DF163}" destId="{EF9B4AD1-B2A5-4D65-AAC1-9B491C30C3EA}" srcOrd="1" destOrd="0" parTransId="{FDBA3A4E-D3BF-4ED7-A73E-184760463CB9}" sibTransId="{EA256284-D713-48CA-8F69-36851073658B}"/>
    <dgm:cxn modelId="{616505BE-CD83-4EA4-923B-07512C1CDE95}" type="presOf" srcId="{E22C77C6-2EB7-4B94-9FE3-88323EFB52CD}" destId="{C28386AB-63A8-4E41-A6FF-9150F784EB5B}" srcOrd="0" destOrd="0" presId="urn:microsoft.com/office/officeart/2005/8/layout/default"/>
    <dgm:cxn modelId="{BBAE0C36-75CC-4340-B34D-4A22FED70AED}" type="presOf" srcId="{AAB6223B-96CE-4974-9834-975E90DE70B6}" destId="{798AE697-0A70-49E6-B5C1-BA4BA6431F4E}" srcOrd="0" destOrd="0" presId="urn:microsoft.com/office/officeart/2005/8/layout/default"/>
    <dgm:cxn modelId="{4E9321AC-0B3A-4A34-887D-B552D9996219}" srcId="{A049F031-42B0-4939-94C3-40ABD28DF163}" destId="{F0A13E96-B06E-4E83-A621-8B863DB1F4A2}" srcOrd="2" destOrd="0" parTransId="{4CB40471-7270-41C5-8010-ADA50C5FE6B3}" sibTransId="{6A8EA105-69C2-4D26-97EF-BE1DE1A2DF82}"/>
    <dgm:cxn modelId="{6D8CC144-6386-42B9-847E-6A46039A76EC}" type="presOf" srcId="{F0A13E96-B06E-4E83-A621-8B863DB1F4A2}" destId="{EAD75CCE-87B8-4C06-9667-C5139DAF3730}" srcOrd="0" destOrd="0" presId="urn:microsoft.com/office/officeart/2005/8/layout/default"/>
    <dgm:cxn modelId="{271A20E4-89A8-49DC-BE32-68FB08ADE6C9}" type="presParOf" srcId="{18606141-DD42-4BBD-91D5-7DB787666FF7}" destId="{798AE697-0A70-49E6-B5C1-BA4BA6431F4E}" srcOrd="0" destOrd="0" presId="urn:microsoft.com/office/officeart/2005/8/layout/default"/>
    <dgm:cxn modelId="{F2815F75-7DEC-4D67-9C7E-7E14C2D11528}" type="presParOf" srcId="{18606141-DD42-4BBD-91D5-7DB787666FF7}" destId="{19626F87-7830-4895-97E2-6EC80C945EEB}" srcOrd="1" destOrd="0" presId="urn:microsoft.com/office/officeart/2005/8/layout/default"/>
    <dgm:cxn modelId="{B6F09351-18F6-40F3-9F4C-1A6CA536782C}" type="presParOf" srcId="{18606141-DD42-4BBD-91D5-7DB787666FF7}" destId="{A2CE346D-1024-4208-B530-BB18151435B6}" srcOrd="2" destOrd="0" presId="urn:microsoft.com/office/officeart/2005/8/layout/default"/>
    <dgm:cxn modelId="{9918FFFA-D939-4922-9297-409953082855}" type="presParOf" srcId="{18606141-DD42-4BBD-91D5-7DB787666FF7}" destId="{48ADD0E3-10B1-4D78-B2A2-3493398C5113}" srcOrd="3" destOrd="0" presId="urn:microsoft.com/office/officeart/2005/8/layout/default"/>
    <dgm:cxn modelId="{87AD343A-0F2B-4FDF-8158-43DCBA9D13AF}" type="presParOf" srcId="{18606141-DD42-4BBD-91D5-7DB787666FF7}" destId="{EAD75CCE-87B8-4C06-9667-C5139DAF3730}" srcOrd="4" destOrd="0" presId="urn:microsoft.com/office/officeart/2005/8/layout/default"/>
    <dgm:cxn modelId="{10DE6E5D-7DC6-40D1-B4F4-62BD46760198}" type="presParOf" srcId="{18606141-DD42-4BBD-91D5-7DB787666FF7}" destId="{7FA2E81E-23C9-4C32-A8BD-5F8ABA208413}" srcOrd="5" destOrd="0" presId="urn:microsoft.com/office/officeart/2005/8/layout/default"/>
    <dgm:cxn modelId="{21C64398-E048-4465-A15D-8CFB17F21A39}" type="presParOf" srcId="{18606141-DD42-4BBD-91D5-7DB787666FF7}" destId="{C28386AB-63A8-4E41-A6FF-9150F784EB5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7B63BAF0-7DB2-462C-9F64-A90FF2ABF15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7ACF9A5-3809-4EC2-83BA-6449EE0C3E76}">
      <dgm:prSet phldrT="[Text]" custT="1"/>
      <dgm:spPr/>
      <dgm:t>
        <a:bodyPr/>
        <a:lstStyle/>
        <a:p>
          <a:r>
            <a:rPr lang="en-US" sz="2000" dirty="0"/>
            <a:t>Step 1</a:t>
          </a:r>
        </a:p>
      </dgm:t>
    </dgm:pt>
    <dgm:pt modelId="{80A2BA6E-42C6-4051-98E9-4D269CB4B140}" type="parTrans" cxnId="{7C4FD79C-16A6-469B-8C69-FDD2EAA46A95}">
      <dgm:prSet/>
      <dgm:spPr/>
      <dgm:t>
        <a:bodyPr/>
        <a:lstStyle/>
        <a:p>
          <a:endParaRPr lang="en-US"/>
        </a:p>
      </dgm:t>
    </dgm:pt>
    <dgm:pt modelId="{11F73D14-1ACB-46E4-BF4C-821E16DE5858}" type="sibTrans" cxnId="{7C4FD79C-16A6-469B-8C69-FDD2EAA46A95}">
      <dgm:prSet/>
      <dgm:spPr/>
      <dgm:t>
        <a:bodyPr/>
        <a:lstStyle/>
        <a:p>
          <a:endParaRPr lang="en-US"/>
        </a:p>
      </dgm:t>
    </dgm:pt>
    <dgm:pt modelId="{5C3F594E-1E9E-445A-A5FE-EACE85033C60}">
      <dgm:prSet phldrT="[Text]" custT="1"/>
      <dgm:spPr>
        <a:solidFill>
          <a:schemeClr val="accent6">
            <a:lumMod val="50000"/>
          </a:schemeClr>
        </a:solidFill>
      </dgm:spPr>
      <dgm:t>
        <a:bodyPr/>
        <a:lstStyle/>
        <a:p>
          <a:r>
            <a:rPr lang="en-US" sz="2000" dirty="0"/>
            <a:t>Step 2 (pictured)</a:t>
          </a:r>
        </a:p>
      </dgm:t>
    </dgm:pt>
    <dgm:pt modelId="{01C3248B-DC82-434D-B890-856153DE7F5D}" type="parTrans" cxnId="{39144227-AEC8-4D64-999E-BDC20BC2C91B}">
      <dgm:prSet/>
      <dgm:spPr/>
      <dgm:t>
        <a:bodyPr/>
        <a:lstStyle/>
        <a:p>
          <a:endParaRPr lang="en-US"/>
        </a:p>
      </dgm:t>
    </dgm:pt>
    <dgm:pt modelId="{1CF84457-E77D-4227-9C64-5B8D3876943A}" type="sibTrans" cxnId="{39144227-AEC8-4D64-999E-BDC20BC2C91B}">
      <dgm:prSet/>
      <dgm:spPr/>
      <dgm:t>
        <a:bodyPr/>
        <a:lstStyle/>
        <a:p>
          <a:endParaRPr lang="en-US"/>
        </a:p>
      </dgm:t>
    </dgm:pt>
    <dgm:pt modelId="{16AE6473-760F-451B-9D04-C831647DE309}">
      <dgm:prSet phldrT="[Text]" custT="1"/>
      <dgm:spPr/>
      <dgm:t>
        <a:bodyPr/>
        <a:lstStyle/>
        <a:p>
          <a:r>
            <a:rPr lang="en-US" sz="1800" dirty="0"/>
            <a:t>Locate personnel at all hydrants to be used</a:t>
          </a:r>
        </a:p>
      </dgm:t>
    </dgm:pt>
    <dgm:pt modelId="{655B020B-DE76-4DF3-B7CA-84BBDDC2715A}" type="parTrans" cxnId="{7B470492-D471-4559-85B7-531BE3326DC9}">
      <dgm:prSet/>
      <dgm:spPr/>
      <dgm:t>
        <a:bodyPr/>
        <a:lstStyle/>
        <a:p>
          <a:endParaRPr lang="en-US"/>
        </a:p>
      </dgm:t>
    </dgm:pt>
    <dgm:pt modelId="{5236F96A-E198-4164-8A6B-D615ACE92C69}" type="sibTrans" cxnId="{7B470492-D471-4559-85B7-531BE3326DC9}">
      <dgm:prSet/>
      <dgm:spPr/>
      <dgm:t>
        <a:bodyPr/>
        <a:lstStyle/>
        <a:p>
          <a:endParaRPr lang="en-US"/>
        </a:p>
      </dgm:t>
    </dgm:pt>
    <dgm:pt modelId="{5F2094FA-6131-448D-ACED-FB38CE01AFDA}">
      <dgm:prSet phldrT="[Text]" custT="1"/>
      <dgm:spPr/>
      <dgm:t>
        <a:bodyPr/>
        <a:lstStyle/>
        <a:p>
          <a:r>
            <a:rPr lang="x-none" sz="1800" b="0" u="none"/>
            <a:t>Remove a hydrant cap from the test hydrant</a:t>
          </a:r>
          <a:r>
            <a:rPr lang="en-US" sz="1800" b="0" u="none" dirty="0"/>
            <a:t>; </a:t>
          </a:r>
          <a:r>
            <a:rPr lang="x-none" sz="1800" b="0" u="none"/>
            <a:t>attach the pressure gauge cap with the petcock in the open position</a:t>
          </a:r>
          <a:endParaRPr lang="en-US" sz="1800" b="0" dirty="0"/>
        </a:p>
      </dgm:t>
    </dgm:pt>
    <dgm:pt modelId="{A7F66501-4B3A-450F-BCEC-15442AA6704A}" type="parTrans" cxnId="{5EA1A958-FD26-4315-A595-70A291FFEBF3}">
      <dgm:prSet/>
      <dgm:spPr/>
      <dgm:t>
        <a:bodyPr/>
        <a:lstStyle/>
        <a:p>
          <a:endParaRPr lang="en-US"/>
        </a:p>
      </dgm:t>
    </dgm:pt>
    <dgm:pt modelId="{820771C3-742A-451A-9EDA-97FE1C2A2891}" type="sibTrans" cxnId="{5EA1A958-FD26-4315-A595-70A291FFEBF3}">
      <dgm:prSet/>
      <dgm:spPr/>
      <dgm:t>
        <a:bodyPr/>
        <a:lstStyle/>
        <a:p>
          <a:endParaRPr lang="en-US"/>
        </a:p>
      </dgm:t>
    </dgm:pt>
    <dgm:pt modelId="{1D2C2306-FE95-4B46-94DF-381CB3AB9845}">
      <dgm:prSet custT="1"/>
      <dgm:spPr/>
      <dgm:t>
        <a:bodyPr/>
        <a:lstStyle/>
        <a:p>
          <a:r>
            <a:rPr lang="en-US" sz="1800" b="0" dirty="0"/>
            <a:t>After checking the other caps for tightness, slowly open the hydrant by turning the operating nut several turns</a:t>
          </a:r>
        </a:p>
      </dgm:t>
    </dgm:pt>
    <dgm:pt modelId="{8B165F6A-67A9-4207-9371-D75D7B189AF2}" type="parTrans" cxnId="{2CC59EDF-42E5-4083-871B-5C2F7E00B7A8}">
      <dgm:prSet/>
      <dgm:spPr/>
      <dgm:t>
        <a:bodyPr/>
        <a:lstStyle/>
        <a:p>
          <a:endParaRPr lang="en-US"/>
        </a:p>
      </dgm:t>
    </dgm:pt>
    <dgm:pt modelId="{8A89D7A4-793D-46FC-8669-153D671D5A6E}" type="sibTrans" cxnId="{2CC59EDF-42E5-4083-871B-5C2F7E00B7A8}">
      <dgm:prSet/>
      <dgm:spPr/>
      <dgm:t>
        <a:bodyPr/>
        <a:lstStyle/>
        <a:p>
          <a:endParaRPr lang="en-US"/>
        </a:p>
      </dgm:t>
    </dgm:pt>
    <dgm:pt modelId="{C8729F06-8505-441B-8318-18B994044C43}">
      <dgm:prSet custT="1"/>
      <dgm:spPr/>
      <dgm:t>
        <a:bodyPr/>
        <a:lstStyle/>
        <a:p>
          <a:r>
            <a:rPr lang="en-US" sz="1800" b="0" dirty="0"/>
            <a:t>Once </a:t>
          </a:r>
          <a:r>
            <a:rPr lang="en-US" sz="1800" b="0" dirty="0" smtClean="0"/>
            <a:t>air </a:t>
          </a:r>
          <a:r>
            <a:rPr lang="en-US" sz="1800" b="0" dirty="0"/>
            <a:t>has escaped and a steady stream of water is flowing, close the petcock and fully open the hydrant</a:t>
          </a:r>
        </a:p>
      </dgm:t>
    </dgm:pt>
    <dgm:pt modelId="{E93054B8-2AE0-412F-9504-159C4E8602C3}" type="parTrans" cxnId="{55B5C364-2730-4B59-987C-97A41DA1DEF2}">
      <dgm:prSet/>
      <dgm:spPr/>
      <dgm:t>
        <a:bodyPr/>
        <a:lstStyle/>
        <a:p>
          <a:endParaRPr lang="en-US"/>
        </a:p>
      </dgm:t>
    </dgm:pt>
    <dgm:pt modelId="{7EEF0B1C-362D-498E-B7EB-A59762E95B0E}" type="sibTrans" cxnId="{55B5C364-2730-4B59-987C-97A41DA1DEF2}">
      <dgm:prSet/>
      <dgm:spPr/>
      <dgm:t>
        <a:bodyPr/>
        <a:lstStyle/>
        <a:p>
          <a:endParaRPr lang="en-US"/>
        </a:p>
      </dgm:t>
    </dgm:pt>
    <dgm:pt modelId="{8E82633C-52C5-4104-93CE-CBBD87A06E77}" type="pres">
      <dgm:prSet presAssocID="{7B63BAF0-7DB2-462C-9F64-A90FF2ABF150}" presName="linear" presStyleCnt="0">
        <dgm:presLayoutVars>
          <dgm:dir/>
          <dgm:animLvl val="lvl"/>
          <dgm:resizeHandles val="exact"/>
        </dgm:presLayoutVars>
      </dgm:prSet>
      <dgm:spPr/>
      <dgm:t>
        <a:bodyPr/>
        <a:lstStyle/>
        <a:p>
          <a:endParaRPr lang="en-US"/>
        </a:p>
      </dgm:t>
    </dgm:pt>
    <dgm:pt modelId="{7AAD25F1-E076-4519-B4AE-78D8E85B41C5}" type="pres">
      <dgm:prSet presAssocID="{E7ACF9A5-3809-4EC2-83BA-6449EE0C3E76}" presName="parentLin" presStyleCnt="0"/>
      <dgm:spPr/>
    </dgm:pt>
    <dgm:pt modelId="{FA330E92-AC0C-42C5-BE39-8A3FC4C1ABE9}" type="pres">
      <dgm:prSet presAssocID="{E7ACF9A5-3809-4EC2-83BA-6449EE0C3E76}" presName="parentLeftMargin" presStyleLbl="node1" presStyleIdx="0" presStyleCnt="2"/>
      <dgm:spPr/>
      <dgm:t>
        <a:bodyPr/>
        <a:lstStyle/>
        <a:p>
          <a:endParaRPr lang="en-US"/>
        </a:p>
      </dgm:t>
    </dgm:pt>
    <dgm:pt modelId="{E264092F-99F6-4216-AAC2-23F4B1864DAF}" type="pres">
      <dgm:prSet presAssocID="{E7ACF9A5-3809-4EC2-83BA-6449EE0C3E76}" presName="parentText" presStyleLbl="node1" presStyleIdx="0" presStyleCnt="2">
        <dgm:presLayoutVars>
          <dgm:chMax val="0"/>
          <dgm:bulletEnabled val="1"/>
        </dgm:presLayoutVars>
      </dgm:prSet>
      <dgm:spPr/>
      <dgm:t>
        <a:bodyPr/>
        <a:lstStyle/>
        <a:p>
          <a:endParaRPr lang="en-US"/>
        </a:p>
      </dgm:t>
    </dgm:pt>
    <dgm:pt modelId="{069E991F-8871-42B1-9C9D-7E958F3BC9CC}" type="pres">
      <dgm:prSet presAssocID="{E7ACF9A5-3809-4EC2-83BA-6449EE0C3E76}" presName="negativeSpace" presStyleCnt="0"/>
      <dgm:spPr/>
    </dgm:pt>
    <dgm:pt modelId="{02A8C43A-87B5-4F6B-95DC-97A9F0F42F84}" type="pres">
      <dgm:prSet presAssocID="{E7ACF9A5-3809-4EC2-83BA-6449EE0C3E76}" presName="childText" presStyleLbl="conFgAcc1" presStyleIdx="0" presStyleCnt="2">
        <dgm:presLayoutVars>
          <dgm:bulletEnabled val="1"/>
        </dgm:presLayoutVars>
      </dgm:prSet>
      <dgm:spPr/>
      <dgm:t>
        <a:bodyPr/>
        <a:lstStyle/>
        <a:p>
          <a:endParaRPr lang="en-US"/>
        </a:p>
      </dgm:t>
    </dgm:pt>
    <dgm:pt modelId="{E5DC824B-DC3E-40E5-AD7B-B39BF616482A}" type="pres">
      <dgm:prSet presAssocID="{11F73D14-1ACB-46E4-BF4C-821E16DE5858}" presName="spaceBetweenRectangles" presStyleCnt="0"/>
      <dgm:spPr/>
    </dgm:pt>
    <dgm:pt modelId="{04E78767-7DF7-4C83-8922-06F584DACDD2}" type="pres">
      <dgm:prSet presAssocID="{5C3F594E-1E9E-445A-A5FE-EACE85033C60}" presName="parentLin" presStyleCnt="0"/>
      <dgm:spPr/>
    </dgm:pt>
    <dgm:pt modelId="{A6EC7540-FD2C-4076-AA1B-4CB5B54F6148}" type="pres">
      <dgm:prSet presAssocID="{5C3F594E-1E9E-445A-A5FE-EACE85033C60}" presName="parentLeftMargin" presStyleLbl="node1" presStyleIdx="0" presStyleCnt="2"/>
      <dgm:spPr/>
      <dgm:t>
        <a:bodyPr/>
        <a:lstStyle/>
        <a:p>
          <a:endParaRPr lang="en-US"/>
        </a:p>
      </dgm:t>
    </dgm:pt>
    <dgm:pt modelId="{6DD6BBE3-A417-4648-ADC5-6F0533392BD0}" type="pres">
      <dgm:prSet presAssocID="{5C3F594E-1E9E-445A-A5FE-EACE85033C60}" presName="parentText" presStyleLbl="node1" presStyleIdx="1" presStyleCnt="2">
        <dgm:presLayoutVars>
          <dgm:chMax val="0"/>
          <dgm:bulletEnabled val="1"/>
        </dgm:presLayoutVars>
      </dgm:prSet>
      <dgm:spPr/>
      <dgm:t>
        <a:bodyPr/>
        <a:lstStyle/>
        <a:p>
          <a:endParaRPr lang="en-US"/>
        </a:p>
      </dgm:t>
    </dgm:pt>
    <dgm:pt modelId="{D6900B9D-50C5-49F6-BD65-852C5AD93868}" type="pres">
      <dgm:prSet presAssocID="{5C3F594E-1E9E-445A-A5FE-EACE85033C60}" presName="negativeSpace" presStyleCnt="0"/>
      <dgm:spPr/>
    </dgm:pt>
    <dgm:pt modelId="{311F77A2-3029-4D84-8571-82AE4D2DC01C}" type="pres">
      <dgm:prSet presAssocID="{5C3F594E-1E9E-445A-A5FE-EACE85033C60}" presName="childText" presStyleLbl="conFgAcc1" presStyleIdx="1" presStyleCnt="2">
        <dgm:presLayoutVars>
          <dgm:bulletEnabled val="1"/>
        </dgm:presLayoutVars>
      </dgm:prSet>
      <dgm:spPr/>
      <dgm:t>
        <a:bodyPr/>
        <a:lstStyle/>
        <a:p>
          <a:endParaRPr lang="en-US"/>
        </a:p>
      </dgm:t>
    </dgm:pt>
  </dgm:ptLst>
  <dgm:cxnLst>
    <dgm:cxn modelId="{04019B53-3E27-4836-A70D-61F0D3137356}" type="presOf" srcId="{1D2C2306-FE95-4B46-94DF-381CB3AB9845}" destId="{311F77A2-3029-4D84-8571-82AE4D2DC01C}" srcOrd="0" destOrd="1" presId="urn:microsoft.com/office/officeart/2005/8/layout/list1"/>
    <dgm:cxn modelId="{39144227-AEC8-4D64-999E-BDC20BC2C91B}" srcId="{7B63BAF0-7DB2-462C-9F64-A90FF2ABF150}" destId="{5C3F594E-1E9E-445A-A5FE-EACE85033C60}" srcOrd="1" destOrd="0" parTransId="{01C3248B-DC82-434D-B890-856153DE7F5D}" sibTransId="{1CF84457-E77D-4227-9C64-5B8D3876943A}"/>
    <dgm:cxn modelId="{D6DEBA55-8BBA-4E00-BB2E-C4F6B71828B3}" type="presOf" srcId="{5C3F594E-1E9E-445A-A5FE-EACE85033C60}" destId="{6DD6BBE3-A417-4648-ADC5-6F0533392BD0}" srcOrd="1" destOrd="0" presId="urn:microsoft.com/office/officeart/2005/8/layout/list1"/>
    <dgm:cxn modelId="{55B5C364-2730-4B59-987C-97A41DA1DEF2}" srcId="{5C3F594E-1E9E-445A-A5FE-EACE85033C60}" destId="{C8729F06-8505-441B-8318-18B994044C43}" srcOrd="2" destOrd="0" parTransId="{E93054B8-2AE0-412F-9504-159C4E8602C3}" sibTransId="{7EEF0B1C-362D-498E-B7EB-A59762E95B0E}"/>
    <dgm:cxn modelId="{C9ECAB52-D4AD-4703-9504-9CECA6CC4481}" type="presOf" srcId="{E7ACF9A5-3809-4EC2-83BA-6449EE0C3E76}" destId="{FA330E92-AC0C-42C5-BE39-8A3FC4C1ABE9}" srcOrd="0" destOrd="0" presId="urn:microsoft.com/office/officeart/2005/8/layout/list1"/>
    <dgm:cxn modelId="{D7AA0885-A831-47FF-B33A-1EFB991609CD}" type="presOf" srcId="{E7ACF9A5-3809-4EC2-83BA-6449EE0C3E76}" destId="{E264092F-99F6-4216-AAC2-23F4B1864DAF}" srcOrd="1" destOrd="0" presId="urn:microsoft.com/office/officeart/2005/8/layout/list1"/>
    <dgm:cxn modelId="{47CF6330-615E-4A0C-A428-A14F5CF30DE7}" type="presOf" srcId="{7B63BAF0-7DB2-462C-9F64-A90FF2ABF150}" destId="{8E82633C-52C5-4104-93CE-CBBD87A06E77}" srcOrd="0" destOrd="0" presId="urn:microsoft.com/office/officeart/2005/8/layout/list1"/>
    <dgm:cxn modelId="{31485076-4834-448F-94EF-73DEA0BC6E1E}" type="presOf" srcId="{16AE6473-760F-451B-9D04-C831647DE309}" destId="{02A8C43A-87B5-4F6B-95DC-97A9F0F42F84}" srcOrd="0" destOrd="0" presId="urn:microsoft.com/office/officeart/2005/8/layout/list1"/>
    <dgm:cxn modelId="{98024580-2E1C-4023-9A5D-85E19F6A1609}" type="presOf" srcId="{5F2094FA-6131-448D-ACED-FB38CE01AFDA}" destId="{311F77A2-3029-4D84-8571-82AE4D2DC01C}" srcOrd="0" destOrd="0" presId="urn:microsoft.com/office/officeart/2005/8/layout/list1"/>
    <dgm:cxn modelId="{5EA1A958-FD26-4315-A595-70A291FFEBF3}" srcId="{5C3F594E-1E9E-445A-A5FE-EACE85033C60}" destId="{5F2094FA-6131-448D-ACED-FB38CE01AFDA}" srcOrd="0" destOrd="0" parTransId="{A7F66501-4B3A-450F-BCEC-15442AA6704A}" sibTransId="{820771C3-742A-451A-9EDA-97FE1C2A2891}"/>
    <dgm:cxn modelId="{997E9E78-EB31-4A39-BBDC-91244162BF38}" type="presOf" srcId="{C8729F06-8505-441B-8318-18B994044C43}" destId="{311F77A2-3029-4D84-8571-82AE4D2DC01C}" srcOrd="0" destOrd="2" presId="urn:microsoft.com/office/officeart/2005/8/layout/list1"/>
    <dgm:cxn modelId="{B1F7ADCF-8C77-4B7C-AEE3-C0E0563E32F6}" type="presOf" srcId="{5C3F594E-1E9E-445A-A5FE-EACE85033C60}" destId="{A6EC7540-FD2C-4076-AA1B-4CB5B54F6148}" srcOrd="0" destOrd="0" presId="urn:microsoft.com/office/officeart/2005/8/layout/list1"/>
    <dgm:cxn modelId="{7C4FD79C-16A6-469B-8C69-FDD2EAA46A95}" srcId="{7B63BAF0-7DB2-462C-9F64-A90FF2ABF150}" destId="{E7ACF9A5-3809-4EC2-83BA-6449EE0C3E76}" srcOrd="0" destOrd="0" parTransId="{80A2BA6E-42C6-4051-98E9-4D269CB4B140}" sibTransId="{11F73D14-1ACB-46E4-BF4C-821E16DE5858}"/>
    <dgm:cxn modelId="{7B470492-D471-4559-85B7-531BE3326DC9}" srcId="{E7ACF9A5-3809-4EC2-83BA-6449EE0C3E76}" destId="{16AE6473-760F-451B-9D04-C831647DE309}" srcOrd="0" destOrd="0" parTransId="{655B020B-DE76-4DF3-B7CA-84BBDDC2715A}" sibTransId="{5236F96A-E198-4164-8A6B-D615ACE92C69}"/>
    <dgm:cxn modelId="{2CC59EDF-42E5-4083-871B-5C2F7E00B7A8}" srcId="{5C3F594E-1E9E-445A-A5FE-EACE85033C60}" destId="{1D2C2306-FE95-4B46-94DF-381CB3AB9845}" srcOrd="1" destOrd="0" parTransId="{8B165F6A-67A9-4207-9371-D75D7B189AF2}" sibTransId="{8A89D7A4-793D-46FC-8669-153D671D5A6E}"/>
    <dgm:cxn modelId="{0BBCEC9C-8CD7-4A5E-B8C0-04484067AB3B}" type="presParOf" srcId="{8E82633C-52C5-4104-93CE-CBBD87A06E77}" destId="{7AAD25F1-E076-4519-B4AE-78D8E85B41C5}" srcOrd="0" destOrd="0" presId="urn:microsoft.com/office/officeart/2005/8/layout/list1"/>
    <dgm:cxn modelId="{573AD0C1-DABE-4CA2-A5D1-E0F295D050DD}" type="presParOf" srcId="{7AAD25F1-E076-4519-B4AE-78D8E85B41C5}" destId="{FA330E92-AC0C-42C5-BE39-8A3FC4C1ABE9}" srcOrd="0" destOrd="0" presId="urn:microsoft.com/office/officeart/2005/8/layout/list1"/>
    <dgm:cxn modelId="{71514807-7CCA-4588-A79D-36321B98D8C0}" type="presParOf" srcId="{7AAD25F1-E076-4519-B4AE-78D8E85B41C5}" destId="{E264092F-99F6-4216-AAC2-23F4B1864DAF}" srcOrd="1" destOrd="0" presId="urn:microsoft.com/office/officeart/2005/8/layout/list1"/>
    <dgm:cxn modelId="{56D9618B-2F01-448C-872D-C4928AD05ACE}" type="presParOf" srcId="{8E82633C-52C5-4104-93CE-CBBD87A06E77}" destId="{069E991F-8871-42B1-9C9D-7E958F3BC9CC}" srcOrd="1" destOrd="0" presId="urn:microsoft.com/office/officeart/2005/8/layout/list1"/>
    <dgm:cxn modelId="{4F34CB28-A71E-4225-9420-071A8FBD43D4}" type="presParOf" srcId="{8E82633C-52C5-4104-93CE-CBBD87A06E77}" destId="{02A8C43A-87B5-4F6B-95DC-97A9F0F42F84}" srcOrd="2" destOrd="0" presId="urn:microsoft.com/office/officeart/2005/8/layout/list1"/>
    <dgm:cxn modelId="{77F335E3-6D2A-4980-ABFB-B7F4CBF23193}" type="presParOf" srcId="{8E82633C-52C5-4104-93CE-CBBD87A06E77}" destId="{E5DC824B-DC3E-40E5-AD7B-B39BF616482A}" srcOrd="3" destOrd="0" presId="urn:microsoft.com/office/officeart/2005/8/layout/list1"/>
    <dgm:cxn modelId="{7C3CEA9F-F222-4E50-91AF-FCB31C98763E}" type="presParOf" srcId="{8E82633C-52C5-4104-93CE-CBBD87A06E77}" destId="{04E78767-7DF7-4C83-8922-06F584DACDD2}" srcOrd="4" destOrd="0" presId="urn:microsoft.com/office/officeart/2005/8/layout/list1"/>
    <dgm:cxn modelId="{A3C1A198-E957-4115-A302-FB539E4558AF}" type="presParOf" srcId="{04E78767-7DF7-4C83-8922-06F584DACDD2}" destId="{A6EC7540-FD2C-4076-AA1B-4CB5B54F6148}" srcOrd="0" destOrd="0" presId="urn:microsoft.com/office/officeart/2005/8/layout/list1"/>
    <dgm:cxn modelId="{2DFEABEB-1D94-4378-99C5-E0B9FB7199C0}" type="presParOf" srcId="{04E78767-7DF7-4C83-8922-06F584DACDD2}" destId="{6DD6BBE3-A417-4648-ADC5-6F0533392BD0}" srcOrd="1" destOrd="0" presId="urn:microsoft.com/office/officeart/2005/8/layout/list1"/>
    <dgm:cxn modelId="{C33DBA1F-70E2-4BBD-ACC0-0E7F45038A83}" type="presParOf" srcId="{8E82633C-52C5-4104-93CE-CBBD87A06E77}" destId="{D6900B9D-50C5-49F6-BD65-852C5AD93868}" srcOrd="5" destOrd="0" presId="urn:microsoft.com/office/officeart/2005/8/layout/list1"/>
    <dgm:cxn modelId="{2967A7B0-82D9-425F-83EE-D8A6C813C2E4}" type="presParOf" srcId="{8E82633C-52C5-4104-93CE-CBBD87A06E77}" destId="{311F77A2-3029-4D84-8571-82AE4D2DC01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F53B687-4933-45AB-8258-CCE1E976E5A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3A2F2804-F643-4C6C-AADF-666F0DEA93FE}">
      <dgm:prSet phldrT="[Text]"/>
      <dgm:spPr/>
      <dgm:t>
        <a:bodyPr/>
        <a:lstStyle/>
        <a:p>
          <a:r>
            <a:rPr lang="en-US" b="0" dirty="0"/>
            <a:t>Step 3</a:t>
          </a:r>
          <a:endParaRPr lang="en-US" dirty="0"/>
        </a:p>
      </dgm:t>
    </dgm:pt>
    <dgm:pt modelId="{8A9E1161-2951-4349-AFE3-A42AC62060E4}" type="parTrans" cxnId="{C4EFAC24-9A02-4F5D-A9CD-3CC96DA6BE8C}">
      <dgm:prSet/>
      <dgm:spPr/>
      <dgm:t>
        <a:bodyPr/>
        <a:lstStyle/>
        <a:p>
          <a:endParaRPr lang="en-US"/>
        </a:p>
      </dgm:t>
    </dgm:pt>
    <dgm:pt modelId="{60CE87C5-229C-4F08-B6FB-E01E2BAF15F4}" type="sibTrans" cxnId="{C4EFAC24-9A02-4F5D-A9CD-3CC96DA6BE8C}">
      <dgm:prSet/>
      <dgm:spPr/>
      <dgm:t>
        <a:bodyPr/>
        <a:lstStyle/>
        <a:p>
          <a:endParaRPr lang="en-US"/>
        </a:p>
      </dgm:t>
    </dgm:pt>
    <dgm:pt modelId="{0B4E42FE-D262-4608-BBAA-AA0FF2C4628F}">
      <dgm:prSet phldrT="[Text]"/>
      <dgm:spPr/>
      <dgm:t>
        <a:bodyPr/>
        <a:lstStyle/>
        <a:p>
          <a:r>
            <a:rPr lang="en-US" b="0" dirty="0"/>
            <a:t>Read and record the static pressure as seen on the pressure gauge</a:t>
          </a:r>
        </a:p>
      </dgm:t>
    </dgm:pt>
    <dgm:pt modelId="{1F271D26-B95E-4E3D-B219-1FD69B8A6002}" type="parTrans" cxnId="{5DF09926-4BE8-45D8-B338-21AE915C83C9}">
      <dgm:prSet/>
      <dgm:spPr/>
      <dgm:t>
        <a:bodyPr/>
        <a:lstStyle/>
        <a:p>
          <a:endParaRPr lang="en-US"/>
        </a:p>
      </dgm:t>
    </dgm:pt>
    <dgm:pt modelId="{5D7306C7-D0EA-417D-A3CA-A85F7C18C2D9}" type="sibTrans" cxnId="{5DF09926-4BE8-45D8-B338-21AE915C83C9}">
      <dgm:prSet/>
      <dgm:spPr/>
      <dgm:t>
        <a:bodyPr/>
        <a:lstStyle/>
        <a:p>
          <a:endParaRPr lang="en-US"/>
        </a:p>
      </dgm:t>
    </dgm:pt>
    <dgm:pt modelId="{A599209E-1A27-4C1E-9344-E466C13B5A9E}">
      <dgm:prSet phldrT="[Text]"/>
      <dgm:spPr>
        <a:solidFill>
          <a:schemeClr val="accent6">
            <a:lumMod val="50000"/>
          </a:schemeClr>
        </a:solidFill>
      </dgm:spPr>
      <dgm:t>
        <a:bodyPr/>
        <a:lstStyle/>
        <a:p>
          <a:r>
            <a:rPr lang="en-US" b="0" dirty="0"/>
            <a:t>Step 4</a:t>
          </a:r>
        </a:p>
      </dgm:t>
    </dgm:pt>
    <dgm:pt modelId="{F483D393-23A1-46CF-AEDB-78D97DF9451E}" type="parTrans" cxnId="{A3A7E07A-5865-44DD-8EE1-01D8538DAC48}">
      <dgm:prSet/>
      <dgm:spPr/>
      <dgm:t>
        <a:bodyPr/>
        <a:lstStyle/>
        <a:p>
          <a:endParaRPr lang="en-US"/>
        </a:p>
      </dgm:t>
    </dgm:pt>
    <dgm:pt modelId="{CB85A59D-F8E3-4796-91A4-1F79A0DD5F64}" type="sibTrans" cxnId="{A3A7E07A-5865-44DD-8EE1-01D8538DAC48}">
      <dgm:prSet/>
      <dgm:spPr/>
      <dgm:t>
        <a:bodyPr/>
        <a:lstStyle/>
        <a:p>
          <a:endParaRPr lang="en-US"/>
        </a:p>
      </dgm:t>
    </dgm:pt>
    <dgm:pt modelId="{E98EF90C-C8C3-4B47-A718-9B76CD0ACBB7}">
      <dgm:prSet phldrT="[Text]"/>
      <dgm:spPr/>
      <dgm:t>
        <a:bodyPr/>
        <a:lstStyle/>
        <a:p>
          <a:r>
            <a:rPr lang="x-none" b="0" u="none" dirty="0"/>
            <a:t>Remove </a:t>
          </a:r>
          <a:r>
            <a:rPr lang="x-none" b="0" u="none" dirty="0" smtClean="0"/>
            <a:t>cap(s</a:t>
          </a:r>
          <a:r>
            <a:rPr lang="x-none" b="0" u="none" dirty="0"/>
            <a:t>) from the outlet(s) on the flow hydrants</a:t>
          </a:r>
          <a:endParaRPr lang="en-US" b="0" dirty="0"/>
        </a:p>
      </dgm:t>
    </dgm:pt>
    <dgm:pt modelId="{17E88273-E791-455F-9944-A6D1B6F4D422}" type="parTrans" cxnId="{447A437A-9D98-4A1D-8556-A24C48681BD3}">
      <dgm:prSet/>
      <dgm:spPr/>
      <dgm:t>
        <a:bodyPr/>
        <a:lstStyle/>
        <a:p>
          <a:endParaRPr lang="en-US"/>
        </a:p>
      </dgm:t>
    </dgm:pt>
    <dgm:pt modelId="{D6959D24-286E-49CC-B5A3-804B99602FC9}" type="sibTrans" cxnId="{447A437A-9D98-4A1D-8556-A24C48681BD3}">
      <dgm:prSet/>
      <dgm:spPr/>
      <dgm:t>
        <a:bodyPr/>
        <a:lstStyle/>
        <a:p>
          <a:endParaRPr lang="en-US"/>
        </a:p>
      </dgm:t>
    </dgm:pt>
    <dgm:pt modelId="{59B7C520-940C-48C6-BCB5-595D5BE1FCD0}">
      <dgm:prSet/>
      <dgm:spPr/>
      <dgm:t>
        <a:bodyPr/>
        <a:lstStyle/>
        <a:p>
          <a:r>
            <a:rPr lang="en-US" b="0" dirty="0"/>
            <a:t>Check and record the hydrant coefficient and the actual inside diameter of the orifice when using a hydrant outlet</a:t>
          </a:r>
        </a:p>
      </dgm:t>
    </dgm:pt>
    <dgm:pt modelId="{A446AF7D-6E68-4F4B-BEA4-40F0BF071F5A}" type="parTrans" cxnId="{4319D66D-DF68-4A26-862B-F359766BA8E6}">
      <dgm:prSet/>
      <dgm:spPr/>
      <dgm:t>
        <a:bodyPr/>
        <a:lstStyle/>
        <a:p>
          <a:endParaRPr lang="en-US"/>
        </a:p>
      </dgm:t>
    </dgm:pt>
    <dgm:pt modelId="{B9FFE5BA-B593-4D72-8A9C-90641F9A8B16}" type="sibTrans" cxnId="{4319D66D-DF68-4A26-862B-F359766BA8E6}">
      <dgm:prSet/>
      <dgm:spPr/>
      <dgm:t>
        <a:bodyPr/>
        <a:lstStyle/>
        <a:p>
          <a:endParaRPr lang="en-US"/>
        </a:p>
      </dgm:t>
    </dgm:pt>
    <dgm:pt modelId="{0254A4C9-010F-4255-9EAC-B6B3EC2AE215}">
      <dgm:prSet/>
      <dgm:spPr/>
      <dgm:t>
        <a:bodyPr/>
        <a:lstStyle/>
        <a:p>
          <a:r>
            <a:rPr lang="en-US" b="0" dirty="0"/>
            <a:t>If a nozzle is placed on the outlet, check and record its coefficient and the diameter of the nozzle orifice </a:t>
          </a:r>
        </a:p>
      </dgm:t>
    </dgm:pt>
    <dgm:pt modelId="{1534BA96-3B35-4A22-988F-63369ADE551C}" type="parTrans" cxnId="{EEC753E6-9986-4742-8016-EA66E54FA1DB}">
      <dgm:prSet/>
      <dgm:spPr/>
      <dgm:t>
        <a:bodyPr/>
        <a:lstStyle/>
        <a:p>
          <a:endParaRPr lang="en-US"/>
        </a:p>
      </dgm:t>
    </dgm:pt>
    <dgm:pt modelId="{F4F24E99-C8DE-4E3E-8536-6BC892C801D0}" type="sibTrans" cxnId="{EEC753E6-9986-4742-8016-EA66E54FA1DB}">
      <dgm:prSet/>
      <dgm:spPr/>
      <dgm:t>
        <a:bodyPr/>
        <a:lstStyle/>
        <a:p>
          <a:endParaRPr lang="en-US"/>
        </a:p>
      </dgm:t>
    </dgm:pt>
    <dgm:pt modelId="{2D4A7EEE-B4A3-4A08-914E-3FBCCDEE217B}" type="pres">
      <dgm:prSet presAssocID="{7F53B687-4933-45AB-8258-CCE1E976E5A7}" presName="linear" presStyleCnt="0">
        <dgm:presLayoutVars>
          <dgm:dir/>
          <dgm:animLvl val="lvl"/>
          <dgm:resizeHandles val="exact"/>
        </dgm:presLayoutVars>
      </dgm:prSet>
      <dgm:spPr/>
      <dgm:t>
        <a:bodyPr/>
        <a:lstStyle/>
        <a:p>
          <a:endParaRPr lang="en-US"/>
        </a:p>
      </dgm:t>
    </dgm:pt>
    <dgm:pt modelId="{92A744BC-A336-427F-9CD4-CB7B61A40218}" type="pres">
      <dgm:prSet presAssocID="{3A2F2804-F643-4C6C-AADF-666F0DEA93FE}" presName="parentLin" presStyleCnt="0"/>
      <dgm:spPr/>
    </dgm:pt>
    <dgm:pt modelId="{05A9DEF2-05B5-43F1-82C3-BE836E70007E}" type="pres">
      <dgm:prSet presAssocID="{3A2F2804-F643-4C6C-AADF-666F0DEA93FE}" presName="parentLeftMargin" presStyleLbl="node1" presStyleIdx="0" presStyleCnt="2"/>
      <dgm:spPr/>
      <dgm:t>
        <a:bodyPr/>
        <a:lstStyle/>
        <a:p>
          <a:endParaRPr lang="en-US"/>
        </a:p>
      </dgm:t>
    </dgm:pt>
    <dgm:pt modelId="{CE62A1CC-225E-48F0-A1FC-67C95CF3E53E}" type="pres">
      <dgm:prSet presAssocID="{3A2F2804-F643-4C6C-AADF-666F0DEA93FE}" presName="parentText" presStyleLbl="node1" presStyleIdx="0" presStyleCnt="2">
        <dgm:presLayoutVars>
          <dgm:chMax val="0"/>
          <dgm:bulletEnabled val="1"/>
        </dgm:presLayoutVars>
      </dgm:prSet>
      <dgm:spPr/>
      <dgm:t>
        <a:bodyPr/>
        <a:lstStyle/>
        <a:p>
          <a:endParaRPr lang="en-US"/>
        </a:p>
      </dgm:t>
    </dgm:pt>
    <dgm:pt modelId="{C5BC1033-9F80-4EC2-B6DB-7B1C29E9AB69}" type="pres">
      <dgm:prSet presAssocID="{3A2F2804-F643-4C6C-AADF-666F0DEA93FE}" presName="negativeSpace" presStyleCnt="0"/>
      <dgm:spPr/>
    </dgm:pt>
    <dgm:pt modelId="{5F935587-832D-40D9-A9FD-978534E00294}" type="pres">
      <dgm:prSet presAssocID="{3A2F2804-F643-4C6C-AADF-666F0DEA93FE}" presName="childText" presStyleLbl="conFgAcc1" presStyleIdx="0" presStyleCnt="2">
        <dgm:presLayoutVars>
          <dgm:bulletEnabled val="1"/>
        </dgm:presLayoutVars>
      </dgm:prSet>
      <dgm:spPr/>
      <dgm:t>
        <a:bodyPr/>
        <a:lstStyle/>
        <a:p>
          <a:endParaRPr lang="en-US"/>
        </a:p>
      </dgm:t>
    </dgm:pt>
    <dgm:pt modelId="{6F5782D2-9BA5-467E-85B9-8AD1AF690973}" type="pres">
      <dgm:prSet presAssocID="{60CE87C5-229C-4F08-B6FB-E01E2BAF15F4}" presName="spaceBetweenRectangles" presStyleCnt="0"/>
      <dgm:spPr/>
    </dgm:pt>
    <dgm:pt modelId="{8E481A24-DD47-4260-BF9A-B468ED51DFBF}" type="pres">
      <dgm:prSet presAssocID="{A599209E-1A27-4C1E-9344-E466C13B5A9E}" presName="parentLin" presStyleCnt="0"/>
      <dgm:spPr/>
    </dgm:pt>
    <dgm:pt modelId="{8281800D-3B89-4AF2-ABD7-F00E75864831}" type="pres">
      <dgm:prSet presAssocID="{A599209E-1A27-4C1E-9344-E466C13B5A9E}" presName="parentLeftMargin" presStyleLbl="node1" presStyleIdx="0" presStyleCnt="2"/>
      <dgm:spPr/>
      <dgm:t>
        <a:bodyPr/>
        <a:lstStyle/>
        <a:p>
          <a:endParaRPr lang="en-US"/>
        </a:p>
      </dgm:t>
    </dgm:pt>
    <dgm:pt modelId="{C6537938-8167-4225-9DBD-C559EFCBB622}" type="pres">
      <dgm:prSet presAssocID="{A599209E-1A27-4C1E-9344-E466C13B5A9E}" presName="parentText" presStyleLbl="node1" presStyleIdx="1" presStyleCnt="2">
        <dgm:presLayoutVars>
          <dgm:chMax val="0"/>
          <dgm:bulletEnabled val="1"/>
        </dgm:presLayoutVars>
      </dgm:prSet>
      <dgm:spPr/>
      <dgm:t>
        <a:bodyPr/>
        <a:lstStyle/>
        <a:p>
          <a:endParaRPr lang="en-US"/>
        </a:p>
      </dgm:t>
    </dgm:pt>
    <dgm:pt modelId="{23784C10-75E7-49D1-A4E7-13A2037E40B1}" type="pres">
      <dgm:prSet presAssocID="{A599209E-1A27-4C1E-9344-E466C13B5A9E}" presName="negativeSpace" presStyleCnt="0"/>
      <dgm:spPr/>
    </dgm:pt>
    <dgm:pt modelId="{0784011A-945E-4EC3-AD19-E202B0B5636F}" type="pres">
      <dgm:prSet presAssocID="{A599209E-1A27-4C1E-9344-E466C13B5A9E}" presName="childText" presStyleLbl="conFgAcc1" presStyleIdx="1" presStyleCnt="2">
        <dgm:presLayoutVars>
          <dgm:bulletEnabled val="1"/>
        </dgm:presLayoutVars>
      </dgm:prSet>
      <dgm:spPr/>
      <dgm:t>
        <a:bodyPr/>
        <a:lstStyle/>
        <a:p>
          <a:endParaRPr lang="en-US"/>
        </a:p>
      </dgm:t>
    </dgm:pt>
  </dgm:ptLst>
  <dgm:cxnLst>
    <dgm:cxn modelId="{447A437A-9D98-4A1D-8556-A24C48681BD3}" srcId="{A599209E-1A27-4C1E-9344-E466C13B5A9E}" destId="{E98EF90C-C8C3-4B47-A718-9B76CD0ACBB7}" srcOrd="0" destOrd="0" parTransId="{17E88273-E791-455F-9944-A6D1B6F4D422}" sibTransId="{D6959D24-286E-49CC-B5A3-804B99602FC9}"/>
    <dgm:cxn modelId="{F08C4320-15EE-48E8-8D87-C3253ACD3B2A}" type="presOf" srcId="{A599209E-1A27-4C1E-9344-E466C13B5A9E}" destId="{C6537938-8167-4225-9DBD-C559EFCBB622}" srcOrd="1" destOrd="0" presId="urn:microsoft.com/office/officeart/2005/8/layout/list1"/>
    <dgm:cxn modelId="{A3420D89-72FF-481F-BC83-B97BDDEB777F}" type="presOf" srcId="{3A2F2804-F643-4C6C-AADF-666F0DEA93FE}" destId="{05A9DEF2-05B5-43F1-82C3-BE836E70007E}" srcOrd="0" destOrd="0" presId="urn:microsoft.com/office/officeart/2005/8/layout/list1"/>
    <dgm:cxn modelId="{F71FC4BF-9A9F-40F3-BECB-5A0B0FA4C590}" type="presOf" srcId="{E98EF90C-C8C3-4B47-A718-9B76CD0ACBB7}" destId="{0784011A-945E-4EC3-AD19-E202B0B5636F}" srcOrd="0" destOrd="0" presId="urn:microsoft.com/office/officeart/2005/8/layout/list1"/>
    <dgm:cxn modelId="{A219F77A-33A0-42CD-B865-49EFF14A670E}" type="presOf" srcId="{7F53B687-4933-45AB-8258-CCE1E976E5A7}" destId="{2D4A7EEE-B4A3-4A08-914E-3FBCCDEE217B}" srcOrd="0" destOrd="0" presId="urn:microsoft.com/office/officeart/2005/8/layout/list1"/>
    <dgm:cxn modelId="{5DF09926-4BE8-45D8-B338-21AE915C83C9}" srcId="{3A2F2804-F643-4C6C-AADF-666F0DEA93FE}" destId="{0B4E42FE-D262-4608-BBAA-AA0FF2C4628F}" srcOrd="0" destOrd="0" parTransId="{1F271D26-B95E-4E3D-B219-1FD69B8A6002}" sibTransId="{5D7306C7-D0EA-417D-A3CA-A85F7C18C2D9}"/>
    <dgm:cxn modelId="{4319D66D-DF68-4A26-862B-F359766BA8E6}" srcId="{A599209E-1A27-4C1E-9344-E466C13B5A9E}" destId="{59B7C520-940C-48C6-BCB5-595D5BE1FCD0}" srcOrd="1" destOrd="0" parTransId="{A446AF7D-6E68-4F4B-BEA4-40F0BF071F5A}" sibTransId="{B9FFE5BA-B593-4D72-8A9C-90641F9A8B16}"/>
    <dgm:cxn modelId="{C4A5A750-EFCB-4A80-8D82-A90AEFB8DCE5}" type="presOf" srcId="{0B4E42FE-D262-4608-BBAA-AA0FF2C4628F}" destId="{5F935587-832D-40D9-A9FD-978534E00294}" srcOrd="0" destOrd="0" presId="urn:microsoft.com/office/officeart/2005/8/layout/list1"/>
    <dgm:cxn modelId="{440C9662-3A4A-41C9-952F-32D08ACE3ECF}" type="presOf" srcId="{59B7C520-940C-48C6-BCB5-595D5BE1FCD0}" destId="{0784011A-945E-4EC3-AD19-E202B0B5636F}" srcOrd="0" destOrd="1" presId="urn:microsoft.com/office/officeart/2005/8/layout/list1"/>
    <dgm:cxn modelId="{A3A7E07A-5865-44DD-8EE1-01D8538DAC48}" srcId="{7F53B687-4933-45AB-8258-CCE1E976E5A7}" destId="{A599209E-1A27-4C1E-9344-E466C13B5A9E}" srcOrd="1" destOrd="0" parTransId="{F483D393-23A1-46CF-AEDB-78D97DF9451E}" sibTransId="{CB85A59D-F8E3-4796-91A4-1F79A0DD5F64}"/>
    <dgm:cxn modelId="{A1C0FC1B-94E5-40CC-9AB4-A552AB518315}" type="presOf" srcId="{A599209E-1A27-4C1E-9344-E466C13B5A9E}" destId="{8281800D-3B89-4AF2-ABD7-F00E75864831}" srcOrd="0" destOrd="0" presId="urn:microsoft.com/office/officeart/2005/8/layout/list1"/>
    <dgm:cxn modelId="{EEC753E6-9986-4742-8016-EA66E54FA1DB}" srcId="{A599209E-1A27-4C1E-9344-E466C13B5A9E}" destId="{0254A4C9-010F-4255-9EAC-B6B3EC2AE215}" srcOrd="2" destOrd="0" parTransId="{1534BA96-3B35-4A22-988F-63369ADE551C}" sibTransId="{F4F24E99-C8DE-4E3E-8536-6BC892C801D0}"/>
    <dgm:cxn modelId="{A9167FE2-3076-4729-A566-E491AAD2F5EE}" type="presOf" srcId="{3A2F2804-F643-4C6C-AADF-666F0DEA93FE}" destId="{CE62A1CC-225E-48F0-A1FC-67C95CF3E53E}" srcOrd="1" destOrd="0" presId="urn:microsoft.com/office/officeart/2005/8/layout/list1"/>
    <dgm:cxn modelId="{C4EFAC24-9A02-4F5D-A9CD-3CC96DA6BE8C}" srcId="{7F53B687-4933-45AB-8258-CCE1E976E5A7}" destId="{3A2F2804-F643-4C6C-AADF-666F0DEA93FE}" srcOrd="0" destOrd="0" parTransId="{8A9E1161-2951-4349-AFE3-A42AC62060E4}" sibTransId="{60CE87C5-229C-4F08-B6FB-E01E2BAF15F4}"/>
    <dgm:cxn modelId="{659E2B9D-8A0D-4B76-B731-867E9FA61490}" type="presOf" srcId="{0254A4C9-010F-4255-9EAC-B6B3EC2AE215}" destId="{0784011A-945E-4EC3-AD19-E202B0B5636F}" srcOrd="0" destOrd="2" presId="urn:microsoft.com/office/officeart/2005/8/layout/list1"/>
    <dgm:cxn modelId="{B4882693-6044-422C-BE2B-E0AF8641DE54}" type="presParOf" srcId="{2D4A7EEE-B4A3-4A08-914E-3FBCCDEE217B}" destId="{92A744BC-A336-427F-9CD4-CB7B61A40218}" srcOrd="0" destOrd="0" presId="urn:microsoft.com/office/officeart/2005/8/layout/list1"/>
    <dgm:cxn modelId="{727AB085-3400-4443-B180-2576BD07C5CA}" type="presParOf" srcId="{92A744BC-A336-427F-9CD4-CB7B61A40218}" destId="{05A9DEF2-05B5-43F1-82C3-BE836E70007E}" srcOrd="0" destOrd="0" presId="urn:microsoft.com/office/officeart/2005/8/layout/list1"/>
    <dgm:cxn modelId="{802FCE46-32D2-4381-8C09-F1512F5EB18D}" type="presParOf" srcId="{92A744BC-A336-427F-9CD4-CB7B61A40218}" destId="{CE62A1CC-225E-48F0-A1FC-67C95CF3E53E}" srcOrd="1" destOrd="0" presId="urn:microsoft.com/office/officeart/2005/8/layout/list1"/>
    <dgm:cxn modelId="{24DEA38D-B032-424F-AB51-E5033ED8F73B}" type="presParOf" srcId="{2D4A7EEE-B4A3-4A08-914E-3FBCCDEE217B}" destId="{C5BC1033-9F80-4EC2-B6DB-7B1C29E9AB69}" srcOrd="1" destOrd="0" presId="urn:microsoft.com/office/officeart/2005/8/layout/list1"/>
    <dgm:cxn modelId="{01B7C458-495C-45D1-A5F6-1098EB563D37}" type="presParOf" srcId="{2D4A7EEE-B4A3-4A08-914E-3FBCCDEE217B}" destId="{5F935587-832D-40D9-A9FD-978534E00294}" srcOrd="2" destOrd="0" presId="urn:microsoft.com/office/officeart/2005/8/layout/list1"/>
    <dgm:cxn modelId="{10C9C5DC-6D7B-4B92-9294-1846EA76DB37}" type="presParOf" srcId="{2D4A7EEE-B4A3-4A08-914E-3FBCCDEE217B}" destId="{6F5782D2-9BA5-467E-85B9-8AD1AF690973}" srcOrd="3" destOrd="0" presId="urn:microsoft.com/office/officeart/2005/8/layout/list1"/>
    <dgm:cxn modelId="{71ACD526-8546-4567-84C9-4C6898C2C9C8}" type="presParOf" srcId="{2D4A7EEE-B4A3-4A08-914E-3FBCCDEE217B}" destId="{8E481A24-DD47-4260-BF9A-B468ED51DFBF}" srcOrd="4" destOrd="0" presId="urn:microsoft.com/office/officeart/2005/8/layout/list1"/>
    <dgm:cxn modelId="{48EE3749-B0C0-4A78-AC8B-A5B16145D58D}" type="presParOf" srcId="{8E481A24-DD47-4260-BF9A-B468ED51DFBF}" destId="{8281800D-3B89-4AF2-ABD7-F00E75864831}" srcOrd="0" destOrd="0" presId="urn:microsoft.com/office/officeart/2005/8/layout/list1"/>
    <dgm:cxn modelId="{28930ADF-6208-4E1B-A87A-EE681A7BE92C}" type="presParOf" srcId="{8E481A24-DD47-4260-BF9A-B468ED51DFBF}" destId="{C6537938-8167-4225-9DBD-C559EFCBB622}" srcOrd="1" destOrd="0" presId="urn:microsoft.com/office/officeart/2005/8/layout/list1"/>
    <dgm:cxn modelId="{B04876D6-884C-4441-A07C-7363D4D925A7}" type="presParOf" srcId="{2D4A7EEE-B4A3-4A08-914E-3FBCCDEE217B}" destId="{23784C10-75E7-49D1-A4E7-13A2037E40B1}" srcOrd="5" destOrd="0" presId="urn:microsoft.com/office/officeart/2005/8/layout/list1"/>
    <dgm:cxn modelId="{B1129A5A-1C55-48CB-A14B-84FF20749215}" type="presParOf" srcId="{2D4A7EEE-B4A3-4A08-914E-3FBCCDEE217B}" destId="{0784011A-945E-4EC3-AD19-E202B0B5636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BB3F32-67C9-458E-AF67-42AA4F5A8374}" type="doc">
      <dgm:prSet loTypeId="urn:microsoft.com/office/officeart/2005/8/layout/vList6" loCatId="list" qsTypeId="urn:microsoft.com/office/officeart/2005/8/quickstyle/simple5" qsCatId="simple" csTypeId="urn:microsoft.com/office/officeart/2005/8/colors/accent2_3" csCatId="accent2" phldr="1"/>
      <dgm:spPr/>
      <dgm:t>
        <a:bodyPr/>
        <a:lstStyle/>
        <a:p>
          <a:endParaRPr lang="en-US"/>
        </a:p>
      </dgm:t>
    </dgm:pt>
    <dgm:pt modelId="{B0D0B1B8-1EC3-46DE-8499-A2EDC816BAEA}">
      <dgm:prSet phldrT="[Text]" custT="1"/>
      <dgm:spPr/>
      <dgm:t>
        <a:bodyPr/>
        <a:lstStyle/>
        <a:p>
          <a:r>
            <a:rPr lang="en-US" sz="2800" dirty="0"/>
            <a:t>Point of use</a:t>
          </a:r>
        </a:p>
      </dgm:t>
    </dgm:pt>
    <dgm:pt modelId="{43392314-63DE-49AA-95D8-C6B995B7C4A0}" type="parTrans" cxnId="{86BC20B2-FF52-4F10-B0BB-B9E777346BC5}">
      <dgm:prSet/>
      <dgm:spPr/>
      <dgm:t>
        <a:bodyPr/>
        <a:lstStyle/>
        <a:p>
          <a:endParaRPr lang="en-US"/>
        </a:p>
      </dgm:t>
    </dgm:pt>
    <dgm:pt modelId="{75128D8A-5D39-46B2-B336-33EF1C1ED580}" type="sibTrans" cxnId="{86BC20B2-FF52-4F10-B0BB-B9E777346BC5}">
      <dgm:prSet/>
      <dgm:spPr/>
      <dgm:t>
        <a:bodyPr/>
        <a:lstStyle/>
        <a:p>
          <a:endParaRPr lang="en-US"/>
        </a:p>
      </dgm:t>
    </dgm:pt>
    <dgm:pt modelId="{6A35AF46-F0FD-4DDA-8DB8-7A28F8BE6D72}">
      <dgm:prSet phldrT="[Text]" custT="1"/>
      <dgm:spPr/>
      <dgm:t>
        <a:bodyPr/>
        <a:lstStyle/>
        <a:p>
          <a:r>
            <a:rPr lang="en-US" sz="1800" dirty="0"/>
            <a:t>Individual residence</a:t>
          </a:r>
        </a:p>
      </dgm:t>
    </dgm:pt>
    <dgm:pt modelId="{9A71E93A-64AD-467A-847D-526D50C9A7E0}" type="parTrans" cxnId="{D9CE89BF-49AF-40C4-8B51-FED5DD0A41B4}">
      <dgm:prSet/>
      <dgm:spPr/>
      <dgm:t>
        <a:bodyPr/>
        <a:lstStyle/>
        <a:p>
          <a:endParaRPr lang="en-US"/>
        </a:p>
      </dgm:t>
    </dgm:pt>
    <dgm:pt modelId="{5F74D2A1-8E6E-4A6C-85DC-8DBEE7A37B2C}" type="sibTrans" cxnId="{D9CE89BF-49AF-40C4-8B51-FED5DD0A41B4}">
      <dgm:prSet/>
      <dgm:spPr/>
      <dgm:t>
        <a:bodyPr/>
        <a:lstStyle/>
        <a:p>
          <a:endParaRPr lang="en-US"/>
        </a:p>
      </dgm:t>
    </dgm:pt>
    <dgm:pt modelId="{1C1712E6-22A5-4074-8E7F-C3618F6DCDF1}">
      <dgm:prSet phldrT="[Text]" custT="1"/>
      <dgm:spPr/>
      <dgm:t>
        <a:bodyPr/>
        <a:lstStyle/>
        <a:p>
          <a:r>
            <a:rPr lang="en-US" sz="1800" dirty="0"/>
            <a:t>Commercial property</a:t>
          </a:r>
        </a:p>
      </dgm:t>
    </dgm:pt>
    <dgm:pt modelId="{DE27A704-CD4D-4D0A-B913-CE9EE50A723B}" type="parTrans" cxnId="{6601FEB4-F726-4E35-929D-CC1255790907}">
      <dgm:prSet/>
      <dgm:spPr/>
      <dgm:t>
        <a:bodyPr/>
        <a:lstStyle/>
        <a:p>
          <a:endParaRPr lang="en-US"/>
        </a:p>
      </dgm:t>
    </dgm:pt>
    <dgm:pt modelId="{9DE98BB3-705E-4ED6-AA87-0718094E22F4}" type="sibTrans" cxnId="{6601FEB4-F726-4E35-929D-CC1255790907}">
      <dgm:prSet/>
      <dgm:spPr/>
      <dgm:t>
        <a:bodyPr/>
        <a:lstStyle/>
        <a:p>
          <a:endParaRPr lang="en-US"/>
        </a:p>
      </dgm:t>
    </dgm:pt>
    <dgm:pt modelId="{AF1ABEB5-0EFD-4BDE-BEF9-002F0B38AB9C}">
      <dgm:prSet phldrT="[Text]" custT="1"/>
      <dgm:spPr/>
      <dgm:t>
        <a:bodyPr/>
        <a:lstStyle/>
        <a:p>
          <a:r>
            <a:rPr lang="en-US" sz="2800" dirty="0"/>
            <a:t>Water sources</a:t>
          </a:r>
        </a:p>
      </dgm:t>
    </dgm:pt>
    <dgm:pt modelId="{37692196-439D-4FDD-9A2F-3D44A8DA271E}" type="parTrans" cxnId="{FA8B071E-28B2-4E56-B091-89A355B63798}">
      <dgm:prSet/>
      <dgm:spPr/>
      <dgm:t>
        <a:bodyPr/>
        <a:lstStyle/>
        <a:p>
          <a:endParaRPr lang="en-US"/>
        </a:p>
      </dgm:t>
    </dgm:pt>
    <dgm:pt modelId="{13E34B94-A153-4D36-B849-241AD3AF8195}" type="sibTrans" cxnId="{FA8B071E-28B2-4E56-B091-89A355B63798}">
      <dgm:prSet/>
      <dgm:spPr/>
      <dgm:t>
        <a:bodyPr/>
        <a:lstStyle/>
        <a:p>
          <a:endParaRPr lang="en-US"/>
        </a:p>
      </dgm:t>
    </dgm:pt>
    <dgm:pt modelId="{463831BF-7454-4D8E-AEF9-19BC662CF7BC}">
      <dgm:prSet phldrT="[Text]" custT="1"/>
      <dgm:spPr/>
      <dgm:t>
        <a:bodyPr/>
        <a:lstStyle/>
        <a:p>
          <a:r>
            <a:rPr lang="en-US" sz="1800" dirty="0"/>
            <a:t>Reservoirs (impounded water)</a:t>
          </a:r>
        </a:p>
      </dgm:t>
    </dgm:pt>
    <dgm:pt modelId="{36C4FF90-33E9-4DE0-8B77-51F95AED9472}" type="parTrans" cxnId="{3ED7E3C1-BE52-40C5-B022-6FBDDC2649A1}">
      <dgm:prSet/>
      <dgm:spPr/>
      <dgm:t>
        <a:bodyPr/>
        <a:lstStyle/>
        <a:p>
          <a:endParaRPr lang="en-US"/>
        </a:p>
      </dgm:t>
    </dgm:pt>
    <dgm:pt modelId="{7B8BEF2A-452C-4737-AC01-FD7B10EB5FC1}" type="sibTrans" cxnId="{3ED7E3C1-BE52-40C5-B022-6FBDDC2649A1}">
      <dgm:prSet/>
      <dgm:spPr/>
      <dgm:t>
        <a:bodyPr/>
        <a:lstStyle/>
        <a:p>
          <a:endParaRPr lang="en-US"/>
        </a:p>
      </dgm:t>
    </dgm:pt>
    <dgm:pt modelId="{68CE6F3D-0E3B-4071-B1D8-3EDE59B4D148}">
      <dgm:prSet phldrT="[Text]" custT="1"/>
      <dgm:spPr/>
      <dgm:t>
        <a:bodyPr/>
        <a:lstStyle/>
        <a:p>
          <a:r>
            <a:rPr lang="en-US" sz="1800" dirty="0"/>
            <a:t>Suction tanks</a:t>
          </a:r>
        </a:p>
      </dgm:t>
    </dgm:pt>
    <dgm:pt modelId="{2404DC49-D3D1-416A-9870-765C1703D07F}" type="parTrans" cxnId="{09232BCF-1E35-42E6-B22C-CB90E7FC3668}">
      <dgm:prSet/>
      <dgm:spPr/>
      <dgm:t>
        <a:bodyPr/>
        <a:lstStyle/>
        <a:p>
          <a:endParaRPr lang="en-US"/>
        </a:p>
      </dgm:t>
    </dgm:pt>
    <dgm:pt modelId="{7639F25E-60A8-433E-81B3-BBB1881FA0FB}" type="sibTrans" cxnId="{09232BCF-1E35-42E6-B22C-CB90E7FC3668}">
      <dgm:prSet/>
      <dgm:spPr/>
      <dgm:t>
        <a:bodyPr/>
        <a:lstStyle/>
        <a:p>
          <a:endParaRPr lang="en-US"/>
        </a:p>
      </dgm:t>
    </dgm:pt>
    <dgm:pt modelId="{E3E00DF6-E8B4-4FD4-B4E8-B0F00C37A291}">
      <dgm:prSet phldrT="[Text]" custT="1"/>
      <dgm:spPr/>
      <dgm:t>
        <a:bodyPr/>
        <a:lstStyle/>
        <a:p>
          <a:r>
            <a:rPr lang="en-US" sz="1800" dirty="0"/>
            <a:t>Private water supply</a:t>
          </a:r>
        </a:p>
      </dgm:t>
    </dgm:pt>
    <dgm:pt modelId="{EFA3C6A3-4AAF-4E24-8691-037920EA0CE2}" type="parTrans" cxnId="{A902EC51-D17A-4201-96EE-D85146B575BB}">
      <dgm:prSet/>
      <dgm:spPr/>
      <dgm:t>
        <a:bodyPr/>
        <a:lstStyle/>
        <a:p>
          <a:endParaRPr lang="en-US"/>
        </a:p>
      </dgm:t>
    </dgm:pt>
    <dgm:pt modelId="{1B1EAD49-D37E-407C-B4FD-29E4D22B84C1}" type="sibTrans" cxnId="{A902EC51-D17A-4201-96EE-D85146B575BB}">
      <dgm:prSet/>
      <dgm:spPr/>
      <dgm:t>
        <a:bodyPr/>
        <a:lstStyle/>
        <a:p>
          <a:endParaRPr lang="en-US"/>
        </a:p>
      </dgm:t>
    </dgm:pt>
    <dgm:pt modelId="{BD24FDB5-A897-4D3A-A479-8BB1E7C1E72C}">
      <dgm:prSet phldrT="[Text]" custT="1"/>
      <dgm:spPr/>
      <dgm:t>
        <a:bodyPr/>
        <a:lstStyle/>
        <a:p>
          <a:r>
            <a:rPr lang="en-US" sz="1800" dirty="0"/>
            <a:t>Public fire hydrant</a:t>
          </a:r>
        </a:p>
      </dgm:t>
    </dgm:pt>
    <dgm:pt modelId="{EEE9A2B8-DD2E-43E5-9D56-43302EB17D66}" type="parTrans" cxnId="{CFC6C95D-1512-4278-A26A-8BE4D21C4C00}">
      <dgm:prSet/>
      <dgm:spPr/>
      <dgm:t>
        <a:bodyPr/>
        <a:lstStyle/>
        <a:p>
          <a:endParaRPr lang="en-US"/>
        </a:p>
      </dgm:t>
    </dgm:pt>
    <dgm:pt modelId="{EC968B84-EC22-456E-8450-96B7604F428E}" type="sibTrans" cxnId="{CFC6C95D-1512-4278-A26A-8BE4D21C4C00}">
      <dgm:prSet/>
      <dgm:spPr/>
      <dgm:t>
        <a:bodyPr/>
        <a:lstStyle/>
        <a:p>
          <a:endParaRPr lang="en-US"/>
        </a:p>
      </dgm:t>
    </dgm:pt>
    <dgm:pt modelId="{8C133DBA-559D-424A-9195-DA1FFFA9A9B6}">
      <dgm:prSet phldrT="[Text]" custT="1"/>
      <dgm:spPr/>
      <dgm:t>
        <a:bodyPr/>
        <a:lstStyle/>
        <a:p>
          <a:r>
            <a:rPr lang="en-US" sz="1800" dirty="0"/>
            <a:t>Pressure tanks</a:t>
          </a:r>
        </a:p>
      </dgm:t>
    </dgm:pt>
    <dgm:pt modelId="{9964281C-DA37-4473-8D5D-72B0CF9FF95A}" type="parTrans" cxnId="{8F02646F-5424-4E1C-BC5D-21BF62B5C3C4}">
      <dgm:prSet/>
      <dgm:spPr/>
      <dgm:t>
        <a:bodyPr/>
        <a:lstStyle/>
        <a:p>
          <a:endParaRPr lang="en-US"/>
        </a:p>
      </dgm:t>
    </dgm:pt>
    <dgm:pt modelId="{9119C6C7-2D31-40F9-95E9-92E7556022E2}" type="sibTrans" cxnId="{8F02646F-5424-4E1C-BC5D-21BF62B5C3C4}">
      <dgm:prSet/>
      <dgm:spPr/>
      <dgm:t>
        <a:bodyPr/>
        <a:lstStyle/>
        <a:p>
          <a:endParaRPr lang="en-US"/>
        </a:p>
      </dgm:t>
    </dgm:pt>
    <dgm:pt modelId="{F4125243-CBA9-4F45-9B1B-CE06CD48308A}">
      <dgm:prSet phldrT="[Text]" custT="1"/>
      <dgm:spPr/>
      <dgm:t>
        <a:bodyPr/>
        <a:lstStyle/>
        <a:p>
          <a:r>
            <a:rPr lang="en-US" sz="1800" dirty="0"/>
            <a:t>Gravity tanks</a:t>
          </a:r>
        </a:p>
      </dgm:t>
    </dgm:pt>
    <dgm:pt modelId="{0C0FCB5D-1B92-45AB-BFDE-0D8FF9C68D60}" type="parTrans" cxnId="{C9E8BE7C-1C33-451C-BB9C-8FD32C71CCE0}">
      <dgm:prSet/>
      <dgm:spPr/>
      <dgm:t>
        <a:bodyPr/>
        <a:lstStyle/>
        <a:p>
          <a:endParaRPr lang="en-US"/>
        </a:p>
      </dgm:t>
    </dgm:pt>
    <dgm:pt modelId="{D671D9A9-BF68-4A4B-868A-0146ECF5A73A}" type="sibTrans" cxnId="{C9E8BE7C-1C33-451C-BB9C-8FD32C71CCE0}">
      <dgm:prSet/>
      <dgm:spPr/>
      <dgm:t>
        <a:bodyPr/>
        <a:lstStyle/>
        <a:p>
          <a:endParaRPr lang="en-US"/>
        </a:p>
      </dgm:t>
    </dgm:pt>
    <dgm:pt modelId="{95D62184-005C-473C-A1F5-A303C729B1DB}">
      <dgm:prSet phldrT="[Text]" custT="1"/>
      <dgm:spPr/>
      <dgm:t>
        <a:bodyPr/>
        <a:lstStyle/>
        <a:p>
          <a:r>
            <a:rPr lang="en-US" sz="1800" dirty="0"/>
            <a:t>May be independent of public systems</a:t>
          </a:r>
        </a:p>
      </dgm:t>
    </dgm:pt>
    <dgm:pt modelId="{ED137CA4-26B2-43D4-9927-74CA3548D4FD}" type="parTrans" cxnId="{E4EC7F0C-AC17-40DA-9B19-D420014DE495}">
      <dgm:prSet/>
      <dgm:spPr/>
      <dgm:t>
        <a:bodyPr/>
        <a:lstStyle/>
        <a:p>
          <a:endParaRPr lang="en-US"/>
        </a:p>
      </dgm:t>
    </dgm:pt>
    <dgm:pt modelId="{7704640C-225B-4466-82DB-55CC64B7BF32}" type="sibTrans" cxnId="{E4EC7F0C-AC17-40DA-9B19-D420014DE495}">
      <dgm:prSet/>
      <dgm:spPr/>
      <dgm:t>
        <a:bodyPr/>
        <a:lstStyle/>
        <a:p>
          <a:endParaRPr lang="en-US"/>
        </a:p>
      </dgm:t>
    </dgm:pt>
    <dgm:pt modelId="{4F4A6DFB-0C96-424A-A27A-47E88B0901B4}" type="pres">
      <dgm:prSet presAssocID="{97BB3F32-67C9-458E-AF67-42AA4F5A8374}" presName="Name0" presStyleCnt="0">
        <dgm:presLayoutVars>
          <dgm:dir/>
          <dgm:animLvl val="lvl"/>
          <dgm:resizeHandles/>
        </dgm:presLayoutVars>
      </dgm:prSet>
      <dgm:spPr/>
      <dgm:t>
        <a:bodyPr/>
        <a:lstStyle/>
        <a:p>
          <a:endParaRPr lang="en-US"/>
        </a:p>
      </dgm:t>
    </dgm:pt>
    <dgm:pt modelId="{ECEEE0EF-3463-4038-B1F9-A58933C76480}" type="pres">
      <dgm:prSet presAssocID="{B0D0B1B8-1EC3-46DE-8499-A2EDC816BAEA}" presName="linNode" presStyleCnt="0"/>
      <dgm:spPr/>
    </dgm:pt>
    <dgm:pt modelId="{266FB3F3-DB31-4944-AF00-6AFB9C9EBEE5}" type="pres">
      <dgm:prSet presAssocID="{B0D0B1B8-1EC3-46DE-8499-A2EDC816BAEA}" presName="parentShp" presStyleLbl="node1" presStyleIdx="0" presStyleCnt="2">
        <dgm:presLayoutVars>
          <dgm:bulletEnabled val="1"/>
        </dgm:presLayoutVars>
      </dgm:prSet>
      <dgm:spPr/>
      <dgm:t>
        <a:bodyPr/>
        <a:lstStyle/>
        <a:p>
          <a:endParaRPr lang="en-US"/>
        </a:p>
      </dgm:t>
    </dgm:pt>
    <dgm:pt modelId="{371735BB-6C6E-463B-B576-64E2F25A5C1D}" type="pres">
      <dgm:prSet presAssocID="{B0D0B1B8-1EC3-46DE-8499-A2EDC816BAEA}" presName="childShp" presStyleLbl="bgAccFollowNode1" presStyleIdx="0" presStyleCnt="2">
        <dgm:presLayoutVars>
          <dgm:bulletEnabled val="1"/>
        </dgm:presLayoutVars>
      </dgm:prSet>
      <dgm:spPr/>
      <dgm:t>
        <a:bodyPr/>
        <a:lstStyle/>
        <a:p>
          <a:endParaRPr lang="en-US"/>
        </a:p>
      </dgm:t>
    </dgm:pt>
    <dgm:pt modelId="{860A8638-3865-451E-9D9A-887568405712}" type="pres">
      <dgm:prSet presAssocID="{75128D8A-5D39-46B2-B336-33EF1C1ED580}" presName="spacing" presStyleCnt="0"/>
      <dgm:spPr/>
    </dgm:pt>
    <dgm:pt modelId="{D83E3EE1-B2A4-43D6-B8A7-8FAD81270190}" type="pres">
      <dgm:prSet presAssocID="{AF1ABEB5-0EFD-4BDE-BEF9-002F0B38AB9C}" presName="linNode" presStyleCnt="0"/>
      <dgm:spPr/>
    </dgm:pt>
    <dgm:pt modelId="{85865350-1EFB-4631-A7E4-34FD6FC1EC31}" type="pres">
      <dgm:prSet presAssocID="{AF1ABEB5-0EFD-4BDE-BEF9-002F0B38AB9C}" presName="parentShp" presStyleLbl="node1" presStyleIdx="1" presStyleCnt="2">
        <dgm:presLayoutVars>
          <dgm:bulletEnabled val="1"/>
        </dgm:presLayoutVars>
      </dgm:prSet>
      <dgm:spPr/>
      <dgm:t>
        <a:bodyPr/>
        <a:lstStyle/>
        <a:p>
          <a:endParaRPr lang="en-US"/>
        </a:p>
      </dgm:t>
    </dgm:pt>
    <dgm:pt modelId="{16BD33F1-D7BA-4C0D-A00D-F17190E4EC67}" type="pres">
      <dgm:prSet presAssocID="{AF1ABEB5-0EFD-4BDE-BEF9-002F0B38AB9C}" presName="childShp" presStyleLbl="bgAccFollowNode1" presStyleIdx="1" presStyleCnt="2" custScaleY="110000">
        <dgm:presLayoutVars>
          <dgm:bulletEnabled val="1"/>
        </dgm:presLayoutVars>
      </dgm:prSet>
      <dgm:spPr/>
      <dgm:t>
        <a:bodyPr/>
        <a:lstStyle/>
        <a:p>
          <a:endParaRPr lang="en-US"/>
        </a:p>
      </dgm:t>
    </dgm:pt>
  </dgm:ptLst>
  <dgm:cxnLst>
    <dgm:cxn modelId="{CFC6C95D-1512-4278-A26A-8BE4D21C4C00}" srcId="{B0D0B1B8-1EC3-46DE-8499-A2EDC816BAEA}" destId="{BD24FDB5-A897-4D3A-A479-8BB1E7C1E72C}" srcOrd="3" destOrd="0" parTransId="{EEE9A2B8-DD2E-43E5-9D56-43302EB17D66}" sibTransId="{EC968B84-EC22-456E-8450-96B7604F428E}"/>
    <dgm:cxn modelId="{8CB3B8B1-BD59-40EA-8293-805EAB070B5D}" type="presOf" srcId="{97BB3F32-67C9-458E-AF67-42AA4F5A8374}" destId="{4F4A6DFB-0C96-424A-A27A-47E88B0901B4}" srcOrd="0" destOrd="0" presId="urn:microsoft.com/office/officeart/2005/8/layout/vList6"/>
    <dgm:cxn modelId="{86BC20B2-FF52-4F10-B0BB-B9E777346BC5}" srcId="{97BB3F32-67C9-458E-AF67-42AA4F5A8374}" destId="{B0D0B1B8-1EC3-46DE-8499-A2EDC816BAEA}" srcOrd="0" destOrd="0" parTransId="{43392314-63DE-49AA-95D8-C6B995B7C4A0}" sibTransId="{75128D8A-5D39-46B2-B336-33EF1C1ED580}"/>
    <dgm:cxn modelId="{7B15B19A-FD86-4712-AD4F-8739EAE7C2FE}" type="presOf" srcId="{BD24FDB5-A897-4D3A-A479-8BB1E7C1E72C}" destId="{371735BB-6C6E-463B-B576-64E2F25A5C1D}" srcOrd="0" destOrd="3" presId="urn:microsoft.com/office/officeart/2005/8/layout/vList6"/>
    <dgm:cxn modelId="{FA8B071E-28B2-4E56-B091-89A355B63798}" srcId="{97BB3F32-67C9-458E-AF67-42AA4F5A8374}" destId="{AF1ABEB5-0EFD-4BDE-BEF9-002F0B38AB9C}" srcOrd="1" destOrd="0" parTransId="{37692196-439D-4FDD-9A2F-3D44A8DA271E}" sibTransId="{13E34B94-A153-4D36-B849-241AD3AF8195}"/>
    <dgm:cxn modelId="{C284C0B6-5FD5-454A-A68A-76CB08D86020}" type="presOf" srcId="{463831BF-7454-4D8E-AEF9-19BC662CF7BC}" destId="{16BD33F1-D7BA-4C0D-A00D-F17190E4EC67}" srcOrd="0" destOrd="0" presId="urn:microsoft.com/office/officeart/2005/8/layout/vList6"/>
    <dgm:cxn modelId="{8F02646F-5424-4E1C-BC5D-21BF62B5C3C4}" srcId="{AF1ABEB5-0EFD-4BDE-BEF9-002F0B38AB9C}" destId="{8C133DBA-559D-424A-9195-DA1FFFA9A9B6}" srcOrd="2" destOrd="0" parTransId="{9964281C-DA37-4473-8D5D-72B0CF9FF95A}" sibTransId="{9119C6C7-2D31-40F9-95E9-92E7556022E2}"/>
    <dgm:cxn modelId="{E4EC7F0C-AC17-40DA-9B19-D420014DE495}" srcId="{AF1ABEB5-0EFD-4BDE-BEF9-002F0B38AB9C}" destId="{95D62184-005C-473C-A1F5-A303C729B1DB}" srcOrd="4" destOrd="0" parTransId="{ED137CA4-26B2-43D4-9927-74CA3548D4FD}" sibTransId="{7704640C-225B-4466-82DB-55CC64B7BF32}"/>
    <dgm:cxn modelId="{09232BCF-1E35-42E6-B22C-CB90E7FC3668}" srcId="{AF1ABEB5-0EFD-4BDE-BEF9-002F0B38AB9C}" destId="{68CE6F3D-0E3B-4071-B1D8-3EDE59B4D148}" srcOrd="1" destOrd="0" parTransId="{2404DC49-D3D1-416A-9870-765C1703D07F}" sibTransId="{7639F25E-60A8-433E-81B3-BBB1881FA0FB}"/>
    <dgm:cxn modelId="{D9CE89BF-49AF-40C4-8B51-FED5DD0A41B4}" srcId="{B0D0B1B8-1EC3-46DE-8499-A2EDC816BAEA}" destId="{6A35AF46-F0FD-4DDA-8DB8-7A28F8BE6D72}" srcOrd="0" destOrd="0" parTransId="{9A71E93A-64AD-467A-847D-526D50C9A7E0}" sibTransId="{5F74D2A1-8E6E-4A6C-85DC-8DBEE7A37B2C}"/>
    <dgm:cxn modelId="{44537C6A-529B-454D-BFFB-669A287F5FE5}" type="presOf" srcId="{AF1ABEB5-0EFD-4BDE-BEF9-002F0B38AB9C}" destId="{85865350-1EFB-4631-A7E4-34FD6FC1EC31}" srcOrd="0" destOrd="0" presId="urn:microsoft.com/office/officeart/2005/8/layout/vList6"/>
    <dgm:cxn modelId="{6A38C5B8-B481-4A92-BF3B-E5CD9C54EDE6}" type="presOf" srcId="{68CE6F3D-0E3B-4071-B1D8-3EDE59B4D148}" destId="{16BD33F1-D7BA-4C0D-A00D-F17190E4EC67}" srcOrd="0" destOrd="1" presId="urn:microsoft.com/office/officeart/2005/8/layout/vList6"/>
    <dgm:cxn modelId="{58CFB75F-2FBE-466F-B425-05ECC46F1A5F}" type="presOf" srcId="{8C133DBA-559D-424A-9195-DA1FFFA9A9B6}" destId="{16BD33F1-D7BA-4C0D-A00D-F17190E4EC67}" srcOrd="0" destOrd="2" presId="urn:microsoft.com/office/officeart/2005/8/layout/vList6"/>
    <dgm:cxn modelId="{54221101-B570-4F80-B3A8-BD042F39A8F1}" type="presOf" srcId="{95D62184-005C-473C-A1F5-A303C729B1DB}" destId="{16BD33F1-D7BA-4C0D-A00D-F17190E4EC67}" srcOrd="0" destOrd="4" presId="urn:microsoft.com/office/officeart/2005/8/layout/vList6"/>
    <dgm:cxn modelId="{3EB16C47-FBF1-42E8-B704-D85708BF409F}" type="presOf" srcId="{6A35AF46-F0FD-4DDA-8DB8-7A28F8BE6D72}" destId="{371735BB-6C6E-463B-B576-64E2F25A5C1D}" srcOrd="0" destOrd="0" presId="urn:microsoft.com/office/officeart/2005/8/layout/vList6"/>
    <dgm:cxn modelId="{6B33390F-096E-429E-95A2-B0A6273D151E}" type="presOf" srcId="{E3E00DF6-E8B4-4FD4-B4E8-B0F00C37A291}" destId="{371735BB-6C6E-463B-B576-64E2F25A5C1D}" srcOrd="0" destOrd="2" presId="urn:microsoft.com/office/officeart/2005/8/layout/vList6"/>
    <dgm:cxn modelId="{8466DAF1-6B6B-4B9E-AE8B-039D2D4112EB}" type="presOf" srcId="{F4125243-CBA9-4F45-9B1B-CE06CD48308A}" destId="{16BD33F1-D7BA-4C0D-A00D-F17190E4EC67}" srcOrd="0" destOrd="3" presId="urn:microsoft.com/office/officeart/2005/8/layout/vList6"/>
    <dgm:cxn modelId="{6601FEB4-F726-4E35-929D-CC1255790907}" srcId="{B0D0B1B8-1EC3-46DE-8499-A2EDC816BAEA}" destId="{1C1712E6-22A5-4074-8E7F-C3618F6DCDF1}" srcOrd="1" destOrd="0" parTransId="{DE27A704-CD4D-4D0A-B913-CE9EE50A723B}" sibTransId="{9DE98BB3-705E-4ED6-AA87-0718094E22F4}"/>
    <dgm:cxn modelId="{3ED7E3C1-BE52-40C5-B022-6FBDDC2649A1}" srcId="{AF1ABEB5-0EFD-4BDE-BEF9-002F0B38AB9C}" destId="{463831BF-7454-4D8E-AEF9-19BC662CF7BC}" srcOrd="0" destOrd="0" parTransId="{36C4FF90-33E9-4DE0-8B77-51F95AED9472}" sibTransId="{7B8BEF2A-452C-4737-AC01-FD7B10EB5FC1}"/>
    <dgm:cxn modelId="{C9E8BE7C-1C33-451C-BB9C-8FD32C71CCE0}" srcId="{AF1ABEB5-0EFD-4BDE-BEF9-002F0B38AB9C}" destId="{F4125243-CBA9-4F45-9B1B-CE06CD48308A}" srcOrd="3" destOrd="0" parTransId="{0C0FCB5D-1B92-45AB-BFDE-0D8FF9C68D60}" sibTransId="{D671D9A9-BF68-4A4B-868A-0146ECF5A73A}"/>
    <dgm:cxn modelId="{A902EC51-D17A-4201-96EE-D85146B575BB}" srcId="{B0D0B1B8-1EC3-46DE-8499-A2EDC816BAEA}" destId="{E3E00DF6-E8B4-4FD4-B4E8-B0F00C37A291}" srcOrd="2" destOrd="0" parTransId="{EFA3C6A3-4AAF-4E24-8691-037920EA0CE2}" sibTransId="{1B1EAD49-D37E-407C-B4FD-29E4D22B84C1}"/>
    <dgm:cxn modelId="{F5DA380B-5451-4E9E-9D8D-FF8C813855ED}" type="presOf" srcId="{B0D0B1B8-1EC3-46DE-8499-A2EDC816BAEA}" destId="{266FB3F3-DB31-4944-AF00-6AFB9C9EBEE5}" srcOrd="0" destOrd="0" presId="urn:microsoft.com/office/officeart/2005/8/layout/vList6"/>
    <dgm:cxn modelId="{6D39F1D7-9AF3-4E17-8D24-561250B62249}" type="presOf" srcId="{1C1712E6-22A5-4074-8E7F-C3618F6DCDF1}" destId="{371735BB-6C6E-463B-B576-64E2F25A5C1D}" srcOrd="0" destOrd="1" presId="urn:microsoft.com/office/officeart/2005/8/layout/vList6"/>
    <dgm:cxn modelId="{FA44355E-CAF1-460D-A035-9546D06E6DA2}" type="presParOf" srcId="{4F4A6DFB-0C96-424A-A27A-47E88B0901B4}" destId="{ECEEE0EF-3463-4038-B1F9-A58933C76480}" srcOrd="0" destOrd="0" presId="urn:microsoft.com/office/officeart/2005/8/layout/vList6"/>
    <dgm:cxn modelId="{89131B60-CCFB-41BA-A38C-DC85162DA98D}" type="presParOf" srcId="{ECEEE0EF-3463-4038-B1F9-A58933C76480}" destId="{266FB3F3-DB31-4944-AF00-6AFB9C9EBEE5}" srcOrd="0" destOrd="0" presId="urn:microsoft.com/office/officeart/2005/8/layout/vList6"/>
    <dgm:cxn modelId="{48EF4AC9-BCC6-4770-9493-898F38862164}" type="presParOf" srcId="{ECEEE0EF-3463-4038-B1F9-A58933C76480}" destId="{371735BB-6C6E-463B-B576-64E2F25A5C1D}" srcOrd="1" destOrd="0" presId="urn:microsoft.com/office/officeart/2005/8/layout/vList6"/>
    <dgm:cxn modelId="{CD6AF0A7-E3EA-487A-BECC-8D94C6267D99}" type="presParOf" srcId="{4F4A6DFB-0C96-424A-A27A-47E88B0901B4}" destId="{860A8638-3865-451E-9D9A-887568405712}" srcOrd="1" destOrd="0" presId="urn:microsoft.com/office/officeart/2005/8/layout/vList6"/>
    <dgm:cxn modelId="{BDEF4556-7053-4F1E-87D6-8F7BEBB68FC3}" type="presParOf" srcId="{4F4A6DFB-0C96-424A-A27A-47E88B0901B4}" destId="{D83E3EE1-B2A4-43D6-B8A7-8FAD81270190}" srcOrd="2" destOrd="0" presId="urn:microsoft.com/office/officeart/2005/8/layout/vList6"/>
    <dgm:cxn modelId="{21B229E5-7C67-4DDB-BA0C-8BEE6F2B4421}" type="presParOf" srcId="{D83E3EE1-B2A4-43D6-B8A7-8FAD81270190}" destId="{85865350-1EFB-4631-A7E4-34FD6FC1EC31}" srcOrd="0" destOrd="0" presId="urn:microsoft.com/office/officeart/2005/8/layout/vList6"/>
    <dgm:cxn modelId="{B34592F8-D4D7-4096-8DA4-8EBF38FFEA1C}" type="presParOf" srcId="{D83E3EE1-B2A4-43D6-B8A7-8FAD81270190}" destId="{16BD33F1-D7BA-4C0D-A00D-F17190E4EC6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7B63BAF0-7DB2-462C-9F64-A90FF2ABF15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7ACF9A5-3809-4EC2-83BA-6449EE0C3E76}">
      <dgm:prSet phldrT="[Text]" custT="1"/>
      <dgm:spPr/>
      <dgm:t>
        <a:bodyPr/>
        <a:lstStyle/>
        <a:p>
          <a:r>
            <a:rPr lang="en-US" sz="2000" dirty="0"/>
            <a:t>Step 5</a:t>
          </a:r>
        </a:p>
      </dgm:t>
    </dgm:pt>
    <dgm:pt modelId="{80A2BA6E-42C6-4051-98E9-4D269CB4B140}" type="parTrans" cxnId="{7C4FD79C-16A6-469B-8C69-FDD2EAA46A95}">
      <dgm:prSet/>
      <dgm:spPr/>
      <dgm:t>
        <a:bodyPr/>
        <a:lstStyle/>
        <a:p>
          <a:endParaRPr lang="en-US"/>
        </a:p>
      </dgm:t>
    </dgm:pt>
    <dgm:pt modelId="{11F73D14-1ACB-46E4-BF4C-821E16DE5858}" type="sibTrans" cxnId="{7C4FD79C-16A6-469B-8C69-FDD2EAA46A95}">
      <dgm:prSet/>
      <dgm:spPr/>
      <dgm:t>
        <a:bodyPr/>
        <a:lstStyle/>
        <a:p>
          <a:endParaRPr lang="en-US"/>
        </a:p>
      </dgm:t>
    </dgm:pt>
    <dgm:pt modelId="{16AE6473-760F-451B-9D04-C831647DE309}">
      <dgm:prSet phldrT="[Text]" custT="1"/>
      <dgm:spPr/>
      <dgm:t>
        <a:bodyPr/>
        <a:lstStyle/>
        <a:p>
          <a:r>
            <a:rPr lang="en-US" sz="1800" dirty="0"/>
            <a:t>Open flow hydrants as necessary and read and record the pitot gauge reading of the velocity pressures; the individual at the test hydrant simultaneously reads and records the residual pressure</a:t>
          </a:r>
        </a:p>
      </dgm:t>
    </dgm:pt>
    <dgm:pt modelId="{655B020B-DE76-4DF3-B7CA-84BBDDC2715A}" type="parTrans" cxnId="{7B470492-D471-4559-85B7-531BE3326DC9}">
      <dgm:prSet/>
      <dgm:spPr/>
      <dgm:t>
        <a:bodyPr/>
        <a:lstStyle/>
        <a:p>
          <a:endParaRPr lang="en-US"/>
        </a:p>
      </dgm:t>
    </dgm:pt>
    <dgm:pt modelId="{5236F96A-E198-4164-8A6B-D615ACE92C69}" type="sibTrans" cxnId="{7B470492-D471-4559-85B7-531BE3326DC9}">
      <dgm:prSet/>
      <dgm:spPr/>
      <dgm:t>
        <a:bodyPr/>
        <a:lstStyle/>
        <a:p>
          <a:endParaRPr lang="en-US"/>
        </a:p>
      </dgm:t>
    </dgm:pt>
    <dgm:pt modelId="{8E82633C-52C5-4104-93CE-CBBD87A06E77}" type="pres">
      <dgm:prSet presAssocID="{7B63BAF0-7DB2-462C-9F64-A90FF2ABF150}" presName="linear" presStyleCnt="0">
        <dgm:presLayoutVars>
          <dgm:dir/>
          <dgm:animLvl val="lvl"/>
          <dgm:resizeHandles val="exact"/>
        </dgm:presLayoutVars>
      </dgm:prSet>
      <dgm:spPr/>
      <dgm:t>
        <a:bodyPr/>
        <a:lstStyle/>
        <a:p>
          <a:endParaRPr lang="en-US"/>
        </a:p>
      </dgm:t>
    </dgm:pt>
    <dgm:pt modelId="{7AAD25F1-E076-4519-B4AE-78D8E85B41C5}" type="pres">
      <dgm:prSet presAssocID="{E7ACF9A5-3809-4EC2-83BA-6449EE0C3E76}" presName="parentLin" presStyleCnt="0"/>
      <dgm:spPr/>
    </dgm:pt>
    <dgm:pt modelId="{FA330E92-AC0C-42C5-BE39-8A3FC4C1ABE9}" type="pres">
      <dgm:prSet presAssocID="{E7ACF9A5-3809-4EC2-83BA-6449EE0C3E76}" presName="parentLeftMargin" presStyleLbl="node1" presStyleIdx="0" presStyleCnt="1"/>
      <dgm:spPr/>
      <dgm:t>
        <a:bodyPr/>
        <a:lstStyle/>
        <a:p>
          <a:endParaRPr lang="en-US"/>
        </a:p>
      </dgm:t>
    </dgm:pt>
    <dgm:pt modelId="{E264092F-99F6-4216-AAC2-23F4B1864DAF}" type="pres">
      <dgm:prSet presAssocID="{E7ACF9A5-3809-4EC2-83BA-6449EE0C3E76}" presName="parentText" presStyleLbl="node1" presStyleIdx="0" presStyleCnt="1">
        <dgm:presLayoutVars>
          <dgm:chMax val="0"/>
          <dgm:bulletEnabled val="1"/>
        </dgm:presLayoutVars>
      </dgm:prSet>
      <dgm:spPr/>
      <dgm:t>
        <a:bodyPr/>
        <a:lstStyle/>
        <a:p>
          <a:endParaRPr lang="en-US"/>
        </a:p>
      </dgm:t>
    </dgm:pt>
    <dgm:pt modelId="{069E991F-8871-42B1-9C9D-7E958F3BC9CC}" type="pres">
      <dgm:prSet presAssocID="{E7ACF9A5-3809-4EC2-83BA-6449EE0C3E76}" presName="negativeSpace" presStyleCnt="0"/>
      <dgm:spPr/>
    </dgm:pt>
    <dgm:pt modelId="{02A8C43A-87B5-4F6B-95DC-97A9F0F42F84}" type="pres">
      <dgm:prSet presAssocID="{E7ACF9A5-3809-4EC2-83BA-6449EE0C3E76}" presName="childText" presStyleLbl="conFgAcc1" presStyleIdx="0" presStyleCnt="1">
        <dgm:presLayoutVars>
          <dgm:bulletEnabled val="1"/>
        </dgm:presLayoutVars>
      </dgm:prSet>
      <dgm:spPr/>
      <dgm:t>
        <a:bodyPr/>
        <a:lstStyle/>
        <a:p>
          <a:endParaRPr lang="en-US"/>
        </a:p>
      </dgm:t>
    </dgm:pt>
  </dgm:ptLst>
  <dgm:cxnLst>
    <dgm:cxn modelId="{7B470492-D471-4559-85B7-531BE3326DC9}" srcId="{E7ACF9A5-3809-4EC2-83BA-6449EE0C3E76}" destId="{16AE6473-760F-451B-9D04-C831647DE309}" srcOrd="0" destOrd="0" parTransId="{655B020B-DE76-4DF3-B7CA-84BBDDC2715A}" sibTransId="{5236F96A-E198-4164-8A6B-D615ACE92C69}"/>
    <dgm:cxn modelId="{8DEBBA4A-FC5B-48CE-B96E-13411F095CA3}" type="presOf" srcId="{16AE6473-760F-451B-9D04-C831647DE309}" destId="{02A8C43A-87B5-4F6B-95DC-97A9F0F42F84}" srcOrd="0" destOrd="0" presId="urn:microsoft.com/office/officeart/2005/8/layout/list1"/>
    <dgm:cxn modelId="{56CA6C89-35F4-463B-B4FA-A144983BB2AC}" type="presOf" srcId="{7B63BAF0-7DB2-462C-9F64-A90FF2ABF150}" destId="{8E82633C-52C5-4104-93CE-CBBD87A06E77}" srcOrd="0" destOrd="0" presId="urn:microsoft.com/office/officeart/2005/8/layout/list1"/>
    <dgm:cxn modelId="{7C4FD79C-16A6-469B-8C69-FDD2EAA46A95}" srcId="{7B63BAF0-7DB2-462C-9F64-A90FF2ABF150}" destId="{E7ACF9A5-3809-4EC2-83BA-6449EE0C3E76}" srcOrd="0" destOrd="0" parTransId="{80A2BA6E-42C6-4051-98E9-4D269CB4B140}" sibTransId="{11F73D14-1ACB-46E4-BF4C-821E16DE5858}"/>
    <dgm:cxn modelId="{765471B0-B6F2-4200-BCB7-B33DB0642EB7}" type="presOf" srcId="{E7ACF9A5-3809-4EC2-83BA-6449EE0C3E76}" destId="{E264092F-99F6-4216-AAC2-23F4B1864DAF}" srcOrd="1" destOrd="0" presId="urn:microsoft.com/office/officeart/2005/8/layout/list1"/>
    <dgm:cxn modelId="{1255E620-D3AF-40C2-9C39-93B0843B5FEB}" type="presOf" srcId="{E7ACF9A5-3809-4EC2-83BA-6449EE0C3E76}" destId="{FA330E92-AC0C-42C5-BE39-8A3FC4C1ABE9}" srcOrd="0" destOrd="0" presId="urn:microsoft.com/office/officeart/2005/8/layout/list1"/>
    <dgm:cxn modelId="{1D70A604-A842-4082-BF56-2B7D95674630}" type="presParOf" srcId="{8E82633C-52C5-4104-93CE-CBBD87A06E77}" destId="{7AAD25F1-E076-4519-B4AE-78D8E85B41C5}" srcOrd="0" destOrd="0" presId="urn:microsoft.com/office/officeart/2005/8/layout/list1"/>
    <dgm:cxn modelId="{E5CED31D-8F72-4F54-AE84-8638F8546DC1}" type="presParOf" srcId="{7AAD25F1-E076-4519-B4AE-78D8E85B41C5}" destId="{FA330E92-AC0C-42C5-BE39-8A3FC4C1ABE9}" srcOrd="0" destOrd="0" presId="urn:microsoft.com/office/officeart/2005/8/layout/list1"/>
    <dgm:cxn modelId="{3487484D-2E40-4104-B2E0-E6B939098550}" type="presParOf" srcId="{7AAD25F1-E076-4519-B4AE-78D8E85B41C5}" destId="{E264092F-99F6-4216-AAC2-23F4B1864DAF}" srcOrd="1" destOrd="0" presId="urn:microsoft.com/office/officeart/2005/8/layout/list1"/>
    <dgm:cxn modelId="{1E88A66A-967D-4081-A5F0-678B5FD202BC}" type="presParOf" srcId="{8E82633C-52C5-4104-93CE-CBBD87A06E77}" destId="{069E991F-8871-42B1-9C9D-7E958F3BC9CC}" srcOrd="1" destOrd="0" presId="urn:microsoft.com/office/officeart/2005/8/layout/list1"/>
    <dgm:cxn modelId="{E17EA05E-48DB-4280-9370-1F59AFA18239}" type="presParOf" srcId="{8E82633C-52C5-4104-93CE-CBBD87A06E77}" destId="{02A8C43A-87B5-4F6B-95DC-97A9F0F42F8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D0A7AB28-00FB-4908-8198-996E8649BE6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0DA43DD-8870-4C05-9180-17FEDC1E7782}">
      <dgm:prSet phldrT="[Text]" custT="1"/>
      <dgm:spPr/>
      <dgm:t>
        <a:bodyPr/>
        <a:lstStyle/>
        <a:p>
          <a:r>
            <a:rPr lang="en-US" sz="2000" b="0" dirty="0"/>
            <a:t>Step 6</a:t>
          </a:r>
        </a:p>
      </dgm:t>
    </dgm:pt>
    <dgm:pt modelId="{BACB10E1-4BBA-441B-9C98-D5CD6C9C4E47}" type="parTrans" cxnId="{4345B79C-C4EC-4B68-871F-5C185AC72392}">
      <dgm:prSet/>
      <dgm:spPr/>
      <dgm:t>
        <a:bodyPr/>
        <a:lstStyle/>
        <a:p>
          <a:endParaRPr lang="en-US"/>
        </a:p>
      </dgm:t>
    </dgm:pt>
    <dgm:pt modelId="{FA0C7F9C-C853-4377-9490-232BE1CD1317}" type="sibTrans" cxnId="{4345B79C-C4EC-4B68-871F-5C185AC72392}">
      <dgm:prSet/>
      <dgm:spPr/>
      <dgm:t>
        <a:bodyPr/>
        <a:lstStyle/>
        <a:p>
          <a:endParaRPr lang="en-US"/>
        </a:p>
      </dgm:t>
    </dgm:pt>
    <dgm:pt modelId="{BAD40E15-DC22-4BE5-8BAF-9D6BF7406E43}">
      <dgm:prSet phldrT="[Text]" custT="1"/>
      <dgm:spPr>
        <a:solidFill>
          <a:schemeClr val="accent6">
            <a:lumMod val="50000"/>
          </a:schemeClr>
        </a:solidFill>
      </dgm:spPr>
      <dgm:t>
        <a:bodyPr/>
        <a:lstStyle/>
        <a:p>
          <a:r>
            <a:rPr lang="en-US" sz="2000" b="0" dirty="0"/>
            <a:t>Step 7</a:t>
          </a:r>
        </a:p>
      </dgm:t>
    </dgm:pt>
    <dgm:pt modelId="{5F1297BA-92C4-4331-BA94-25BE09EA9D24}" type="parTrans" cxnId="{159F5ADA-A00F-42DA-9BAC-A6FC5F2B2728}">
      <dgm:prSet/>
      <dgm:spPr/>
      <dgm:t>
        <a:bodyPr/>
        <a:lstStyle/>
        <a:p>
          <a:endParaRPr lang="en-US"/>
        </a:p>
      </dgm:t>
    </dgm:pt>
    <dgm:pt modelId="{299B30D5-4634-41E3-B48E-B1485317B964}" type="sibTrans" cxnId="{159F5ADA-A00F-42DA-9BAC-A6FC5F2B2728}">
      <dgm:prSet/>
      <dgm:spPr/>
      <dgm:t>
        <a:bodyPr/>
        <a:lstStyle/>
        <a:p>
          <a:endParaRPr lang="en-US"/>
        </a:p>
      </dgm:t>
    </dgm:pt>
    <dgm:pt modelId="{B11DF1BD-E8F5-4B7F-BA89-465FCEB1E42F}">
      <dgm:prSet phldrT="[Text]" custT="1"/>
      <dgm:spPr/>
      <dgm:t>
        <a:bodyPr/>
        <a:lstStyle/>
        <a:p>
          <a:r>
            <a:rPr lang="x-none" sz="1800" b="0" u="none"/>
            <a:t>Slowly close the flow hydrant to prevent water hammer</a:t>
          </a:r>
          <a:endParaRPr lang="en-US" sz="1800" b="0" dirty="0"/>
        </a:p>
      </dgm:t>
    </dgm:pt>
    <dgm:pt modelId="{A5D7E00D-DB6B-4671-8AA9-63454DB51702}" type="parTrans" cxnId="{077724F9-AA7B-46D5-A503-658D511BBA68}">
      <dgm:prSet/>
      <dgm:spPr/>
      <dgm:t>
        <a:bodyPr/>
        <a:lstStyle/>
        <a:p>
          <a:endParaRPr lang="en-US"/>
        </a:p>
      </dgm:t>
    </dgm:pt>
    <dgm:pt modelId="{383A0C31-B443-4E9D-B372-76A63AAF76F5}" type="sibTrans" cxnId="{077724F9-AA7B-46D5-A503-658D511BBA68}">
      <dgm:prSet/>
      <dgm:spPr/>
      <dgm:t>
        <a:bodyPr/>
        <a:lstStyle/>
        <a:p>
          <a:endParaRPr lang="en-US"/>
        </a:p>
      </dgm:t>
    </dgm:pt>
    <dgm:pt modelId="{715A13B7-DDDE-4C80-9125-A4B30E716FD9}">
      <dgm:prSet custT="1"/>
      <dgm:spPr/>
      <dgm:t>
        <a:bodyPr/>
        <a:lstStyle/>
        <a:p>
          <a:r>
            <a:rPr lang="en-US" sz="1800" b="0" dirty="0"/>
            <a:t>Report any hydrant defects</a:t>
          </a:r>
        </a:p>
      </dgm:t>
    </dgm:pt>
    <dgm:pt modelId="{BC9CB3BD-8FF0-4424-A0FA-A75FC37F3EE6}" type="parTrans" cxnId="{FAA18736-9339-4ABE-9116-91219F8FB27B}">
      <dgm:prSet/>
      <dgm:spPr/>
      <dgm:t>
        <a:bodyPr/>
        <a:lstStyle/>
        <a:p>
          <a:endParaRPr lang="en-US"/>
        </a:p>
      </dgm:t>
    </dgm:pt>
    <dgm:pt modelId="{04D33626-4843-42A6-A79D-6C1223DF490C}" type="sibTrans" cxnId="{FAA18736-9339-4ABE-9116-91219F8FB27B}">
      <dgm:prSet/>
      <dgm:spPr/>
      <dgm:t>
        <a:bodyPr/>
        <a:lstStyle/>
        <a:p>
          <a:endParaRPr lang="en-US"/>
        </a:p>
      </dgm:t>
    </dgm:pt>
    <dgm:pt modelId="{48E05113-BDB3-4D0D-95E3-E3BBECFFBAD3}">
      <dgm:prSet phldrT="[Text]" custT="1"/>
      <dgm:spPr/>
      <dgm:t>
        <a:bodyPr/>
        <a:lstStyle/>
        <a:p>
          <a:r>
            <a:rPr lang="x-none" sz="1800" b="0" u="none" dirty="0"/>
            <a:t>Check </a:t>
          </a:r>
          <a:r>
            <a:rPr lang="x-none" sz="1800" b="0" u="none" dirty="0" smtClean="0"/>
            <a:t>pressure </a:t>
          </a:r>
          <a:r>
            <a:rPr lang="x-none" sz="1800" b="0" u="none" dirty="0"/>
            <a:t>gauge on the test hydrant for a return to normal operating pressure, then close the hydrant</a:t>
          </a:r>
          <a:endParaRPr lang="en-US" sz="1800" b="0" dirty="0"/>
        </a:p>
      </dgm:t>
    </dgm:pt>
    <dgm:pt modelId="{297B3D7E-1203-4CF0-B9B6-0197FF2B366A}" type="parTrans" cxnId="{386C28E9-2F7B-4D8D-83E7-B46D3341458C}">
      <dgm:prSet/>
      <dgm:spPr/>
      <dgm:t>
        <a:bodyPr/>
        <a:lstStyle/>
        <a:p>
          <a:endParaRPr lang="en-US"/>
        </a:p>
      </dgm:t>
    </dgm:pt>
    <dgm:pt modelId="{458BB71D-EF71-4FF8-840F-82D2A14FB8BE}" type="sibTrans" cxnId="{386C28E9-2F7B-4D8D-83E7-B46D3341458C}">
      <dgm:prSet/>
      <dgm:spPr/>
      <dgm:t>
        <a:bodyPr/>
        <a:lstStyle/>
        <a:p>
          <a:endParaRPr lang="en-US"/>
        </a:p>
      </dgm:t>
    </dgm:pt>
    <dgm:pt modelId="{4B4B78C4-CD65-4509-868D-A213358AF6C1}">
      <dgm:prSet custT="1"/>
      <dgm:spPr/>
      <dgm:t>
        <a:bodyPr/>
        <a:lstStyle/>
        <a:p>
          <a:r>
            <a:rPr lang="en-US" sz="1800" b="0" dirty="0"/>
            <a:t>Open </a:t>
          </a:r>
          <a:r>
            <a:rPr lang="en-US" sz="1800" b="0" dirty="0" smtClean="0"/>
            <a:t>petcock </a:t>
          </a:r>
          <a:r>
            <a:rPr lang="en-US" sz="1800" b="0" dirty="0"/>
            <a:t>valve to prevent a vacuum on the pressure gauge</a:t>
          </a:r>
        </a:p>
      </dgm:t>
    </dgm:pt>
    <dgm:pt modelId="{DD35A835-2FC0-4772-AFC2-B8A04DB4E8C3}" type="parTrans" cxnId="{26321C58-E055-46F0-B9A8-E0D23C5E9B92}">
      <dgm:prSet/>
      <dgm:spPr/>
      <dgm:t>
        <a:bodyPr/>
        <a:lstStyle/>
        <a:p>
          <a:endParaRPr lang="en-US"/>
        </a:p>
      </dgm:t>
    </dgm:pt>
    <dgm:pt modelId="{E6C1DE69-D92D-4A9F-AE07-09B508ED65B6}" type="sibTrans" cxnId="{26321C58-E055-46F0-B9A8-E0D23C5E9B92}">
      <dgm:prSet/>
      <dgm:spPr/>
      <dgm:t>
        <a:bodyPr/>
        <a:lstStyle/>
        <a:p>
          <a:endParaRPr lang="en-US"/>
        </a:p>
      </dgm:t>
    </dgm:pt>
    <dgm:pt modelId="{D8202B96-C599-410E-8F19-6133079EC089}">
      <dgm:prSet custT="1"/>
      <dgm:spPr/>
      <dgm:t>
        <a:bodyPr/>
        <a:lstStyle/>
        <a:p>
          <a:r>
            <a:rPr lang="en-US" sz="1800" b="0" dirty="0"/>
            <a:t>Remove </a:t>
          </a:r>
          <a:r>
            <a:rPr lang="en-US" sz="1800" b="0" dirty="0" smtClean="0"/>
            <a:t>pressure </a:t>
          </a:r>
          <a:r>
            <a:rPr lang="en-US" sz="1800" b="0" dirty="0"/>
            <a:t>gauge cap</a:t>
          </a:r>
        </a:p>
      </dgm:t>
    </dgm:pt>
    <dgm:pt modelId="{6BCFC1BC-E261-483D-8874-77CA5FBD5006}" type="parTrans" cxnId="{9E866E6E-22FF-4039-8098-4E970B70B5AC}">
      <dgm:prSet/>
      <dgm:spPr/>
      <dgm:t>
        <a:bodyPr/>
        <a:lstStyle/>
        <a:p>
          <a:endParaRPr lang="en-US"/>
        </a:p>
      </dgm:t>
    </dgm:pt>
    <dgm:pt modelId="{F26F1EDE-3807-4EFA-A906-25931BF8C87B}" type="sibTrans" cxnId="{9E866E6E-22FF-4039-8098-4E970B70B5AC}">
      <dgm:prSet/>
      <dgm:spPr/>
      <dgm:t>
        <a:bodyPr/>
        <a:lstStyle/>
        <a:p>
          <a:endParaRPr lang="en-US"/>
        </a:p>
      </dgm:t>
    </dgm:pt>
    <dgm:pt modelId="{951BD6AC-D8F8-4FA8-A30A-FE3202A0B9DD}">
      <dgm:prSet custT="1"/>
      <dgm:spPr/>
      <dgm:t>
        <a:bodyPr/>
        <a:lstStyle/>
        <a:p>
          <a:r>
            <a:rPr lang="en-US" sz="1800" b="0" dirty="0"/>
            <a:t>After checking for proper drainage, replace and </a:t>
          </a:r>
          <a:r>
            <a:rPr lang="en-US" sz="1800" b="0" dirty="0" smtClean="0"/>
            <a:t>secure hydrant </a:t>
          </a:r>
          <a:r>
            <a:rPr lang="en-US" sz="1800" b="0" dirty="0"/>
            <a:t>cap</a:t>
          </a:r>
        </a:p>
      </dgm:t>
    </dgm:pt>
    <dgm:pt modelId="{598DFADD-DD9F-4209-98D8-A1E7A6DD3393}" type="parTrans" cxnId="{3FA03DD6-2DE3-4A96-B0B6-2349CB481838}">
      <dgm:prSet/>
      <dgm:spPr/>
      <dgm:t>
        <a:bodyPr/>
        <a:lstStyle/>
        <a:p>
          <a:endParaRPr lang="en-US"/>
        </a:p>
      </dgm:t>
    </dgm:pt>
    <dgm:pt modelId="{A3B1936D-4043-4BBD-964A-EB207AD3930D}" type="sibTrans" cxnId="{3FA03DD6-2DE3-4A96-B0B6-2349CB481838}">
      <dgm:prSet/>
      <dgm:spPr/>
      <dgm:t>
        <a:bodyPr/>
        <a:lstStyle/>
        <a:p>
          <a:endParaRPr lang="en-US"/>
        </a:p>
      </dgm:t>
    </dgm:pt>
    <dgm:pt modelId="{3D276032-162A-4032-830C-2478C86F34F9}">
      <dgm:prSet custT="1"/>
      <dgm:spPr/>
      <dgm:t>
        <a:bodyPr/>
        <a:lstStyle/>
        <a:p>
          <a:r>
            <a:rPr lang="en-US" sz="1800" b="0" dirty="0"/>
            <a:t>Report any hydrant defects</a:t>
          </a:r>
        </a:p>
      </dgm:t>
    </dgm:pt>
    <dgm:pt modelId="{7FB15569-6B96-4FB6-90A0-FF9EC499DF1B}" type="parTrans" cxnId="{3E713C07-3460-4A0B-BA54-5A7A725EC26D}">
      <dgm:prSet/>
      <dgm:spPr/>
      <dgm:t>
        <a:bodyPr/>
        <a:lstStyle/>
        <a:p>
          <a:endParaRPr lang="en-US"/>
        </a:p>
      </dgm:t>
    </dgm:pt>
    <dgm:pt modelId="{B4A1F48D-43B0-45C4-914B-127D0F271833}" type="sibTrans" cxnId="{3E713C07-3460-4A0B-BA54-5A7A725EC26D}">
      <dgm:prSet/>
      <dgm:spPr/>
      <dgm:t>
        <a:bodyPr/>
        <a:lstStyle/>
        <a:p>
          <a:endParaRPr lang="en-US"/>
        </a:p>
      </dgm:t>
    </dgm:pt>
    <dgm:pt modelId="{88E24970-364C-4587-A1D0-42468D630214}">
      <dgm:prSet phldrT="[Text]" custT="1"/>
      <dgm:spPr/>
      <dgm:t>
        <a:bodyPr/>
        <a:lstStyle/>
        <a:p>
          <a:r>
            <a:rPr lang="en-US" sz="1800" b="0" dirty="0"/>
            <a:t>After checking for proper drainage, replace and secure all hydrant caps</a:t>
          </a:r>
        </a:p>
      </dgm:t>
    </dgm:pt>
    <dgm:pt modelId="{A574D37C-F043-4B36-B17F-8D729D6E617C}" type="parTrans" cxnId="{25A968A4-FFB9-4DFC-A5E1-649C70570587}">
      <dgm:prSet/>
      <dgm:spPr/>
      <dgm:t>
        <a:bodyPr/>
        <a:lstStyle/>
        <a:p>
          <a:endParaRPr lang="en-US"/>
        </a:p>
      </dgm:t>
    </dgm:pt>
    <dgm:pt modelId="{C594CFFC-0338-4CD2-B910-FC706861E048}" type="sibTrans" cxnId="{25A968A4-FFB9-4DFC-A5E1-649C70570587}">
      <dgm:prSet/>
      <dgm:spPr/>
      <dgm:t>
        <a:bodyPr/>
        <a:lstStyle/>
        <a:p>
          <a:endParaRPr lang="en-US"/>
        </a:p>
      </dgm:t>
    </dgm:pt>
    <dgm:pt modelId="{9F8807E1-0550-4F8A-B906-D40B71D6086D}" type="pres">
      <dgm:prSet presAssocID="{D0A7AB28-00FB-4908-8198-996E8649BE6A}" presName="linear" presStyleCnt="0">
        <dgm:presLayoutVars>
          <dgm:dir/>
          <dgm:animLvl val="lvl"/>
          <dgm:resizeHandles val="exact"/>
        </dgm:presLayoutVars>
      </dgm:prSet>
      <dgm:spPr/>
      <dgm:t>
        <a:bodyPr/>
        <a:lstStyle/>
        <a:p>
          <a:endParaRPr lang="en-US"/>
        </a:p>
      </dgm:t>
    </dgm:pt>
    <dgm:pt modelId="{8707704C-2221-4D9B-8BAA-1D4DF833719B}" type="pres">
      <dgm:prSet presAssocID="{F0DA43DD-8870-4C05-9180-17FEDC1E7782}" presName="parentLin" presStyleCnt="0"/>
      <dgm:spPr/>
    </dgm:pt>
    <dgm:pt modelId="{68488989-06E9-40FA-AB77-6297C53589BB}" type="pres">
      <dgm:prSet presAssocID="{F0DA43DD-8870-4C05-9180-17FEDC1E7782}" presName="parentLeftMargin" presStyleLbl="node1" presStyleIdx="0" presStyleCnt="2"/>
      <dgm:spPr/>
      <dgm:t>
        <a:bodyPr/>
        <a:lstStyle/>
        <a:p>
          <a:endParaRPr lang="en-US"/>
        </a:p>
      </dgm:t>
    </dgm:pt>
    <dgm:pt modelId="{38A51C1B-5492-435D-8B9C-D8CC331A8EE8}" type="pres">
      <dgm:prSet presAssocID="{F0DA43DD-8870-4C05-9180-17FEDC1E7782}" presName="parentText" presStyleLbl="node1" presStyleIdx="0" presStyleCnt="2">
        <dgm:presLayoutVars>
          <dgm:chMax val="0"/>
          <dgm:bulletEnabled val="1"/>
        </dgm:presLayoutVars>
      </dgm:prSet>
      <dgm:spPr/>
      <dgm:t>
        <a:bodyPr/>
        <a:lstStyle/>
        <a:p>
          <a:endParaRPr lang="en-US"/>
        </a:p>
      </dgm:t>
    </dgm:pt>
    <dgm:pt modelId="{CBA47CD4-A9E2-4AF6-A27D-756DB5646D50}" type="pres">
      <dgm:prSet presAssocID="{F0DA43DD-8870-4C05-9180-17FEDC1E7782}" presName="negativeSpace" presStyleCnt="0"/>
      <dgm:spPr/>
    </dgm:pt>
    <dgm:pt modelId="{0F75725F-76AF-4C08-9AEF-2798EDF0067F}" type="pres">
      <dgm:prSet presAssocID="{F0DA43DD-8870-4C05-9180-17FEDC1E7782}" presName="childText" presStyleLbl="conFgAcc1" presStyleIdx="0" presStyleCnt="2">
        <dgm:presLayoutVars>
          <dgm:bulletEnabled val="1"/>
        </dgm:presLayoutVars>
      </dgm:prSet>
      <dgm:spPr/>
      <dgm:t>
        <a:bodyPr/>
        <a:lstStyle/>
        <a:p>
          <a:endParaRPr lang="en-US"/>
        </a:p>
      </dgm:t>
    </dgm:pt>
    <dgm:pt modelId="{0DD44DD5-A0D4-490A-8C03-60C74A29DADD}" type="pres">
      <dgm:prSet presAssocID="{FA0C7F9C-C853-4377-9490-232BE1CD1317}" presName="spaceBetweenRectangles" presStyleCnt="0"/>
      <dgm:spPr/>
    </dgm:pt>
    <dgm:pt modelId="{1AFB2F2F-1237-4711-85D9-339E0EEB2194}" type="pres">
      <dgm:prSet presAssocID="{BAD40E15-DC22-4BE5-8BAF-9D6BF7406E43}" presName="parentLin" presStyleCnt="0"/>
      <dgm:spPr/>
    </dgm:pt>
    <dgm:pt modelId="{FCAFD9AC-065E-49C0-BE75-870AE52BE38D}" type="pres">
      <dgm:prSet presAssocID="{BAD40E15-DC22-4BE5-8BAF-9D6BF7406E43}" presName="parentLeftMargin" presStyleLbl="node1" presStyleIdx="0" presStyleCnt="2"/>
      <dgm:spPr/>
      <dgm:t>
        <a:bodyPr/>
        <a:lstStyle/>
        <a:p>
          <a:endParaRPr lang="en-US"/>
        </a:p>
      </dgm:t>
    </dgm:pt>
    <dgm:pt modelId="{8E827CB0-EDE2-4D5C-8DB4-E2658AF0D157}" type="pres">
      <dgm:prSet presAssocID="{BAD40E15-DC22-4BE5-8BAF-9D6BF7406E43}" presName="parentText" presStyleLbl="node1" presStyleIdx="1" presStyleCnt="2">
        <dgm:presLayoutVars>
          <dgm:chMax val="0"/>
          <dgm:bulletEnabled val="1"/>
        </dgm:presLayoutVars>
      </dgm:prSet>
      <dgm:spPr/>
      <dgm:t>
        <a:bodyPr/>
        <a:lstStyle/>
        <a:p>
          <a:endParaRPr lang="en-US"/>
        </a:p>
      </dgm:t>
    </dgm:pt>
    <dgm:pt modelId="{A31E8BC0-6ECC-4086-8738-994A7D2C3D0C}" type="pres">
      <dgm:prSet presAssocID="{BAD40E15-DC22-4BE5-8BAF-9D6BF7406E43}" presName="negativeSpace" presStyleCnt="0"/>
      <dgm:spPr/>
    </dgm:pt>
    <dgm:pt modelId="{4ADD9D4D-01A4-4D43-9B6B-FBEF1276E667}" type="pres">
      <dgm:prSet presAssocID="{BAD40E15-DC22-4BE5-8BAF-9D6BF7406E43}" presName="childText" presStyleLbl="conFgAcc1" presStyleIdx="1" presStyleCnt="2">
        <dgm:presLayoutVars>
          <dgm:bulletEnabled val="1"/>
        </dgm:presLayoutVars>
      </dgm:prSet>
      <dgm:spPr/>
      <dgm:t>
        <a:bodyPr/>
        <a:lstStyle/>
        <a:p>
          <a:endParaRPr lang="en-US"/>
        </a:p>
      </dgm:t>
    </dgm:pt>
  </dgm:ptLst>
  <dgm:cxnLst>
    <dgm:cxn modelId="{37C7E6BF-7012-4BED-9F0A-88C9DDF733DE}" type="presOf" srcId="{3D276032-162A-4032-830C-2478C86F34F9}" destId="{4ADD9D4D-01A4-4D43-9B6B-FBEF1276E667}" srcOrd="0" destOrd="4" presId="urn:microsoft.com/office/officeart/2005/8/layout/list1"/>
    <dgm:cxn modelId="{4345B79C-C4EC-4B68-871F-5C185AC72392}" srcId="{D0A7AB28-00FB-4908-8198-996E8649BE6A}" destId="{F0DA43DD-8870-4C05-9180-17FEDC1E7782}" srcOrd="0" destOrd="0" parTransId="{BACB10E1-4BBA-441B-9C98-D5CD6C9C4E47}" sibTransId="{FA0C7F9C-C853-4377-9490-232BE1CD1317}"/>
    <dgm:cxn modelId="{92BDE207-C605-470B-94B0-0DE3B9E52A3A}" type="presOf" srcId="{F0DA43DD-8870-4C05-9180-17FEDC1E7782}" destId="{68488989-06E9-40FA-AB77-6297C53589BB}" srcOrd="0" destOrd="0" presId="urn:microsoft.com/office/officeart/2005/8/layout/list1"/>
    <dgm:cxn modelId="{386C28E9-2F7B-4D8D-83E7-B46D3341458C}" srcId="{BAD40E15-DC22-4BE5-8BAF-9D6BF7406E43}" destId="{48E05113-BDB3-4D0D-95E3-E3BBECFFBAD3}" srcOrd="0" destOrd="0" parTransId="{297B3D7E-1203-4CF0-B9B6-0197FF2B366A}" sibTransId="{458BB71D-EF71-4FF8-840F-82D2A14FB8BE}"/>
    <dgm:cxn modelId="{FC33FB83-649F-43E6-8F39-C5D0F9A19036}" type="presOf" srcId="{951BD6AC-D8F8-4FA8-A30A-FE3202A0B9DD}" destId="{4ADD9D4D-01A4-4D43-9B6B-FBEF1276E667}" srcOrd="0" destOrd="3" presId="urn:microsoft.com/office/officeart/2005/8/layout/list1"/>
    <dgm:cxn modelId="{3FA03DD6-2DE3-4A96-B0B6-2349CB481838}" srcId="{BAD40E15-DC22-4BE5-8BAF-9D6BF7406E43}" destId="{951BD6AC-D8F8-4FA8-A30A-FE3202A0B9DD}" srcOrd="3" destOrd="0" parTransId="{598DFADD-DD9F-4209-98D8-A1E7A6DD3393}" sibTransId="{A3B1936D-4043-4BBD-964A-EB207AD3930D}"/>
    <dgm:cxn modelId="{26321C58-E055-46F0-B9A8-E0D23C5E9B92}" srcId="{BAD40E15-DC22-4BE5-8BAF-9D6BF7406E43}" destId="{4B4B78C4-CD65-4509-868D-A213358AF6C1}" srcOrd="1" destOrd="0" parTransId="{DD35A835-2FC0-4772-AFC2-B8A04DB4E8C3}" sibTransId="{E6C1DE69-D92D-4A9F-AE07-09B508ED65B6}"/>
    <dgm:cxn modelId="{3E713C07-3460-4A0B-BA54-5A7A725EC26D}" srcId="{BAD40E15-DC22-4BE5-8BAF-9D6BF7406E43}" destId="{3D276032-162A-4032-830C-2478C86F34F9}" srcOrd="4" destOrd="0" parTransId="{7FB15569-6B96-4FB6-90A0-FF9EC499DF1B}" sibTransId="{B4A1F48D-43B0-45C4-914B-127D0F271833}"/>
    <dgm:cxn modelId="{E62502FB-03E3-4723-A8DD-7F9FC328F82F}" type="presOf" srcId="{D8202B96-C599-410E-8F19-6133079EC089}" destId="{4ADD9D4D-01A4-4D43-9B6B-FBEF1276E667}" srcOrd="0" destOrd="2" presId="urn:microsoft.com/office/officeart/2005/8/layout/list1"/>
    <dgm:cxn modelId="{8CE7C5DD-1DC5-47D5-BE63-EBD292B0ACE5}" type="presOf" srcId="{88E24970-364C-4587-A1D0-42468D630214}" destId="{0F75725F-76AF-4C08-9AEF-2798EDF0067F}" srcOrd="0" destOrd="1" presId="urn:microsoft.com/office/officeart/2005/8/layout/list1"/>
    <dgm:cxn modelId="{FAA18736-9339-4ABE-9116-91219F8FB27B}" srcId="{F0DA43DD-8870-4C05-9180-17FEDC1E7782}" destId="{715A13B7-DDDE-4C80-9125-A4B30E716FD9}" srcOrd="2" destOrd="0" parTransId="{BC9CB3BD-8FF0-4424-A0FA-A75FC37F3EE6}" sibTransId="{04D33626-4843-42A6-A79D-6C1223DF490C}"/>
    <dgm:cxn modelId="{D689A387-3694-4336-8087-89BB60333309}" type="presOf" srcId="{715A13B7-DDDE-4C80-9125-A4B30E716FD9}" destId="{0F75725F-76AF-4C08-9AEF-2798EDF0067F}" srcOrd="0" destOrd="2" presId="urn:microsoft.com/office/officeart/2005/8/layout/list1"/>
    <dgm:cxn modelId="{9E866E6E-22FF-4039-8098-4E970B70B5AC}" srcId="{BAD40E15-DC22-4BE5-8BAF-9D6BF7406E43}" destId="{D8202B96-C599-410E-8F19-6133079EC089}" srcOrd="2" destOrd="0" parTransId="{6BCFC1BC-E261-483D-8874-77CA5FBD5006}" sibTransId="{F26F1EDE-3807-4EFA-A906-25931BF8C87B}"/>
    <dgm:cxn modelId="{3BFAE932-A77E-4987-A077-2705C5C14247}" type="presOf" srcId="{BAD40E15-DC22-4BE5-8BAF-9D6BF7406E43}" destId="{FCAFD9AC-065E-49C0-BE75-870AE52BE38D}" srcOrd="0" destOrd="0" presId="urn:microsoft.com/office/officeart/2005/8/layout/list1"/>
    <dgm:cxn modelId="{983CC56E-9CBA-412A-8807-47319B1475B4}" type="presOf" srcId="{B11DF1BD-E8F5-4B7F-BA89-465FCEB1E42F}" destId="{0F75725F-76AF-4C08-9AEF-2798EDF0067F}" srcOrd="0" destOrd="0" presId="urn:microsoft.com/office/officeart/2005/8/layout/list1"/>
    <dgm:cxn modelId="{159F5ADA-A00F-42DA-9BAC-A6FC5F2B2728}" srcId="{D0A7AB28-00FB-4908-8198-996E8649BE6A}" destId="{BAD40E15-DC22-4BE5-8BAF-9D6BF7406E43}" srcOrd="1" destOrd="0" parTransId="{5F1297BA-92C4-4331-BA94-25BE09EA9D24}" sibTransId="{299B30D5-4634-41E3-B48E-B1485317B964}"/>
    <dgm:cxn modelId="{4C0794B3-71A2-4A00-B046-C086438CA10A}" type="presOf" srcId="{48E05113-BDB3-4D0D-95E3-E3BBECFFBAD3}" destId="{4ADD9D4D-01A4-4D43-9B6B-FBEF1276E667}" srcOrd="0" destOrd="0" presId="urn:microsoft.com/office/officeart/2005/8/layout/list1"/>
    <dgm:cxn modelId="{A235687B-44C7-4C3B-8F16-F5DB342B9A7D}" type="presOf" srcId="{BAD40E15-DC22-4BE5-8BAF-9D6BF7406E43}" destId="{8E827CB0-EDE2-4D5C-8DB4-E2658AF0D157}" srcOrd="1" destOrd="0" presId="urn:microsoft.com/office/officeart/2005/8/layout/list1"/>
    <dgm:cxn modelId="{25A968A4-FFB9-4DFC-A5E1-649C70570587}" srcId="{F0DA43DD-8870-4C05-9180-17FEDC1E7782}" destId="{88E24970-364C-4587-A1D0-42468D630214}" srcOrd="1" destOrd="0" parTransId="{A574D37C-F043-4B36-B17F-8D729D6E617C}" sibTransId="{C594CFFC-0338-4CD2-B910-FC706861E048}"/>
    <dgm:cxn modelId="{47427B71-6DDA-4810-B6B3-A2DEADE4977B}" type="presOf" srcId="{F0DA43DD-8870-4C05-9180-17FEDC1E7782}" destId="{38A51C1B-5492-435D-8B9C-D8CC331A8EE8}" srcOrd="1" destOrd="0" presId="urn:microsoft.com/office/officeart/2005/8/layout/list1"/>
    <dgm:cxn modelId="{077724F9-AA7B-46D5-A503-658D511BBA68}" srcId="{F0DA43DD-8870-4C05-9180-17FEDC1E7782}" destId="{B11DF1BD-E8F5-4B7F-BA89-465FCEB1E42F}" srcOrd="0" destOrd="0" parTransId="{A5D7E00D-DB6B-4671-8AA9-63454DB51702}" sibTransId="{383A0C31-B443-4E9D-B372-76A63AAF76F5}"/>
    <dgm:cxn modelId="{E7B5937D-5A45-4CAC-AE46-653CD6812999}" type="presOf" srcId="{D0A7AB28-00FB-4908-8198-996E8649BE6A}" destId="{9F8807E1-0550-4F8A-B906-D40B71D6086D}" srcOrd="0" destOrd="0" presId="urn:microsoft.com/office/officeart/2005/8/layout/list1"/>
    <dgm:cxn modelId="{BFBF666A-1434-4F29-8601-132E95CE5D0F}" type="presOf" srcId="{4B4B78C4-CD65-4509-868D-A213358AF6C1}" destId="{4ADD9D4D-01A4-4D43-9B6B-FBEF1276E667}" srcOrd="0" destOrd="1" presId="urn:microsoft.com/office/officeart/2005/8/layout/list1"/>
    <dgm:cxn modelId="{86CE7657-58A6-4DA1-9D03-CBC803C8BDA8}" type="presParOf" srcId="{9F8807E1-0550-4F8A-B906-D40B71D6086D}" destId="{8707704C-2221-4D9B-8BAA-1D4DF833719B}" srcOrd="0" destOrd="0" presId="urn:microsoft.com/office/officeart/2005/8/layout/list1"/>
    <dgm:cxn modelId="{D8640A71-200C-4BD4-9A02-F8BC89509740}" type="presParOf" srcId="{8707704C-2221-4D9B-8BAA-1D4DF833719B}" destId="{68488989-06E9-40FA-AB77-6297C53589BB}" srcOrd="0" destOrd="0" presId="urn:microsoft.com/office/officeart/2005/8/layout/list1"/>
    <dgm:cxn modelId="{1D237C20-7EC7-498A-A532-F922131439B9}" type="presParOf" srcId="{8707704C-2221-4D9B-8BAA-1D4DF833719B}" destId="{38A51C1B-5492-435D-8B9C-D8CC331A8EE8}" srcOrd="1" destOrd="0" presId="urn:microsoft.com/office/officeart/2005/8/layout/list1"/>
    <dgm:cxn modelId="{C95136F8-2C20-406A-BC62-EDB700F26871}" type="presParOf" srcId="{9F8807E1-0550-4F8A-B906-D40B71D6086D}" destId="{CBA47CD4-A9E2-4AF6-A27D-756DB5646D50}" srcOrd="1" destOrd="0" presId="urn:microsoft.com/office/officeart/2005/8/layout/list1"/>
    <dgm:cxn modelId="{40030A64-3018-41A4-8404-EB9E08BFF5B5}" type="presParOf" srcId="{9F8807E1-0550-4F8A-B906-D40B71D6086D}" destId="{0F75725F-76AF-4C08-9AEF-2798EDF0067F}" srcOrd="2" destOrd="0" presId="urn:microsoft.com/office/officeart/2005/8/layout/list1"/>
    <dgm:cxn modelId="{F4572753-D500-4B77-BC91-27B185FF939B}" type="presParOf" srcId="{9F8807E1-0550-4F8A-B906-D40B71D6086D}" destId="{0DD44DD5-A0D4-490A-8C03-60C74A29DADD}" srcOrd="3" destOrd="0" presId="urn:microsoft.com/office/officeart/2005/8/layout/list1"/>
    <dgm:cxn modelId="{F3DA783D-9358-4BD7-A3E0-E7A8CEFB7C2C}" type="presParOf" srcId="{9F8807E1-0550-4F8A-B906-D40B71D6086D}" destId="{1AFB2F2F-1237-4711-85D9-339E0EEB2194}" srcOrd="4" destOrd="0" presId="urn:microsoft.com/office/officeart/2005/8/layout/list1"/>
    <dgm:cxn modelId="{831C40E1-4E57-4B01-9017-9DBC318FECA3}" type="presParOf" srcId="{1AFB2F2F-1237-4711-85D9-339E0EEB2194}" destId="{FCAFD9AC-065E-49C0-BE75-870AE52BE38D}" srcOrd="0" destOrd="0" presId="urn:microsoft.com/office/officeart/2005/8/layout/list1"/>
    <dgm:cxn modelId="{318C8826-4C90-4416-B0A8-28F02FA638C3}" type="presParOf" srcId="{1AFB2F2F-1237-4711-85D9-339E0EEB2194}" destId="{8E827CB0-EDE2-4D5C-8DB4-E2658AF0D157}" srcOrd="1" destOrd="0" presId="urn:microsoft.com/office/officeart/2005/8/layout/list1"/>
    <dgm:cxn modelId="{C03008CE-7741-47CF-ACC2-B250E9C65A3B}" type="presParOf" srcId="{9F8807E1-0550-4F8A-B906-D40B71D6086D}" destId="{A31E8BC0-6ECC-4086-8738-994A7D2C3D0C}" srcOrd="5" destOrd="0" presId="urn:microsoft.com/office/officeart/2005/8/layout/list1"/>
    <dgm:cxn modelId="{7CECDFFF-BE82-480B-9BFC-4E3D2ACE29FF}" type="presParOf" srcId="{9F8807E1-0550-4F8A-B906-D40B71D6086D}" destId="{4ADD9D4D-01A4-4D43-9B6B-FBEF1276E66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D0A7AB28-00FB-4908-8198-996E8649BE6A}"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F0DA43DD-8870-4C05-9180-17FEDC1E7782}">
      <dgm:prSet phldrT="[Text]"/>
      <dgm:spPr/>
      <dgm:t>
        <a:bodyPr/>
        <a:lstStyle/>
        <a:p>
          <a:r>
            <a:rPr lang="en-US" dirty="0"/>
            <a:t>General guidelines</a:t>
          </a:r>
        </a:p>
      </dgm:t>
    </dgm:pt>
    <dgm:pt modelId="{BACB10E1-4BBA-441B-9C98-D5CD6C9C4E47}" type="parTrans" cxnId="{4345B79C-C4EC-4B68-871F-5C185AC72392}">
      <dgm:prSet/>
      <dgm:spPr/>
      <dgm:t>
        <a:bodyPr/>
        <a:lstStyle/>
        <a:p>
          <a:endParaRPr lang="en-US"/>
        </a:p>
      </dgm:t>
    </dgm:pt>
    <dgm:pt modelId="{FA0C7F9C-C853-4377-9490-232BE1CD1317}" type="sibTrans" cxnId="{4345B79C-C4EC-4B68-871F-5C185AC72392}">
      <dgm:prSet/>
      <dgm:spPr/>
      <dgm:t>
        <a:bodyPr/>
        <a:lstStyle/>
        <a:p>
          <a:endParaRPr lang="en-US"/>
        </a:p>
      </dgm:t>
    </dgm:pt>
    <dgm:pt modelId="{0A52BCB1-6CD5-4DA7-A01B-4B0E9003F184}">
      <dgm:prSet/>
      <dgm:spPr/>
      <dgm:t>
        <a:bodyPr/>
        <a:lstStyle/>
        <a:p>
          <a:r>
            <a:rPr lang="x-none"/>
            <a:t>Enough hydrants should be opened to drop the static pressure by at least 10 percent</a:t>
          </a:r>
          <a:endParaRPr lang="en-US" dirty="0"/>
        </a:p>
      </dgm:t>
    </dgm:pt>
    <dgm:pt modelId="{4B70B41D-732F-4F14-A5A3-6F933404F000}" type="parTrans" cxnId="{F91BE26F-C962-4EDE-A3B3-06F101ED766A}">
      <dgm:prSet/>
      <dgm:spPr/>
      <dgm:t>
        <a:bodyPr/>
        <a:lstStyle/>
        <a:p>
          <a:endParaRPr lang="en-US"/>
        </a:p>
      </dgm:t>
    </dgm:pt>
    <dgm:pt modelId="{0EAD10A0-5B31-4824-9DC5-16EE9AED4076}" type="sibTrans" cxnId="{F91BE26F-C962-4EDE-A3B3-06F101ED766A}">
      <dgm:prSet/>
      <dgm:spPr/>
      <dgm:t>
        <a:bodyPr/>
        <a:lstStyle/>
        <a:p>
          <a:endParaRPr lang="en-US"/>
        </a:p>
      </dgm:t>
    </dgm:pt>
    <dgm:pt modelId="{529AB743-E15E-4599-B0CF-CFFBF04AA076}">
      <dgm:prSet phldrT="[Text]"/>
      <dgm:spPr/>
      <dgm:t>
        <a:bodyPr/>
        <a:lstStyle/>
        <a:p>
          <a:r>
            <a:rPr lang="en-US" dirty="0"/>
            <a:t>Depends on an estimate of the flow available in the area</a:t>
          </a:r>
        </a:p>
      </dgm:t>
    </dgm:pt>
    <dgm:pt modelId="{44A0EFB4-8051-43E4-B6E1-EA92159F9277}" type="parTrans" cxnId="{A3D583D1-1535-4E27-95D7-19F40D513E28}">
      <dgm:prSet/>
      <dgm:spPr/>
      <dgm:t>
        <a:bodyPr/>
        <a:lstStyle/>
        <a:p>
          <a:endParaRPr lang="en-US"/>
        </a:p>
      </dgm:t>
    </dgm:pt>
    <dgm:pt modelId="{40A4928C-E53D-4A2C-9465-8E0B97AA08E1}" type="sibTrans" cxnId="{A3D583D1-1535-4E27-95D7-19F40D513E28}">
      <dgm:prSet/>
      <dgm:spPr/>
      <dgm:t>
        <a:bodyPr/>
        <a:lstStyle/>
        <a:p>
          <a:endParaRPr lang="en-US"/>
        </a:p>
      </dgm:t>
    </dgm:pt>
    <dgm:pt modelId="{886A66A6-2D42-4680-9DD9-4C168B89D2EB}">
      <dgm:prSet/>
      <dgm:spPr>
        <a:solidFill>
          <a:schemeClr val="accent6">
            <a:lumMod val="50000"/>
          </a:schemeClr>
        </a:solidFill>
      </dgm:spPr>
      <dgm:t>
        <a:bodyPr/>
        <a:lstStyle/>
        <a:p>
          <a:r>
            <a:rPr lang="en-US" dirty="0"/>
            <a:t>For more accurate results</a:t>
          </a:r>
        </a:p>
      </dgm:t>
    </dgm:pt>
    <dgm:pt modelId="{3692F5DA-859B-4395-8C69-56FC724AB47C}" type="parTrans" cxnId="{F27A7E62-636D-481E-8B02-00901B06BEB4}">
      <dgm:prSet/>
      <dgm:spPr/>
      <dgm:t>
        <a:bodyPr/>
        <a:lstStyle/>
        <a:p>
          <a:endParaRPr lang="en-US"/>
        </a:p>
      </dgm:t>
    </dgm:pt>
    <dgm:pt modelId="{26C525BB-0216-41F5-9CAF-B3F2EEE5114A}" type="sibTrans" cxnId="{F27A7E62-636D-481E-8B02-00901B06BEB4}">
      <dgm:prSet/>
      <dgm:spPr/>
      <dgm:t>
        <a:bodyPr/>
        <a:lstStyle/>
        <a:p>
          <a:endParaRPr lang="en-US"/>
        </a:p>
      </dgm:t>
    </dgm:pt>
    <dgm:pt modelId="{DE82C963-C1F2-4522-B0B0-A76A0133AE01}">
      <dgm:prSet/>
      <dgm:spPr/>
      <dgm:t>
        <a:bodyPr/>
        <a:lstStyle/>
        <a:p>
          <a:r>
            <a:rPr lang="en-US" dirty="0"/>
            <a:t>Increase the pressure drop to 25 percent to 60 psi (420 kPa)</a:t>
          </a:r>
        </a:p>
      </dgm:t>
    </dgm:pt>
    <dgm:pt modelId="{F1F37897-812C-4FB9-ADDD-4FE9320237DF}" type="parTrans" cxnId="{9C2752EF-C2CC-4311-A5A5-370F1C47B76F}">
      <dgm:prSet/>
      <dgm:spPr/>
      <dgm:t>
        <a:bodyPr/>
        <a:lstStyle/>
        <a:p>
          <a:endParaRPr lang="en-US"/>
        </a:p>
      </dgm:t>
    </dgm:pt>
    <dgm:pt modelId="{5D42A597-C9C1-4B12-A108-52ACF809258E}" type="sibTrans" cxnId="{9C2752EF-C2CC-4311-A5A5-370F1C47B76F}">
      <dgm:prSet/>
      <dgm:spPr/>
      <dgm:t>
        <a:bodyPr/>
        <a:lstStyle/>
        <a:p>
          <a:endParaRPr lang="en-US"/>
        </a:p>
      </dgm:t>
    </dgm:pt>
    <dgm:pt modelId="{D48B5596-A988-4A50-A4FA-2E22B025E789}">
      <dgm:prSet/>
      <dgm:spPr/>
      <dgm:t>
        <a:bodyPr/>
        <a:lstStyle/>
        <a:p>
          <a:r>
            <a:rPr lang="en-US" dirty="0"/>
            <a:t>Graphical analysis or mathematical calculations can then determine the flow available at 20 psi (140 kPa)</a:t>
          </a:r>
        </a:p>
      </dgm:t>
    </dgm:pt>
    <dgm:pt modelId="{977C5D09-334D-4D2B-94D7-B993CDDC1943}" type="parTrans" cxnId="{C415E366-3A58-4828-B304-6D7560F62144}">
      <dgm:prSet/>
      <dgm:spPr/>
      <dgm:t>
        <a:bodyPr/>
        <a:lstStyle/>
        <a:p>
          <a:endParaRPr lang="en-US"/>
        </a:p>
      </dgm:t>
    </dgm:pt>
    <dgm:pt modelId="{C8F69798-B15F-4116-BF56-4F27E4220CD7}" type="sibTrans" cxnId="{C415E366-3A58-4828-B304-6D7560F62144}">
      <dgm:prSet/>
      <dgm:spPr/>
      <dgm:t>
        <a:bodyPr/>
        <a:lstStyle/>
        <a:p>
          <a:endParaRPr lang="en-US"/>
        </a:p>
      </dgm:t>
    </dgm:pt>
    <dgm:pt modelId="{4E2B6BC4-6200-4553-89FF-8919CE31ADA2}" type="pres">
      <dgm:prSet presAssocID="{D0A7AB28-00FB-4908-8198-996E8649BE6A}" presName="linear" presStyleCnt="0">
        <dgm:presLayoutVars>
          <dgm:animLvl val="lvl"/>
          <dgm:resizeHandles val="exact"/>
        </dgm:presLayoutVars>
      </dgm:prSet>
      <dgm:spPr/>
      <dgm:t>
        <a:bodyPr/>
        <a:lstStyle/>
        <a:p>
          <a:endParaRPr lang="en-US"/>
        </a:p>
      </dgm:t>
    </dgm:pt>
    <dgm:pt modelId="{D9919436-5060-4F2F-BC78-54741F38EB5F}" type="pres">
      <dgm:prSet presAssocID="{F0DA43DD-8870-4C05-9180-17FEDC1E7782}" presName="parentText" presStyleLbl="node1" presStyleIdx="0" presStyleCnt="2">
        <dgm:presLayoutVars>
          <dgm:chMax val="0"/>
          <dgm:bulletEnabled val="1"/>
        </dgm:presLayoutVars>
      </dgm:prSet>
      <dgm:spPr/>
      <dgm:t>
        <a:bodyPr/>
        <a:lstStyle/>
        <a:p>
          <a:endParaRPr lang="en-US"/>
        </a:p>
      </dgm:t>
    </dgm:pt>
    <dgm:pt modelId="{D064BF5D-17A5-46FD-9932-3C15F5CDAC71}" type="pres">
      <dgm:prSet presAssocID="{F0DA43DD-8870-4C05-9180-17FEDC1E7782}" presName="childText" presStyleLbl="revTx" presStyleIdx="0" presStyleCnt="2">
        <dgm:presLayoutVars>
          <dgm:bulletEnabled val="1"/>
        </dgm:presLayoutVars>
      </dgm:prSet>
      <dgm:spPr/>
      <dgm:t>
        <a:bodyPr/>
        <a:lstStyle/>
        <a:p>
          <a:endParaRPr lang="en-US"/>
        </a:p>
      </dgm:t>
    </dgm:pt>
    <dgm:pt modelId="{4164163B-C5E0-4659-9777-E44804A533CF}" type="pres">
      <dgm:prSet presAssocID="{886A66A6-2D42-4680-9DD9-4C168B89D2EB}" presName="parentText" presStyleLbl="node1" presStyleIdx="1" presStyleCnt="2">
        <dgm:presLayoutVars>
          <dgm:chMax val="0"/>
          <dgm:bulletEnabled val="1"/>
        </dgm:presLayoutVars>
      </dgm:prSet>
      <dgm:spPr/>
      <dgm:t>
        <a:bodyPr/>
        <a:lstStyle/>
        <a:p>
          <a:endParaRPr lang="en-US"/>
        </a:p>
      </dgm:t>
    </dgm:pt>
    <dgm:pt modelId="{282203A4-4EA9-478E-9634-E48E6D59D098}" type="pres">
      <dgm:prSet presAssocID="{886A66A6-2D42-4680-9DD9-4C168B89D2EB}" presName="childText" presStyleLbl="revTx" presStyleIdx="1" presStyleCnt="2">
        <dgm:presLayoutVars>
          <dgm:bulletEnabled val="1"/>
        </dgm:presLayoutVars>
      </dgm:prSet>
      <dgm:spPr/>
      <dgm:t>
        <a:bodyPr/>
        <a:lstStyle/>
        <a:p>
          <a:endParaRPr lang="en-US"/>
        </a:p>
      </dgm:t>
    </dgm:pt>
  </dgm:ptLst>
  <dgm:cxnLst>
    <dgm:cxn modelId="{4345B79C-C4EC-4B68-871F-5C185AC72392}" srcId="{D0A7AB28-00FB-4908-8198-996E8649BE6A}" destId="{F0DA43DD-8870-4C05-9180-17FEDC1E7782}" srcOrd="0" destOrd="0" parTransId="{BACB10E1-4BBA-441B-9C98-D5CD6C9C4E47}" sibTransId="{FA0C7F9C-C853-4377-9490-232BE1CD1317}"/>
    <dgm:cxn modelId="{824498AE-5C52-4C7F-8A6E-FD3B7ED9285B}" type="presOf" srcId="{886A66A6-2D42-4680-9DD9-4C168B89D2EB}" destId="{4164163B-C5E0-4659-9777-E44804A533CF}" srcOrd="0" destOrd="0" presId="urn:microsoft.com/office/officeart/2005/8/layout/vList2"/>
    <dgm:cxn modelId="{A3D583D1-1535-4E27-95D7-19F40D513E28}" srcId="{F0DA43DD-8870-4C05-9180-17FEDC1E7782}" destId="{529AB743-E15E-4599-B0CF-CFFBF04AA076}" srcOrd="0" destOrd="0" parTransId="{44A0EFB4-8051-43E4-B6E1-EA92159F9277}" sibTransId="{40A4928C-E53D-4A2C-9465-8E0B97AA08E1}"/>
    <dgm:cxn modelId="{F91BE26F-C962-4EDE-A3B3-06F101ED766A}" srcId="{F0DA43DD-8870-4C05-9180-17FEDC1E7782}" destId="{0A52BCB1-6CD5-4DA7-A01B-4B0E9003F184}" srcOrd="1" destOrd="0" parTransId="{4B70B41D-732F-4F14-A5A3-6F933404F000}" sibTransId="{0EAD10A0-5B31-4824-9DC5-16EE9AED4076}"/>
    <dgm:cxn modelId="{C415E366-3A58-4828-B304-6D7560F62144}" srcId="{886A66A6-2D42-4680-9DD9-4C168B89D2EB}" destId="{D48B5596-A988-4A50-A4FA-2E22B025E789}" srcOrd="1" destOrd="0" parTransId="{977C5D09-334D-4D2B-94D7-B993CDDC1943}" sibTransId="{C8F69798-B15F-4116-BF56-4F27E4220CD7}"/>
    <dgm:cxn modelId="{9C2752EF-C2CC-4311-A5A5-370F1C47B76F}" srcId="{886A66A6-2D42-4680-9DD9-4C168B89D2EB}" destId="{DE82C963-C1F2-4522-B0B0-A76A0133AE01}" srcOrd="0" destOrd="0" parTransId="{F1F37897-812C-4FB9-ADDD-4FE9320237DF}" sibTransId="{5D42A597-C9C1-4B12-A108-52ACF809258E}"/>
    <dgm:cxn modelId="{75D97E00-81A4-4761-A9D8-12B0E9BCF06B}" type="presOf" srcId="{DE82C963-C1F2-4522-B0B0-A76A0133AE01}" destId="{282203A4-4EA9-478E-9634-E48E6D59D098}" srcOrd="0" destOrd="0" presId="urn:microsoft.com/office/officeart/2005/8/layout/vList2"/>
    <dgm:cxn modelId="{7DD4EC30-1FCB-4432-81E3-57FD75712420}" type="presOf" srcId="{0A52BCB1-6CD5-4DA7-A01B-4B0E9003F184}" destId="{D064BF5D-17A5-46FD-9932-3C15F5CDAC71}" srcOrd="0" destOrd="1" presId="urn:microsoft.com/office/officeart/2005/8/layout/vList2"/>
    <dgm:cxn modelId="{97062904-48DA-40B7-A0ED-72BD0CC0065F}" type="presOf" srcId="{D0A7AB28-00FB-4908-8198-996E8649BE6A}" destId="{4E2B6BC4-6200-4553-89FF-8919CE31ADA2}" srcOrd="0" destOrd="0" presId="urn:microsoft.com/office/officeart/2005/8/layout/vList2"/>
    <dgm:cxn modelId="{89DC72D7-8C9F-4AC2-8D05-9FF4F8BE5332}" type="presOf" srcId="{D48B5596-A988-4A50-A4FA-2E22B025E789}" destId="{282203A4-4EA9-478E-9634-E48E6D59D098}" srcOrd="0" destOrd="1" presId="urn:microsoft.com/office/officeart/2005/8/layout/vList2"/>
    <dgm:cxn modelId="{F27A7E62-636D-481E-8B02-00901B06BEB4}" srcId="{D0A7AB28-00FB-4908-8198-996E8649BE6A}" destId="{886A66A6-2D42-4680-9DD9-4C168B89D2EB}" srcOrd="1" destOrd="0" parTransId="{3692F5DA-859B-4395-8C69-56FC724AB47C}" sibTransId="{26C525BB-0216-41F5-9CAF-B3F2EEE5114A}"/>
    <dgm:cxn modelId="{BFD51975-FD35-4797-A201-1CA6545C618E}" type="presOf" srcId="{529AB743-E15E-4599-B0CF-CFFBF04AA076}" destId="{D064BF5D-17A5-46FD-9932-3C15F5CDAC71}" srcOrd="0" destOrd="0" presId="urn:microsoft.com/office/officeart/2005/8/layout/vList2"/>
    <dgm:cxn modelId="{7D4805F5-EB26-4154-9A51-A88434347539}" type="presOf" srcId="{F0DA43DD-8870-4C05-9180-17FEDC1E7782}" destId="{D9919436-5060-4F2F-BC78-54741F38EB5F}" srcOrd="0" destOrd="0" presId="urn:microsoft.com/office/officeart/2005/8/layout/vList2"/>
    <dgm:cxn modelId="{FAC894FD-7BB0-4005-BFF0-5C76CD6BED50}" type="presParOf" srcId="{4E2B6BC4-6200-4553-89FF-8919CE31ADA2}" destId="{D9919436-5060-4F2F-BC78-54741F38EB5F}" srcOrd="0" destOrd="0" presId="urn:microsoft.com/office/officeart/2005/8/layout/vList2"/>
    <dgm:cxn modelId="{5FB9B307-E6B5-4712-845F-6827B1F8AF71}" type="presParOf" srcId="{4E2B6BC4-6200-4553-89FF-8919CE31ADA2}" destId="{D064BF5D-17A5-46FD-9932-3C15F5CDAC71}" srcOrd="1" destOrd="0" presId="urn:microsoft.com/office/officeart/2005/8/layout/vList2"/>
    <dgm:cxn modelId="{DDD05793-415E-4AF5-8632-C34AD03DDE27}" type="presParOf" srcId="{4E2B6BC4-6200-4553-89FF-8919CE31ADA2}" destId="{4164163B-C5E0-4659-9777-E44804A533CF}" srcOrd="2" destOrd="0" presId="urn:microsoft.com/office/officeart/2005/8/layout/vList2"/>
    <dgm:cxn modelId="{71FEDD97-E8E0-4140-88E9-6BB6F7614323}" type="presParOf" srcId="{4E2B6BC4-6200-4553-89FF-8919CE31ADA2}" destId="{282203A4-4EA9-478E-9634-E48E6D59D09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D0A7AB28-00FB-4908-8198-996E8649BE6A}"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F0DA43DD-8870-4C05-9180-17FEDC1E7782}">
      <dgm:prSet phldrT="[Text]" custT="1"/>
      <dgm:spPr/>
      <dgm:t>
        <a:bodyPr/>
        <a:lstStyle/>
        <a:p>
          <a:r>
            <a:rPr lang="en-US" sz="1800" b="0" dirty="0"/>
            <a:t>Can occur when water mains have very low pressure</a:t>
          </a:r>
        </a:p>
      </dgm:t>
    </dgm:pt>
    <dgm:pt modelId="{BACB10E1-4BBA-441B-9C98-D5CD6C9C4E47}" type="parTrans" cxnId="{4345B79C-C4EC-4B68-871F-5C185AC72392}">
      <dgm:prSet/>
      <dgm:spPr/>
      <dgm:t>
        <a:bodyPr/>
        <a:lstStyle/>
        <a:p>
          <a:endParaRPr lang="en-US"/>
        </a:p>
      </dgm:t>
    </dgm:pt>
    <dgm:pt modelId="{FA0C7F9C-C853-4377-9490-232BE1CD1317}" type="sibTrans" cxnId="{4345B79C-C4EC-4B68-871F-5C185AC72392}">
      <dgm:prSet/>
      <dgm:spPr/>
      <dgm:t>
        <a:bodyPr/>
        <a:lstStyle/>
        <a:p>
          <a:endParaRPr lang="en-US"/>
        </a:p>
      </dgm:t>
    </dgm:pt>
    <dgm:pt modelId="{144BDE66-AB71-4337-83F9-B80C32225984}">
      <dgm:prSet phldrT="[Text]" custT="1"/>
      <dgm:spPr/>
      <dgm:t>
        <a:bodyPr/>
        <a:lstStyle/>
        <a:p>
          <a:r>
            <a:rPr lang="en-US" sz="1800" b="0" u="none" dirty="0"/>
            <a:t>F</a:t>
          </a:r>
          <a:r>
            <a:rPr lang="x-none" sz="1800" b="0" u="none" dirty="0"/>
            <a:t>low orifice must be reduced by using a straight stream nozzle with tips smaller than 2½ inches (65 mm)</a:t>
          </a:r>
          <a:endParaRPr lang="en-US" sz="1800" b="0" dirty="0"/>
        </a:p>
      </dgm:t>
    </dgm:pt>
    <dgm:pt modelId="{1E438F0B-8BAF-4D6B-9391-351C83036527}" type="parTrans" cxnId="{D1E2CD90-E3F4-490E-B91D-BE44CD397989}">
      <dgm:prSet/>
      <dgm:spPr/>
      <dgm:t>
        <a:bodyPr/>
        <a:lstStyle/>
        <a:p>
          <a:endParaRPr lang="en-US"/>
        </a:p>
      </dgm:t>
    </dgm:pt>
    <dgm:pt modelId="{F82EBBA9-DA4E-41AD-9EF7-A56315C9264C}" type="sibTrans" cxnId="{D1E2CD90-E3F4-490E-B91D-BE44CD397989}">
      <dgm:prSet/>
      <dgm:spPr/>
      <dgm:t>
        <a:bodyPr/>
        <a:lstStyle/>
        <a:p>
          <a:endParaRPr lang="en-US"/>
        </a:p>
      </dgm:t>
    </dgm:pt>
    <dgm:pt modelId="{514D70BB-2CA6-49E8-82EA-0328E1160124}">
      <dgm:prSet phldrT="[Text]" custT="1"/>
      <dgm:spPr/>
      <dgm:t>
        <a:bodyPr/>
        <a:lstStyle/>
        <a:p>
          <a:r>
            <a:rPr lang="en-US" sz="1800" b="0" u="none" dirty="0"/>
            <a:t>N</a:t>
          </a:r>
          <a:r>
            <a:rPr lang="x-none" sz="1800" b="0" u="none" dirty="0"/>
            <a:t>ozzle is placed on the hydrant outlet to increase </a:t>
          </a:r>
          <a:r>
            <a:rPr lang="x-none" sz="1800" b="0" u="none" dirty="0" smtClean="0"/>
            <a:t>flow </a:t>
          </a:r>
          <a:r>
            <a:rPr lang="x-none" sz="1800" b="0" u="none" dirty="0"/>
            <a:t>velocity to a point where </a:t>
          </a:r>
          <a:r>
            <a:rPr lang="x-none" sz="1800" b="0" u="none" dirty="0" smtClean="0"/>
            <a:t>velocity </a:t>
          </a:r>
          <a:r>
            <a:rPr lang="x-none" sz="1800" b="0" u="none" dirty="0"/>
            <a:t>pressure is measurable</a:t>
          </a:r>
          <a:endParaRPr lang="en-US" sz="1800" b="0" u="none" dirty="0"/>
        </a:p>
      </dgm:t>
    </dgm:pt>
    <dgm:pt modelId="{4E837730-2EE8-437E-B855-79E822105C7F}" type="parTrans" cxnId="{B67AEE4A-B1CF-4809-8632-8DC0D1379B1A}">
      <dgm:prSet/>
      <dgm:spPr/>
      <dgm:t>
        <a:bodyPr/>
        <a:lstStyle/>
        <a:p>
          <a:endParaRPr lang="en-US"/>
        </a:p>
      </dgm:t>
    </dgm:pt>
    <dgm:pt modelId="{80632E29-9D7C-4BAA-9BFC-E5F29330F8CB}" type="sibTrans" cxnId="{B67AEE4A-B1CF-4809-8632-8DC0D1379B1A}">
      <dgm:prSet/>
      <dgm:spPr/>
      <dgm:t>
        <a:bodyPr/>
        <a:lstStyle/>
        <a:p>
          <a:endParaRPr lang="en-US"/>
        </a:p>
      </dgm:t>
    </dgm:pt>
    <dgm:pt modelId="{3D9A2BD3-D13D-4746-A304-A4F4A892D409}">
      <dgm:prSet phldrT="[Text]" custT="1"/>
      <dgm:spPr/>
      <dgm:t>
        <a:bodyPr/>
        <a:lstStyle/>
        <a:p>
          <a:r>
            <a:rPr lang="en-US" sz="1800" b="0" dirty="0"/>
            <a:t>Using these nozzles will require </a:t>
          </a:r>
          <a:r>
            <a:rPr lang="en-US" sz="1800" b="0" dirty="0" smtClean="0"/>
            <a:t>adjustment </a:t>
          </a:r>
          <a:r>
            <a:rPr lang="en-US" sz="1800" b="0" dirty="0"/>
            <a:t>in the water flow calculation that must include the smaller nozzle diameter and corrected coefficient of friction for the tip </a:t>
          </a:r>
          <a:endParaRPr lang="en-US" sz="1800" b="0" u="none" dirty="0"/>
        </a:p>
      </dgm:t>
    </dgm:pt>
    <dgm:pt modelId="{FFC5671E-CB8E-4FB2-854F-CC6B8BE20577}" type="parTrans" cxnId="{4C15FCED-F46B-4870-882B-04DDE2812365}">
      <dgm:prSet/>
      <dgm:spPr/>
      <dgm:t>
        <a:bodyPr/>
        <a:lstStyle/>
        <a:p>
          <a:endParaRPr lang="en-US"/>
        </a:p>
      </dgm:t>
    </dgm:pt>
    <dgm:pt modelId="{BCFAB5CE-118C-4EEB-B40D-7EF54BAB7734}" type="sibTrans" cxnId="{4C15FCED-F46B-4870-882B-04DDE2812365}">
      <dgm:prSet/>
      <dgm:spPr/>
      <dgm:t>
        <a:bodyPr/>
        <a:lstStyle/>
        <a:p>
          <a:endParaRPr lang="en-US"/>
        </a:p>
      </dgm:t>
    </dgm:pt>
    <dgm:pt modelId="{D58AAE59-F012-4843-AB2B-D6703E6A7E3A}" type="pres">
      <dgm:prSet presAssocID="{D0A7AB28-00FB-4908-8198-996E8649BE6A}" presName="vert0" presStyleCnt="0">
        <dgm:presLayoutVars>
          <dgm:dir/>
          <dgm:animOne val="branch"/>
          <dgm:animLvl val="lvl"/>
        </dgm:presLayoutVars>
      </dgm:prSet>
      <dgm:spPr/>
      <dgm:t>
        <a:bodyPr/>
        <a:lstStyle/>
        <a:p>
          <a:endParaRPr lang="en-US"/>
        </a:p>
      </dgm:t>
    </dgm:pt>
    <dgm:pt modelId="{233CDD3F-5DF2-4C16-9740-3C0D38D68E43}" type="pres">
      <dgm:prSet presAssocID="{F0DA43DD-8870-4C05-9180-17FEDC1E7782}" presName="thickLine" presStyleLbl="alignNode1" presStyleIdx="0" presStyleCnt="4"/>
      <dgm:spPr/>
    </dgm:pt>
    <dgm:pt modelId="{E637F93B-FDF9-44E3-B0E2-23DF91C5719D}" type="pres">
      <dgm:prSet presAssocID="{F0DA43DD-8870-4C05-9180-17FEDC1E7782}" presName="horz1" presStyleCnt="0"/>
      <dgm:spPr/>
    </dgm:pt>
    <dgm:pt modelId="{5ACDD215-DD47-4912-BEB4-4D2F62653FB7}" type="pres">
      <dgm:prSet presAssocID="{F0DA43DD-8870-4C05-9180-17FEDC1E7782}" presName="tx1" presStyleLbl="revTx" presStyleIdx="0" presStyleCnt="4" custScaleY="58432"/>
      <dgm:spPr/>
      <dgm:t>
        <a:bodyPr/>
        <a:lstStyle/>
        <a:p>
          <a:endParaRPr lang="en-US"/>
        </a:p>
      </dgm:t>
    </dgm:pt>
    <dgm:pt modelId="{97E5207A-E76E-4E35-B099-121A9AE05D1A}" type="pres">
      <dgm:prSet presAssocID="{F0DA43DD-8870-4C05-9180-17FEDC1E7782}" presName="vert1" presStyleCnt="0"/>
      <dgm:spPr/>
    </dgm:pt>
    <dgm:pt modelId="{757F0292-EC2F-4B4C-AADE-442EE0D8C667}" type="pres">
      <dgm:prSet presAssocID="{144BDE66-AB71-4337-83F9-B80C32225984}" presName="thickLine" presStyleLbl="alignNode1" presStyleIdx="1" presStyleCnt="4"/>
      <dgm:spPr/>
    </dgm:pt>
    <dgm:pt modelId="{DEAEBDB0-4911-40FE-A14E-73840F8955A4}" type="pres">
      <dgm:prSet presAssocID="{144BDE66-AB71-4337-83F9-B80C32225984}" presName="horz1" presStyleCnt="0"/>
      <dgm:spPr/>
    </dgm:pt>
    <dgm:pt modelId="{EC60AB02-DF8B-47A7-BFC7-FABCA6F2F6F4}" type="pres">
      <dgm:prSet presAssocID="{144BDE66-AB71-4337-83F9-B80C32225984}" presName="tx1" presStyleLbl="revTx" presStyleIdx="1" presStyleCnt="4" custScaleY="74244"/>
      <dgm:spPr/>
      <dgm:t>
        <a:bodyPr/>
        <a:lstStyle/>
        <a:p>
          <a:endParaRPr lang="en-US"/>
        </a:p>
      </dgm:t>
    </dgm:pt>
    <dgm:pt modelId="{6C36AFE5-5328-432F-B8E4-87260EE30548}" type="pres">
      <dgm:prSet presAssocID="{144BDE66-AB71-4337-83F9-B80C32225984}" presName="vert1" presStyleCnt="0"/>
      <dgm:spPr/>
    </dgm:pt>
    <dgm:pt modelId="{8E486DA6-42E8-4BC9-9107-EFB06ABFE74D}" type="pres">
      <dgm:prSet presAssocID="{514D70BB-2CA6-49E8-82EA-0328E1160124}" presName="thickLine" presStyleLbl="alignNode1" presStyleIdx="2" presStyleCnt="4"/>
      <dgm:spPr/>
    </dgm:pt>
    <dgm:pt modelId="{8735D8E4-BFAC-4880-940A-AABDB495554C}" type="pres">
      <dgm:prSet presAssocID="{514D70BB-2CA6-49E8-82EA-0328E1160124}" presName="horz1" presStyleCnt="0"/>
      <dgm:spPr/>
    </dgm:pt>
    <dgm:pt modelId="{9EF7BFDF-07E1-419A-AF1E-3C5B9C5E9F10}" type="pres">
      <dgm:prSet presAssocID="{514D70BB-2CA6-49E8-82EA-0328E1160124}" presName="tx1" presStyleLbl="revTx" presStyleIdx="2" presStyleCnt="4" custScaleY="68277"/>
      <dgm:spPr/>
      <dgm:t>
        <a:bodyPr/>
        <a:lstStyle/>
        <a:p>
          <a:endParaRPr lang="en-US"/>
        </a:p>
      </dgm:t>
    </dgm:pt>
    <dgm:pt modelId="{FFCA86B9-6E90-4DA8-88C3-CD736251C538}" type="pres">
      <dgm:prSet presAssocID="{514D70BB-2CA6-49E8-82EA-0328E1160124}" presName="vert1" presStyleCnt="0"/>
      <dgm:spPr/>
    </dgm:pt>
    <dgm:pt modelId="{EA3E2A78-8C24-4B25-9F0D-D796EDC8076C}" type="pres">
      <dgm:prSet presAssocID="{3D9A2BD3-D13D-4746-A304-A4F4A892D409}" presName="thickLine" presStyleLbl="alignNode1" presStyleIdx="3" presStyleCnt="4"/>
      <dgm:spPr/>
    </dgm:pt>
    <dgm:pt modelId="{D0A30045-FEE8-43A4-938B-1F1AFD313ACC}" type="pres">
      <dgm:prSet presAssocID="{3D9A2BD3-D13D-4746-A304-A4F4A892D409}" presName="horz1" presStyleCnt="0"/>
      <dgm:spPr/>
    </dgm:pt>
    <dgm:pt modelId="{5560C173-952B-4CE3-8DF7-7B593DFBAE4A}" type="pres">
      <dgm:prSet presAssocID="{3D9A2BD3-D13D-4746-A304-A4F4A892D409}" presName="tx1" presStyleLbl="revTx" presStyleIdx="3" presStyleCnt="4"/>
      <dgm:spPr/>
      <dgm:t>
        <a:bodyPr/>
        <a:lstStyle/>
        <a:p>
          <a:endParaRPr lang="en-US"/>
        </a:p>
      </dgm:t>
    </dgm:pt>
    <dgm:pt modelId="{F2681449-DE65-419D-BA77-1F8404339495}" type="pres">
      <dgm:prSet presAssocID="{3D9A2BD3-D13D-4746-A304-A4F4A892D409}" presName="vert1" presStyleCnt="0"/>
      <dgm:spPr/>
    </dgm:pt>
  </dgm:ptLst>
  <dgm:cxnLst>
    <dgm:cxn modelId="{D79D92DF-27AA-4949-BA65-C2FD969D529C}" type="presOf" srcId="{3D9A2BD3-D13D-4746-A304-A4F4A892D409}" destId="{5560C173-952B-4CE3-8DF7-7B593DFBAE4A}" srcOrd="0" destOrd="0" presId="urn:microsoft.com/office/officeart/2008/layout/LinedList"/>
    <dgm:cxn modelId="{E886BDC1-373E-4233-907B-AE456969A3DD}" type="presOf" srcId="{D0A7AB28-00FB-4908-8198-996E8649BE6A}" destId="{D58AAE59-F012-4843-AB2B-D6703E6A7E3A}" srcOrd="0" destOrd="0" presId="urn:microsoft.com/office/officeart/2008/layout/LinedList"/>
    <dgm:cxn modelId="{4345B79C-C4EC-4B68-871F-5C185AC72392}" srcId="{D0A7AB28-00FB-4908-8198-996E8649BE6A}" destId="{F0DA43DD-8870-4C05-9180-17FEDC1E7782}" srcOrd="0" destOrd="0" parTransId="{BACB10E1-4BBA-441B-9C98-D5CD6C9C4E47}" sibTransId="{FA0C7F9C-C853-4377-9490-232BE1CD1317}"/>
    <dgm:cxn modelId="{B67AEE4A-B1CF-4809-8632-8DC0D1379B1A}" srcId="{D0A7AB28-00FB-4908-8198-996E8649BE6A}" destId="{514D70BB-2CA6-49E8-82EA-0328E1160124}" srcOrd="2" destOrd="0" parTransId="{4E837730-2EE8-437E-B855-79E822105C7F}" sibTransId="{80632E29-9D7C-4BAA-9BFC-E5F29330F8CB}"/>
    <dgm:cxn modelId="{10CA40EB-E30C-4B19-A569-00613A19A7B3}" type="presOf" srcId="{F0DA43DD-8870-4C05-9180-17FEDC1E7782}" destId="{5ACDD215-DD47-4912-BEB4-4D2F62653FB7}" srcOrd="0" destOrd="0" presId="urn:microsoft.com/office/officeart/2008/layout/LinedList"/>
    <dgm:cxn modelId="{4C15FCED-F46B-4870-882B-04DDE2812365}" srcId="{D0A7AB28-00FB-4908-8198-996E8649BE6A}" destId="{3D9A2BD3-D13D-4746-A304-A4F4A892D409}" srcOrd="3" destOrd="0" parTransId="{FFC5671E-CB8E-4FB2-854F-CC6B8BE20577}" sibTransId="{BCFAB5CE-118C-4EEB-B40D-7EF54BAB7734}"/>
    <dgm:cxn modelId="{2278AE03-F0EF-42A0-91C4-DC87B57F28AB}" type="presOf" srcId="{514D70BB-2CA6-49E8-82EA-0328E1160124}" destId="{9EF7BFDF-07E1-419A-AF1E-3C5B9C5E9F10}" srcOrd="0" destOrd="0" presId="urn:microsoft.com/office/officeart/2008/layout/LinedList"/>
    <dgm:cxn modelId="{8263F7BC-8D50-4CB4-BD58-2C3F2D19F62B}" type="presOf" srcId="{144BDE66-AB71-4337-83F9-B80C32225984}" destId="{EC60AB02-DF8B-47A7-BFC7-FABCA6F2F6F4}" srcOrd="0" destOrd="0" presId="urn:microsoft.com/office/officeart/2008/layout/LinedList"/>
    <dgm:cxn modelId="{D1E2CD90-E3F4-490E-B91D-BE44CD397989}" srcId="{D0A7AB28-00FB-4908-8198-996E8649BE6A}" destId="{144BDE66-AB71-4337-83F9-B80C32225984}" srcOrd="1" destOrd="0" parTransId="{1E438F0B-8BAF-4D6B-9391-351C83036527}" sibTransId="{F82EBBA9-DA4E-41AD-9EF7-A56315C9264C}"/>
    <dgm:cxn modelId="{5567966F-E38B-484B-981A-9EB10B574EF7}" type="presParOf" srcId="{D58AAE59-F012-4843-AB2B-D6703E6A7E3A}" destId="{233CDD3F-5DF2-4C16-9740-3C0D38D68E43}" srcOrd="0" destOrd="0" presId="urn:microsoft.com/office/officeart/2008/layout/LinedList"/>
    <dgm:cxn modelId="{9CFFDEA3-2472-4252-82C9-D5F825500EA8}" type="presParOf" srcId="{D58AAE59-F012-4843-AB2B-D6703E6A7E3A}" destId="{E637F93B-FDF9-44E3-B0E2-23DF91C5719D}" srcOrd="1" destOrd="0" presId="urn:microsoft.com/office/officeart/2008/layout/LinedList"/>
    <dgm:cxn modelId="{103AB26D-0E9B-44D3-B88C-FC1682BB5256}" type="presParOf" srcId="{E637F93B-FDF9-44E3-B0E2-23DF91C5719D}" destId="{5ACDD215-DD47-4912-BEB4-4D2F62653FB7}" srcOrd="0" destOrd="0" presId="urn:microsoft.com/office/officeart/2008/layout/LinedList"/>
    <dgm:cxn modelId="{8F75CF93-6D3A-476E-AF9E-1DB0457F6328}" type="presParOf" srcId="{E637F93B-FDF9-44E3-B0E2-23DF91C5719D}" destId="{97E5207A-E76E-4E35-B099-121A9AE05D1A}" srcOrd="1" destOrd="0" presId="urn:microsoft.com/office/officeart/2008/layout/LinedList"/>
    <dgm:cxn modelId="{E4FFB79A-251A-458B-96C9-793AA975F9CC}" type="presParOf" srcId="{D58AAE59-F012-4843-AB2B-D6703E6A7E3A}" destId="{757F0292-EC2F-4B4C-AADE-442EE0D8C667}" srcOrd="2" destOrd="0" presId="urn:microsoft.com/office/officeart/2008/layout/LinedList"/>
    <dgm:cxn modelId="{928FBB1D-00C2-4DD5-989C-1CC7D94BBF0B}" type="presParOf" srcId="{D58AAE59-F012-4843-AB2B-D6703E6A7E3A}" destId="{DEAEBDB0-4911-40FE-A14E-73840F8955A4}" srcOrd="3" destOrd="0" presId="urn:microsoft.com/office/officeart/2008/layout/LinedList"/>
    <dgm:cxn modelId="{5BD92030-2F1E-450B-B385-A08732B32DD5}" type="presParOf" srcId="{DEAEBDB0-4911-40FE-A14E-73840F8955A4}" destId="{EC60AB02-DF8B-47A7-BFC7-FABCA6F2F6F4}" srcOrd="0" destOrd="0" presId="urn:microsoft.com/office/officeart/2008/layout/LinedList"/>
    <dgm:cxn modelId="{4FC5B8CF-6E92-4E1B-A54C-CABB1AE8DA23}" type="presParOf" srcId="{DEAEBDB0-4911-40FE-A14E-73840F8955A4}" destId="{6C36AFE5-5328-432F-B8E4-87260EE30548}" srcOrd="1" destOrd="0" presId="urn:microsoft.com/office/officeart/2008/layout/LinedList"/>
    <dgm:cxn modelId="{A6D3E2BA-F35B-4FE0-BB2F-94D91EA15780}" type="presParOf" srcId="{D58AAE59-F012-4843-AB2B-D6703E6A7E3A}" destId="{8E486DA6-42E8-4BC9-9107-EFB06ABFE74D}" srcOrd="4" destOrd="0" presId="urn:microsoft.com/office/officeart/2008/layout/LinedList"/>
    <dgm:cxn modelId="{59C60E91-2242-469B-8C23-79758E2214EE}" type="presParOf" srcId="{D58AAE59-F012-4843-AB2B-D6703E6A7E3A}" destId="{8735D8E4-BFAC-4880-940A-AABDB495554C}" srcOrd="5" destOrd="0" presId="urn:microsoft.com/office/officeart/2008/layout/LinedList"/>
    <dgm:cxn modelId="{F45A4178-9D7C-4011-B9C8-4DF410934B94}" type="presParOf" srcId="{8735D8E4-BFAC-4880-940A-AABDB495554C}" destId="{9EF7BFDF-07E1-419A-AF1E-3C5B9C5E9F10}" srcOrd="0" destOrd="0" presId="urn:microsoft.com/office/officeart/2008/layout/LinedList"/>
    <dgm:cxn modelId="{E6BAB5D3-5384-4A1E-AC46-94D45F408A3A}" type="presParOf" srcId="{8735D8E4-BFAC-4880-940A-AABDB495554C}" destId="{FFCA86B9-6E90-4DA8-88C3-CD736251C538}" srcOrd="1" destOrd="0" presId="urn:microsoft.com/office/officeart/2008/layout/LinedList"/>
    <dgm:cxn modelId="{8965257C-E09E-4F9E-A0EB-3DE283A580DE}" type="presParOf" srcId="{D58AAE59-F012-4843-AB2B-D6703E6A7E3A}" destId="{EA3E2A78-8C24-4B25-9F0D-D796EDC8076C}" srcOrd="6" destOrd="0" presId="urn:microsoft.com/office/officeart/2008/layout/LinedList"/>
    <dgm:cxn modelId="{185E4651-2741-4791-8E9B-FF966F0A9FDB}" type="presParOf" srcId="{D58AAE59-F012-4843-AB2B-D6703E6A7E3A}" destId="{D0A30045-FEE8-43A4-938B-1F1AFD313ACC}" srcOrd="7" destOrd="0" presId="urn:microsoft.com/office/officeart/2008/layout/LinedList"/>
    <dgm:cxn modelId="{209AB9D5-F1D2-4806-B4B2-D1CCA7A4AF18}" type="presParOf" srcId="{D0A30045-FEE8-43A4-938B-1F1AFD313ACC}" destId="{5560C173-952B-4CE3-8DF7-7B593DFBAE4A}" srcOrd="0" destOrd="0" presId="urn:microsoft.com/office/officeart/2008/layout/LinedList"/>
    <dgm:cxn modelId="{D2F78F6B-5C10-449F-8116-0691B2674ADC}" type="presParOf" srcId="{D0A30045-FEE8-43A4-938B-1F1AFD313ACC}" destId="{F2681449-DE65-419D-BA77-1F84043394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8F271A6D-9418-4241-B2D3-14F2CDB4ACB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14EDFC5-608F-44E2-94B3-428F448F4899}">
      <dgm:prSet custT="1"/>
      <dgm:spPr/>
      <dgm:t>
        <a:bodyPr/>
        <a:lstStyle/>
        <a:p>
          <a:r>
            <a:rPr lang="en-US" sz="2000" b="0" u="none" dirty="0"/>
            <a:t>Timing</a:t>
          </a:r>
        </a:p>
      </dgm:t>
    </dgm:pt>
    <dgm:pt modelId="{C7709654-128F-4FF1-93E8-F5EFCA495AB4}" type="parTrans" cxnId="{C762005A-1ED8-411A-960B-4F1FD4C33493}">
      <dgm:prSet/>
      <dgm:spPr/>
      <dgm:t>
        <a:bodyPr/>
        <a:lstStyle/>
        <a:p>
          <a:endParaRPr lang="en-US"/>
        </a:p>
      </dgm:t>
    </dgm:pt>
    <dgm:pt modelId="{7BB46E54-B051-423B-8057-4A52D3C86F96}" type="sibTrans" cxnId="{C762005A-1ED8-411A-960B-4F1FD4C33493}">
      <dgm:prSet/>
      <dgm:spPr/>
      <dgm:t>
        <a:bodyPr/>
        <a:lstStyle/>
        <a:p>
          <a:endParaRPr lang="en-US"/>
        </a:p>
      </dgm:t>
    </dgm:pt>
    <dgm:pt modelId="{08BE7437-0E89-46CC-841C-206137C1EF30}">
      <dgm:prSet phldrT="[Text]" custT="1"/>
      <dgm:spPr/>
      <dgm:t>
        <a:bodyPr/>
        <a:lstStyle/>
        <a:p>
          <a:r>
            <a:rPr lang="en-US" sz="2000" b="0" u="none" dirty="0"/>
            <a:t>Traffic control</a:t>
          </a:r>
          <a:endParaRPr lang="en-US" sz="2000" b="0" dirty="0"/>
        </a:p>
      </dgm:t>
    </dgm:pt>
    <dgm:pt modelId="{FC69CA2E-C65D-4C13-A98F-F81BA13D3BA1}" type="parTrans" cxnId="{65FDC283-DFF9-4F85-9CFD-2A1B851A2327}">
      <dgm:prSet/>
      <dgm:spPr/>
      <dgm:t>
        <a:bodyPr/>
        <a:lstStyle/>
        <a:p>
          <a:endParaRPr lang="en-US"/>
        </a:p>
      </dgm:t>
    </dgm:pt>
    <dgm:pt modelId="{17A4C043-94B4-46C5-8D0B-0A1D118BD6B4}" type="sibTrans" cxnId="{65FDC283-DFF9-4F85-9CFD-2A1B851A2327}">
      <dgm:prSet/>
      <dgm:spPr/>
      <dgm:t>
        <a:bodyPr/>
        <a:lstStyle/>
        <a:p>
          <a:endParaRPr lang="en-US"/>
        </a:p>
      </dgm:t>
    </dgm:pt>
    <dgm:pt modelId="{3A1EF942-9D34-4490-9FDC-6E41868B3650}">
      <dgm:prSet custT="1"/>
      <dgm:spPr/>
      <dgm:t>
        <a:bodyPr/>
        <a:lstStyle/>
        <a:p>
          <a:r>
            <a:rPr lang="en-US" sz="1800" b="0" u="none" dirty="0"/>
            <a:t>N</a:t>
          </a:r>
          <a:r>
            <a:rPr lang="x-none" sz="1800" b="0" u="none"/>
            <a:t>otify businesses in the area to reduce the number of false reports of possible water main breaks</a:t>
          </a:r>
          <a:endParaRPr lang="en-US" sz="1800" b="0" u="none" dirty="0"/>
        </a:p>
      </dgm:t>
    </dgm:pt>
    <dgm:pt modelId="{7233BB83-3A92-46F5-9C5D-802D3DB9C38A}" type="parTrans" cxnId="{1538DCF4-623A-47D6-8CAA-AB61E30B2C9D}">
      <dgm:prSet/>
      <dgm:spPr/>
      <dgm:t>
        <a:bodyPr/>
        <a:lstStyle/>
        <a:p>
          <a:endParaRPr lang="en-US"/>
        </a:p>
      </dgm:t>
    </dgm:pt>
    <dgm:pt modelId="{E9FD52ED-13E4-4B2E-8ACA-F075C566B395}" type="sibTrans" cxnId="{1538DCF4-623A-47D6-8CAA-AB61E30B2C9D}">
      <dgm:prSet/>
      <dgm:spPr/>
      <dgm:t>
        <a:bodyPr/>
        <a:lstStyle/>
        <a:p>
          <a:endParaRPr lang="en-US"/>
        </a:p>
      </dgm:t>
    </dgm:pt>
    <dgm:pt modelId="{E4702FB3-93AD-4C26-A5E4-4AB588A827F9}">
      <dgm:prSet custT="1"/>
      <dgm:spPr/>
      <dgm:t>
        <a:bodyPr/>
        <a:lstStyle/>
        <a:p>
          <a:r>
            <a:rPr lang="en-US" sz="1800" b="0" u="none" dirty="0"/>
            <a:t>N</a:t>
          </a:r>
          <a:r>
            <a:rPr lang="x-none" sz="1800" b="0" u="none"/>
            <a:t>otification</a:t>
          </a:r>
          <a:r>
            <a:rPr lang="en-US" sz="1800" b="0" u="none" dirty="0"/>
            <a:t>s </a:t>
          </a:r>
          <a:r>
            <a:rPr lang="x-none" sz="1800" b="0" u="none"/>
            <a:t>promote a positive working relationship</a:t>
          </a:r>
          <a:r>
            <a:rPr lang="en-US" sz="1800" b="0" u="none" dirty="0"/>
            <a:t>s</a:t>
          </a:r>
        </a:p>
      </dgm:t>
    </dgm:pt>
    <dgm:pt modelId="{5F8AF521-2790-4A78-9568-064D5164D7BB}" type="parTrans" cxnId="{6CB99BE7-4263-4136-BFDB-6EF1A66A333B}">
      <dgm:prSet/>
      <dgm:spPr/>
      <dgm:t>
        <a:bodyPr/>
        <a:lstStyle/>
        <a:p>
          <a:endParaRPr lang="en-US"/>
        </a:p>
      </dgm:t>
    </dgm:pt>
    <dgm:pt modelId="{635CB613-E2A1-4F20-8874-A61EA5F95B6C}" type="sibTrans" cxnId="{6CB99BE7-4263-4136-BFDB-6EF1A66A333B}">
      <dgm:prSet/>
      <dgm:spPr/>
      <dgm:t>
        <a:bodyPr/>
        <a:lstStyle/>
        <a:p>
          <a:endParaRPr lang="en-US"/>
        </a:p>
      </dgm:t>
    </dgm:pt>
    <dgm:pt modelId="{0B1ACBE8-ED94-4329-AF93-5444E336A703}">
      <dgm:prSet phldrT="[Text]" custT="1"/>
      <dgm:spPr/>
      <dgm:t>
        <a:bodyPr/>
        <a:lstStyle/>
        <a:p>
          <a:r>
            <a:rPr lang="en-US" sz="1800" b="0" u="none" dirty="0"/>
            <a:t>P</a:t>
          </a:r>
          <a:r>
            <a:rPr lang="x-none" sz="1800" b="0" u="none"/>
            <a:t>edestrian and vehicular traffic during all phases of the testing may require assistance from local law enforcement personnel</a:t>
          </a:r>
          <a:endParaRPr lang="en-US" sz="1800" b="0" dirty="0"/>
        </a:p>
      </dgm:t>
    </dgm:pt>
    <dgm:pt modelId="{6E265231-773A-4EB9-9E72-433D2E2570E8}" type="parTrans" cxnId="{56FD80AD-6E50-4D00-A6B9-81C49D40BA6D}">
      <dgm:prSet/>
      <dgm:spPr/>
      <dgm:t>
        <a:bodyPr/>
        <a:lstStyle/>
        <a:p>
          <a:endParaRPr lang="en-US"/>
        </a:p>
      </dgm:t>
    </dgm:pt>
    <dgm:pt modelId="{DF42B6E3-0CD7-4956-8189-35B2E697A056}" type="sibTrans" cxnId="{56FD80AD-6E50-4D00-A6B9-81C49D40BA6D}">
      <dgm:prSet/>
      <dgm:spPr/>
      <dgm:t>
        <a:bodyPr/>
        <a:lstStyle/>
        <a:p>
          <a:endParaRPr lang="en-US"/>
        </a:p>
      </dgm:t>
    </dgm:pt>
    <dgm:pt modelId="{5052BB2E-D10E-4BDA-BA20-6AF94A24DDD8}">
      <dgm:prSet custT="1"/>
      <dgm:spPr/>
      <dgm:t>
        <a:bodyPr/>
        <a:lstStyle/>
        <a:p>
          <a:r>
            <a:rPr lang="en-US" sz="1800" b="0" u="none" dirty="0"/>
            <a:t>C</a:t>
          </a:r>
          <a:r>
            <a:rPr lang="x-none" sz="1800" b="0" u="none"/>
            <a:t>onduct flow tests in busy areas at nonpeak hours</a:t>
          </a:r>
          <a:endParaRPr lang="en-US" sz="1800" b="0" u="none" dirty="0"/>
        </a:p>
      </dgm:t>
    </dgm:pt>
    <dgm:pt modelId="{0C98FF79-026A-4AAE-847D-74374151E12D}" type="parTrans" cxnId="{088BB9F0-6AA9-41EE-BB4A-66BFE43AB109}">
      <dgm:prSet/>
      <dgm:spPr/>
      <dgm:t>
        <a:bodyPr/>
        <a:lstStyle/>
        <a:p>
          <a:endParaRPr lang="en-US"/>
        </a:p>
      </dgm:t>
    </dgm:pt>
    <dgm:pt modelId="{613CBF7F-CFDA-471B-8D9A-F62E5114483A}" type="sibTrans" cxnId="{088BB9F0-6AA9-41EE-BB4A-66BFE43AB109}">
      <dgm:prSet/>
      <dgm:spPr/>
      <dgm:t>
        <a:bodyPr/>
        <a:lstStyle/>
        <a:p>
          <a:endParaRPr lang="en-US"/>
        </a:p>
      </dgm:t>
    </dgm:pt>
    <dgm:pt modelId="{94E51BF3-5FC0-49A2-89F9-619BC0820C47}">
      <dgm:prSet custT="1"/>
      <dgm:spPr>
        <a:solidFill>
          <a:schemeClr val="accent6">
            <a:lumMod val="50000"/>
          </a:schemeClr>
        </a:solidFill>
      </dgm:spPr>
      <dgm:t>
        <a:bodyPr/>
        <a:lstStyle/>
        <a:p>
          <a:r>
            <a:rPr lang="en-US" sz="2000" b="0" u="none" dirty="0"/>
            <a:t>Notifications</a:t>
          </a:r>
        </a:p>
      </dgm:t>
    </dgm:pt>
    <dgm:pt modelId="{C033F731-10FA-4615-987A-52580769C48A}" type="parTrans" cxnId="{4899D8BA-EB7D-427C-BCE4-071DC45BAF16}">
      <dgm:prSet/>
      <dgm:spPr/>
      <dgm:t>
        <a:bodyPr/>
        <a:lstStyle/>
        <a:p>
          <a:endParaRPr lang="en-US"/>
        </a:p>
      </dgm:t>
    </dgm:pt>
    <dgm:pt modelId="{276FA6FC-4018-4BA2-9766-1F5AD2E00F9B}" type="sibTrans" cxnId="{4899D8BA-EB7D-427C-BCE4-071DC45BAF16}">
      <dgm:prSet/>
      <dgm:spPr/>
      <dgm:t>
        <a:bodyPr/>
        <a:lstStyle/>
        <a:p>
          <a:endParaRPr lang="en-US"/>
        </a:p>
      </dgm:t>
    </dgm:pt>
    <dgm:pt modelId="{DCECB6A2-F764-44B3-8499-E8F8251D90F3}">
      <dgm:prSet custT="1"/>
      <dgm:spPr/>
      <dgm:t>
        <a:bodyPr/>
        <a:lstStyle/>
        <a:p>
          <a:r>
            <a:rPr lang="x-none" sz="1800" b="0" u="none"/>
            <a:t>Before conducting a flow test, notify a water department official</a:t>
          </a:r>
          <a:endParaRPr lang="en-US" sz="1800" b="0" u="none" dirty="0"/>
        </a:p>
      </dgm:t>
    </dgm:pt>
    <dgm:pt modelId="{187E5C2E-B129-4465-B5BD-E2F6C7B6306B}" type="parTrans" cxnId="{3D27D957-358D-4BF9-BB94-BA2815CAFA11}">
      <dgm:prSet/>
      <dgm:spPr/>
      <dgm:t>
        <a:bodyPr/>
        <a:lstStyle/>
        <a:p>
          <a:endParaRPr lang="en-US"/>
        </a:p>
      </dgm:t>
    </dgm:pt>
    <dgm:pt modelId="{53715766-54D1-4CF0-95E2-9F720F250216}" type="sibTrans" cxnId="{3D27D957-358D-4BF9-BB94-BA2815CAFA11}">
      <dgm:prSet/>
      <dgm:spPr/>
      <dgm:t>
        <a:bodyPr/>
        <a:lstStyle/>
        <a:p>
          <a:endParaRPr lang="en-US"/>
        </a:p>
      </dgm:t>
    </dgm:pt>
    <dgm:pt modelId="{C72E8298-B2DD-44B6-A4A8-D3813A296E9D}" type="pres">
      <dgm:prSet presAssocID="{8F271A6D-9418-4241-B2D3-14F2CDB4ACB7}" presName="linear" presStyleCnt="0">
        <dgm:presLayoutVars>
          <dgm:animLvl val="lvl"/>
          <dgm:resizeHandles val="exact"/>
        </dgm:presLayoutVars>
      </dgm:prSet>
      <dgm:spPr/>
      <dgm:t>
        <a:bodyPr/>
        <a:lstStyle/>
        <a:p>
          <a:endParaRPr lang="en-US"/>
        </a:p>
      </dgm:t>
    </dgm:pt>
    <dgm:pt modelId="{A69FD188-DD93-4E2E-BD65-3E2BC61D7A8C}" type="pres">
      <dgm:prSet presAssocID="{08BE7437-0E89-46CC-841C-206137C1EF30}" presName="parentText" presStyleLbl="node1" presStyleIdx="0" presStyleCnt="3">
        <dgm:presLayoutVars>
          <dgm:chMax val="0"/>
          <dgm:bulletEnabled val="1"/>
        </dgm:presLayoutVars>
      </dgm:prSet>
      <dgm:spPr/>
      <dgm:t>
        <a:bodyPr/>
        <a:lstStyle/>
        <a:p>
          <a:endParaRPr lang="en-US"/>
        </a:p>
      </dgm:t>
    </dgm:pt>
    <dgm:pt modelId="{CCBC8EBA-9A59-4780-89B9-0CF13651FBAD}" type="pres">
      <dgm:prSet presAssocID="{08BE7437-0E89-46CC-841C-206137C1EF30}" presName="childText" presStyleLbl="revTx" presStyleIdx="0" presStyleCnt="3">
        <dgm:presLayoutVars>
          <dgm:bulletEnabled val="1"/>
        </dgm:presLayoutVars>
      </dgm:prSet>
      <dgm:spPr/>
      <dgm:t>
        <a:bodyPr/>
        <a:lstStyle/>
        <a:p>
          <a:endParaRPr lang="en-US"/>
        </a:p>
      </dgm:t>
    </dgm:pt>
    <dgm:pt modelId="{FC812D37-ECDE-4129-B49D-AE17A51AD8EF}" type="pres">
      <dgm:prSet presAssocID="{614EDFC5-608F-44E2-94B3-428F448F4899}" presName="parentText" presStyleLbl="node1" presStyleIdx="1" presStyleCnt="3">
        <dgm:presLayoutVars>
          <dgm:chMax val="0"/>
          <dgm:bulletEnabled val="1"/>
        </dgm:presLayoutVars>
      </dgm:prSet>
      <dgm:spPr/>
      <dgm:t>
        <a:bodyPr/>
        <a:lstStyle/>
        <a:p>
          <a:endParaRPr lang="en-US"/>
        </a:p>
      </dgm:t>
    </dgm:pt>
    <dgm:pt modelId="{BBC13E4F-1D98-40B4-96B2-F6C1708B0040}" type="pres">
      <dgm:prSet presAssocID="{614EDFC5-608F-44E2-94B3-428F448F4899}" presName="childText" presStyleLbl="revTx" presStyleIdx="1" presStyleCnt="3">
        <dgm:presLayoutVars>
          <dgm:bulletEnabled val="1"/>
        </dgm:presLayoutVars>
      </dgm:prSet>
      <dgm:spPr/>
      <dgm:t>
        <a:bodyPr/>
        <a:lstStyle/>
        <a:p>
          <a:endParaRPr lang="en-US"/>
        </a:p>
      </dgm:t>
    </dgm:pt>
    <dgm:pt modelId="{FE1CA74E-9426-477B-A03D-BCFF94E2AC57}" type="pres">
      <dgm:prSet presAssocID="{94E51BF3-5FC0-49A2-89F9-619BC0820C47}" presName="parentText" presStyleLbl="node1" presStyleIdx="2" presStyleCnt="3">
        <dgm:presLayoutVars>
          <dgm:chMax val="0"/>
          <dgm:bulletEnabled val="1"/>
        </dgm:presLayoutVars>
      </dgm:prSet>
      <dgm:spPr/>
      <dgm:t>
        <a:bodyPr/>
        <a:lstStyle/>
        <a:p>
          <a:endParaRPr lang="en-US"/>
        </a:p>
      </dgm:t>
    </dgm:pt>
    <dgm:pt modelId="{128D0613-2A0F-4090-AFBD-5FCDB7516D37}" type="pres">
      <dgm:prSet presAssocID="{94E51BF3-5FC0-49A2-89F9-619BC0820C47}" presName="childText" presStyleLbl="revTx" presStyleIdx="2" presStyleCnt="3">
        <dgm:presLayoutVars>
          <dgm:bulletEnabled val="1"/>
        </dgm:presLayoutVars>
      </dgm:prSet>
      <dgm:spPr/>
      <dgm:t>
        <a:bodyPr/>
        <a:lstStyle/>
        <a:p>
          <a:endParaRPr lang="en-US"/>
        </a:p>
      </dgm:t>
    </dgm:pt>
  </dgm:ptLst>
  <dgm:cxnLst>
    <dgm:cxn modelId="{34C42EC5-EAA2-40E9-9D21-74375C083D9C}" type="presOf" srcId="{614EDFC5-608F-44E2-94B3-428F448F4899}" destId="{FC812D37-ECDE-4129-B49D-AE17A51AD8EF}" srcOrd="0" destOrd="0" presId="urn:microsoft.com/office/officeart/2005/8/layout/vList2"/>
    <dgm:cxn modelId="{4899D8BA-EB7D-427C-BCE4-071DC45BAF16}" srcId="{8F271A6D-9418-4241-B2D3-14F2CDB4ACB7}" destId="{94E51BF3-5FC0-49A2-89F9-619BC0820C47}" srcOrd="2" destOrd="0" parTransId="{C033F731-10FA-4615-987A-52580769C48A}" sibTransId="{276FA6FC-4018-4BA2-9766-1F5AD2E00F9B}"/>
    <dgm:cxn modelId="{C762005A-1ED8-411A-960B-4F1FD4C33493}" srcId="{8F271A6D-9418-4241-B2D3-14F2CDB4ACB7}" destId="{614EDFC5-608F-44E2-94B3-428F448F4899}" srcOrd="1" destOrd="0" parTransId="{C7709654-128F-4FF1-93E8-F5EFCA495AB4}" sibTransId="{7BB46E54-B051-423B-8057-4A52D3C86F96}"/>
    <dgm:cxn modelId="{3D27D957-358D-4BF9-BB94-BA2815CAFA11}" srcId="{94E51BF3-5FC0-49A2-89F9-619BC0820C47}" destId="{DCECB6A2-F764-44B3-8499-E8F8251D90F3}" srcOrd="0" destOrd="0" parTransId="{187E5C2E-B129-4465-B5BD-E2F6C7B6306B}" sibTransId="{53715766-54D1-4CF0-95E2-9F720F250216}"/>
    <dgm:cxn modelId="{6CB99BE7-4263-4136-BFDB-6EF1A66A333B}" srcId="{94E51BF3-5FC0-49A2-89F9-619BC0820C47}" destId="{E4702FB3-93AD-4C26-A5E4-4AB588A827F9}" srcOrd="2" destOrd="0" parTransId="{5F8AF521-2790-4A78-9568-064D5164D7BB}" sibTransId="{635CB613-E2A1-4F20-8874-A61EA5F95B6C}"/>
    <dgm:cxn modelId="{E60544CD-B6B4-42AA-909C-0372BB87BEA9}" type="presOf" srcId="{08BE7437-0E89-46CC-841C-206137C1EF30}" destId="{A69FD188-DD93-4E2E-BD65-3E2BC61D7A8C}" srcOrd="0" destOrd="0" presId="urn:microsoft.com/office/officeart/2005/8/layout/vList2"/>
    <dgm:cxn modelId="{061BF106-47FF-48E0-AC15-CEEC73F754EF}" type="presOf" srcId="{5052BB2E-D10E-4BDA-BA20-6AF94A24DDD8}" destId="{BBC13E4F-1D98-40B4-96B2-F6C1708B0040}" srcOrd="0" destOrd="0" presId="urn:microsoft.com/office/officeart/2005/8/layout/vList2"/>
    <dgm:cxn modelId="{972B8CD6-B163-4604-A861-4A042D3A22E0}" type="presOf" srcId="{DCECB6A2-F764-44B3-8499-E8F8251D90F3}" destId="{128D0613-2A0F-4090-AFBD-5FCDB7516D37}" srcOrd="0" destOrd="0" presId="urn:microsoft.com/office/officeart/2005/8/layout/vList2"/>
    <dgm:cxn modelId="{ED92636B-FCF1-4F54-9A9F-59DFFF0151DE}" type="presOf" srcId="{3A1EF942-9D34-4490-9FDC-6E41868B3650}" destId="{128D0613-2A0F-4090-AFBD-5FCDB7516D37}" srcOrd="0" destOrd="1" presId="urn:microsoft.com/office/officeart/2005/8/layout/vList2"/>
    <dgm:cxn modelId="{088BB9F0-6AA9-41EE-BB4A-66BFE43AB109}" srcId="{614EDFC5-608F-44E2-94B3-428F448F4899}" destId="{5052BB2E-D10E-4BDA-BA20-6AF94A24DDD8}" srcOrd="0" destOrd="0" parTransId="{0C98FF79-026A-4AAE-847D-74374151E12D}" sibTransId="{613CBF7F-CFDA-471B-8D9A-F62E5114483A}"/>
    <dgm:cxn modelId="{787BA1D0-F4A0-4A7A-AA2E-4742E4718439}" type="presOf" srcId="{0B1ACBE8-ED94-4329-AF93-5444E336A703}" destId="{CCBC8EBA-9A59-4780-89B9-0CF13651FBAD}" srcOrd="0" destOrd="0" presId="urn:microsoft.com/office/officeart/2005/8/layout/vList2"/>
    <dgm:cxn modelId="{B47ADB78-4B10-469B-8534-C7F844AF81C0}" type="presOf" srcId="{94E51BF3-5FC0-49A2-89F9-619BC0820C47}" destId="{FE1CA74E-9426-477B-A03D-BCFF94E2AC57}" srcOrd="0" destOrd="0" presId="urn:microsoft.com/office/officeart/2005/8/layout/vList2"/>
    <dgm:cxn modelId="{B82D683B-7F3F-41E3-9A38-8A470EF56F13}" type="presOf" srcId="{E4702FB3-93AD-4C26-A5E4-4AB588A827F9}" destId="{128D0613-2A0F-4090-AFBD-5FCDB7516D37}" srcOrd="0" destOrd="2" presId="urn:microsoft.com/office/officeart/2005/8/layout/vList2"/>
    <dgm:cxn modelId="{56FD80AD-6E50-4D00-A6B9-81C49D40BA6D}" srcId="{08BE7437-0E89-46CC-841C-206137C1EF30}" destId="{0B1ACBE8-ED94-4329-AF93-5444E336A703}" srcOrd="0" destOrd="0" parTransId="{6E265231-773A-4EB9-9E72-433D2E2570E8}" sibTransId="{DF42B6E3-0CD7-4956-8189-35B2E697A056}"/>
    <dgm:cxn modelId="{1538DCF4-623A-47D6-8CAA-AB61E30B2C9D}" srcId="{94E51BF3-5FC0-49A2-89F9-619BC0820C47}" destId="{3A1EF942-9D34-4490-9FDC-6E41868B3650}" srcOrd="1" destOrd="0" parTransId="{7233BB83-3A92-46F5-9C5D-802D3DB9C38A}" sibTransId="{E9FD52ED-13E4-4B2E-8ACA-F075C566B395}"/>
    <dgm:cxn modelId="{65FDC283-DFF9-4F85-9CFD-2A1B851A2327}" srcId="{8F271A6D-9418-4241-B2D3-14F2CDB4ACB7}" destId="{08BE7437-0E89-46CC-841C-206137C1EF30}" srcOrd="0" destOrd="0" parTransId="{FC69CA2E-C65D-4C13-A98F-F81BA13D3BA1}" sibTransId="{17A4C043-94B4-46C5-8D0B-0A1D118BD6B4}"/>
    <dgm:cxn modelId="{2DD5C26A-64C8-4595-B0BA-D0452C501207}" type="presOf" srcId="{8F271A6D-9418-4241-B2D3-14F2CDB4ACB7}" destId="{C72E8298-B2DD-44B6-A4A8-D3813A296E9D}" srcOrd="0" destOrd="0" presId="urn:microsoft.com/office/officeart/2005/8/layout/vList2"/>
    <dgm:cxn modelId="{DBCDDEAA-CEE6-4562-91A0-6AB6FE8A8376}" type="presParOf" srcId="{C72E8298-B2DD-44B6-A4A8-D3813A296E9D}" destId="{A69FD188-DD93-4E2E-BD65-3E2BC61D7A8C}" srcOrd="0" destOrd="0" presId="urn:microsoft.com/office/officeart/2005/8/layout/vList2"/>
    <dgm:cxn modelId="{809EC719-2872-46F4-8702-79D99198EEEA}" type="presParOf" srcId="{C72E8298-B2DD-44B6-A4A8-D3813A296E9D}" destId="{CCBC8EBA-9A59-4780-89B9-0CF13651FBAD}" srcOrd="1" destOrd="0" presId="urn:microsoft.com/office/officeart/2005/8/layout/vList2"/>
    <dgm:cxn modelId="{2300A8BB-7F6E-4D94-BF05-83E825E92FEC}" type="presParOf" srcId="{C72E8298-B2DD-44B6-A4A8-D3813A296E9D}" destId="{FC812D37-ECDE-4129-B49D-AE17A51AD8EF}" srcOrd="2" destOrd="0" presId="urn:microsoft.com/office/officeart/2005/8/layout/vList2"/>
    <dgm:cxn modelId="{CDDB29CF-271F-474A-B0AB-4612EC2C880B}" type="presParOf" srcId="{C72E8298-B2DD-44B6-A4A8-D3813A296E9D}" destId="{BBC13E4F-1D98-40B4-96B2-F6C1708B0040}" srcOrd="3" destOrd="0" presId="urn:microsoft.com/office/officeart/2005/8/layout/vList2"/>
    <dgm:cxn modelId="{D09D6C9B-A991-41E4-A316-E6E8832BBA47}" type="presParOf" srcId="{C72E8298-B2DD-44B6-A4A8-D3813A296E9D}" destId="{FE1CA74E-9426-477B-A03D-BCFF94E2AC57}" srcOrd="4" destOrd="0" presId="urn:microsoft.com/office/officeart/2005/8/layout/vList2"/>
    <dgm:cxn modelId="{EA66B419-3583-440D-8E7B-F9FC31FBA6EC}" type="presParOf" srcId="{C72E8298-B2DD-44B6-A4A8-D3813A296E9D}" destId="{128D0613-2A0F-4090-AFBD-5FCDB7516D3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D5409F08-9E67-4312-946B-A14843883C9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5C43A47-F9E5-4AEE-9C6E-6592A2BD3A34}">
      <dgm:prSet phldrT="[Text]" custT="1"/>
      <dgm:spPr/>
      <dgm:t>
        <a:bodyPr/>
        <a:lstStyle/>
        <a:p>
          <a:r>
            <a:rPr lang="en-US" sz="1800" b="0" dirty="0"/>
            <a:t>Wear protective items like a helmet, gloves, eye protection, reflective safety vests</a:t>
          </a:r>
        </a:p>
      </dgm:t>
    </dgm:pt>
    <dgm:pt modelId="{52FD1DC1-EF5F-4625-A89C-075A43DA27A3}" type="parTrans" cxnId="{4512A5A8-C389-4C5D-8BA0-63F7C6002C63}">
      <dgm:prSet/>
      <dgm:spPr/>
      <dgm:t>
        <a:bodyPr/>
        <a:lstStyle/>
        <a:p>
          <a:endParaRPr lang="en-US"/>
        </a:p>
      </dgm:t>
    </dgm:pt>
    <dgm:pt modelId="{F836AF01-ACF4-4BCC-9A1B-4260AF969FD2}" type="sibTrans" cxnId="{4512A5A8-C389-4C5D-8BA0-63F7C6002C63}">
      <dgm:prSet/>
      <dgm:spPr/>
      <dgm:t>
        <a:bodyPr/>
        <a:lstStyle/>
        <a:p>
          <a:endParaRPr lang="en-US"/>
        </a:p>
      </dgm:t>
    </dgm:pt>
    <dgm:pt modelId="{EF99D500-A31D-4EA8-AF27-FFC6ADC284E4}">
      <dgm:prSet custT="1"/>
      <dgm:spPr/>
      <dgm:t>
        <a:bodyPr/>
        <a:lstStyle/>
        <a:p>
          <a:r>
            <a:rPr lang="en-US" sz="1800" b="0" dirty="0"/>
            <a:t>Erect traffic safety signs on busy streets </a:t>
          </a:r>
        </a:p>
      </dgm:t>
    </dgm:pt>
    <dgm:pt modelId="{BA510CEF-CC28-49A9-8576-C098528D004F}" type="parTrans" cxnId="{48DEB0DB-1DB0-4291-9316-9A259BF1E993}">
      <dgm:prSet/>
      <dgm:spPr/>
      <dgm:t>
        <a:bodyPr/>
        <a:lstStyle/>
        <a:p>
          <a:endParaRPr lang="en-US"/>
        </a:p>
      </dgm:t>
    </dgm:pt>
    <dgm:pt modelId="{180B3F11-5E1D-4173-B59A-724574B81A75}" type="sibTrans" cxnId="{48DEB0DB-1DB0-4291-9316-9A259BF1E993}">
      <dgm:prSet/>
      <dgm:spPr/>
      <dgm:t>
        <a:bodyPr/>
        <a:lstStyle/>
        <a:p>
          <a:endParaRPr lang="en-US"/>
        </a:p>
      </dgm:t>
    </dgm:pt>
    <dgm:pt modelId="{527A6152-41A7-4B28-B5A3-5A40CA1CFBED}">
      <dgm:prSet custT="1"/>
      <dgm:spPr/>
      <dgm:t>
        <a:bodyPr/>
        <a:lstStyle/>
        <a:p>
          <a:r>
            <a:rPr lang="en-US" sz="1800" b="0" dirty="0"/>
            <a:t>Tighten caps on hydrant outlets that are not being used</a:t>
          </a:r>
        </a:p>
      </dgm:t>
    </dgm:pt>
    <dgm:pt modelId="{69B269CC-D66A-4A12-A2B2-A6C2460E27E6}" type="parTrans" cxnId="{BAD6B78F-8AEC-4D82-BE5C-1F113811D1FF}">
      <dgm:prSet/>
      <dgm:spPr/>
      <dgm:t>
        <a:bodyPr/>
        <a:lstStyle/>
        <a:p>
          <a:endParaRPr lang="en-US"/>
        </a:p>
      </dgm:t>
    </dgm:pt>
    <dgm:pt modelId="{54102B47-4199-4099-AD91-38941B6EDCCC}" type="sibTrans" cxnId="{BAD6B78F-8AEC-4D82-BE5C-1F113811D1FF}">
      <dgm:prSet/>
      <dgm:spPr/>
      <dgm:t>
        <a:bodyPr/>
        <a:lstStyle/>
        <a:p>
          <a:endParaRPr lang="en-US"/>
        </a:p>
      </dgm:t>
    </dgm:pt>
    <dgm:pt modelId="{86D2C84B-3192-4D55-AEC4-134D53ED3954}">
      <dgm:prSet custT="1"/>
      <dgm:spPr/>
      <dgm:t>
        <a:bodyPr/>
        <a:lstStyle/>
        <a:p>
          <a:r>
            <a:rPr lang="en-US" sz="1800" b="0" dirty="0"/>
            <a:t>Do not stand in front of closed caps</a:t>
          </a:r>
        </a:p>
      </dgm:t>
    </dgm:pt>
    <dgm:pt modelId="{17E80C66-921D-47FC-86A1-0F26DEE19D7E}" type="parTrans" cxnId="{5516DD43-A953-49AA-AAFC-03DB2F71B983}">
      <dgm:prSet/>
      <dgm:spPr/>
      <dgm:t>
        <a:bodyPr/>
        <a:lstStyle/>
        <a:p>
          <a:endParaRPr lang="en-US"/>
        </a:p>
      </dgm:t>
    </dgm:pt>
    <dgm:pt modelId="{8A7580AC-917A-465B-8E01-35A70C958456}" type="sibTrans" cxnId="{5516DD43-A953-49AA-AAFC-03DB2F71B983}">
      <dgm:prSet/>
      <dgm:spPr/>
      <dgm:t>
        <a:bodyPr/>
        <a:lstStyle/>
        <a:p>
          <a:endParaRPr lang="en-US"/>
        </a:p>
      </dgm:t>
    </dgm:pt>
    <dgm:pt modelId="{4AFCB74D-CE91-48E6-9152-99C1A80F3E44}">
      <dgm:prSet custT="1"/>
      <dgm:spPr>
        <a:solidFill>
          <a:schemeClr val="accent6">
            <a:lumMod val="75000"/>
          </a:schemeClr>
        </a:solidFill>
      </dgm:spPr>
      <dgm:t>
        <a:bodyPr/>
        <a:lstStyle/>
        <a:p>
          <a:r>
            <a:rPr lang="en-US" sz="1800" b="0" dirty="0"/>
            <a:t>Do not lean over the top of a hydrant when operating it</a:t>
          </a:r>
        </a:p>
      </dgm:t>
    </dgm:pt>
    <dgm:pt modelId="{56985C84-2BED-4799-A634-E75C8EFE7CF6}" type="parTrans" cxnId="{2B3432B9-2E3A-48BF-853D-4C4B68D2A430}">
      <dgm:prSet/>
      <dgm:spPr/>
      <dgm:t>
        <a:bodyPr/>
        <a:lstStyle/>
        <a:p>
          <a:endParaRPr lang="en-US"/>
        </a:p>
      </dgm:t>
    </dgm:pt>
    <dgm:pt modelId="{CC5DA66E-33C8-41C4-B5F4-2F0D141BC34A}" type="sibTrans" cxnId="{2B3432B9-2E3A-48BF-853D-4C4B68D2A430}">
      <dgm:prSet/>
      <dgm:spPr/>
      <dgm:t>
        <a:bodyPr/>
        <a:lstStyle/>
        <a:p>
          <a:endParaRPr lang="en-US"/>
        </a:p>
      </dgm:t>
    </dgm:pt>
    <dgm:pt modelId="{5E3BB92C-5B5B-466F-B869-F386DD3622BF}">
      <dgm:prSet custT="1"/>
      <dgm:spPr>
        <a:solidFill>
          <a:schemeClr val="accent6">
            <a:lumMod val="50000"/>
          </a:schemeClr>
        </a:solidFill>
      </dgm:spPr>
      <dgm:t>
        <a:bodyPr/>
        <a:lstStyle/>
        <a:p>
          <a:r>
            <a:rPr lang="en-US" sz="1800" b="0" dirty="0"/>
            <a:t>Do not flow water during freezing weather</a:t>
          </a:r>
        </a:p>
      </dgm:t>
    </dgm:pt>
    <dgm:pt modelId="{9BE23887-02E3-41DD-9550-E4457723669D}" type="parTrans" cxnId="{05A67625-DEDB-4A42-8F22-EF48B731D10F}">
      <dgm:prSet/>
      <dgm:spPr/>
      <dgm:t>
        <a:bodyPr/>
        <a:lstStyle/>
        <a:p>
          <a:endParaRPr lang="en-US"/>
        </a:p>
      </dgm:t>
    </dgm:pt>
    <dgm:pt modelId="{7805054C-515D-4E98-B2B0-56AB98557B23}" type="sibTrans" cxnId="{05A67625-DEDB-4A42-8F22-EF48B731D10F}">
      <dgm:prSet/>
      <dgm:spPr/>
      <dgm:t>
        <a:bodyPr/>
        <a:lstStyle/>
        <a:p>
          <a:endParaRPr lang="en-US"/>
        </a:p>
      </dgm:t>
    </dgm:pt>
    <dgm:pt modelId="{6959AAD7-8832-43E1-9E37-751655466A74}" type="pres">
      <dgm:prSet presAssocID="{D5409F08-9E67-4312-946B-A14843883C9F}" presName="linear" presStyleCnt="0">
        <dgm:presLayoutVars>
          <dgm:animLvl val="lvl"/>
          <dgm:resizeHandles val="exact"/>
        </dgm:presLayoutVars>
      </dgm:prSet>
      <dgm:spPr/>
      <dgm:t>
        <a:bodyPr/>
        <a:lstStyle/>
        <a:p>
          <a:endParaRPr lang="en-US"/>
        </a:p>
      </dgm:t>
    </dgm:pt>
    <dgm:pt modelId="{D290FBD8-61F2-45A4-9C87-D35A94E46D4B}" type="pres">
      <dgm:prSet presAssocID="{E5C43A47-F9E5-4AEE-9C6E-6592A2BD3A34}" presName="parentText" presStyleLbl="node1" presStyleIdx="0" presStyleCnt="6">
        <dgm:presLayoutVars>
          <dgm:chMax val="0"/>
          <dgm:bulletEnabled val="1"/>
        </dgm:presLayoutVars>
      </dgm:prSet>
      <dgm:spPr/>
      <dgm:t>
        <a:bodyPr/>
        <a:lstStyle/>
        <a:p>
          <a:endParaRPr lang="en-US"/>
        </a:p>
      </dgm:t>
    </dgm:pt>
    <dgm:pt modelId="{5A5391C4-7A9A-45F3-9127-34A092431085}" type="pres">
      <dgm:prSet presAssocID="{F836AF01-ACF4-4BCC-9A1B-4260AF969FD2}" presName="spacer" presStyleCnt="0"/>
      <dgm:spPr/>
    </dgm:pt>
    <dgm:pt modelId="{1031B034-123B-4DF6-87DA-C4E9CBDD65A0}" type="pres">
      <dgm:prSet presAssocID="{EF99D500-A31D-4EA8-AF27-FFC6ADC284E4}" presName="parentText" presStyleLbl="node1" presStyleIdx="1" presStyleCnt="6">
        <dgm:presLayoutVars>
          <dgm:chMax val="0"/>
          <dgm:bulletEnabled val="1"/>
        </dgm:presLayoutVars>
      </dgm:prSet>
      <dgm:spPr/>
      <dgm:t>
        <a:bodyPr/>
        <a:lstStyle/>
        <a:p>
          <a:endParaRPr lang="en-US"/>
        </a:p>
      </dgm:t>
    </dgm:pt>
    <dgm:pt modelId="{ECC5FA2B-5024-4730-9AE8-9074A53A93DB}" type="pres">
      <dgm:prSet presAssocID="{180B3F11-5E1D-4173-B59A-724574B81A75}" presName="spacer" presStyleCnt="0"/>
      <dgm:spPr/>
    </dgm:pt>
    <dgm:pt modelId="{D1343697-F581-4CDE-98F0-96F707C16A45}" type="pres">
      <dgm:prSet presAssocID="{527A6152-41A7-4B28-B5A3-5A40CA1CFBED}" presName="parentText" presStyleLbl="node1" presStyleIdx="2" presStyleCnt="6">
        <dgm:presLayoutVars>
          <dgm:chMax val="0"/>
          <dgm:bulletEnabled val="1"/>
        </dgm:presLayoutVars>
      </dgm:prSet>
      <dgm:spPr/>
      <dgm:t>
        <a:bodyPr/>
        <a:lstStyle/>
        <a:p>
          <a:endParaRPr lang="en-US"/>
        </a:p>
      </dgm:t>
    </dgm:pt>
    <dgm:pt modelId="{CF2E8648-1AD8-4585-A18A-75E2AAC09242}" type="pres">
      <dgm:prSet presAssocID="{54102B47-4199-4099-AD91-38941B6EDCCC}" presName="spacer" presStyleCnt="0"/>
      <dgm:spPr/>
    </dgm:pt>
    <dgm:pt modelId="{2AB4D3F2-FC59-4DE7-A3D7-A65E4FE8FA34}" type="pres">
      <dgm:prSet presAssocID="{86D2C84B-3192-4D55-AEC4-134D53ED3954}" presName="parentText" presStyleLbl="node1" presStyleIdx="3" presStyleCnt="6">
        <dgm:presLayoutVars>
          <dgm:chMax val="0"/>
          <dgm:bulletEnabled val="1"/>
        </dgm:presLayoutVars>
      </dgm:prSet>
      <dgm:spPr/>
      <dgm:t>
        <a:bodyPr/>
        <a:lstStyle/>
        <a:p>
          <a:endParaRPr lang="en-US"/>
        </a:p>
      </dgm:t>
    </dgm:pt>
    <dgm:pt modelId="{00A96F4A-9546-4717-B3BC-A936F38A5B6F}" type="pres">
      <dgm:prSet presAssocID="{8A7580AC-917A-465B-8E01-35A70C958456}" presName="spacer" presStyleCnt="0"/>
      <dgm:spPr/>
    </dgm:pt>
    <dgm:pt modelId="{8578F708-F378-43D8-AF2A-4DD636B715BD}" type="pres">
      <dgm:prSet presAssocID="{4AFCB74D-CE91-48E6-9152-99C1A80F3E44}" presName="parentText" presStyleLbl="node1" presStyleIdx="4" presStyleCnt="6">
        <dgm:presLayoutVars>
          <dgm:chMax val="0"/>
          <dgm:bulletEnabled val="1"/>
        </dgm:presLayoutVars>
      </dgm:prSet>
      <dgm:spPr/>
      <dgm:t>
        <a:bodyPr/>
        <a:lstStyle/>
        <a:p>
          <a:endParaRPr lang="en-US"/>
        </a:p>
      </dgm:t>
    </dgm:pt>
    <dgm:pt modelId="{DBFBD18F-79D1-4B49-8CCC-B1C4BB511F78}" type="pres">
      <dgm:prSet presAssocID="{CC5DA66E-33C8-41C4-B5F4-2F0D141BC34A}" presName="spacer" presStyleCnt="0"/>
      <dgm:spPr/>
    </dgm:pt>
    <dgm:pt modelId="{0A281632-EBAD-4F25-9B6A-420BA5DC1E73}" type="pres">
      <dgm:prSet presAssocID="{5E3BB92C-5B5B-466F-B869-F386DD3622BF}" presName="parentText" presStyleLbl="node1" presStyleIdx="5" presStyleCnt="6">
        <dgm:presLayoutVars>
          <dgm:chMax val="0"/>
          <dgm:bulletEnabled val="1"/>
        </dgm:presLayoutVars>
      </dgm:prSet>
      <dgm:spPr/>
      <dgm:t>
        <a:bodyPr/>
        <a:lstStyle/>
        <a:p>
          <a:endParaRPr lang="en-US"/>
        </a:p>
      </dgm:t>
    </dgm:pt>
  </dgm:ptLst>
  <dgm:cxnLst>
    <dgm:cxn modelId="{4512A5A8-C389-4C5D-8BA0-63F7C6002C63}" srcId="{D5409F08-9E67-4312-946B-A14843883C9F}" destId="{E5C43A47-F9E5-4AEE-9C6E-6592A2BD3A34}" srcOrd="0" destOrd="0" parTransId="{52FD1DC1-EF5F-4625-A89C-075A43DA27A3}" sibTransId="{F836AF01-ACF4-4BCC-9A1B-4260AF969FD2}"/>
    <dgm:cxn modelId="{BAD6B78F-8AEC-4D82-BE5C-1F113811D1FF}" srcId="{D5409F08-9E67-4312-946B-A14843883C9F}" destId="{527A6152-41A7-4B28-B5A3-5A40CA1CFBED}" srcOrd="2" destOrd="0" parTransId="{69B269CC-D66A-4A12-A2B2-A6C2460E27E6}" sibTransId="{54102B47-4199-4099-AD91-38941B6EDCCC}"/>
    <dgm:cxn modelId="{48DEB0DB-1DB0-4291-9316-9A259BF1E993}" srcId="{D5409F08-9E67-4312-946B-A14843883C9F}" destId="{EF99D500-A31D-4EA8-AF27-FFC6ADC284E4}" srcOrd="1" destOrd="0" parTransId="{BA510CEF-CC28-49A9-8576-C098528D004F}" sibTransId="{180B3F11-5E1D-4173-B59A-724574B81A75}"/>
    <dgm:cxn modelId="{75E3FA75-BD90-470D-8F45-D84218F6232B}" type="presOf" srcId="{5E3BB92C-5B5B-466F-B869-F386DD3622BF}" destId="{0A281632-EBAD-4F25-9B6A-420BA5DC1E73}" srcOrd="0" destOrd="0" presId="urn:microsoft.com/office/officeart/2005/8/layout/vList2"/>
    <dgm:cxn modelId="{D5000CF3-11BB-4A0B-97A1-AB90D07F860B}" type="presOf" srcId="{E5C43A47-F9E5-4AEE-9C6E-6592A2BD3A34}" destId="{D290FBD8-61F2-45A4-9C87-D35A94E46D4B}" srcOrd="0" destOrd="0" presId="urn:microsoft.com/office/officeart/2005/8/layout/vList2"/>
    <dgm:cxn modelId="{5516DD43-A953-49AA-AAFC-03DB2F71B983}" srcId="{D5409F08-9E67-4312-946B-A14843883C9F}" destId="{86D2C84B-3192-4D55-AEC4-134D53ED3954}" srcOrd="3" destOrd="0" parTransId="{17E80C66-921D-47FC-86A1-0F26DEE19D7E}" sibTransId="{8A7580AC-917A-465B-8E01-35A70C958456}"/>
    <dgm:cxn modelId="{86848BA0-5EA5-49E2-86CF-ECB1011FB5F1}" type="presOf" srcId="{527A6152-41A7-4B28-B5A3-5A40CA1CFBED}" destId="{D1343697-F581-4CDE-98F0-96F707C16A45}" srcOrd="0" destOrd="0" presId="urn:microsoft.com/office/officeart/2005/8/layout/vList2"/>
    <dgm:cxn modelId="{6C9A6286-1D39-46A2-89E9-681E6D7CC9C5}" type="presOf" srcId="{D5409F08-9E67-4312-946B-A14843883C9F}" destId="{6959AAD7-8832-43E1-9E37-751655466A74}" srcOrd="0" destOrd="0" presId="urn:microsoft.com/office/officeart/2005/8/layout/vList2"/>
    <dgm:cxn modelId="{2B3432B9-2E3A-48BF-853D-4C4B68D2A430}" srcId="{D5409F08-9E67-4312-946B-A14843883C9F}" destId="{4AFCB74D-CE91-48E6-9152-99C1A80F3E44}" srcOrd="4" destOrd="0" parTransId="{56985C84-2BED-4799-A634-E75C8EFE7CF6}" sibTransId="{CC5DA66E-33C8-41C4-B5F4-2F0D141BC34A}"/>
    <dgm:cxn modelId="{1A391769-0802-4B6A-B865-F26255666B7E}" type="presOf" srcId="{4AFCB74D-CE91-48E6-9152-99C1A80F3E44}" destId="{8578F708-F378-43D8-AF2A-4DD636B715BD}" srcOrd="0" destOrd="0" presId="urn:microsoft.com/office/officeart/2005/8/layout/vList2"/>
    <dgm:cxn modelId="{3EAF37CA-FA81-49F9-AC8B-8CD3A5510D96}" type="presOf" srcId="{EF99D500-A31D-4EA8-AF27-FFC6ADC284E4}" destId="{1031B034-123B-4DF6-87DA-C4E9CBDD65A0}" srcOrd="0" destOrd="0" presId="urn:microsoft.com/office/officeart/2005/8/layout/vList2"/>
    <dgm:cxn modelId="{05A67625-DEDB-4A42-8F22-EF48B731D10F}" srcId="{D5409F08-9E67-4312-946B-A14843883C9F}" destId="{5E3BB92C-5B5B-466F-B869-F386DD3622BF}" srcOrd="5" destOrd="0" parTransId="{9BE23887-02E3-41DD-9550-E4457723669D}" sibTransId="{7805054C-515D-4E98-B2B0-56AB98557B23}"/>
    <dgm:cxn modelId="{44782C95-CB1F-45EC-9F6B-349B533BD97E}" type="presOf" srcId="{86D2C84B-3192-4D55-AEC4-134D53ED3954}" destId="{2AB4D3F2-FC59-4DE7-A3D7-A65E4FE8FA34}" srcOrd="0" destOrd="0" presId="urn:microsoft.com/office/officeart/2005/8/layout/vList2"/>
    <dgm:cxn modelId="{C51D2A5C-FE28-4B46-9C0A-D2FF1BD2C1EB}" type="presParOf" srcId="{6959AAD7-8832-43E1-9E37-751655466A74}" destId="{D290FBD8-61F2-45A4-9C87-D35A94E46D4B}" srcOrd="0" destOrd="0" presId="urn:microsoft.com/office/officeart/2005/8/layout/vList2"/>
    <dgm:cxn modelId="{201BAB33-4E43-430C-BD94-5B9E00D27F10}" type="presParOf" srcId="{6959AAD7-8832-43E1-9E37-751655466A74}" destId="{5A5391C4-7A9A-45F3-9127-34A092431085}" srcOrd="1" destOrd="0" presId="urn:microsoft.com/office/officeart/2005/8/layout/vList2"/>
    <dgm:cxn modelId="{D55E976C-F31F-4488-A411-7D847A197A25}" type="presParOf" srcId="{6959AAD7-8832-43E1-9E37-751655466A74}" destId="{1031B034-123B-4DF6-87DA-C4E9CBDD65A0}" srcOrd="2" destOrd="0" presId="urn:microsoft.com/office/officeart/2005/8/layout/vList2"/>
    <dgm:cxn modelId="{A30ED37E-6EAD-4468-93F8-B7F626A0A2E8}" type="presParOf" srcId="{6959AAD7-8832-43E1-9E37-751655466A74}" destId="{ECC5FA2B-5024-4730-9AE8-9074A53A93DB}" srcOrd="3" destOrd="0" presId="urn:microsoft.com/office/officeart/2005/8/layout/vList2"/>
    <dgm:cxn modelId="{F84B197B-0C64-4818-B0EB-B7519E15BF01}" type="presParOf" srcId="{6959AAD7-8832-43E1-9E37-751655466A74}" destId="{D1343697-F581-4CDE-98F0-96F707C16A45}" srcOrd="4" destOrd="0" presId="urn:microsoft.com/office/officeart/2005/8/layout/vList2"/>
    <dgm:cxn modelId="{243F19C2-260A-4C14-B2CE-2B537D4E68AB}" type="presParOf" srcId="{6959AAD7-8832-43E1-9E37-751655466A74}" destId="{CF2E8648-1AD8-4585-A18A-75E2AAC09242}" srcOrd="5" destOrd="0" presId="urn:microsoft.com/office/officeart/2005/8/layout/vList2"/>
    <dgm:cxn modelId="{060E7522-A1B4-4329-AB4F-72730598A522}" type="presParOf" srcId="{6959AAD7-8832-43E1-9E37-751655466A74}" destId="{2AB4D3F2-FC59-4DE7-A3D7-A65E4FE8FA34}" srcOrd="6" destOrd="0" presId="urn:microsoft.com/office/officeart/2005/8/layout/vList2"/>
    <dgm:cxn modelId="{D463734C-614B-49C8-ABDB-3BEDC6B18F8E}" type="presParOf" srcId="{6959AAD7-8832-43E1-9E37-751655466A74}" destId="{00A96F4A-9546-4717-B3BC-A936F38A5B6F}" srcOrd="7" destOrd="0" presId="urn:microsoft.com/office/officeart/2005/8/layout/vList2"/>
    <dgm:cxn modelId="{3F9BAEE5-4780-47CF-8CEC-AEBF902312AB}" type="presParOf" srcId="{6959AAD7-8832-43E1-9E37-751655466A74}" destId="{8578F708-F378-43D8-AF2A-4DD636B715BD}" srcOrd="8" destOrd="0" presId="urn:microsoft.com/office/officeart/2005/8/layout/vList2"/>
    <dgm:cxn modelId="{66C548EE-E77F-4BFE-8C0C-7D4EE299600F}" type="presParOf" srcId="{6959AAD7-8832-43E1-9E37-751655466A74}" destId="{DBFBD18F-79D1-4B49-8CCC-B1C4BB511F78}" srcOrd="9" destOrd="0" presId="urn:microsoft.com/office/officeart/2005/8/layout/vList2"/>
    <dgm:cxn modelId="{0A6C00ED-0F68-4B9B-B02C-F2B53D10470B}" type="presParOf" srcId="{6959AAD7-8832-43E1-9E37-751655466A74}" destId="{0A281632-EBAD-4F25-9B6A-420BA5DC1E7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EB36AAD5-DE99-42B2-9EFF-E2C926B7319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31E2D49-891A-4865-929B-96F0920DF8AB}">
      <dgm:prSet phldrT="[Text]" custT="1"/>
      <dgm:spPr/>
      <dgm:t>
        <a:bodyPr/>
        <a:lstStyle/>
        <a:p>
          <a:r>
            <a:rPr lang="en-US" sz="1800" b="0" dirty="0"/>
            <a:t>Open and close hydrants slowly to avoid water hammer</a:t>
          </a:r>
        </a:p>
      </dgm:t>
    </dgm:pt>
    <dgm:pt modelId="{6C5BC4C0-885C-44EA-AF0C-5784DF942A8E}" type="parTrans" cxnId="{FDFB7CF8-09F9-4EBE-AFB4-3CEA3C13233A}">
      <dgm:prSet/>
      <dgm:spPr/>
      <dgm:t>
        <a:bodyPr/>
        <a:lstStyle/>
        <a:p>
          <a:endParaRPr lang="en-US"/>
        </a:p>
      </dgm:t>
    </dgm:pt>
    <dgm:pt modelId="{16140B88-43B1-488E-8E30-87A2F516429F}" type="sibTrans" cxnId="{FDFB7CF8-09F9-4EBE-AFB4-3CEA3C13233A}">
      <dgm:prSet/>
      <dgm:spPr/>
      <dgm:t>
        <a:bodyPr/>
        <a:lstStyle/>
        <a:p>
          <a:endParaRPr lang="en-US"/>
        </a:p>
      </dgm:t>
    </dgm:pt>
    <dgm:pt modelId="{A3E53415-BB3F-42D7-91FE-03666BD57737}">
      <dgm:prSet custT="1"/>
      <dgm:spPr/>
      <dgm:t>
        <a:bodyPr/>
        <a:lstStyle/>
        <a:p>
          <a:r>
            <a:rPr lang="en-US" sz="1800" b="0" dirty="0"/>
            <a:t>Do not flow hydrants where drainage is inadequate</a:t>
          </a:r>
        </a:p>
      </dgm:t>
    </dgm:pt>
    <dgm:pt modelId="{BE3511B5-D020-4F83-A88F-F8A26F95FD34}" type="parTrans" cxnId="{CC496EBC-E867-478C-AD51-F5315B471748}">
      <dgm:prSet/>
      <dgm:spPr/>
      <dgm:t>
        <a:bodyPr/>
        <a:lstStyle/>
        <a:p>
          <a:endParaRPr lang="en-US"/>
        </a:p>
      </dgm:t>
    </dgm:pt>
    <dgm:pt modelId="{A7BA6901-B556-42D8-95DB-EF73B1EFE358}" type="sibTrans" cxnId="{CC496EBC-E867-478C-AD51-F5315B471748}">
      <dgm:prSet/>
      <dgm:spPr/>
      <dgm:t>
        <a:bodyPr/>
        <a:lstStyle/>
        <a:p>
          <a:endParaRPr lang="en-US"/>
        </a:p>
      </dgm:t>
    </dgm:pt>
    <dgm:pt modelId="{21483DA1-BC1E-4393-947E-49E46D8BEE34}">
      <dgm:prSet custT="1"/>
      <dgm:spPr/>
      <dgm:t>
        <a:bodyPr/>
        <a:lstStyle/>
        <a:p>
          <a:r>
            <a:rPr lang="en-US" sz="1800" b="0" dirty="0"/>
            <a:t>Check downstream to see where the water will flow</a:t>
          </a:r>
        </a:p>
      </dgm:t>
    </dgm:pt>
    <dgm:pt modelId="{238B04A4-451C-4C58-9524-DC89F4927BF1}" type="parTrans" cxnId="{178DABE1-568F-4464-ABAB-8B63279AB274}">
      <dgm:prSet/>
      <dgm:spPr/>
      <dgm:t>
        <a:bodyPr/>
        <a:lstStyle/>
        <a:p>
          <a:endParaRPr lang="en-US"/>
        </a:p>
      </dgm:t>
    </dgm:pt>
    <dgm:pt modelId="{96C3D4C1-00C3-44BE-A8BC-4A22D269C831}" type="sibTrans" cxnId="{178DABE1-568F-4464-ABAB-8B63279AB274}">
      <dgm:prSet/>
      <dgm:spPr/>
      <dgm:t>
        <a:bodyPr/>
        <a:lstStyle/>
        <a:p>
          <a:endParaRPr lang="en-US"/>
        </a:p>
      </dgm:t>
    </dgm:pt>
    <dgm:pt modelId="{3B5334D4-7E0E-4517-9975-CF4D825BB5E0}">
      <dgm:prSet custT="1"/>
      <dgm:spPr/>
      <dgm:t>
        <a:bodyPr/>
        <a:lstStyle/>
        <a:p>
          <a:r>
            <a:rPr lang="en-US" sz="1800" b="0" u="none" dirty="0"/>
            <a:t>T</a:t>
          </a:r>
          <a:r>
            <a:rPr lang="x-none" sz="1800" b="0" u="none"/>
            <a:t>ake proper measures beforehand to slow or stop traffic</a:t>
          </a:r>
          <a:endParaRPr lang="en-US" sz="1800" b="0" u="none" dirty="0"/>
        </a:p>
      </dgm:t>
    </dgm:pt>
    <dgm:pt modelId="{541C7005-9EAD-498B-8244-F0FFE9573100}" type="parTrans" cxnId="{34FB18D9-74BF-4CFA-8AD5-47479C112813}">
      <dgm:prSet/>
      <dgm:spPr/>
      <dgm:t>
        <a:bodyPr/>
        <a:lstStyle/>
        <a:p>
          <a:endParaRPr lang="en-US"/>
        </a:p>
      </dgm:t>
    </dgm:pt>
    <dgm:pt modelId="{B8C8266C-70DF-46A9-9775-EDD70D8563BF}" type="sibTrans" cxnId="{34FB18D9-74BF-4CFA-8AD5-47479C112813}">
      <dgm:prSet/>
      <dgm:spPr/>
      <dgm:t>
        <a:bodyPr/>
        <a:lstStyle/>
        <a:p>
          <a:endParaRPr lang="en-US"/>
        </a:p>
      </dgm:t>
    </dgm:pt>
    <dgm:pt modelId="{4A176FF5-A3FD-43AF-9E5D-B64C1A776E60}">
      <dgm:prSet custT="1"/>
      <dgm:spPr>
        <a:solidFill>
          <a:schemeClr val="accent6">
            <a:lumMod val="75000"/>
          </a:schemeClr>
        </a:solidFill>
      </dgm:spPr>
      <dgm:t>
        <a:bodyPr/>
        <a:lstStyle/>
        <a:p>
          <a:r>
            <a:rPr lang="x-none" sz="1800" b="0" u="none"/>
            <a:t>A good rule to follow is “When in doubt, do not flow!”</a:t>
          </a:r>
          <a:endParaRPr lang="en-US" sz="1800" b="0" u="none" dirty="0"/>
        </a:p>
      </dgm:t>
    </dgm:pt>
    <dgm:pt modelId="{30A4140E-D788-408B-98BF-8974D752088D}" type="parTrans" cxnId="{E332B3D4-F845-4A2A-81CE-253FC102F986}">
      <dgm:prSet/>
      <dgm:spPr/>
      <dgm:t>
        <a:bodyPr/>
        <a:lstStyle/>
        <a:p>
          <a:endParaRPr lang="en-US"/>
        </a:p>
      </dgm:t>
    </dgm:pt>
    <dgm:pt modelId="{E2A0910B-C495-47DB-9A75-2B25E0AC4093}" type="sibTrans" cxnId="{E332B3D4-F845-4A2A-81CE-253FC102F986}">
      <dgm:prSet/>
      <dgm:spPr/>
      <dgm:t>
        <a:bodyPr/>
        <a:lstStyle/>
        <a:p>
          <a:endParaRPr lang="en-US"/>
        </a:p>
      </dgm:t>
    </dgm:pt>
    <dgm:pt modelId="{BD3D9CE8-9115-4070-998F-16FFD2613426}">
      <dgm:prSet custT="1"/>
      <dgm:spPr>
        <a:solidFill>
          <a:schemeClr val="accent6">
            <a:lumMod val="50000"/>
          </a:schemeClr>
        </a:solidFill>
      </dgm:spPr>
      <dgm:t>
        <a:bodyPr/>
        <a:lstStyle/>
        <a:p>
          <a:r>
            <a:rPr lang="x-none" sz="1800" b="0" u="none" dirty="0"/>
            <a:t>If there are difficulties</a:t>
          </a:r>
          <a:r>
            <a:rPr lang="en-US" sz="1800" b="0" u="none" dirty="0"/>
            <a:t>, </a:t>
          </a:r>
          <a:r>
            <a:rPr lang="x-none" sz="1800" b="0" u="none" dirty="0"/>
            <a:t>consider solutions so that the test can be completed without disruptions or property destruction</a:t>
          </a:r>
          <a:endParaRPr lang="en-US" sz="1800" b="0" u="none" dirty="0"/>
        </a:p>
      </dgm:t>
    </dgm:pt>
    <dgm:pt modelId="{39C68A26-C44C-4EB1-BFA8-60036C912EA2}" type="parTrans" cxnId="{35567290-F160-463B-A6C7-CDFB22949AAC}">
      <dgm:prSet/>
      <dgm:spPr/>
      <dgm:t>
        <a:bodyPr/>
        <a:lstStyle/>
        <a:p>
          <a:endParaRPr lang="en-US"/>
        </a:p>
      </dgm:t>
    </dgm:pt>
    <dgm:pt modelId="{A1038452-6848-4B87-AE35-725AC874295C}" type="sibTrans" cxnId="{35567290-F160-463B-A6C7-CDFB22949AAC}">
      <dgm:prSet/>
      <dgm:spPr/>
      <dgm:t>
        <a:bodyPr/>
        <a:lstStyle/>
        <a:p>
          <a:endParaRPr lang="en-US"/>
        </a:p>
      </dgm:t>
    </dgm:pt>
    <dgm:pt modelId="{0C0CCAB9-F3B5-4AAE-B554-1346D8A3403F}" type="pres">
      <dgm:prSet presAssocID="{EB36AAD5-DE99-42B2-9EFF-E2C926B73196}" presName="linear" presStyleCnt="0">
        <dgm:presLayoutVars>
          <dgm:animLvl val="lvl"/>
          <dgm:resizeHandles val="exact"/>
        </dgm:presLayoutVars>
      </dgm:prSet>
      <dgm:spPr/>
      <dgm:t>
        <a:bodyPr/>
        <a:lstStyle/>
        <a:p>
          <a:endParaRPr lang="en-US"/>
        </a:p>
      </dgm:t>
    </dgm:pt>
    <dgm:pt modelId="{1210A5B5-CFF5-4E6A-83A2-24E0418187A7}" type="pres">
      <dgm:prSet presAssocID="{331E2D49-891A-4865-929B-96F0920DF8AB}" presName="parentText" presStyleLbl="node1" presStyleIdx="0" presStyleCnt="6">
        <dgm:presLayoutVars>
          <dgm:chMax val="0"/>
          <dgm:bulletEnabled val="1"/>
        </dgm:presLayoutVars>
      </dgm:prSet>
      <dgm:spPr/>
      <dgm:t>
        <a:bodyPr/>
        <a:lstStyle/>
        <a:p>
          <a:endParaRPr lang="en-US"/>
        </a:p>
      </dgm:t>
    </dgm:pt>
    <dgm:pt modelId="{0AFAAFA2-4D7B-4D28-98D8-EE9EEE67725B}" type="pres">
      <dgm:prSet presAssocID="{16140B88-43B1-488E-8E30-87A2F516429F}" presName="spacer" presStyleCnt="0"/>
      <dgm:spPr/>
    </dgm:pt>
    <dgm:pt modelId="{E1F95657-A795-46C6-8C02-A2A342348205}" type="pres">
      <dgm:prSet presAssocID="{A3E53415-BB3F-42D7-91FE-03666BD57737}" presName="parentText" presStyleLbl="node1" presStyleIdx="1" presStyleCnt="6">
        <dgm:presLayoutVars>
          <dgm:chMax val="0"/>
          <dgm:bulletEnabled val="1"/>
        </dgm:presLayoutVars>
      </dgm:prSet>
      <dgm:spPr/>
      <dgm:t>
        <a:bodyPr/>
        <a:lstStyle/>
        <a:p>
          <a:endParaRPr lang="en-US"/>
        </a:p>
      </dgm:t>
    </dgm:pt>
    <dgm:pt modelId="{49059D09-7B17-4FD0-BD2F-9FCC3A1E327D}" type="pres">
      <dgm:prSet presAssocID="{A7BA6901-B556-42D8-95DB-EF73B1EFE358}" presName="spacer" presStyleCnt="0"/>
      <dgm:spPr/>
    </dgm:pt>
    <dgm:pt modelId="{1BD1D3F0-270F-47CB-BA94-CD64024D37E0}" type="pres">
      <dgm:prSet presAssocID="{21483DA1-BC1E-4393-947E-49E46D8BEE34}" presName="parentText" presStyleLbl="node1" presStyleIdx="2" presStyleCnt="6">
        <dgm:presLayoutVars>
          <dgm:chMax val="0"/>
          <dgm:bulletEnabled val="1"/>
        </dgm:presLayoutVars>
      </dgm:prSet>
      <dgm:spPr/>
      <dgm:t>
        <a:bodyPr/>
        <a:lstStyle/>
        <a:p>
          <a:endParaRPr lang="en-US"/>
        </a:p>
      </dgm:t>
    </dgm:pt>
    <dgm:pt modelId="{B4313B43-0FC2-4D1B-94A6-9DD34D58B2FD}" type="pres">
      <dgm:prSet presAssocID="{96C3D4C1-00C3-44BE-A8BC-4A22D269C831}" presName="spacer" presStyleCnt="0"/>
      <dgm:spPr/>
    </dgm:pt>
    <dgm:pt modelId="{3D7C2920-2F43-439E-B81C-281C59B0D339}" type="pres">
      <dgm:prSet presAssocID="{3B5334D4-7E0E-4517-9975-CF4D825BB5E0}" presName="parentText" presStyleLbl="node1" presStyleIdx="3" presStyleCnt="6">
        <dgm:presLayoutVars>
          <dgm:chMax val="0"/>
          <dgm:bulletEnabled val="1"/>
        </dgm:presLayoutVars>
      </dgm:prSet>
      <dgm:spPr/>
      <dgm:t>
        <a:bodyPr/>
        <a:lstStyle/>
        <a:p>
          <a:endParaRPr lang="en-US"/>
        </a:p>
      </dgm:t>
    </dgm:pt>
    <dgm:pt modelId="{4603C30D-81D3-4D5C-8142-543562E2D3A8}" type="pres">
      <dgm:prSet presAssocID="{B8C8266C-70DF-46A9-9775-EDD70D8563BF}" presName="spacer" presStyleCnt="0"/>
      <dgm:spPr/>
    </dgm:pt>
    <dgm:pt modelId="{ACD5A504-08C1-4E78-9913-564FEDC8365A}" type="pres">
      <dgm:prSet presAssocID="{4A176FF5-A3FD-43AF-9E5D-B64C1A776E60}" presName="parentText" presStyleLbl="node1" presStyleIdx="4" presStyleCnt="6">
        <dgm:presLayoutVars>
          <dgm:chMax val="0"/>
          <dgm:bulletEnabled val="1"/>
        </dgm:presLayoutVars>
      </dgm:prSet>
      <dgm:spPr/>
      <dgm:t>
        <a:bodyPr/>
        <a:lstStyle/>
        <a:p>
          <a:endParaRPr lang="en-US"/>
        </a:p>
      </dgm:t>
    </dgm:pt>
    <dgm:pt modelId="{3D6C867B-E711-48A3-8B2F-1458035879F3}" type="pres">
      <dgm:prSet presAssocID="{E2A0910B-C495-47DB-9A75-2B25E0AC4093}" presName="spacer" presStyleCnt="0"/>
      <dgm:spPr/>
    </dgm:pt>
    <dgm:pt modelId="{6141C4C1-AA5C-4E2F-8D32-42D1D7B95DC4}" type="pres">
      <dgm:prSet presAssocID="{BD3D9CE8-9115-4070-998F-16FFD2613426}" presName="parentText" presStyleLbl="node1" presStyleIdx="5" presStyleCnt="6">
        <dgm:presLayoutVars>
          <dgm:chMax val="0"/>
          <dgm:bulletEnabled val="1"/>
        </dgm:presLayoutVars>
      </dgm:prSet>
      <dgm:spPr/>
      <dgm:t>
        <a:bodyPr/>
        <a:lstStyle/>
        <a:p>
          <a:endParaRPr lang="en-US"/>
        </a:p>
      </dgm:t>
    </dgm:pt>
  </dgm:ptLst>
  <dgm:cxnLst>
    <dgm:cxn modelId="{E332B3D4-F845-4A2A-81CE-253FC102F986}" srcId="{EB36AAD5-DE99-42B2-9EFF-E2C926B73196}" destId="{4A176FF5-A3FD-43AF-9E5D-B64C1A776E60}" srcOrd="4" destOrd="0" parTransId="{30A4140E-D788-408B-98BF-8974D752088D}" sibTransId="{E2A0910B-C495-47DB-9A75-2B25E0AC4093}"/>
    <dgm:cxn modelId="{300A0D1C-8181-4EB1-99A5-D4A4E066BB4B}" type="presOf" srcId="{EB36AAD5-DE99-42B2-9EFF-E2C926B73196}" destId="{0C0CCAB9-F3B5-4AAE-B554-1346D8A3403F}" srcOrd="0" destOrd="0" presId="urn:microsoft.com/office/officeart/2005/8/layout/vList2"/>
    <dgm:cxn modelId="{CC496EBC-E867-478C-AD51-F5315B471748}" srcId="{EB36AAD5-DE99-42B2-9EFF-E2C926B73196}" destId="{A3E53415-BB3F-42D7-91FE-03666BD57737}" srcOrd="1" destOrd="0" parTransId="{BE3511B5-D020-4F83-A88F-F8A26F95FD34}" sibTransId="{A7BA6901-B556-42D8-95DB-EF73B1EFE358}"/>
    <dgm:cxn modelId="{FBDBBCB3-DE8F-4173-A03A-09BC7145B2FE}" type="presOf" srcId="{4A176FF5-A3FD-43AF-9E5D-B64C1A776E60}" destId="{ACD5A504-08C1-4E78-9913-564FEDC8365A}" srcOrd="0" destOrd="0" presId="urn:microsoft.com/office/officeart/2005/8/layout/vList2"/>
    <dgm:cxn modelId="{500BB20A-EA88-4EE2-8572-63DF142B944A}" type="presOf" srcId="{331E2D49-891A-4865-929B-96F0920DF8AB}" destId="{1210A5B5-CFF5-4E6A-83A2-24E0418187A7}" srcOrd="0" destOrd="0" presId="urn:microsoft.com/office/officeart/2005/8/layout/vList2"/>
    <dgm:cxn modelId="{178DABE1-568F-4464-ABAB-8B63279AB274}" srcId="{EB36AAD5-DE99-42B2-9EFF-E2C926B73196}" destId="{21483DA1-BC1E-4393-947E-49E46D8BEE34}" srcOrd="2" destOrd="0" parTransId="{238B04A4-451C-4C58-9524-DC89F4927BF1}" sibTransId="{96C3D4C1-00C3-44BE-A8BC-4A22D269C831}"/>
    <dgm:cxn modelId="{35567290-F160-463B-A6C7-CDFB22949AAC}" srcId="{EB36AAD5-DE99-42B2-9EFF-E2C926B73196}" destId="{BD3D9CE8-9115-4070-998F-16FFD2613426}" srcOrd="5" destOrd="0" parTransId="{39C68A26-C44C-4EB1-BFA8-60036C912EA2}" sibTransId="{A1038452-6848-4B87-AE35-725AC874295C}"/>
    <dgm:cxn modelId="{FDFB7CF8-09F9-4EBE-AFB4-3CEA3C13233A}" srcId="{EB36AAD5-DE99-42B2-9EFF-E2C926B73196}" destId="{331E2D49-891A-4865-929B-96F0920DF8AB}" srcOrd="0" destOrd="0" parTransId="{6C5BC4C0-885C-44EA-AF0C-5784DF942A8E}" sibTransId="{16140B88-43B1-488E-8E30-87A2F516429F}"/>
    <dgm:cxn modelId="{33B2B06B-0311-4F05-A55B-5D0E16DEB9D4}" type="presOf" srcId="{21483DA1-BC1E-4393-947E-49E46D8BEE34}" destId="{1BD1D3F0-270F-47CB-BA94-CD64024D37E0}" srcOrd="0" destOrd="0" presId="urn:microsoft.com/office/officeart/2005/8/layout/vList2"/>
    <dgm:cxn modelId="{476BE43A-7BFC-4C7C-BD4F-BC4DB1C5DF16}" type="presOf" srcId="{BD3D9CE8-9115-4070-998F-16FFD2613426}" destId="{6141C4C1-AA5C-4E2F-8D32-42D1D7B95DC4}" srcOrd="0" destOrd="0" presId="urn:microsoft.com/office/officeart/2005/8/layout/vList2"/>
    <dgm:cxn modelId="{34FB18D9-74BF-4CFA-8AD5-47479C112813}" srcId="{EB36AAD5-DE99-42B2-9EFF-E2C926B73196}" destId="{3B5334D4-7E0E-4517-9975-CF4D825BB5E0}" srcOrd="3" destOrd="0" parTransId="{541C7005-9EAD-498B-8244-F0FFE9573100}" sibTransId="{B8C8266C-70DF-46A9-9775-EDD70D8563BF}"/>
    <dgm:cxn modelId="{6C3CB4F6-60DD-4534-8C6C-52868CC661A6}" type="presOf" srcId="{A3E53415-BB3F-42D7-91FE-03666BD57737}" destId="{E1F95657-A795-46C6-8C02-A2A342348205}" srcOrd="0" destOrd="0" presId="urn:microsoft.com/office/officeart/2005/8/layout/vList2"/>
    <dgm:cxn modelId="{248AF937-B07F-4CDB-8ACF-D8415678BCC8}" type="presOf" srcId="{3B5334D4-7E0E-4517-9975-CF4D825BB5E0}" destId="{3D7C2920-2F43-439E-B81C-281C59B0D339}" srcOrd="0" destOrd="0" presId="urn:microsoft.com/office/officeart/2005/8/layout/vList2"/>
    <dgm:cxn modelId="{57CED3AA-6C1E-493A-B3CF-366BA01CCBBF}" type="presParOf" srcId="{0C0CCAB9-F3B5-4AAE-B554-1346D8A3403F}" destId="{1210A5B5-CFF5-4E6A-83A2-24E0418187A7}" srcOrd="0" destOrd="0" presId="urn:microsoft.com/office/officeart/2005/8/layout/vList2"/>
    <dgm:cxn modelId="{94C2D716-9E29-40AE-ACB5-420A9BD98BB6}" type="presParOf" srcId="{0C0CCAB9-F3B5-4AAE-B554-1346D8A3403F}" destId="{0AFAAFA2-4D7B-4D28-98D8-EE9EEE67725B}" srcOrd="1" destOrd="0" presId="urn:microsoft.com/office/officeart/2005/8/layout/vList2"/>
    <dgm:cxn modelId="{FC7D4EF8-C77C-4642-B4BD-84886FC6B63A}" type="presParOf" srcId="{0C0CCAB9-F3B5-4AAE-B554-1346D8A3403F}" destId="{E1F95657-A795-46C6-8C02-A2A342348205}" srcOrd="2" destOrd="0" presId="urn:microsoft.com/office/officeart/2005/8/layout/vList2"/>
    <dgm:cxn modelId="{0E8EAE5C-3CBB-4484-B3D3-8CAEA89E19F6}" type="presParOf" srcId="{0C0CCAB9-F3B5-4AAE-B554-1346D8A3403F}" destId="{49059D09-7B17-4FD0-BD2F-9FCC3A1E327D}" srcOrd="3" destOrd="0" presId="urn:microsoft.com/office/officeart/2005/8/layout/vList2"/>
    <dgm:cxn modelId="{E317A40D-862C-4B3A-AE5C-231EEF066153}" type="presParOf" srcId="{0C0CCAB9-F3B5-4AAE-B554-1346D8A3403F}" destId="{1BD1D3F0-270F-47CB-BA94-CD64024D37E0}" srcOrd="4" destOrd="0" presId="urn:microsoft.com/office/officeart/2005/8/layout/vList2"/>
    <dgm:cxn modelId="{3583B9FE-1FB8-4D82-9C5A-9D40EECB4717}" type="presParOf" srcId="{0C0CCAB9-F3B5-4AAE-B554-1346D8A3403F}" destId="{B4313B43-0FC2-4D1B-94A6-9DD34D58B2FD}" srcOrd="5" destOrd="0" presId="urn:microsoft.com/office/officeart/2005/8/layout/vList2"/>
    <dgm:cxn modelId="{095A005F-51AA-40AC-B4F9-31CB79411E43}" type="presParOf" srcId="{0C0CCAB9-F3B5-4AAE-B554-1346D8A3403F}" destId="{3D7C2920-2F43-439E-B81C-281C59B0D339}" srcOrd="6" destOrd="0" presId="urn:microsoft.com/office/officeart/2005/8/layout/vList2"/>
    <dgm:cxn modelId="{D6F8F8C1-D36C-4AD7-B36F-974F012700E6}" type="presParOf" srcId="{0C0CCAB9-F3B5-4AAE-B554-1346D8A3403F}" destId="{4603C30D-81D3-4D5C-8142-543562E2D3A8}" srcOrd="7" destOrd="0" presId="urn:microsoft.com/office/officeart/2005/8/layout/vList2"/>
    <dgm:cxn modelId="{25A85A35-2FD9-4EB1-8061-EB7FF80597CD}" type="presParOf" srcId="{0C0CCAB9-F3B5-4AAE-B554-1346D8A3403F}" destId="{ACD5A504-08C1-4E78-9913-564FEDC8365A}" srcOrd="8" destOrd="0" presId="urn:microsoft.com/office/officeart/2005/8/layout/vList2"/>
    <dgm:cxn modelId="{6A679A92-2388-4A92-AEF1-D69107BF3524}" type="presParOf" srcId="{0C0CCAB9-F3B5-4AAE-B554-1346D8A3403F}" destId="{3D6C867B-E711-48A3-8B2F-1458035879F3}" srcOrd="9" destOrd="0" presId="urn:microsoft.com/office/officeart/2005/8/layout/vList2"/>
    <dgm:cxn modelId="{3853D9AB-DEAF-4BA8-8774-87B0DF2002E1}" type="presParOf" srcId="{0C0CCAB9-F3B5-4AAE-B554-1346D8A3403F}" destId="{6141C4C1-AA5C-4E2F-8D32-42D1D7B95DC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D93CE24B-EF46-4146-A289-4CC13BDEF3E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5F2CC84-BEAF-4F44-AFEE-308FDA2CCDC3}">
      <dgm:prSet phldrT="[Text]" custT="1"/>
      <dgm:spPr/>
      <dgm:t>
        <a:bodyPr/>
        <a:lstStyle/>
        <a:p>
          <a:r>
            <a:rPr lang="en-US" sz="2000" dirty="0"/>
            <a:t>Definition</a:t>
          </a:r>
        </a:p>
      </dgm:t>
    </dgm:pt>
    <dgm:pt modelId="{D86FA80C-5FAF-4CF8-BFF1-21F7FDDEBFF0}" type="parTrans" cxnId="{3B4702C0-FC57-43B8-929F-E775C3A85A98}">
      <dgm:prSet/>
      <dgm:spPr/>
      <dgm:t>
        <a:bodyPr/>
        <a:lstStyle/>
        <a:p>
          <a:endParaRPr lang="en-US"/>
        </a:p>
      </dgm:t>
    </dgm:pt>
    <dgm:pt modelId="{4E36FFE5-15BE-4F1C-8EA2-366104090D49}" type="sibTrans" cxnId="{3B4702C0-FC57-43B8-929F-E775C3A85A98}">
      <dgm:prSet/>
      <dgm:spPr/>
      <dgm:t>
        <a:bodyPr/>
        <a:lstStyle/>
        <a:p>
          <a:endParaRPr lang="en-US"/>
        </a:p>
      </dgm:t>
    </dgm:pt>
    <dgm:pt modelId="{5A6817C2-A76C-40A9-819D-11AE5B2226A3}">
      <dgm:prSet phldrT="[Text]" custT="1"/>
      <dgm:spPr/>
      <dgm:t>
        <a:bodyPr/>
        <a:lstStyle/>
        <a:p>
          <a:r>
            <a:rPr lang="en-US" sz="2000" dirty="0"/>
            <a:t>Location</a:t>
          </a:r>
        </a:p>
      </dgm:t>
    </dgm:pt>
    <dgm:pt modelId="{158C5507-9008-4028-8682-0BAF97C63AA7}" type="parTrans" cxnId="{B9D04D0F-C91A-4775-B109-738975088582}">
      <dgm:prSet/>
      <dgm:spPr/>
      <dgm:t>
        <a:bodyPr/>
        <a:lstStyle/>
        <a:p>
          <a:endParaRPr lang="en-US"/>
        </a:p>
      </dgm:t>
    </dgm:pt>
    <dgm:pt modelId="{42BDA6D7-C6A0-4B21-BAF5-683EA06FB613}" type="sibTrans" cxnId="{B9D04D0F-C91A-4775-B109-738975088582}">
      <dgm:prSet/>
      <dgm:spPr/>
      <dgm:t>
        <a:bodyPr/>
        <a:lstStyle/>
        <a:p>
          <a:endParaRPr lang="en-US"/>
        </a:p>
      </dgm:t>
    </dgm:pt>
    <dgm:pt modelId="{B07886DD-2F4E-43A9-8D19-3C0532BA056F}">
      <dgm:prSet phldrT="[Text]" custT="1"/>
      <dgm:spPr/>
      <dgm:t>
        <a:bodyPr/>
        <a:lstStyle/>
        <a:p>
          <a:r>
            <a:rPr lang="en-US" sz="1800" dirty="0"/>
            <a:t>Growths, crusts, tubercular lump corrosion, or rust on the inside walls of water mains</a:t>
          </a:r>
        </a:p>
      </dgm:t>
    </dgm:pt>
    <dgm:pt modelId="{CB3D35D5-4EDB-4FA6-97DF-4E76F5A66B6A}" type="parTrans" cxnId="{CF361BFA-164F-477D-8061-F6B1C68F43F6}">
      <dgm:prSet/>
      <dgm:spPr/>
      <dgm:t>
        <a:bodyPr/>
        <a:lstStyle/>
        <a:p>
          <a:endParaRPr lang="en-US"/>
        </a:p>
      </dgm:t>
    </dgm:pt>
    <dgm:pt modelId="{7A7F3E92-F794-4B4B-BCAC-663E1D2734A3}" type="sibTrans" cxnId="{CF361BFA-164F-477D-8061-F6B1C68F43F6}">
      <dgm:prSet/>
      <dgm:spPr/>
      <dgm:t>
        <a:bodyPr/>
        <a:lstStyle/>
        <a:p>
          <a:endParaRPr lang="en-US"/>
        </a:p>
      </dgm:t>
    </dgm:pt>
    <dgm:pt modelId="{59F88FF7-5A73-4EA8-B634-5C6B1A807A96}">
      <dgm:prSet phldrT="[Text]" custT="1"/>
      <dgm:spPr/>
      <dgm:t>
        <a:bodyPr/>
        <a:lstStyle/>
        <a:p>
          <a:r>
            <a:rPr lang="en-US" sz="1800" dirty="0"/>
            <a:t>Around the inside wall of a water main</a:t>
          </a:r>
        </a:p>
      </dgm:t>
    </dgm:pt>
    <dgm:pt modelId="{8BF59EA3-9393-4E2C-9714-16FC7D9EB0A4}" type="parTrans" cxnId="{E6201013-3ECD-42C6-A204-1FDEC60F602C}">
      <dgm:prSet/>
      <dgm:spPr/>
      <dgm:t>
        <a:bodyPr/>
        <a:lstStyle/>
        <a:p>
          <a:endParaRPr lang="en-US"/>
        </a:p>
      </dgm:t>
    </dgm:pt>
    <dgm:pt modelId="{CD095888-6DC2-49D9-98F3-5AFEA45412A8}" type="sibTrans" cxnId="{E6201013-3ECD-42C6-A204-1FDEC60F602C}">
      <dgm:prSet/>
      <dgm:spPr/>
      <dgm:t>
        <a:bodyPr/>
        <a:lstStyle/>
        <a:p>
          <a:endParaRPr lang="en-US"/>
        </a:p>
      </dgm:t>
    </dgm:pt>
    <dgm:pt modelId="{8FEF7556-DF32-477F-B49F-3A42E4FA1C1B}">
      <dgm:prSet phldrT="[Text]" custT="1"/>
      <dgm:spPr/>
      <dgm:t>
        <a:bodyPr/>
        <a:lstStyle/>
        <a:p>
          <a:r>
            <a:rPr lang="en-US" sz="1800" dirty="0"/>
            <a:t>Eventually narrows the actual diameter of the pipe to a point where its capacity is greatly impaired</a:t>
          </a:r>
        </a:p>
      </dgm:t>
    </dgm:pt>
    <dgm:pt modelId="{3BDC9896-D0D6-48CB-AB9A-5C84F790A457}" type="parTrans" cxnId="{62F7E672-D5B6-4F5C-A9B7-636C91B30707}">
      <dgm:prSet/>
      <dgm:spPr/>
      <dgm:t>
        <a:bodyPr/>
        <a:lstStyle/>
        <a:p>
          <a:endParaRPr lang="en-US"/>
        </a:p>
      </dgm:t>
    </dgm:pt>
    <dgm:pt modelId="{F0F78D49-1DB1-4520-A317-657EA46CDC24}" type="sibTrans" cxnId="{62F7E672-D5B6-4F5C-A9B7-636C91B30707}">
      <dgm:prSet/>
      <dgm:spPr/>
      <dgm:t>
        <a:bodyPr/>
        <a:lstStyle/>
        <a:p>
          <a:endParaRPr lang="en-US"/>
        </a:p>
      </dgm:t>
    </dgm:pt>
    <dgm:pt modelId="{98E5B7DC-E12B-42DF-8B33-38B91A485195}" type="pres">
      <dgm:prSet presAssocID="{D93CE24B-EF46-4146-A289-4CC13BDEF3E8}" presName="linear" presStyleCnt="0">
        <dgm:presLayoutVars>
          <dgm:dir/>
          <dgm:animLvl val="lvl"/>
          <dgm:resizeHandles val="exact"/>
        </dgm:presLayoutVars>
      </dgm:prSet>
      <dgm:spPr/>
      <dgm:t>
        <a:bodyPr/>
        <a:lstStyle/>
        <a:p>
          <a:endParaRPr lang="en-US"/>
        </a:p>
      </dgm:t>
    </dgm:pt>
    <dgm:pt modelId="{C41F79C0-9815-4F29-BD53-DD42BF7AA99C}" type="pres">
      <dgm:prSet presAssocID="{85F2CC84-BEAF-4F44-AFEE-308FDA2CCDC3}" presName="parentLin" presStyleCnt="0"/>
      <dgm:spPr/>
    </dgm:pt>
    <dgm:pt modelId="{1AFF04C1-7078-427F-A340-CB429F2E683A}" type="pres">
      <dgm:prSet presAssocID="{85F2CC84-BEAF-4F44-AFEE-308FDA2CCDC3}" presName="parentLeftMargin" presStyleLbl="node1" presStyleIdx="0" presStyleCnt="2"/>
      <dgm:spPr/>
      <dgm:t>
        <a:bodyPr/>
        <a:lstStyle/>
        <a:p>
          <a:endParaRPr lang="en-US"/>
        </a:p>
      </dgm:t>
    </dgm:pt>
    <dgm:pt modelId="{EE25D13D-2A0A-4952-91C4-C0B26998D32E}" type="pres">
      <dgm:prSet presAssocID="{85F2CC84-BEAF-4F44-AFEE-308FDA2CCDC3}" presName="parentText" presStyleLbl="node1" presStyleIdx="0" presStyleCnt="2">
        <dgm:presLayoutVars>
          <dgm:chMax val="0"/>
          <dgm:bulletEnabled val="1"/>
        </dgm:presLayoutVars>
      </dgm:prSet>
      <dgm:spPr/>
      <dgm:t>
        <a:bodyPr/>
        <a:lstStyle/>
        <a:p>
          <a:endParaRPr lang="en-US"/>
        </a:p>
      </dgm:t>
    </dgm:pt>
    <dgm:pt modelId="{9750BF8C-6F04-497C-905E-890DE3819DD2}" type="pres">
      <dgm:prSet presAssocID="{85F2CC84-BEAF-4F44-AFEE-308FDA2CCDC3}" presName="negativeSpace" presStyleCnt="0"/>
      <dgm:spPr/>
    </dgm:pt>
    <dgm:pt modelId="{6A9142F3-1488-403B-B52A-4FA65B90248E}" type="pres">
      <dgm:prSet presAssocID="{85F2CC84-BEAF-4F44-AFEE-308FDA2CCDC3}" presName="childText" presStyleLbl="conFgAcc1" presStyleIdx="0" presStyleCnt="2">
        <dgm:presLayoutVars>
          <dgm:bulletEnabled val="1"/>
        </dgm:presLayoutVars>
      </dgm:prSet>
      <dgm:spPr/>
      <dgm:t>
        <a:bodyPr/>
        <a:lstStyle/>
        <a:p>
          <a:endParaRPr lang="en-US"/>
        </a:p>
      </dgm:t>
    </dgm:pt>
    <dgm:pt modelId="{F865B77A-2977-4976-A203-2964928CF08E}" type="pres">
      <dgm:prSet presAssocID="{4E36FFE5-15BE-4F1C-8EA2-366104090D49}" presName="spaceBetweenRectangles" presStyleCnt="0"/>
      <dgm:spPr/>
    </dgm:pt>
    <dgm:pt modelId="{0B24976C-1ACF-4568-B1D1-5BA93C5A8BA7}" type="pres">
      <dgm:prSet presAssocID="{5A6817C2-A76C-40A9-819D-11AE5B2226A3}" presName="parentLin" presStyleCnt="0"/>
      <dgm:spPr/>
    </dgm:pt>
    <dgm:pt modelId="{4355168E-0AFE-4659-8315-1C424A3CBEFD}" type="pres">
      <dgm:prSet presAssocID="{5A6817C2-A76C-40A9-819D-11AE5B2226A3}" presName="parentLeftMargin" presStyleLbl="node1" presStyleIdx="0" presStyleCnt="2"/>
      <dgm:spPr/>
      <dgm:t>
        <a:bodyPr/>
        <a:lstStyle/>
        <a:p>
          <a:endParaRPr lang="en-US"/>
        </a:p>
      </dgm:t>
    </dgm:pt>
    <dgm:pt modelId="{5BF295C2-3FFF-42CB-AA9D-2BD13B211E7B}" type="pres">
      <dgm:prSet presAssocID="{5A6817C2-A76C-40A9-819D-11AE5B2226A3}" presName="parentText" presStyleLbl="node1" presStyleIdx="1" presStyleCnt="2">
        <dgm:presLayoutVars>
          <dgm:chMax val="0"/>
          <dgm:bulletEnabled val="1"/>
        </dgm:presLayoutVars>
      </dgm:prSet>
      <dgm:spPr/>
      <dgm:t>
        <a:bodyPr/>
        <a:lstStyle/>
        <a:p>
          <a:endParaRPr lang="en-US"/>
        </a:p>
      </dgm:t>
    </dgm:pt>
    <dgm:pt modelId="{7157D7AB-216D-48CA-BBFA-D98F152EDFA8}" type="pres">
      <dgm:prSet presAssocID="{5A6817C2-A76C-40A9-819D-11AE5B2226A3}" presName="negativeSpace" presStyleCnt="0"/>
      <dgm:spPr/>
    </dgm:pt>
    <dgm:pt modelId="{AEED868F-F20D-40B3-8A5F-583035DF268F}" type="pres">
      <dgm:prSet presAssocID="{5A6817C2-A76C-40A9-819D-11AE5B2226A3}" presName="childText" presStyleLbl="conFgAcc1" presStyleIdx="1" presStyleCnt="2">
        <dgm:presLayoutVars>
          <dgm:bulletEnabled val="1"/>
        </dgm:presLayoutVars>
      </dgm:prSet>
      <dgm:spPr/>
      <dgm:t>
        <a:bodyPr/>
        <a:lstStyle/>
        <a:p>
          <a:endParaRPr lang="en-US"/>
        </a:p>
      </dgm:t>
    </dgm:pt>
  </dgm:ptLst>
  <dgm:cxnLst>
    <dgm:cxn modelId="{C6C59C4C-28D2-4723-A502-8212BF23AABE}" type="presOf" srcId="{D93CE24B-EF46-4146-A289-4CC13BDEF3E8}" destId="{98E5B7DC-E12B-42DF-8B33-38B91A485195}" srcOrd="0" destOrd="0" presId="urn:microsoft.com/office/officeart/2005/8/layout/list1"/>
    <dgm:cxn modelId="{3B4702C0-FC57-43B8-929F-E775C3A85A98}" srcId="{D93CE24B-EF46-4146-A289-4CC13BDEF3E8}" destId="{85F2CC84-BEAF-4F44-AFEE-308FDA2CCDC3}" srcOrd="0" destOrd="0" parTransId="{D86FA80C-5FAF-4CF8-BFF1-21F7FDDEBFF0}" sibTransId="{4E36FFE5-15BE-4F1C-8EA2-366104090D49}"/>
    <dgm:cxn modelId="{CF361BFA-164F-477D-8061-F6B1C68F43F6}" srcId="{85F2CC84-BEAF-4F44-AFEE-308FDA2CCDC3}" destId="{B07886DD-2F4E-43A9-8D19-3C0532BA056F}" srcOrd="0" destOrd="0" parTransId="{CB3D35D5-4EDB-4FA6-97DF-4E76F5A66B6A}" sibTransId="{7A7F3E92-F794-4B4B-BCAC-663E1D2734A3}"/>
    <dgm:cxn modelId="{E8C5EDD7-3885-46A8-A5BA-946096D1AC01}" type="presOf" srcId="{8FEF7556-DF32-477F-B49F-3A42E4FA1C1B}" destId="{AEED868F-F20D-40B3-8A5F-583035DF268F}" srcOrd="0" destOrd="1" presId="urn:microsoft.com/office/officeart/2005/8/layout/list1"/>
    <dgm:cxn modelId="{6B86B8E0-E558-4B2F-A57D-BD635D45B171}" type="presOf" srcId="{5A6817C2-A76C-40A9-819D-11AE5B2226A3}" destId="{5BF295C2-3FFF-42CB-AA9D-2BD13B211E7B}" srcOrd="1" destOrd="0" presId="urn:microsoft.com/office/officeart/2005/8/layout/list1"/>
    <dgm:cxn modelId="{5A79BAE8-6C4E-4366-B88A-3B18E605CF71}" type="presOf" srcId="{85F2CC84-BEAF-4F44-AFEE-308FDA2CCDC3}" destId="{EE25D13D-2A0A-4952-91C4-C0B26998D32E}" srcOrd="1" destOrd="0" presId="urn:microsoft.com/office/officeart/2005/8/layout/list1"/>
    <dgm:cxn modelId="{B9D04D0F-C91A-4775-B109-738975088582}" srcId="{D93CE24B-EF46-4146-A289-4CC13BDEF3E8}" destId="{5A6817C2-A76C-40A9-819D-11AE5B2226A3}" srcOrd="1" destOrd="0" parTransId="{158C5507-9008-4028-8682-0BAF97C63AA7}" sibTransId="{42BDA6D7-C6A0-4B21-BAF5-683EA06FB613}"/>
    <dgm:cxn modelId="{62F7E672-D5B6-4F5C-A9B7-636C91B30707}" srcId="{5A6817C2-A76C-40A9-819D-11AE5B2226A3}" destId="{8FEF7556-DF32-477F-B49F-3A42E4FA1C1B}" srcOrd="1" destOrd="0" parTransId="{3BDC9896-D0D6-48CB-AB9A-5C84F790A457}" sibTransId="{F0F78D49-1DB1-4520-A317-657EA46CDC24}"/>
    <dgm:cxn modelId="{677238D7-3D2F-4271-995B-59925B07E1FE}" type="presOf" srcId="{5A6817C2-A76C-40A9-819D-11AE5B2226A3}" destId="{4355168E-0AFE-4659-8315-1C424A3CBEFD}" srcOrd="0" destOrd="0" presId="urn:microsoft.com/office/officeart/2005/8/layout/list1"/>
    <dgm:cxn modelId="{D66616B4-01CD-4D28-8668-F6072018133B}" type="presOf" srcId="{B07886DD-2F4E-43A9-8D19-3C0532BA056F}" destId="{6A9142F3-1488-403B-B52A-4FA65B90248E}" srcOrd="0" destOrd="0" presId="urn:microsoft.com/office/officeart/2005/8/layout/list1"/>
    <dgm:cxn modelId="{0335293B-3AC2-4772-8BF5-E6365ECDC365}" type="presOf" srcId="{59F88FF7-5A73-4EA8-B634-5C6B1A807A96}" destId="{AEED868F-F20D-40B3-8A5F-583035DF268F}" srcOrd="0" destOrd="0" presId="urn:microsoft.com/office/officeart/2005/8/layout/list1"/>
    <dgm:cxn modelId="{E6201013-3ECD-42C6-A204-1FDEC60F602C}" srcId="{5A6817C2-A76C-40A9-819D-11AE5B2226A3}" destId="{59F88FF7-5A73-4EA8-B634-5C6B1A807A96}" srcOrd="0" destOrd="0" parTransId="{8BF59EA3-9393-4E2C-9714-16FC7D9EB0A4}" sibTransId="{CD095888-6DC2-49D9-98F3-5AFEA45412A8}"/>
    <dgm:cxn modelId="{6E1B3C1B-284B-4D2A-985C-F41DCBEE7905}" type="presOf" srcId="{85F2CC84-BEAF-4F44-AFEE-308FDA2CCDC3}" destId="{1AFF04C1-7078-427F-A340-CB429F2E683A}" srcOrd="0" destOrd="0" presId="urn:microsoft.com/office/officeart/2005/8/layout/list1"/>
    <dgm:cxn modelId="{C419339A-66D3-4804-BB8C-26ACE122C3D9}" type="presParOf" srcId="{98E5B7DC-E12B-42DF-8B33-38B91A485195}" destId="{C41F79C0-9815-4F29-BD53-DD42BF7AA99C}" srcOrd="0" destOrd="0" presId="urn:microsoft.com/office/officeart/2005/8/layout/list1"/>
    <dgm:cxn modelId="{AE21D49D-9811-4C05-ABC9-9C18EA0618D9}" type="presParOf" srcId="{C41F79C0-9815-4F29-BD53-DD42BF7AA99C}" destId="{1AFF04C1-7078-427F-A340-CB429F2E683A}" srcOrd="0" destOrd="0" presId="urn:microsoft.com/office/officeart/2005/8/layout/list1"/>
    <dgm:cxn modelId="{3AF95F22-84EC-4374-AA2E-F3DD6616225A}" type="presParOf" srcId="{C41F79C0-9815-4F29-BD53-DD42BF7AA99C}" destId="{EE25D13D-2A0A-4952-91C4-C0B26998D32E}" srcOrd="1" destOrd="0" presId="urn:microsoft.com/office/officeart/2005/8/layout/list1"/>
    <dgm:cxn modelId="{B000BBD4-62CF-447F-BD1B-A5442BF42B76}" type="presParOf" srcId="{98E5B7DC-E12B-42DF-8B33-38B91A485195}" destId="{9750BF8C-6F04-497C-905E-890DE3819DD2}" srcOrd="1" destOrd="0" presId="urn:microsoft.com/office/officeart/2005/8/layout/list1"/>
    <dgm:cxn modelId="{3A88BFFA-8187-4BC1-9697-A277103225CD}" type="presParOf" srcId="{98E5B7DC-E12B-42DF-8B33-38B91A485195}" destId="{6A9142F3-1488-403B-B52A-4FA65B90248E}" srcOrd="2" destOrd="0" presId="urn:microsoft.com/office/officeart/2005/8/layout/list1"/>
    <dgm:cxn modelId="{08121142-07C9-4727-8455-0F535954B347}" type="presParOf" srcId="{98E5B7DC-E12B-42DF-8B33-38B91A485195}" destId="{F865B77A-2977-4976-A203-2964928CF08E}" srcOrd="3" destOrd="0" presId="urn:microsoft.com/office/officeart/2005/8/layout/list1"/>
    <dgm:cxn modelId="{196F9071-C9BD-4C7F-A1F1-A74C088C1693}" type="presParOf" srcId="{98E5B7DC-E12B-42DF-8B33-38B91A485195}" destId="{0B24976C-1ACF-4568-B1D1-5BA93C5A8BA7}" srcOrd="4" destOrd="0" presId="urn:microsoft.com/office/officeart/2005/8/layout/list1"/>
    <dgm:cxn modelId="{1ADD7C01-1A60-4C0D-85C3-D4DF8EF6A29A}" type="presParOf" srcId="{0B24976C-1ACF-4568-B1D1-5BA93C5A8BA7}" destId="{4355168E-0AFE-4659-8315-1C424A3CBEFD}" srcOrd="0" destOrd="0" presId="urn:microsoft.com/office/officeart/2005/8/layout/list1"/>
    <dgm:cxn modelId="{135B1E35-F383-483E-BBB8-BC5D5286EF50}" type="presParOf" srcId="{0B24976C-1ACF-4568-B1D1-5BA93C5A8BA7}" destId="{5BF295C2-3FFF-42CB-AA9D-2BD13B211E7B}" srcOrd="1" destOrd="0" presId="urn:microsoft.com/office/officeart/2005/8/layout/list1"/>
    <dgm:cxn modelId="{7290F628-1380-4EE2-ABC1-05713C10FB90}" type="presParOf" srcId="{98E5B7DC-E12B-42DF-8B33-38B91A485195}" destId="{7157D7AB-216D-48CA-BBFA-D98F152EDFA8}" srcOrd="5" destOrd="0" presId="urn:microsoft.com/office/officeart/2005/8/layout/list1"/>
    <dgm:cxn modelId="{54090A48-401E-4C87-B01B-C4BF331C1D70}" type="presParOf" srcId="{98E5B7DC-E12B-42DF-8B33-38B91A485195}" destId="{AEED868F-F20D-40B3-8A5F-583035DF268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D93CE24B-EF46-4146-A289-4CC13BDEF3E8}"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5F2CC84-BEAF-4F44-AFEE-308FDA2CCDC3}">
      <dgm:prSet phldrT="[Text]" custT="1"/>
      <dgm:spPr/>
      <dgm:t>
        <a:bodyPr/>
        <a:lstStyle/>
        <a:p>
          <a:r>
            <a:rPr lang="en-US" sz="2000" b="0" dirty="0"/>
            <a:t>Causes</a:t>
          </a:r>
        </a:p>
      </dgm:t>
    </dgm:pt>
    <dgm:pt modelId="{D86FA80C-5FAF-4CF8-BFF1-21F7FDDEBFF0}" type="parTrans" cxnId="{3B4702C0-FC57-43B8-929F-E775C3A85A98}">
      <dgm:prSet/>
      <dgm:spPr/>
      <dgm:t>
        <a:bodyPr/>
        <a:lstStyle/>
        <a:p>
          <a:endParaRPr lang="en-US"/>
        </a:p>
      </dgm:t>
    </dgm:pt>
    <dgm:pt modelId="{4E36FFE5-15BE-4F1C-8EA2-366104090D49}" type="sibTrans" cxnId="{3B4702C0-FC57-43B8-929F-E775C3A85A98}">
      <dgm:prSet/>
      <dgm:spPr/>
      <dgm:t>
        <a:bodyPr/>
        <a:lstStyle/>
        <a:p>
          <a:endParaRPr lang="en-US"/>
        </a:p>
      </dgm:t>
    </dgm:pt>
    <dgm:pt modelId="{B07886DD-2F4E-43A9-8D19-3C0532BA056F}">
      <dgm:prSet phldrT="[Text]" custT="1"/>
      <dgm:spPr/>
      <dgm:t>
        <a:bodyPr/>
        <a:lstStyle/>
        <a:p>
          <a:r>
            <a:rPr lang="en-US" sz="1800" b="0" dirty="0"/>
            <a:t>Chemicals in the water</a:t>
          </a:r>
        </a:p>
      </dgm:t>
    </dgm:pt>
    <dgm:pt modelId="{CB3D35D5-4EDB-4FA6-97DF-4E76F5A66B6A}" type="parTrans" cxnId="{CF361BFA-164F-477D-8061-F6B1C68F43F6}">
      <dgm:prSet/>
      <dgm:spPr/>
      <dgm:t>
        <a:bodyPr/>
        <a:lstStyle/>
        <a:p>
          <a:endParaRPr lang="en-US"/>
        </a:p>
      </dgm:t>
    </dgm:pt>
    <dgm:pt modelId="{7A7F3E92-F794-4B4B-BCAC-663E1D2734A3}" type="sibTrans" cxnId="{CF361BFA-164F-477D-8061-F6B1C68F43F6}">
      <dgm:prSet/>
      <dgm:spPr/>
      <dgm:t>
        <a:bodyPr/>
        <a:lstStyle/>
        <a:p>
          <a:endParaRPr lang="en-US"/>
        </a:p>
      </dgm:t>
    </dgm:pt>
    <dgm:pt modelId="{00958695-B9C0-465E-ADFB-E6B662D40C01}">
      <dgm:prSet custT="1"/>
      <dgm:spPr/>
      <dgm:t>
        <a:bodyPr/>
        <a:lstStyle/>
        <a:p>
          <a:r>
            <a:rPr lang="en-US" sz="1800" b="0" dirty="0"/>
            <a:t>Accumulation of various salts due to oxidation</a:t>
          </a:r>
        </a:p>
      </dgm:t>
    </dgm:pt>
    <dgm:pt modelId="{AE2FA146-53CE-42F1-B331-4BC3852FE1C7}" type="parTrans" cxnId="{802A9A63-4F3B-414D-9800-42662E63767A}">
      <dgm:prSet/>
      <dgm:spPr/>
      <dgm:t>
        <a:bodyPr/>
        <a:lstStyle/>
        <a:p>
          <a:endParaRPr lang="en-US"/>
        </a:p>
      </dgm:t>
    </dgm:pt>
    <dgm:pt modelId="{10B82BA7-927F-4D5A-824F-6FE25920190D}" type="sibTrans" cxnId="{802A9A63-4F3B-414D-9800-42662E63767A}">
      <dgm:prSet/>
      <dgm:spPr/>
      <dgm:t>
        <a:bodyPr/>
        <a:lstStyle/>
        <a:p>
          <a:endParaRPr lang="en-US"/>
        </a:p>
      </dgm:t>
    </dgm:pt>
    <dgm:pt modelId="{80E5A24F-196F-481D-91B4-86681DA0D2C2}">
      <dgm:prSet phldrT="[Text]" custT="1"/>
      <dgm:spPr/>
      <dgm:t>
        <a:bodyPr/>
        <a:lstStyle/>
        <a:p>
          <a:r>
            <a:rPr lang="en-US" sz="1800" b="0" dirty="0"/>
            <a:t>Biological or organism growth</a:t>
          </a:r>
        </a:p>
      </dgm:t>
    </dgm:pt>
    <dgm:pt modelId="{B2737C9C-8B03-4FC2-900E-72F0C94CDA8B}" type="parTrans" cxnId="{2EA92997-A81F-4E0B-9FB5-346BCC40C1DC}">
      <dgm:prSet/>
      <dgm:spPr/>
      <dgm:t>
        <a:bodyPr/>
        <a:lstStyle/>
        <a:p>
          <a:endParaRPr lang="en-US"/>
        </a:p>
      </dgm:t>
    </dgm:pt>
    <dgm:pt modelId="{6CA3AC70-8467-4DCC-BB73-73E28FB983E3}" type="sibTrans" cxnId="{2EA92997-A81F-4E0B-9FB5-346BCC40C1DC}">
      <dgm:prSet/>
      <dgm:spPr/>
      <dgm:t>
        <a:bodyPr/>
        <a:lstStyle/>
        <a:p>
          <a:endParaRPr lang="en-US"/>
        </a:p>
      </dgm:t>
    </dgm:pt>
    <dgm:pt modelId="{2F24C25F-D50C-4D58-8F17-C29F64272A2A}">
      <dgm:prSet phldrT="[Text]" custT="1"/>
      <dgm:spPr/>
      <dgm:t>
        <a:bodyPr/>
        <a:lstStyle/>
        <a:p>
          <a:r>
            <a:rPr lang="en-US" sz="1800" b="0" dirty="0"/>
            <a:t>Biodegradation of water agents and pipe materials</a:t>
          </a:r>
        </a:p>
      </dgm:t>
    </dgm:pt>
    <dgm:pt modelId="{F40BFCC5-6BB9-4C4C-BACF-EB7154BF5FA7}" type="parTrans" cxnId="{9F08B8AB-5A1E-4659-9ABF-5624950FF889}">
      <dgm:prSet/>
      <dgm:spPr/>
      <dgm:t>
        <a:bodyPr/>
        <a:lstStyle/>
        <a:p>
          <a:endParaRPr lang="en-US"/>
        </a:p>
      </dgm:t>
    </dgm:pt>
    <dgm:pt modelId="{E449195D-AF5F-42BB-8AF2-7B667CDD216D}" type="sibTrans" cxnId="{9F08B8AB-5A1E-4659-9ABF-5624950FF889}">
      <dgm:prSet/>
      <dgm:spPr/>
      <dgm:t>
        <a:bodyPr/>
        <a:lstStyle/>
        <a:p>
          <a:endParaRPr lang="en-US"/>
        </a:p>
      </dgm:t>
    </dgm:pt>
    <dgm:pt modelId="{9C15B43E-6B78-4A15-9AFB-640343267D9E}">
      <dgm:prSet phldrT="[Text]" custT="1"/>
      <dgm:spPr/>
      <dgm:t>
        <a:bodyPr/>
        <a:lstStyle/>
        <a:p>
          <a:r>
            <a:rPr lang="en-US" sz="1800" b="0" dirty="0"/>
            <a:t>Progressive growth of rust deposits of iron pipes </a:t>
          </a:r>
        </a:p>
      </dgm:t>
    </dgm:pt>
    <dgm:pt modelId="{71D048AF-4F37-4B48-9C2F-C2876A4E5FBA}" type="parTrans" cxnId="{5766ED0E-EE2F-47E5-9CA1-34EE56711E6A}">
      <dgm:prSet/>
      <dgm:spPr/>
      <dgm:t>
        <a:bodyPr/>
        <a:lstStyle/>
        <a:p>
          <a:endParaRPr lang="en-US"/>
        </a:p>
      </dgm:t>
    </dgm:pt>
    <dgm:pt modelId="{30824AB4-A580-43F1-A4A5-45EDD9154A3B}" type="sibTrans" cxnId="{5766ED0E-EE2F-47E5-9CA1-34EE56711E6A}">
      <dgm:prSet/>
      <dgm:spPr/>
      <dgm:t>
        <a:bodyPr/>
        <a:lstStyle/>
        <a:p>
          <a:endParaRPr lang="en-US"/>
        </a:p>
      </dgm:t>
    </dgm:pt>
    <dgm:pt modelId="{7EEF8486-EE20-4A22-999B-D2E8A0467100}">
      <dgm:prSet custT="1"/>
      <dgm:spPr/>
      <dgm:t>
        <a:bodyPr/>
        <a:lstStyle/>
        <a:p>
          <a:r>
            <a:rPr lang="en-US" sz="1800" b="0" dirty="0"/>
            <a:t>Biological reactions produced by organisms present in most water supplies</a:t>
          </a:r>
        </a:p>
      </dgm:t>
    </dgm:pt>
    <dgm:pt modelId="{DEDBBE57-121A-4597-9388-A91D771133CD}" type="parTrans" cxnId="{5C3508AA-C909-46E5-8D83-4E6C3F225FBA}">
      <dgm:prSet/>
      <dgm:spPr/>
      <dgm:t>
        <a:bodyPr/>
        <a:lstStyle/>
        <a:p>
          <a:endParaRPr lang="en-US"/>
        </a:p>
      </dgm:t>
    </dgm:pt>
    <dgm:pt modelId="{96EBE43D-42FC-4765-8765-63FFF7B5C2C8}" type="sibTrans" cxnId="{5C3508AA-C909-46E5-8D83-4E6C3F225FBA}">
      <dgm:prSet/>
      <dgm:spPr/>
      <dgm:t>
        <a:bodyPr/>
        <a:lstStyle/>
        <a:p>
          <a:endParaRPr lang="en-US"/>
        </a:p>
      </dgm:t>
    </dgm:pt>
    <dgm:pt modelId="{98E5B7DC-E12B-42DF-8B33-38B91A485195}" type="pres">
      <dgm:prSet presAssocID="{D93CE24B-EF46-4146-A289-4CC13BDEF3E8}" presName="linear" presStyleCnt="0">
        <dgm:presLayoutVars>
          <dgm:dir/>
          <dgm:animLvl val="lvl"/>
          <dgm:resizeHandles val="exact"/>
        </dgm:presLayoutVars>
      </dgm:prSet>
      <dgm:spPr/>
      <dgm:t>
        <a:bodyPr/>
        <a:lstStyle/>
        <a:p>
          <a:endParaRPr lang="en-US"/>
        </a:p>
      </dgm:t>
    </dgm:pt>
    <dgm:pt modelId="{C41F79C0-9815-4F29-BD53-DD42BF7AA99C}" type="pres">
      <dgm:prSet presAssocID="{85F2CC84-BEAF-4F44-AFEE-308FDA2CCDC3}" presName="parentLin" presStyleCnt="0"/>
      <dgm:spPr/>
    </dgm:pt>
    <dgm:pt modelId="{1AFF04C1-7078-427F-A340-CB429F2E683A}" type="pres">
      <dgm:prSet presAssocID="{85F2CC84-BEAF-4F44-AFEE-308FDA2CCDC3}" presName="parentLeftMargin" presStyleLbl="node1" presStyleIdx="0" presStyleCnt="1"/>
      <dgm:spPr/>
      <dgm:t>
        <a:bodyPr/>
        <a:lstStyle/>
        <a:p>
          <a:endParaRPr lang="en-US"/>
        </a:p>
      </dgm:t>
    </dgm:pt>
    <dgm:pt modelId="{EE25D13D-2A0A-4952-91C4-C0B26998D32E}" type="pres">
      <dgm:prSet presAssocID="{85F2CC84-BEAF-4F44-AFEE-308FDA2CCDC3}" presName="parentText" presStyleLbl="node1" presStyleIdx="0" presStyleCnt="1">
        <dgm:presLayoutVars>
          <dgm:chMax val="0"/>
          <dgm:bulletEnabled val="1"/>
        </dgm:presLayoutVars>
      </dgm:prSet>
      <dgm:spPr/>
      <dgm:t>
        <a:bodyPr/>
        <a:lstStyle/>
        <a:p>
          <a:endParaRPr lang="en-US"/>
        </a:p>
      </dgm:t>
    </dgm:pt>
    <dgm:pt modelId="{9750BF8C-6F04-497C-905E-890DE3819DD2}" type="pres">
      <dgm:prSet presAssocID="{85F2CC84-BEAF-4F44-AFEE-308FDA2CCDC3}" presName="negativeSpace" presStyleCnt="0"/>
      <dgm:spPr/>
    </dgm:pt>
    <dgm:pt modelId="{6A9142F3-1488-403B-B52A-4FA65B90248E}" type="pres">
      <dgm:prSet presAssocID="{85F2CC84-BEAF-4F44-AFEE-308FDA2CCDC3}" presName="childText" presStyleLbl="conFgAcc1" presStyleIdx="0" presStyleCnt="1">
        <dgm:presLayoutVars>
          <dgm:bulletEnabled val="1"/>
        </dgm:presLayoutVars>
      </dgm:prSet>
      <dgm:spPr/>
      <dgm:t>
        <a:bodyPr/>
        <a:lstStyle/>
        <a:p>
          <a:endParaRPr lang="en-US"/>
        </a:p>
      </dgm:t>
    </dgm:pt>
  </dgm:ptLst>
  <dgm:cxnLst>
    <dgm:cxn modelId="{FFF5CD29-4466-417A-9515-15B9E826DD21}" type="presOf" srcId="{80E5A24F-196F-481D-91B4-86681DA0D2C2}" destId="{6A9142F3-1488-403B-B52A-4FA65B90248E}" srcOrd="0" destOrd="1" presId="urn:microsoft.com/office/officeart/2005/8/layout/list1"/>
    <dgm:cxn modelId="{3B4702C0-FC57-43B8-929F-E775C3A85A98}" srcId="{D93CE24B-EF46-4146-A289-4CC13BDEF3E8}" destId="{85F2CC84-BEAF-4F44-AFEE-308FDA2CCDC3}" srcOrd="0" destOrd="0" parTransId="{D86FA80C-5FAF-4CF8-BFF1-21F7FDDEBFF0}" sibTransId="{4E36FFE5-15BE-4F1C-8EA2-366104090D49}"/>
    <dgm:cxn modelId="{03865BD5-0345-4797-8DD8-928BDBB73C8F}" type="presOf" srcId="{9C15B43E-6B78-4A15-9AFB-640343267D9E}" destId="{6A9142F3-1488-403B-B52A-4FA65B90248E}" srcOrd="0" destOrd="3" presId="urn:microsoft.com/office/officeart/2005/8/layout/list1"/>
    <dgm:cxn modelId="{CF361BFA-164F-477D-8061-F6B1C68F43F6}" srcId="{85F2CC84-BEAF-4F44-AFEE-308FDA2CCDC3}" destId="{B07886DD-2F4E-43A9-8D19-3C0532BA056F}" srcOrd="0" destOrd="0" parTransId="{CB3D35D5-4EDB-4FA6-97DF-4E76F5A66B6A}" sibTransId="{7A7F3E92-F794-4B4B-BCAC-663E1D2734A3}"/>
    <dgm:cxn modelId="{802A9A63-4F3B-414D-9800-42662E63767A}" srcId="{85F2CC84-BEAF-4F44-AFEE-308FDA2CCDC3}" destId="{00958695-B9C0-465E-ADFB-E6B662D40C01}" srcOrd="4" destOrd="0" parTransId="{AE2FA146-53CE-42F1-B331-4BC3852FE1C7}" sibTransId="{10B82BA7-927F-4D5A-824F-6FE25920190D}"/>
    <dgm:cxn modelId="{CC7F66A8-B2EE-4CCB-86F0-63CBD46CF24C}" type="presOf" srcId="{D93CE24B-EF46-4146-A289-4CC13BDEF3E8}" destId="{98E5B7DC-E12B-42DF-8B33-38B91A485195}" srcOrd="0" destOrd="0" presId="urn:microsoft.com/office/officeart/2005/8/layout/list1"/>
    <dgm:cxn modelId="{EA5477CE-0BF9-41CE-9DCE-2D400D1880CB}" type="presOf" srcId="{85F2CC84-BEAF-4F44-AFEE-308FDA2CCDC3}" destId="{1AFF04C1-7078-427F-A340-CB429F2E683A}" srcOrd="0" destOrd="0" presId="urn:microsoft.com/office/officeart/2005/8/layout/list1"/>
    <dgm:cxn modelId="{5688C864-4037-4443-9A7A-AE1632F59454}" type="presOf" srcId="{85F2CC84-BEAF-4F44-AFEE-308FDA2CCDC3}" destId="{EE25D13D-2A0A-4952-91C4-C0B26998D32E}" srcOrd="1" destOrd="0" presId="urn:microsoft.com/office/officeart/2005/8/layout/list1"/>
    <dgm:cxn modelId="{5766ED0E-EE2F-47E5-9CA1-34EE56711E6A}" srcId="{85F2CC84-BEAF-4F44-AFEE-308FDA2CCDC3}" destId="{9C15B43E-6B78-4A15-9AFB-640343267D9E}" srcOrd="3" destOrd="0" parTransId="{71D048AF-4F37-4B48-9C2F-C2876A4E5FBA}" sibTransId="{30824AB4-A580-43F1-A4A5-45EDD9154A3B}"/>
    <dgm:cxn modelId="{2EA92997-A81F-4E0B-9FB5-346BCC40C1DC}" srcId="{85F2CC84-BEAF-4F44-AFEE-308FDA2CCDC3}" destId="{80E5A24F-196F-481D-91B4-86681DA0D2C2}" srcOrd="1" destOrd="0" parTransId="{B2737C9C-8B03-4FC2-900E-72F0C94CDA8B}" sibTransId="{6CA3AC70-8467-4DCC-BB73-73E28FB983E3}"/>
    <dgm:cxn modelId="{83FDC4C9-7950-482C-9672-C29EA345AAEB}" type="presOf" srcId="{7EEF8486-EE20-4A22-999B-D2E8A0467100}" destId="{6A9142F3-1488-403B-B52A-4FA65B90248E}" srcOrd="0" destOrd="5" presId="urn:microsoft.com/office/officeart/2005/8/layout/list1"/>
    <dgm:cxn modelId="{5C3508AA-C909-46E5-8D83-4E6C3F225FBA}" srcId="{85F2CC84-BEAF-4F44-AFEE-308FDA2CCDC3}" destId="{7EEF8486-EE20-4A22-999B-D2E8A0467100}" srcOrd="5" destOrd="0" parTransId="{DEDBBE57-121A-4597-9388-A91D771133CD}" sibTransId="{96EBE43D-42FC-4765-8765-63FFF7B5C2C8}"/>
    <dgm:cxn modelId="{C4AE64FE-9C9A-46D1-A3D6-784F46D4445F}" type="presOf" srcId="{2F24C25F-D50C-4D58-8F17-C29F64272A2A}" destId="{6A9142F3-1488-403B-B52A-4FA65B90248E}" srcOrd="0" destOrd="2" presId="urn:microsoft.com/office/officeart/2005/8/layout/list1"/>
    <dgm:cxn modelId="{9F08B8AB-5A1E-4659-9ABF-5624950FF889}" srcId="{85F2CC84-BEAF-4F44-AFEE-308FDA2CCDC3}" destId="{2F24C25F-D50C-4D58-8F17-C29F64272A2A}" srcOrd="2" destOrd="0" parTransId="{F40BFCC5-6BB9-4C4C-BACF-EB7154BF5FA7}" sibTransId="{E449195D-AF5F-42BB-8AF2-7B667CDD216D}"/>
    <dgm:cxn modelId="{0A19A1EE-E252-44E0-A6E0-FB905C70CE10}" type="presOf" srcId="{B07886DD-2F4E-43A9-8D19-3C0532BA056F}" destId="{6A9142F3-1488-403B-B52A-4FA65B90248E}" srcOrd="0" destOrd="0" presId="urn:microsoft.com/office/officeart/2005/8/layout/list1"/>
    <dgm:cxn modelId="{2F3AA265-AE62-4690-B7F1-8E152E9BE448}" type="presOf" srcId="{00958695-B9C0-465E-ADFB-E6B662D40C01}" destId="{6A9142F3-1488-403B-B52A-4FA65B90248E}" srcOrd="0" destOrd="4" presId="urn:microsoft.com/office/officeart/2005/8/layout/list1"/>
    <dgm:cxn modelId="{028EDAA6-B186-4429-B031-15ABC9E34907}" type="presParOf" srcId="{98E5B7DC-E12B-42DF-8B33-38B91A485195}" destId="{C41F79C0-9815-4F29-BD53-DD42BF7AA99C}" srcOrd="0" destOrd="0" presId="urn:microsoft.com/office/officeart/2005/8/layout/list1"/>
    <dgm:cxn modelId="{32E106A2-059F-416B-8D15-6EFE523E6503}" type="presParOf" srcId="{C41F79C0-9815-4F29-BD53-DD42BF7AA99C}" destId="{1AFF04C1-7078-427F-A340-CB429F2E683A}" srcOrd="0" destOrd="0" presId="urn:microsoft.com/office/officeart/2005/8/layout/list1"/>
    <dgm:cxn modelId="{8F0E7BB9-20ED-46BE-8AB8-125A1881A066}" type="presParOf" srcId="{C41F79C0-9815-4F29-BD53-DD42BF7AA99C}" destId="{EE25D13D-2A0A-4952-91C4-C0B26998D32E}" srcOrd="1" destOrd="0" presId="urn:microsoft.com/office/officeart/2005/8/layout/list1"/>
    <dgm:cxn modelId="{0DA3C518-39B0-4394-B1ED-881715A25D5A}" type="presParOf" srcId="{98E5B7DC-E12B-42DF-8B33-38B91A485195}" destId="{9750BF8C-6F04-497C-905E-890DE3819DD2}" srcOrd="1" destOrd="0" presId="urn:microsoft.com/office/officeart/2005/8/layout/list1"/>
    <dgm:cxn modelId="{D9FECE90-A82E-4C51-B60A-ED47D2CF167E}" type="presParOf" srcId="{98E5B7DC-E12B-42DF-8B33-38B91A485195}" destId="{6A9142F3-1488-403B-B52A-4FA65B90248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A88E25F1-00A5-4F56-A961-94B49AA8334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1800" b="0" dirty="0"/>
            <a:t>Sedimentary decay (mud, clay, or leaves)</a:t>
          </a:r>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71AF1BF4-B809-4207-B721-3E644BE8378E}">
      <dgm:prSet phldrT="[Text]" custT="1"/>
      <dgm:spPr/>
      <dgm:t>
        <a:bodyPr/>
        <a:lstStyle/>
        <a:p>
          <a:r>
            <a:rPr lang="en-US" sz="1800" b="0" dirty="0"/>
            <a:t>Foreign matter other than sediment (stones, tools, wood, or lead)</a:t>
          </a:r>
        </a:p>
      </dgm:t>
    </dgm:pt>
    <dgm:pt modelId="{E940FE15-A4A3-4427-A1B3-32166A37B04A}" type="parTrans" cxnId="{AD0CC1D2-0361-48B6-9625-17090C0972E4}">
      <dgm:prSet/>
      <dgm:spPr/>
      <dgm:t>
        <a:bodyPr/>
        <a:lstStyle/>
        <a:p>
          <a:endParaRPr lang="en-US"/>
        </a:p>
      </dgm:t>
    </dgm:pt>
    <dgm:pt modelId="{30366E8B-6CED-4F80-BDCA-A1EEEAD905FA}" type="sibTrans" cxnId="{AD0CC1D2-0361-48B6-9625-17090C0972E4}">
      <dgm:prSet/>
      <dgm:spPr/>
      <dgm:t>
        <a:bodyPr/>
        <a:lstStyle/>
        <a:p>
          <a:endParaRPr lang="en-US"/>
        </a:p>
      </dgm:t>
    </dgm:pt>
    <dgm:pt modelId="{23930297-0FE1-43FB-9ADE-6889F6110F3A}">
      <dgm:prSet phldrT="[Text]" custT="1"/>
      <dgm:spPr/>
      <dgm:t>
        <a:bodyPr/>
        <a:lstStyle/>
        <a:p>
          <a:r>
            <a:rPr lang="en-US" sz="1800" b="0" dirty="0"/>
            <a:t>Dead organisms</a:t>
          </a:r>
        </a:p>
      </dgm:t>
    </dgm:pt>
    <dgm:pt modelId="{58BBF4CE-F07C-4918-8DDE-85F77B0B2DC1}" type="parTrans" cxnId="{DFB8F6DB-8968-4BAC-BD4C-0AEE455E503B}">
      <dgm:prSet/>
      <dgm:spPr/>
      <dgm:t>
        <a:bodyPr/>
        <a:lstStyle/>
        <a:p>
          <a:endParaRPr lang="en-US"/>
        </a:p>
      </dgm:t>
    </dgm:pt>
    <dgm:pt modelId="{9EC0E78B-2D86-410F-8DA5-EC561A0A54D6}" type="sibTrans" cxnId="{DFB8F6DB-8968-4BAC-BD4C-0AEE455E503B}">
      <dgm:prSet/>
      <dgm:spPr/>
      <dgm:t>
        <a:bodyPr/>
        <a:lstStyle/>
        <a:p>
          <a:endParaRPr lang="en-US"/>
        </a:p>
      </dgm:t>
    </dgm:pt>
    <dgm:pt modelId="{FAA0339D-3D95-41EA-B4C9-7D13E24E6E7C}">
      <dgm:prSet phldrT="[Text]" custT="1"/>
      <dgm:spPr>
        <a:solidFill>
          <a:schemeClr val="accent6">
            <a:lumMod val="75000"/>
          </a:schemeClr>
        </a:solidFill>
      </dgm:spPr>
      <dgm:t>
        <a:bodyPr/>
        <a:lstStyle/>
        <a:p>
          <a:r>
            <a:rPr lang="en-US" sz="1800" b="0" dirty="0"/>
            <a:t>Decayed vegetation found chiefly in the bottom of a water main</a:t>
          </a:r>
        </a:p>
      </dgm:t>
    </dgm:pt>
    <dgm:pt modelId="{E325FBA0-309C-43F0-9585-63AA08DC4ED1}" type="parTrans" cxnId="{02C70053-3860-465C-87AC-FF869197316E}">
      <dgm:prSet/>
      <dgm:spPr/>
      <dgm:t>
        <a:bodyPr/>
        <a:lstStyle/>
        <a:p>
          <a:endParaRPr lang="en-US"/>
        </a:p>
      </dgm:t>
    </dgm:pt>
    <dgm:pt modelId="{B9ACF513-7A4E-4A80-9446-49AD04A87574}" type="sibTrans" cxnId="{02C70053-3860-465C-87AC-FF869197316E}">
      <dgm:prSet/>
      <dgm:spPr/>
      <dgm:t>
        <a:bodyPr/>
        <a:lstStyle/>
        <a:p>
          <a:endParaRPr lang="en-US"/>
        </a:p>
      </dgm:t>
    </dgm:pt>
    <dgm:pt modelId="{0E73E6B9-5FE8-4CF6-BE70-8BD592BAEEF2}">
      <dgm:prSet phldrT="[Text]" custT="1"/>
      <dgm:spPr>
        <a:solidFill>
          <a:schemeClr val="accent6">
            <a:lumMod val="50000"/>
          </a:schemeClr>
        </a:solidFill>
      </dgm:spPr>
      <dgm:t>
        <a:bodyPr/>
        <a:lstStyle/>
        <a:p>
          <a:r>
            <a:rPr lang="en-US" sz="1800" b="0" dirty="0"/>
            <a:t>Especially common in large, low-velocity portions of a system; dead-end idle flow parts of a system </a:t>
          </a:r>
        </a:p>
      </dgm:t>
    </dgm:pt>
    <dgm:pt modelId="{077F45DB-FA6C-43C6-B72F-D9B8BFBC5511}" type="parTrans" cxnId="{B8E09E03-0217-4424-90E9-1B3D59A597AC}">
      <dgm:prSet/>
      <dgm:spPr/>
      <dgm:t>
        <a:bodyPr/>
        <a:lstStyle/>
        <a:p>
          <a:endParaRPr lang="en-US"/>
        </a:p>
      </dgm:t>
    </dgm:pt>
    <dgm:pt modelId="{06BBF252-88EC-446A-94DD-050B65089120}" type="sibTrans" cxnId="{B8E09E03-0217-4424-90E9-1B3D59A597AC}">
      <dgm:prSet/>
      <dgm:spPr/>
      <dgm:t>
        <a:bodyPr/>
        <a:lstStyle/>
        <a:p>
          <a:endParaRPr lang="en-US"/>
        </a:p>
      </dgm:t>
    </dgm:pt>
    <dgm:pt modelId="{638F1682-2CEB-447A-A3BA-EF9A0624C7A6}" type="pres">
      <dgm:prSet presAssocID="{A88E25F1-00A5-4F56-A961-94B49AA8334A}" presName="linear" presStyleCnt="0">
        <dgm:presLayoutVars>
          <dgm:animLvl val="lvl"/>
          <dgm:resizeHandles val="exact"/>
        </dgm:presLayoutVars>
      </dgm:prSet>
      <dgm:spPr/>
      <dgm:t>
        <a:bodyPr/>
        <a:lstStyle/>
        <a:p>
          <a:endParaRPr lang="en-US"/>
        </a:p>
      </dgm:t>
    </dgm:pt>
    <dgm:pt modelId="{62520EF9-3D7C-4402-90B3-9C7819358AD3}" type="pres">
      <dgm:prSet presAssocID="{E9B3B3DD-70E0-4E64-BEA5-A14A25B05AE8}" presName="parentText" presStyleLbl="node1" presStyleIdx="0" presStyleCnt="5">
        <dgm:presLayoutVars>
          <dgm:chMax val="0"/>
          <dgm:bulletEnabled val="1"/>
        </dgm:presLayoutVars>
      </dgm:prSet>
      <dgm:spPr/>
      <dgm:t>
        <a:bodyPr/>
        <a:lstStyle/>
        <a:p>
          <a:endParaRPr lang="en-US"/>
        </a:p>
      </dgm:t>
    </dgm:pt>
    <dgm:pt modelId="{2F95D28A-5EDE-4709-BDE7-A83957268F53}" type="pres">
      <dgm:prSet presAssocID="{E0E67C89-21C0-4717-92D2-62595001F56C}" presName="spacer" presStyleCnt="0"/>
      <dgm:spPr/>
    </dgm:pt>
    <dgm:pt modelId="{ABE61678-A809-4154-9EC5-A232EF986578}" type="pres">
      <dgm:prSet presAssocID="{71AF1BF4-B809-4207-B721-3E644BE8378E}" presName="parentText" presStyleLbl="node1" presStyleIdx="1" presStyleCnt="5">
        <dgm:presLayoutVars>
          <dgm:chMax val="0"/>
          <dgm:bulletEnabled val="1"/>
        </dgm:presLayoutVars>
      </dgm:prSet>
      <dgm:spPr/>
      <dgm:t>
        <a:bodyPr/>
        <a:lstStyle/>
        <a:p>
          <a:endParaRPr lang="en-US"/>
        </a:p>
      </dgm:t>
    </dgm:pt>
    <dgm:pt modelId="{F0B16D17-A0AC-43EB-94F7-325A981B2166}" type="pres">
      <dgm:prSet presAssocID="{30366E8B-6CED-4F80-BDCA-A1EEEAD905FA}" presName="spacer" presStyleCnt="0"/>
      <dgm:spPr/>
    </dgm:pt>
    <dgm:pt modelId="{8AF0FB75-0A82-4237-BED6-A4D48E38E457}" type="pres">
      <dgm:prSet presAssocID="{23930297-0FE1-43FB-9ADE-6889F6110F3A}" presName="parentText" presStyleLbl="node1" presStyleIdx="2" presStyleCnt="5">
        <dgm:presLayoutVars>
          <dgm:chMax val="0"/>
          <dgm:bulletEnabled val="1"/>
        </dgm:presLayoutVars>
      </dgm:prSet>
      <dgm:spPr/>
      <dgm:t>
        <a:bodyPr/>
        <a:lstStyle/>
        <a:p>
          <a:endParaRPr lang="en-US"/>
        </a:p>
      </dgm:t>
    </dgm:pt>
    <dgm:pt modelId="{6304B134-DA4E-4A95-8CCD-46310B81CA0D}" type="pres">
      <dgm:prSet presAssocID="{9EC0E78B-2D86-410F-8DA5-EC561A0A54D6}" presName="spacer" presStyleCnt="0"/>
      <dgm:spPr/>
    </dgm:pt>
    <dgm:pt modelId="{F3E16C01-BC8F-4EA9-9CD8-80F0CC28E9D7}" type="pres">
      <dgm:prSet presAssocID="{FAA0339D-3D95-41EA-B4C9-7D13E24E6E7C}" presName="parentText" presStyleLbl="node1" presStyleIdx="3" presStyleCnt="5">
        <dgm:presLayoutVars>
          <dgm:chMax val="0"/>
          <dgm:bulletEnabled val="1"/>
        </dgm:presLayoutVars>
      </dgm:prSet>
      <dgm:spPr/>
      <dgm:t>
        <a:bodyPr/>
        <a:lstStyle/>
        <a:p>
          <a:endParaRPr lang="en-US"/>
        </a:p>
      </dgm:t>
    </dgm:pt>
    <dgm:pt modelId="{9CCE115F-1B72-4AEC-8111-E1F524BCDCF5}" type="pres">
      <dgm:prSet presAssocID="{B9ACF513-7A4E-4A80-9446-49AD04A87574}" presName="spacer" presStyleCnt="0"/>
      <dgm:spPr/>
    </dgm:pt>
    <dgm:pt modelId="{1BA948BC-2B0D-4529-8DA2-039F989DC4E0}" type="pres">
      <dgm:prSet presAssocID="{0E73E6B9-5FE8-4CF6-BE70-8BD592BAEEF2}" presName="parentText" presStyleLbl="node1" presStyleIdx="4" presStyleCnt="5">
        <dgm:presLayoutVars>
          <dgm:chMax val="0"/>
          <dgm:bulletEnabled val="1"/>
        </dgm:presLayoutVars>
      </dgm:prSet>
      <dgm:spPr/>
      <dgm:t>
        <a:bodyPr/>
        <a:lstStyle/>
        <a:p>
          <a:endParaRPr lang="en-US"/>
        </a:p>
      </dgm:t>
    </dgm:pt>
  </dgm:ptLst>
  <dgm:cxnLst>
    <dgm:cxn modelId="{02C70053-3860-465C-87AC-FF869197316E}" srcId="{A88E25F1-00A5-4F56-A961-94B49AA8334A}" destId="{FAA0339D-3D95-41EA-B4C9-7D13E24E6E7C}" srcOrd="3" destOrd="0" parTransId="{E325FBA0-309C-43F0-9585-63AA08DC4ED1}" sibTransId="{B9ACF513-7A4E-4A80-9446-49AD04A87574}"/>
    <dgm:cxn modelId="{E16F161F-EB1B-432A-8230-727026C47808}" type="presOf" srcId="{E9B3B3DD-70E0-4E64-BEA5-A14A25B05AE8}" destId="{62520EF9-3D7C-4402-90B3-9C7819358AD3}" srcOrd="0" destOrd="0" presId="urn:microsoft.com/office/officeart/2005/8/layout/vList2"/>
    <dgm:cxn modelId="{36EE5AE2-0766-42E3-8FBE-505BC9F72A68}" type="presOf" srcId="{FAA0339D-3D95-41EA-B4C9-7D13E24E6E7C}" destId="{F3E16C01-BC8F-4EA9-9CD8-80F0CC28E9D7}" srcOrd="0" destOrd="0" presId="urn:microsoft.com/office/officeart/2005/8/layout/vList2"/>
    <dgm:cxn modelId="{DFB8F6DB-8968-4BAC-BD4C-0AEE455E503B}" srcId="{A88E25F1-00A5-4F56-A961-94B49AA8334A}" destId="{23930297-0FE1-43FB-9ADE-6889F6110F3A}" srcOrd="2" destOrd="0" parTransId="{58BBF4CE-F07C-4918-8DDE-85F77B0B2DC1}" sibTransId="{9EC0E78B-2D86-410F-8DA5-EC561A0A54D6}"/>
    <dgm:cxn modelId="{B8E09E03-0217-4424-90E9-1B3D59A597AC}" srcId="{A88E25F1-00A5-4F56-A961-94B49AA8334A}" destId="{0E73E6B9-5FE8-4CF6-BE70-8BD592BAEEF2}" srcOrd="4" destOrd="0" parTransId="{077F45DB-FA6C-43C6-B72F-D9B8BFBC5511}" sibTransId="{06BBF252-88EC-446A-94DD-050B65089120}"/>
    <dgm:cxn modelId="{AFF9CC34-F0F3-43EE-AF0B-511CEA72F6C0}" srcId="{A88E25F1-00A5-4F56-A961-94B49AA8334A}" destId="{E9B3B3DD-70E0-4E64-BEA5-A14A25B05AE8}" srcOrd="0" destOrd="0" parTransId="{9F248B7F-0AE0-4B03-B545-B8BA739FE253}" sibTransId="{E0E67C89-21C0-4717-92D2-62595001F56C}"/>
    <dgm:cxn modelId="{F4E5DA9E-87DE-4F85-8165-93656E962E91}" type="presOf" srcId="{23930297-0FE1-43FB-9ADE-6889F6110F3A}" destId="{8AF0FB75-0A82-4237-BED6-A4D48E38E457}" srcOrd="0" destOrd="0" presId="urn:microsoft.com/office/officeart/2005/8/layout/vList2"/>
    <dgm:cxn modelId="{DD6AE40F-F231-45D3-A4D9-C97237C3865E}" type="presOf" srcId="{A88E25F1-00A5-4F56-A961-94B49AA8334A}" destId="{638F1682-2CEB-447A-A3BA-EF9A0624C7A6}" srcOrd="0" destOrd="0" presId="urn:microsoft.com/office/officeart/2005/8/layout/vList2"/>
    <dgm:cxn modelId="{964368AF-CADE-4522-883C-BD8E7A59CA14}" type="presOf" srcId="{0E73E6B9-5FE8-4CF6-BE70-8BD592BAEEF2}" destId="{1BA948BC-2B0D-4529-8DA2-039F989DC4E0}" srcOrd="0" destOrd="0" presId="urn:microsoft.com/office/officeart/2005/8/layout/vList2"/>
    <dgm:cxn modelId="{412BF256-1186-4EAA-8F47-DD97A9F4D580}" type="presOf" srcId="{71AF1BF4-B809-4207-B721-3E644BE8378E}" destId="{ABE61678-A809-4154-9EC5-A232EF986578}" srcOrd="0" destOrd="0" presId="urn:microsoft.com/office/officeart/2005/8/layout/vList2"/>
    <dgm:cxn modelId="{AD0CC1D2-0361-48B6-9625-17090C0972E4}" srcId="{A88E25F1-00A5-4F56-A961-94B49AA8334A}" destId="{71AF1BF4-B809-4207-B721-3E644BE8378E}" srcOrd="1" destOrd="0" parTransId="{E940FE15-A4A3-4427-A1B3-32166A37B04A}" sibTransId="{30366E8B-6CED-4F80-BDCA-A1EEEAD905FA}"/>
    <dgm:cxn modelId="{11CF0B14-740C-423F-8773-1DC4E973A9FE}" type="presParOf" srcId="{638F1682-2CEB-447A-A3BA-EF9A0624C7A6}" destId="{62520EF9-3D7C-4402-90B3-9C7819358AD3}" srcOrd="0" destOrd="0" presId="urn:microsoft.com/office/officeart/2005/8/layout/vList2"/>
    <dgm:cxn modelId="{ABEFDFBE-AFC7-486B-892C-7A6BAA1E45BE}" type="presParOf" srcId="{638F1682-2CEB-447A-A3BA-EF9A0624C7A6}" destId="{2F95D28A-5EDE-4709-BDE7-A83957268F53}" srcOrd="1" destOrd="0" presId="urn:microsoft.com/office/officeart/2005/8/layout/vList2"/>
    <dgm:cxn modelId="{0177CB68-6622-4B7F-BE45-B6FE11A6A76F}" type="presParOf" srcId="{638F1682-2CEB-447A-A3BA-EF9A0624C7A6}" destId="{ABE61678-A809-4154-9EC5-A232EF986578}" srcOrd="2" destOrd="0" presId="urn:microsoft.com/office/officeart/2005/8/layout/vList2"/>
    <dgm:cxn modelId="{261A4A71-7B55-4427-B8F2-7D8ACEAAC848}" type="presParOf" srcId="{638F1682-2CEB-447A-A3BA-EF9A0624C7A6}" destId="{F0B16D17-A0AC-43EB-94F7-325A981B2166}" srcOrd="3" destOrd="0" presId="urn:microsoft.com/office/officeart/2005/8/layout/vList2"/>
    <dgm:cxn modelId="{E09BE484-9CF5-405B-B9CD-7BAC3C5EB524}" type="presParOf" srcId="{638F1682-2CEB-447A-A3BA-EF9A0624C7A6}" destId="{8AF0FB75-0A82-4237-BED6-A4D48E38E457}" srcOrd="4" destOrd="0" presId="urn:microsoft.com/office/officeart/2005/8/layout/vList2"/>
    <dgm:cxn modelId="{8488A306-F132-426F-9AC4-91F93016AEEE}" type="presParOf" srcId="{638F1682-2CEB-447A-A3BA-EF9A0624C7A6}" destId="{6304B134-DA4E-4A95-8CCD-46310B81CA0D}" srcOrd="5" destOrd="0" presId="urn:microsoft.com/office/officeart/2005/8/layout/vList2"/>
    <dgm:cxn modelId="{B07873A4-24BF-4405-9004-A6E1BF165E45}" type="presParOf" srcId="{638F1682-2CEB-447A-A3BA-EF9A0624C7A6}" destId="{F3E16C01-BC8F-4EA9-9CD8-80F0CC28E9D7}" srcOrd="6" destOrd="0" presId="urn:microsoft.com/office/officeart/2005/8/layout/vList2"/>
    <dgm:cxn modelId="{F34B1CB1-99E8-4E40-AC8F-C3ACA80B0294}" type="presParOf" srcId="{638F1682-2CEB-447A-A3BA-EF9A0624C7A6}" destId="{9CCE115F-1B72-4AEC-8111-E1F524BCDCF5}" srcOrd="7" destOrd="0" presId="urn:microsoft.com/office/officeart/2005/8/layout/vList2"/>
    <dgm:cxn modelId="{D1BC8AB4-9543-4FEE-9F2A-434F9631352D}" type="presParOf" srcId="{638F1682-2CEB-447A-A3BA-EF9A0624C7A6}" destId="{1BA948BC-2B0D-4529-8DA2-039F989DC4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BB3F32-67C9-458E-AF67-42AA4F5A837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0D0B1B8-1EC3-46DE-8499-A2EDC816BAEA}">
      <dgm:prSet phldrT="[Text]" custT="1"/>
      <dgm:spPr/>
      <dgm:t>
        <a:bodyPr/>
        <a:lstStyle/>
        <a:p>
          <a:r>
            <a:rPr lang="en-US" sz="2000" b="0" dirty="0"/>
            <a:t>Before it can be used, most water must be processed to remove impurities</a:t>
          </a:r>
        </a:p>
      </dgm:t>
    </dgm:pt>
    <dgm:pt modelId="{43392314-63DE-49AA-95D8-C6B995B7C4A0}" type="parTrans" cxnId="{86BC20B2-FF52-4F10-B0BB-B9E777346BC5}">
      <dgm:prSet/>
      <dgm:spPr/>
      <dgm:t>
        <a:bodyPr/>
        <a:lstStyle/>
        <a:p>
          <a:endParaRPr lang="en-US"/>
        </a:p>
      </dgm:t>
    </dgm:pt>
    <dgm:pt modelId="{75128D8A-5D39-46B2-B336-33EF1C1ED580}" type="sibTrans" cxnId="{86BC20B2-FF52-4F10-B0BB-B9E777346BC5}">
      <dgm:prSet/>
      <dgm:spPr/>
      <dgm:t>
        <a:bodyPr/>
        <a:lstStyle/>
        <a:p>
          <a:endParaRPr lang="en-US"/>
        </a:p>
      </dgm:t>
    </dgm:pt>
    <dgm:pt modelId="{C4A20023-4BE1-4CA5-915F-8FCE5AFFAD57}">
      <dgm:prSet custT="1"/>
      <dgm:spPr/>
      <dgm:t>
        <a:bodyPr/>
        <a:lstStyle/>
        <a:p>
          <a:r>
            <a:rPr lang="en-US" sz="2000" b="0" dirty="0"/>
            <a:t>Most that depend on ocean water operate desalination plants and treatment plants</a:t>
          </a:r>
        </a:p>
      </dgm:t>
    </dgm:pt>
    <dgm:pt modelId="{B19A5AA9-0962-41A3-AA4D-3E21E03CAA1F}" type="parTrans" cxnId="{8CC1A61A-D20E-4396-8584-C58193A19652}">
      <dgm:prSet/>
      <dgm:spPr/>
      <dgm:t>
        <a:bodyPr/>
        <a:lstStyle/>
        <a:p>
          <a:endParaRPr lang="en-US"/>
        </a:p>
      </dgm:t>
    </dgm:pt>
    <dgm:pt modelId="{605C6281-F547-4111-9B95-B47A646C9351}" type="sibTrans" cxnId="{8CC1A61A-D20E-4396-8584-C58193A19652}">
      <dgm:prSet/>
      <dgm:spPr/>
      <dgm:t>
        <a:bodyPr/>
        <a:lstStyle/>
        <a:p>
          <a:endParaRPr lang="en-US"/>
        </a:p>
      </dgm:t>
    </dgm:pt>
    <dgm:pt modelId="{6865F74F-228C-4773-A125-8CAEE374B202}">
      <dgm:prSet custT="1"/>
      <dgm:spPr>
        <a:solidFill>
          <a:schemeClr val="accent2"/>
        </a:solidFill>
      </dgm:spPr>
      <dgm:t>
        <a:bodyPr/>
        <a:lstStyle/>
        <a:p>
          <a:r>
            <a:rPr lang="en-US" sz="2000" b="0" dirty="0"/>
            <a:t>Once water has been used in most municipalities, it enters sanitary sewer systems</a:t>
          </a:r>
        </a:p>
      </dgm:t>
    </dgm:pt>
    <dgm:pt modelId="{60DAB5AE-781F-4485-BFED-7ABC38A16731}" type="parTrans" cxnId="{0BD79887-CDF6-4DD8-97C2-CF1D34EA066C}">
      <dgm:prSet/>
      <dgm:spPr/>
      <dgm:t>
        <a:bodyPr/>
        <a:lstStyle/>
        <a:p>
          <a:endParaRPr lang="en-US"/>
        </a:p>
      </dgm:t>
    </dgm:pt>
    <dgm:pt modelId="{18F5B786-0C1D-4FA3-A9C6-D037D6FAE493}" type="sibTrans" cxnId="{0BD79887-CDF6-4DD8-97C2-CF1D34EA066C}">
      <dgm:prSet/>
      <dgm:spPr/>
      <dgm:t>
        <a:bodyPr/>
        <a:lstStyle/>
        <a:p>
          <a:endParaRPr lang="en-US"/>
        </a:p>
      </dgm:t>
    </dgm:pt>
    <dgm:pt modelId="{F5BA6781-2CBB-4738-B16D-D8EF5BB90BF1}">
      <dgm:prSet phldrT="[Text]" custT="1"/>
      <dgm:spPr/>
      <dgm:t>
        <a:bodyPr/>
        <a:lstStyle/>
        <a:p>
          <a:r>
            <a:rPr lang="en-US" sz="2000" b="0" dirty="0"/>
            <a:t>Most water purveyors operate water treatment plants</a:t>
          </a:r>
        </a:p>
      </dgm:t>
    </dgm:pt>
    <dgm:pt modelId="{395D8976-424A-4705-AC06-523327AAF904}" type="parTrans" cxnId="{0383ED26-A9F4-4F8B-AC36-B8E7A42D6FC3}">
      <dgm:prSet/>
      <dgm:spPr/>
      <dgm:t>
        <a:bodyPr/>
        <a:lstStyle/>
        <a:p>
          <a:endParaRPr lang="en-US"/>
        </a:p>
      </dgm:t>
    </dgm:pt>
    <dgm:pt modelId="{F018A2AA-CB68-46BF-8EB4-319B610417B7}" type="sibTrans" cxnId="{0383ED26-A9F4-4F8B-AC36-B8E7A42D6FC3}">
      <dgm:prSet/>
      <dgm:spPr/>
      <dgm:t>
        <a:bodyPr/>
        <a:lstStyle/>
        <a:p>
          <a:endParaRPr lang="en-US"/>
        </a:p>
      </dgm:t>
    </dgm:pt>
    <dgm:pt modelId="{CBCA0865-08A3-4CEC-AEB2-B36D0EBD2D72}" type="pres">
      <dgm:prSet presAssocID="{97BB3F32-67C9-458E-AF67-42AA4F5A8374}" presName="linear" presStyleCnt="0">
        <dgm:presLayoutVars>
          <dgm:animLvl val="lvl"/>
          <dgm:resizeHandles val="exact"/>
        </dgm:presLayoutVars>
      </dgm:prSet>
      <dgm:spPr/>
      <dgm:t>
        <a:bodyPr/>
        <a:lstStyle/>
        <a:p>
          <a:endParaRPr lang="en-US"/>
        </a:p>
      </dgm:t>
    </dgm:pt>
    <dgm:pt modelId="{5741F903-5964-4A4E-8AF0-1C130216ADEA}" type="pres">
      <dgm:prSet presAssocID="{B0D0B1B8-1EC3-46DE-8499-A2EDC816BAEA}" presName="parentText" presStyleLbl="node1" presStyleIdx="0" presStyleCnt="4">
        <dgm:presLayoutVars>
          <dgm:chMax val="0"/>
          <dgm:bulletEnabled val="1"/>
        </dgm:presLayoutVars>
      </dgm:prSet>
      <dgm:spPr/>
      <dgm:t>
        <a:bodyPr/>
        <a:lstStyle/>
        <a:p>
          <a:endParaRPr lang="en-US"/>
        </a:p>
      </dgm:t>
    </dgm:pt>
    <dgm:pt modelId="{5E4AD1FE-3341-47B9-8BD7-492972C9C348}" type="pres">
      <dgm:prSet presAssocID="{75128D8A-5D39-46B2-B336-33EF1C1ED580}" presName="spacer" presStyleCnt="0"/>
      <dgm:spPr/>
    </dgm:pt>
    <dgm:pt modelId="{82EF2051-6391-432E-85FC-4B55600F2690}" type="pres">
      <dgm:prSet presAssocID="{F5BA6781-2CBB-4738-B16D-D8EF5BB90BF1}" presName="parentText" presStyleLbl="node1" presStyleIdx="1" presStyleCnt="4">
        <dgm:presLayoutVars>
          <dgm:chMax val="0"/>
          <dgm:bulletEnabled val="1"/>
        </dgm:presLayoutVars>
      </dgm:prSet>
      <dgm:spPr/>
      <dgm:t>
        <a:bodyPr/>
        <a:lstStyle/>
        <a:p>
          <a:endParaRPr lang="en-US"/>
        </a:p>
      </dgm:t>
    </dgm:pt>
    <dgm:pt modelId="{A29D3909-FCD2-4CE9-B051-74426258CB75}" type="pres">
      <dgm:prSet presAssocID="{F018A2AA-CB68-46BF-8EB4-319B610417B7}" presName="spacer" presStyleCnt="0"/>
      <dgm:spPr/>
    </dgm:pt>
    <dgm:pt modelId="{1B1A0374-0356-4DAC-9A1E-B341427775FB}" type="pres">
      <dgm:prSet presAssocID="{C4A20023-4BE1-4CA5-915F-8FCE5AFFAD57}" presName="parentText" presStyleLbl="node1" presStyleIdx="2" presStyleCnt="4">
        <dgm:presLayoutVars>
          <dgm:chMax val="0"/>
          <dgm:bulletEnabled val="1"/>
        </dgm:presLayoutVars>
      </dgm:prSet>
      <dgm:spPr/>
      <dgm:t>
        <a:bodyPr/>
        <a:lstStyle/>
        <a:p>
          <a:endParaRPr lang="en-US"/>
        </a:p>
      </dgm:t>
    </dgm:pt>
    <dgm:pt modelId="{ABF65D72-E041-4161-95F0-C512D40A18DF}" type="pres">
      <dgm:prSet presAssocID="{605C6281-F547-4111-9B95-B47A646C9351}" presName="spacer" presStyleCnt="0"/>
      <dgm:spPr/>
    </dgm:pt>
    <dgm:pt modelId="{7D218F65-2591-49B0-9E77-6745420CEAB7}" type="pres">
      <dgm:prSet presAssocID="{6865F74F-228C-4773-A125-8CAEE374B202}" presName="parentText" presStyleLbl="node1" presStyleIdx="3" presStyleCnt="4">
        <dgm:presLayoutVars>
          <dgm:chMax val="0"/>
          <dgm:bulletEnabled val="1"/>
        </dgm:presLayoutVars>
      </dgm:prSet>
      <dgm:spPr/>
      <dgm:t>
        <a:bodyPr/>
        <a:lstStyle/>
        <a:p>
          <a:endParaRPr lang="en-US"/>
        </a:p>
      </dgm:t>
    </dgm:pt>
  </dgm:ptLst>
  <dgm:cxnLst>
    <dgm:cxn modelId="{EF353C37-4930-4C8F-A54D-373E36494599}" type="presOf" srcId="{F5BA6781-2CBB-4738-B16D-D8EF5BB90BF1}" destId="{82EF2051-6391-432E-85FC-4B55600F2690}" srcOrd="0" destOrd="0" presId="urn:microsoft.com/office/officeart/2005/8/layout/vList2"/>
    <dgm:cxn modelId="{86BC20B2-FF52-4F10-B0BB-B9E777346BC5}" srcId="{97BB3F32-67C9-458E-AF67-42AA4F5A8374}" destId="{B0D0B1B8-1EC3-46DE-8499-A2EDC816BAEA}" srcOrd="0" destOrd="0" parTransId="{43392314-63DE-49AA-95D8-C6B995B7C4A0}" sibTransId="{75128D8A-5D39-46B2-B336-33EF1C1ED580}"/>
    <dgm:cxn modelId="{E527D854-1929-4D41-ACFB-66D67F3D6EB7}" type="presOf" srcId="{6865F74F-228C-4773-A125-8CAEE374B202}" destId="{7D218F65-2591-49B0-9E77-6745420CEAB7}" srcOrd="0" destOrd="0" presId="urn:microsoft.com/office/officeart/2005/8/layout/vList2"/>
    <dgm:cxn modelId="{8CC1A61A-D20E-4396-8584-C58193A19652}" srcId="{97BB3F32-67C9-458E-AF67-42AA4F5A8374}" destId="{C4A20023-4BE1-4CA5-915F-8FCE5AFFAD57}" srcOrd="2" destOrd="0" parTransId="{B19A5AA9-0962-41A3-AA4D-3E21E03CAA1F}" sibTransId="{605C6281-F547-4111-9B95-B47A646C9351}"/>
    <dgm:cxn modelId="{0BD79887-CDF6-4DD8-97C2-CF1D34EA066C}" srcId="{97BB3F32-67C9-458E-AF67-42AA4F5A8374}" destId="{6865F74F-228C-4773-A125-8CAEE374B202}" srcOrd="3" destOrd="0" parTransId="{60DAB5AE-781F-4485-BFED-7ABC38A16731}" sibTransId="{18F5B786-0C1D-4FA3-A9C6-D037D6FAE493}"/>
    <dgm:cxn modelId="{4878347D-CA6E-4AE2-AD6B-4D66644CA7B4}" type="presOf" srcId="{97BB3F32-67C9-458E-AF67-42AA4F5A8374}" destId="{CBCA0865-08A3-4CEC-AEB2-B36D0EBD2D72}" srcOrd="0" destOrd="0" presId="urn:microsoft.com/office/officeart/2005/8/layout/vList2"/>
    <dgm:cxn modelId="{0383ED26-A9F4-4F8B-AC36-B8E7A42D6FC3}" srcId="{97BB3F32-67C9-458E-AF67-42AA4F5A8374}" destId="{F5BA6781-2CBB-4738-B16D-D8EF5BB90BF1}" srcOrd="1" destOrd="0" parTransId="{395D8976-424A-4705-AC06-523327AAF904}" sibTransId="{F018A2AA-CB68-46BF-8EB4-319B610417B7}"/>
    <dgm:cxn modelId="{9F05D2E0-3CDE-40E1-B73B-53C624F5F8D1}" type="presOf" srcId="{B0D0B1B8-1EC3-46DE-8499-A2EDC816BAEA}" destId="{5741F903-5964-4A4E-8AF0-1C130216ADEA}" srcOrd="0" destOrd="0" presId="urn:microsoft.com/office/officeart/2005/8/layout/vList2"/>
    <dgm:cxn modelId="{C55BE519-1B22-4FA4-8FC2-9A37EA190CA3}" type="presOf" srcId="{C4A20023-4BE1-4CA5-915F-8FCE5AFFAD57}" destId="{1B1A0374-0356-4DAC-9A1E-B341427775FB}" srcOrd="0" destOrd="0" presId="urn:microsoft.com/office/officeart/2005/8/layout/vList2"/>
    <dgm:cxn modelId="{05A001DE-9E47-40AA-8700-16F90F77B50C}" type="presParOf" srcId="{CBCA0865-08A3-4CEC-AEB2-B36D0EBD2D72}" destId="{5741F903-5964-4A4E-8AF0-1C130216ADEA}" srcOrd="0" destOrd="0" presId="urn:microsoft.com/office/officeart/2005/8/layout/vList2"/>
    <dgm:cxn modelId="{6DC03F5E-DBA8-46D9-860C-E4CF3762B242}" type="presParOf" srcId="{CBCA0865-08A3-4CEC-AEB2-B36D0EBD2D72}" destId="{5E4AD1FE-3341-47B9-8BD7-492972C9C348}" srcOrd="1" destOrd="0" presId="urn:microsoft.com/office/officeart/2005/8/layout/vList2"/>
    <dgm:cxn modelId="{BC264784-4A6A-438E-80CF-0A3CE267D83F}" type="presParOf" srcId="{CBCA0865-08A3-4CEC-AEB2-B36D0EBD2D72}" destId="{82EF2051-6391-432E-85FC-4B55600F2690}" srcOrd="2" destOrd="0" presId="urn:microsoft.com/office/officeart/2005/8/layout/vList2"/>
    <dgm:cxn modelId="{6677CFF6-D495-4297-9EC2-AB384C6A0588}" type="presParOf" srcId="{CBCA0865-08A3-4CEC-AEB2-B36D0EBD2D72}" destId="{A29D3909-FCD2-4CE9-B051-74426258CB75}" srcOrd="3" destOrd="0" presId="urn:microsoft.com/office/officeart/2005/8/layout/vList2"/>
    <dgm:cxn modelId="{FEAFAB68-BA2F-474D-B82D-9B2C9E101D19}" type="presParOf" srcId="{CBCA0865-08A3-4CEC-AEB2-B36D0EBD2D72}" destId="{1B1A0374-0356-4DAC-9A1E-B341427775FB}" srcOrd="4" destOrd="0" presId="urn:microsoft.com/office/officeart/2005/8/layout/vList2"/>
    <dgm:cxn modelId="{EE8344BF-5A3A-4EF8-8031-089563A93B13}" type="presParOf" srcId="{CBCA0865-08A3-4CEC-AEB2-B36D0EBD2D72}" destId="{ABF65D72-E041-4161-95F0-C512D40A18DF}" srcOrd="5" destOrd="0" presId="urn:microsoft.com/office/officeart/2005/8/layout/vList2"/>
    <dgm:cxn modelId="{32647091-406F-4FF5-8299-5DB573B28FFA}" type="presParOf" srcId="{CBCA0865-08A3-4CEC-AEB2-B36D0EBD2D72}" destId="{7D218F65-2591-49B0-9E77-6745420CEAB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A88E25F1-00A5-4F56-A961-94B49AA8334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2000" b="0" dirty="0"/>
            <a:t>Valves</a:t>
          </a:r>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71AF1BF4-B809-4207-B721-3E644BE8378E}">
      <dgm:prSet phldrT="[Text]" custT="1"/>
      <dgm:spPr/>
      <dgm:t>
        <a:bodyPr/>
        <a:lstStyle/>
        <a:p>
          <a:r>
            <a:rPr lang="en-US" sz="2000" b="0" dirty="0"/>
            <a:t>Pipes</a:t>
          </a:r>
        </a:p>
      </dgm:t>
    </dgm:pt>
    <dgm:pt modelId="{E940FE15-A4A3-4427-A1B3-32166A37B04A}" type="parTrans" cxnId="{AD0CC1D2-0361-48B6-9625-17090C0972E4}">
      <dgm:prSet/>
      <dgm:spPr/>
      <dgm:t>
        <a:bodyPr/>
        <a:lstStyle/>
        <a:p>
          <a:endParaRPr lang="en-US"/>
        </a:p>
      </dgm:t>
    </dgm:pt>
    <dgm:pt modelId="{30366E8B-6CED-4F80-BDCA-A1EEEAD905FA}" type="sibTrans" cxnId="{AD0CC1D2-0361-48B6-9625-17090C0972E4}">
      <dgm:prSet/>
      <dgm:spPr/>
      <dgm:t>
        <a:bodyPr/>
        <a:lstStyle/>
        <a:p>
          <a:endParaRPr lang="en-US"/>
        </a:p>
      </dgm:t>
    </dgm:pt>
    <dgm:pt modelId="{23930297-0FE1-43FB-9ADE-6889F6110F3A}">
      <dgm:prSet phldrT="[Text]" custT="1"/>
      <dgm:spPr>
        <a:solidFill>
          <a:schemeClr val="accent6">
            <a:lumMod val="75000"/>
          </a:schemeClr>
        </a:solidFill>
      </dgm:spPr>
      <dgm:t>
        <a:bodyPr/>
        <a:lstStyle/>
        <a:p>
          <a:r>
            <a:rPr lang="en-US" sz="2000" b="0" dirty="0"/>
            <a:t>Pumps</a:t>
          </a:r>
        </a:p>
      </dgm:t>
    </dgm:pt>
    <dgm:pt modelId="{58BBF4CE-F07C-4918-8DDE-85F77B0B2DC1}" type="parTrans" cxnId="{DFB8F6DB-8968-4BAC-BD4C-0AEE455E503B}">
      <dgm:prSet/>
      <dgm:spPr/>
      <dgm:t>
        <a:bodyPr/>
        <a:lstStyle/>
        <a:p>
          <a:endParaRPr lang="en-US"/>
        </a:p>
      </dgm:t>
    </dgm:pt>
    <dgm:pt modelId="{9EC0E78B-2D86-410F-8DA5-EC561A0A54D6}" type="sibTrans" cxnId="{DFB8F6DB-8968-4BAC-BD4C-0AEE455E503B}">
      <dgm:prSet/>
      <dgm:spPr/>
      <dgm:t>
        <a:bodyPr/>
        <a:lstStyle/>
        <a:p>
          <a:endParaRPr lang="en-US"/>
        </a:p>
      </dgm:t>
    </dgm:pt>
    <dgm:pt modelId="{2FAE4FA9-EBE4-4B99-95F1-E68CFDEC259B}">
      <dgm:prSet phldrT="[Text]" custT="1"/>
      <dgm:spPr/>
      <dgm:t>
        <a:bodyPr/>
        <a:lstStyle/>
        <a:p>
          <a:r>
            <a:rPr lang="en-US" sz="1800" dirty="0"/>
            <a:t>Closed or partially closed</a:t>
          </a:r>
          <a:endParaRPr lang="en-US" sz="1800" b="0" dirty="0"/>
        </a:p>
      </dgm:t>
    </dgm:pt>
    <dgm:pt modelId="{327FE244-0D56-4334-9DE3-54E87BDE5AD1}" type="parTrans" cxnId="{877A52BD-80BA-439D-823B-621213C0602B}">
      <dgm:prSet/>
      <dgm:spPr/>
      <dgm:t>
        <a:bodyPr/>
        <a:lstStyle/>
        <a:p>
          <a:endParaRPr lang="en-US"/>
        </a:p>
      </dgm:t>
    </dgm:pt>
    <dgm:pt modelId="{B1BC107E-21C2-4256-B29D-B16641FEF908}" type="sibTrans" cxnId="{877A52BD-80BA-439D-823B-621213C0602B}">
      <dgm:prSet/>
      <dgm:spPr/>
      <dgm:t>
        <a:bodyPr/>
        <a:lstStyle/>
        <a:p>
          <a:endParaRPr lang="en-US"/>
        </a:p>
      </dgm:t>
    </dgm:pt>
    <dgm:pt modelId="{CF0072C4-857C-4ACB-80EE-0477971D5554}">
      <dgm:prSet phldrT="[Text]" custT="1"/>
      <dgm:spPr/>
      <dgm:t>
        <a:bodyPr/>
        <a:lstStyle/>
        <a:p>
          <a:r>
            <a:rPr lang="en-US" sz="1800" dirty="0"/>
            <a:t>Leaking or broken pipe section or mains</a:t>
          </a:r>
          <a:endParaRPr lang="en-US" sz="1800" b="0" dirty="0"/>
        </a:p>
      </dgm:t>
    </dgm:pt>
    <dgm:pt modelId="{3A12180D-9454-4FB3-90E7-8E9CB9ACB336}" type="parTrans" cxnId="{EB9079E8-E5C8-4922-8AE7-159005B738B1}">
      <dgm:prSet/>
      <dgm:spPr/>
      <dgm:t>
        <a:bodyPr/>
        <a:lstStyle/>
        <a:p>
          <a:endParaRPr lang="en-US"/>
        </a:p>
      </dgm:t>
    </dgm:pt>
    <dgm:pt modelId="{C43D3E9B-EAAF-4F98-8D11-F58831223DB4}" type="sibTrans" cxnId="{EB9079E8-E5C8-4922-8AE7-159005B738B1}">
      <dgm:prSet/>
      <dgm:spPr/>
      <dgm:t>
        <a:bodyPr/>
        <a:lstStyle/>
        <a:p>
          <a:endParaRPr lang="en-US"/>
        </a:p>
      </dgm:t>
    </dgm:pt>
    <dgm:pt modelId="{9229CBF0-5F7B-4F1C-8A27-90550CC5656F}">
      <dgm:prSet phldrT="[Text]" custT="1"/>
      <dgm:spPr/>
      <dgm:t>
        <a:bodyPr/>
        <a:lstStyle/>
        <a:p>
          <a:r>
            <a:rPr lang="en-US" sz="1800" dirty="0"/>
            <a:t>Worn or damaged impellers or pressure adjustments set too low for the demand of the system</a:t>
          </a:r>
          <a:endParaRPr lang="en-US" sz="1800" b="0" dirty="0"/>
        </a:p>
      </dgm:t>
    </dgm:pt>
    <dgm:pt modelId="{00434E44-EE66-4C13-BA6E-9702134F8F58}" type="parTrans" cxnId="{D7957DF1-1118-416C-8E6D-6AD8F0004EB1}">
      <dgm:prSet/>
      <dgm:spPr/>
      <dgm:t>
        <a:bodyPr/>
        <a:lstStyle/>
        <a:p>
          <a:endParaRPr lang="en-US"/>
        </a:p>
      </dgm:t>
    </dgm:pt>
    <dgm:pt modelId="{DA492E98-5C6C-409C-A128-9C84153E0C11}" type="sibTrans" cxnId="{D7957DF1-1118-416C-8E6D-6AD8F0004EB1}">
      <dgm:prSet/>
      <dgm:spPr/>
      <dgm:t>
        <a:bodyPr/>
        <a:lstStyle/>
        <a:p>
          <a:endParaRPr lang="en-US"/>
        </a:p>
      </dgm:t>
    </dgm:pt>
    <dgm:pt modelId="{8E40C2FD-F377-478C-A418-88E84A171EF1}" type="pres">
      <dgm:prSet presAssocID="{A88E25F1-00A5-4F56-A961-94B49AA8334A}" presName="linear" presStyleCnt="0">
        <dgm:presLayoutVars>
          <dgm:dir/>
          <dgm:animLvl val="lvl"/>
          <dgm:resizeHandles val="exact"/>
        </dgm:presLayoutVars>
      </dgm:prSet>
      <dgm:spPr/>
      <dgm:t>
        <a:bodyPr/>
        <a:lstStyle/>
        <a:p>
          <a:endParaRPr lang="en-US"/>
        </a:p>
      </dgm:t>
    </dgm:pt>
    <dgm:pt modelId="{16F4810F-4005-4F6C-BC47-DE630CEC9E79}" type="pres">
      <dgm:prSet presAssocID="{E9B3B3DD-70E0-4E64-BEA5-A14A25B05AE8}" presName="parentLin" presStyleCnt="0"/>
      <dgm:spPr/>
    </dgm:pt>
    <dgm:pt modelId="{40E7DDB2-6EDE-4DC0-8557-D05228FDB2D7}" type="pres">
      <dgm:prSet presAssocID="{E9B3B3DD-70E0-4E64-BEA5-A14A25B05AE8}" presName="parentLeftMargin" presStyleLbl="node1" presStyleIdx="0" presStyleCnt="3"/>
      <dgm:spPr/>
      <dgm:t>
        <a:bodyPr/>
        <a:lstStyle/>
        <a:p>
          <a:endParaRPr lang="en-US"/>
        </a:p>
      </dgm:t>
    </dgm:pt>
    <dgm:pt modelId="{54359402-D8EE-4AC3-AC37-4EA998420065}" type="pres">
      <dgm:prSet presAssocID="{E9B3B3DD-70E0-4E64-BEA5-A14A25B05AE8}" presName="parentText" presStyleLbl="node1" presStyleIdx="0" presStyleCnt="3">
        <dgm:presLayoutVars>
          <dgm:chMax val="0"/>
          <dgm:bulletEnabled val="1"/>
        </dgm:presLayoutVars>
      </dgm:prSet>
      <dgm:spPr/>
      <dgm:t>
        <a:bodyPr/>
        <a:lstStyle/>
        <a:p>
          <a:endParaRPr lang="en-US"/>
        </a:p>
      </dgm:t>
    </dgm:pt>
    <dgm:pt modelId="{950D2DC3-5AF8-484E-AACB-18FFE338D742}" type="pres">
      <dgm:prSet presAssocID="{E9B3B3DD-70E0-4E64-BEA5-A14A25B05AE8}" presName="negativeSpace" presStyleCnt="0"/>
      <dgm:spPr/>
    </dgm:pt>
    <dgm:pt modelId="{F3045457-E2A5-492E-B561-4D5CB2E7F5F6}" type="pres">
      <dgm:prSet presAssocID="{E9B3B3DD-70E0-4E64-BEA5-A14A25B05AE8}" presName="childText" presStyleLbl="conFgAcc1" presStyleIdx="0" presStyleCnt="3">
        <dgm:presLayoutVars>
          <dgm:bulletEnabled val="1"/>
        </dgm:presLayoutVars>
      </dgm:prSet>
      <dgm:spPr/>
      <dgm:t>
        <a:bodyPr/>
        <a:lstStyle/>
        <a:p>
          <a:endParaRPr lang="en-US"/>
        </a:p>
      </dgm:t>
    </dgm:pt>
    <dgm:pt modelId="{A64BB3CE-34C8-4964-86B6-04F763237D71}" type="pres">
      <dgm:prSet presAssocID="{E0E67C89-21C0-4717-92D2-62595001F56C}" presName="spaceBetweenRectangles" presStyleCnt="0"/>
      <dgm:spPr/>
    </dgm:pt>
    <dgm:pt modelId="{33FFF7D6-9F2F-4419-8E9C-661A4F1336C8}" type="pres">
      <dgm:prSet presAssocID="{71AF1BF4-B809-4207-B721-3E644BE8378E}" presName="parentLin" presStyleCnt="0"/>
      <dgm:spPr/>
    </dgm:pt>
    <dgm:pt modelId="{C56212BD-0652-4270-92F1-28E5913F2769}" type="pres">
      <dgm:prSet presAssocID="{71AF1BF4-B809-4207-B721-3E644BE8378E}" presName="parentLeftMargin" presStyleLbl="node1" presStyleIdx="0" presStyleCnt="3"/>
      <dgm:spPr/>
      <dgm:t>
        <a:bodyPr/>
        <a:lstStyle/>
        <a:p>
          <a:endParaRPr lang="en-US"/>
        </a:p>
      </dgm:t>
    </dgm:pt>
    <dgm:pt modelId="{08C8AAA9-DE54-419C-969A-0E4AADCCC258}" type="pres">
      <dgm:prSet presAssocID="{71AF1BF4-B809-4207-B721-3E644BE8378E}" presName="parentText" presStyleLbl="node1" presStyleIdx="1" presStyleCnt="3">
        <dgm:presLayoutVars>
          <dgm:chMax val="0"/>
          <dgm:bulletEnabled val="1"/>
        </dgm:presLayoutVars>
      </dgm:prSet>
      <dgm:spPr/>
      <dgm:t>
        <a:bodyPr/>
        <a:lstStyle/>
        <a:p>
          <a:endParaRPr lang="en-US"/>
        </a:p>
      </dgm:t>
    </dgm:pt>
    <dgm:pt modelId="{36F80ECA-41F6-47B1-AF4F-076E9086DA56}" type="pres">
      <dgm:prSet presAssocID="{71AF1BF4-B809-4207-B721-3E644BE8378E}" presName="negativeSpace" presStyleCnt="0"/>
      <dgm:spPr/>
    </dgm:pt>
    <dgm:pt modelId="{31B41C66-DBF2-4308-A02C-BDD6E014A464}" type="pres">
      <dgm:prSet presAssocID="{71AF1BF4-B809-4207-B721-3E644BE8378E}" presName="childText" presStyleLbl="conFgAcc1" presStyleIdx="1" presStyleCnt="3">
        <dgm:presLayoutVars>
          <dgm:bulletEnabled val="1"/>
        </dgm:presLayoutVars>
      </dgm:prSet>
      <dgm:spPr/>
      <dgm:t>
        <a:bodyPr/>
        <a:lstStyle/>
        <a:p>
          <a:endParaRPr lang="en-US"/>
        </a:p>
      </dgm:t>
    </dgm:pt>
    <dgm:pt modelId="{0CC68395-3CFB-4DB7-9D77-3B678A49148A}" type="pres">
      <dgm:prSet presAssocID="{30366E8B-6CED-4F80-BDCA-A1EEEAD905FA}" presName="spaceBetweenRectangles" presStyleCnt="0"/>
      <dgm:spPr/>
    </dgm:pt>
    <dgm:pt modelId="{28E3E4BF-FEA0-4B6D-9D51-6AD9AE59CBE0}" type="pres">
      <dgm:prSet presAssocID="{23930297-0FE1-43FB-9ADE-6889F6110F3A}" presName="parentLin" presStyleCnt="0"/>
      <dgm:spPr/>
    </dgm:pt>
    <dgm:pt modelId="{2CAAF076-0190-4B2B-9903-41580DA62DE1}" type="pres">
      <dgm:prSet presAssocID="{23930297-0FE1-43FB-9ADE-6889F6110F3A}" presName="parentLeftMargin" presStyleLbl="node1" presStyleIdx="1" presStyleCnt="3"/>
      <dgm:spPr/>
      <dgm:t>
        <a:bodyPr/>
        <a:lstStyle/>
        <a:p>
          <a:endParaRPr lang="en-US"/>
        </a:p>
      </dgm:t>
    </dgm:pt>
    <dgm:pt modelId="{EAB1764E-9DDD-4D3F-97DF-2A297613109F}" type="pres">
      <dgm:prSet presAssocID="{23930297-0FE1-43FB-9ADE-6889F6110F3A}" presName="parentText" presStyleLbl="node1" presStyleIdx="2" presStyleCnt="3">
        <dgm:presLayoutVars>
          <dgm:chMax val="0"/>
          <dgm:bulletEnabled val="1"/>
        </dgm:presLayoutVars>
      </dgm:prSet>
      <dgm:spPr/>
      <dgm:t>
        <a:bodyPr/>
        <a:lstStyle/>
        <a:p>
          <a:endParaRPr lang="en-US"/>
        </a:p>
      </dgm:t>
    </dgm:pt>
    <dgm:pt modelId="{DF3AFCF9-ECBF-4058-9070-8E7190EFFAC4}" type="pres">
      <dgm:prSet presAssocID="{23930297-0FE1-43FB-9ADE-6889F6110F3A}" presName="negativeSpace" presStyleCnt="0"/>
      <dgm:spPr/>
    </dgm:pt>
    <dgm:pt modelId="{27A38842-1024-434A-B7EB-42712E41A299}" type="pres">
      <dgm:prSet presAssocID="{23930297-0FE1-43FB-9ADE-6889F6110F3A}" presName="childText" presStyleLbl="conFgAcc1" presStyleIdx="2" presStyleCnt="3">
        <dgm:presLayoutVars>
          <dgm:bulletEnabled val="1"/>
        </dgm:presLayoutVars>
      </dgm:prSet>
      <dgm:spPr/>
      <dgm:t>
        <a:bodyPr/>
        <a:lstStyle/>
        <a:p>
          <a:endParaRPr lang="en-US"/>
        </a:p>
      </dgm:t>
    </dgm:pt>
  </dgm:ptLst>
  <dgm:cxnLst>
    <dgm:cxn modelId="{406D7FD2-D099-4BD0-8866-1D9A7AB7F529}" type="presOf" srcId="{E9B3B3DD-70E0-4E64-BEA5-A14A25B05AE8}" destId="{40E7DDB2-6EDE-4DC0-8557-D05228FDB2D7}" srcOrd="0" destOrd="0" presId="urn:microsoft.com/office/officeart/2005/8/layout/list1"/>
    <dgm:cxn modelId="{95055DA3-6363-4C3D-9173-398FFD71155A}" type="presOf" srcId="{23930297-0FE1-43FB-9ADE-6889F6110F3A}" destId="{EAB1764E-9DDD-4D3F-97DF-2A297613109F}" srcOrd="1" destOrd="0" presId="urn:microsoft.com/office/officeart/2005/8/layout/list1"/>
    <dgm:cxn modelId="{A665A6EB-EACB-4D67-99E7-37191A4410D4}" type="presOf" srcId="{23930297-0FE1-43FB-9ADE-6889F6110F3A}" destId="{2CAAF076-0190-4B2B-9903-41580DA62DE1}" srcOrd="0" destOrd="0" presId="urn:microsoft.com/office/officeart/2005/8/layout/list1"/>
    <dgm:cxn modelId="{DFB8F6DB-8968-4BAC-BD4C-0AEE455E503B}" srcId="{A88E25F1-00A5-4F56-A961-94B49AA8334A}" destId="{23930297-0FE1-43FB-9ADE-6889F6110F3A}" srcOrd="2" destOrd="0" parTransId="{58BBF4CE-F07C-4918-8DDE-85F77B0B2DC1}" sibTransId="{9EC0E78B-2D86-410F-8DA5-EC561A0A54D6}"/>
    <dgm:cxn modelId="{651F57B8-5790-4F64-977F-2256647EF8DD}" type="presOf" srcId="{CF0072C4-857C-4ACB-80EE-0477971D5554}" destId="{31B41C66-DBF2-4308-A02C-BDD6E014A464}" srcOrd="0" destOrd="0" presId="urn:microsoft.com/office/officeart/2005/8/layout/list1"/>
    <dgm:cxn modelId="{AFF9CC34-F0F3-43EE-AF0B-511CEA72F6C0}" srcId="{A88E25F1-00A5-4F56-A961-94B49AA8334A}" destId="{E9B3B3DD-70E0-4E64-BEA5-A14A25B05AE8}" srcOrd="0" destOrd="0" parTransId="{9F248B7F-0AE0-4B03-B545-B8BA739FE253}" sibTransId="{E0E67C89-21C0-4717-92D2-62595001F56C}"/>
    <dgm:cxn modelId="{E4D8BC97-27A8-4567-920E-8A7569E8FE3A}" type="presOf" srcId="{71AF1BF4-B809-4207-B721-3E644BE8378E}" destId="{08C8AAA9-DE54-419C-969A-0E4AADCCC258}" srcOrd="1" destOrd="0" presId="urn:microsoft.com/office/officeart/2005/8/layout/list1"/>
    <dgm:cxn modelId="{EB9079E8-E5C8-4922-8AE7-159005B738B1}" srcId="{71AF1BF4-B809-4207-B721-3E644BE8378E}" destId="{CF0072C4-857C-4ACB-80EE-0477971D5554}" srcOrd="0" destOrd="0" parTransId="{3A12180D-9454-4FB3-90E7-8E9CB9ACB336}" sibTransId="{C43D3E9B-EAAF-4F98-8D11-F58831223DB4}"/>
    <dgm:cxn modelId="{AA1A52C1-8993-4101-B951-E3586BE644E6}" type="presOf" srcId="{9229CBF0-5F7B-4F1C-8A27-90550CC5656F}" destId="{27A38842-1024-434A-B7EB-42712E41A299}" srcOrd="0" destOrd="0" presId="urn:microsoft.com/office/officeart/2005/8/layout/list1"/>
    <dgm:cxn modelId="{8861758C-7693-4689-B3E3-38E9578F2805}" type="presOf" srcId="{A88E25F1-00A5-4F56-A961-94B49AA8334A}" destId="{8E40C2FD-F377-478C-A418-88E84A171EF1}" srcOrd="0" destOrd="0" presId="urn:microsoft.com/office/officeart/2005/8/layout/list1"/>
    <dgm:cxn modelId="{2646713E-5236-444F-8E63-5C62CE9E5B43}" type="presOf" srcId="{E9B3B3DD-70E0-4E64-BEA5-A14A25B05AE8}" destId="{54359402-D8EE-4AC3-AC37-4EA998420065}" srcOrd="1" destOrd="0" presId="urn:microsoft.com/office/officeart/2005/8/layout/list1"/>
    <dgm:cxn modelId="{D7957DF1-1118-416C-8E6D-6AD8F0004EB1}" srcId="{23930297-0FE1-43FB-9ADE-6889F6110F3A}" destId="{9229CBF0-5F7B-4F1C-8A27-90550CC5656F}" srcOrd="0" destOrd="0" parTransId="{00434E44-EE66-4C13-BA6E-9702134F8F58}" sibTransId="{DA492E98-5C6C-409C-A128-9C84153E0C11}"/>
    <dgm:cxn modelId="{8FF0F7EC-E458-4E30-827D-613E4D8F2241}" type="presOf" srcId="{71AF1BF4-B809-4207-B721-3E644BE8378E}" destId="{C56212BD-0652-4270-92F1-28E5913F2769}" srcOrd="0" destOrd="0" presId="urn:microsoft.com/office/officeart/2005/8/layout/list1"/>
    <dgm:cxn modelId="{877A52BD-80BA-439D-823B-621213C0602B}" srcId="{E9B3B3DD-70E0-4E64-BEA5-A14A25B05AE8}" destId="{2FAE4FA9-EBE4-4B99-95F1-E68CFDEC259B}" srcOrd="0" destOrd="0" parTransId="{327FE244-0D56-4334-9DE3-54E87BDE5AD1}" sibTransId="{B1BC107E-21C2-4256-B29D-B16641FEF908}"/>
    <dgm:cxn modelId="{AD0CC1D2-0361-48B6-9625-17090C0972E4}" srcId="{A88E25F1-00A5-4F56-A961-94B49AA8334A}" destId="{71AF1BF4-B809-4207-B721-3E644BE8378E}" srcOrd="1" destOrd="0" parTransId="{E940FE15-A4A3-4427-A1B3-32166A37B04A}" sibTransId="{30366E8B-6CED-4F80-BDCA-A1EEEAD905FA}"/>
    <dgm:cxn modelId="{29D50989-DECD-4F18-A5D1-575220B2BE9E}" type="presOf" srcId="{2FAE4FA9-EBE4-4B99-95F1-E68CFDEC259B}" destId="{F3045457-E2A5-492E-B561-4D5CB2E7F5F6}" srcOrd="0" destOrd="0" presId="urn:microsoft.com/office/officeart/2005/8/layout/list1"/>
    <dgm:cxn modelId="{315537CA-3CD3-4983-8439-E96383EB2FCC}" type="presParOf" srcId="{8E40C2FD-F377-478C-A418-88E84A171EF1}" destId="{16F4810F-4005-4F6C-BC47-DE630CEC9E79}" srcOrd="0" destOrd="0" presId="urn:microsoft.com/office/officeart/2005/8/layout/list1"/>
    <dgm:cxn modelId="{9B27A40A-2CDB-4429-B5FD-F4F0C11998E1}" type="presParOf" srcId="{16F4810F-4005-4F6C-BC47-DE630CEC9E79}" destId="{40E7DDB2-6EDE-4DC0-8557-D05228FDB2D7}" srcOrd="0" destOrd="0" presId="urn:microsoft.com/office/officeart/2005/8/layout/list1"/>
    <dgm:cxn modelId="{4A62D64C-67A3-4E8D-93AE-11021761B75B}" type="presParOf" srcId="{16F4810F-4005-4F6C-BC47-DE630CEC9E79}" destId="{54359402-D8EE-4AC3-AC37-4EA998420065}" srcOrd="1" destOrd="0" presId="urn:microsoft.com/office/officeart/2005/8/layout/list1"/>
    <dgm:cxn modelId="{7DC386E2-39CD-487C-A5AE-17C28976CB42}" type="presParOf" srcId="{8E40C2FD-F377-478C-A418-88E84A171EF1}" destId="{950D2DC3-5AF8-484E-AACB-18FFE338D742}" srcOrd="1" destOrd="0" presId="urn:microsoft.com/office/officeart/2005/8/layout/list1"/>
    <dgm:cxn modelId="{4F2DA625-C863-49DB-BF48-83F0F8441139}" type="presParOf" srcId="{8E40C2FD-F377-478C-A418-88E84A171EF1}" destId="{F3045457-E2A5-492E-B561-4D5CB2E7F5F6}" srcOrd="2" destOrd="0" presId="urn:microsoft.com/office/officeart/2005/8/layout/list1"/>
    <dgm:cxn modelId="{CB3ED90F-D0C6-4401-8315-BF46DB558677}" type="presParOf" srcId="{8E40C2FD-F377-478C-A418-88E84A171EF1}" destId="{A64BB3CE-34C8-4964-86B6-04F763237D71}" srcOrd="3" destOrd="0" presId="urn:microsoft.com/office/officeart/2005/8/layout/list1"/>
    <dgm:cxn modelId="{0588ED2E-C3A8-4A33-BBB1-0D53B3EC4202}" type="presParOf" srcId="{8E40C2FD-F377-478C-A418-88E84A171EF1}" destId="{33FFF7D6-9F2F-4419-8E9C-661A4F1336C8}" srcOrd="4" destOrd="0" presId="urn:microsoft.com/office/officeart/2005/8/layout/list1"/>
    <dgm:cxn modelId="{44FA76DF-F4D0-43F1-881C-D7BAD2ADDC61}" type="presParOf" srcId="{33FFF7D6-9F2F-4419-8E9C-661A4F1336C8}" destId="{C56212BD-0652-4270-92F1-28E5913F2769}" srcOrd="0" destOrd="0" presId="urn:microsoft.com/office/officeart/2005/8/layout/list1"/>
    <dgm:cxn modelId="{0AA9CDF0-EE07-46AA-A308-72332EAED0F5}" type="presParOf" srcId="{33FFF7D6-9F2F-4419-8E9C-661A4F1336C8}" destId="{08C8AAA9-DE54-419C-969A-0E4AADCCC258}" srcOrd="1" destOrd="0" presId="urn:microsoft.com/office/officeart/2005/8/layout/list1"/>
    <dgm:cxn modelId="{FD60C02B-FDF9-49CB-A8BD-2CF5E184252A}" type="presParOf" srcId="{8E40C2FD-F377-478C-A418-88E84A171EF1}" destId="{36F80ECA-41F6-47B1-AF4F-076E9086DA56}" srcOrd="5" destOrd="0" presId="urn:microsoft.com/office/officeart/2005/8/layout/list1"/>
    <dgm:cxn modelId="{184EF75B-FF72-4E3E-8775-B95B4105A971}" type="presParOf" srcId="{8E40C2FD-F377-478C-A418-88E84A171EF1}" destId="{31B41C66-DBF2-4308-A02C-BDD6E014A464}" srcOrd="6" destOrd="0" presId="urn:microsoft.com/office/officeart/2005/8/layout/list1"/>
    <dgm:cxn modelId="{9C75BBF7-4351-475E-B8D7-AB6B1EBDDB24}" type="presParOf" srcId="{8E40C2FD-F377-478C-A418-88E84A171EF1}" destId="{0CC68395-3CFB-4DB7-9D77-3B678A49148A}" srcOrd="7" destOrd="0" presId="urn:microsoft.com/office/officeart/2005/8/layout/list1"/>
    <dgm:cxn modelId="{6E6F1967-156F-42FB-90EF-3CA08719D194}" type="presParOf" srcId="{8E40C2FD-F377-478C-A418-88E84A171EF1}" destId="{28E3E4BF-FEA0-4B6D-9D51-6AD9AE59CBE0}" srcOrd="8" destOrd="0" presId="urn:microsoft.com/office/officeart/2005/8/layout/list1"/>
    <dgm:cxn modelId="{EB2D54E4-DF4A-4435-A7DA-2C47691F1C82}" type="presParOf" srcId="{28E3E4BF-FEA0-4B6D-9D51-6AD9AE59CBE0}" destId="{2CAAF076-0190-4B2B-9903-41580DA62DE1}" srcOrd="0" destOrd="0" presId="urn:microsoft.com/office/officeart/2005/8/layout/list1"/>
    <dgm:cxn modelId="{CBA59C6B-B3C9-4949-9CF3-AE47C93221CB}" type="presParOf" srcId="{28E3E4BF-FEA0-4B6D-9D51-6AD9AE59CBE0}" destId="{EAB1764E-9DDD-4D3F-97DF-2A297613109F}" srcOrd="1" destOrd="0" presId="urn:microsoft.com/office/officeart/2005/8/layout/list1"/>
    <dgm:cxn modelId="{98AAE533-144B-414E-B701-AE038AE86BE7}" type="presParOf" srcId="{8E40C2FD-F377-478C-A418-88E84A171EF1}" destId="{DF3AFCF9-ECBF-4058-9070-8E7190EFFAC4}" srcOrd="9" destOrd="0" presId="urn:microsoft.com/office/officeart/2005/8/layout/list1"/>
    <dgm:cxn modelId="{ED0E2834-53BC-4847-B5EA-49B55307B389}" type="presParOf" srcId="{8E40C2FD-F377-478C-A418-88E84A171EF1}" destId="{27A38842-1024-434A-B7EB-42712E41A2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A88E25F1-00A5-4F56-A961-94B49AA8334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1800" b="0" dirty="0"/>
            <a:t>Foreign matter other than deposits</a:t>
          </a:r>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6A64EAFE-2AB9-4E64-877C-A26B7B7CF8B7}">
      <dgm:prSet phldrT="[Text]" custT="1"/>
      <dgm:spPr/>
      <dgm:t>
        <a:bodyPr/>
        <a:lstStyle/>
        <a:p>
          <a:r>
            <a:rPr lang="en-US" sz="1800" b="0" dirty="0"/>
            <a:t>Chunks of lead (from ball and spigot joints)</a:t>
          </a:r>
        </a:p>
      </dgm:t>
    </dgm:pt>
    <dgm:pt modelId="{54943AB5-6D83-4A0F-B67B-6BE51AA24920}" type="parTrans" cxnId="{206DC95B-F1AC-46F8-A871-F08266F517B5}">
      <dgm:prSet/>
      <dgm:spPr/>
      <dgm:t>
        <a:bodyPr/>
        <a:lstStyle/>
        <a:p>
          <a:endParaRPr lang="en-US"/>
        </a:p>
      </dgm:t>
    </dgm:pt>
    <dgm:pt modelId="{12CF0ECD-359F-435A-A180-B9A0B51F73F5}" type="sibTrans" cxnId="{206DC95B-F1AC-46F8-A871-F08266F517B5}">
      <dgm:prSet/>
      <dgm:spPr/>
      <dgm:t>
        <a:bodyPr/>
        <a:lstStyle/>
        <a:p>
          <a:endParaRPr lang="en-US"/>
        </a:p>
      </dgm:t>
    </dgm:pt>
    <dgm:pt modelId="{36110915-7673-4FF7-B1D3-BA0097F0A479}">
      <dgm:prSet custT="1"/>
      <dgm:spPr>
        <a:solidFill>
          <a:schemeClr val="accent6">
            <a:lumMod val="75000"/>
          </a:schemeClr>
        </a:solidFill>
      </dgm:spPr>
      <dgm:t>
        <a:bodyPr/>
        <a:lstStyle/>
        <a:p>
          <a:r>
            <a:rPr lang="en-US" sz="1800" b="0" dirty="0"/>
            <a:t>Increased friction loss</a:t>
          </a:r>
        </a:p>
      </dgm:t>
    </dgm:pt>
    <dgm:pt modelId="{AF8AA575-D63D-41E7-A41A-E96C0EF10040}" type="parTrans" cxnId="{C8244F8B-D517-46FA-9D40-2BE059943572}">
      <dgm:prSet/>
      <dgm:spPr/>
      <dgm:t>
        <a:bodyPr/>
        <a:lstStyle/>
        <a:p>
          <a:endParaRPr lang="en-US"/>
        </a:p>
      </dgm:t>
    </dgm:pt>
    <dgm:pt modelId="{EB1F0034-4059-4838-B21B-D0B781FF5A24}" type="sibTrans" cxnId="{C8244F8B-D517-46FA-9D40-2BE059943572}">
      <dgm:prSet/>
      <dgm:spPr/>
      <dgm:t>
        <a:bodyPr/>
        <a:lstStyle/>
        <a:p>
          <a:endParaRPr lang="en-US"/>
        </a:p>
      </dgm:t>
    </dgm:pt>
    <dgm:pt modelId="{69874E66-A475-4BC9-84AE-A1F9FDBB1169}">
      <dgm:prSet phldrT="[Text]" custT="1"/>
      <dgm:spPr/>
      <dgm:t>
        <a:bodyPr/>
        <a:lstStyle/>
        <a:p>
          <a:r>
            <a:rPr lang="en-US" sz="1800" b="0" dirty="0"/>
            <a:t>Boards</a:t>
          </a:r>
        </a:p>
      </dgm:t>
    </dgm:pt>
    <dgm:pt modelId="{E5AC53D4-5591-4233-8471-0C2642F67C0F}" type="parTrans" cxnId="{CC31C608-5125-44C4-AC27-810BE20226E1}">
      <dgm:prSet/>
      <dgm:spPr/>
      <dgm:t>
        <a:bodyPr/>
        <a:lstStyle/>
        <a:p>
          <a:endParaRPr lang="en-US"/>
        </a:p>
      </dgm:t>
    </dgm:pt>
    <dgm:pt modelId="{274FFD4A-A7A0-476C-8705-745682804775}" type="sibTrans" cxnId="{CC31C608-5125-44C4-AC27-810BE20226E1}">
      <dgm:prSet/>
      <dgm:spPr/>
      <dgm:t>
        <a:bodyPr/>
        <a:lstStyle/>
        <a:p>
          <a:endParaRPr lang="en-US"/>
        </a:p>
      </dgm:t>
    </dgm:pt>
    <dgm:pt modelId="{78962E95-889E-4141-80EE-D5FBD7236362}">
      <dgm:prSet phldrT="[Text]" custT="1"/>
      <dgm:spPr/>
      <dgm:t>
        <a:bodyPr/>
        <a:lstStyle/>
        <a:p>
          <a:r>
            <a:rPr lang="en-US" sz="1800" b="0" dirty="0"/>
            <a:t>Crowbars</a:t>
          </a:r>
        </a:p>
      </dgm:t>
    </dgm:pt>
    <dgm:pt modelId="{3CA9FB55-3B95-4059-AFAF-1B6A082C4894}" type="parTrans" cxnId="{994F300E-A214-4290-84B2-35651681C4F8}">
      <dgm:prSet/>
      <dgm:spPr/>
      <dgm:t>
        <a:bodyPr/>
        <a:lstStyle/>
        <a:p>
          <a:endParaRPr lang="en-US"/>
        </a:p>
      </dgm:t>
    </dgm:pt>
    <dgm:pt modelId="{2557E025-99A0-4B6B-98F7-2B5B5222F304}" type="sibTrans" cxnId="{994F300E-A214-4290-84B2-35651681C4F8}">
      <dgm:prSet/>
      <dgm:spPr/>
      <dgm:t>
        <a:bodyPr/>
        <a:lstStyle/>
        <a:p>
          <a:endParaRPr lang="en-US"/>
        </a:p>
      </dgm:t>
    </dgm:pt>
    <dgm:pt modelId="{BA443BE0-A856-4FDC-B361-F38B70A42F0B}">
      <dgm:prSet phldrT="[Text]" custT="1"/>
      <dgm:spPr/>
      <dgm:t>
        <a:bodyPr/>
        <a:lstStyle/>
        <a:p>
          <a:r>
            <a:rPr lang="en-US" sz="1800" b="0" dirty="0"/>
            <a:t>Tool handles</a:t>
          </a:r>
        </a:p>
      </dgm:t>
    </dgm:pt>
    <dgm:pt modelId="{3A7576C7-C6E0-468E-8D7B-AEB69101A7EA}" type="parTrans" cxnId="{08AE135B-32B6-4CF1-B567-9212BB33E552}">
      <dgm:prSet/>
      <dgm:spPr/>
      <dgm:t>
        <a:bodyPr/>
        <a:lstStyle/>
        <a:p>
          <a:endParaRPr lang="en-US"/>
        </a:p>
      </dgm:t>
    </dgm:pt>
    <dgm:pt modelId="{D446713B-3FFF-47B4-9929-5E7965DCAF4A}" type="sibTrans" cxnId="{08AE135B-32B6-4CF1-B567-9212BB33E552}">
      <dgm:prSet/>
      <dgm:spPr/>
      <dgm:t>
        <a:bodyPr/>
        <a:lstStyle/>
        <a:p>
          <a:endParaRPr lang="en-US"/>
        </a:p>
      </dgm:t>
    </dgm:pt>
    <dgm:pt modelId="{ED11C946-0276-4706-81A4-9CDF3CD4CFF6}">
      <dgm:prSet phldrT="[Text]" custT="1"/>
      <dgm:spPr/>
      <dgm:t>
        <a:bodyPr/>
        <a:lstStyle/>
        <a:p>
          <a:r>
            <a:rPr lang="en-US" sz="1800" b="0" dirty="0"/>
            <a:t>Stones</a:t>
          </a:r>
        </a:p>
      </dgm:t>
    </dgm:pt>
    <dgm:pt modelId="{ED180F86-BA6A-4C8B-82AD-DC2F8CDB209F}" type="parTrans" cxnId="{285EAE8C-350B-4D0E-B588-2F0F4C58F746}">
      <dgm:prSet/>
      <dgm:spPr/>
      <dgm:t>
        <a:bodyPr/>
        <a:lstStyle/>
        <a:p>
          <a:endParaRPr lang="en-US"/>
        </a:p>
      </dgm:t>
    </dgm:pt>
    <dgm:pt modelId="{907CCD7A-476F-4B77-93E6-4D2261114889}" type="sibTrans" cxnId="{285EAE8C-350B-4D0E-B588-2F0F4C58F746}">
      <dgm:prSet/>
      <dgm:spPr/>
      <dgm:t>
        <a:bodyPr/>
        <a:lstStyle/>
        <a:p>
          <a:endParaRPr lang="en-US"/>
        </a:p>
      </dgm:t>
    </dgm:pt>
    <dgm:pt modelId="{3208A745-1EB7-4C77-AE80-AED5FE94ABE4}">
      <dgm:prSet phldrT="[Text]" custT="1"/>
      <dgm:spPr/>
      <dgm:t>
        <a:bodyPr/>
        <a:lstStyle/>
        <a:p>
          <a:r>
            <a:rPr lang="en-US" sz="1800" b="0" dirty="0"/>
            <a:t>Other materials </a:t>
          </a:r>
        </a:p>
      </dgm:t>
    </dgm:pt>
    <dgm:pt modelId="{8F89713E-F8C9-4A39-9FAF-C00CD77A3CFD}" type="parTrans" cxnId="{13FD4BED-2BAC-40E7-B07E-E7A77340EE23}">
      <dgm:prSet/>
      <dgm:spPr/>
      <dgm:t>
        <a:bodyPr/>
        <a:lstStyle/>
        <a:p>
          <a:endParaRPr lang="en-US"/>
        </a:p>
      </dgm:t>
    </dgm:pt>
    <dgm:pt modelId="{5654D73E-61EE-44EB-96B2-3718DFC0BDB6}" type="sibTrans" cxnId="{13FD4BED-2BAC-40E7-B07E-E7A77340EE23}">
      <dgm:prSet/>
      <dgm:spPr/>
      <dgm:t>
        <a:bodyPr/>
        <a:lstStyle/>
        <a:p>
          <a:endParaRPr lang="en-US"/>
        </a:p>
      </dgm:t>
    </dgm:pt>
    <dgm:pt modelId="{6BBF4F67-01B5-46BC-AD2A-9209CDFCE2C5}">
      <dgm:prSet custT="1"/>
      <dgm:spPr/>
      <dgm:t>
        <a:bodyPr/>
        <a:lstStyle/>
        <a:p>
          <a:r>
            <a:rPr lang="en-US" sz="1800" b="0" dirty="0"/>
            <a:t>Combination of encrustation, sedimentation, partially closed or closed valves, and foreign matter will result in increased friction loss</a:t>
          </a:r>
        </a:p>
      </dgm:t>
    </dgm:pt>
    <dgm:pt modelId="{DD534FF6-1DDA-439B-8371-2D40B5110ADF}" type="parTrans" cxnId="{E4A11934-2220-4A37-907A-03ED0934F893}">
      <dgm:prSet/>
      <dgm:spPr/>
      <dgm:t>
        <a:bodyPr/>
        <a:lstStyle/>
        <a:p>
          <a:endParaRPr lang="en-US"/>
        </a:p>
      </dgm:t>
    </dgm:pt>
    <dgm:pt modelId="{95381816-5BE4-4D41-B7A3-93FB0FF8E9C8}" type="sibTrans" cxnId="{E4A11934-2220-4A37-907A-03ED0934F893}">
      <dgm:prSet/>
      <dgm:spPr/>
      <dgm:t>
        <a:bodyPr/>
        <a:lstStyle/>
        <a:p>
          <a:endParaRPr lang="en-US"/>
        </a:p>
      </dgm:t>
    </dgm:pt>
    <dgm:pt modelId="{8E40C2FD-F377-478C-A418-88E84A171EF1}" type="pres">
      <dgm:prSet presAssocID="{A88E25F1-00A5-4F56-A961-94B49AA8334A}" presName="linear" presStyleCnt="0">
        <dgm:presLayoutVars>
          <dgm:dir/>
          <dgm:animLvl val="lvl"/>
          <dgm:resizeHandles val="exact"/>
        </dgm:presLayoutVars>
      </dgm:prSet>
      <dgm:spPr/>
      <dgm:t>
        <a:bodyPr/>
        <a:lstStyle/>
        <a:p>
          <a:endParaRPr lang="en-US"/>
        </a:p>
      </dgm:t>
    </dgm:pt>
    <dgm:pt modelId="{16F4810F-4005-4F6C-BC47-DE630CEC9E79}" type="pres">
      <dgm:prSet presAssocID="{E9B3B3DD-70E0-4E64-BEA5-A14A25B05AE8}" presName="parentLin" presStyleCnt="0"/>
      <dgm:spPr/>
    </dgm:pt>
    <dgm:pt modelId="{40E7DDB2-6EDE-4DC0-8557-D05228FDB2D7}" type="pres">
      <dgm:prSet presAssocID="{E9B3B3DD-70E0-4E64-BEA5-A14A25B05AE8}" presName="parentLeftMargin" presStyleLbl="node1" presStyleIdx="0" presStyleCnt="2"/>
      <dgm:spPr/>
      <dgm:t>
        <a:bodyPr/>
        <a:lstStyle/>
        <a:p>
          <a:endParaRPr lang="en-US"/>
        </a:p>
      </dgm:t>
    </dgm:pt>
    <dgm:pt modelId="{54359402-D8EE-4AC3-AC37-4EA998420065}" type="pres">
      <dgm:prSet presAssocID="{E9B3B3DD-70E0-4E64-BEA5-A14A25B05AE8}" presName="parentText" presStyleLbl="node1" presStyleIdx="0" presStyleCnt="2">
        <dgm:presLayoutVars>
          <dgm:chMax val="0"/>
          <dgm:bulletEnabled val="1"/>
        </dgm:presLayoutVars>
      </dgm:prSet>
      <dgm:spPr/>
      <dgm:t>
        <a:bodyPr/>
        <a:lstStyle/>
        <a:p>
          <a:endParaRPr lang="en-US"/>
        </a:p>
      </dgm:t>
    </dgm:pt>
    <dgm:pt modelId="{950D2DC3-5AF8-484E-AACB-18FFE338D742}" type="pres">
      <dgm:prSet presAssocID="{E9B3B3DD-70E0-4E64-BEA5-A14A25B05AE8}" presName="negativeSpace" presStyleCnt="0"/>
      <dgm:spPr/>
    </dgm:pt>
    <dgm:pt modelId="{F3045457-E2A5-492E-B561-4D5CB2E7F5F6}" type="pres">
      <dgm:prSet presAssocID="{E9B3B3DD-70E0-4E64-BEA5-A14A25B05AE8}" presName="childText" presStyleLbl="conFgAcc1" presStyleIdx="0" presStyleCnt="2">
        <dgm:presLayoutVars>
          <dgm:bulletEnabled val="1"/>
        </dgm:presLayoutVars>
      </dgm:prSet>
      <dgm:spPr/>
      <dgm:t>
        <a:bodyPr/>
        <a:lstStyle/>
        <a:p>
          <a:endParaRPr lang="en-US"/>
        </a:p>
      </dgm:t>
    </dgm:pt>
    <dgm:pt modelId="{A64BB3CE-34C8-4964-86B6-04F763237D71}" type="pres">
      <dgm:prSet presAssocID="{E0E67C89-21C0-4717-92D2-62595001F56C}" presName="spaceBetweenRectangles" presStyleCnt="0"/>
      <dgm:spPr/>
    </dgm:pt>
    <dgm:pt modelId="{14B6A9FE-7006-4CAE-AFB0-7967992C43D8}" type="pres">
      <dgm:prSet presAssocID="{36110915-7673-4FF7-B1D3-BA0097F0A479}" presName="parentLin" presStyleCnt="0"/>
      <dgm:spPr/>
    </dgm:pt>
    <dgm:pt modelId="{B59B40BE-9A2B-49BC-95E5-1444F4A3270C}" type="pres">
      <dgm:prSet presAssocID="{36110915-7673-4FF7-B1D3-BA0097F0A479}" presName="parentLeftMargin" presStyleLbl="node1" presStyleIdx="0" presStyleCnt="2"/>
      <dgm:spPr/>
      <dgm:t>
        <a:bodyPr/>
        <a:lstStyle/>
        <a:p>
          <a:endParaRPr lang="en-US"/>
        </a:p>
      </dgm:t>
    </dgm:pt>
    <dgm:pt modelId="{991487CF-FB2F-4E91-9952-FE71B803A199}" type="pres">
      <dgm:prSet presAssocID="{36110915-7673-4FF7-B1D3-BA0097F0A479}" presName="parentText" presStyleLbl="node1" presStyleIdx="1" presStyleCnt="2">
        <dgm:presLayoutVars>
          <dgm:chMax val="0"/>
          <dgm:bulletEnabled val="1"/>
        </dgm:presLayoutVars>
      </dgm:prSet>
      <dgm:spPr/>
      <dgm:t>
        <a:bodyPr/>
        <a:lstStyle/>
        <a:p>
          <a:endParaRPr lang="en-US"/>
        </a:p>
      </dgm:t>
    </dgm:pt>
    <dgm:pt modelId="{BCA0C02E-2A7E-4096-A1EA-82393D38E88A}" type="pres">
      <dgm:prSet presAssocID="{36110915-7673-4FF7-B1D3-BA0097F0A479}" presName="negativeSpace" presStyleCnt="0"/>
      <dgm:spPr/>
    </dgm:pt>
    <dgm:pt modelId="{1DCA188D-CC2E-47E1-A44D-EF5D08E24858}" type="pres">
      <dgm:prSet presAssocID="{36110915-7673-4FF7-B1D3-BA0097F0A479}" presName="childText" presStyleLbl="conFgAcc1" presStyleIdx="1" presStyleCnt="2">
        <dgm:presLayoutVars>
          <dgm:bulletEnabled val="1"/>
        </dgm:presLayoutVars>
      </dgm:prSet>
      <dgm:spPr/>
      <dgm:t>
        <a:bodyPr/>
        <a:lstStyle/>
        <a:p>
          <a:endParaRPr lang="en-US"/>
        </a:p>
      </dgm:t>
    </dgm:pt>
  </dgm:ptLst>
  <dgm:cxnLst>
    <dgm:cxn modelId="{206DC95B-F1AC-46F8-A871-F08266F517B5}" srcId="{E9B3B3DD-70E0-4E64-BEA5-A14A25B05AE8}" destId="{6A64EAFE-2AB9-4E64-877C-A26B7B7CF8B7}" srcOrd="0" destOrd="0" parTransId="{54943AB5-6D83-4A0F-B67B-6BE51AA24920}" sibTransId="{12CF0ECD-359F-435A-A180-B9A0B51F73F5}"/>
    <dgm:cxn modelId="{13FD4BED-2BAC-40E7-B07E-E7A77340EE23}" srcId="{E9B3B3DD-70E0-4E64-BEA5-A14A25B05AE8}" destId="{3208A745-1EB7-4C77-AE80-AED5FE94ABE4}" srcOrd="5" destOrd="0" parTransId="{8F89713E-F8C9-4A39-9FAF-C00CD77A3CFD}" sibTransId="{5654D73E-61EE-44EB-96B2-3718DFC0BDB6}"/>
    <dgm:cxn modelId="{43D1A18B-8B3F-4065-9156-EB8163F1CB7C}" type="presOf" srcId="{ED11C946-0276-4706-81A4-9CDF3CD4CFF6}" destId="{F3045457-E2A5-492E-B561-4D5CB2E7F5F6}" srcOrd="0" destOrd="4" presId="urn:microsoft.com/office/officeart/2005/8/layout/list1"/>
    <dgm:cxn modelId="{B372D152-4469-4397-8E55-339103B4950A}" type="presOf" srcId="{6BBF4F67-01B5-46BC-AD2A-9209CDFCE2C5}" destId="{1DCA188D-CC2E-47E1-A44D-EF5D08E24858}" srcOrd="0" destOrd="0" presId="urn:microsoft.com/office/officeart/2005/8/layout/list1"/>
    <dgm:cxn modelId="{F93159E7-D1F3-426F-8772-7BE5233D0D84}" type="presOf" srcId="{36110915-7673-4FF7-B1D3-BA0097F0A479}" destId="{B59B40BE-9A2B-49BC-95E5-1444F4A3270C}" srcOrd="0" destOrd="0" presId="urn:microsoft.com/office/officeart/2005/8/layout/list1"/>
    <dgm:cxn modelId="{8E46C4C4-440F-4575-8F34-1C761D21D454}" type="presOf" srcId="{E9B3B3DD-70E0-4E64-BEA5-A14A25B05AE8}" destId="{54359402-D8EE-4AC3-AC37-4EA998420065}" srcOrd="1" destOrd="0" presId="urn:microsoft.com/office/officeart/2005/8/layout/list1"/>
    <dgm:cxn modelId="{C8244F8B-D517-46FA-9D40-2BE059943572}" srcId="{A88E25F1-00A5-4F56-A961-94B49AA8334A}" destId="{36110915-7673-4FF7-B1D3-BA0097F0A479}" srcOrd="1" destOrd="0" parTransId="{AF8AA575-D63D-41E7-A41A-E96C0EF10040}" sibTransId="{EB1F0034-4059-4838-B21B-D0B781FF5A24}"/>
    <dgm:cxn modelId="{08AE135B-32B6-4CF1-B567-9212BB33E552}" srcId="{E9B3B3DD-70E0-4E64-BEA5-A14A25B05AE8}" destId="{BA443BE0-A856-4FDC-B361-F38B70A42F0B}" srcOrd="3" destOrd="0" parTransId="{3A7576C7-C6E0-468E-8D7B-AEB69101A7EA}" sibTransId="{D446713B-3FFF-47B4-9929-5E7965DCAF4A}"/>
    <dgm:cxn modelId="{994F300E-A214-4290-84B2-35651681C4F8}" srcId="{E9B3B3DD-70E0-4E64-BEA5-A14A25B05AE8}" destId="{78962E95-889E-4141-80EE-D5FBD7236362}" srcOrd="2" destOrd="0" parTransId="{3CA9FB55-3B95-4059-AFAF-1B6A082C4894}" sibTransId="{2557E025-99A0-4B6B-98F7-2B5B5222F304}"/>
    <dgm:cxn modelId="{93AC15A2-BCD5-4305-94BC-1B9DF2E1843F}" type="presOf" srcId="{6A64EAFE-2AB9-4E64-877C-A26B7B7CF8B7}" destId="{F3045457-E2A5-492E-B561-4D5CB2E7F5F6}" srcOrd="0" destOrd="0" presId="urn:microsoft.com/office/officeart/2005/8/layout/list1"/>
    <dgm:cxn modelId="{CC31C608-5125-44C4-AC27-810BE20226E1}" srcId="{E9B3B3DD-70E0-4E64-BEA5-A14A25B05AE8}" destId="{69874E66-A475-4BC9-84AE-A1F9FDBB1169}" srcOrd="1" destOrd="0" parTransId="{E5AC53D4-5591-4233-8471-0C2642F67C0F}" sibTransId="{274FFD4A-A7A0-476C-8705-745682804775}"/>
    <dgm:cxn modelId="{285EAE8C-350B-4D0E-B588-2F0F4C58F746}" srcId="{E9B3B3DD-70E0-4E64-BEA5-A14A25B05AE8}" destId="{ED11C946-0276-4706-81A4-9CDF3CD4CFF6}" srcOrd="4" destOrd="0" parTransId="{ED180F86-BA6A-4C8B-82AD-DC2F8CDB209F}" sibTransId="{907CCD7A-476F-4B77-93E6-4D2261114889}"/>
    <dgm:cxn modelId="{E4A11934-2220-4A37-907A-03ED0934F893}" srcId="{36110915-7673-4FF7-B1D3-BA0097F0A479}" destId="{6BBF4F67-01B5-46BC-AD2A-9209CDFCE2C5}" srcOrd="0" destOrd="0" parTransId="{DD534FF6-1DDA-439B-8371-2D40B5110ADF}" sibTransId="{95381816-5BE4-4D41-B7A3-93FB0FF8E9C8}"/>
    <dgm:cxn modelId="{551306CE-694D-402C-BE15-52ECA24E3D6C}" type="presOf" srcId="{A88E25F1-00A5-4F56-A961-94B49AA8334A}" destId="{8E40C2FD-F377-478C-A418-88E84A171EF1}" srcOrd="0" destOrd="0" presId="urn:microsoft.com/office/officeart/2005/8/layout/list1"/>
    <dgm:cxn modelId="{7DD79B97-E2D7-4676-A068-06945D1E4B86}" type="presOf" srcId="{BA443BE0-A856-4FDC-B361-F38B70A42F0B}" destId="{F3045457-E2A5-492E-B561-4D5CB2E7F5F6}" srcOrd="0" destOrd="3" presId="urn:microsoft.com/office/officeart/2005/8/layout/list1"/>
    <dgm:cxn modelId="{E468C830-57AF-4022-B731-A499516259D2}" type="presOf" srcId="{78962E95-889E-4141-80EE-D5FBD7236362}" destId="{F3045457-E2A5-492E-B561-4D5CB2E7F5F6}" srcOrd="0" destOrd="2" presId="urn:microsoft.com/office/officeart/2005/8/layout/list1"/>
    <dgm:cxn modelId="{AFF9CC34-F0F3-43EE-AF0B-511CEA72F6C0}" srcId="{A88E25F1-00A5-4F56-A961-94B49AA8334A}" destId="{E9B3B3DD-70E0-4E64-BEA5-A14A25B05AE8}" srcOrd="0" destOrd="0" parTransId="{9F248B7F-0AE0-4B03-B545-B8BA739FE253}" sibTransId="{E0E67C89-21C0-4717-92D2-62595001F56C}"/>
    <dgm:cxn modelId="{ABC237C8-E6B4-4187-A80F-15233553450C}" type="presOf" srcId="{69874E66-A475-4BC9-84AE-A1F9FDBB1169}" destId="{F3045457-E2A5-492E-B561-4D5CB2E7F5F6}" srcOrd="0" destOrd="1" presId="urn:microsoft.com/office/officeart/2005/8/layout/list1"/>
    <dgm:cxn modelId="{0C1E31E9-0672-4EFC-9522-53709AB75B93}" type="presOf" srcId="{E9B3B3DD-70E0-4E64-BEA5-A14A25B05AE8}" destId="{40E7DDB2-6EDE-4DC0-8557-D05228FDB2D7}" srcOrd="0" destOrd="0" presId="urn:microsoft.com/office/officeart/2005/8/layout/list1"/>
    <dgm:cxn modelId="{E2ADABA4-D625-493C-9B6C-331D988C47CF}" type="presOf" srcId="{3208A745-1EB7-4C77-AE80-AED5FE94ABE4}" destId="{F3045457-E2A5-492E-B561-4D5CB2E7F5F6}" srcOrd="0" destOrd="5" presId="urn:microsoft.com/office/officeart/2005/8/layout/list1"/>
    <dgm:cxn modelId="{92A4E36B-D0F3-4755-A5FA-5ED3289C8377}" type="presOf" srcId="{36110915-7673-4FF7-B1D3-BA0097F0A479}" destId="{991487CF-FB2F-4E91-9952-FE71B803A199}" srcOrd="1" destOrd="0" presId="urn:microsoft.com/office/officeart/2005/8/layout/list1"/>
    <dgm:cxn modelId="{3170AB8E-9B7C-465B-99A0-5C76A699C38F}" type="presParOf" srcId="{8E40C2FD-F377-478C-A418-88E84A171EF1}" destId="{16F4810F-4005-4F6C-BC47-DE630CEC9E79}" srcOrd="0" destOrd="0" presId="urn:microsoft.com/office/officeart/2005/8/layout/list1"/>
    <dgm:cxn modelId="{E19A6387-04CF-4CB3-ACE9-3EBC3CA5A705}" type="presParOf" srcId="{16F4810F-4005-4F6C-BC47-DE630CEC9E79}" destId="{40E7DDB2-6EDE-4DC0-8557-D05228FDB2D7}" srcOrd="0" destOrd="0" presId="urn:microsoft.com/office/officeart/2005/8/layout/list1"/>
    <dgm:cxn modelId="{07386D6A-E771-4470-BCED-8A4D03810B87}" type="presParOf" srcId="{16F4810F-4005-4F6C-BC47-DE630CEC9E79}" destId="{54359402-D8EE-4AC3-AC37-4EA998420065}" srcOrd="1" destOrd="0" presId="urn:microsoft.com/office/officeart/2005/8/layout/list1"/>
    <dgm:cxn modelId="{36DF922B-60EA-41AD-843F-72DB53F3B798}" type="presParOf" srcId="{8E40C2FD-F377-478C-A418-88E84A171EF1}" destId="{950D2DC3-5AF8-484E-AACB-18FFE338D742}" srcOrd="1" destOrd="0" presId="urn:microsoft.com/office/officeart/2005/8/layout/list1"/>
    <dgm:cxn modelId="{64F89CB2-1224-42B5-8D83-41B64B016979}" type="presParOf" srcId="{8E40C2FD-F377-478C-A418-88E84A171EF1}" destId="{F3045457-E2A5-492E-B561-4D5CB2E7F5F6}" srcOrd="2" destOrd="0" presId="urn:microsoft.com/office/officeart/2005/8/layout/list1"/>
    <dgm:cxn modelId="{48CD22E0-6057-47FC-B793-D46F6858794B}" type="presParOf" srcId="{8E40C2FD-F377-478C-A418-88E84A171EF1}" destId="{A64BB3CE-34C8-4964-86B6-04F763237D71}" srcOrd="3" destOrd="0" presId="urn:microsoft.com/office/officeart/2005/8/layout/list1"/>
    <dgm:cxn modelId="{970D4772-3D6E-4A5A-8D22-35E3A66279C9}" type="presParOf" srcId="{8E40C2FD-F377-478C-A418-88E84A171EF1}" destId="{14B6A9FE-7006-4CAE-AFB0-7967992C43D8}" srcOrd="4" destOrd="0" presId="urn:microsoft.com/office/officeart/2005/8/layout/list1"/>
    <dgm:cxn modelId="{D8BF00F6-600C-4EEA-8A15-C29E3F2E9185}" type="presParOf" srcId="{14B6A9FE-7006-4CAE-AFB0-7967992C43D8}" destId="{B59B40BE-9A2B-49BC-95E5-1444F4A3270C}" srcOrd="0" destOrd="0" presId="urn:microsoft.com/office/officeart/2005/8/layout/list1"/>
    <dgm:cxn modelId="{70152364-CC57-4EF4-8060-E4570CDE012D}" type="presParOf" srcId="{14B6A9FE-7006-4CAE-AFB0-7967992C43D8}" destId="{991487CF-FB2F-4E91-9952-FE71B803A199}" srcOrd="1" destOrd="0" presId="urn:microsoft.com/office/officeart/2005/8/layout/list1"/>
    <dgm:cxn modelId="{CAD356B5-DC9A-4C45-BA28-2FD58306DC7B}" type="presParOf" srcId="{8E40C2FD-F377-478C-A418-88E84A171EF1}" destId="{BCA0C02E-2A7E-4096-A1EA-82393D38E88A}" srcOrd="5" destOrd="0" presId="urn:microsoft.com/office/officeart/2005/8/layout/list1"/>
    <dgm:cxn modelId="{89B9CE84-197E-451E-A077-CE106617EDFE}" type="presParOf" srcId="{8E40C2FD-F377-478C-A418-88E84A171EF1}" destId="{1DCA188D-CC2E-47E1-A44D-EF5D08E2485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A88E25F1-00A5-4F56-A961-94B49AA8334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2000" b="0" dirty="0"/>
            <a:t>Not noticed during normal water usage</a:t>
          </a:r>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C3A68EF4-F389-480F-AF52-6152F105AF3C}">
      <dgm:prSet custT="1"/>
      <dgm:spPr/>
      <dgm:t>
        <a:bodyPr/>
        <a:lstStyle/>
        <a:p>
          <a:r>
            <a:rPr lang="en-US" sz="2000" b="0" dirty="0"/>
            <a:t>High-friction loss would reduce the water volume available for fire suppression systems or fire suppression operations</a:t>
          </a:r>
        </a:p>
      </dgm:t>
    </dgm:pt>
    <dgm:pt modelId="{6C864FA2-74C8-4EC7-8460-910A69DE26BB}" type="parTrans" cxnId="{0545AE60-301C-4802-A981-F12EDCCCE8A7}">
      <dgm:prSet/>
      <dgm:spPr/>
      <dgm:t>
        <a:bodyPr/>
        <a:lstStyle/>
        <a:p>
          <a:endParaRPr lang="en-US"/>
        </a:p>
      </dgm:t>
    </dgm:pt>
    <dgm:pt modelId="{26543FB4-A560-45DD-ACD0-41BB11317CB3}" type="sibTrans" cxnId="{0545AE60-301C-4802-A981-F12EDCCCE8A7}">
      <dgm:prSet/>
      <dgm:spPr/>
      <dgm:t>
        <a:bodyPr/>
        <a:lstStyle/>
        <a:p>
          <a:endParaRPr lang="en-US"/>
        </a:p>
      </dgm:t>
    </dgm:pt>
    <dgm:pt modelId="{83A45AC4-3BE7-4368-A976-1E7D6F7B1DDE}">
      <dgm:prSet custT="1"/>
      <dgm:spPr>
        <a:solidFill>
          <a:schemeClr val="accent6">
            <a:lumMod val="75000"/>
          </a:schemeClr>
        </a:solidFill>
      </dgm:spPr>
      <dgm:t>
        <a:bodyPr/>
        <a:lstStyle/>
        <a:p>
          <a:r>
            <a:rPr lang="en-US" sz="2000" b="0" dirty="0"/>
            <a:t>Routine testing can locate partially closed valves before they pose a problem</a:t>
          </a:r>
        </a:p>
      </dgm:t>
    </dgm:pt>
    <dgm:pt modelId="{8489A41D-C3E4-4EA5-B6CE-E92A3EB3CCB8}" type="parTrans" cxnId="{5663A1C8-1F2D-4134-B28E-A157A1C24E58}">
      <dgm:prSet/>
      <dgm:spPr/>
      <dgm:t>
        <a:bodyPr/>
        <a:lstStyle/>
        <a:p>
          <a:endParaRPr lang="en-US"/>
        </a:p>
      </dgm:t>
    </dgm:pt>
    <dgm:pt modelId="{0E247ED5-E202-4205-9103-588FE2B97F62}" type="sibTrans" cxnId="{5663A1C8-1F2D-4134-B28E-A157A1C24E58}">
      <dgm:prSet/>
      <dgm:spPr/>
      <dgm:t>
        <a:bodyPr/>
        <a:lstStyle/>
        <a:p>
          <a:endParaRPr lang="en-US"/>
        </a:p>
      </dgm:t>
    </dgm:pt>
    <dgm:pt modelId="{20003CE6-AB4F-4E9C-A0E9-8751B9FC6ED0}" type="pres">
      <dgm:prSet presAssocID="{A88E25F1-00A5-4F56-A961-94B49AA8334A}" presName="linear" presStyleCnt="0">
        <dgm:presLayoutVars>
          <dgm:animLvl val="lvl"/>
          <dgm:resizeHandles val="exact"/>
        </dgm:presLayoutVars>
      </dgm:prSet>
      <dgm:spPr/>
      <dgm:t>
        <a:bodyPr/>
        <a:lstStyle/>
        <a:p>
          <a:endParaRPr lang="en-US"/>
        </a:p>
      </dgm:t>
    </dgm:pt>
    <dgm:pt modelId="{1CF3AAC9-C51F-4FC1-9816-B34A1BFC620E}" type="pres">
      <dgm:prSet presAssocID="{E9B3B3DD-70E0-4E64-BEA5-A14A25B05AE8}" presName="parentText" presStyleLbl="node1" presStyleIdx="0" presStyleCnt="3">
        <dgm:presLayoutVars>
          <dgm:chMax val="0"/>
          <dgm:bulletEnabled val="1"/>
        </dgm:presLayoutVars>
      </dgm:prSet>
      <dgm:spPr/>
      <dgm:t>
        <a:bodyPr/>
        <a:lstStyle/>
        <a:p>
          <a:endParaRPr lang="en-US"/>
        </a:p>
      </dgm:t>
    </dgm:pt>
    <dgm:pt modelId="{927798E8-6FCB-4314-996A-4640D7E2AD5E}" type="pres">
      <dgm:prSet presAssocID="{E0E67C89-21C0-4717-92D2-62595001F56C}" presName="spacer" presStyleCnt="0"/>
      <dgm:spPr/>
    </dgm:pt>
    <dgm:pt modelId="{1EAA4E18-FFD6-46B9-AB76-BF0354F1DB29}" type="pres">
      <dgm:prSet presAssocID="{C3A68EF4-F389-480F-AF52-6152F105AF3C}" presName="parentText" presStyleLbl="node1" presStyleIdx="1" presStyleCnt="3">
        <dgm:presLayoutVars>
          <dgm:chMax val="0"/>
          <dgm:bulletEnabled val="1"/>
        </dgm:presLayoutVars>
      </dgm:prSet>
      <dgm:spPr/>
      <dgm:t>
        <a:bodyPr/>
        <a:lstStyle/>
        <a:p>
          <a:endParaRPr lang="en-US"/>
        </a:p>
      </dgm:t>
    </dgm:pt>
    <dgm:pt modelId="{53078D7B-76FF-42B3-B900-89AD8411EF82}" type="pres">
      <dgm:prSet presAssocID="{26543FB4-A560-45DD-ACD0-41BB11317CB3}" presName="spacer" presStyleCnt="0"/>
      <dgm:spPr/>
    </dgm:pt>
    <dgm:pt modelId="{70BDAA3C-07B2-47C8-850F-594DAECEA732}" type="pres">
      <dgm:prSet presAssocID="{83A45AC4-3BE7-4368-A976-1E7D6F7B1DDE}" presName="parentText" presStyleLbl="node1" presStyleIdx="2" presStyleCnt="3">
        <dgm:presLayoutVars>
          <dgm:chMax val="0"/>
          <dgm:bulletEnabled val="1"/>
        </dgm:presLayoutVars>
      </dgm:prSet>
      <dgm:spPr/>
      <dgm:t>
        <a:bodyPr/>
        <a:lstStyle/>
        <a:p>
          <a:endParaRPr lang="en-US"/>
        </a:p>
      </dgm:t>
    </dgm:pt>
  </dgm:ptLst>
  <dgm:cxnLst>
    <dgm:cxn modelId="{453D4BC8-D667-41BA-85A6-36EB92DDB08F}" type="presOf" srcId="{C3A68EF4-F389-480F-AF52-6152F105AF3C}" destId="{1EAA4E18-FFD6-46B9-AB76-BF0354F1DB29}" srcOrd="0" destOrd="0" presId="urn:microsoft.com/office/officeart/2005/8/layout/vList2"/>
    <dgm:cxn modelId="{0545AE60-301C-4802-A981-F12EDCCCE8A7}" srcId="{A88E25F1-00A5-4F56-A961-94B49AA8334A}" destId="{C3A68EF4-F389-480F-AF52-6152F105AF3C}" srcOrd="1" destOrd="0" parTransId="{6C864FA2-74C8-4EC7-8460-910A69DE26BB}" sibTransId="{26543FB4-A560-45DD-ACD0-41BB11317CB3}"/>
    <dgm:cxn modelId="{67F3CD3C-B99B-4BE0-938A-801E2B615565}" type="presOf" srcId="{A88E25F1-00A5-4F56-A961-94B49AA8334A}" destId="{20003CE6-AB4F-4E9C-A0E9-8751B9FC6ED0}" srcOrd="0" destOrd="0" presId="urn:microsoft.com/office/officeart/2005/8/layout/vList2"/>
    <dgm:cxn modelId="{5C9EAAB6-3CD4-4108-AF37-DFDFA8F84B57}" type="presOf" srcId="{E9B3B3DD-70E0-4E64-BEA5-A14A25B05AE8}" destId="{1CF3AAC9-C51F-4FC1-9816-B34A1BFC620E}" srcOrd="0" destOrd="0" presId="urn:microsoft.com/office/officeart/2005/8/layout/vList2"/>
    <dgm:cxn modelId="{40F625E4-F97E-4124-8238-9FF19CD0F207}" type="presOf" srcId="{83A45AC4-3BE7-4368-A976-1E7D6F7B1DDE}" destId="{70BDAA3C-07B2-47C8-850F-594DAECEA732}" srcOrd="0" destOrd="0" presId="urn:microsoft.com/office/officeart/2005/8/layout/vList2"/>
    <dgm:cxn modelId="{5663A1C8-1F2D-4134-B28E-A157A1C24E58}" srcId="{A88E25F1-00A5-4F56-A961-94B49AA8334A}" destId="{83A45AC4-3BE7-4368-A976-1E7D6F7B1DDE}" srcOrd="2" destOrd="0" parTransId="{8489A41D-C3E4-4EA5-B6CE-E92A3EB3CCB8}" sibTransId="{0E247ED5-E202-4205-9103-588FE2B97F62}"/>
    <dgm:cxn modelId="{AFF9CC34-F0F3-43EE-AF0B-511CEA72F6C0}" srcId="{A88E25F1-00A5-4F56-A961-94B49AA8334A}" destId="{E9B3B3DD-70E0-4E64-BEA5-A14A25B05AE8}" srcOrd="0" destOrd="0" parTransId="{9F248B7F-0AE0-4B03-B545-B8BA739FE253}" sibTransId="{E0E67C89-21C0-4717-92D2-62595001F56C}"/>
    <dgm:cxn modelId="{DD282B19-BD43-4A52-B43B-0169C646CAC5}" type="presParOf" srcId="{20003CE6-AB4F-4E9C-A0E9-8751B9FC6ED0}" destId="{1CF3AAC9-C51F-4FC1-9816-B34A1BFC620E}" srcOrd="0" destOrd="0" presId="urn:microsoft.com/office/officeart/2005/8/layout/vList2"/>
    <dgm:cxn modelId="{CCB066D4-A264-438F-9C51-8408F9712F64}" type="presParOf" srcId="{20003CE6-AB4F-4E9C-A0E9-8751B9FC6ED0}" destId="{927798E8-6FCB-4314-996A-4640D7E2AD5E}" srcOrd="1" destOrd="0" presId="urn:microsoft.com/office/officeart/2005/8/layout/vList2"/>
    <dgm:cxn modelId="{FB17B78B-F109-4FF7-9065-5DFFDDD5AFD5}" type="presParOf" srcId="{20003CE6-AB4F-4E9C-A0E9-8751B9FC6ED0}" destId="{1EAA4E18-FFD6-46B9-AB76-BF0354F1DB29}" srcOrd="2" destOrd="0" presId="urn:microsoft.com/office/officeart/2005/8/layout/vList2"/>
    <dgm:cxn modelId="{5727942D-CBE7-4649-98F1-249FC3ED437B}" type="presParOf" srcId="{20003CE6-AB4F-4E9C-A0E9-8751B9FC6ED0}" destId="{53078D7B-76FF-42B3-B900-89AD8411EF82}" srcOrd="3" destOrd="0" presId="urn:microsoft.com/office/officeart/2005/8/layout/vList2"/>
    <dgm:cxn modelId="{7D1ED7D4-C941-48DB-B87F-AAEC5698A0A4}" type="presParOf" srcId="{20003CE6-AB4F-4E9C-A0E9-8751B9FC6ED0}" destId="{70BDAA3C-07B2-47C8-850F-594DAECEA73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88E25F1-00A5-4F56-A961-94B49AA8334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1800" b="0" u="none" dirty="0"/>
            <a:t>F</a:t>
          </a:r>
          <a:r>
            <a:rPr lang="x-none" sz="1800" b="0" u="none"/>
            <a:t>ire flow chart is a logarithmic scale developed to simplify the process</a:t>
          </a:r>
          <a:endParaRPr lang="en-US" sz="1800" b="0" dirty="0"/>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1C28A30A-0D8E-4B3E-AE65-9C7585AB6925}">
      <dgm:prSet custT="1"/>
      <dgm:spPr>
        <a:solidFill>
          <a:schemeClr val="accent6">
            <a:lumMod val="75000"/>
          </a:schemeClr>
        </a:solidFill>
      </dgm:spPr>
      <dgm:t>
        <a:bodyPr/>
        <a:lstStyle/>
        <a:p>
          <a:r>
            <a:rPr lang="en-US" sz="1800" b="0" dirty="0"/>
            <a:t>Can multiply or divide the figures on the vertical and/or horizontal scales by a constant if necessary to fit any situation</a:t>
          </a:r>
        </a:p>
      </dgm:t>
    </dgm:pt>
    <dgm:pt modelId="{457E34AB-8288-4F15-9097-570D4AB777F0}" type="parTrans" cxnId="{F7B89E96-CF9B-4913-BAB5-5FF0B01EB8C3}">
      <dgm:prSet/>
      <dgm:spPr/>
      <dgm:t>
        <a:bodyPr/>
        <a:lstStyle/>
        <a:p>
          <a:endParaRPr lang="en-US"/>
        </a:p>
      </dgm:t>
    </dgm:pt>
    <dgm:pt modelId="{034A02EA-04D6-439E-9CFB-E417CBD9E7B7}" type="sibTrans" cxnId="{F7B89E96-CF9B-4913-BAB5-5FF0B01EB8C3}">
      <dgm:prSet/>
      <dgm:spPr/>
      <dgm:t>
        <a:bodyPr/>
        <a:lstStyle/>
        <a:p>
          <a:endParaRPr lang="en-US"/>
        </a:p>
      </dgm:t>
    </dgm:pt>
    <dgm:pt modelId="{F5D74474-1A9E-493A-846E-A579EDC7D667}">
      <dgm:prSet phldrT="[Text]" custT="1"/>
      <dgm:spPr/>
      <dgm:t>
        <a:bodyPr/>
        <a:lstStyle/>
        <a:p>
          <a:r>
            <a:rPr lang="en-US" sz="1800" b="0" dirty="0"/>
            <a:t>Chart is accurate to a reasonable degree if an inspector uses a fine-point pencil or pen when plotting results</a:t>
          </a:r>
        </a:p>
      </dgm:t>
    </dgm:pt>
    <dgm:pt modelId="{24736B47-DD66-4402-A19E-3FC15C53BF98}" type="parTrans" cxnId="{166A62EF-8F29-447A-AAB1-DEDF328B614D}">
      <dgm:prSet/>
      <dgm:spPr/>
      <dgm:t>
        <a:bodyPr/>
        <a:lstStyle/>
        <a:p>
          <a:endParaRPr lang="en-US"/>
        </a:p>
      </dgm:t>
    </dgm:pt>
    <dgm:pt modelId="{08B0CB81-D5B5-4A7E-8428-2DCABD090083}" type="sibTrans" cxnId="{166A62EF-8F29-447A-AAB1-DEDF328B614D}">
      <dgm:prSet/>
      <dgm:spPr/>
      <dgm:t>
        <a:bodyPr/>
        <a:lstStyle/>
        <a:p>
          <a:endParaRPr lang="en-US"/>
        </a:p>
      </dgm:t>
    </dgm:pt>
    <dgm:pt modelId="{20003CE6-AB4F-4E9C-A0E9-8751B9FC6ED0}" type="pres">
      <dgm:prSet presAssocID="{A88E25F1-00A5-4F56-A961-94B49AA8334A}" presName="linear" presStyleCnt="0">
        <dgm:presLayoutVars>
          <dgm:animLvl val="lvl"/>
          <dgm:resizeHandles val="exact"/>
        </dgm:presLayoutVars>
      </dgm:prSet>
      <dgm:spPr/>
      <dgm:t>
        <a:bodyPr/>
        <a:lstStyle/>
        <a:p>
          <a:endParaRPr lang="en-US"/>
        </a:p>
      </dgm:t>
    </dgm:pt>
    <dgm:pt modelId="{1CF3AAC9-C51F-4FC1-9816-B34A1BFC620E}" type="pres">
      <dgm:prSet presAssocID="{E9B3B3DD-70E0-4E64-BEA5-A14A25B05AE8}" presName="parentText" presStyleLbl="node1" presStyleIdx="0" presStyleCnt="3">
        <dgm:presLayoutVars>
          <dgm:chMax val="0"/>
          <dgm:bulletEnabled val="1"/>
        </dgm:presLayoutVars>
      </dgm:prSet>
      <dgm:spPr/>
      <dgm:t>
        <a:bodyPr/>
        <a:lstStyle/>
        <a:p>
          <a:endParaRPr lang="en-US"/>
        </a:p>
      </dgm:t>
    </dgm:pt>
    <dgm:pt modelId="{927798E8-6FCB-4314-996A-4640D7E2AD5E}" type="pres">
      <dgm:prSet presAssocID="{E0E67C89-21C0-4717-92D2-62595001F56C}" presName="spacer" presStyleCnt="0"/>
      <dgm:spPr/>
    </dgm:pt>
    <dgm:pt modelId="{6BD8F501-ABA6-4CD1-B77A-912FF0CFA5A8}" type="pres">
      <dgm:prSet presAssocID="{F5D74474-1A9E-493A-846E-A579EDC7D667}" presName="parentText" presStyleLbl="node1" presStyleIdx="1" presStyleCnt="3">
        <dgm:presLayoutVars>
          <dgm:chMax val="0"/>
          <dgm:bulletEnabled val="1"/>
        </dgm:presLayoutVars>
      </dgm:prSet>
      <dgm:spPr/>
      <dgm:t>
        <a:bodyPr/>
        <a:lstStyle/>
        <a:p>
          <a:endParaRPr lang="en-US"/>
        </a:p>
      </dgm:t>
    </dgm:pt>
    <dgm:pt modelId="{64CE05C6-6C57-4B65-B35C-950D67CF3E0F}" type="pres">
      <dgm:prSet presAssocID="{08B0CB81-D5B5-4A7E-8428-2DCABD090083}" presName="spacer" presStyleCnt="0"/>
      <dgm:spPr/>
    </dgm:pt>
    <dgm:pt modelId="{74CC7DA9-4542-4D1A-B9EC-EC552E48E414}" type="pres">
      <dgm:prSet presAssocID="{1C28A30A-0D8E-4B3E-AE65-9C7585AB6925}" presName="parentText" presStyleLbl="node1" presStyleIdx="2" presStyleCnt="3">
        <dgm:presLayoutVars>
          <dgm:chMax val="0"/>
          <dgm:bulletEnabled val="1"/>
        </dgm:presLayoutVars>
      </dgm:prSet>
      <dgm:spPr/>
      <dgm:t>
        <a:bodyPr/>
        <a:lstStyle/>
        <a:p>
          <a:endParaRPr lang="en-US"/>
        </a:p>
      </dgm:t>
    </dgm:pt>
  </dgm:ptLst>
  <dgm:cxnLst>
    <dgm:cxn modelId="{99AE6008-0E9F-4156-9004-D41CE86EDA99}" type="presOf" srcId="{F5D74474-1A9E-493A-846E-A579EDC7D667}" destId="{6BD8F501-ABA6-4CD1-B77A-912FF0CFA5A8}" srcOrd="0" destOrd="0" presId="urn:microsoft.com/office/officeart/2005/8/layout/vList2"/>
    <dgm:cxn modelId="{9C6E0225-49C4-4A31-83A4-9FB71E118A44}" type="presOf" srcId="{A88E25F1-00A5-4F56-A961-94B49AA8334A}" destId="{20003CE6-AB4F-4E9C-A0E9-8751B9FC6ED0}" srcOrd="0" destOrd="0" presId="urn:microsoft.com/office/officeart/2005/8/layout/vList2"/>
    <dgm:cxn modelId="{A5D5C093-7194-4358-A765-35293AF6C262}" type="presOf" srcId="{E9B3B3DD-70E0-4E64-BEA5-A14A25B05AE8}" destId="{1CF3AAC9-C51F-4FC1-9816-B34A1BFC620E}" srcOrd="0" destOrd="0" presId="urn:microsoft.com/office/officeart/2005/8/layout/vList2"/>
    <dgm:cxn modelId="{1DD4BAEA-1F82-4221-AC6B-156C0B996F72}" type="presOf" srcId="{1C28A30A-0D8E-4B3E-AE65-9C7585AB6925}" destId="{74CC7DA9-4542-4D1A-B9EC-EC552E48E414}" srcOrd="0" destOrd="0" presId="urn:microsoft.com/office/officeart/2005/8/layout/vList2"/>
    <dgm:cxn modelId="{166A62EF-8F29-447A-AAB1-DEDF328B614D}" srcId="{A88E25F1-00A5-4F56-A961-94B49AA8334A}" destId="{F5D74474-1A9E-493A-846E-A579EDC7D667}" srcOrd="1" destOrd="0" parTransId="{24736B47-DD66-4402-A19E-3FC15C53BF98}" sibTransId="{08B0CB81-D5B5-4A7E-8428-2DCABD090083}"/>
    <dgm:cxn modelId="{F7B89E96-CF9B-4913-BAB5-5FF0B01EB8C3}" srcId="{A88E25F1-00A5-4F56-A961-94B49AA8334A}" destId="{1C28A30A-0D8E-4B3E-AE65-9C7585AB6925}" srcOrd="2" destOrd="0" parTransId="{457E34AB-8288-4F15-9097-570D4AB777F0}" sibTransId="{034A02EA-04D6-439E-9CFB-E417CBD9E7B7}"/>
    <dgm:cxn modelId="{AFF9CC34-F0F3-43EE-AF0B-511CEA72F6C0}" srcId="{A88E25F1-00A5-4F56-A961-94B49AA8334A}" destId="{E9B3B3DD-70E0-4E64-BEA5-A14A25B05AE8}" srcOrd="0" destOrd="0" parTransId="{9F248B7F-0AE0-4B03-B545-B8BA739FE253}" sibTransId="{E0E67C89-21C0-4717-92D2-62595001F56C}"/>
    <dgm:cxn modelId="{28BA5993-3C92-43E3-9A05-0936D805E638}" type="presParOf" srcId="{20003CE6-AB4F-4E9C-A0E9-8751B9FC6ED0}" destId="{1CF3AAC9-C51F-4FC1-9816-B34A1BFC620E}" srcOrd="0" destOrd="0" presId="urn:microsoft.com/office/officeart/2005/8/layout/vList2"/>
    <dgm:cxn modelId="{8538BA74-8A5D-4CA4-A3FD-EC91A035375A}" type="presParOf" srcId="{20003CE6-AB4F-4E9C-A0E9-8751B9FC6ED0}" destId="{927798E8-6FCB-4314-996A-4640D7E2AD5E}" srcOrd="1" destOrd="0" presId="urn:microsoft.com/office/officeart/2005/8/layout/vList2"/>
    <dgm:cxn modelId="{34D1BADB-CCD1-43B3-9B08-B768EEDAE8E0}" type="presParOf" srcId="{20003CE6-AB4F-4E9C-A0E9-8751B9FC6ED0}" destId="{6BD8F501-ABA6-4CD1-B77A-912FF0CFA5A8}" srcOrd="2" destOrd="0" presId="urn:microsoft.com/office/officeart/2005/8/layout/vList2"/>
    <dgm:cxn modelId="{FE82DAB8-1056-4B92-843E-E5B749969C6F}" type="presParOf" srcId="{20003CE6-AB4F-4E9C-A0E9-8751B9FC6ED0}" destId="{64CE05C6-6C57-4B65-B35C-950D67CF3E0F}" srcOrd="3" destOrd="0" presId="urn:microsoft.com/office/officeart/2005/8/layout/vList2"/>
    <dgm:cxn modelId="{433DEA50-B3AE-4A9C-A13D-CA5A9A3938FB}" type="presParOf" srcId="{20003CE6-AB4F-4E9C-A0E9-8751B9FC6ED0}" destId="{74CC7DA9-4542-4D1A-B9EC-EC552E48E41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A88E25F1-00A5-4F56-A961-94B49AA8334A}"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1800" b="0" u="none" dirty="0"/>
            <a:t>Step 1</a:t>
          </a:r>
          <a:endParaRPr lang="en-US" sz="1800" b="0" dirty="0"/>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38383FDF-C45B-4F80-B6AB-07704879815E}">
      <dgm:prSet phldrT="[Text]" custT="1"/>
      <dgm:spPr/>
      <dgm:t>
        <a:bodyPr/>
        <a:lstStyle/>
        <a:p>
          <a:r>
            <a:rPr lang="en-US" sz="1800" b="0" dirty="0"/>
            <a:t>Step 2</a:t>
          </a:r>
        </a:p>
      </dgm:t>
    </dgm:pt>
    <dgm:pt modelId="{424F3178-437E-4016-95B0-07BADFAA5261}" type="parTrans" cxnId="{36C69AAC-C3C1-44C3-BA25-9B6B0489B874}">
      <dgm:prSet/>
      <dgm:spPr/>
      <dgm:t>
        <a:bodyPr/>
        <a:lstStyle/>
        <a:p>
          <a:endParaRPr lang="en-US"/>
        </a:p>
      </dgm:t>
    </dgm:pt>
    <dgm:pt modelId="{575F5F60-3CEC-4D59-8F69-ADEA61BC6513}" type="sibTrans" cxnId="{36C69AAC-C3C1-44C3-BA25-9B6B0489B874}">
      <dgm:prSet/>
      <dgm:spPr/>
      <dgm:t>
        <a:bodyPr/>
        <a:lstStyle/>
        <a:p>
          <a:endParaRPr lang="en-US"/>
        </a:p>
      </dgm:t>
    </dgm:pt>
    <dgm:pt modelId="{C33DC2F0-16C9-4A0E-A559-515047E5712A}">
      <dgm:prSet phldrT="[Text]" custT="1"/>
      <dgm:spPr/>
      <dgm:t>
        <a:bodyPr/>
        <a:lstStyle/>
        <a:p>
          <a:r>
            <a:rPr lang="en-US" sz="1800" b="0" dirty="0"/>
            <a:t>Step 3</a:t>
          </a:r>
        </a:p>
      </dgm:t>
    </dgm:pt>
    <dgm:pt modelId="{39BD3808-EA9B-4F8E-9E73-365FE7099620}" type="parTrans" cxnId="{61B4C11C-BEF8-42BF-93C5-F6EBED0848D7}">
      <dgm:prSet/>
      <dgm:spPr/>
      <dgm:t>
        <a:bodyPr/>
        <a:lstStyle/>
        <a:p>
          <a:endParaRPr lang="en-US"/>
        </a:p>
      </dgm:t>
    </dgm:pt>
    <dgm:pt modelId="{90758EC9-EBD8-4CC8-ADCA-8D9366BCDC4E}" type="sibTrans" cxnId="{61B4C11C-BEF8-42BF-93C5-F6EBED0848D7}">
      <dgm:prSet/>
      <dgm:spPr/>
      <dgm:t>
        <a:bodyPr/>
        <a:lstStyle/>
        <a:p>
          <a:endParaRPr lang="en-US"/>
        </a:p>
      </dgm:t>
    </dgm:pt>
    <dgm:pt modelId="{E4CBAA20-0729-4307-AF20-1DF6AC3DB716}">
      <dgm:prSet phldrT="[Text]" custT="1"/>
      <dgm:spPr/>
      <dgm:t>
        <a:bodyPr/>
        <a:lstStyle/>
        <a:p>
          <a:r>
            <a:rPr lang="en-US" sz="1800" b="0" dirty="0"/>
            <a:t>Step 4</a:t>
          </a:r>
        </a:p>
      </dgm:t>
    </dgm:pt>
    <dgm:pt modelId="{D2D11836-5664-40FB-866D-6F03929CC884}" type="parTrans" cxnId="{CA5DF9C3-7968-445E-B830-1E98E5816BF5}">
      <dgm:prSet/>
      <dgm:spPr/>
      <dgm:t>
        <a:bodyPr/>
        <a:lstStyle/>
        <a:p>
          <a:endParaRPr lang="en-US"/>
        </a:p>
      </dgm:t>
    </dgm:pt>
    <dgm:pt modelId="{B72795AB-A4E2-474E-83D4-708052DD409C}" type="sibTrans" cxnId="{CA5DF9C3-7968-445E-B830-1E98E5816BF5}">
      <dgm:prSet/>
      <dgm:spPr/>
      <dgm:t>
        <a:bodyPr/>
        <a:lstStyle/>
        <a:p>
          <a:endParaRPr lang="en-US"/>
        </a:p>
      </dgm:t>
    </dgm:pt>
    <dgm:pt modelId="{688BAC1D-4EA8-4A7F-9431-E376AEB7E051}">
      <dgm:prSet phldrT="[Text]" custT="1"/>
      <dgm:spPr/>
      <dgm:t>
        <a:bodyPr/>
        <a:lstStyle/>
        <a:p>
          <a:r>
            <a:rPr lang="en-US" sz="1800" dirty="0"/>
            <a:t>Determine which gpm (L/min) scale to use </a:t>
          </a:r>
          <a:endParaRPr lang="en-US" sz="1800" b="0" dirty="0"/>
        </a:p>
      </dgm:t>
    </dgm:pt>
    <dgm:pt modelId="{3FC6A392-392B-4F59-B97D-EC254138AC05}" type="parTrans" cxnId="{DF949D83-5DC9-48F1-B630-090C918DF2C5}">
      <dgm:prSet/>
      <dgm:spPr/>
      <dgm:t>
        <a:bodyPr/>
        <a:lstStyle/>
        <a:p>
          <a:endParaRPr lang="en-US"/>
        </a:p>
      </dgm:t>
    </dgm:pt>
    <dgm:pt modelId="{53B6743C-884D-4500-A85C-1AE4DEFFC6A5}" type="sibTrans" cxnId="{DF949D83-5DC9-48F1-B630-090C918DF2C5}">
      <dgm:prSet/>
      <dgm:spPr/>
      <dgm:t>
        <a:bodyPr/>
        <a:lstStyle/>
        <a:p>
          <a:endParaRPr lang="en-US"/>
        </a:p>
      </dgm:t>
    </dgm:pt>
    <dgm:pt modelId="{B2EAB222-65B6-471F-8168-02ED86947AF3}">
      <dgm:prSet phldrT="[Text]" custT="1"/>
      <dgm:spPr/>
      <dgm:t>
        <a:bodyPr/>
        <a:lstStyle/>
        <a:p>
          <a:r>
            <a:rPr lang="en-US" sz="1800" dirty="0"/>
            <a:t>Locate and plot the static pressure on the vertical scale at 0 gpm (0 L/min)</a:t>
          </a:r>
          <a:endParaRPr lang="en-US" sz="1800" b="0" dirty="0"/>
        </a:p>
      </dgm:t>
    </dgm:pt>
    <dgm:pt modelId="{EB59E477-6546-4AFA-87AB-1AA1C3B93CE2}" type="parTrans" cxnId="{4F3253B8-FE52-4AFA-8420-AF8C42E60A95}">
      <dgm:prSet/>
      <dgm:spPr/>
      <dgm:t>
        <a:bodyPr/>
        <a:lstStyle/>
        <a:p>
          <a:endParaRPr lang="en-US"/>
        </a:p>
      </dgm:t>
    </dgm:pt>
    <dgm:pt modelId="{CFFC2FE1-9785-401A-B203-78E99A48163B}" type="sibTrans" cxnId="{4F3253B8-FE52-4AFA-8420-AF8C42E60A95}">
      <dgm:prSet/>
      <dgm:spPr/>
      <dgm:t>
        <a:bodyPr/>
        <a:lstStyle/>
        <a:p>
          <a:endParaRPr lang="en-US"/>
        </a:p>
      </dgm:t>
    </dgm:pt>
    <dgm:pt modelId="{EBF2CEE5-A517-42E2-AD36-906DD578AECC}">
      <dgm:prSet phldrT="[Text]" custT="1"/>
      <dgm:spPr/>
      <dgm:t>
        <a:bodyPr/>
        <a:lstStyle/>
        <a:p>
          <a:r>
            <a:rPr lang="en-US" sz="1800" dirty="0"/>
            <a:t>Locate the total water flow measured during the test on the chart</a:t>
          </a:r>
          <a:endParaRPr lang="en-US" sz="1800" b="0" dirty="0"/>
        </a:p>
      </dgm:t>
    </dgm:pt>
    <dgm:pt modelId="{5606E658-1CBE-4359-BF3F-03B0148A745D}" type="parTrans" cxnId="{FC0D7EA1-3CB9-4F47-87A0-E963F7AEFB14}">
      <dgm:prSet/>
      <dgm:spPr/>
      <dgm:t>
        <a:bodyPr/>
        <a:lstStyle/>
        <a:p>
          <a:endParaRPr lang="en-US"/>
        </a:p>
      </dgm:t>
    </dgm:pt>
    <dgm:pt modelId="{D1631D52-12FE-4D69-B6A9-0D2EE11C1BE3}" type="sibTrans" cxnId="{FC0D7EA1-3CB9-4F47-87A0-E963F7AEFB14}">
      <dgm:prSet/>
      <dgm:spPr/>
      <dgm:t>
        <a:bodyPr/>
        <a:lstStyle/>
        <a:p>
          <a:endParaRPr lang="en-US"/>
        </a:p>
      </dgm:t>
    </dgm:pt>
    <dgm:pt modelId="{C86333AE-1494-4996-AF5D-E53005B300BE}">
      <dgm:prSet phldrT="[Text]" custT="1"/>
      <dgm:spPr>
        <a:solidFill>
          <a:schemeClr val="accent6">
            <a:lumMod val="75000"/>
          </a:schemeClr>
        </a:solidFill>
      </dgm:spPr>
      <dgm:t>
        <a:bodyPr/>
        <a:lstStyle/>
        <a:p>
          <a:r>
            <a:rPr lang="en-US" sz="1800" dirty="0"/>
            <a:t>Locate the residual pressure noted during the test on the chart</a:t>
          </a:r>
          <a:endParaRPr lang="en-US" sz="1800" b="0" dirty="0"/>
        </a:p>
      </dgm:t>
    </dgm:pt>
    <dgm:pt modelId="{CD64C019-06DB-4830-ACC2-2AB6B0A91B50}" type="parTrans" cxnId="{EE775206-9E15-4A84-81AE-B93620ACEA7A}">
      <dgm:prSet/>
      <dgm:spPr/>
      <dgm:t>
        <a:bodyPr/>
        <a:lstStyle/>
        <a:p>
          <a:endParaRPr lang="en-US"/>
        </a:p>
      </dgm:t>
    </dgm:pt>
    <dgm:pt modelId="{B212CC3B-DA71-4AED-9772-25F714B70AC7}" type="sibTrans" cxnId="{EE775206-9E15-4A84-81AE-B93620ACEA7A}">
      <dgm:prSet/>
      <dgm:spPr/>
      <dgm:t>
        <a:bodyPr/>
        <a:lstStyle/>
        <a:p>
          <a:endParaRPr lang="en-US"/>
        </a:p>
      </dgm:t>
    </dgm:pt>
    <dgm:pt modelId="{263AC501-286B-4403-9E5B-56ECFEA9E9D4}" type="pres">
      <dgm:prSet presAssocID="{A88E25F1-00A5-4F56-A961-94B49AA8334A}" presName="Name0" presStyleCnt="0">
        <dgm:presLayoutVars>
          <dgm:dir/>
          <dgm:animLvl val="lvl"/>
          <dgm:resizeHandles val="exact"/>
        </dgm:presLayoutVars>
      </dgm:prSet>
      <dgm:spPr/>
      <dgm:t>
        <a:bodyPr/>
        <a:lstStyle/>
        <a:p>
          <a:endParaRPr lang="en-US"/>
        </a:p>
      </dgm:t>
    </dgm:pt>
    <dgm:pt modelId="{15C1984F-1786-428B-9E57-906B73152E45}" type="pres">
      <dgm:prSet presAssocID="{E9B3B3DD-70E0-4E64-BEA5-A14A25B05AE8}" presName="linNode" presStyleCnt="0"/>
      <dgm:spPr/>
    </dgm:pt>
    <dgm:pt modelId="{B474D742-93C0-4AD8-9738-A4625B3A38F9}" type="pres">
      <dgm:prSet presAssocID="{E9B3B3DD-70E0-4E64-BEA5-A14A25B05AE8}" presName="parTx" presStyleLbl="revTx" presStyleIdx="0" presStyleCnt="4">
        <dgm:presLayoutVars>
          <dgm:chMax val="1"/>
          <dgm:bulletEnabled val="1"/>
        </dgm:presLayoutVars>
      </dgm:prSet>
      <dgm:spPr/>
      <dgm:t>
        <a:bodyPr/>
        <a:lstStyle/>
        <a:p>
          <a:endParaRPr lang="en-US"/>
        </a:p>
      </dgm:t>
    </dgm:pt>
    <dgm:pt modelId="{B98EAA2C-6B9A-4823-9527-0AC35035BC5D}" type="pres">
      <dgm:prSet presAssocID="{E9B3B3DD-70E0-4E64-BEA5-A14A25B05AE8}" presName="bracket" presStyleLbl="parChTrans1D1" presStyleIdx="0" presStyleCnt="4"/>
      <dgm:spPr/>
    </dgm:pt>
    <dgm:pt modelId="{EDDCC598-D67E-4BDE-89B2-7BB4B10EA278}" type="pres">
      <dgm:prSet presAssocID="{E9B3B3DD-70E0-4E64-BEA5-A14A25B05AE8}" presName="spH" presStyleCnt="0"/>
      <dgm:spPr/>
    </dgm:pt>
    <dgm:pt modelId="{EE536D7E-3E2A-4369-A542-C4F580CF9C99}" type="pres">
      <dgm:prSet presAssocID="{E9B3B3DD-70E0-4E64-BEA5-A14A25B05AE8}" presName="desTx" presStyleLbl="node1" presStyleIdx="0" presStyleCnt="4">
        <dgm:presLayoutVars>
          <dgm:bulletEnabled val="1"/>
        </dgm:presLayoutVars>
      </dgm:prSet>
      <dgm:spPr/>
      <dgm:t>
        <a:bodyPr/>
        <a:lstStyle/>
        <a:p>
          <a:endParaRPr lang="en-US"/>
        </a:p>
      </dgm:t>
    </dgm:pt>
    <dgm:pt modelId="{3EC172EA-E545-47C2-BC2A-00232B3AFB2C}" type="pres">
      <dgm:prSet presAssocID="{E0E67C89-21C0-4717-92D2-62595001F56C}" presName="spV" presStyleCnt="0"/>
      <dgm:spPr/>
    </dgm:pt>
    <dgm:pt modelId="{D78D4E89-C676-494F-A1D4-CA2CD98457D5}" type="pres">
      <dgm:prSet presAssocID="{38383FDF-C45B-4F80-B6AB-07704879815E}" presName="linNode" presStyleCnt="0"/>
      <dgm:spPr/>
    </dgm:pt>
    <dgm:pt modelId="{5F069D9D-5535-4853-99DE-D2856E2B382A}" type="pres">
      <dgm:prSet presAssocID="{38383FDF-C45B-4F80-B6AB-07704879815E}" presName="parTx" presStyleLbl="revTx" presStyleIdx="1" presStyleCnt="4">
        <dgm:presLayoutVars>
          <dgm:chMax val="1"/>
          <dgm:bulletEnabled val="1"/>
        </dgm:presLayoutVars>
      </dgm:prSet>
      <dgm:spPr/>
      <dgm:t>
        <a:bodyPr/>
        <a:lstStyle/>
        <a:p>
          <a:endParaRPr lang="en-US"/>
        </a:p>
      </dgm:t>
    </dgm:pt>
    <dgm:pt modelId="{E502B398-E1B0-4CD1-8538-47EC042AB052}" type="pres">
      <dgm:prSet presAssocID="{38383FDF-C45B-4F80-B6AB-07704879815E}" presName="bracket" presStyleLbl="parChTrans1D1" presStyleIdx="1" presStyleCnt="4"/>
      <dgm:spPr/>
    </dgm:pt>
    <dgm:pt modelId="{FE40B5D9-3B39-4162-AF36-9E8DCD1E8E84}" type="pres">
      <dgm:prSet presAssocID="{38383FDF-C45B-4F80-B6AB-07704879815E}" presName="spH" presStyleCnt="0"/>
      <dgm:spPr/>
    </dgm:pt>
    <dgm:pt modelId="{8861997E-646A-44D0-B2F2-EE2FE4679E16}" type="pres">
      <dgm:prSet presAssocID="{38383FDF-C45B-4F80-B6AB-07704879815E}" presName="desTx" presStyleLbl="node1" presStyleIdx="1" presStyleCnt="4">
        <dgm:presLayoutVars>
          <dgm:bulletEnabled val="1"/>
        </dgm:presLayoutVars>
      </dgm:prSet>
      <dgm:spPr/>
      <dgm:t>
        <a:bodyPr/>
        <a:lstStyle/>
        <a:p>
          <a:endParaRPr lang="en-US"/>
        </a:p>
      </dgm:t>
    </dgm:pt>
    <dgm:pt modelId="{A45F093A-0CE3-47AF-A635-3211600D6F53}" type="pres">
      <dgm:prSet presAssocID="{575F5F60-3CEC-4D59-8F69-ADEA61BC6513}" presName="spV" presStyleCnt="0"/>
      <dgm:spPr/>
    </dgm:pt>
    <dgm:pt modelId="{2D7B01A1-C8E7-42D7-AA78-860B4C55CE4A}" type="pres">
      <dgm:prSet presAssocID="{C33DC2F0-16C9-4A0E-A559-515047E5712A}" presName="linNode" presStyleCnt="0"/>
      <dgm:spPr/>
    </dgm:pt>
    <dgm:pt modelId="{A0B87861-CF18-4A04-929A-17B234B831D8}" type="pres">
      <dgm:prSet presAssocID="{C33DC2F0-16C9-4A0E-A559-515047E5712A}" presName="parTx" presStyleLbl="revTx" presStyleIdx="2" presStyleCnt="4">
        <dgm:presLayoutVars>
          <dgm:chMax val="1"/>
          <dgm:bulletEnabled val="1"/>
        </dgm:presLayoutVars>
      </dgm:prSet>
      <dgm:spPr/>
      <dgm:t>
        <a:bodyPr/>
        <a:lstStyle/>
        <a:p>
          <a:endParaRPr lang="en-US"/>
        </a:p>
      </dgm:t>
    </dgm:pt>
    <dgm:pt modelId="{CA777B54-1C87-48BD-BFED-B7D6E07B72A6}" type="pres">
      <dgm:prSet presAssocID="{C33DC2F0-16C9-4A0E-A559-515047E5712A}" presName="bracket" presStyleLbl="parChTrans1D1" presStyleIdx="2" presStyleCnt="4"/>
      <dgm:spPr/>
    </dgm:pt>
    <dgm:pt modelId="{0E62862D-CF10-4671-9EAD-81D2C65A1444}" type="pres">
      <dgm:prSet presAssocID="{C33DC2F0-16C9-4A0E-A559-515047E5712A}" presName="spH" presStyleCnt="0"/>
      <dgm:spPr/>
    </dgm:pt>
    <dgm:pt modelId="{6F8E6359-53D6-470A-8A55-BB36510C9926}" type="pres">
      <dgm:prSet presAssocID="{C33DC2F0-16C9-4A0E-A559-515047E5712A}" presName="desTx" presStyleLbl="node1" presStyleIdx="2" presStyleCnt="4">
        <dgm:presLayoutVars>
          <dgm:bulletEnabled val="1"/>
        </dgm:presLayoutVars>
      </dgm:prSet>
      <dgm:spPr/>
      <dgm:t>
        <a:bodyPr/>
        <a:lstStyle/>
        <a:p>
          <a:endParaRPr lang="en-US"/>
        </a:p>
      </dgm:t>
    </dgm:pt>
    <dgm:pt modelId="{9690904D-AD9C-40D5-99B4-11A0F19E297E}" type="pres">
      <dgm:prSet presAssocID="{90758EC9-EBD8-4CC8-ADCA-8D9366BCDC4E}" presName="spV" presStyleCnt="0"/>
      <dgm:spPr/>
    </dgm:pt>
    <dgm:pt modelId="{B08956B4-AAD8-44F2-8447-CC13FFE1E54D}" type="pres">
      <dgm:prSet presAssocID="{E4CBAA20-0729-4307-AF20-1DF6AC3DB716}" presName="linNode" presStyleCnt="0"/>
      <dgm:spPr/>
    </dgm:pt>
    <dgm:pt modelId="{7ADC0A91-7A04-4372-BB96-A4963567DC78}" type="pres">
      <dgm:prSet presAssocID="{E4CBAA20-0729-4307-AF20-1DF6AC3DB716}" presName="parTx" presStyleLbl="revTx" presStyleIdx="3" presStyleCnt="4">
        <dgm:presLayoutVars>
          <dgm:chMax val="1"/>
          <dgm:bulletEnabled val="1"/>
        </dgm:presLayoutVars>
      </dgm:prSet>
      <dgm:spPr/>
      <dgm:t>
        <a:bodyPr/>
        <a:lstStyle/>
        <a:p>
          <a:endParaRPr lang="en-US"/>
        </a:p>
      </dgm:t>
    </dgm:pt>
    <dgm:pt modelId="{C1FF9AC2-06F0-4FDA-91ED-CD0D1F822F37}" type="pres">
      <dgm:prSet presAssocID="{E4CBAA20-0729-4307-AF20-1DF6AC3DB716}" presName="bracket" presStyleLbl="parChTrans1D1" presStyleIdx="3" presStyleCnt="4"/>
      <dgm:spPr/>
    </dgm:pt>
    <dgm:pt modelId="{AE2E0600-BA6A-4BBF-BE38-FFA865377DB0}" type="pres">
      <dgm:prSet presAssocID="{E4CBAA20-0729-4307-AF20-1DF6AC3DB716}" presName="spH" presStyleCnt="0"/>
      <dgm:spPr/>
    </dgm:pt>
    <dgm:pt modelId="{4197E920-DF99-4139-B645-C17B2258C929}" type="pres">
      <dgm:prSet presAssocID="{E4CBAA20-0729-4307-AF20-1DF6AC3DB716}" presName="desTx" presStyleLbl="node1" presStyleIdx="3" presStyleCnt="4">
        <dgm:presLayoutVars>
          <dgm:bulletEnabled val="1"/>
        </dgm:presLayoutVars>
      </dgm:prSet>
      <dgm:spPr/>
      <dgm:t>
        <a:bodyPr/>
        <a:lstStyle/>
        <a:p>
          <a:endParaRPr lang="en-US"/>
        </a:p>
      </dgm:t>
    </dgm:pt>
  </dgm:ptLst>
  <dgm:cxnLst>
    <dgm:cxn modelId="{CA5DF9C3-7968-445E-B830-1E98E5816BF5}" srcId="{A88E25F1-00A5-4F56-A961-94B49AA8334A}" destId="{E4CBAA20-0729-4307-AF20-1DF6AC3DB716}" srcOrd="3" destOrd="0" parTransId="{D2D11836-5664-40FB-866D-6F03929CC884}" sibTransId="{B72795AB-A4E2-474E-83D4-708052DD409C}"/>
    <dgm:cxn modelId="{DF949D83-5DC9-48F1-B630-090C918DF2C5}" srcId="{E9B3B3DD-70E0-4E64-BEA5-A14A25B05AE8}" destId="{688BAC1D-4EA8-4A7F-9431-E376AEB7E051}" srcOrd="0" destOrd="0" parTransId="{3FC6A392-392B-4F59-B97D-EC254138AC05}" sibTransId="{53B6743C-884D-4500-A85C-1AE4DEFFC6A5}"/>
    <dgm:cxn modelId="{94EDD5EA-7F39-4E04-B534-0FAB43F8A062}" type="presOf" srcId="{688BAC1D-4EA8-4A7F-9431-E376AEB7E051}" destId="{EE536D7E-3E2A-4369-A542-C4F580CF9C99}" srcOrd="0" destOrd="0" presId="urn:diagrams.loki3.com/BracketList+Icon"/>
    <dgm:cxn modelId="{EE775206-9E15-4A84-81AE-B93620ACEA7A}" srcId="{E4CBAA20-0729-4307-AF20-1DF6AC3DB716}" destId="{C86333AE-1494-4996-AF5D-E53005B300BE}" srcOrd="0" destOrd="0" parTransId="{CD64C019-06DB-4830-ACC2-2AB6B0A91B50}" sibTransId="{B212CC3B-DA71-4AED-9772-25F714B70AC7}"/>
    <dgm:cxn modelId="{9C1A6A9F-2C93-4593-B188-09D4C6D1F68B}" type="presOf" srcId="{C86333AE-1494-4996-AF5D-E53005B300BE}" destId="{4197E920-DF99-4139-B645-C17B2258C929}" srcOrd="0" destOrd="0" presId="urn:diagrams.loki3.com/BracketList+Icon"/>
    <dgm:cxn modelId="{779B74B9-E244-4F5D-8FBD-C12791BAA9FC}" type="presOf" srcId="{38383FDF-C45B-4F80-B6AB-07704879815E}" destId="{5F069D9D-5535-4853-99DE-D2856E2B382A}" srcOrd="0" destOrd="0" presId="urn:diagrams.loki3.com/BracketList+Icon"/>
    <dgm:cxn modelId="{36C69AAC-C3C1-44C3-BA25-9B6B0489B874}" srcId="{A88E25F1-00A5-4F56-A961-94B49AA8334A}" destId="{38383FDF-C45B-4F80-B6AB-07704879815E}" srcOrd="1" destOrd="0" parTransId="{424F3178-437E-4016-95B0-07BADFAA5261}" sibTransId="{575F5F60-3CEC-4D59-8F69-ADEA61BC6513}"/>
    <dgm:cxn modelId="{FC0D7EA1-3CB9-4F47-87A0-E963F7AEFB14}" srcId="{C33DC2F0-16C9-4A0E-A559-515047E5712A}" destId="{EBF2CEE5-A517-42E2-AD36-906DD578AECC}" srcOrd="0" destOrd="0" parTransId="{5606E658-1CBE-4359-BF3F-03B0148A745D}" sibTransId="{D1631D52-12FE-4D69-B6A9-0D2EE11C1BE3}"/>
    <dgm:cxn modelId="{C9E9F160-B23F-47C1-95BF-E55E66EC2141}" type="presOf" srcId="{E4CBAA20-0729-4307-AF20-1DF6AC3DB716}" destId="{7ADC0A91-7A04-4372-BB96-A4963567DC78}" srcOrd="0" destOrd="0" presId="urn:diagrams.loki3.com/BracketList+Icon"/>
    <dgm:cxn modelId="{AFF9CC34-F0F3-43EE-AF0B-511CEA72F6C0}" srcId="{A88E25F1-00A5-4F56-A961-94B49AA8334A}" destId="{E9B3B3DD-70E0-4E64-BEA5-A14A25B05AE8}" srcOrd="0" destOrd="0" parTransId="{9F248B7F-0AE0-4B03-B545-B8BA739FE253}" sibTransId="{E0E67C89-21C0-4717-92D2-62595001F56C}"/>
    <dgm:cxn modelId="{4F3253B8-FE52-4AFA-8420-AF8C42E60A95}" srcId="{38383FDF-C45B-4F80-B6AB-07704879815E}" destId="{B2EAB222-65B6-471F-8168-02ED86947AF3}" srcOrd="0" destOrd="0" parTransId="{EB59E477-6546-4AFA-87AB-1AA1C3B93CE2}" sibTransId="{CFFC2FE1-9785-401A-B203-78E99A48163B}"/>
    <dgm:cxn modelId="{61B4C11C-BEF8-42BF-93C5-F6EBED0848D7}" srcId="{A88E25F1-00A5-4F56-A961-94B49AA8334A}" destId="{C33DC2F0-16C9-4A0E-A559-515047E5712A}" srcOrd="2" destOrd="0" parTransId="{39BD3808-EA9B-4F8E-9E73-365FE7099620}" sibTransId="{90758EC9-EBD8-4CC8-ADCA-8D9366BCDC4E}"/>
    <dgm:cxn modelId="{C87B67AB-31E5-4602-BB28-42AB75AB7FF4}" type="presOf" srcId="{E9B3B3DD-70E0-4E64-BEA5-A14A25B05AE8}" destId="{B474D742-93C0-4AD8-9738-A4625B3A38F9}" srcOrd="0" destOrd="0" presId="urn:diagrams.loki3.com/BracketList+Icon"/>
    <dgm:cxn modelId="{E757423D-03B2-42EE-8A73-DDF02A2ADA6B}" type="presOf" srcId="{C33DC2F0-16C9-4A0E-A559-515047E5712A}" destId="{A0B87861-CF18-4A04-929A-17B234B831D8}" srcOrd="0" destOrd="0" presId="urn:diagrams.loki3.com/BracketList+Icon"/>
    <dgm:cxn modelId="{D301844F-AD4C-401E-9A75-110A806B1C0A}" type="presOf" srcId="{B2EAB222-65B6-471F-8168-02ED86947AF3}" destId="{8861997E-646A-44D0-B2F2-EE2FE4679E16}" srcOrd="0" destOrd="0" presId="urn:diagrams.loki3.com/BracketList+Icon"/>
    <dgm:cxn modelId="{223267DA-E1DA-4097-950F-F880BB566C14}" type="presOf" srcId="{EBF2CEE5-A517-42E2-AD36-906DD578AECC}" destId="{6F8E6359-53D6-470A-8A55-BB36510C9926}" srcOrd="0" destOrd="0" presId="urn:diagrams.loki3.com/BracketList+Icon"/>
    <dgm:cxn modelId="{A9C38B15-BDCB-4CBA-A7C4-D47F91C39FD2}" type="presOf" srcId="{A88E25F1-00A5-4F56-A961-94B49AA8334A}" destId="{263AC501-286B-4403-9E5B-56ECFEA9E9D4}" srcOrd="0" destOrd="0" presId="urn:diagrams.loki3.com/BracketList+Icon"/>
    <dgm:cxn modelId="{87E2F38B-AF14-4705-87BA-C6FE0668CB64}" type="presParOf" srcId="{263AC501-286B-4403-9E5B-56ECFEA9E9D4}" destId="{15C1984F-1786-428B-9E57-906B73152E45}" srcOrd="0" destOrd="0" presId="urn:diagrams.loki3.com/BracketList+Icon"/>
    <dgm:cxn modelId="{F3CDA3E1-37A9-46D8-A4D2-59098E9C44A1}" type="presParOf" srcId="{15C1984F-1786-428B-9E57-906B73152E45}" destId="{B474D742-93C0-4AD8-9738-A4625B3A38F9}" srcOrd="0" destOrd="0" presId="urn:diagrams.loki3.com/BracketList+Icon"/>
    <dgm:cxn modelId="{21D6C960-722B-4977-93DB-449DEB797536}" type="presParOf" srcId="{15C1984F-1786-428B-9E57-906B73152E45}" destId="{B98EAA2C-6B9A-4823-9527-0AC35035BC5D}" srcOrd="1" destOrd="0" presId="urn:diagrams.loki3.com/BracketList+Icon"/>
    <dgm:cxn modelId="{D29892BA-8A83-45A6-AA24-57F3A40F2D61}" type="presParOf" srcId="{15C1984F-1786-428B-9E57-906B73152E45}" destId="{EDDCC598-D67E-4BDE-89B2-7BB4B10EA278}" srcOrd="2" destOrd="0" presId="urn:diagrams.loki3.com/BracketList+Icon"/>
    <dgm:cxn modelId="{A0312F54-EC8B-4B00-9D50-63E3721B0391}" type="presParOf" srcId="{15C1984F-1786-428B-9E57-906B73152E45}" destId="{EE536D7E-3E2A-4369-A542-C4F580CF9C99}" srcOrd="3" destOrd="0" presId="urn:diagrams.loki3.com/BracketList+Icon"/>
    <dgm:cxn modelId="{674F95AA-D4A3-43D1-88F2-76469C293FE6}" type="presParOf" srcId="{263AC501-286B-4403-9E5B-56ECFEA9E9D4}" destId="{3EC172EA-E545-47C2-BC2A-00232B3AFB2C}" srcOrd="1" destOrd="0" presId="urn:diagrams.loki3.com/BracketList+Icon"/>
    <dgm:cxn modelId="{12DB6BBA-04FB-42B9-A0E3-9954D661CDEF}" type="presParOf" srcId="{263AC501-286B-4403-9E5B-56ECFEA9E9D4}" destId="{D78D4E89-C676-494F-A1D4-CA2CD98457D5}" srcOrd="2" destOrd="0" presId="urn:diagrams.loki3.com/BracketList+Icon"/>
    <dgm:cxn modelId="{D66F6811-F3E5-41E9-8A3E-67E1D0A61C3A}" type="presParOf" srcId="{D78D4E89-C676-494F-A1D4-CA2CD98457D5}" destId="{5F069D9D-5535-4853-99DE-D2856E2B382A}" srcOrd="0" destOrd="0" presId="urn:diagrams.loki3.com/BracketList+Icon"/>
    <dgm:cxn modelId="{95124CFB-02A7-447B-98C9-CE03CF7C0FAD}" type="presParOf" srcId="{D78D4E89-C676-494F-A1D4-CA2CD98457D5}" destId="{E502B398-E1B0-4CD1-8538-47EC042AB052}" srcOrd="1" destOrd="0" presId="urn:diagrams.loki3.com/BracketList+Icon"/>
    <dgm:cxn modelId="{7CDD4FFB-F6C1-4AA5-ABDF-F066FFBCA1BA}" type="presParOf" srcId="{D78D4E89-C676-494F-A1D4-CA2CD98457D5}" destId="{FE40B5D9-3B39-4162-AF36-9E8DCD1E8E84}" srcOrd="2" destOrd="0" presId="urn:diagrams.loki3.com/BracketList+Icon"/>
    <dgm:cxn modelId="{A3A6F127-AD1F-429A-8EB9-B353AE59565C}" type="presParOf" srcId="{D78D4E89-C676-494F-A1D4-CA2CD98457D5}" destId="{8861997E-646A-44D0-B2F2-EE2FE4679E16}" srcOrd="3" destOrd="0" presId="urn:diagrams.loki3.com/BracketList+Icon"/>
    <dgm:cxn modelId="{1772F180-EF15-4C70-8A9B-8FFE1527A777}" type="presParOf" srcId="{263AC501-286B-4403-9E5B-56ECFEA9E9D4}" destId="{A45F093A-0CE3-47AF-A635-3211600D6F53}" srcOrd="3" destOrd="0" presId="urn:diagrams.loki3.com/BracketList+Icon"/>
    <dgm:cxn modelId="{2C5C9CB2-21E7-47AB-8892-7C5525C4651A}" type="presParOf" srcId="{263AC501-286B-4403-9E5B-56ECFEA9E9D4}" destId="{2D7B01A1-C8E7-42D7-AA78-860B4C55CE4A}" srcOrd="4" destOrd="0" presId="urn:diagrams.loki3.com/BracketList+Icon"/>
    <dgm:cxn modelId="{604DABCD-A80C-43AB-812A-FD14C9BB5974}" type="presParOf" srcId="{2D7B01A1-C8E7-42D7-AA78-860B4C55CE4A}" destId="{A0B87861-CF18-4A04-929A-17B234B831D8}" srcOrd="0" destOrd="0" presId="urn:diagrams.loki3.com/BracketList+Icon"/>
    <dgm:cxn modelId="{87F5A111-6D31-4332-83BA-DA7CB9F910AF}" type="presParOf" srcId="{2D7B01A1-C8E7-42D7-AA78-860B4C55CE4A}" destId="{CA777B54-1C87-48BD-BFED-B7D6E07B72A6}" srcOrd="1" destOrd="0" presId="urn:diagrams.loki3.com/BracketList+Icon"/>
    <dgm:cxn modelId="{366E9767-F7EE-447C-B54A-B6E2BC2A9A42}" type="presParOf" srcId="{2D7B01A1-C8E7-42D7-AA78-860B4C55CE4A}" destId="{0E62862D-CF10-4671-9EAD-81D2C65A1444}" srcOrd="2" destOrd="0" presId="urn:diagrams.loki3.com/BracketList+Icon"/>
    <dgm:cxn modelId="{FE8B04F3-18D8-436A-986E-F3C68DAE189C}" type="presParOf" srcId="{2D7B01A1-C8E7-42D7-AA78-860B4C55CE4A}" destId="{6F8E6359-53D6-470A-8A55-BB36510C9926}" srcOrd="3" destOrd="0" presId="urn:diagrams.loki3.com/BracketList+Icon"/>
    <dgm:cxn modelId="{40D7622F-B035-4D55-88F3-6D6C0987300C}" type="presParOf" srcId="{263AC501-286B-4403-9E5B-56ECFEA9E9D4}" destId="{9690904D-AD9C-40D5-99B4-11A0F19E297E}" srcOrd="5" destOrd="0" presId="urn:diagrams.loki3.com/BracketList+Icon"/>
    <dgm:cxn modelId="{E82E157B-323A-43EF-A8D2-FFBE9C1AD0F7}" type="presParOf" srcId="{263AC501-286B-4403-9E5B-56ECFEA9E9D4}" destId="{B08956B4-AAD8-44F2-8447-CC13FFE1E54D}" srcOrd="6" destOrd="0" presId="urn:diagrams.loki3.com/BracketList+Icon"/>
    <dgm:cxn modelId="{35B5EB86-5DB8-4F6D-BCE5-8C0B0C7B5BEF}" type="presParOf" srcId="{B08956B4-AAD8-44F2-8447-CC13FFE1E54D}" destId="{7ADC0A91-7A04-4372-BB96-A4963567DC78}" srcOrd="0" destOrd="0" presId="urn:diagrams.loki3.com/BracketList+Icon"/>
    <dgm:cxn modelId="{BD72F2CB-39A1-445E-9F05-0B255FEFB776}" type="presParOf" srcId="{B08956B4-AAD8-44F2-8447-CC13FFE1E54D}" destId="{C1FF9AC2-06F0-4FDA-91ED-CD0D1F822F37}" srcOrd="1" destOrd="0" presId="urn:diagrams.loki3.com/BracketList+Icon"/>
    <dgm:cxn modelId="{549C3DA3-99D5-47CA-BB36-2BBA0AA0CE9E}" type="presParOf" srcId="{B08956B4-AAD8-44F2-8447-CC13FFE1E54D}" destId="{AE2E0600-BA6A-4BBF-BE38-FFA865377DB0}" srcOrd="2" destOrd="0" presId="urn:diagrams.loki3.com/BracketList+Icon"/>
    <dgm:cxn modelId="{3741757E-7A5B-4D07-A34F-EAA537670F29}" type="presParOf" srcId="{B08956B4-AAD8-44F2-8447-CC13FFE1E54D}" destId="{4197E920-DF99-4139-B645-C17B2258C929}"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A88E25F1-00A5-4F56-A961-94B49AA8334A}" type="doc">
      <dgm:prSet loTypeId="urn:diagrams.loki3.com/BracketList+Icon"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1800" b="0" u="none" dirty="0"/>
            <a:t>Step 5</a:t>
          </a:r>
          <a:endParaRPr lang="en-US" sz="1800" b="0" dirty="0"/>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38383FDF-C45B-4F80-B6AB-07704879815E}">
      <dgm:prSet phldrT="[Text]" custT="1"/>
      <dgm:spPr/>
      <dgm:t>
        <a:bodyPr/>
        <a:lstStyle/>
        <a:p>
          <a:r>
            <a:rPr lang="en-US" sz="1800" b="0" dirty="0"/>
            <a:t>Step 6</a:t>
          </a:r>
        </a:p>
      </dgm:t>
    </dgm:pt>
    <dgm:pt modelId="{424F3178-437E-4016-95B0-07BADFAA5261}" type="parTrans" cxnId="{36C69AAC-C3C1-44C3-BA25-9B6B0489B874}">
      <dgm:prSet/>
      <dgm:spPr/>
      <dgm:t>
        <a:bodyPr/>
        <a:lstStyle/>
        <a:p>
          <a:endParaRPr lang="en-US"/>
        </a:p>
      </dgm:t>
    </dgm:pt>
    <dgm:pt modelId="{575F5F60-3CEC-4D59-8F69-ADEA61BC6513}" type="sibTrans" cxnId="{36C69AAC-C3C1-44C3-BA25-9B6B0489B874}">
      <dgm:prSet/>
      <dgm:spPr/>
      <dgm:t>
        <a:bodyPr/>
        <a:lstStyle/>
        <a:p>
          <a:endParaRPr lang="en-US"/>
        </a:p>
      </dgm:t>
    </dgm:pt>
    <dgm:pt modelId="{C33DC2F0-16C9-4A0E-A559-515047E5712A}">
      <dgm:prSet phldrT="[Text]" custT="1"/>
      <dgm:spPr/>
      <dgm:t>
        <a:bodyPr/>
        <a:lstStyle/>
        <a:p>
          <a:r>
            <a:rPr lang="en-US" sz="1800" b="0" dirty="0"/>
            <a:t>Step 7</a:t>
          </a:r>
        </a:p>
      </dgm:t>
    </dgm:pt>
    <dgm:pt modelId="{39BD3808-EA9B-4F8E-9E73-365FE7099620}" type="parTrans" cxnId="{61B4C11C-BEF8-42BF-93C5-F6EBED0848D7}">
      <dgm:prSet/>
      <dgm:spPr/>
      <dgm:t>
        <a:bodyPr/>
        <a:lstStyle/>
        <a:p>
          <a:endParaRPr lang="en-US"/>
        </a:p>
      </dgm:t>
    </dgm:pt>
    <dgm:pt modelId="{90758EC9-EBD8-4CC8-ADCA-8D9366BCDC4E}" type="sibTrans" cxnId="{61B4C11C-BEF8-42BF-93C5-F6EBED0848D7}">
      <dgm:prSet/>
      <dgm:spPr/>
      <dgm:t>
        <a:bodyPr/>
        <a:lstStyle/>
        <a:p>
          <a:endParaRPr lang="en-US"/>
        </a:p>
      </dgm:t>
    </dgm:pt>
    <dgm:pt modelId="{688BAC1D-4EA8-4A7F-9431-E376AEB7E051}">
      <dgm:prSet phldrT="[Text]" custT="1"/>
      <dgm:spPr/>
      <dgm:t>
        <a:bodyPr/>
        <a:lstStyle/>
        <a:p>
          <a:r>
            <a:rPr lang="en-US" sz="1800" dirty="0"/>
            <a:t>Plot the residual pressure above the total water flow measured</a:t>
          </a:r>
          <a:endParaRPr lang="en-US" sz="1800" b="0" dirty="0"/>
        </a:p>
      </dgm:t>
    </dgm:pt>
    <dgm:pt modelId="{3FC6A392-392B-4F59-B97D-EC254138AC05}" type="parTrans" cxnId="{DF949D83-5DC9-48F1-B630-090C918DF2C5}">
      <dgm:prSet/>
      <dgm:spPr/>
      <dgm:t>
        <a:bodyPr/>
        <a:lstStyle/>
        <a:p>
          <a:endParaRPr lang="en-US"/>
        </a:p>
      </dgm:t>
    </dgm:pt>
    <dgm:pt modelId="{53B6743C-884D-4500-A85C-1AE4DEFFC6A5}" type="sibTrans" cxnId="{DF949D83-5DC9-48F1-B630-090C918DF2C5}">
      <dgm:prSet/>
      <dgm:spPr/>
      <dgm:t>
        <a:bodyPr/>
        <a:lstStyle/>
        <a:p>
          <a:endParaRPr lang="en-US"/>
        </a:p>
      </dgm:t>
    </dgm:pt>
    <dgm:pt modelId="{B2EAB222-65B6-471F-8168-02ED86947AF3}">
      <dgm:prSet phldrT="[Text]" custT="1"/>
      <dgm:spPr/>
      <dgm:t>
        <a:bodyPr/>
        <a:lstStyle/>
        <a:p>
          <a:r>
            <a:rPr lang="en-US" sz="1800" dirty="0"/>
            <a:t>Draw a straight line from the static pressure point through the residual pressure point on the water flow scale</a:t>
          </a:r>
          <a:endParaRPr lang="en-US" sz="1800" b="0" dirty="0"/>
        </a:p>
      </dgm:t>
    </dgm:pt>
    <dgm:pt modelId="{EB59E477-6546-4AFA-87AB-1AA1C3B93CE2}" type="parTrans" cxnId="{4F3253B8-FE52-4AFA-8420-AF8C42E60A95}">
      <dgm:prSet/>
      <dgm:spPr/>
      <dgm:t>
        <a:bodyPr/>
        <a:lstStyle/>
        <a:p>
          <a:endParaRPr lang="en-US"/>
        </a:p>
      </dgm:t>
    </dgm:pt>
    <dgm:pt modelId="{CFFC2FE1-9785-401A-B203-78E99A48163B}" type="sibTrans" cxnId="{4F3253B8-FE52-4AFA-8420-AF8C42E60A95}">
      <dgm:prSet/>
      <dgm:spPr/>
      <dgm:t>
        <a:bodyPr/>
        <a:lstStyle/>
        <a:p>
          <a:endParaRPr lang="en-US"/>
        </a:p>
      </dgm:t>
    </dgm:pt>
    <dgm:pt modelId="{EBF2CEE5-A517-42E2-AD36-906DD578AECC}">
      <dgm:prSet phldrT="[Text]" custT="1"/>
      <dgm:spPr>
        <a:solidFill>
          <a:schemeClr val="accent6">
            <a:lumMod val="75000"/>
          </a:schemeClr>
        </a:solidFill>
      </dgm:spPr>
      <dgm:t>
        <a:bodyPr/>
        <a:lstStyle/>
        <a:p>
          <a:r>
            <a:rPr lang="en-US" sz="1800" dirty="0"/>
            <a:t>Read the gpm (L/min) available at 20 psi (140 kPa) and record the figure; this reading represents the total available water</a:t>
          </a:r>
          <a:endParaRPr lang="en-US" sz="1800" b="0" dirty="0"/>
        </a:p>
      </dgm:t>
    </dgm:pt>
    <dgm:pt modelId="{5606E658-1CBE-4359-BF3F-03B0148A745D}" type="parTrans" cxnId="{FC0D7EA1-3CB9-4F47-87A0-E963F7AEFB14}">
      <dgm:prSet/>
      <dgm:spPr/>
      <dgm:t>
        <a:bodyPr/>
        <a:lstStyle/>
        <a:p>
          <a:endParaRPr lang="en-US"/>
        </a:p>
      </dgm:t>
    </dgm:pt>
    <dgm:pt modelId="{D1631D52-12FE-4D69-B6A9-0D2EE11C1BE3}" type="sibTrans" cxnId="{FC0D7EA1-3CB9-4F47-87A0-E963F7AEFB14}">
      <dgm:prSet/>
      <dgm:spPr/>
      <dgm:t>
        <a:bodyPr/>
        <a:lstStyle/>
        <a:p>
          <a:endParaRPr lang="en-US"/>
        </a:p>
      </dgm:t>
    </dgm:pt>
    <dgm:pt modelId="{263AC501-286B-4403-9E5B-56ECFEA9E9D4}" type="pres">
      <dgm:prSet presAssocID="{A88E25F1-00A5-4F56-A961-94B49AA8334A}" presName="Name0" presStyleCnt="0">
        <dgm:presLayoutVars>
          <dgm:dir/>
          <dgm:animLvl val="lvl"/>
          <dgm:resizeHandles val="exact"/>
        </dgm:presLayoutVars>
      </dgm:prSet>
      <dgm:spPr/>
      <dgm:t>
        <a:bodyPr/>
        <a:lstStyle/>
        <a:p>
          <a:endParaRPr lang="en-US"/>
        </a:p>
      </dgm:t>
    </dgm:pt>
    <dgm:pt modelId="{15C1984F-1786-428B-9E57-906B73152E45}" type="pres">
      <dgm:prSet presAssocID="{E9B3B3DD-70E0-4E64-BEA5-A14A25B05AE8}" presName="linNode" presStyleCnt="0"/>
      <dgm:spPr/>
    </dgm:pt>
    <dgm:pt modelId="{B474D742-93C0-4AD8-9738-A4625B3A38F9}" type="pres">
      <dgm:prSet presAssocID="{E9B3B3DD-70E0-4E64-BEA5-A14A25B05AE8}" presName="parTx" presStyleLbl="revTx" presStyleIdx="0" presStyleCnt="3">
        <dgm:presLayoutVars>
          <dgm:chMax val="1"/>
          <dgm:bulletEnabled val="1"/>
        </dgm:presLayoutVars>
      </dgm:prSet>
      <dgm:spPr/>
      <dgm:t>
        <a:bodyPr/>
        <a:lstStyle/>
        <a:p>
          <a:endParaRPr lang="en-US"/>
        </a:p>
      </dgm:t>
    </dgm:pt>
    <dgm:pt modelId="{B98EAA2C-6B9A-4823-9527-0AC35035BC5D}" type="pres">
      <dgm:prSet presAssocID="{E9B3B3DD-70E0-4E64-BEA5-A14A25B05AE8}" presName="bracket" presStyleLbl="parChTrans1D1" presStyleIdx="0" presStyleCnt="3"/>
      <dgm:spPr/>
    </dgm:pt>
    <dgm:pt modelId="{EDDCC598-D67E-4BDE-89B2-7BB4B10EA278}" type="pres">
      <dgm:prSet presAssocID="{E9B3B3DD-70E0-4E64-BEA5-A14A25B05AE8}" presName="spH" presStyleCnt="0"/>
      <dgm:spPr/>
    </dgm:pt>
    <dgm:pt modelId="{EE536D7E-3E2A-4369-A542-C4F580CF9C99}" type="pres">
      <dgm:prSet presAssocID="{E9B3B3DD-70E0-4E64-BEA5-A14A25B05AE8}" presName="desTx" presStyleLbl="node1" presStyleIdx="0" presStyleCnt="3">
        <dgm:presLayoutVars>
          <dgm:bulletEnabled val="1"/>
        </dgm:presLayoutVars>
      </dgm:prSet>
      <dgm:spPr/>
      <dgm:t>
        <a:bodyPr/>
        <a:lstStyle/>
        <a:p>
          <a:endParaRPr lang="en-US"/>
        </a:p>
      </dgm:t>
    </dgm:pt>
    <dgm:pt modelId="{3EC172EA-E545-47C2-BC2A-00232B3AFB2C}" type="pres">
      <dgm:prSet presAssocID="{E0E67C89-21C0-4717-92D2-62595001F56C}" presName="spV" presStyleCnt="0"/>
      <dgm:spPr/>
    </dgm:pt>
    <dgm:pt modelId="{D78D4E89-C676-494F-A1D4-CA2CD98457D5}" type="pres">
      <dgm:prSet presAssocID="{38383FDF-C45B-4F80-B6AB-07704879815E}" presName="linNode" presStyleCnt="0"/>
      <dgm:spPr/>
    </dgm:pt>
    <dgm:pt modelId="{5F069D9D-5535-4853-99DE-D2856E2B382A}" type="pres">
      <dgm:prSet presAssocID="{38383FDF-C45B-4F80-B6AB-07704879815E}" presName="parTx" presStyleLbl="revTx" presStyleIdx="1" presStyleCnt="3">
        <dgm:presLayoutVars>
          <dgm:chMax val="1"/>
          <dgm:bulletEnabled val="1"/>
        </dgm:presLayoutVars>
      </dgm:prSet>
      <dgm:spPr/>
      <dgm:t>
        <a:bodyPr/>
        <a:lstStyle/>
        <a:p>
          <a:endParaRPr lang="en-US"/>
        </a:p>
      </dgm:t>
    </dgm:pt>
    <dgm:pt modelId="{E502B398-E1B0-4CD1-8538-47EC042AB052}" type="pres">
      <dgm:prSet presAssocID="{38383FDF-C45B-4F80-B6AB-07704879815E}" presName="bracket" presStyleLbl="parChTrans1D1" presStyleIdx="1" presStyleCnt="3"/>
      <dgm:spPr/>
    </dgm:pt>
    <dgm:pt modelId="{FE40B5D9-3B39-4162-AF36-9E8DCD1E8E84}" type="pres">
      <dgm:prSet presAssocID="{38383FDF-C45B-4F80-B6AB-07704879815E}" presName="spH" presStyleCnt="0"/>
      <dgm:spPr/>
    </dgm:pt>
    <dgm:pt modelId="{8861997E-646A-44D0-B2F2-EE2FE4679E16}" type="pres">
      <dgm:prSet presAssocID="{38383FDF-C45B-4F80-B6AB-07704879815E}" presName="desTx" presStyleLbl="node1" presStyleIdx="1" presStyleCnt="3">
        <dgm:presLayoutVars>
          <dgm:bulletEnabled val="1"/>
        </dgm:presLayoutVars>
      </dgm:prSet>
      <dgm:spPr/>
      <dgm:t>
        <a:bodyPr/>
        <a:lstStyle/>
        <a:p>
          <a:endParaRPr lang="en-US"/>
        </a:p>
      </dgm:t>
    </dgm:pt>
    <dgm:pt modelId="{A45F093A-0CE3-47AF-A635-3211600D6F53}" type="pres">
      <dgm:prSet presAssocID="{575F5F60-3CEC-4D59-8F69-ADEA61BC6513}" presName="spV" presStyleCnt="0"/>
      <dgm:spPr/>
    </dgm:pt>
    <dgm:pt modelId="{2D7B01A1-C8E7-42D7-AA78-860B4C55CE4A}" type="pres">
      <dgm:prSet presAssocID="{C33DC2F0-16C9-4A0E-A559-515047E5712A}" presName="linNode" presStyleCnt="0"/>
      <dgm:spPr/>
    </dgm:pt>
    <dgm:pt modelId="{A0B87861-CF18-4A04-929A-17B234B831D8}" type="pres">
      <dgm:prSet presAssocID="{C33DC2F0-16C9-4A0E-A559-515047E5712A}" presName="parTx" presStyleLbl="revTx" presStyleIdx="2" presStyleCnt="3">
        <dgm:presLayoutVars>
          <dgm:chMax val="1"/>
          <dgm:bulletEnabled val="1"/>
        </dgm:presLayoutVars>
      </dgm:prSet>
      <dgm:spPr/>
      <dgm:t>
        <a:bodyPr/>
        <a:lstStyle/>
        <a:p>
          <a:endParaRPr lang="en-US"/>
        </a:p>
      </dgm:t>
    </dgm:pt>
    <dgm:pt modelId="{CA777B54-1C87-48BD-BFED-B7D6E07B72A6}" type="pres">
      <dgm:prSet presAssocID="{C33DC2F0-16C9-4A0E-A559-515047E5712A}" presName="bracket" presStyleLbl="parChTrans1D1" presStyleIdx="2" presStyleCnt="3"/>
      <dgm:spPr/>
    </dgm:pt>
    <dgm:pt modelId="{0E62862D-CF10-4671-9EAD-81D2C65A1444}" type="pres">
      <dgm:prSet presAssocID="{C33DC2F0-16C9-4A0E-A559-515047E5712A}" presName="spH" presStyleCnt="0"/>
      <dgm:spPr/>
    </dgm:pt>
    <dgm:pt modelId="{6F8E6359-53D6-470A-8A55-BB36510C9926}" type="pres">
      <dgm:prSet presAssocID="{C33DC2F0-16C9-4A0E-A559-515047E5712A}" presName="desTx" presStyleLbl="node1" presStyleIdx="2" presStyleCnt="3">
        <dgm:presLayoutVars>
          <dgm:bulletEnabled val="1"/>
        </dgm:presLayoutVars>
      </dgm:prSet>
      <dgm:spPr/>
      <dgm:t>
        <a:bodyPr/>
        <a:lstStyle/>
        <a:p>
          <a:endParaRPr lang="en-US"/>
        </a:p>
      </dgm:t>
    </dgm:pt>
  </dgm:ptLst>
  <dgm:cxnLst>
    <dgm:cxn modelId="{A3795558-F7AE-47D7-9435-8FB67ABCE62F}" type="presOf" srcId="{EBF2CEE5-A517-42E2-AD36-906DD578AECC}" destId="{6F8E6359-53D6-470A-8A55-BB36510C9926}" srcOrd="0" destOrd="0" presId="urn:diagrams.loki3.com/BracketList+Icon"/>
    <dgm:cxn modelId="{DF949D83-5DC9-48F1-B630-090C918DF2C5}" srcId="{E9B3B3DD-70E0-4E64-BEA5-A14A25B05AE8}" destId="{688BAC1D-4EA8-4A7F-9431-E376AEB7E051}" srcOrd="0" destOrd="0" parTransId="{3FC6A392-392B-4F59-B97D-EC254138AC05}" sibTransId="{53B6743C-884D-4500-A85C-1AE4DEFFC6A5}"/>
    <dgm:cxn modelId="{26AEED00-C296-47D2-8B0B-43E788C1AFD5}" type="presOf" srcId="{A88E25F1-00A5-4F56-A961-94B49AA8334A}" destId="{263AC501-286B-4403-9E5B-56ECFEA9E9D4}" srcOrd="0" destOrd="0" presId="urn:diagrams.loki3.com/BracketList+Icon"/>
    <dgm:cxn modelId="{B539737B-A969-4E35-ACBD-B541EA2CB699}" type="presOf" srcId="{C33DC2F0-16C9-4A0E-A559-515047E5712A}" destId="{A0B87861-CF18-4A04-929A-17B234B831D8}" srcOrd="0" destOrd="0" presId="urn:diagrams.loki3.com/BracketList+Icon"/>
    <dgm:cxn modelId="{36C69AAC-C3C1-44C3-BA25-9B6B0489B874}" srcId="{A88E25F1-00A5-4F56-A961-94B49AA8334A}" destId="{38383FDF-C45B-4F80-B6AB-07704879815E}" srcOrd="1" destOrd="0" parTransId="{424F3178-437E-4016-95B0-07BADFAA5261}" sibTransId="{575F5F60-3CEC-4D59-8F69-ADEA61BC6513}"/>
    <dgm:cxn modelId="{FC0D7EA1-3CB9-4F47-87A0-E963F7AEFB14}" srcId="{C33DC2F0-16C9-4A0E-A559-515047E5712A}" destId="{EBF2CEE5-A517-42E2-AD36-906DD578AECC}" srcOrd="0" destOrd="0" parTransId="{5606E658-1CBE-4359-BF3F-03B0148A745D}" sibTransId="{D1631D52-12FE-4D69-B6A9-0D2EE11C1BE3}"/>
    <dgm:cxn modelId="{8A5C4720-A469-4E0E-A59E-74EACABE0A15}" type="presOf" srcId="{E9B3B3DD-70E0-4E64-BEA5-A14A25B05AE8}" destId="{B474D742-93C0-4AD8-9738-A4625B3A38F9}" srcOrd="0" destOrd="0" presId="urn:diagrams.loki3.com/BracketList+Icon"/>
    <dgm:cxn modelId="{AFF9CC34-F0F3-43EE-AF0B-511CEA72F6C0}" srcId="{A88E25F1-00A5-4F56-A961-94B49AA8334A}" destId="{E9B3B3DD-70E0-4E64-BEA5-A14A25B05AE8}" srcOrd="0" destOrd="0" parTransId="{9F248B7F-0AE0-4B03-B545-B8BA739FE253}" sibTransId="{E0E67C89-21C0-4717-92D2-62595001F56C}"/>
    <dgm:cxn modelId="{4F3253B8-FE52-4AFA-8420-AF8C42E60A95}" srcId="{38383FDF-C45B-4F80-B6AB-07704879815E}" destId="{B2EAB222-65B6-471F-8168-02ED86947AF3}" srcOrd="0" destOrd="0" parTransId="{EB59E477-6546-4AFA-87AB-1AA1C3B93CE2}" sibTransId="{CFFC2FE1-9785-401A-B203-78E99A48163B}"/>
    <dgm:cxn modelId="{61B4C11C-BEF8-42BF-93C5-F6EBED0848D7}" srcId="{A88E25F1-00A5-4F56-A961-94B49AA8334A}" destId="{C33DC2F0-16C9-4A0E-A559-515047E5712A}" srcOrd="2" destOrd="0" parTransId="{39BD3808-EA9B-4F8E-9E73-365FE7099620}" sibTransId="{90758EC9-EBD8-4CC8-ADCA-8D9366BCDC4E}"/>
    <dgm:cxn modelId="{3ED1851D-9C55-4AE6-96AA-717517D5FBEF}" type="presOf" srcId="{688BAC1D-4EA8-4A7F-9431-E376AEB7E051}" destId="{EE536D7E-3E2A-4369-A542-C4F580CF9C99}" srcOrd="0" destOrd="0" presId="urn:diagrams.loki3.com/BracketList+Icon"/>
    <dgm:cxn modelId="{4DA0D527-3ED1-4AD7-9198-6C3E276896C9}" type="presOf" srcId="{B2EAB222-65B6-471F-8168-02ED86947AF3}" destId="{8861997E-646A-44D0-B2F2-EE2FE4679E16}" srcOrd="0" destOrd="0" presId="urn:diagrams.loki3.com/BracketList+Icon"/>
    <dgm:cxn modelId="{21626C25-940B-4966-91CC-6A06621359F2}" type="presOf" srcId="{38383FDF-C45B-4F80-B6AB-07704879815E}" destId="{5F069D9D-5535-4853-99DE-D2856E2B382A}" srcOrd="0" destOrd="0" presId="urn:diagrams.loki3.com/BracketList+Icon"/>
    <dgm:cxn modelId="{16FF01BA-930D-4ED0-BAD7-1E3967948622}" type="presParOf" srcId="{263AC501-286B-4403-9E5B-56ECFEA9E9D4}" destId="{15C1984F-1786-428B-9E57-906B73152E45}" srcOrd="0" destOrd="0" presId="urn:diagrams.loki3.com/BracketList+Icon"/>
    <dgm:cxn modelId="{3D6F6351-95A9-460F-866A-A4FE2999DB31}" type="presParOf" srcId="{15C1984F-1786-428B-9E57-906B73152E45}" destId="{B474D742-93C0-4AD8-9738-A4625B3A38F9}" srcOrd="0" destOrd="0" presId="urn:diagrams.loki3.com/BracketList+Icon"/>
    <dgm:cxn modelId="{74879D6A-36AC-4464-A2A5-6C843933B444}" type="presParOf" srcId="{15C1984F-1786-428B-9E57-906B73152E45}" destId="{B98EAA2C-6B9A-4823-9527-0AC35035BC5D}" srcOrd="1" destOrd="0" presId="urn:diagrams.loki3.com/BracketList+Icon"/>
    <dgm:cxn modelId="{70563A84-54BA-4933-AC11-63F7DF49AD35}" type="presParOf" srcId="{15C1984F-1786-428B-9E57-906B73152E45}" destId="{EDDCC598-D67E-4BDE-89B2-7BB4B10EA278}" srcOrd="2" destOrd="0" presId="urn:diagrams.loki3.com/BracketList+Icon"/>
    <dgm:cxn modelId="{C226DF59-35CA-441D-8D84-F6FC1F95EB99}" type="presParOf" srcId="{15C1984F-1786-428B-9E57-906B73152E45}" destId="{EE536D7E-3E2A-4369-A542-C4F580CF9C99}" srcOrd="3" destOrd="0" presId="urn:diagrams.loki3.com/BracketList+Icon"/>
    <dgm:cxn modelId="{4A2B4E17-5982-452F-A85A-1096D5C3E6A8}" type="presParOf" srcId="{263AC501-286B-4403-9E5B-56ECFEA9E9D4}" destId="{3EC172EA-E545-47C2-BC2A-00232B3AFB2C}" srcOrd="1" destOrd="0" presId="urn:diagrams.loki3.com/BracketList+Icon"/>
    <dgm:cxn modelId="{7663C7EF-ED62-4F8F-A5B4-CBBFBB97F23A}" type="presParOf" srcId="{263AC501-286B-4403-9E5B-56ECFEA9E9D4}" destId="{D78D4E89-C676-494F-A1D4-CA2CD98457D5}" srcOrd="2" destOrd="0" presId="urn:diagrams.loki3.com/BracketList+Icon"/>
    <dgm:cxn modelId="{C0823C21-1D93-4B97-B31F-D84013688666}" type="presParOf" srcId="{D78D4E89-C676-494F-A1D4-CA2CD98457D5}" destId="{5F069D9D-5535-4853-99DE-D2856E2B382A}" srcOrd="0" destOrd="0" presId="urn:diagrams.loki3.com/BracketList+Icon"/>
    <dgm:cxn modelId="{BCCE7C58-73ED-4FC8-80A9-E66A947E097B}" type="presParOf" srcId="{D78D4E89-C676-494F-A1D4-CA2CD98457D5}" destId="{E502B398-E1B0-4CD1-8538-47EC042AB052}" srcOrd="1" destOrd="0" presId="urn:diagrams.loki3.com/BracketList+Icon"/>
    <dgm:cxn modelId="{D95185C9-0646-43A1-B449-5E534C326C23}" type="presParOf" srcId="{D78D4E89-C676-494F-A1D4-CA2CD98457D5}" destId="{FE40B5D9-3B39-4162-AF36-9E8DCD1E8E84}" srcOrd="2" destOrd="0" presId="urn:diagrams.loki3.com/BracketList+Icon"/>
    <dgm:cxn modelId="{93312811-E92B-4238-BFCC-519CCC9BBF0C}" type="presParOf" srcId="{D78D4E89-C676-494F-A1D4-CA2CD98457D5}" destId="{8861997E-646A-44D0-B2F2-EE2FE4679E16}" srcOrd="3" destOrd="0" presId="urn:diagrams.loki3.com/BracketList+Icon"/>
    <dgm:cxn modelId="{8DB40D0F-295E-470D-861A-AC390628B0BE}" type="presParOf" srcId="{263AC501-286B-4403-9E5B-56ECFEA9E9D4}" destId="{A45F093A-0CE3-47AF-A635-3211600D6F53}" srcOrd="3" destOrd="0" presId="urn:diagrams.loki3.com/BracketList+Icon"/>
    <dgm:cxn modelId="{08769946-FD62-4641-9D29-5BBBCA23239C}" type="presParOf" srcId="{263AC501-286B-4403-9E5B-56ECFEA9E9D4}" destId="{2D7B01A1-C8E7-42D7-AA78-860B4C55CE4A}" srcOrd="4" destOrd="0" presId="urn:diagrams.loki3.com/BracketList+Icon"/>
    <dgm:cxn modelId="{94AC75CC-16F1-4F14-8703-E91DCFEC35E4}" type="presParOf" srcId="{2D7B01A1-C8E7-42D7-AA78-860B4C55CE4A}" destId="{A0B87861-CF18-4A04-929A-17B234B831D8}" srcOrd="0" destOrd="0" presId="urn:diagrams.loki3.com/BracketList+Icon"/>
    <dgm:cxn modelId="{A7EF06BC-146E-4CC7-A5DA-52C2FCCD5CAC}" type="presParOf" srcId="{2D7B01A1-C8E7-42D7-AA78-860B4C55CE4A}" destId="{CA777B54-1C87-48BD-BFED-B7D6E07B72A6}" srcOrd="1" destOrd="0" presId="urn:diagrams.loki3.com/BracketList+Icon"/>
    <dgm:cxn modelId="{CC3482E5-7397-4B94-9FEA-8634C799BCC4}" type="presParOf" srcId="{2D7B01A1-C8E7-42D7-AA78-860B4C55CE4A}" destId="{0E62862D-CF10-4671-9EAD-81D2C65A1444}" srcOrd="2" destOrd="0" presId="urn:diagrams.loki3.com/BracketList+Icon"/>
    <dgm:cxn modelId="{3242960E-A17C-4130-8034-37E20A98E8A1}" type="presParOf" srcId="{2D7B01A1-C8E7-42D7-AA78-860B4C55CE4A}" destId="{6F8E6359-53D6-470A-8A55-BB36510C9926}"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A88E25F1-00A5-4F56-A961-94B49AA8334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9B3B3DD-70E0-4E64-BEA5-A14A25B05AE8}">
      <dgm:prSet phldrT="[Text]" custT="1"/>
      <dgm:spPr/>
      <dgm:t>
        <a:bodyPr/>
        <a:lstStyle/>
        <a:p>
          <a:r>
            <a:rPr lang="en-US" sz="3200" b="0" u="none" dirty="0"/>
            <a:t>Example 6 (US)</a:t>
          </a:r>
          <a:endParaRPr lang="en-US" sz="3200" b="0" dirty="0"/>
        </a:p>
      </dgm:t>
    </dgm:pt>
    <dgm:pt modelId="{9F248B7F-0AE0-4B03-B545-B8BA739FE253}" type="parTrans" cxnId="{AFF9CC34-F0F3-43EE-AF0B-511CEA72F6C0}">
      <dgm:prSet/>
      <dgm:spPr/>
      <dgm:t>
        <a:bodyPr/>
        <a:lstStyle/>
        <a:p>
          <a:endParaRPr lang="en-US"/>
        </a:p>
      </dgm:t>
    </dgm:pt>
    <dgm:pt modelId="{E0E67C89-21C0-4717-92D2-62595001F56C}" type="sibTrans" cxnId="{AFF9CC34-F0F3-43EE-AF0B-511CEA72F6C0}">
      <dgm:prSet/>
      <dgm:spPr/>
      <dgm:t>
        <a:bodyPr/>
        <a:lstStyle/>
        <a:p>
          <a:endParaRPr lang="en-US"/>
        </a:p>
      </dgm:t>
    </dgm:pt>
    <dgm:pt modelId="{85AB6599-50E7-43C4-8C6B-607D42EB54A9}">
      <dgm:prSet phldrT="[Text]" custT="1"/>
      <dgm:spPr/>
      <dgm:t>
        <a:bodyPr/>
        <a:lstStyle/>
        <a:p>
          <a:r>
            <a:rPr lang="en-US" sz="2400" dirty="0"/>
            <a:t>Mathematical Method for Determining Fire Flow</a:t>
          </a:r>
          <a:endParaRPr lang="en-US" sz="2400" b="0" dirty="0"/>
        </a:p>
      </dgm:t>
    </dgm:pt>
    <dgm:pt modelId="{38757714-9026-4789-87B7-8DCE114D90A2}" type="parTrans" cxnId="{1BFFBDA8-6382-4F3D-B1F6-A54322B834C4}">
      <dgm:prSet/>
      <dgm:spPr/>
      <dgm:t>
        <a:bodyPr/>
        <a:lstStyle/>
        <a:p>
          <a:endParaRPr lang="en-US"/>
        </a:p>
      </dgm:t>
    </dgm:pt>
    <dgm:pt modelId="{A5B5018B-96A1-41DD-B027-D0616B250D70}" type="sibTrans" cxnId="{1BFFBDA8-6382-4F3D-B1F6-A54322B834C4}">
      <dgm:prSet/>
      <dgm:spPr/>
      <dgm:t>
        <a:bodyPr/>
        <a:lstStyle/>
        <a:p>
          <a:endParaRPr lang="en-US"/>
        </a:p>
      </dgm:t>
    </dgm:pt>
    <dgm:pt modelId="{8E40C2FD-F377-478C-A418-88E84A171EF1}" type="pres">
      <dgm:prSet presAssocID="{A88E25F1-00A5-4F56-A961-94B49AA8334A}" presName="linear" presStyleCnt="0">
        <dgm:presLayoutVars>
          <dgm:dir/>
          <dgm:animLvl val="lvl"/>
          <dgm:resizeHandles val="exact"/>
        </dgm:presLayoutVars>
      </dgm:prSet>
      <dgm:spPr/>
      <dgm:t>
        <a:bodyPr/>
        <a:lstStyle/>
        <a:p>
          <a:endParaRPr lang="en-US"/>
        </a:p>
      </dgm:t>
    </dgm:pt>
    <dgm:pt modelId="{16F4810F-4005-4F6C-BC47-DE630CEC9E79}" type="pres">
      <dgm:prSet presAssocID="{E9B3B3DD-70E0-4E64-BEA5-A14A25B05AE8}" presName="parentLin" presStyleCnt="0"/>
      <dgm:spPr/>
    </dgm:pt>
    <dgm:pt modelId="{40E7DDB2-6EDE-4DC0-8557-D05228FDB2D7}" type="pres">
      <dgm:prSet presAssocID="{E9B3B3DD-70E0-4E64-BEA5-A14A25B05AE8}" presName="parentLeftMargin" presStyleLbl="node1" presStyleIdx="0" presStyleCnt="1"/>
      <dgm:spPr/>
      <dgm:t>
        <a:bodyPr/>
        <a:lstStyle/>
        <a:p>
          <a:endParaRPr lang="en-US"/>
        </a:p>
      </dgm:t>
    </dgm:pt>
    <dgm:pt modelId="{54359402-D8EE-4AC3-AC37-4EA998420065}" type="pres">
      <dgm:prSet presAssocID="{E9B3B3DD-70E0-4E64-BEA5-A14A25B05AE8}" presName="parentText" presStyleLbl="node1" presStyleIdx="0" presStyleCnt="1">
        <dgm:presLayoutVars>
          <dgm:chMax val="0"/>
          <dgm:bulletEnabled val="1"/>
        </dgm:presLayoutVars>
      </dgm:prSet>
      <dgm:spPr/>
      <dgm:t>
        <a:bodyPr/>
        <a:lstStyle/>
        <a:p>
          <a:endParaRPr lang="en-US"/>
        </a:p>
      </dgm:t>
    </dgm:pt>
    <dgm:pt modelId="{950D2DC3-5AF8-484E-AACB-18FFE338D742}" type="pres">
      <dgm:prSet presAssocID="{E9B3B3DD-70E0-4E64-BEA5-A14A25B05AE8}" presName="negativeSpace" presStyleCnt="0"/>
      <dgm:spPr/>
    </dgm:pt>
    <dgm:pt modelId="{F3045457-E2A5-492E-B561-4D5CB2E7F5F6}" type="pres">
      <dgm:prSet presAssocID="{E9B3B3DD-70E0-4E64-BEA5-A14A25B05AE8}" presName="childText" presStyleLbl="conFgAcc1" presStyleIdx="0" presStyleCnt="1">
        <dgm:presLayoutVars>
          <dgm:bulletEnabled val="1"/>
        </dgm:presLayoutVars>
      </dgm:prSet>
      <dgm:spPr/>
      <dgm:t>
        <a:bodyPr/>
        <a:lstStyle/>
        <a:p>
          <a:endParaRPr lang="en-US"/>
        </a:p>
      </dgm:t>
    </dgm:pt>
  </dgm:ptLst>
  <dgm:cxnLst>
    <dgm:cxn modelId="{AFF9CC34-F0F3-43EE-AF0B-511CEA72F6C0}" srcId="{A88E25F1-00A5-4F56-A961-94B49AA8334A}" destId="{E9B3B3DD-70E0-4E64-BEA5-A14A25B05AE8}" srcOrd="0" destOrd="0" parTransId="{9F248B7F-0AE0-4B03-B545-B8BA739FE253}" sibTransId="{E0E67C89-21C0-4717-92D2-62595001F56C}"/>
    <dgm:cxn modelId="{CCAFAA5B-61DE-4F51-89DF-2529CE020470}" type="presOf" srcId="{85AB6599-50E7-43C4-8C6B-607D42EB54A9}" destId="{F3045457-E2A5-492E-B561-4D5CB2E7F5F6}" srcOrd="0" destOrd="0" presId="urn:microsoft.com/office/officeart/2005/8/layout/list1"/>
    <dgm:cxn modelId="{8E605533-557E-489C-83AF-3DB66CF04F51}" type="presOf" srcId="{E9B3B3DD-70E0-4E64-BEA5-A14A25B05AE8}" destId="{54359402-D8EE-4AC3-AC37-4EA998420065}" srcOrd="1" destOrd="0" presId="urn:microsoft.com/office/officeart/2005/8/layout/list1"/>
    <dgm:cxn modelId="{8FAF7E55-1587-4C87-9C31-EC071F92F3B4}" type="presOf" srcId="{E9B3B3DD-70E0-4E64-BEA5-A14A25B05AE8}" destId="{40E7DDB2-6EDE-4DC0-8557-D05228FDB2D7}" srcOrd="0" destOrd="0" presId="urn:microsoft.com/office/officeart/2005/8/layout/list1"/>
    <dgm:cxn modelId="{1BFFBDA8-6382-4F3D-B1F6-A54322B834C4}" srcId="{E9B3B3DD-70E0-4E64-BEA5-A14A25B05AE8}" destId="{85AB6599-50E7-43C4-8C6B-607D42EB54A9}" srcOrd="0" destOrd="0" parTransId="{38757714-9026-4789-87B7-8DCE114D90A2}" sibTransId="{A5B5018B-96A1-41DD-B027-D0616B250D70}"/>
    <dgm:cxn modelId="{D63E53CC-7247-4C95-AD61-DF8269C57821}" type="presOf" srcId="{A88E25F1-00A5-4F56-A961-94B49AA8334A}" destId="{8E40C2FD-F377-478C-A418-88E84A171EF1}" srcOrd="0" destOrd="0" presId="urn:microsoft.com/office/officeart/2005/8/layout/list1"/>
    <dgm:cxn modelId="{F0897FAB-9D3C-4768-9A8C-193F0F7CCAA7}" type="presParOf" srcId="{8E40C2FD-F377-478C-A418-88E84A171EF1}" destId="{16F4810F-4005-4F6C-BC47-DE630CEC9E79}" srcOrd="0" destOrd="0" presId="urn:microsoft.com/office/officeart/2005/8/layout/list1"/>
    <dgm:cxn modelId="{A8380571-40B1-4243-ACDE-4AA95E9E3541}" type="presParOf" srcId="{16F4810F-4005-4F6C-BC47-DE630CEC9E79}" destId="{40E7DDB2-6EDE-4DC0-8557-D05228FDB2D7}" srcOrd="0" destOrd="0" presId="urn:microsoft.com/office/officeart/2005/8/layout/list1"/>
    <dgm:cxn modelId="{F2473051-19AD-46CD-AD6C-4BCA495DAC1D}" type="presParOf" srcId="{16F4810F-4005-4F6C-BC47-DE630CEC9E79}" destId="{54359402-D8EE-4AC3-AC37-4EA998420065}" srcOrd="1" destOrd="0" presId="urn:microsoft.com/office/officeart/2005/8/layout/list1"/>
    <dgm:cxn modelId="{FCE10B46-AA57-4AC3-9E9B-B3C93153367D}" type="presParOf" srcId="{8E40C2FD-F377-478C-A418-88E84A171EF1}" destId="{950D2DC3-5AF8-484E-AACB-18FFE338D742}" srcOrd="1" destOrd="0" presId="urn:microsoft.com/office/officeart/2005/8/layout/list1"/>
    <dgm:cxn modelId="{B9DFB641-5E71-405C-886C-BEB1B21C27D9}" type="presParOf" srcId="{8E40C2FD-F377-478C-A418-88E84A171EF1}" destId="{F3045457-E2A5-492E-B561-4D5CB2E7F5F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84187E3-AEC4-4105-8A20-AECD89D78EB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363B161-BCD3-4821-B246-E1304BD633B2}">
      <dgm:prSet phldrT="[Text]"/>
      <dgm:spPr/>
      <dgm:t>
        <a:bodyPr/>
        <a:lstStyle/>
        <a:p>
          <a:r>
            <a:rPr lang="en-US" dirty="0"/>
            <a:t>Still important to understand the formulas</a:t>
          </a:r>
        </a:p>
      </dgm:t>
    </dgm:pt>
    <dgm:pt modelId="{3EBD5ED8-000C-411E-BCD6-7B8EEC8AE711}" type="parTrans" cxnId="{ED472DC5-4C18-4936-B3DC-C7C66ED6FEEC}">
      <dgm:prSet/>
      <dgm:spPr/>
      <dgm:t>
        <a:bodyPr/>
        <a:lstStyle/>
        <a:p>
          <a:endParaRPr lang="en-US"/>
        </a:p>
      </dgm:t>
    </dgm:pt>
    <dgm:pt modelId="{6B10125B-44A5-470C-A754-98AD1C76B744}" type="sibTrans" cxnId="{ED472DC5-4C18-4936-B3DC-C7C66ED6FEEC}">
      <dgm:prSet/>
      <dgm:spPr/>
      <dgm:t>
        <a:bodyPr/>
        <a:lstStyle/>
        <a:p>
          <a:endParaRPr lang="en-US"/>
        </a:p>
      </dgm:t>
    </dgm:pt>
    <dgm:pt modelId="{739E9420-DE6F-4958-A2C9-91B66715073D}">
      <dgm:prSet phldrT="[Text]"/>
      <dgm:spPr/>
      <dgm:t>
        <a:bodyPr/>
        <a:lstStyle/>
        <a:p>
          <a:r>
            <a:rPr lang="en-US" dirty="0"/>
            <a:t>Data is entered from the flow test, and available water supply is automatically determined</a:t>
          </a:r>
        </a:p>
      </dgm:t>
    </dgm:pt>
    <dgm:pt modelId="{528EB371-599F-40D3-848C-17683AA25785}" type="parTrans" cxnId="{1CACABE5-4784-46FD-BF4B-FD81D4CFBAE5}">
      <dgm:prSet/>
      <dgm:spPr/>
      <dgm:t>
        <a:bodyPr/>
        <a:lstStyle/>
        <a:p>
          <a:endParaRPr lang="en-US"/>
        </a:p>
      </dgm:t>
    </dgm:pt>
    <dgm:pt modelId="{0FF2C2A8-4B79-4BFF-9317-267FEED43E76}" type="sibTrans" cxnId="{1CACABE5-4784-46FD-BF4B-FD81D4CFBAE5}">
      <dgm:prSet/>
      <dgm:spPr/>
      <dgm:t>
        <a:bodyPr/>
        <a:lstStyle/>
        <a:p>
          <a:endParaRPr lang="en-US"/>
        </a:p>
      </dgm:t>
    </dgm:pt>
    <dgm:pt modelId="{E20BB334-CE05-49AF-9497-7F5487C9B8BD}">
      <dgm:prSet phldrT="[Text]"/>
      <dgm:spPr>
        <a:solidFill>
          <a:schemeClr val="accent2">
            <a:lumMod val="75000"/>
          </a:schemeClr>
        </a:solidFill>
      </dgm:spPr>
      <dgm:t>
        <a:bodyPr/>
        <a:lstStyle/>
        <a:p>
          <a:r>
            <a:rPr lang="en-US" dirty="0"/>
            <a:t>Several programs </a:t>
          </a:r>
          <a:r>
            <a:rPr lang="en-US" dirty="0" smtClean="0"/>
            <a:t>available</a:t>
          </a:r>
          <a:endParaRPr lang="en-US" dirty="0"/>
        </a:p>
      </dgm:t>
    </dgm:pt>
    <dgm:pt modelId="{AE3F1AA0-6867-499F-836C-DA6734EBBE24}" type="parTrans" cxnId="{FDBADA97-E2ED-46A6-9E1A-FB49C50986D0}">
      <dgm:prSet/>
      <dgm:spPr/>
      <dgm:t>
        <a:bodyPr/>
        <a:lstStyle/>
        <a:p>
          <a:endParaRPr lang="en-US"/>
        </a:p>
      </dgm:t>
    </dgm:pt>
    <dgm:pt modelId="{72951B8D-DB73-4E42-9CC8-E82389C2580D}" type="sibTrans" cxnId="{FDBADA97-E2ED-46A6-9E1A-FB49C50986D0}">
      <dgm:prSet/>
      <dgm:spPr/>
      <dgm:t>
        <a:bodyPr/>
        <a:lstStyle/>
        <a:p>
          <a:endParaRPr lang="en-US"/>
        </a:p>
      </dgm:t>
    </dgm:pt>
    <dgm:pt modelId="{243B9FA7-E8E1-4C93-A7A7-69FE8B09C9D3}" type="pres">
      <dgm:prSet presAssocID="{B84187E3-AEC4-4105-8A20-AECD89D78EB0}" presName="linear" presStyleCnt="0">
        <dgm:presLayoutVars>
          <dgm:animLvl val="lvl"/>
          <dgm:resizeHandles val="exact"/>
        </dgm:presLayoutVars>
      </dgm:prSet>
      <dgm:spPr/>
      <dgm:t>
        <a:bodyPr/>
        <a:lstStyle/>
        <a:p>
          <a:endParaRPr lang="en-US"/>
        </a:p>
      </dgm:t>
    </dgm:pt>
    <dgm:pt modelId="{9707E2FE-3A70-4C17-9581-FCF3C5CFE90B}" type="pres">
      <dgm:prSet presAssocID="{C363B161-BCD3-4821-B246-E1304BD633B2}" presName="parentText" presStyleLbl="node1" presStyleIdx="0" presStyleCnt="3">
        <dgm:presLayoutVars>
          <dgm:chMax val="0"/>
          <dgm:bulletEnabled val="1"/>
        </dgm:presLayoutVars>
      </dgm:prSet>
      <dgm:spPr/>
      <dgm:t>
        <a:bodyPr/>
        <a:lstStyle/>
        <a:p>
          <a:endParaRPr lang="en-US"/>
        </a:p>
      </dgm:t>
    </dgm:pt>
    <dgm:pt modelId="{369016B5-49ED-45FC-BC00-F030251F712C}" type="pres">
      <dgm:prSet presAssocID="{6B10125B-44A5-470C-A754-98AD1C76B744}" presName="spacer" presStyleCnt="0"/>
      <dgm:spPr/>
    </dgm:pt>
    <dgm:pt modelId="{F60DEC1F-E761-471C-A42D-194395DEF0B5}" type="pres">
      <dgm:prSet presAssocID="{739E9420-DE6F-4958-A2C9-91B66715073D}" presName="parentText" presStyleLbl="node1" presStyleIdx="1" presStyleCnt="3">
        <dgm:presLayoutVars>
          <dgm:chMax val="0"/>
          <dgm:bulletEnabled val="1"/>
        </dgm:presLayoutVars>
      </dgm:prSet>
      <dgm:spPr/>
      <dgm:t>
        <a:bodyPr/>
        <a:lstStyle/>
        <a:p>
          <a:endParaRPr lang="en-US"/>
        </a:p>
      </dgm:t>
    </dgm:pt>
    <dgm:pt modelId="{74CA4043-5D5F-4501-92BF-A78297742AEC}" type="pres">
      <dgm:prSet presAssocID="{0FF2C2A8-4B79-4BFF-9317-267FEED43E76}" presName="spacer" presStyleCnt="0"/>
      <dgm:spPr/>
    </dgm:pt>
    <dgm:pt modelId="{6387D841-33E2-4C23-A5C7-3B067CD35BF8}" type="pres">
      <dgm:prSet presAssocID="{E20BB334-CE05-49AF-9497-7F5487C9B8BD}" presName="parentText" presStyleLbl="node1" presStyleIdx="2" presStyleCnt="3">
        <dgm:presLayoutVars>
          <dgm:chMax val="0"/>
          <dgm:bulletEnabled val="1"/>
        </dgm:presLayoutVars>
      </dgm:prSet>
      <dgm:spPr/>
      <dgm:t>
        <a:bodyPr/>
        <a:lstStyle/>
        <a:p>
          <a:endParaRPr lang="en-US"/>
        </a:p>
      </dgm:t>
    </dgm:pt>
  </dgm:ptLst>
  <dgm:cxnLst>
    <dgm:cxn modelId="{1CACABE5-4784-46FD-BF4B-FD81D4CFBAE5}" srcId="{B84187E3-AEC4-4105-8A20-AECD89D78EB0}" destId="{739E9420-DE6F-4958-A2C9-91B66715073D}" srcOrd="1" destOrd="0" parTransId="{528EB371-599F-40D3-848C-17683AA25785}" sibTransId="{0FF2C2A8-4B79-4BFF-9317-267FEED43E76}"/>
    <dgm:cxn modelId="{8BECA07D-CAE8-4DA3-AA09-84A4E4FF5B44}" type="presOf" srcId="{B84187E3-AEC4-4105-8A20-AECD89D78EB0}" destId="{243B9FA7-E8E1-4C93-A7A7-69FE8B09C9D3}" srcOrd="0" destOrd="0" presId="urn:microsoft.com/office/officeart/2005/8/layout/vList2"/>
    <dgm:cxn modelId="{A24F19A8-FDFD-4038-9861-AAE8FAB46A99}" type="presOf" srcId="{C363B161-BCD3-4821-B246-E1304BD633B2}" destId="{9707E2FE-3A70-4C17-9581-FCF3C5CFE90B}" srcOrd="0" destOrd="0" presId="urn:microsoft.com/office/officeart/2005/8/layout/vList2"/>
    <dgm:cxn modelId="{FDBADA97-E2ED-46A6-9E1A-FB49C50986D0}" srcId="{B84187E3-AEC4-4105-8A20-AECD89D78EB0}" destId="{E20BB334-CE05-49AF-9497-7F5487C9B8BD}" srcOrd="2" destOrd="0" parTransId="{AE3F1AA0-6867-499F-836C-DA6734EBBE24}" sibTransId="{72951B8D-DB73-4E42-9CC8-E82389C2580D}"/>
    <dgm:cxn modelId="{ED472DC5-4C18-4936-B3DC-C7C66ED6FEEC}" srcId="{B84187E3-AEC4-4105-8A20-AECD89D78EB0}" destId="{C363B161-BCD3-4821-B246-E1304BD633B2}" srcOrd="0" destOrd="0" parTransId="{3EBD5ED8-000C-411E-BCD6-7B8EEC8AE711}" sibTransId="{6B10125B-44A5-470C-A754-98AD1C76B744}"/>
    <dgm:cxn modelId="{D112AB11-5818-449A-B111-43C0E948FB4E}" type="presOf" srcId="{E20BB334-CE05-49AF-9497-7F5487C9B8BD}" destId="{6387D841-33E2-4C23-A5C7-3B067CD35BF8}" srcOrd="0" destOrd="0" presId="urn:microsoft.com/office/officeart/2005/8/layout/vList2"/>
    <dgm:cxn modelId="{0FD7A83C-0F15-4FBA-B950-A9DC8013D781}" type="presOf" srcId="{739E9420-DE6F-4958-A2C9-91B66715073D}" destId="{F60DEC1F-E761-471C-A42D-194395DEF0B5}" srcOrd="0" destOrd="0" presId="urn:microsoft.com/office/officeart/2005/8/layout/vList2"/>
    <dgm:cxn modelId="{8A028EB2-8FF4-48E4-9AD5-727AD2B653B6}" type="presParOf" srcId="{243B9FA7-E8E1-4C93-A7A7-69FE8B09C9D3}" destId="{9707E2FE-3A70-4C17-9581-FCF3C5CFE90B}" srcOrd="0" destOrd="0" presId="urn:microsoft.com/office/officeart/2005/8/layout/vList2"/>
    <dgm:cxn modelId="{D9FF6A44-57A5-425D-942F-7C8C80F147C9}" type="presParOf" srcId="{243B9FA7-E8E1-4C93-A7A7-69FE8B09C9D3}" destId="{369016B5-49ED-45FC-BC00-F030251F712C}" srcOrd="1" destOrd="0" presId="urn:microsoft.com/office/officeart/2005/8/layout/vList2"/>
    <dgm:cxn modelId="{B663B3A3-F421-4AD3-9676-13E77CE9F377}" type="presParOf" srcId="{243B9FA7-E8E1-4C93-A7A7-69FE8B09C9D3}" destId="{F60DEC1F-E761-471C-A42D-194395DEF0B5}" srcOrd="2" destOrd="0" presId="urn:microsoft.com/office/officeart/2005/8/layout/vList2"/>
    <dgm:cxn modelId="{FA11D37A-F8E5-4418-959A-9012E0F33701}" type="presParOf" srcId="{243B9FA7-E8E1-4C93-A7A7-69FE8B09C9D3}" destId="{74CA4043-5D5F-4501-92BF-A78297742AEC}" srcOrd="3" destOrd="0" presId="urn:microsoft.com/office/officeart/2005/8/layout/vList2"/>
    <dgm:cxn modelId="{21128693-1694-4053-8B6B-2D5DF52A4C7C}" type="presParOf" srcId="{243B9FA7-E8E1-4C93-A7A7-69FE8B09C9D3}" destId="{6387D841-33E2-4C23-A5C7-3B067CD35BF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BB3F32-67C9-458E-AF67-42AA4F5A837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B0D0B1B8-1EC3-46DE-8499-A2EDC816BAEA}">
      <dgm:prSet phldrT="[Text]" custT="1"/>
      <dgm:spPr/>
      <dgm:t>
        <a:bodyPr/>
        <a:lstStyle/>
        <a:p>
          <a:r>
            <a:rPr lang="en-US" sz="2800" dirty="0"/>
            <a:t>Private water supply distribution systems</a:t>
          </a:r>
        </a:p>
      </dgm:t>
    </dgm:pt>
    <dgm:pt modelId="{43392314-63DE-49AA-95D8-C6B995B7C4A0}" type="parTrans" cxnId="{86BC20B2-FF52-4F10-B0BB-B9E777346BC5}">
      <dgm:prSet/>
      <dgm:spPr/>
      <dgm:t>
        <a:bodyPr/>
        <a:lstStyle/>
        <a:p>
          <a:endParaRPr lang="en-US"/>
        </a:p>
      </dgm:t>
    </dgm:pt>
    <dgm:pt modelId="{75128D8A-5D39-46B2-B336-33EF1C1ED580}" type="sibTrans" cxnId="{86BC20B2-FF52-4F10-B0BB-B9E777346BC5}">
      <dgm:prSet/>
      <dgm:spPr/>
      <dgm:t>
        <a:bodyPr/>
        <a:lstStyle/>
        <a:p>
          <a:endParaRPr lang="en-US"/>
        </a:p>
      </dgm:t>
    </dgm:pt>
    <dgm:pt modelId="{5168C3D9-CE8D-44FD-8517-DA2CBF4E60A8}">
      <dgm:prSet phldrT="[Text]"/>
      <dgm:spPr/>
      <dgm:t>
        <a:bodyPr/>
        <a:lstStyle/>
        <a:p>
          <a:r>
            <a:rPr lang="en-US" dirty="0"/>
            <a:t>Commonly receive </a:t>
          </a:r>
          <a:r>
            <a:rPr lang="en-US" dirty="0" smtClean="0"/>
            <a:t>water </a:t>
          </a:r>
          <a:r>
            <a:rPr lang="en-US" dirty="0"/>
            <a:t>from a municipal water supply distribution system</a:t>
          </a:r>
        </a:p>
      </dgm:t>
    </dgm:pt>
    <dgm:pt modelId="{0FE02393-B36E-4348-96FF-ECBFE85D1030}" type="parTrans" cxnId="{291C9F25-D786-4801-A933-30660DF1C042}">
      <dgm:prSet/>
      <dgm:spPr/>
      <dgm:t>
        <a:bodyPr/>
        <a:lstStyle/>
        <a:p>
          <a:endParaRPr lang="en-US"/>
        </a:p>
      </dgm:t>
    </dgm:pt>
    <dgm:pt modelId="{AEB8A5D8-1718-4CE1-8215-1456F994477C}" type="sibTrans" cxnId="{291C9F25-D786-4801-A933-30660DF1C042}">
      <dgm:prSet/>
      <dgm:spPr/>
      <dgm:t>
        <a:bodyPr/>
        <a:lstStyle/>
        <a:p>
          <a:endParaRPr lang="en-US"/>
        </a:p>
      </dgm:t>
    </dgm:pt>
    <dgm:pt modelId="{F6AFBC8E-E29A-4D40-B281-E0CF9AEDB42C}">
      <dgm:prSet phldrT="[Text]"/>
      <dgm:spPr/>
      <dgm:t>
        <a:bodyPr/>
        <a:lstStyle/>
        <a:p>
          <a:r>
            <a:rPr lang="en-US" dirty="0"/>
            <a:t>Separated from the private system by a</a:t>
          </a:r>
          <a:r>
            <a:rPr lang="x-none" dirty="0"/>
            <a:t> water meter and check valve</a:t>
          </a:r>
          <a:r>
            <a:rPr lang="en-US" dirty="0"/>
            <a:t> or a</a:t>
          </a:r>
          <a:r>
            <a:rPr lang="x-none" dirty="0"/>
            <a:t>n</a:t>
          </a:r>
          <a:r>
            <a:rPr lang="en-US" dirty="0"/>
            <a:t> </a:t>
          </a:r>
          <a:r>
            <a:rPr lang="x-none" dirty="0"/>
            <a:t>on-site water supply</a:t>
          </a:r>
          <a:endParaRPr lang="en-US" dirty="0"/>
        </a:p>
      </dgm:t>
    </dgm:pt>
    <dgm:pt modelId="{EF3E6071-267D-477F-8912-33CE76964208}" type="parTrans" cxnId="{210E99DB-807F-4F9E-9E7E-A86EDB99B15D}">
      <dgm:prSet/>
      <dgm:spPr/>
      <dgm:t>
        <a:bodyPr/>
        <a:lstStyle/>
        <a:p>
          <a:endParaRPr lang="en-US"/>
        </a:p>
      </dgm:t>
    </dgm:pt>
    <dgm:pt modelId="{B34DEC86-CE11-4A54-AFC0-4468CC2AA40E}" type="sibTrans" cxnId="{210E99DB-807F-4F9E-9E7E-A86EDB99B15D}">
      <dgm:prSet/>
      <dgm:spPr/>
      <dgm:t>
        <a:bodyPr/>
        <a:lstStyle/>
        <a:p>
          <a:endParaRPr lang="en-US"/>
        </a:p>
      </dgm:t>
    </dgm:pt>
    <dgm:pt modelId="{D6A8366A-F65B-4F6B-AC03-B806A677C9B5}">
      <dgm:prSet phldrT="[Text]"/>
      <dgm:spPr/>
      <dgm:t>
        <a:bodyPr/>
        <a:lstStyle/>
        <a:p>
          <a:r>
            <a:rPr lang="en-US" dirty="0"/>
            <a:t>May have its own water supply source independent of the municipal water distribution system</a:t>
          </a:r>
        </a:p>
      </dgm:t>
    </dgm:pt>
    <dgm:pt modelId="{F637962A-FD11-457B-875A-5AE34E58F927}" type="parTrans" cxnId="{B1947C84-1721-4934-B349-B2B0BFEB1009}">
      <dgm:prSet/>
      <dgm:spPr/>
      <dgm:t>
        <a:bodyPr/>
        <a:lstStyle/>
        <a:p>
          <a:endParaRPr lang="en-US"/>
        </a:p>
      </dgm:t>
    </dgm:pt>
    <dgm:pt modelId="{B2E2AFBF-E458-44D0-912B-657B1947CD23}" type="sibTrans" cxnId="{B1947C84-1721-4934-B349-B2B0BFEB1009}">
      <dgm:prSet/>
      <dgm:spPr/>
      <dgm:t>
        <a:bodyPr/>
        <a:lstStyle/>
        <a:p>
          <a:endParaRPr lang="en-US"/>
        </a:p>
      </dgm:t>
    </dgm:pt>
    <dgm:pt modelId="{CBCA0865-08A3-4CEC-AEB2-B36D0EBD2D72}" type="pres">
      <dgm:prSet presAssocID="{97BB3F32-67C9-458E-AF67-42AA4F5A8374}" presName="linear" presStyleCnt="0">
        <dgm:presLayoutVars>
          <dgm:animLvl val="lvl"/>
          <dgm:resizeHandles val="exact"/>
        </dgm:presLayoutVars>
      </dgm:prSet>
      <dgm:spPr/>
      <dgm:t>
        <a:bodyPr/>
        <a:lstStyle/>
        <a:p>
          <a:endParaRPr lang="en-US"/>
        </a:p>
      </dgm:t>
    </dgm:pt>
    <dgm:pt modelId="{5741F903-5964-4A4E-8AF0-1C130216ADEA}" type="pres">
      <dgm:prSet presAssocID="{B0D0B1B8-1EC3-46DE-8499-A2EDC816BAEA}" presName="parentText" presStyleLbl="node1" presStyleIdx="0" presStyleCnt="1">
        <dgm:presLayoutVars>
          <dgm:chMax val="0"/>
          <dgm:bulletEnabled val="1"/>
        </dgm:presLayoutVars>
      </dgm:prSet>
      <dgm:spPr/>
      <dgm:t>
        <a:bodyPr/>
        <a:lstStyle/>
        <a:p>
          <a:endParaRPr lang="en-US"/>
        </a:p>
      </dgm:t>
    </dgm:pt>
    <dgm:pt modelId="{B990D4E7-7705-4D14-9DAA-B719817F89FA}" type="pres">
      <dgm:prSet presAssocID="{B0D0B1B8-1EC3-46DE-8499-A2EDC816BAEA}" presName="childText" presStyleLbl="revTx" presStyleIdx="0" presStyleCnt="1">
        <dgm:presLayoutVars>
          <dgm:bulletEnabled val="1"/>
        </dgm:presLayoutVars>
      </dgm:prSet>
      <dgm:spPr/>
      <dgm:t>
        <a:bodyPr/>
        <a:lstStyle/>
        <a:p>
          <a:endParaRPr lang="en-US"/>
        </a:p>
      </dgm:t>
    </dgm:pt>
  </dgm:ptLst>
  <dgm:cxnLst>
    <dgm:cxn modelId="{291C9F25-D786-4801-A933-30660DF1C042}" srcId="{B0D0B1B8-1EC3-46DE-8499-A2EDC816BAEA}" destId="{5168C3D9-CE8D-44FD-8517-DA2CBF4E60A8}" srcOrd="0" destOrd="0" parTransId="{0FE02393-B36E-4348-96FF-ECBFE85D1030}" sibTransId="{AEB8A5D8-1718-4CE1-8215-1456F994477C}"/>
    <dgm:cxn modelId="{B1947C84-1721-4934-B349-B2B0BFEB1009}" srcId="{B0D0B1B8-1EC3-46DE-8499-A2EDC816BAEA}" destId="{D6A8366A-F65B-4F6B-AC03-B806A677C9B5}" srcOrd="2" destOrd="0" parTransId="{F637962A-FD11-457B-875A-5AE34E58F927}" sibTransId="{B2E2AFBF-E458-44D0-912B-657B1947CD23}"/>
    <dgm:cxn modelId="{3F240DD6-4CDC-4E07-A01C-DBBFB7770BB7}" type="presOf" srcId="{97BB3F32-67C9-458E-AF67-42AA4F5A8374}" destId="{CBCA0865-08A3-4CEC-AEB2-B36D0EBD2D72}" srcOrd="0" destOrd="0" presId="urn:microsoft.com/office/officeart/2005/8/layout/vList2"/>
    <dgm:cxn modelId="{6FCEF043-C06F-45E7-A436-4C9FF20B4BCD}" type="presOf" srcId="{D6A8366A-F65B-4F6B-AC03-B806A677C9B5}" destId="{B990D4E7-7705-4D14-9DAA-B719817F89FA}" srcOrd="0" destOrd="2" presId="urn:microsoft.com/office/officeart/2005/8/layout/vList2"/>
    <dgm:cxn modelId="{210E99DB-807F-4F9E-9E7E-A86EDB99B15D}" srcId="{B0D0B1B8-1EC3-46DE-8499-A2EDC816BAEA}" destId="{F6AFBC8E-E29A-4D40-B281-E0CF9AEDB42C}" srcOrd="1" destOrd="0" parTransId="{EF3E6071-267D-477F-8912-33CE76964208}" sibTransId="{B34DEC86-CE11-4A54-AFC0-4468CC2AA40E}"/>
    <dgm:cxn modelId="{86BC20B2-FF52-4F10-B0BB-B9E777346BC5}" srcId="{97BB3F32-67C9-458E-AF67-42AA4F5A8374}" destId="{B0D0B1B8-1EC3-46DE-8499-A2EDC816BAEA}" srcOrd="0" destOrd="0" parTransId="{43392314-63DE-49AA-95D8-C6B995B7C4A0}" sibTransId="{75128D8A-5D39-46B2-B336-33EF1C1ED580}"/>
    <dgm:cxn modelId="{B298B2F5-CEB7-425E-8C06-540708209BB5}" type="presOf" srcId="{5168C3D9-CE8D-44FD-8517-DA2CBF4E60A8}" destId="{B990D4E7-7705-4D14-9DAA-B719817F89FA}" srcOrd="0" destOrd="0" presId="urn:microsoft.com/office/officeart/2005/8/layout/vList2"/>
    <dgm:cxn modelId="{D2F0515A-2BBC-465A-AD84-C0F15AF34FD7}" type="presOf" srcId="{F6AFBC8E-E29A-4D40-B281-E0CF9AEDB42C}" destId="{B990D4E7-7705-4D14-9DAA-B719817F89FA}" srcOrd="0" destOrd="1" presId="urn:microsoft.com/office/officeart/2005/8/layout/vList2"/>
    <dgm:cxn modelId="{B1396646-E1BE-4026-A806-6BD82709C788}" type="presOf" srcId="{B0D0B1B8-1EC3-46DE-8499-A2EDC816BAEA}" destId="{5741F903-5964-4A4E-8AF0-1C130216ADEA}" srcOrd="0" destOrd="0" presId="urn:microsoft.com/office/officeart/2005/8/layout/vList2"/>
    <dgm:cxn modelId="{B383C67C-86B0-4CB0-8787-5CDD021D1C4B}" type="presParOf" srcId="{CBCA0865-08A3-4CEC-AEB2-B36D0EBD2D72}" destId="{5741F903-5964-4A4E-8AF0-1C130216ADEA}" srcOrd="0" destOrd="0" presId="urn:microsoft.com/office/officeart/2005/8/layout/vList2"/>
    <dgm:cxn modelId="{ACD054B3-55C5-4797-9C4A-02DF1BEDF642}" type="presParOf" srcId="{CBCA0865-08A3-4CEC-AEB2-B36D0EBD2D72}" destId="{B990D4E7-7705-4D14-9DAA-B719817F89F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6C4A0-ED7C-47D4-AC3F-0D73519298AA}">
      <dsp:nvSpPr>
        <dsp:cNvPr id="0" name=""/>
        <dsp:cNvSpPr/>
      </dsp:nvSpPr>
      <dsp:spPr>
        <a:xfrm>
          <a:off x="0" y="1497244"/>
          <a:ext cx="1859573"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lvl="0" algn="r" defTabSz="1244600">
            <a:lnSpc>
              <a:spcPct val="90000"/>
            </a:lnSpc>
            <a:spcBef>
              <a:spcPct val="0"/>
            </a:spcBef>
            <a:spcAft>
              <a:spcPct val="35000"/>
            </a:spcAft>
          </a:pPr>
          <a:r>
            <a:rPr lang="en-US" sz="2800" b="0" kern="1200" dirty="0"/>
            <a:t>Public systems</a:t>
          </a:r>
        </a:p>
      </dsp:txBody>
      <dsp:txXfrm>
        <a:off x="0" y="1497244"/>
        <a:ext cx="1859573" cy="1287000"/>
      </dsp:txXfrm>
    </dsp:sp>
    <dsp:sp modelId="{6CC85DE3-C5CE-48AE-AD19-5F1746189329}">
      <dsp:nvSpPr>
        <dsp:cNvPr id="0" name=""/>
        <dsp:cNvSpPr/>
      </dsp:nvSpPr>
      <dsp:spPr>
        <a:xfrm>
          <a:off x="1859572" y="813525"/>
          <a:ext cx="371914" cy="2654437"/>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AA44E3-FFDF-4A60-8E69-1C3D76D9D704}">
      <dsp:nvSpPr>
        <dsp:cNvPr id="0" name=""/>
        <dsp:cNvSpPr/>
      </dsp:nvSpPr>
      <dsp:spPr>
        <a:xfrm>
          <a:off x="2380253" y="304789"/>
          <a:ext cx="5058038" cy="35671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u="none" kern="1200" dirty="0"/>
            <a:t>U</a:t>
          </a:r>
          <a:r>
            <a:rPr lang="x-none" sz="2400" b="0" u="none" kern="1200" dirty="0"/>
            <a:t>sually a function of local government</a:t>
          </a:r>
          <a:endParaRPr lang="en-US" sz="2400" b="0" kern="1200" dirty="0"/>
        </a:p>
        <a:p>
          <a:pPr marL="228600" lvl="1" indent="-228600" algn="l" defTabSz="1066800">
            <a:lnSpc>
              <a:spcPct val="90000"/>
            </a:lnSpc>
            <a:spcBef>
              <a:spcPct val="0"/>
            </a:spcBef>
            <a:spcAft>
              <a:spcPct val="15000"/>
            </a:spcAft>
            <a:buChar char="••"/>
          </a:pPr>
          <a:r>
            <a:rPr lang="en-US" sz="2400" b="0" u="none" kern="1200" dirty="0"/>
            <a:t>L</a:t>
          </a:r>
          <a:r>
            <a:rPr lang="x-none" sz="2400" b="0" u="none" kern="1200" dirty="0"/>
            <a:t>ocal water department is usually a separate city utility</a:t>
          </a:r>
          <a:endParaRPr lang="en-US" sz="2400" b="0" u="none" kern="1200" dirty="0"/>
        </a:p>
        <a:p>
          <a:pPr marL="228600" lvl="1" indent="-228600" algn="l" defTabSz="1066800">
            <a:lnSpc>
              <a:spcPct val="90000"/>
            </a:lnSpc>
            <a:spcBef>
              <a:spcPct val="0"/>
            </a:spcBef>
            <a:spcAft>
              <a:spcPct val="15000"/>
            </a:spcAft>
            <a:buChar char="••"/>
          </a:pPr>
          <a:r>
            <a:rPr lang="x-none" sz="2400" b="0" u="none" kern="1200" dirty="0"/>
            <a:t>An elected board generally governs a state-authorized water district</a:t>
          </a:r>
          <a:endParaRPr lang="en-US" sz="2400" b="0" u="none" kern="1200" dirty="0"/>
        </a:p>
      </dsp:txBody>
      <dsp:txXfrm>
        <a:off x="2380253" y="304789"/>
        <a:ext cx="5058038" cy="35671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7AF23-AAEC-4796-B6FE-DEC86671E39D}">
      <dsp:nvSpPr>
        <dsp:cNvPr id="0" name=""/>
        <dsp:cNvSpPr/>
      </dsp:nvSpPr>
      <dsp:spPr>
        <a:xfrm>
          <a:off x="0" y="17159"/>
          <a:ext cx="78486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Water may originate from the lake, pond, or well and be pumped into the reservoir</a:t>
          </a:r>
          <a:endParaRPr lang="en-US" sz="2000" b="0" kern="1200" dirty="0"/>
        </a:p>
      </dsp:txBody>
      <dsp:txXfrm>
        <a:off x="47519" y="64678"/>
        <a:ext cx="7753562" cy="8784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48DA1-6CE7-4B4A-8CCC-E2B9FA8A898D}">
      <dsp:nvSpPr>
        <dsp:cNvPr id="0" name=""/>
        <dsp:cNvSpPr/>
      </dsp:nvSpPr>
      <dsp:spPr>
        <a:xfrm>
          <a:off x="0" y="197699"/>
          <a:ext cx="4495800" cy="17608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270764" rIns="348924"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Located at ground level</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P</a:t>
          </a:r>
          <a:r>
            <a:rPr lang="x-none" sz="1800" b="0" u="none" kern="1200" dirty="0"/>
            <a:t>rovide </a:t>
          </a:r>
          <a:r>
            <a:rPr lang="x-none" sz="1800" b="0" u="none" kern="1200" dirty="0" smtClean="0"/>
            <a:t>water </a:t>
          </a:r>
          <a:r>
            <a:rPr lang="x-none" sz="1800" b="0" u="none" kern="1200" dirty="0"/>
            <a:t>supply source for fire pumps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S</a:t>
          </a:r>
          <a:r>
            <a:rPr lang="x-none" sz="1800" b="0" u="none" kern="1200" dirty="0"/>
            <a:t>ized based on </a:t>
          </a:r>
          <a:r>
            <a:rPr lang="x-none" sz="1800" b="0" u="none" kern="1200" dirty="0" smtClean="0"/>
            <a:t>demand </a:t>
          </a:r>
          <a:r>
            <a:rPr lang="x-none" sz="1800" b="0" u="none" kern="1200" dirty="0"/>
            <a:t>and system needs</a:t>
          </a:r>
          <a:endParaRPr lang="en-US" sz="1800" b="0" u="none" kern="1200" dirty="0"/>
        </a:p>
      </dsp:txBody>
      <dsp:txXfrm>
        <a:off x="0" y="197699"/>
        <a:ext cx="4495800" cy="1760850"/>
      </dsp:txXfrm>
    </dsp:sp>
    <dsp:sp modelId="{C5C113B1-863A-4754-AA98-7B66EB89035B}">
      <dsp:nvSpPr>
        <dsp:cNvPr id="0" name=""/>
        <dsp:cNvSpPr/>
      </dsp:nvSpPr>
      <dsp:spPr>
        <a:xfrm>
          <a:off x="224790" y="5819"/>
          <a:ext cx="314706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89000">
            <a:lnSpc>
              <a:spcPct val="90000"/>
            </a:lnSpc>
            <a:spcBef>
              <a:spcPct val="0"/>
            </a:spcBef>
            <a:spcAft>
              <a:spcPct val="35000"/>
            </a:spcAft>
          </a:pPr>
          <a:r>
            <a:rPr lang="en-US" sz="2000" b="0" kern="1200" dirty="0"/>
            <a:t>Suction tanks</a:t>
          </a:r>
        </a:p>
      </dsp:txBody>
      <dsp:txXfrm>
        <a:off x="243524" y="24553"/>
        <a:ext cx="3109592" cy="346292"/>
      </dsp:txXfrm>
    </dsp:sp>
    <dsp:sp modelId="{65910896-44E8-4122-B685-01316A203358}">
      <dsp:nvSpPr>
        <dsp:cNvPr id="0" name=""/>
        <dsp:cNvSpPr/>
      </dsp:nvSpPr>
      <dsp:spPr>
        <a:xfrm>
          <a:off x="0" y="2220630"/>
          <a:ext cx="4495800" cy="2497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48924" tIns="270764" rIns="348924"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Can be used for limited private fire protection services</a:t>
          </a:r>
          <a:endParaRPr lang="en-US" sz="1800" b="0" u="none" kern="1200" dirty="0"/>
        </a:p>
        <a:p>
          <a:pPr marL="171450" lvl="1" indent="-171450" algn="l" defTabSz="800100">
            <a:lnSpc>
              <a:spcPct val="90000"/>
            </a:lnSpc>
            <a:spcBef>
              <a:spcPct val="0"/>
            </a:spcBef>
            <a:spcAft>
              <a:spcPct val="15000"/>
            </a:spcAft>
            <a:buChar char="••"/>
          </a:pPr>
          <a:r>
            <a:rPr lang="x-none" sz="1800" b="0" u="none" kern="1200"/>
            <a:t>Contain water under air pressure that is released when the system requires it</a:t>
          </a:r>
          <a:endParaRPr lang="en-US" sz="1800" b="0" u="none" kern="1200" dirty="0"/>
        </a:p>
        <a:p>
          <a:pPr marL="171450" lvl="1" indent="-171450" algn="l" defTabSz="800100">
            <a:lnSpc>
              <a:spcPct val="90000"/>
            </a:lnSpc>
            <a:spcBef>
              <a:spcPct val="0"/>
            </a:spcBef>
            <a:spcAft>
              <a:spcPct val="15000"/>
            </a:spcAft>
            <a:buChar char="••"/>
          </a:pPr>
          <a:r>
            <a:rPr lang="x-none" sz="1800" b="0" u="none" kern="1200"/>
            <a:t>Should be provided with low/high water-level and air-pressure supervision gauges or devices</a:t>
          </a:r>
          <a:endParaRPr lang="en-US" sz="1800" b="0" u="none" kern="1200" dirty="0"/>
        </a:p>
      </dsp:txBody>
      <dsp:txXfrm>
        <a:off x="0" y="2220630"/>
        <a:ext cx="4495800" cy="2497950"/>
      </dsp:txXfrm>
    </dsp:sp>
    <dsp:sp modelId="{038B0448-92A9-44A5-8447-2CE4AC109882}">
      <dsp:nvSpPr>
        <dsp:cNvPr id="0" name=""/>
        <dsp:cNvSpPr/>
      </dsp:nvSpPr>
      <dsp:spPr>
        <a:xfrm>
          <a:off x="224790" y="2028750"/>
          <a:ext cx="3147060" cy="3837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8951" tIns="0" rIns="118951" bIns="0" numCol="1" spcCol="1270" anchor="ctr" anchorCtr="0">
          <a:noAutofit/>
        </a:bodyPr>
        <a:lstStyle/>
        <a:p>
          <a:pPr lvl="0" algn="l" defTabSz="889000">
            <a:lnSpc>
              <a:spcPct val="90000"/>
            </a:lnSpc>
            <a:spcBef>
              <a:spcPct val="0"/>
            </a:spcBef>
            <a:spcAft>
              <a:spcPct val="35000"/>
            </a:spcAft>
          </a:pPr>
          <a:r>
            <a:rPr lang="en-US" sz="2000" b="0" kern="1200" dirty="0"/>
            <a:t>Pressure tanks</a:t>
          </a:r>
        </a:p>
      </dsp:txBody>
      <dsp:txXfrm>
        <a:off x="243524" y="2047484"/>
        <a:ext cx="3109592" cy="3462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7AF23-AAEC-4796-B6FE-DEC86671E39D}">
      <dsp:nvSpPr>
        <dsp:cNvPr id="0" name=""/>
        <dsp:cNvSpPr/>
      </dsp:nvSpPr>
      <dsp:spPr>
        <a:xfrm>
          <a:off x="0" y="4737"/>
          <a:ext cx="5105400" cy="77527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Used to stabilize or balance </a:t>
          </a:r>
          <a:r>
            <a:rPr lang="x-none" sz="1800" b="0" u="none" kern="1200" dirty="0" smtClean="0"/>
            <a:t>pressures </a:t>
          </a:r>
          <a:r>
            <a:rPr lang="x-none" sz="1800" b="0" u="none" kern="1200" dirty="0"/>
            <a:t>on distribution systems at times of peak demand</a:t>
          </a:r>
          <a:endParaRPr lang="en-US" sz="1800" b="0" kern="1200" dirty="0"/>
        </a:p>
      </dsp:txBody>
      <dsp:txXfrm>
        <a:off x="37846" y="42583"/>
        <a:ext cx="5029708" cy="699581"/>
      </dsp:txXfrm>
    </dsp:sp>
    <dsp:sp modelId="{564FFACE-8CE7-407D-A08A-CFC7967F49D5}">
      <dsp:nvSpPr>
        <dsp:cNvPr id="0" name=""/>
        <dsp:cNvSpPr/>
      </dsp:nvSpPr>
      <dsp:spPr>
        <a:xfrm>
          <a:off x="0" y="790201"/>
          <a:ext cx="5105400" cy="775273"/>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Tanks are elevated above the point of demand</a:t>
          </a:r>
          <a:r>
            <a:rPr lang="en-US" sz="1800" b="0" u="none" kern="1200" dirty="0"/>
            <a:t> as a tower, on t</a:t>
          </a:r>
          <a:r>
            <a:rPr lang="en-US" sz="1800" b="0" kern="1200" dirty="0"/>
            <a:t>op of a structure, or on high terrain</a:t>
          </a:r>
          <a:endParaRPr lang="en-US" sz="1800" b="0" u="none" kern="1200" dirty="0"/>
        </a:p>
      </dsp:txBody>
      <dsp:txXfrm>
        <a:off x="37846" y="828047"/>
        <a:ext cx="5029708" cy="699581"/>
      </dsp:txXfrm>
    </dsp:sp>
    <dsp:sp modelId="{FADB8C63-76E3-4CAC-8C8F-6D2BA831202B}">
      <dsp:nvSpPr>
        <dsp:cNvPr id="0" name=""/>
        <dsp:cNvSpPr/>
      </dsp:nvSpPr>
      <dsp:spPr>
        <a:xfrm>
          <a:off x="0" y="1579776"/>
          <a:ext cx="5105400" cy="775273"/>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When</a:t>
          </a:r>
          <a:r>
            <a:rPr lang="x-none" sz="1800" b="0" u="none" kern="1200"/>
            <a:t> demand increases, water stored will begin to supplement water pumped</a:t>
          </a:r>
          <a:endParaRPr lang="en-US" sz="1800" b="0" u="none" kern="1200" dirty="0"/>
        </a:p>
      </dsp:txBody>
      <dsp:txXfrm>
        <a:off x="37846" y="1617622"/>
        <a:ext cx="5029708" cy="699581"/>
      </dsp:txXfrm>
    </dsp:sp>
    <dsp:sp modelId="{C68F5458-3013-48E5-8C4A-D934E576F549}">
      <dsp:nvSpPr>
        <dsp:cNvPr id="0" name=""/>
        <dsp:cNvSpPr/>
      </dsp:nvSpPr>
      <dsp:spPr>
        <a:xfrm>
          <a:off x="0" y="2369350"/>
          <a:ext cx="5105400" cy="775273"/>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During low consumption, the pumps will fill</a:t>
          </a:r>
          <a:r>
            <a:rPr lang="en-US" sz="1800" b="0" u="none" kern="1200" dirty="0"/>
            <a:t> </a:t>
          </a:r>
          <a:r>
            <a:rPr lang="x-none" sz="1800" b="0" u="none" kern="1200"/>
            <a:t>tanks with </a:t>
          </a:r>
          <a:r>
            <a:rPr lang="en-US" sz="1800" b="0" u="none" kern="1200" dirty="0"/>
            <a:t>excess water </a:t>
          </a:r>
        </a:p>
      </dsp:txBody>
      <dsp:txXfrm>
        <a:off x="37846" y="2407196"/>
        <a:ext cx="5029708" cy="699581"/>
      </dsp:txXfrm>
    </dsp:sp>
    <dsp:sp modelId="{A829BD6A-E092-4719-B95F-C957EE3B4138}">
      <dsp:nvSpPr>
        <dsp:cNvPr id="0" name=""/>
        <dsp:cNvSpPr/>
      </dsp:nvSpPr>
      <dsp:spPr>
        <a:xfrm>
          <a:off x="0" y="3158925"/>
          <a:ext cx="5105400" cy="77527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E</a:t>
          </a:r>
          <a:r>
            <a:rPr lang="x-none" sz="1800" b="0" u="none" kern="1200" dirty="0"/>
            <a:t>levated tanks become an important fire protection feature during peak demand periods</a:t>
          </a:r>
          <a:endParaRPr lang="en-US" sz="1800" b="0" u="none" kern="1200" dirty="0"/>
        </a:p>
      </dsp:txBody>
      <dsp:txXfrm>
        <a:off x="37846" y="3196771"/>
        <a:ext cx="5029708" cy="699581"/>
      </dsp:txXfrm>
    </dsp:sp>
    <dsp:sp modelId="{ED32BACC-5A58-4329-955B-A5812D389197}">
      <dsp:nvSpPr>
        <dsp:cNvPr id="0" name=""/>
        <dsp:cNvSpPr/>
      </dsp:nvSpPr>
      <dsp:spPr>
        <a:xfrm>
          <a:off x="0" y="3948500"/>
          <a:ext cx="5105400" cy="77527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Can require considerable maintenance and often require protection against freezing</a:t>
          </a:r>
          <a:endParaRPr lang="en-US" sz="1800" b="0" u="none" kern="1200" dirty="0"/>
        </a:p>
      </dsp:txBody>
      <dsp:txXfrm>
        <a:off x="37846" y="3986346"/>
        <a:ext cx="5029708" cy="699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DE32F-5D39-44EE-B822-7BC2834FC395}">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Limitation of pressure available from the tank</a:t>
          </a:r>
        </a:p>
      </dsp:txBody>
      <dsp:txXfrm>
        <a:off x="59399" y="218698"/>
        <a:ext cx="7653602" cy="1098002"/>
      </dsp:txXfrm>
    </dsp:sp>
    <dsp:sp modelId="{6B3777F1-2029-4D6F-94BA-B69DDDFA173A}">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A tank has to be 100 feet (30 m) high to generate a pressure of only 43 psi (301 kPa)</a:t>
          </a:r>
        </a:p>
      </dsp:txBody>
      <dsp:txXfrm>
        <a:off x="59399" y="1622699"/>
        <a:ext cx="7653602" cy="1098002"/>
      </dsp:txXfrm>
    </dsp:sp>
    <dsp:sp modelId="{5CD74C28-2059-4640-A379-A679817D2EDB}">
      <dsp:nvSpPr>
        <dsp:cNvPr id="0" name=""/>
        <dsp:cNvSpPr/>
      </dsp:nvSpPr>
      <dsp:spPr>
        <a:xfrm>
          <a:off x="0" y="2967300"/>
          <a:ext cx="777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This pressure is not adequate to meet many modern fire protection system designs </a:t>
          </a:r>
        </a:p>
      </dsp:txBody>
      <dsp:txXfrm>
        <a:off x="59399" y="3026699"/>
        <a:ext cx="7653602"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0D7D4-237D-4566-80A6-8DF93E17FD25}">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Gravity</a:t>
          </a:r>
          <a:endParaRPr lang="en-US" sz="2400" b="0" kern="1200" dirty="0"/>
        </a:p>
      </dsp:txBody>
      <dsp:txXfrm>
        <a:off x="379511" y="892"/>
        <a:ext cx="3339703" cy="2003821"/>
      </dsp:txXfrm>
    </dsp:sp>
    <dsp:sp modelId="{CA7FFCC4-6DF6-49DD-8B1E-3F92461A7098}">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Direct pumping</a:t>
          </a:r>
          <a:endParaRPr lang="en-US" sz="2400" b="0" u="none" kern="1200" dirty="0"/>
        </a:p>
      </dsp:txBody>
      <dsp:txXfrm>
        <a:off x="4053185" y="892"/>
        <a:ext cx="3339703" cy="2003821"/>
      </dsp:txXfrm>
    </dsp:sp>
    <dsp:sp modelId="{F72932B5-5487-4BF6-B623-FF70ED599E9B}">
      <dsp:nvSpPr>
        <dsp:cNvPr id="0" name=""/>
        <dsp:cNvSpPr/>
      </dsp:nvSpPr>
      <dsp:spPr>
        <a:xfrm>
          <a:off x="2216348"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smtClean="0"/>
            <a:t>C</a:t>
          </a:r>
          <a:r>
            <a:rPr lang="x-none" sz="2400" b="0" u="none" kern="1200" dirty="0" smtClean="0"/>
            <a:t>ombination </a:t>
          </a:r>
          <a:r>
            <a:rPr lang="x-none" sz="2400" b="0" u="none" kern="1200" dirty="0"/>
            <a:t>system using both direct pumping and gravity</a:t>
          </a:r>
          <a:endParaRPr lang="en-US" sz="2400" b="0" u="none" kern="1200" dirty="0"/>
        </a:p>
      </dsp:txBody>
      <dsp:txXfrm>
        <a:off x="2216348" y="2338685"/>
        <a:ext cx="3339703" cy="20038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B1E80-0B43-4C06-B5A9-1529F2969C4E}">
      <dsp:nvSpPr>
        <dsp:cNvPr id="0" name=""/>
        <dsp:cNvSpPr/>
      </dsp:nvSpPr>
      <dsp:spPr>
        <a:xfrm>
          <a:off x="0" y="706"/>
          <a:ext cx="3276600" cy="121794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ifference in </a:t>
          </a:r>
          <a:r>
            <a:rPr lang="x-none" sz="1800" b="0" u="none" kern="1200" dirty="0" smtClean="0"/>
            <a:t>height </a:t>
          </a:r>
          <a:r>
            <a:rPr lang="x-none" sz="1800" b="0" u="none" kern="1200" dirty="0"/>
            <a:t>of the water source and the point of use creates elevation pressure</a:t>
          </a:r>
          <a:endParaRPr lang="en-US" sz="1800" b="0" kern="1200" dirty="0"/>
        </a:p>
      </dsp:txBody>
      <dsp:txXfrm>
        <a:off x="59455" y="60161"/>
        <a:ext cx="3157690" cy="1099032"/>
      </dsp:txXfrm>
    </dsp:sp>
    <dsp:sp modelId="{F09EFDA7-52A3-4639-9D1A-992C7CD2F6EB}">
      <dsp:nvSpPr>
        <dsp:cNvPr id="0" name=""/>
        <dsp:cNvSpPr/>
      </dsp:nvSpPr>
      <dsp:spPr>
        <a:xfrm>
          <a:off x="0" y="1232528"/>
          <a:ext cx="3276600" cy="121794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a:t>
          </a:r>
          <a:r>
            <a:rPr lang="x-none" sz="1800" b="0" u="none" kern="1200"/>
            <a:t>lso known as elevation head pressure</a:t>
          </a:r>
          <a:endParaRPr lang="en-US" sz="1800" b="0" kern="1200" dirty="0"/>
        </a:p>
      </dsp:txBody>
      <dsp:txXfrm>
        <a:off x="59455" y="1291983"/>
        <a:ext cx="3157690" cy="1099032"/>
      </dsp:txXfrm>
    </dsp:sp>
    <dsp:sp modelId="{B9E040D7-A958-4A37-9C2E-9FC939152DA3}">
      <dsp:nvSpPr>
        <dsp:cNvPr id="0" name=""/>
        <dsp:cNvSpPr/>
      </dsp:nvSpPr>
      <dsp:spPr>
        <a:xfrm>
          <a:off x="0" y="2464350"/>
          <a:ext cx="3276600" cy="121794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Elevation pressure forces </a:t>
          </a:r>
          <a:r>
            <a:rPr lang="x-none" sz="1800" b="0" u="none" kern="1200" dirty="0" smtClean="0"/>
            <a:t>water </a:t>
          </a:r>
          <a:r>
            <a:rPr lang="x-none" sz="1800" b="0" u="none" kern="1200" dirty="0"/>
            <a:t>throughout the water distribution system</a:t>
          </a:r>
          <a:endParaRPr lang="en-US" sz="1800" b="0" u="none" kern="1200" dirty="0"/>
        </a:p>
      </dsp:txBody>
      <dsp:txXfrm>
        <a:off x="59455" y="2523805"/>
        <a:ext cx="3157690" cy="10990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B1E80-0B43-4C06-B5A9-1529F2969C4E}">
      <dsp:nvSpPr>
        <dsp:cNvPr id="0" name=""/>
        <dsp:cNvSpPr/>
      </dsp:nvSpPr>
      <dsp:spPr>
        <a:xfrm>
          <a:off x="0" y="340975"/>
          <a:ext cx="3657600" cy="14069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Used when elevation pressure cannot provide sufficient pressure to meet </a:t>
          </a:r>
          <a:r>
            <a:rPr lang="en-US" sz="2000" b="0" kern="1200" dirty="0" smtClean="0"/>
            <a:t>needs </a:t>
          </a:r>
          <a:r>
            <a:rPr lang="en-US" sz="2000" b="0" kern="1200" dirty="0"/>
            <a:t>of the community</a:t>
          </a:r>
        </a:p>
      </dsp:txBody>
      <dsp:txXfrm>
        <a:off x="68680" y="409655"/>
        <a:ext cx="3520240" cy="1269564"/>
      </dsp:txXfrm>
    </dsp:sp>
    <dsp:sp modelId="{7A6C5D85-BB10-44E6-8E02-256F85D4EFEE}">
      <dsp:nvSpPr>
        <dsp:cNvPr id="0" name=""/>
        <dsp:cNvSpPr/>
      </dsp:nvSpPr>
      <dsp:spPr>
        <a:xfrm>
          <a:off x="0" y="1935100"/>
          <a:ext cx="3657600" cy="140692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One or more pumps installed in the distribution system create the pressure within the distribution system</a:t>
          </a:r>
        </a:p>
      </dsp:txBody>
      <dsp:txXfrm>
        <a:off x="68680" y="2003780"/>
        <a:ext cx="3520240" cy="12695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B1E80-0B43-4C06-B5A9-1529F2969C4E}">
      <dsp:nvSpPr>
        <dsp:cNvPr id="0" name=""/>
        <dsp:cNvSpPr/>
      </dsp:nvSpPr>
      <dsp:spPr>
        <a:xfrm>
          <a:off x="0" y="31179"/>
          <a:ext cx="3810000" cy="879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communities use combination systems</a:t>
          </a:r>
        </a:p>
      </dsp:txBody>
      <dsp:txXfrm>
        <a:off x="42950" y="74129"/>
        <a:ext cx="3724100" cy="793940"/>
      </dsp:txXfrm>
    </dsp:sp>
    <dsp:sp modelId="{5438DC12-7549-4BC7-B095-409D754594A6}">
      <dsp:nvSpPr>
        <dsp:cNvPr id="0" name=""/>
        <dsp:cNvSpPr/>
      </dsp:nvSpPr>
      <dsp:spPr>
        <a:xfrm>
          <a:off x="0" y="1046380"/>
          <a:ext cx="3810000" cy="8798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Consist of both gravity tanks and the direct pumping process</a:t>
          </a:r>
        </a:p>
      </dsp:txBody>
      <dsp:txXfrm>
        <a:off x="42950" y="1089330"/>
        <a:ext cx="3724100" cy="793940"/>
      </dsp:txXfrm>
    </dsp:sp>
    <dsp:sp modelId="{F4449BC3-81A3-4814-B42E-F17C4885410C}">
      <dsp:nvSpPr>
        <dsp:cNvPr id="0" name=""/>
        <dsp:cNvSpPr/>
      </dsp:nvSpPr>
      <dsp:spPr>
        <a:xfrm>
          <a:off x="0" y="2061580"/>
          <a:ext cx="3810000" cy="8798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Water is pumped into the distribution system</a:t>
          </a:r>
          <a:endParaRPr lang="en-US" sz="2000" b="0" kern="1200" dirty="0"/>
        </a:p>
      </dsp:txBody>
      <dsp:txXfrm>
        <a:off x="42950" y="2104530"/>
        <a:ext cx="3724100" cy="793940"/>
      </dsp:txXfrm>
    </dsp:sp>
    <dsp:sp modelId="{9FE490A0-C2E8-4E41-917E-04FDF4D64456}">
      <dsp:nvSpPr>
        <dsp:cNvPr id="0" name=""/>
        <dsp:cNvSpPr/>
      </dsp:nvSpPr>
      <dsp:spPr>
        <a:xfrm>
          <a:off x="0" y="3076780"/>
          <a:ext cx="3810000" cy="8798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levated storage tanks provide gravitational pressure</a:t>
          </a:r>
          <a:endParaRPr lang="en-US" sz="2000" b="0" kern="1200" dirty="0"/>
        </a:p>
      </dsp:txBody>
      <dsp:txXfrm>
        <a:off x="42950" y="3119730"/>
        <a:ext cx="3724100" cy="7939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8F6D6-AD14-4495-A69B-8F772F44D959}">
      <dsp:nvSpPr>
        <dsp:cNvPr id="0" name=""/>
        <dsp:cNvSpPr/>
      </dsp:nvSpPr>
      <dsp:spPr>
        <a:xfrm>
          <a:off x="0" y="954450"/>
          <a:ext cx="7620000" cy="19773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0" kern="1200" dirty="0"/>
            <a:t>Consists of a network of pipes, storage tanks, control valves, and hydrants throughout the community or service area that carry the water under pressure to the points of use</a:t>
          </a:r>
        </a:p>
      </dsp:txBody>
      <dsp:txXfrm>
        <a:off x="96524" y="1050974"/>
        <a:ext cx="7426952" cy="17842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8F6D6-AD14-4495-A69B-8F772F44D959}">
      <dsp:nvSpPr>
        <dsp:cNvPr id="0" name=""/>
        <dsp:cNvSpPr/>
      </dsp:nvSpPr>
      <dsp:spPr>
        <a:xfrm>
          <a:off x="0" y="480974"/>
          <a:ext cx="3200400" cy="15590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Fire hydrants, gate valves, elevated storage, and reservoirs are secondary parts of the distribution system</a:t>
          </a:r>
          <a:endParaRPr lang="en-US" sz="1800" b="0" kern="1200" dirty="0"/>
        </a:p>
      </dsp:txBody>
      <dsp:txXfrm>
        <a:off x="76105" y="557079"/>
        <a:ext cx="3048190" cy="1406815"/>
      </dsp:txXfrm>
    </dsp:sp>
    <dsp:sp modelId="{C257535D-232E-404C-AF57-EF8742431ECC}">
      <dsp:nvSpPr>
        <dsp:cNvPr id="0" name=""/>
        <dsp:cNvSpPr/>
      </dsp:nvSpPr>
      <dsp:spPr>
        <a:xfrm>
          <a:off x="0" y="2227200"/>
          <a:ext cx="3200400" cy="15590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 term </a:t>
          </a:r>
          <a:r>
            <a:rPr lang="en-US" sz="1800" b="0" u="none" kern="1200" dirty="0"/>
            <a:t>“</a:t>
          </a:r>
          <a:r>
            <a:rPr lang="x-none" sz="1800" b="0" u="none" kern="1200" dirty="0"/>
            <a:t>grid</a:t>
          </a:r>
          <a:r>
            <a:rPr lang="en-US" sz="1800" b="0" u="none" kern="1200" dirty="0"/>
            <a:t>”</a:t>
          </a:r>
          <a:r>
            <a:rPr lang="x-none" sz="1800" b="0" u="none" kern="1200" dirty="0"/>
            <a:t> or </a:t>
          </a:r>
          <a:r>
            <a:rPr lang="en-US" sz="1800" b="0" u="none" kern="1200" dirty="0"/>
            <a:t>“</a:t>
          </a:r>
          <a:r>
            <a:rPr lang="x-none" sz="1800" b="0" u="none" kern="1200" dirty="0"/>
            <a:t>gridiron</a:t>
          </a:r>
          <a:r>
            <a:rPr lang="en-US" sz="1800" b="0" u="none" kern="1200" dirty="0"/>
            <a:t>”</a:t>
          </a:r>
          <a:r>
            <a:rPr lang="x-none" sz="1800" b="0" u="none" kern="1200" dirty="0"/>
            <a:t> describes the interlocking network of water mains that compose a water distribution system</a:t>
          </a:r>
          <a:endParaRPr lang="en-US" sz="1800" b="0" u="none" kern="1200" dirty="0"/>
        </a:p>
      </dsp:txBody>
      <dsp:txXfrm>
        <a:off x="76105" y="2303305"/>
        <a:ext cx="3048190"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43285-18B2-485A-B1F3-BC06A64F9D18}">
      <dsp:nvSpPr>
        <dsp:cNvPr id="0" name=""/>
        <dsp:cNvSpPr/>
      </dsp:nvSpPr>
      <dsp:spPr>
        <a:xfrm>
          <a:off x="0" y="1680600"/>
          <a:ext cx="20193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b="0" kern="1200" dirty="0"/>
            <a:t>Private systems</a:t>
          </a:r>
        </a:p>
      </dsp:txBody>
      <dsp:txXfrm>
        <a:off x="0" y="1680600"/>
        <a:ext cx="2019300" cy="1287000"/>
      </dsp:txXfrm>
    </dsp:sp>
    <dsp:sp modelId="{BD9EDB72-AE44-4D42-B922-C178A500D2EF}">
      <dsp:nvSpPr>
        <dsp:cNvPr id="0" name=""/>
        <dsp:cNvSpPr/>
      </dsp:nvSpPr>
      <dsp:spPr>
        <a:xfrm>
          <a:off x="2019299" y="192506"/>
          <a:ext cx="403860" cy="4263187"/>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8617C0-643E-4271-AD7F-EDA7B86F3AD5}">
      <dsp:nvSpPr>
        <dsp:cNvPr id="0" name=""/>
        <dsp:cNvSpPr/>
      </dsp:nvSpPr>
      <dsp:spPr>
        <a:xfrm>
          <a:off x="2584703" y="2"/>
          <a:ext cx="5492496" cy="464819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Provide water under contract</a:t>
          </a:r>
        </a:p>
        <a:p>
          <a:pPr marL="228600" lvl="1" indent="-228600" algn="l" defTabSz="889000">
            <a:lnSpc>
              <a:spcPct val="90000"/>
            </a:lnSpc>
            <a:spcBef>
              <a:spcPct val="0"/>
            </a:spcBef>
            <a:spcAft>
              <a:spcPct val="15000"/>
            </a:spcAft>
            <a:buChar char="••"/>
          </a:pPr>
          <a:r>
            <a:rPr lang="en-US" sz="2000" b="0" u="none" kern="1200" dirty="0"/>
            <a:t>May </a:t>
          </a:r>
          <a:r>
            <a:rPr lang="x-none" sz="2000" b="0" u="none" kern="1200" dirty="0"/>
            <a:t>be specific to </a:t>
          </a:r>
          <a:r>
            <a:rPr lang="x-none" sz="2000" b="0" u="none" kern="1200" dirty="0" smtClean="0"/>
            <a:t>industrial </a:t>
          </a:r>
          <a:r>
            <a:rPr lang="x-none" sz="2000" b="0" u="none" kern="1200" dirty="0"/>
            <a:t>facility</a:t>
          </a:r>
          <a:r>
            <a:rPr lang="en-US" sz="2000" b="0" u="none" kern="1200" dirty="0"/>
            <a:t> </a:t>
          </a:r>
          <a:r>
            <a:rPr lang="x-none" sz="2000" b="0" u="none" kern="1200" dirty="0"/>
            <a:t>or supply water to a residential subdivision</a:t>
          </a:r>
          <a:endParaRPr lang="en-US" sz="2000" b="0" kern="1200" dirty="0"/>
        </a:p>
        <a:p>
          <a:pPr marL="228600" lvl="1" indent="-228600" algn="l" defTabSz="889000">
            <a:lnSpc>
              <a:spcPct val="90000"/>
            </a:lnSpc>
            <a:spcBef>
              <a:spcPct val="0"/>
            </a:spcBef>
            <a:spcAft>
              <a:spcPct val="15000"/>
            </a:spcAft>
            <a:buChar char="••"/>
          </a:pPr>
          <a:r>
            <a:rPr lang="en-US" sz="2000" b="0" u="none" kern="1200" dirty="0"/>
            <a:t>F</a:t>
          </a:r>
          <a:r>
            <a:rPr lang="x-none" sz="2000" b="0" u="none" kern="1200" dirty="0"/>
            <a:t>acility owner</a:t>
          </a:r>
          <a:r>
            <a:rPr lang="en-US" sz="2000" b="0" u="none" kern="1200" dirty="0"/>
            <a:t>s</a:t>
          </a:r>
          <a:r>
            <a:rPr lang="x-none" sz="2000" b="0" u="none" kern="1200" dirty="0"/>
            <a:t>/occupant</a:t>
          </a:r>
          <a:r>
            <a:rPr lang="en-US" sz="2000" b="0" u="none" kern="1200" dirty="0"/>
            <a:t>s</a:t>
          </a:r>
          <a:r>
            <a:rPr lang="x-none" sz="2000" b="0" u="none" kern="1200" dirty="0"/>
            <a:t> </a:t>
          </a:r>
          <a:r>
            <a:rPr lang="en-US" sz="2000" b="0" u="none" kern="1200" dirty="0"/>
            <a:t>are</a:t>
          </a:r>
          <a:r>
            <a:rPr lang="x-none" sz="2000" b="0" u="none" kern="1200" dirty="0"/>
            <a:t> responsible for </a:t>
          </a:r>
          <a:r>
            <a:rPr lang="x-none" sz="2000" b="0" u="none" kern="1200" dirty="0" smtClean="0"/>
            <a:t>inspection</a:t>
          </a:r>
          <a:r>
            <a:rPr lang="x-none" sz="2000" b="0" u="none" kern="1200" dirty="0"/>
            <a:t>, testing, and </a:t>
          </a:r>
          <a:r>
            <a:rPr lang="x-none" sz="2000" b="0" u="none" kern="1200" dirty="0" smtClean="0"/>
            <a:t>maintenance</a:t>
          </a:r>
          <a:endParaRPr lang="en-US" sz="2000" b="0" u="none" kern="1200" dirty="0"/>
        </a:p>
        <a:p>
          <a:pPr marL="228600" lvl="1" indent="-228600" algn="l" defTabSz="889000">
            <a:lnSpc>
              <a:spcPct val="90000"/>
            </a:lnSpc>
            <a:spcBef>
              <a:spcPct val="0"/>
            </a:spcBef>
            <a:spcAft>
              <a:spcPct val="15000"/>
            </a:spcAft>
            <a:buChar char="••"/>
          </a:pPr>
          <a:r>
            <a:rPr lang="en-US" sz="2000" b="0" u="none" kern="1200" dirty="0" smtClean="0"/>
            <a:t>M</a:t>
          </a:r>
          <a:r>
            <a:rPr lang="x-none" sz="2000" b="0" u="none" kern="1200" dirty="0" smtClean="0"/>
            <a:t>ay encounter private water supply systems when performing site inspections or plans review for new construction</a:t>
          </a:r>
          <a:endParaRPr lang="en-US" sz="2000" b="0" u="none" kern="1200" dirty="0"/>
        </a:p>
        <a:p>
          <a:pPr marL="228600" lvl="1" indent="-228600" algn="l" defTabSz="889000">
            <a:lnSpc>
              <a:spcPct val="90000"/>
            </a:lnSpc>
            <a:spcBef>
              <a:spcPct val="0"/>
            </a:spcBef>
            <a:spcAft>
              <a:spcPct val="15000"/>
            </a:spcAft>
            <a:buChar char="••"/>
          </a:pPr>
          <a:r>
            <a:rPr lang="en-US" sz="2000" b="0" u="none" kern="1200" dirty="0"/>
            <a:t>M</a:t>
          </a:r>
          <a:r>
            <a:rPr lang="x-none" sz="2000" b="0" u="none" kern="1200" dirty="0"/>
            <a:t>ay </a:t>
          </a:r>
          <a:r>
            <a:rPr lang="x-none" sz="2000" b="0" u="none" kern="1200" dirty="0" smtClean="0"/>
            <a:t>be </a:t>
          </a:r>
          <a:r>
            <a:rPr lang="x-none" sz="2000" b="0" u="none" kern="1200" dirty="0"/>
            <a:t>required to determine that private water supply distribution systems have been properly tested, inspected, and maintained</a:t>
          </a:r>
          <a:endParaRPr lang="en-US" sz="2000" b="0" u="none" kern="1200" dirty="0"/>
        </a:p>
        <a:p>
          <a:pPr marL="228600" lvl="1" indent="-228600" algn="l" defTabSz="889000">
            <a:lnSpc>
              <a:spcPct val="90000"/>
            </a:lnSpc>
            <a:spcBef>
              <a:spcPct val="0"/>
            </a:spcBef>
            <a:spcAft>
              <a:spcPct val="15000"/>
            </a:spcAft>
            <a:buChar char="••"/>
          </a:pPr>
          <a:r>
            <a:rPr lang="en-US" sz="2000" b="0" u="none" kern="1200" dirty="0"/>
            <a:t>M</a:t>
          </a:r>
          <a:r>
            <a:rPr lang="x-none" sz="2000" b="0" u="none" kern="1200" dirty="0"/>
            <a:t>ust be familiar</a:t>
          </a:r>
          <a:r>
            <a:rPr lang="en-US" sz="2000" b="0" u="none" kern="1200" dirty="0"/>
            <a:t> </a:t>
          </a:r>
          <a:r>
            <a:rPr lang="x-none" sz="2000" b="0" u="none" kern="1200" dirty="0"/>
            <a:t>with </a:t>
          </a:r>
          <a:r>
            <a:rPr lang="x-none" sz="2000" b="0" u="none" kern="1200" dirty="0" smtClean="0"/>
            <a:t>basic </a:t>
          </a:r>
          <a:r>
            <a:rPr lang="x-none" sz="2000" b="0" u="none" kern="1200" dirty="0"/>
            <a:t>principles of any private water supply distribution systems </a:t>
          </a:r>
          <a:r>
            <a:rPr lang="en-US" sz="2000" b="0" u="none" kern="1200" dirty="0"/>
            <a:t>in the </a:t>
          </a:r>
          <a:r>
            <a:rPr lang="x-none" sz="2000" b="0" u="none" kern="1200" dirty="0"/>
            <a:t>jurisdiction</a:t>
          </a:r>
          <a:endParaRPr lang="en-US" sz="2000" b="0" u="none" kern="1200" dirty="0"/>
        </a:p>
      </dsp:txBody>
      <dsp:txXfrm>
        <a:off x="2584703" y="2"/>
        <a:ext cx="5492496" cy="464819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3AADE-4B20-4981-B0A1-0029B6E8C6A8}">
      <dsp:nvSpPr>
        <dsp:cNvPr id="0" name=""/>
        <dsp:cNvSpPr/>
      </dsp:nvSpPr>
      <dsp:spPr>
        <a:xfrm>
          <a:off x="0" y="135104"/>
          <a:ext cx="8382000" cy="1417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187452"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Large pipes or arterial mains, with relatively widespread spacing</a:t>
          </a:r>
        </a:p>
        <a:p>
          <a:pPr marL="171450" lvl="1" indent="-171450" algn="l" defTabSz="800100">
            <a:lnSpc>
              <a:spcPct val="90000"/>
            </a:lnSpc>
            <a:spcBef>
              <a:spcPct val="0"/>
            </a:spcBef>
            <a:spcAft>
              <a:spcPct val="15000"/>
            </a:spcAft>
            <a:buChar char="••"/>
          </a:pPr>
          <a:r>
            <a:rPr lang="en-US" sz="1800" b="0" kern="1200" dirty="0"/>
            <a:t>Convey large quantities of water to various points and supply smaller secondary feeder mains</a:t>
          </a:r>
        </a:p>
        <a:p>
          <a:pPr marL="171450" lvl="1" indent="-171450" algn="l" defTabSz="800100">
            <a:lnSpc>
              <a:spcPct val="90000"/>
            </a:lnSpc>
            <a:spcBef>
              <a:spcPct val="0"/>
            </a:spcBef>
            <a:spcAft>
              <a:spcPct val="15000"/>
            </a:spcAft>
            <a:buChar char="••"/>
          </a:pPr>
          <a:r>
            <a:rPr lang="en-US" sz="1800" b="0" kern="1200" dirty="0"/>
            <a:t>Fire hydrants are rarely attached directly</a:t>
          </a:r>
        </a:p>
      </dsp:txBody>
      <dsp:txXfrm>
        <a:off x="0" y="135104"/>
        <a:ext cx="8382000" cy="1417500"/>
      </dsp:txXfrm>
    </dsp:sp>
    <dsp:sp modelId="{C4D431D1-DDCE-48CF-8E89-FC2B5CD670D7}">
      <dsp:nvSpPr>
        <dsp:cNvPr id="0" name=""/>
        <dsp:cNvSpPr/>
      </dsp:nvSpPr>
      <dsp:spPr>
        <a:xfrm>
          <a:off x="419100" y="2264"/>
          <a:ext cx="5867400" cy="2656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b="0" kern="1200" dirty="0"/>
            <a:t>Primary feeders</a:t>
          </a:r>
        </a:p>
      </dsp:txBody>
      <dsp:txXfrm>
        <a:off x="432069" y="15233"/>
        <a:ext cx="5841462" cy="239742"/>
      </dsp:txXfrm>
    </dsp:sp>
    <dsp:sp modelId="{7E575FAB-1421-441C-ACF7-2B76E1303998}">
      <dsp:nvSpPr>
        <dsp:cNvPr id="0" name=""/>
        <dsp:cNvSpPr/>
      </dsp:nvSpPr>
      <dsp:spPr>
        <a:xfrm>
          <a:off x="0" y="1734045"/>
          <a:ext cx="8382000" cy="11056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187452"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Intermediate pipes that interconnect with </a:t>
          </a:r>
          <a:r>
            <a:rPr lang="en-US" sz="1800" b="0" kern="1200" dirty="0" smtClean="0"/>
            <a:t>primary </a:t>
          </a:r>
          <a:r>
            <a:rPr lang="en-US" sz="1800" b="0" kern="1200" dirty="0"/>
            <a:t>feeder lines to create a grid</a:t>
          </a:r>
        </a:p>
        <a:p>
          <a:pPr marL="171450" lvl="1" indent="-171450" algn="l" defTabSz="800100">
            <a:lnSpc>
              <a:spcPct val="90000"/>
            </a:lnSpc>
            <a:spcBef>
              <a:spcPct val="0"/>
            </a:spcBef>
            <a:spcAft>
              <a:spcPct val="15000"/>
            </a:spcAft>
            <a:buChar char="••"/>
          </a:pPr>
          <a:r>
            <a:rPr lang="en-US" sz="1800" b="0" kern="1200" dirty="0"/>
            <a:t>Control valves can isolate each secondary feeder</a:t>
          </a:r>
        </a:p>
      </dsp:txBody>
      <dsp:txXfrm>
        <a:off x="0" y="1734045"/>
        <a:ext cx="8382000" cy="1105650"/>
      </dsp:txXfrm>
    </dsp:sp>
    <dsp:sp modelId="{AD5E2E17-1E0F-419E-9222-94A2FF9B6985}">
      <dsp:nvSpPr>
        <dsp:cNvPr id="0" name=""/>
        <dsp:cNvSpPr/>
      </dsp:nvSpPr>
      <dsp:spPr>
        <a:xfrm>
          <a:off x="419100" y="1601204"/>
          <a:ext cx="5867400" cy="2656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b="0" kern="1200" dirty="0"/>
            <a:t>Secondary feeders</a:t>
          </a:r>
          <a:endParaRPr lang="en-US" sz="1800" b="0" kern="1200" dirty="0"/>
        </a:p>
      </dsp:txBody>
      <dsp:txXfrm>
        <a:off x="432069" y="1614173"/>
        <a:ext cx="5841462" cy="239742"/>
      </dsp:txXfrm>
    </dsp:sp>
    <dsp:sp modelId="{6E06C828-0CD3-4A44-AFD7-DB34CB65CB7F}">
      <dsp:nvSpPr>
        <dsp:cNvPr id="0" name=""/>
        <dsp:cNvSpPr/>
      </dsp:nvSpPr>
      <dsp:spPr>
        <a:xfrm>
          <a:off x="0" y="3021134"/>
          <a:ext cx="8382000" cy="1701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0536" tIns="187452" rIns="65053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Small</a:t>
          </a:r>
        </a:p>
        <a:p>
          <a:pPr marL="171450" lvl="1" indent="-171450" algn="l" defTabSz="800100">
            <a:lnSpc>
              <a:spcPct val="90000"/>
            </a:lnSpc>
            <a:spcBef>
              <a:spcPct val="0"/>
            </a:spcBef>
            <a:spcAft>
              <a:spcPct val="15000"/>
            </a:spcAft>
            <a:buChar char="••"/>
          </a:pPr>
          <a:r>
            <a:rPr lang="en-US" sz="1800" b="0" kern="1200" dirty="0"/>
            <a:t>Serve individual fire hydrants and commercial and residential consumers</a:t>
          </a:r>
        </a:p>
        <a:p>
          <a:pPr marL="171450" lvl="1" indent="-171450" algn="l" defTabSz="800100">
            <a:lnSpc>
              <a:spcPct val="90000"/>
            </a:lnSpc>
            <a:spcBef>
              <a:spcPct val="0"/>
            </a:spcBef>
            <a:spcAft>
              <a:spcPct val="15000"/>
            </a:spcAft>
            <a:buChar char="••"/>
          </a:pPr>
          <a:r>
            <a:rPr lang="en-US" sz="1800" b="0" kern="1200" dirty="0"/>
            <a:t>May form an intermediate grid between secondary feeders</a:t>
          </a:r>
        </a:p>
        <a:p>
          <a:pPr marL="171450" lvl="1" indent="-171450" algn="l" defTabSz="800100">
            <a:lnSpc>
              <a:spcPct val="90000"/>
            </a:lnSpc>
            <a:spcBef>
              <a:spcPct val="0"/>
            </a:spcBef>
            <a:spcAft>
              <a:spcPct val="15000"/>
            </a:spcAft>
            <a:buChar char="••"/>
          </a:pPr>
          <a:r>
            <a:rPr lang="en-US" sz="1800" b="0" kern="1200" dirty="0"/>
            <a:t>May be dead-end lines</a:t>
          </a:r>
        </a:p>
      </dsp:txBody>
      <dsp:txXfrm>
        <a:off x="0" y="3021134"/>
        <a:ext cx="8382000" cy="1701000"/>
      </dsp:txXfrm>
    </dsp:sp>
    <dsp:sp modelId="{CB0B3C60-7558-4DA3-AAA2-C701F7C757B1}">
      <dsp:nvSpPr>
        <dsp:cNvPr id="0" name=""/>
        <dsp:cNvSpPr/>
      </dsp:nvSpPr>
      <dsp:spPr>
        <a:xfrm>
          <a:off x="419100" y="2888294"/>
          <a:ext cx="5867400" cy="2656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b="0" kern="1200" dirty="0"/>
            <a:t>Distributors</a:t>
          </a:r>
        </a:p>
      </dsp:txBody>
      <dsp:txXfrm>
        <a:off x="432069" y="2901263"/>
        <a:ext cx="5841462" cy="2397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90E6F-2A1C-46B0-9B1D-E8EB5DCDE89C}">
      <dsp:nvSpPr>
        <dsp:cNvPr id="0" name=""/>
        <dsp:cNvSpPr/>
      </dsp:nvSpPr>
      <dsp:spPr>
        <a:xfrm>
          <a:off x="0" y="34619"/>
          <a:ext cx="7467600" cy="992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G</a:t>
          </a:r>
          <a:r>
            <a:rPr lang="x-none" sz="1800" b="0" u="none" kern="1200" dirty="0"/>
            <a:t>enerally designed using hydraulic calculation software </a:t>
          </a:r>
          <a:r>
            <a:rPr lang="x-none" sz="1800" b="0" u="none" kern="1200" dirty="0" smtClean="0"/>
            <a:t>intended </a:t>
          </a:r>
          <a:r>
            <a:rPr lang="x-none" sz="1800" b="0" u="none" kern="1200" dirty="0"/>
            <a:t>to provide constant pressure range and reliable delivery throughout the system</a:t>
          </a:r>
          <a:endParaRPr lang="en-US" sz="1800" b="0" kern="1200" dirty="0"/>
        </a:p>
      </dsp:txBody>
      <dsp:txXfrm>
        <a:off x="48433" y="83052"/>
        <a:ext cx="7370734" cy="895294"/>
      </dsp:txXfrm>
    </dsp:sp>
    <dsp:sp modelId="{8620ECB6-F2A6-4BBE-ADEA-18B723A6BCD2}">
      <dsp:nvSpPr>
        <dsp:cNvPr id="0" name=""/>
        <dsp:cNvSpPr/>
      </dsp:nvSpPr>
      <dsp:spPr>
        <a:xfrm>
          <a:off x="0" y="1179420"/>
          <a:ext cx="7467600" cy="992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G</a:t>
          </a:r>
          <a:r>
            <a:rPr lang="x-none" sz="1800" b="0" u="none" kern="1200"/>
            <a:t>rid or loop system is designed to provide constant pressure or flow when pipes or the grid need repair</a:t>
          </a:r>
          <a:endParaRPr lang="en-US" sz="1800" b="0" u="none" kern="1200" dirty="0"/>
        </a:p>
      </dsp:txBody>
      <dsp:txXfrm>
        <a:off x="48433" y="1227853"/>
        <a:ext cx="7370734" cy="895294"/>
      </dsp:txXfrm>
    </dsp:sp>
    <dsp:sp modelId="{2DE9F579-4A76-497F-B232-6B73E39B2773}">
      <dsp:nvSpPr>
        <dsp:cNvPr id="0" name=""/>
        <dsp:cNvSpPr/>
      </dsp:nvSpPr>
      <dsp:spPr>
        <a:xfrm>
          <a:off x="0" y="2324220"/>
          <a:ext cx="7467600" cy="9921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H</a:t>
          </a:r>
          <a:r>
            <a:rPr lang="x-none" sz="1800" b="0" u="none" kern="1200"/>
            <a:t>igh demand in one area does not reduce water flow in other areas</a:t>
          </a:r>
          <a:endParaRPr lang="en-US" sz="1800" b="0" u="none" kern="1200" dirty="0"/>
        </a:p>
      </dsp:txBody>
      <dsp:txXfrm>
        <a:off x="48433" y="2372653"/>
        <a:ext cx="7370734" cy="895294"/>
      </dsp:txXfrm>
    </dsp:sp>
    <dsp:sp modelId="{2834035D-C496-46AC-BE58-475438B80C90}">
      <dsp:nvSpPr>
        <dsp:cNvPr id="0" name=""/>
        <dsp:cNvSpPr/>
      </dsp:nvSpPr>
      <dsp:spPr>
        <a:xfrm>
          <a:off x="0" y="3469020"/>
          <a:ext cx="7467600" cy="9921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Dead-end lines can result in reduced water flows</a:t>
          </a:r>
          <a:endParaRPr lang="en-US" sz="1800" b="0" u="none" kern="1200" dirty="0"/>
        </a:p>
      </dsp:txBody>
      <dsp:txXfrm>
        <a:off x="48433" y="3517453"/>
        <a:ext cx="7370734" cy="8952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90E6F-2A1C-46B0-9B1D-E8EB5DCDE89C}">
      <dsp:nvSpPr>
        <dsp:cNvPr id="0" name=""/>
        <dsp:cNvSpPr/>
      </dsp:nvSpPr>
      <dsp:spPr>
        <a:xfrm>
          <a:off x="0" y="34619"/>
          <a:ext cx="7467600" cy="992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Connec</a:t>
          </a:r>
          <a:r>
            <a:rPr lang="en-US" sz="2000" b="0" u="none" kern="1200" dirty="0"/>
            <a:t>ted </a:t>
          </a:r>
          <a:r>
            <a:rPr lang="x-none" sz="2000" b="0" u="none" kern="1200"/>
            <a:t>to the piping system</a:t>
          </a:r>
          <a:endParaRPr lang="en-US" sz="2000" b="0" kern="1200" dirty="0"/>
        </a:p>
      </dsp:txBody>
      <dsp:txXfrm>
        <a:off x="48433" y="83052"/>
        <a:ext cx="7370734" cy="895294"/>
      </dsp:txXfrm>
    </dsp:sp>
    <dsp:sp modelId="{8EB7608B-F037-4085-8B41-FBE795ED877D}">
      <dsp:nvSpPr>
        <dsp:cNvPr id="0" name=""/>
        <dsp:cNvSpPr/>
      </dsp:nvSpPr>
      <dsp:spPr>
        <a:xfrm>
          <a:off x="0" y="1179420"/>
          <a:ext cx="7467600" cy="992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a:t>
          </a:r>
          <a:r>
            <a:rPr lang="x-none" sz="2000" b="0" u="none" kern="1200"/>
            <a:t>rovide access to the water supply system</a:t>
          </a:r>
          <a:endParaRPr lang="en-US" sz="2000" b="0" kern="1200" dirty="0"/>
        </a:p>
      </dsp:txBody>
      <dsp:txXfrm>
        <a:off x="48433" y="1227853"/>
        <a:ext cx="7370734" cy="895294"/>
      </dsp:txXfrm>
    </dsp:sp>
    <dsp:sp modelId="{7A2B1083-55B4-4EF0-A85D-3D79AD40E561}">
      <dsp:nvSpPr>
        <dsp:cNvPr id="0" name=""/>
        <dsp:cNvSpPr/>
      </dsp:nvSpPr>
      <dsp:spPr>
        <a:xfrm>
          <a:off x="0" y="2324220"/>
          <a:ext cx="7467600" cy="99216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through water flow control valves and flowmeters at the point where customers gain water from the system</a:t>
          </a:r>
        </a:p>
      </dsp:txBody>
      <dsp:txXfrm>
        <a:off x="48433" y="2372653"/>
        <a:ext cx="7370734" cy="895294"/>
      </dsp:txXfrm>
    </dsp:sp>
    <dsp:sp modelId="{462B8D67-E673-4F69-95E3-1687CB917390}">
      <dsp:nvSpPr>
        <dsp:cNvPr id="0" name=""/>
        <dsp:cNvSpPr/>
      </dsp:nvSpPr>
      <dsp:spPr>
        <a:xfrm>
          <a:off x="0" y="3469020"/>
          <a:ext cx="7467600" cy="9921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through fire hydrants that are used for fire protection</a:t>
          </a:r>
        </a:p>
      </dsp:txBody>
      <dsp:txXfrm>
        <a:off x="48433" y="3517453"/>
        <a:ext cx="7370734" cy="8952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A7E86-7112-4413-8C35-2D4E071E611E}">
      <dsp:nvSpPr>
        <dsp:cNvPr id="0" name=""/>
        <dsp:cNvSpPr/>
      </dsp:nvSpPr>
      <dsp:spPr>
        <a:xfrm>
          <a:off x="0" y="153062"/>
          <a:ext cx="4724399"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L</a:t>
          </a:r>
          <a:r>
            <a:rPr lang="x-none" sz="1800" b="0" u="none" kern="1200"/>
            <a:t>ocated on private property</a:t>
          </a:r>
          <a:endParaRPr lang="en-US" sz="1800" b="0" kern="1200" dirty="0"/>
        </a:p>
      </dsp:txBody>
      <dsp:txXfrm>
        <a:off x="61256" y="214318"/>
        <a:ext cx="4601887" cy="1132313"/>
      </dsp:txXfrm>
    </dsp:sp>
    <dsp:sp modelId="{D20491F7-CDB7-4B71-9251-457D34426DD5}">
      <dsp:nvSpPr>
        <dsp:cNvPr id="0" name=""/>
        <dsp:cNvSpPr/>
      </dsp:nvSpPr>
      <dsp:spPr>
        <a:xfrm>
          <a:off x="0" y="1595087"/>
          <a:ext cx="4724399" cy="12548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Generally, components are similar to the ones found on public water supply distribution systems</a:t>
          </a:r>
        </a:p>
      </dsp:txBody>
      <dsp:txXfrm>
        <a:off x="61256" y="1656343"/>
        <a:ext cx="4601887" cy="1132313"/>
      </dsp:txXfrm>
    </dsp:sp>
    <dsp:sp modelId="{5F8E14AE-576E-4C9F-8862-5554E24E33D5}">
      <dsp:nvSpPr>
        <dsp:cNvPr id="0" name=""/>
        <dsp:cNvSpPr/>
      </dsp:nvSpPr>
      <dsp:spPr>
        <a:xfrm>
          <a:off x="0" y="3037112"/>
          <a:ext cx="4724399" cy="125482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Trained facility employees or individuals certified to perform construction and repairs are responsible for exercising the system control valves annually</a:t>
          </a:r>
        </a:p>
      </dsp:txBody>
      <dsp:txXfrm>
        <a:off x="61256" y="3098368"/>
        <a:ext cx="4601887" cy="113231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BE39B-B9BB-42DC-BAE3-B0C91C75E52D}">
      <dsp:nvSpPr>
        <dsp:cNvPr id="0" name=""/>
        <dsp:cNvSpPr/>
      </dsp:nvSpPr>
      <dsp:spPr>
        <a:xfrm>
          <a:off x="0" y="422999"/>
          <a:ext cx="7772400" cy="23247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7490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This separation differs from most municipal water supply distribution systems in which fire hydrants are connected to the same mains that supply water for domestic or industrial use</a:t>
          </a:r>
        </a:p>
        <a:p>
          <a:pPr marL="171450" lvl="1" indent="-171450" algn="l" defTabSz="800100">
            <a:lnSpc>
              <a:spcPct val="90000"/>
            </a:lnSpc>
            <a:spcBef>
              <a:spcPct val="0"/>
            </a:spcBef>
            <a:spcAft>
              <a:spcPct val="15000"/>
            </a:spcAft>
            <a:buChar char="••"/>
          </a:pPr>
          <a:r>
            <a:rPr lang="en-US" sz="1800" b="0" kern="1200" dirty="0"/>
            <a:t>Separate distribution systems are cost-prohibitive for most municipal applications</a:t>
          </a:r>
        </a:p>
        <a:p>
          <a:pPr marL="171450" lvl="1" indent="-171450" algn="l" defTabSz="800100">
            <a:lnSpc>
              <a:spcPct val="90000"/>
            </a:lnSpc>
            <a:spcBef>
              <a:spcPct val="0"/>
            </a:spcBef>
            <a:spcAft>
              <a:spcPct val="15000"/>
            </a:spcAft>
            <a:buChar char="••"/>
          </a:pPr>
          <a:r>
            <a:rPr lang="en-US" sz="1800" b="0" kern="1200" dirty="0"/>
            <a:t>Economically practical in many private applications</a:t>
          </a:r>
        </a:p>
      </dsp:txBody>
      <dsp:txXfrm>
        <a:off x="0" y="422999"/>
        <a:ext cx="7772400" cy="2324700"/>
      </dsp:txXfrm>
    </dsp:sp>
    <dsp:sp modelId="{AC7BB15B-3F4C-4C95-8331-29E6131207C9}">
      <dsp:nvSpPr>
        <dsp:cNvPr id="0" name=""/>
        <dsp:cNvSpPr/>
      </dsp:nvSpPr>
      <dsp:spPr>
        <a:xfrm>
          <a:off x="388620" y="157319"/>
          <a:ext cx="544068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Characteristics</a:t>
          </a:r>
        </a:p>
      </dsp:txBody>
      <dsp:txXfrm>
        <a:off x="414559" y="183258"/>
        <a:ext cx="5388802" cy="479482"/>
      </dsp:txXfrm>
    </dsp:sp>
    <dsp:sp modelId="{0395BB85-3DD9-44B2-A59F-762F353F4973}">
      <dsp:nvSpPr>
        <dsp:cNvPr id="0" name=""/>
        <dsp:cNvSpPr/>
      </dsp:nvSpPr>
      <dsp:spPr>
        <a:xfrm>
          <a:off x="0" y="3110580"/>
          <a:ext cx="7772400" cy="13041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7490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Property owner has control over the water supply source</a:t>
          </a:r>
        </a:p>
        <a:p>
          <a:pPr marL="171450" lvl="1" indent="-171450" algn="l" defTabSz="800100">
            <a:lnSpc>
              <a:spcPct val="90000"/>
            </a:lnSpc>
            <a:spcBef>
              <a:spcPct val="0"/>
            </a:spcBef>
            <a:spcAft>
              <a:spcPct val="15000"/>
            </a:spcAft>
            <a:buChar char="••"/>
          </a:pPr>
          <a:r>
            <a:rPr lang="en-US" sz="1800" b="0" kern="1200" dirty="0"/>
            <a:t>Neither system (fire protection or domestic/industrial services) is affected by service interruptions to the other system</a:t>
          </a:r>
        </a:p>
      </dsp:txBody>
      <dsp:txXfrm>
        <a:off x="0" y="3110580"/>
        <a:ext cx="7772400" cy="1304100"/>
      </dsp:txXfrm>
    </dsp:sp>
    <dsp:sp modelId="{19E66310-5042-4640-B1BA-28B379305F1B}">
      <dsp:nvSpPr>
        <dsp:cNvPr id="0" name=""/>
        <dsp:cNvSpPr/>
      </dsp:nvSpPr>
      <dsp:spPr>
        <a:xfrm>
          <a:off x="388620" y="2844899"/>
          <a:ext cx="5440680" cy="5313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Advantages</a:t>
          </a:r>
        </a:p>
      </dsp:txBody>
      <dsp:txXfrm>
        <a:off x="414559" y="2870838"/>
        <a:ext cx="5388802" cy="47948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F2C95-60F0-4C88-8ED0-20AA93E5C13F}">
      <dsp:nvSpPr>
        <dsp:cNvPr id="0" name=""/>
        <dsp:cNvSpPr/>
      </dsp:nvSpPr>
      <dsp:spPr>
        <a:xfrm>
          <a:off x="948" y="11759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May be </a:t>
          </a:r>
          <a:r>
            <a:rPr lang="x-none" sz="2400" b="0" u="none" kern="1200"/>
            <a:t>located throughout the system</a:t>
          </a:r>
          <a:endParaRPr lang="en-US" sz="2400" b="0" kern="1200" dirty="0"/>
        </a:p>
      </dsp:txBody>
      <dsp:txXfrm>
        <a:off x="948" y="1175928"/>
        <a:ext cx="3700239" cy="2220143"/>
      </dsp:txXfrm>
    </dsp:sp>
    <dsp:sp modelId="{CBB371F0-1C1A-45A4-916B-E3D546833BFF}">
      <dsp:nvSpPr>
        <dsp:cNvPr id="0" name=""/>
        <dsp:cNvSpPr/>
      </dsp:nvSpPr>
      <dsp:spPr>
        <a:xfrm>
          <a:off x="4071211" y="1175928"/>
          <a:ext cx="3700239" cy="222014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U</a:t>
          </a:r>
          <a:r>
            <a:rPr lang="x-none" sz="2400" b="0" u="none" kern="1200"/>
            <a:t>sually constructed of steel or concrete</a:t>
          </a:r>
          <a:endParaRPr lang="en-US" sz="2400" b="0" u="none" kern="1200" dirty="0"/>
        </a:p>
      </dsp:txBody>
      <dsp:txXfrm>
        <a:off x="4071211" y="1175928"/>
        <a:ext cx="3700239" cy="22201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BE39B-B9BB-42DC-BAE3-B0C91C75E52D}">
      <dsp:nvSpPr>
        <dsp:cNvPr id="0" name=""/>
        <dsp:cNvSpPr/>
      </dsp:nvSpPr>
      <dsp:spPr>
        <a:xfrm>
          <a:off x="0" y="418094"/>
          <a:ext cx="7772400" cy="65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C7BB15B-3F4C-4C95-8331-29E6131207C9}">
      <dsp:nvSpPr>
        <dsp:cNvPr id="0" name=""/>
        <dsp:cNvSpPr/>
      </dsp:nvSpPr>
      <dsp:spPr>
        <a:xfrm>
          <a:off x="388620" y="34334"/>
          <a:ext cx="7193286"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Installed throughout the water distribution system</a:t>
          </a:r>
          <a:endParaRPr lang="en-US" sz="2000" b="0" kern="1200" dirty="0"/>
        </a:p>
      </dsp:txBody>
      <dsp:txXfrm>
        <a:off x="426087" y="71801"/>
        <a:ext cx="7118352" cy="692586"/>
      </dsp:txXfrm>
    </dsp:sp>
    <dsp:sp modelId="{FAD8A0CF-8516-4837-BC47-BFD6427B487C}">
      <dsp:nvSpPr>
        <dsp:cNvPr id="0" name=""/>
        <dsp:cNvSpPr/>
      </dsp:nvSpPr>
      <dsp:spPr>
        <a:xfrm>
          <a:off x="0" y="1597454"/>
          <a:ext cx="7772400" cy="6552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FAFCDF3-BE87-48ED-856C-3459FCB0111B}">
      <dsp:nvSpPr>
        <dsp:cNvPr id="0" name=""/>
        <dsp:cNvSpPr/>
      </dsp:nvSpPr>
      <dsp:spPr>
        <a:xfrm>
          <a:off x="388620" y="1213694"/>
          <a:ext cx="6809337"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Generally located on the small line at the point where it attaches to the large line</a:t>
          </a:r>
          <a:endParaRPr lang="en-US" sz="2000" b="0" u="none" kern="1200" dirty="0"/>
        </a:p>
      </dsp:txBody>
      <dsp:txXfrm>
        <a:off x="426087" y="1251161"/>
        <a:ext cx="6734403" cy="692586"/>
      </dsp:txXfrm>
    </dsp:sp>
    <dsp:sp modelId="{063C86D3-9A42-4575-8905-FADD05106754}">
      <dsp:nvSpPr>
        <dsp:cNvPr id="0" name=""/>
        <dsp:cNvSpPr/>
      </dsp:nvSpPr>
      <dsp:spPr>
        <a:xfrm>
          <a:off x="0" y="2776814"/>
          <a:ext cx="7772400" cy="17608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4152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Individual hydrants or properties </a:t>
          </a:r>
          <a:endParaRPr lang="en-US" sz="1800" b="0" u="none" kern="1200" dirty="0"/>
        </a:p>
        <a:p>
          <a:pPr marL="171450" lvl="1" indent="-171450" algn="l" defTabSz="800100">
            <a:lnSpc>
              <a:spcPct val="90000"/>
            </a:lnSpc>
            <a:spcBef>
              <a:spcPct val="0"/>
            </a:spcBef>
            <a:spcAft>
              <a:spcPct val="15000"/>
            </a:spcAft>
            <a:buChar char="••"/>
          </a:pPr>
          <a:r>
            <a:rPr lang="en-US" sz="1800" b="0" kern="1200" dirty="0"/>
            <a:t>Sections of distribution lines, secondary feeders, and primary feeders </a:t>
          </a:r>
        </a:p>
        <a:p>
          <a:pPr marL="171450" lvl="1" indent="-171450" algn="l" defTabSz="800100">
            <a:lnSpc>
              <a:spcPct val="90000"/>
            </a:lnSpc>
            <a:spcBef>
              <a:spcPct val="0"/>
            </a:spcBef>
            <a:spcAft>
              <a:spcPct val="15000"/>
            </a:spcAft>
            <a:buChar char="••"/>
          </a:pPr>
          <a:r>
            <a:rPr lang="en-US" sz="1800" b="0" kern="1200" dirty="0"/>
            <a:t>The entire system </a:t>
          </a:r>
        </a:p>
      </dsp:txBody>
      <dsp:txXfrm>
        <a:off x="0" y="2776814"/>
        <a:ext cx="7772400" cy="1760850"/>
      </dsp:txXfrm>
    </dsp:sp>
    <dsp:sp modelId="{E389BC8B-AF51-4D36-98B4-CA1057F4F3BB}">
      <dsp:nvSpPr>
        <dsp:cNvPr id="0" name=""/>
        <dsp:cNvSpPr/>
      </dsp:nvSpPr>
      <dsp:spPr>
        <a:xfrm>
          <a:off x="388620" y="2393055"/>
          <a:ext cx="5440680" cy="7675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Used to isolate the flow of water</a:t>
          </a:r>
          <a:endParaRPr lang="en-US" sz="2000" b="0" u="none" kern="1200" dirty="0"/>
        </a:p>
      </dsp:txBody>
      <dsp:txXfrm>
        <a:off x="426087" y="2430522"/>
        <a:ext cx="5365746" cy="6925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EC102-C513-4334-891F-F62D592F7311}">
      <dsp:nvSpPr>
        <dsp:cNvPr id="0" name=""/>
        <dsp:cNvSpPr/>
      </dsp:nvSpPr>
      <dsp:spPr>
        <a:xfrm>
          <a:off x="0" y="2735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Spaced so that a minimum length of the water distribution system will be out of service if it is necessary to close a valve</a:t>
          </a:r>
          <a:endParaRPr lang="en-US" sz="2000" b="0" u="none" kern="1200" dirty="0"/>
        </a:p>
      </dsp:txBody>
      <dsp:txXfrm>
        <a:off x="59399" y="332998"/>
        <a:ext cx="7653602" cy="1098002"/>
      </dsp:txXfrm>
    </dsp:sp>
    <dsp:sp modelId="{D5F0CDA5-FC90-4F6E-9239-51669AEF1910}">
      <dsp:nvSpPr>
        <dsp:cNvPr id="0" name=""/>
        <dsp:cNvSpPr/>
      </dsp:nvSpPr>
      <dsp:spPr>
        <a:xfrm>
          <a:off x="0" y="16776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Workers close valves to initiate repairs to the system or to isolate a water main break</a:t>
          </a:r>
          <a:endParaRPr lang="en-US" sz="2000" b="0" u="none" kern="1200" dirty="0"/>
        </a:p>
      </dsp:txBody>
      <dsp:txXfrm>
        <a:off x="59399" y="1736999"/>
        <a:ext cx="7653602" cy="1098002"/>
      </dsp:txXfrm>
    </dsp:sp>
    <dsp:sp modelId="{A390FD74-26E6-4EB5-8A9D-83864EDC1442}">
      <dsp:nvSpPr>
        <dsp:cNvPr id="0" name=""/>
        <dsp:cNvSpPr/>
      </dsp:nvSpPr>
      <dsp:spPr>
        <a:xfrm>
          <a:off x="0" y="3081600"/>
          <a:ext cx="7772400" cy="121680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Should be exercised at least once a year</a:t>
          </a:r>
          <a:endParaRPr lang="en-US" sz="2000" b="0" u="none" kern="1200" dirty="0"/>
        </a:p>
      </dsp:txBody>
      <dsp:txXfrm>
        <a:off x="59399" y="3140999"/>
        <a:ext cx="7653602" cy="10980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0DE90-5B43-41E8-BDF9-AC4FCC0D6BA9}">
      <dsp:nvSpPr>
        <dsp:cNvPr id="0" name=""/>
        <dsp:cNvSpPr/>
      </dsp:nvSpPr>
      <dsp:spPr>
        <a:xfrm rot="16200000">
          <a:off x="-1443405" y="2378704"/>
          <a:ext cx="3566160" cy="5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1001" bIns="0" numCol="1" spcCol="1270" anchor="t" anchorCtr="0">
          <a:noAutofit/>
        </a:bodyPr>
        <a:lstStyle/>
        <a:p>
          <a:pPr lvl="0" algn="r" defTabSz="1689100">
            <a:lnSpc>
              <a:spcPct val="90000"/>
            </a:lnSpc>
            <a:spcBef>
              <a:spcPct val="0"/>
            </a:spcBef>
            <a:spcAft>
              <a:spcPct val="35000"/>
            </a:spcAft>
          </a:pPr>
          <a:r>
            <a:rPr lang="en-US" sz="3800" kern="1200" dirty="0"/>
            <a:t>Indicating</a:t>
          </a:r>
        </a:p>
      </dsp:txBody>
      <dsp:txXfrm>
        <a:off x="-1443405" y="2378704"/>
        <a:ext cx="3566160" cy="579402"/>
      </dsp:txXfrm>
    </dsp:sp>
    <dsp:sp modelId="{36B17FF3-3CA4-4599-88EA-DB1FBF3A8288}">
      <dsp:nvSpPr>
        <dsp:cNvPr id="0" name=""/>
        <dsp:cNvSpPr/>
      </dsp:nvSpPr>
      <dsp:spPr>
        <a:xfrm>
          <a:off x="629376" y="885325"/>
          <a:ext cx="2886040" cy="356616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584" tIns="511001"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b="0" kern="1200" dirty="0"/>
            <a:t>Shows whether the valve is open, closed, partially closed</a:t>
          </a:r>
        </a:p>
        <a:p>
          <a:pPr marL="228600" lvl="1" indent="-228600" algn="l" defTabSz="1111250">
            <a:lnSpc>
              <a:spcPct val="90000"/>
            </a:lnSpc>
            <a:spcBef>
              <a:spcPct val="0"/>
            </a:spcBef>
            <a:spcAft>
              <a:spcPct val="15000"/>
            </a:spcAft>
            <a:buChar char="••"/>
          </a:pPr>
          <a:r>
            <a:rPr lang="en-US" sz="2500" b="0" kern="1200" dirty="0"/>
            <a:t>Usually used in private systems</a:t>
          </a:r>
        </a:p>
        <a:p>
          <a:pPr marL="228600" lvl="1" indent="-228600" algn="l" defTabSz="1111250">
            <a:lnSpc>
              <a:spcPct val="90000"/>
            </a:lnSpc>
            <a:spcBef>
              <a:spcPct val="0"/>
            </a:spcBef>
            <a:spcAft>
              <a:spcPct val="15000"/>
            </a:spcAft>
            <a:buChar char="••"/>
          </a:pPr>
          <a:r>
            <a:rPr lang="en-US" sz="2500" b="0" kern="1200" dirty="0"/>
            <a:t>PIV and OS&amp;Y</a:t>
          </a:r>
        </a:p>
      </dsp:txBody>
      <dsp:txXfrm>
        <a:off x="629376" y="885325"/>
        <a:ext cx="2886040" cy="3566160"/>
      </dsp:txXfrm>
    </dsp:sp>
    <dsp:sp modelId="{21215141-D509-41D1-8FA4-C6A5C03595F8}">
      <dsp:nvSpPr>
        <dsp:cNvPr id="0" name=""/>
        <dsp:cNvSpPr/>
      </dsp:nvSpPr>
      <dsp:spPr>
        <a:xfrm>
          <a:off x="49973" y="120514"/>
          <a:ext cx="1158805" cy="115880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5000" b="-4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4ED18BB-C9B9-4241-A9C2-EDC6BFCBA8A1}">
      <dsp:nvSpPr>
        <dsp:cNvPr id="0" name=""/>
        <dsp:cNvSpPr/>
      </dsp:nvSpPr>
      <dsp:spPr>
        <a:xfrm rot="16200000">
          <a:off x="2763604" y="2378704"/>
          <a:ext cx="3566160" cy="5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11001" bIns="0" numCol="1" spcCol="1270" anchor="t" anchorCtr="0">
          <a:noAutofit/>
        </a:bodyPr>
        <a:lstStyle/>
        <a:p>
          <a:pPr lvl="0" algn="r" defTabSz="1689100">
            <a:lnSpc>
              <a:spcPct val="90000"/>
            </a:lnSpc>
            <a:spcBef>
              <a:spcPct val="0"/>
            </a:spcBef>
            <a:spcAft>
              <a:spcPct val="35000"/>
            </a:spcAft>
          </a:pPr>
          <a:r>
            <a:rPr lang="en-US" sz="3800" kern="1200" dirty="0"/>
            <a:t>Nonindicating</a:t>
          </a:r>
        </a:p>
      </dsp:txBody>
      <dsp:txXfrm>
        <a:off x="2763604" y="2378704"/>
        <a:ext cx="3566160" cy="579402"/>
      </dsp:txXfrm>
    </dsp:sp>
    <dsp:sp modelId="{E28EB40C-85D7-4FD1-9005-30F79974AA3C}">
      <dsp:nvSpPr>
        <dsp:cNvPr id="0" name=""/>
        <dsp:cNvSpPr/>
      </dsp:nvSpPr>
      <dsp:spPr>
        <a:xfrm>
          <a:off x="4836385" y="885325"/>
          <a:ext cx="2886040" cy="3566160"/>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7584" tIns="511001" rIns="227584" bIns="227584" numCol="1" spcCol="1270" anchor="t" anchorCtr="0">
          <a:noAutofit/>
        </a:bodyPr>
        <a:lstStyle/>
        <a:p>
          <a:pPr marL="228600" lvl="1" indent="-228600" algn="l" defTabSz="1111250">
            <a:lnSpc>
              <a:spcPct val="90000"/>
            </a:lnSpc>
            <a:spcBef>
              <a:spcPct val="0"/>
            </a:spcBef>
            <a:spcAft>
              <a:spcPct val="15000"/>
            </a:spcAft>
            <a:buChar char="••"/>
          </a:pPr>
          <a:r>
            <a:rPr lang="en-US" sz="2500" b="0" kern="1200" dirty="0"/>
            <a:t>No visual indicator for open or closed valve</a:t>
          </a:r>
        </a:p>
        <a:p>
          <a:pPr marL="228600" lvl="1" indent="-228600" algn="l" defTabSz="1111250">
            <a:lnSpc>
              <a:spcPct val="90000"/>
            </a:lnSpc>
            <a:spcBef>
              <a:spcPct val="0"/>
            </a:spcBef>
            <a:spcAft>
              <a:spcPct val="15000"/>
            </a:spcAft>
            <a:buChar char="••"/>
          </a:pPr>
          <a:r>
            <a:rPr lang="en-US" sz="2500" b="0" kern="1200" dirty="0"/>
            <a:t>Usually located underground</a:t>
          </a:r>
        </a:p>
      </dsp:txBody>
      <dsp:txXfrm>
        <a:off x="4836385" y="885325"/>
        <a:ext cx="2886040" cy="3566160"/>
      </dsp:txXfrm>
    </dsp:sp>
    <dsp:sp modelId="{5808B3D4-0D1D-4D7D-9846-D9EB4EE4DEC3}">
      <dsp:nvSpPr>
        <dsp:cNvPr id="0" name=""/>
        <dsp:cNvSpPr/>
      </dsp:nvSpPr>
      <dsp:spPr>
        <a:xfrm>
          <a:off x="4256982" y="120514"/>
          <a:ext cx="1158805" cy="115880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EDC63-C778-4AF4-997F-EBCFB04FDA31}">
      <dsp:nvSpPr>
        <dsp:cNvPr id="0" name=""/>
        <dsp:cNvSpPr/>
      </dsp:nvSpPr>
      <dsp:spPr>
        <a:xfrm>
          <a:off x="0" y="28674"/>
          <a:ext cx="5334000" cy="109395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Covers located in or near the street indicate access to control valves</a:t>
          </a:r>
          <a:endParaRPr lang="en-US" sz="2000" kern="1200" dirty="0"/>
        </a:p>
      </dsp:txBody>
      <dsp:txXfrm>
        <a:off x="53402" y="82076"/>
        <a:ext cx="5227196" cy="987146"/>
      </dsp:txXfrm>
    </dsp:sp>
    <dsp:sp modelId="{BCC045E6-E01D-406F-886B-3F2D7162DB8E}">
      <dsp:nvSpPr>
        <dsp:cNvPr id="0" name=""/>
        <dsp:cNvSpPr/>
      </dsp:nvSpPr>
      <dsp:spPr>
        <a:xfrm>
          <a:off x="0" y="1180224"/>
          <a:ext cx="5334000" cy="1093950"/>
        </a:xfrm>
        <a:prstGeom prst="roundRect">
          <a:avLst/>
        </a:prstGeom>
        <a:solidFill>
          <a:schemeClr val="accent2">
            <a:shade val="80000"/>
            <a:hueOff val="0"/>
            <a:satOff val="-5541"/>
            <a:lumOff val="142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If a buried valve is properly installed, the valve is operated through a valve box with a special valve key</a:t>
          </a:r>
          <a:endParaRPr lang="en-US" sz="2000" kern="1200" dirty="0"/>
        </a:p>
      </dsp:txBody>
      <dsp:txXfrm>
        <a:off x="53402" y="1233626"/>
        <a:ext cx="5227196" cy="987146"/>
      </dsp:txXfrm>
    </dsp:sp>
    <dsp:sp modelId="{46BBB8FA-27BD-40C1-907F-C99CF8FF7705}">
      <dsp:nvSpPr>
        <dsp:cNvPr id="0" name=""/>
        <dsp:cNvSpPr/>
      </dsp:nvSpPr>
      <dsp:spPr>
        <a:xfrm>
          <a:off x="0" y="2331775"/>
          <a:ext cx="5334000" cy="109395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W</a:t>
          </a:r>
          <a:r>
            <a:rPr lang="x-none" sz="2000" kern="1200" dirty="0"/>
            <a:t>ater purveyors commonly keep the valve key, although it could also be carried on fire apparatus</a:t>
          </a:r>
          <a:endParaRPr lang="en-US" sz="2000" kern="1200" dirty="0"/>
        </a:p>
      </dsp:txBody>
      <dsp:txXfrm>
        <a:off x="53402" y="2385177"/>
        <a:ext cx="5227196" cy="987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D996D-26AA-4FCC-899C-50F25DE3AF12}">
      <dsp:nvSpPr>
        <dsp:cNvPr id="0" name=""/>
        <dsp:cNvSpPr/>
      </dsp:nvSpPr>
      <dsp:spPr>
        <a:xfrm>
          <a:off x="0" y="276230"/>
          <a:ext cx="3429000" cy="10804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291592" rIns="266129" bIns="113792" numCol="1" spcCol="1270" anchor="t" anchorCtr="0">
          <a:noAutofit/>
        </a:bodyPr>
        <a:lstStyle/>
        <a:p>
          <a:pPr marL="171450" lvl="1" indent="-171450" algn="l" defTabSz="711200">
            <a:lnSpc>
              <a:spcPct val="90000"/>
            </a:lnSpc>
            <a:spcBef>
              <a:spcPct val="0"/>
            </a:spcBef>
            <a:spcAft>
              <a:spcPct val="15000"/>
            </a:spcAft>
            <a:buChar char="••"/>
          </a:pPr>
          <a:r>
            <a:rPr lang="en-US" sz="1600" b="0" u="none" kern="1200" dirty="0"/>
            <a:t>Lakes, reservoirs, ponds, rivers, streams, aquifers, wells, or springs </a:t>
          </a:r>
          <a:endParaRPr lang="en-US" sz="1600" b="0" kern="1200" dirty="0"/>
        </a:p>
      </dsp:txBody>
      <dsp:txXfrm>
        <a:off x="0" y="276230"/>
        <a:ext cx="3429000" cy="1080450"/>
      </dsp:txXfrm>
    </dsp:sp>
    <dsp:sp modelId="{2E7E810E-118D-45BD-9874-90FDFC5B8D41}">
      <dsp:nvSpPr>
        <dsp:cNvPr id="0" name=""/>
        <dsp:cNvSpPr/>
      </dsp:nvSpPr>
      <dsp:spPr>
        <a:xfrm>
          <a:off x="163245" y="69590"/>
          <a:ext cx="3264913" cy="413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00100">
            <a:lnSpc>
              <a:spcPct val="90000"/>
            </a:lnSpc>
            <a:spcBef>
              <a:spcPct val="0"/>
            </a:spcBef>
            <a:spcAft>
              <a:spcPct val="35000"/>
            </a:spcAft>
          </a:pPr>
          <a:r>
            <a:rPr lang="en-US" sz="1800" b="0" u="none" kern="1200" dirty="0"/>
            <a:t>Water supply source(s)</a:t>
          </a:r>
          <a:endParaRPr lang="en-US" sz="1800" b="0" kern="1200" dirty="0"/>
        </a:p>
      </dsp:txBody>
      <dsp:txXfrm>
        <a:off x="183420" y="89765"/>
        <a:ext cx="3224563" cy="372930"/>
      </dsp:txXfrm>
    </dsp:sp>
    <dsp:sp modelId="{5C61F05F-F9CF-440A-9AED-0C8BDE10AA9A}">
      <dsp:nvSpPr>
        <dsp:cNvPr id="0" name=""/>
        <dsp:cNvSpPr/>
      </dsp:nvSpPr>
      <dsp:spPr>
        <a:xfrm>
          <a:off x="0" y="1638920"/>
          <a:ext cx="3429000" cy="85995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291592" rIns="266129" bIns="113792" numCol="1" spcCol="1270" anchor="t" anchorCtr="0">
          <a:noAutofit/>
        </a:bodyPr>
        <a:lstStyle/>
        <a:p>
          <a:pPr marL="171450" lvl="1" indent="-171450" algn="l" defTabSz="711200">
            <a:lnSpc>
              <a:spcPct val="90000"/>
            </a:lnSpc>
            <a:spcBef>
              <a:spcPct val="0"/>
            </a:spcBef>
            <a:spcAft>
              <a:spcPct val="15000"/>
            </a:spcAft>
            <a:buChar char="••"/>
          </a:pPr>
          <a:r>
            <a:rPr lang="en-US" sz="1600" b="0" u="none" kern="1200" dirty="0"/>
            <a:t>Purification or desalination plants</a:t>
          </a:r>
        </a:p>
      </dsp:txBody>
      <dsp:txXfrm>
        <a:off x="0" y="1638920"/>
        <a:ext cx="3429000" cy="859950"/>
      </dsp:txXfrm>
    </dsp:sp>
    <dsp:sp modelId="{4685AE87-B45C-4796-82BC-FFEABB31EE0A}">
      <dsp:nvSpPr>
        <dsp:cNvPr id="0" name=""/>
        <dsp:cNvSpPr/>
      </dsp:nvSpPr>
      <dsp:spPr>
        <a:xfrm>
          <a:off x="166761" y="1432280"/>
          <a:ext cx="3261132" cy="4132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00100">
            <a:lnSpc>
              <a:spcPct val="90000"/>
            </a:lnSpc>
            <a:spcBef>
              <a:spcPct val="0"/>
            </a:spcBef>
            <a:spcAft>
              <a:spcPct val="35000"/>
            </a:spcAft>
          </a:pPr>
          <a:r>
            <a:rPr lang="en-US" sz="1800" b="0" u="none" kern="1200" dirty="0"/>
            <a:t>Processing/treatment facilities</a:t>
          </a:r>
        </a:p>
      </dsp:txBody>
      <dsp:txXfrm>
        <a:off x="186936" y="1452455"/>
        <a:ext cx="3220782" cy="372930"/>
      </dsp:txXfrm>
    </dsp:sp>
    <dsp:sp modelId="{E03E4D83-555C-4342-BBFF-78364245388F}">
      <dsp:nvSpPr>
        <dsp:cNvPr id="0" name=""/>
        <dsp:cNvSpPr/>
      </dsp:nvSpPr>
      <dsp:spPr>
        <a:xfrm>
          <a:off x="0" y="2781110"/>
          <a:ext cx="3429000" cy="628425"/>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291592" rIns="266129" bIns="113792" numCol="1" spcCol="1270" anchor="t" anchorCtr="0">
          <a:noAutofit/>
        </a:bodyPr>
        <a:lstStyle/>
        <a:p>
          <a:pPr marL="171450" lvl="1" indent="-171450" algn="l" defTabSz="711200">
            <a:lnSpc>
              <a:spcPct val="90000"/>
            </a:lnSpc>
            <a:spcBef>
              <a:spcPct val="0"/>
            </a:spcBef>
            <a:spcAft>
              <a:spcPct val="15000"/>
            </a:spcAft>
            <a:buChar char="••"/>
          </a:pPr>
          <a:r>
            <a:rPr lang="en-US" sz="1600" b="0" u="none" kern="1200" dirty="0"/>
            <a:t>Water pumps</a:t>
          </a:r>
        </a:p>
      </dsp:txBody>
      <dsp:txXfrm>
        <a:off x="0" y="2781110"/>
        <a:ext cx="3429000" cy="628425"/>
      </dsp:txXfrm>
    </dsp:sp>
    <dsp:sp modelId="{76AD59D3-C125-453B-8E1F-10ECCA669330}">
      <dsp:nvSpPr>
        <dsp:cNvPr id="0" name=""/>
        <dsp:cNvSpPr/>
      </dsp:nvSpPr>
      <dsp:spPr>
        <a:xfrm>
          <a:off x="166761" y="2574470"/>
          <a:ext cx="3261132" cy="4132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00100">
            <a:lnSpc>
              <a:spcPct val="90000"/>
            </a:lnSpc>
            <a:spcBef>
              <a:spcPct val="0"/>
            </a:spcBef>
            <a:spcAft>
              <a:spcPct val="35000"/>
            </a:spcAft>
          </a:pPr>
          <a:r>
            <a:rPr lang="en-US" sz="1800" b="0" u="none" kern="1200" dirty="0"/>
            <a:t>Means of moving </a:t>
          </a:r>
          <a:r>
            <a:rPr lang="en-US" sz="1800" b="0" u="none" kern="1200" dirty="0" smtClean="0"/>
            <a:t>water</a:t>
          </a:r>
          <a:endParaRPr lang="en-US" sz="1800" b="0" u="none" kern="1200" dirty="0"/>
        </a:p>
      </dsp:txBody>
      <dsp:txXfrm>
        <a:off x="186936" y="2594645"/>
        <a:ext cx="3220782" cy="372930"/>
      </dsp:txXfrm>
    </dsp:sp>
    <dsp:sp modelId="{FE331B15-F32F-47ED-B09E-5F6AB45EC266}">
      <dsp:nvSpPr>
        <dsp:cNvPr id="0" name=""/>
        <dsp:cNvSpPr/>
      </dsp:nvSpPr>
      <dsp:spPr>
        <a:xfrm>
          <a:off x="0" y="3718659"/>
          <a:ext cx="3429000" cy="8599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291592" rIns="266129" bIns="113792" numCol="1" spcCol="1270" anchor="t" anchorCtr="0">
          <a:noAutofit/>
        </a:bodyPr>
        <a:lstStyle/>
        <a:p>
          <a:pPr marL="171450" lvl="1" indent="-171450" algn="l" defTabSz="711200">
            <a:lnSpc>
              <a:spcPct val="90000"/>
            </a:lnSpc>
            <a:spcBef>
              <a:spcPct val="0"/>
            </a:spcBef>
            <a:spcAft>
              <a:spcPct val="15000"/>
            </a:spcAft>
            <a:buChar char="••"/>
          </a:pPr>
          <a:r>
            <a:rPr lang="en-US" sz="1600" b="0" u="none" kern="1200" dirty="0"/>
            <a:t>Storage tanks, control valves, piping systems, and hydrants </a:t>
          </a:r>
          <a:endParaRPr lang="en-US" sz="1800" b="0" u="none" kern="1200" dirty="0"/>
        </a:p>
      </dsp:txBody>
      <dsp:txXfrm>
        <a:off x="0" y="3718659"/>
        <a:ext cx="3429000" cy="859950"/>
      </dsp:txXfrm>
    </dsp:sp>
    <dsp:sp modelId="{470CC99B-3DCF-49EB-9149-F58C1C77D81A}">
      <dsp:nvSpPr>
        <dsp:cNvPr id="0" name=""/>
        <dsp:cNvSpPr/>
      </dsp:nvSpPr>
      <dsp:spPr>
        <a:xfrm>
          <a:off x="152401" y="3446093"/>
          <a:ext cx="3264913" cy="44016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800100">
            <a:lnSpc>
              <a:spcPct val="90000"/>
            </a:lnSpc>
            <a:spcBef>
              <a:spcPct val="0"/>
            </a:spcBef>
            <a:spcAft>
              <a:spcPct val="35000"/>
            </a:spcAft>
          </a:pPr>
          <a:r>
            <a:rPr lang="en-US" sz="1800" b="0" u="none" kern="1200" dirty="0"/>
            <a:t>Water distribution/storage</a:t>
          </a:r>
        </a:p>
      </dsp:txBody>
      <dsp:txXfrm>
        <a:off x="173888" y="3467580"/>
        <a:ext cx="3221939" cy="39718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162FB-8FCD-4364-B963-B1326781A678}">
      <dsp:nvSpPr>
        <dsp:cNvPr id="0" name=""/>
        <dsp:cNvSpPr/>
      </dsp:nvSpPr>
      <dsp:spPr>
        <a:xfrm>
          <a:off x="3795" y="654528"/>
          <a:ext cx="1941202" cy="101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b="0" kern="1200" dirty="0"/>
            <a:t>Gate valves</a:t>
          </a:r>
        </a:p>
      </dsp:txBody>
      <dsp:txXfrm>
        <a:off x="3795" y="654528"/>
        <a:ext cx="1941202" cy="1016606"/>
      </dsp:txXfrm>
    </dsp:sp>
    <dsp:sp modelId="{DFEECE79-1CDE-43CA-B6E1-E75EE5BA7332}">
      <dsp:nvSpPr>
        <dsp:cNvPr id="0" name=""/>
        <dsp:cNvSpPr/>
      </dsp:nvSpPr>
      <dsp:spPr>
        <a:xfrm>
          <a:off x="1944997" y="368608"/>
          <a:ext cx="388240" cy="1588447"/>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9D5F22-5474-42C0-89F3-B918520FF1DA}">
      <dsp:nvSpPr>
        <dsp:cNvPr id="0" name=""/>
        <dsp:cNvSpPr/>
      </dsp:nvSpPr>
      <dsp:spPr>
        <a:xfrm>
          <a:off x="2488534" y="368608"/>
          <a:ext cx="5280070" cy="158844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t>Usually the non-rising stem type</a:t>
          </a:r>
        </a:p>
        <a:p>
          <a:pPr marL="228600" lvl="1" indent="-228600" algn="l" defTabSz="1066800">
            <a:lnSpc>
              <a:spcPct val="90000"/>
            </a:lnSpc>
            <a:spcBef>
              <a:spcPct val="0"/>
            </a:spcBef>
            <a:spcAft>
              <a:spcPct val="15000"/>
            </a:spcAft>
            <a:buChar char="••"/>
          </a:pPr>
          <a:r>
            <a:rPr lang="en-US" sz="2400" b="0" kern="1200" dirty="0"/>
            <a:t>As the operator turns the valve nut, the gate </a:t>
          </a:r>
          <a:r>
            <a:rPr lang="en-US" sz="2400" b="0" kern="1200" dirty="0" smtClean="0"/>
            <a:t>rises </a:t>
          </a:r>
          <a:r>
            <a:rPr lang="en-US" sz="2400" b="0" kern="1200" dirty="0"/>
            <a:t>or lowers to control the water flow</a:t>
          </a:r>
        </a:p>
      </dsp:txBody>
      <dsp:txXfrm>
        <a:off x="2488534" y="368608"/>
        <a:ext cx="5280070" cy="1588447"/>
      </dsp:txXfrm>
    </dsp:sp>
    <dsp:sp modelId="{069238B5-6C5B-4B06-B7C1-CC37B38AD46A}">
      <dsp:nvSpPr>
        <dsp:cNvPr id="0" name=""/>
        <dsp:cNvSpPr/>
      </dsp:nvSpPr>
      <dsp:spPr>
        <a:xfrm>
          <a:off x="3795" y="2513420"/>
          <a:ext cx="1941202" cy="101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lvl="0" algn="r" defTabSz="1377950">
            <a:lnSpc>
              <a:spcPct val="90000"/>
            </a:lnSpc>
            <a:spcBef>
              <a:spcPct val="0"/>
            </a:spcBef>
            <a:spcAft>
              <a:spcPct val="35000"/>
            </a:spcAft>
          </a:pPr>
          <a:r>
            <a:rPr lang="en-US" sz="3100" b="0" kern="1200" dirty="0"/>
            <a:t>Butterfly valves</a:t>
          </a:r>
        </a:p>
      </dsp:txBody>
      <dsp:txXfrm>
        <a:off x="3795" y="2513420"/>
        <a:ext cx="1941202" cy="1016606"/>
      </dsp:txXfrm>
    </dsp:sp>
    <dsp:sp modelId="{0822772C-4162-4CFC-8382-D6CCC3203540}">
      <dsp:nvSpPr>
        <dsp:cNvPr id="0" name=""/>
        <dsp:cNvSpPr/>
      </dsp:nvSpPr>
      <dsp:spPr>
        <a:xfrm>
          <a:off x="1944997" y="2068655"/>
          <a:ext cx="388240" cy="1906136"/>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B45D6E-64F3-478E-86BC-31A349B87232}">
      <dsp:nvSpPr>
        <dsp:cNvPr id="0" name=""/>
        <dsp:cNvSpPr/>
      </dsp:nvSpPr>
      <dsp:spPr>
        <a:xfrm>
          <a:off x="2488534" y="2068655"/>
          <a:ext cx="5280070" cy="1906136"/>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t>Usually have a rubber or rubber-composition seat that is bonded to the valve body</a:t>
          </a:r>
        </a:p>
        <a:p>
          <a:pPr marL="228600" lvl="1" indent="-228600" algn="l" defTabSz="1066800">
            <a:lnSpc>
              <a:spcPct val="90000"/>
            </a:lnSpc>
            <a:spcBef>
              <a:spcPct val="0"/>
            </a:spcBef>
            <a:spcAft>
              <a:spcPct val="15000"/>
            </a:spcAft>
            <a:buChar char="••"/>
          </a:pPr>
          <a:r>
            <a:rPr lang="en-US" sz="2400" b="0" kern="1200" dirty="0"/>
            <a:t>Valve disk rotates 90 degrees to open or close the valve</a:t>
          </a:r>
        </a:p>
      </dsp:txBody>
      <dsp:txXfrm>
        <a:off x="2488534" y="2068655"/>
        <a:ext cx="5280070" cy="190613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BFC0E-323A-4439-997B-7033F3654A39}">
      <dsp:nvSpPr>
        <dsp:cNvPr id="0" name=""/>
        <dsp:cNvSpPr/>
      </dsp:nvSpPr>
      <dsp:spPr>
        <a:xfrm>
          <a:off x="3795" y="1228021"/>
          <a:ext cx="1941202" cy="5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lvl="0" algn="r" defTabSz="1155700">
            <a:lnSpc>
              <a:spcPct val="90000"/>
            </a:lnSpc>
            <a:spcBef>
              <a:spcPct val="0"/>
            </a:spcBef>
            <a:spcAft>
              <a:spcPct val="35000"/>
            </a:spcAft>
          </a:pPr>
          <a:r>
            <a:rPr lang="en-US" sz="2600" kern="1200" dirty="0"/>
            <a:t>Flowmeter</a:t>
          </a:r>
        </a:p>
      </dsp:txBody>
      <dsp:txXfrm>
        <a:off x="3795" y="1228021"/>
        <a:ext cx="1941202" cy="514800"/>
      </dsp:txXfrm>
    </dsp:sp>
    <dsp:sp modelId="{A521F911-4EEE-4621-881D-62E71D4E9282}">
      <dsp:nvSpPr>
        <dsp:cNvPr id="0" name=""/>
        <dsp:cNvSpPr/>
      </dsp:nvSpPr>
      <dsp:spPr>
        <a:xfrm>
          <a:off x="1944997" y="841921"/>
          <a:ext cx="38824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60280-CB0D-4700-BC4C-332C63C28BAE}">
      <dsp:nvSpPr>
        <dsp:cNvPr id="0" name=""/>
        <dsp:cNvSpPr/>
      </dsp:nvSpPr>
      <dsp:spPr>
        <a:xfrm>
          <a:off x="2488534" y="841921"/>
          <a:ext cx="5280070" cy="12870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Determines the quantity of water that the facility uses for billing purposes</a:t>
          </a:r>
        </a:p>
      </dsp:txBody>
      <dsp:txXfrm>
        <a:off x="2488534" y="841921"/>
        <a:ext cx="5280070" cy="1287000"/>
      </dsp:txXfrm>
    </dsp:sp>
    <dsp:sp modelId="{22C81636-C44C-4496-8AE7-37707560137B}">
      <dsp:nvSpPr>
        <dsp:cNvPr id="0" name=""/>
        <dsp:cNvSpPr/>
      </dsp:nvSpPr>
      <dsp:spPr>
        <a:xfrm>
          <a:off x="3795" y="2435681"/>
          <a:ext cx="1941202" cy="852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lvl="0" algn="r" defTabSz="1155700">
            <a:lnSpc>
              <a:spcPct val="90000"/>
            </a:lnSpc>
            <a:spcBef>
              <a:spcPct val="0"/>
            </a:spcBef>
            <a:spcAft>
              <a:spcPct val="35000"/>
            </a:spcAft>
          </a:pPr>
          <a:r>
            <a:rPr lang="en-US" sz="2600" kern="1200" dirty="0"/>
            <a:t>Backflow preventer</a:t>
          </a:r>
        </a:p>
      </dsp:txBody>
      <dsp:txXfrm>
        <a:off x="3795" y="2435681"/>
        <a:ext cx="1941202" cy="852637"/>
      </dsp:txXfrm>
    </dsp:sp>
    <dsp:sp modelId="{862CA1EA-3E5C-4195-AB2C-419BA027BAA1}">
      <dsp:nvSpPr>
        <dsp:cNvPr id="0" name=""/>
        <dsp:cNvSpPr/>
      </dsp:nvSpPr>
      <dsp:spPr>
        <a:xfrm>
          <a:off x="1944997" y="2222521"/>
          <a:ext cx="388240" cy="1278956"/>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8FAFC3-E6F5-42E7-BC3D-4B971671F95E}">
      <dsp:nvSpPr>
        <dsp:cNvPr id="0" name=""/>
        <dsp:cNvSpPr/>
      </dsp:nvSpPr>
      <dsp:spPr>
        <a:xfrm>
          <a:off x="2488534" y="2222521"/>
          <a:ext cx="5280070" cy="1278956"/>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Prohibits potentially contaminated water from flowing into the public water system </a:t>
          </a:r>
        </a:p>
      </dsp:txBody>
      <dsp:txXfrm>
        <a:off x="2488534" y="2222521"/>
        <a:ext cx="5280070" cy="127895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1275D-E3C4-4025-BC84-DDE8FC61E2CF}">
      <dsp:nvSpPr>
        <dsp:cNvPr id="0" name=""/>
        <dsp:cNvSpPr/>
      </dsp:nvSpPr>
      <dsp:spPr>
        <a:xfrm>
          <a:off x="0" y="449099"/>
          <a:ext cx="7772400" cy="730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0CBA164-AFAD-4953-8641-2091CACC1E62}">
      <dsp:nvSpPr>
        <dsp:cNvPr id="0" name=""/>
        <dsp:cNvSpPr/>
      </dsp:nvSpPr>
      <dsp:spPr>
        <a:xfrm>
          <a:off x="388620" y="21059"/>
          <a:ext cx="5440680" cy="8560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Municipal systems</a:t>
          </a:r>
        </a:p>
      </dsp:txBody>
      <dsp:txXfrm>
        <a:off x="430410" y="62849"/>
        <a:ext cx="5357100" cy="772500"/>
      </dsp:txXfrm>
    </dsp:sp>
    <dsp:sp modelId="{7EF762A6-3F66-4B89-91C2-8BACBBBE160A}">
      <dsp:nvSpPr>
        <dsp:cNvPr id="0" name=""/>
        <dsp:cNvSpPr/>
      </dsp:nvSpPr>
      <dsp:spPr>
        <a:xfrm>
          <a:off x="0" y="1764539"/>
          <a:ext cx="7772400" cy="2557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0401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May provide nonpotable (not for drinking) water</a:t>
          </a:r>
        </a:p>
        <a:p>
          <a:pPr marL="171450" lvl="1" indent="-171450" algn="l" defTabSz="800100">
            <a:lnSpc>
              <a:spcPct val="90000"/>
            </a:lnSpc>
            <a:spcBef>
              <a:spcPct val="0"/>
            </a:spcBef>
            <a:spcAft>
              <a:spcPct val="15000"/>
            </a:spcAft>
            <a:buChar char="••"/>
          </a:pPr>
          <a:r>
            <a:rPr lang="en-US" sz="1800" b="0" kern="1200" dirty="0"/>
            <a:t>Officials need to take adequate measures to prevent contamination caused by backflow into the municipal water system</a:t>
          </a:r>
        </a:p>
        <a:p>
          <a:pPr marL="171450" lvl="1" indent="-171450" algn="l" defTabSz="800100">
            <a:lnSpc>
              <a:spcPct val="90000"/>
            </a:lnSpc>
            <a:spcBef>
              <a:spcPct val="0"/>
            </a:spcBef>
            <a:spcAft>
              <a:spcPct val="15000"/>
            </a:spcAft>
            <a:buChar char="••"/>
          </a:pPr>
          <a:r>
            <a:rPr lang="en-US" sz="1800" b="0" kern="1200" dirty="0"/>
            <a:t>Some jurisdictions do not allow </a:t>
          </a:r>
          <a:r>
            <a:rPr lang="en-US" sz="1800" b="0" kern="1200" dirty="0" smtClean="0"/>
            <a:t>interconnection </a:t>
          </a:r>
          <a:r>
            <a:rPr lang="en-US" sz="1800" b="0" kern="1200" dirty="0"/>
            <a:t>of potable and nonpotable water supply systems; means the property is required to maintain two separate distribution systems</a:t>
          </a:r>
        </a:p>
      </dsp:txBody>
      <dsp:txXfrm>
        <a:off x="0" y="1764539"/>
        <a:ext cx="7772400" cy="2557800"/>
      </dsp:txXfrm>
    </dsp:sp>
    <dsp:sp modelId="{9E199D31-557C-48D1-B5F8-917E38AC9B06}">
      <dsp:nvSpPr>
        <dsp:cNvPr id="0" name=""/>
        <dsp:cNvSpPr/>
      </dsp:nvSpPr>
      <dsp:spPr>
        <a:xfrm>
          <a:off x="388620" y="1336499"/>
          <a:ext cx="5440680" cy="8560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Private source</a:t>
          </a:r>
        </a:p>
      </dsp:txBody>
      <dsp:txXfrm>
        <a:off x="430410" y="1378289"/>
        <a:ext cx="5357100" cy="7725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0D948-FB27-46F8-BD2F-470700A9952B}">
      <dsp:nvSpPr>
        <dsp:cNvPr id="0" name=""/>
        <dsp:cNvSpPr/>
      </dsp:nvSpPr>
      <dsp:spPr>
        <a:xfrm>
          <a:off x="0" y="1785"/>
          <a:ext cx="4648200" cy="76475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Used in climates that have freezing temperatures</a:t>
          </a:r>
        </a:p>
      </dsp:txBody>
      <dsp:txXfrm>
        <a:off x="37332" y="39117"/>
        <a:ext cx="4573536" cy="690089"/>
      </dsp:txXfrm>
    </dsp:sp>
    <dsp:sp modelId="{6015E3CE-75E5-4000-993E-D8D28D91D954}">
      <dsp:nvSpPr>
        <dsp:cNvPr id="0" name=""/>
        <dsp:cNvSpPr/>
      </dsp:nvSpPr>
      <dsp:spPr>
        <a:xfrm>
          <a:off x="0" y="777760"/>
          <a:ext cx="4648200" cy="764753"/>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Control valve is on the distribution line below the frost line</a:t>
          </a:r>
        </a:p>
      </dsp:txBody>
      <dsp:txXfrm>
        <a:off x="37332" y="815092"/>
        <a:ext cx="4573536" cy="690089"/>
      </dsp:txXfrm>
    </dsp:sp>
    <dsp:sp modelId="{E144407A-3264-4B17-8F72-0596858418EC}">
      <dsp:nvSpPr>
        <dsp:cNvPr id="0" name=""/>
        <dsp:cNvSpPr/>
      </dsp:nvSpPr>
      <dsp:spPr>
        <a:xfrm>
          <a:off x="0" y="1553735"/>
          <a:ext cx="4648200" cy="764753"/>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Stem nut used to open and close the control valve is located on top</a:t>
          </a:r>
        </a:p>
      </dsp:txBody>
      <dsp:txXfrm>
        <a:off x="37332" y="1591067"/>
        <a:ext cx="4573536" cy="690089"/>
      </dsp:txXfrm>
    </dsp:sp>
    <dsp:sp modelId="{E6F550B7-C971-4F4B-87C6-87128A0480E7}">
      <dsp:nvSpPr>
        <dsp:cNvPr id="0" name=""/>
        <dsp:cNvSpPr/>
      </dsp:nvSpPr>
      <dsp:spPr>
        <a:xfrm>
          <a:off x="0" y="2329710"/>
          <a:ext cx="4648200" cy="764753"/>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Water flows into the hydrant only when a firefighter operates the stem nut</a:t>
          </a:r>
        </a:p>
      </dsp:txBody>
      <dsp:txXfrm>
        <a:off x="37332" y="2367042"/>
        <a:ext cx="4573536" cy="690089"/>
      </dsp:txXfrm>
    </dsp:sp>
    <dsp:sp modelId="{905D36D1-C376-40C1-A03A-39DB99B7B92B}">
      <dsp:nvSpPr>
        <dsp:cNvPr id="0" name=""/>
        <dsp:cNvSpPr/>
      </dsp:nvSpPr>
      <dsp:spPr>
        <a:xfrm>
          <a:off x="0" y="3105686"/>
          <a:ext cx="4648200" cy="76475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Any water remaining in a closed dry-barrel hydrant drains through a small drain valve that opens at the bottom</a:t>
          </a:r>
        </a:p>
      </dsp:txBody>
      <dsp:txXfrm>
        <a:off x="37332" y="3143018"/>
        <a:ext cx="4573536" cy="690089"/>
      </dsp:txXfrm>
    </dsp:sp>
    <dsp:sp modelId="{3054417A-0136-4676-A03C-2EEA894BDEB1}">
      <dsp:nvSpPr>
        <dsp:cNvPr id="0" name=""/>
        <dsp:cNvSpPr/>
      </dsp:nvSpPr>
      <dsp:spPr>
        <a:xfrm>
          <a:off x="0" y="3881661"/>
          <a:ext cx="4648200" cy="76475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 a hydrant wrench to turn the stem to opens/closes the valve </a:t>
          </a:r>
        </a:p>
      </dsp:txBody>
      <dsp:txXfrm>
        <a:off x="37332" y="3918993"/>
        <a:ext cx="4573536" cy="69008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0D948-FB27-46F8-BD2F-470700A9952B}">
      <dsp:nvSpPr>
        <dsp:cNvPr id="0" name=""/>
        <dsp:cNvSpPr/>
      </dsp:nvSpPr>
      <dsp:spPr>
        <a:xfrm>
          <a:off x="0" y="298943"/>
          <a:ext cx="4648200" cy="71632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Used in mild climates</a:t>
          </a:r>
        </a:p>
      </dsp:txBody>
      <dsp:txXfrm>
        <a:off x="34968" y="333911"/>
        <a:ext cx="4578264" cy="646390"/>
      </dsp:txXfrm>
    </dsp:sp>
    <dsp:sp modelId="{36012545-8059-43F6-AF89-82B45592F22E}">
      <dsp:nvSpPr>
        <dsp:cNvPr id="0" name=""/>
        <dsp:cNvSpPr/>
      </dsp:nvSpPr>
      <dsp:spPr>
        <a:xfrm>
          <a:off x="0" y="1027377"/>
          <a:ext cx="4648200" cy="716326"/>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Water remains in the hydrant at all times</a:t>
          </a:r>
        </a:p>
      </dsp:txBody>
      <dsp:txXfrm>
        <a:off x="34968" y="1062345"/>
        <a:ext cx="4578264" cy="646390"/>
      </dsp:txXfrm>
    </dsp:sp>
    <dsp:sp modelId="{77FA8E05-8FAB-4172-B041-8B1EB368F8E9}">
      <dsp:nvSpPr>
        <dsp:cNvPr id="0" name=""/>
        <dsp:cNvSpPr/>
      </dsp:nvSpPr>
      <dsp:spPr>
        <a:xfrm>
          <a:off x="0" y="1755811"/>
          <a:ext cx="4648200" cy="71632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Compression valves are usually at each outlet</a:t>
          </a:r>
        </a:p>
      </dsp:txBody>
      <dsp:txXfrm>
        <a:off x="34968" y="1790779"/>
        <a:ext cx="4578264" cy="646390"/>
      </dsp:txXfrm>
    </dsp:sp>
    <dsp:sp modelId="{479C9ACA-E03C-4122-B861-0D5F025BB649}">
      <dsp:nvSpPr>
        <dsp:cNvPr id="0" name=""/>
        <dsp:cNvSpPr/>
      </dsp:nvSpPr>
      <dsp:spPr>
        <a:xfrm>
          <a:off x="0" y="2484245"/>
          <a:ext cx="4648200" cy="83177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May be another control valve in the top of the hydrant to control the water flow to all outlets</a:t>
          </a:r>
        </a:p>
      </dsp:txBody>
      <dsp:txXfrm>
        <a:off x="40604" y="2524849"/>
        <a:ext cx="4566992" cy="750568"/>
      </dsp:txXfrm>
    </dsp:sp>
    <dsp:sp modelId="{B65740E4-0725-4662-BB56-01FE9E765E5D}">
      <dsp:nvSpPr>
        <dsp:cNvPr id="0" name=""/>
        <dsp:cNvSpPr/>
      </dsp:nvSpPr>
      <dsp:spPr>
        <a:xfrm>
          <a:off x="0" y="3328130"/>
          <a:ext cx="4648200" cy="716326"/>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Features the valve at the hose outlet</a:t>
          </a:r>
        </a:p>
      </dsp:txBody>
      <dsp:txXfrm>
        <a:off x="34968" y="3363098"/>
        <a:ext cx="4578264" cy="64639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B4F1-585F-4805-AC6E-F2994052E908}">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At least one large (4- or 4½-inch [100 mm or 115 mm]) outlet, often referred to as the steamer connection or pumper outlet connection</a:t>
          </a:r>
        </a:p>
      </dsp:txBody>
      <dsp:txXfrm>
        <a:off x="948" y="1061628"/>
        <a:ext cx="3700239" cy="2220143"/>
      </dsp:txXfrm>
    </dsp:sp>
    <dsp:sp modelId="{C2483B33-838E-4DCF-AEC8-11B32F0560F3}">
      <dsp:nvSpPr>
        <dsp:cNvPr id="0" name=""/>
        <dsp:cNvSpPr/>
      </dsp:nvSpPr>
      <dsp:spPr>
        <a:xfrm>
          <a:off x="4071211" y="10616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Two hose outlet nozzles for 2½-inch (65 mm) couplings</a:t>
          </a:r>
        </a:p>
      </dsp:txBody>
      <dsp:txXfrm>
        <a:off x="4071211" y="1061628"/>
        <a:ext cx="3700239" cy="222014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a:t>hould occur at least once a year</a:t>
          </a:r>
          <a:endParaRPr lang="en-US" sz="1800" b="0" kern="1200" dirty="0"/>
        </a:p>
      </dsp:txBody>
      <dsp:txXfrm>
        <a:off x="38552" y="63076"/>
        <a:ext cx="7695296" cy="712646"/>
      </dsp:txXfrm>
    </dsp:sp>
    <dsp:sp modelId="{D7B8E023-D5A4-4F78-8107-928CECD463E9}">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 some jurisdictions, fire companies perform these inspections</a:t>
          </a:r>
          <a:endParaRPr lang="en-US" sz="2000" b="0" u="none" kern="1200" dirty="0"/>
        </a:p>
      </dsp:txBody>
      <dsp:txXfrm>
        <a:off x="38552" y="939226"/>
        <a:ext cx="7695296" cy="712646"/>
      </dsp:txXfrm>
    </dsp:sp>
    <dsp:sp modelId="{BAC86726-FBF4-4F13-A463-A5A8CB13FF14}">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Records of hydrant inspections and maintenance performed should be maintained </a:t>
          </a:r>
          <a:endParaRPr lang="en-US" sz="2000" b="0" u="none" kern="1200" dirty="0"/>
        </a:p>
      </dsp:txBody>
      <dsp:txXfrm>
        <a:off x="38552" y="1815377"/>
        <a:ext cx="7695296" cy="712646"/>
      </dsp:txXfrm>
    </dsp:sp>
    <dsp:sp modelId="{1C987E5E-177C-43E9-8701-B6D76C881CF0}">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Inspectors need accurate reports of observations and tests to evaluate </a:t>
          </a:r>
          <a:r>
            <a:rPr lang="x-none" sz="2000" b="0" u="none" kern="1200" dirty="0" smtClean="0"/>
            <a:t>operational </a:t>
          </a:r>
          <a:r>
            <a:rPr lang="x-none" sz="2000" b="0" u="none" kern="1200" dirty="0"/>
            <a:t>readiness</a:t>
          </a:r>
          <a:endParaRPr lang="en-US" sz="2000" b="0" u="none" kern="1200" dirty="0"/>
        </a:p>
      </dsp:txBody>
      <dsp:txXfrm>
        <a:off x="38552" y="2691526"/>
        <a:ext cx="7695296" cy="712646"/>
      </dsp:txXfrm>
    </dsp:sp>
    <dsp:sp modelId="{856D8F73-ACC6-4489-A584-345B131A944B}">
      <dsp:nvSpPr>
        <dsp:cNvPr id="0" name=""/>
        <dsp:cNvSpPr/>
      </dsp:nvSpPr>
      <dsp:spPr>
        <a:xfrm>
          <a:off x="0" y="3529125"/>
          <a:ext cx="7772400" cy="789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Hydrants m</a:t>
          </a:r>
          <a:r>
            <a:rPr lang="x-none" sz="2000" b="0" u="none" kern="1200" dirty="0"/>
            <a:t>ay be painted to designate ownership </a:t>
          </a:r>
          <a:r>
            <a:rPr lang="en-US" sz="2000" b="0" u="none" kern="1200" dirty="0"/>
            <a:t>and</a:t>
          </a:r>
          <a:r>
            <a:rPr lang="x-none" sz="2000" b="0" u="none" kern="1200" dirty="0"/>
            <a:t> flow capacity</a:t>
          </a:r>
          <a:endParaRPr lang="en-US" sz="2000" b="0" u="none" kern="1200" dirty="0"/>
        </a:p>
      </dsp:txBody>
      <dsp:txXfrm>
        <a:off x="38552" y="3567677"/>
        <a:ext cx="7695296" cy="71264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39419"/>
          <a:ext cx="7772400" cy="960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a:t>
          </a:r>
          <a:r>
            <a:rPr lang="x-none" sz="2000" kern="1200" dirty="0"/>
            <a:t>ire departments depend on hydrants working during a fire incident</a:t>
          </a:r>
          <a:endParaRPr lang="en-US" sz="2000" kern="1200" dirty="0"/>
        </a:p>
      </dsp:txBody>
      <dsp:txXfrm>
        <a:off x="46878" y="86297"/>
        <a:ext cx="7678644" cy="866544"/>
      </dsp:txXfrm>
    </dsp:sp>
    <dsp:sp modelId="{C503384D-7709-4664-9824-086987E649BD}">
      <dsp:nvSpPr>
        <dsp:cNvPr id="0" name=""/>
        <dsp:cNvSpPr/>
      </dsp:nvSpPr>
      <dsp:spPr>
        <a:xfrm>
          <a:off x="0" y="1140839"/>
          <a:ext cx="7772400" cy="960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Periodic inspections, maintenance, and flow testing must be performed</a:t>
          </a:r>
        </a:p>
      </dsp:txBody>
      <dsp:txXfrm>
        <a:off x="46878" y="1187717"/>
        <a:ext cx="7678644" cy="866544"/>
      </dsp:txXfrm>
    </dsp:sp>
    <dsp:sp modelId="{D88EC5E6-3916-49ED-A914-AFA9DDE87835}">
      <dsp:nvSpPr>
        <dsp:cNvPr id="0" name=""/>
        <dsp:cNvSpPr/>
      </dsp:nvSpPr>
      <dsp:spPr>
        <a:xfrm>
          <a:off x="0" y="2242260"/>
          <a:ext cx="7772400" cy="960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Inspectors should note signs of damage or disrepair and report them</a:t>
          </a:r>
        </a:p>
      </dsp:txBody>
      <dsp:txXfrm>
        <a:off x="46878" y="2289138"/>
        <a:ext cx="7678644" cy="866544"/>
      </dsp:txXfrm>
    </dsp:sp>
    <dsp:sp modelId="{36B3E26A-6E65-4FAF-BF57-F05E1703E1F1}">
      <dsp:nvSpPr>
        <dsp:cNvPr id="0" name=""/>
        <dsp:cNvSpPr/>
      </dsp:nvSpPr>
      <dsp:spPr>
        <a:xfrm>
          <a:off x="0" y="3343680"/>
          <a:ext cx="7772400" cy="960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Q</a:t>
          </a:r>
          <a:r>
            <a:rPr lang="x-none" sz="2000" kern="1200" dirty="0"/>
            <a:t>ualified individual</a:t>
          </a:r>
          <a:r>
            <a:rPr lang="en-US" sz="2000" kern="1200" dirty="0"/>
            <a:t>s</a:t>
          </a:r>
          <a:r>
            <a:rPr lang="x-none" sz="2000" kern="1200" dirty="0"/>
            <a:t> must inspect private hydrants and provide documentation for review, according to NFPA® 25 and ISO guidelines</a:t>
          </a:r>
          <a:endParaRPr lang="en-US" sz="2000" kern="1200" dirty="0"/>
        </a:p>
      </dsp:txBody>
      <dsp:txXfrm>
        <a:off x="46878" y="3390558"/>
        <a:ext cx="7678644" cy="86654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perform </a:t>
          </a:r>
          <a:r>
            <a:rPr lang="en-US" sz="2000" b="0" kern="1200" dirty="0" smtClean="0"/>
            <a:t>analysis </a:t>
          </a:r>
          <a:r>
            <a:rPr lang="en-US" sz="2000" b="0" kern="1200" dirty="0"/>
            <a:t>periodically, when the water distribution system is altered or expanded, or when applications are made for new construction</a:t>
          </a:r>
        </a:p>
      </dsp:txBody>
      <dsp:txXfrm>
        <a:off x="59399" y="218698"/>
        <a:ext cx="7653602" cy="1098002"/>
      </dsp:txXfrm>
    </dsp:sp>
    <dsp:sp modelId="{602BE49B-0009-434C-B1BE-D651F2F1D7BB}">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a:t>
          </a:r>
          <a:r>
            <a:rPr lang="en-US" sz="2000" b="0" kern="1200" dirty="0" smtClean="0"/>
            <a:t>be </a:t>
          </a:r>
          <a:r>
            <a:rPr lang="en-US" sz="2000" b="0" kern="1200" dirty="0"/>
            <a:t>required to witness </a:t>
          </a:r>
          <a:r>
            <a:rPr lang="en-US" sz="2000" b="0" kern="1200" dirty="0" smtClean="0"/>
            <a:t>testing </a:t>
          </a:r>
          <a:r>
            <a:rPr lang="en-US" sz="2000" b="0" kern="1200" dirty="0"/>
            <a:t>of private water supply distribution systems; review fire protection system documents based on these tests</a:t>
          </a:r>
        </a:p>
      </dsp:txBody>
      <dsp:txXfrm>
        <a:off x="59399" y="1622699"/>
        <a:ext cx="7653602" cy="1098002"/>
      </dsp:txXfrm>
    </dsp:sp>
    <dsp:sp modelId="{DC059B15-B4C2-4A79-8E87-23A8335698B9}">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Analysis may involve flow testing hydrants; reviewing data provided</a:t>
          </a:r>
        </a:p>
      </dsp:txBody>
      <dsp:txXfrm>
        <a:off x="59399" y="3026699"/>
        <a:ext cx="7653602" cy="109800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B4F1-585F-4805-AC6E-F2994052E908}">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Measurement of static pressure and residual pressure</a:t>
          </a:r>
          <a:endParaRPr lang="en-US" sz="2400" b="0" kern="1200" dirty="0"/>
        </a:p>
      </dsp:txBody>
      <dsp:txXfrm>
        <a:off x="948" y="1061628"/>
        <a:ext cx="3700239" cy="2220143"/>
      </dsp:txXfrm>
    </dsp:sp>
    <dsp:sp modelId="{286D3557-1BFD-49A9-8C55-6E7A27E6D4ED}">
      <dsp:nvSpPr>
        <dsp:cNvPr id="0" name=""/>
        <dsp:cNvSpPr/>
      </dsp:nvSpPr>
      <dsp:spPr>
        <a:xfrm>
          <a:off x="4071211" y="10616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Formulas and calculations used to determine available water from these tests</a:t>
          </a:r>
          <a:endParaRPr lang="en-US" sz="2400" b="0" u="none" kern="1200" dirty="0"/>
        </a:p>
      </dsp:txBody>
      <dsp:txXfrm>
        <a:off x="4071211" y="1061628"/>
        <a:ext cx="3700239" cy="2220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30A16-5107-4945-BEA3-E8813A6156E7}">
      <dsp:nvSpPr>
        <dsp:cNvPr id="0" name=""/>
        <dsp:cNvSpPr/>
      </dsp:nvSpPr>
      <dsp:spPr>
        <a:xfrm>
          <a:off x="0" y="214443"/>
          <a:ext cx="3657600" cy="132063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Well-maintained systems may provide a reliable source of water for fire </a:t>
          </a:r>
          <a:r>
            <a:rPr lang="x-none" sz="1800" b="0" u="none" kern="1200" dirty="0" smtClean="0"/>
            <a:t>protection</a:t>
          </a:r>
          <a:endParaRPr lang="en-US" sz="1800" b="0" kern="1200" dirty="0"/>
        </a:p>
      </dsp:txBody>
      <dsp:txXfrm>
        <a:off x="64468" y="278911"/>
        <a:ext cx="3528664" cy="1191701"/>
      </dsp:txXfrm>
    </dsp:sp>
    <dsp:sp modelId="{4A787AA2-E065-4771-B12B-BA67E702E8F4}">
      <dsp:nvSpPr>
        <dsp:cNvPr id="0" name=""/>
        <dsp:cNvSpPr/>
      </dsp:nvSpPr>
      <dsp:spPr>
        <a:xfrm>
          <a:off x="0" y="1651162"/>
          <a:ext cx="3657600" cy="132063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Small capacity or poorly maintained private water supply distribution systems should not be relied upon to provide all the water necessary</a:t>
          </a:r>
          <a:endParaRPr lang="en-US" sz="1800" b="0" u="none" kern="1200" dirty="0"/>
        </a:p>
      </dsp:txBody>
      <dsp:txXfrm>
        <a:off x="64468" y="1715630"/>
        <a:ext cx="3528664" cy="1191701"/>
      </dsp:txXfrm>
    </dsp:sp>
    <dsp:sp modelId="{840F62BF-DFB2-47EF-9ED1-B0A2F6F29CCF}">
      <dsp:nvSpPr>
        <dsp:cNvPr id="0" name=""/>
        <dsp:cNvSpPr/>
      </dsp:nvSpPr>
      <dsp:spPr>
        <a:xfrm>
          <a:off x="0" y="3098962"/>
          <a:ext cx="3657600" cy="1320637"/>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Reviewing documentation is the best method for evaluating the capabilities of the system</a:t>
          </a:r>
          <a:endParaRPr lang="en-US" sz="1800" b="0" u="none" kern="1200" dirty="0"/>
        </a:p>
      </dsp:txBody>
      <dsp:txXfrm>
        <a:off x="64468" y="3163430"/>
        <a:ext cx="3528664" cy="119170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E32C0-D661-4242-93AE-FF2B809A86E7}">
      <dsp:nvSpPr>
        <dsp:cNvPr id="0" name=""/>
        <dsp:cNvSpPr/>
      </dsp:nvSpPr>
      <dsp:spPr>
        <a:xfrm>
          <a:off x="-4873755" y="-752464"/>
          <a:ext cx="5848329" cy="5848329"/>
        </a:xfrm>
        <a:prstGeom prst="blockArc">
          <a:avLst>
            <a:gd name="adj1" fmla="val 18900000"/>
            <a:gd name="adj2" fmla="val 2700000"/>
            <a:gd name="adj3" fmla="val 369"/>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1A0E06-73A8-4822-B40C-30BEB1095C4D}">
      <dsp:nvSpPr>
        <dsp:cNvPr id="0" name=""/>
        <dsp:cNvSpPr/>
      </dsp:nvSpPr>
      <dsp:spPr>
        <a:xfrm>
          <a:off x="798425" y="620498"/>
          <a:ext cx="6951063" cy="124082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4903" tIns="60960" rIns="60960" bIns="60960" numCol="1" spcCol="1270" anchor="ctr" anchorCtr="0">
          <a:noAutofit/>
        </a:bodyPr>
        <a:lstStyle/>
        <a:p>
          <a:pPr lvl="0" algn="l" defTabSz="1066800">
            <a:lnSpc>
              <a:spcPct val="90000"/>
            </a:lnSpc>
            <a:spcBef>
              <a:spcPct val="0"/>
            </a:spcBef>
            <a:spcAft>
              <a:spcPct val="35000"/>
            </a:spcAft>
          </a:pPr>
          <a:r>
            <a:rPr lang="en-US" sz="2400" b="0" kern="1200" dirty="0"/>
            <a:t>Determine </a:t>
          </a:r>
          <a:r>
            <a:rPr lang="en-US" sz="2400" b="0" kern="1200" dirty="0" smtClean="0"/>
            <a:t>rate </a:t>
          </a:r>
          <a:r>
            <a:rPr lang="en-US" sz="2400" b="0" kern="1200" dirty="0"/>
            <a:t>of fire flow available for fire suppression at various locations within the distribution system</a:t>
          </a:r>
        </a:p>
      </dsp:txBody>
      <dsp:txXfrm>
        <a:off x="798425" y="620498"/>
        <a:ext cx="6951063" cy="1240822"/>
      </dsp:txXfrm>
    </dsp:sp>
    <dsp:sp modelId="{806C536C-8FE4-4794-820D-064F6A8A81E0}">
      <dsp:nvSpPr>
        <dsp:cNvPr id="0" name=""/>
        <dsp:cNvSpPr/>
      </dsp:nvSpPr>
      <dsp:spPr>
        <a:xfrm>
          <a:off x="22911" y="465395"/>
          <a:ext cx="1551028" cy="1551028"/>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DCF0D9E-5D64-40DB-9DAB-2FE11235A03C}">
      <dsp:nvSpPr>
        <dsp:cNvPr id="0" name=""/>
        <dsp:cNvSpPr/>
      </dsp:nvSpPr>
      <dsp:spPr>
        <a:xfrm>
          <a:off x="798425" y="2482079"/>
          <a:ext cx="6951063" cy="1240822"/>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4903" tIns="60960" rIns="60960" bIns="60960" numCol="1" spcCol="1270" anchor="ctr" anchorCtr="0">
          <a:noAutofit/>
        </a:bodyPr>
        <a:lstStyle/>
        <a:p>
          <a:pPr lvl="0" algn="l" defTabSz="1066800">
            <a:lnSpc>
              <a:spcPct val="90000"/>
            </a:lnSpc>
            <a:spcBef>
              <a:spcPct val="0"/>
            </a:spcBef>
            <a:spcAft>
              <a:spcPct val="35000"/>
            </a:spcAft>
          </a:pPr>
          <a:r>
            <a:rPr lang="en-US" sz="2400" b="0" kern="1200" dirty="0"/>
            <a:t>Hydrant pressure varies between periods of peak demand and minimal demand</a:t>
          </a:r>
        </a:p>
      </dsp:txBody>
      <dsp:txXfrm>
        <a:off x="798425" y="2482079"/>
        <a:ext cx="6951063" cy="1240822"/>
      </dsp:txXfrm>
    </dsp:sp>
    <dsp:sp modelId="{4BE696EF-AFA1-4D53-AC31-AF7EE430FC13}">
      <dsp:nvSpPr>
        <dsp:cNvPr id="0" name=""/>
        <dsp:cNvSpPr/>
      </dsp:nvSpPr>
      <dsp:spPr>
        <a:xfrm>
          <a:off x="22911" y="2326976"/>
          <a:ext cx="1551028" cy="1551028"/>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B4F1-585F-4805-AC6E-F2994052E908}">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Amount of water flow from individual hydrants</a:t>
          </a:r>
          <a:endParaRPr lang="en-US" sz="2000" b="0" kern="1200" dirty="0"/>
        </a:p>
      </dsp:txBody>
      <dsp:txXfrm>
        <a:off x="379511" y="892"/>
        <a:ext cx="3339703" cy="2003821"/>
      </dsp:txXfrm>
    </dsp:sp>
    <dsp:sp modelId="{04034466-55A9-48A0-B85D-BB7D81E98075}">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Water flow pressures</a:t>
          </a:r>
          <a:endParaRPr lang="en-US" sz="2000" b="0" u="none" kern="1200" dirty="0"/>
        </a:p>
      </dsp:txBody>
      <dsp:txXfrm>
        <a:off x="4053185" y="892"/>
        <a:ext cx="3339703" cy="2003821"/>
      </dsp:txXfrm>
    </dsp:sp>
    <dsp:sp modelId="{300FC3A3-1147-471E-8AC9-435BBBF9EC96}">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Quantity of water available at any pressure </a:t>
          </a:r>
          <a:endParaRPr lang="en-US" sz="2000" b="0" u="none" kern="1200" dirty="0"/>
        </a:p>
      </dsp:txBody>
      <dsp:txXfrm>
        <a:off x="379511" y="2338685"/>
        <a:ext cx="3339703" cy="2003821"/>
      </dsp:txXfrm>
    </dsp:sp>
    <dsp:sp modelId="{3F0B08E4-D201-4BEC-9311-97C7AA06E071}">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a:t>Pressure available across a wide range of flows </a:t>
          </a:r>
          <a:endParaRPr lang="en-US" sz="2000" b="0" u="none" kern="1200" dirty="0"/>
        </a:p>
      </dsp:txBody>
      <dsp:txXfrm>
        <a:off x="4053185" y="2338685"/>
        <a:ext cx="3339703" cy="200382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7A5F6-1ED2-46FD-99BD-75CF176D0E4A}">
      <dsp:nvSpPr>
        <dsp:cNvPr id="0" name=""/>
        <dsp:cNvSpPr/>
      </dsp:nvSpPr>
      <dsp:spPr>
        <a:xfrm>
          <a:off x="-5341500" y="-817996"/>
          <a:ext cx="6360393" cy="6360393"/>
        </a:xfrm>
        <a:prstGeom prst="blockArc">
          <a:avLst>
            <a:gd name="adj1" fmla="val 18900000"/>
            <a:gd name="adj2" fmla="val 2700000"/>
            <a:gd name="adj3" fmla="val 34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31DEFE-CB05-443B-A916-EE65635D67FE}">
      <dsp:nvSpPr>
        <dsp:cNvPr id="0" name=""/>
        <dsp:cNvSpPr/>
      </dsp:nvSpPr>
      <dsp:spPr>
        <a:xfrm>
          <a:off x="533437" y="363211"/>
          <a:ext cx="7325746" cy="7268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lvl="0" algn="l" defTabSz="977900">
            <a:lnSpc>
              <a:spcPct val="90000"/>
            </a:lnSpc>
            <a:spcBef>
              <a:spcPct val="0"/>
            </a:spcBef>
            <a:spcAft>
              <a:spcPct val="35000"/>
            </a:spcAft>
          </a:pPr>
          <a:r>
            <a:rPr lang="en-US" sz="2200" kern="1200" dirty="0"/>
            <a:t>Essential when fire companies prepare preincident plans</a:t>
          </a:r>
        </a:p>
      </dsp:txBody>
      <dsp:txXfrm>
        <a:off x="533437" y="363211"/>
        <a:ext cx="7325746" cy="726801"/>
      </dsp:txXfrm>
    </dsp:sp>
    <dsp:sp modelId="{3DDBF9F9-9FBC-40B0-804C-B44319369370}">
      <dsp:nvSpPr>
        <dsp:cNvPr id="0" name=""/>
        <dsp:cNvSpPr/>
      </dsp:nvSpPr>
      <dsp:spPr>
        <a:xfrm>
          <a:off x="79185" y="272361"/>
          <a:ext cx="908502" cy="90850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D07119-A41F-474A-B9DE-A2A08EA9839B}">
      <dsp:nvSpPr>
        <dsp:cNvPr id="0" name=""/>
        <dsp:cNvSpPr/>
      </dsp:nvSpPr>
      <dsp:spPr>
        <a:xfrm>
          <a:off x="950129" y="1453603"/>
          <a:ext cx="6909054" cy="7268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lvl="0" algn="l" defTabSz="977900">
            <a:lnSpc>
              <a:spcPct val="90000"/>
            </a:lnSpc>
            <a:spcBef>
              <a:spcPct val="0"/>
            </a:spcBef>
            <a:spcAft>
              <a:spcPct val="35000"/>
            </a:spcAft>
          </a:pPr>
          <a:r>
            <a:rPr lang="en-US" sz="2200" kern="1200" dirty="0"/>
            <a:t>May also indicate weak points in a water distribution system</a:t>
          </a:r>
        </a:p>
      </dsp:txBody>
      <dsp:txXfrm>
        <a:off x="950129" y="1453603"/>
        <a:ext cx="6909054" cy="726801"/>
      </dsp:txXfrm>
    </dsp:sp>
    <dsp:sp modelId="{23235640-08C4-43C1-AAD5-C228FF908CEB}">
      <dsp:nvSpPr>
        <dsp:cNvPr id="0" name=""/>
        <dsp:cNvSpPr/>
      </dsp:nvSpPr>
      <dsp:spPr>
        <a:xfrm>
          <a:off x="495878" y="1362753"/>
          <a:ext cx="908502" cy="90850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62464E-14A2-4992-BB98-4B409D180184}">
      <dsp:nvSpPr>
        <dsp:cNvPr id="0" name=""/>
        <dsp:cNvSpPr/>
      </dsp:nvSpPr>
      <dsp:spPr>
        <a:xfrm>
          <a:off x="950129" y="2543994"/>
          <a:ext cx="6909054" cy="7268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lvl="0" algn="l" defTabSz="977900">
            <a:lnSpc>
              <a:spcPct val="90000"/>
            </a:lnSpc>
            <a:spcBef>
              <a:spcPct val="0"/>
            </a:spcBef>
            <a:spcAft>
              <a:spcPct val="35000"/>
            </a:spcAft>
          </a:pPr>
          <a:r>
            <a:rPr lang="en-US" sz="2200" kern="1200" dirty="0"/>
            <a:t>Plan improvements in an existing system</a:t>
          </a:r>
        </a:p>
      </dsp:txBody>
      <dsp:txXfrm>
        <a:off x="950129" y="2543994"/>
        <a:ext cx="6909054" cy="726801"/>
      </dsp:txXfrm>
    </dsp:sp>
    <dsp:sp modelId="{CC70F1F6-0F91-4C6E-B7F0-C80D67D34CAC}">
      <dsp:nvSpPr>
        <dsp:cNvPr id="0" name=""/>
        <dsp:cNvSpPr/>
      </dsp:nvSpPr>
      <dsp:spPr>
        <a:xfrm>
          <a:off x="495878" y="2453144"/>
          <a:ext cx="908502" cy="90850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9A07F5-67F3-4A69-B69C-7459A0258C1D}">
      <dsp:nvSpPr>
        <dsp:cNvPr id="0" name=""/>
        <dsp:cNvSpPr/>
      </dsp:nvSpPr>
      <dsp:spPr>
        <a:xfrm>
          <a:off x="533437" y="3634386"/>
          <a:ext cx="7325746" cy="7268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899" tIns="55880" rIns="55880" bIns="55880" numCol="1" spcCol="1270" anchor="ctr" anchorCtr="0">
          <a:noAutofit/>
        </a:bodyPr>
        <a:lstStyle/>
        <a:p>
          <a:pPr lvl="0" algn="l" defTabSz="977900">
            <a:lnSpc>
              <a:spcPct val="90000"/>
            </a:lnSpc>
            <a:spcBef>
              <a:spcPct val="0"/>
            </a:spcBef>
            <a:spcAft>
              <a:spcPct val="35000"/>
            </a:spcAft>
          </a:pPr>
          <a:r>
            <a:rPr lang="en-US" sz="2200" kern="1200" dirty="0"/>
            <a:t>Design extensions to newly developed areas</a:t>
          </a:r>
        </a:p>
      </dsp:txBody>
      <dsp:txXfrm>
        <a:off x="533437" y="3634386"/>
        <a:ext cx="7325746" cy="726801"/>
      </dsp:txXfrm>
    </dsp:sp>
    <dsp:sp modelId="{9957BF92-715F-43D2-B558-35F33A9865F2}">
      <dsp:nvSpPr>
        <dsp:cNvPr id="0" name=""/>
        <dsp:cNvSpPr/>
      </dsp:nvSpPr>
      <dsp:spPr>
        <a:xfrm>
          <a:off x="79185" y="3543536"/>
          <a:ext cx="908502" cy="90850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B4F1-585F-4805-AC6E-F2994052E908}">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smtClean="0"/>
            <a:t>L</a:t>
          </a:r>
          <a:r>
            <a:rPr lang="x-none" sz="2400" b="0" u="none" kern="1200" dirty="0" smtClean="0"/>
            <a:t>oss </a:t>
          </a:r>
          <a:r>
            <a:rPr lang="x-none" sz="2400" b="0" u="none" kern="1200" dirty="0"/>
            <a:t>in </a:t>
          </a:r>
          <a:r>
            <a:rPr lang="x-none" sz="2400" b="0" u="none" kern="1200" dirty="0" smtClean="0"/>
            <a:t>carrying </a:t>
          </a:r>
          <a:r>
            <a:rPr lang="x-none" sz="2400" b="0" u="none" kern="1200" dirty="0"/>
            <a:t>capacity of water mains</a:t>
          </a:r>
          <a:endParaRPr lang="en-US" sz="2400" b="0" kern="1200" dirty="0"/>
        </a:p>
      </dsp:txBody>
      <dsp:txXfrm>
        <a:off x="379511" y="892"/>
        <a:ext cx="3339703" cy="2003821"/>
      </dsp:txXfrm>
    </dsp:sp>
    <dsp:sp modelId="{73275F30-93BF-4B12-8273-11AC036A44C3}">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Closed or partially closed valves</a:t>
          </a:r>
          <a:endParaRPr lang="en-US" sz="2400" b="0" u="none" kern="1200" dirty="0"/>
        </a:p>
      </dsp:txBody>
      <dsp:txXfrm>
        <a:off x="4053185" y="892"/>
        <a:ext cx="3339703" cy="2003821"/>
      </dsp:txXfrm>
    </dsp:sp>
    <dsp:sp modelId="{59901B2D-7C47-49B9-BF8D-C23E2CF6A862}">
      <dsp:nvSpPr>
        <dsp:cNvPr id="0" name=""/>
        <dsp:cNvSpPr/>
      </dsp:nvSpPr>
      <dsp:spPr>
        <a:xfrm>
          <a:off x="2216348" y="2338685"/>
          <a:ext cx="3339703" cy="2003821"/>
        </a:xfrm>
        <a:prstGeom prst="rect">
          <a:avLst/>
        </a:prstGeom>
        <a:solidFill>
          <a:schemeClr val="accent2"/>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smtClean="0"/>
            <a:t>N</a:t>
          </a:r>
          <a:r>
            <a:rPr lang="x-none" sz="2400" b="0" u="none" kern="1200" dirty="0" smtClean="0"/>
            <a:t>eed </a:t>
          </a:r>
          <a:r>
            <a:rPr lang="x-none" sz="2400" b="0" u="none" kern="1200" dirty="0"/>
            <a:t>for improving certain arterial mains</a:t>
          </a:r>
          <a:endParaRPr lang="en-US" sz="2400" b="0" u="none" kern="1200" dirty="0"/>
        </a:p>
      </dsp:txBody>
      <dsp:txXfrm>
        <a:off x="2216348" y="2338685"/>
        <a:ext cx="3339703" cy="200382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B4F1-585F-4805-AC6E-F2994052E908}">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After </a:t>
          </a:r>
          <a:r>
            <a:rPr lang="x-none" sz="2400" b="0" u="none" kern="1200" dirty="0" smtClean="0"/>
            <a:t>extensive </a:t>
          </a:r>
          <a:r>
            <a:rPr lang="x-none" sz="2400" b="0" u="none" kern="1200" dirty="0"/>
            <a:t>water main improvements</a:t>
          </a:r>
          <a:endParaRPr lang="en-US" sz="2400" b="0" kern="1200" dirty="0"/>
        </a:p>
      </dsp:txBody>
      <dsp:txXfrm>
        <a:off x="379511" y="892"/>
        <a:ext cx="3339703" cy="2003821"/>
      </dsp:txXfrm>
    </dsp:sp>
    <dsp:sp modelId="{6D1C7050-846F-4395-B17F-98756F84F120}">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Following </a:t>
          </a:r>
          <a:r>
            <a:rPr lang="x-none" sz="2400" b="0" u="none" kern="1200" dirty="0" smtClean="0"/>
            <a:t>construction </a:t>
          </a:r>
          <a:r>
            <a:rPr lang="x-none" sz="2400" b="0" u="none" kern="1200" dirty="0"/>
            <a:t>of water line extensions</a:t>
          </a:r>
          <a:endParaRPr lang="en-US" sz="2400" b="0" u="none" kern="1200" dirty="0"/>
        </a:p>
      </dsp:txBody>
      <dsp:txXfrm>
        <a:off x="4053185" y="892"/>
        <a:ext cx="3339703" cy="2003821"/>
      </dsp:txXfrm>
    </dsp:sp>
    <dsp:sp modelId="{B27088A4-68FC-4880-ABD2-2191B4B030BF}">
      <dsp:nvSpPr>
        <dsp:cNvPr id="0" name=""/>
        <dsp:cNvSpPr/>
      </dsp:nvSpPr>
      <dsp:spPr>
        <a:xfrm>
          <a:off x="2216348" y="2338685"/>
          <a:ext cx="3339703" cy="2003821"/>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On a regular predetermined basis on existing portions of the distribution system</a:t>
          </a:r>
          <a:endParaRPr lang="en-US" sz="2400" b="0" u="none" kern="1200" dirty="0"/>
        </a:p>
      </dsp:txBody>
      <dsp:txXfrm>
        <a:off x="2216348" y="2338685"/>
        <a:ext cx="3339703" cy="200382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1750"/>
          <a:ext cx="8001000" cy="1017763"/>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Operate a pitot tube and gauge</a:t>
          </a:r>
          <a:endParaRPr lang="en-US" sz="2000" kern="1200" dirty="0"/>
        </a:p>
      </dsp:txBody>
      <dsp:txXfrm>
        <a:off x="49683" y="51433"/>
        <a:ext cx="7901634" cy="918397"/>
      </dsp:txXfrm>
    </dsp:sp>
    <dsp:sp modelId="{5ECA73EC-3EE9-4D44-939E-20A4E5CC9FA4}">
      <dsp:nvSpPr>
        <dsp:cNvPr id="0" name=""/>
        <dsp:cNvSpPr/>
      </dsp:nvSpPr>
      <dsp:spPr>
        <a:xfrm>
          <a:off x="0" y="1032929"/>
          <a:ext cx="8001000" cy="1017763"/>
        </a:xfrm>
        <a:prstGeom prst="roundRect">
          <a:avLst/>
        </a:prstGeom>
        <a:solidFill>
          <a:schemeClr val="accent2">
            <a:shade val="50000"/>
            <a:hueOff val="0"/>
            <a:satOff val="-8207"/>
            <a:lumOff val="243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Calculate how much water is flowing from a hydrant</a:t>
          </a:r>
          <a:endParaRPr lang="en-US" sz="2000" kern="1200" dirty="0"/>
        </a:p>
      </dsp:txBody>
      <dsp:txXfrm>
        <a:off x="49683" y="1082612"/>
        <a:ext cx="7901634" cy="918397"/>
      </dsp:txXfrm>
    </dsp:sp>
    <dsp:sp modelId="{1B76A68E-85A8-4B8D-9C9D-2C72C51117D0}">
      <dsp:nvSpPr>
        <dsp:cNvPr id="0" name=""/>
        <dsp:cNvSpPr/>
      </dsp:nvSpPr>
      <dsp:spPr>
        <a:xfrm>
          <a:off x="0" y="2064107"/>
          <a:ext cx="8001000" cy="1017763"/>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Determine </a:t>
          </a:r>
          <a:r>
            <a:rPr lang="x-none" sz="2000" kern="1200" dirty="0" smtClean="0"/>
            <a:t>residual </a:t>
          </a:r>
          <a:r>
            <a:rPr lang="x-none" sz="2000" kern="1200" dirty="0"/>
            <a:t>pressure required for the water distribution system when water is flowing from the system </a:t>
          </a:r>
          <a:endParaRPr lang="en-US" sz="2000" kern="1200" dirty="0"/>
        </a:p>
      </dsp:txBody>
      <dsp:txXfrm>
        <a:off x="49683" y="2113790"/>
        <a:ext cx="7901634" cy="918397"/>
      </dsp:txXfrm>
    </dsp:sp>
    <dsp:sp modelId="{5FC444B7-1B6D-4266-A1F1-981628BBBF24}">
      <dsp:nvSpPr>
        <dsp:cNvPr id="0" name=""/>
        <dsp:cNvSpPr/>
      </dsp:nvSpPr>
      <dsp:spPr>
        <a:xfrm>
          <a:off x="0" y="3095286"/>
          <a:ext cx="8001000" cy="1017763"/>
        </a:xfrm>
        <a:prstGeom prst="roundRect">
          <a:avLst/>
        </a:prstGeom>
        <a:solidFill>
          <a:schemeClr val="accent2">
            <a:shade val="50000"/>
            <a:hueOff val="0"/>
            <a:satOff val="-8207"/>
            <a:lumOff val="243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Perform the test, adhere to test precautions, determine possible obstructions in the system, and analyze </a:t>
          </a:r>
          <a:r>
            <a:rPr lang="x-none" sz="2000" kern="1200" dirty="0" smtClean="0"/>
            <a:t>results </a:t>
          </a:r>
          <a:r>
            <a:rPr lang="x-none" sz="2000" kern="1200" dirty="0"/>
            <a:t>based on computations</a:t>
          </a:r>
          <a:endParaRPr lang="en-US" sz="2000" kern="1200" dirty="0"/>
        </a:p>
      </dsp:txBody>
      <dsp:txXfrm>
        <a:off x="49683" y="3144969"/>
        <a:ext cx="7901634" cy="91839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Should be performed on an annual basis</a:t>
          </a:r>
        </a:p>
      </dsp:txBody>
      <dsp:txXfrm>
        <a:off x="47519" y="47699"/>
        <a:ext cx="7677362" cy="878402"/>
      </dsp:txXfrm>
    </dsp:sp>
    <dsp:sp modelId="{EE58745E-DF07-4BDA-B8EE-1C671C8650BC}">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a:t>
          </a:r>
          <a:r>
            <a:rPr lang="en-US" sz="2000" b="0" kern="1200" dirty="0" smtClean="0"/>
            <a:t>be </a:t>
          </a:r>
          <a:r>
            <a:rPr lang="en-US" sz="2000" b="0" kern="1200" dirty="0"/>
            <a:t>performed as part of the fire flow tests</a:t>
          </a:r>
        </a:p>
      </dsp:txBody>
      <dsp:txXfrm>
        <a:off x="47519" y="1170899"/>
        <a:ext cx="7677362" cy="878402"/>
      </dsp:txXfrm>
    </dsp:sp>
    <dsp:sp modelId="{8280E694-C019-4612-8DDA-CAB30B03DF55}">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Should be inspected before fire flow tests begin</a:t>
          </a:r>
        </a:p>
      </dsp:txBody>
      <dsp:txXfrm>
        <a:off x="47519" y="2294099"/>
        <a:ext cx="7677362" cy="878402"/>
      </dsp:txXfrm>
    </dsp:sp>
    <dsp:sp modelId="{74225E83-55AE-42DC-B112-4F21DC9AFBF8}">
      <dsp:nvSpPr>
        <dsp:cNvPr id="0" name=""/>
        <dsp:cNvSpPr/>
      </dsp:nvSpPr>
      <dsp:spPr>
        <a:xfrm>
          <a:off x="0" y="3369780"/>
          <a:ext cx="7772400" cy="9734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Inspectors or emergency response companies may perform </a:t>
          </a:r>
          <a:r>
            <a:rPr lang="en-US" sz="2000" b="0" kern="1200" dirty="0" smtClean="0"/>
            <a:t>inspections </a:t>
          </a:r>
          <a:r>
            <a:rPr lang="en-US" sz="2000" b="0" kern="1200" dirty="0"/>
            <a:t>as part of their normal duties</a:t>
          </a:r>
        </a:p>
      </dsp:txBody>
      <dsp:txXfrm>
        <a:off x="47519" y="3417299"/>
        <a:ext cx="7677362" cy="87840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2137"/>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Notebook</a:t>
          </a:r>
          <a:endParaRPr lang="en-US" sz="1800" kern="1200" dirty="0"/>
        </a:p>
      </dsp:txBody>
      <dsp:txXfrm>
        <a:off x="21161" y="23298"/>
        <a:ext cx="4453478" cy="391163"/>
      </dsp:txXfrm>
    </dsp:sp>
    <dsp:sp modelId="{D46A53BA-F2C0-44C3-9224-B847B31AEA14}">
      <dsp:nvSpPr>
        <dsp:cNvPr id="0" name=""/>
        <dsp:cNvSpPr/>
      </dsp:nvSpPr>
      <dsp:spPr>
        <a:xfrm>
          <a:off x="0" y="490342"/>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Gauging </a:t>
          </a:r>
          <a:r>
            <a:rPr lang="x-none" sz="1800" kern="1200" dirty="0" smtClean="0"/>
            <a:t>device</a:t>
          </a:r>
          <a:endParaRPr lang="en-US" sz="1800" kern="1200" dirty="0"/>
        </a:p>
      </dsp:txBody>
      <dsp:txXfrm>
        <a:off x="21161" y="511503"/>
        <a:ext cx="4453478" cy="391163"/>
      </dsp:txXfrm>
    </dsp:sp>
    <dsp:sp modelId="{5A53811D-2B66-4D23-A7DC-E3C6F093F5B0}">
      <dsp:nvSpPr>
        <dsp:cNvPr id="0" name=""/>
        <dsp:cNvSpPr/>
      </dsp:nvSpPr>
      <dsp:spPr>
        <a:xfrm>
          <a:off x="0" y="978547"/>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Approved lubricant </a:t>
          </a:r>
          <a:endParaRPr lang="en-US" sz="1800" kern="1200" dirty="0"/>
        </a:p>
      </dsp:txBody>
      <dsp:txXfrm>
        <a:off x="21161" y="999708"/>
        <a:ext cx="4453478" cy="391163"/>
      </dsp:txXfrm>
    </dsp:sp>
    <dsp:sp modelId="{CD094450-1F0C-495D-9300-BAD328BBABEF}">
      <dsp:nvSpPr>
        <dsp:cNvPr id="0" name=""/>
        <dsp:cNvSpPr/>
      </dsp:nvSpPr>
      <dsp:spPr>
        <a:xfrm>
          <a:off x="0" y="1466752"/>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Small, flat brush</a:t>
          </a:r>
          <a:endParaRPr lang="en-US" sz="1800" kern="1200" dirty="0"/>
        </a:p>
      </dsp:txBody>
      <dsp:txXfrm>
        <a:off x="21161" y="1487913"/>
        <a:ext cx="4453478" cy="391163"/>
      </dsp:txXfrm>
    </dsp:sp>
    <dsp:sp modelId="{2FF1196B-0228-4C42-83D4-2E5C5BB09823}">
      <dsp:nvSpPr>
        <dsp:cNvPr id="0" name=""/>
        <dsp:cNvSpPr/>
      </dsp:nvSpPr>
      <dsp:spPr>
        <a:xfrm>
          <a:off x="0" y="1954957"/>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Gate valve key</a:t>
          </a:r>
          <a:endParaRPr lang="en-US" sz="1800" kern="1200" dirty="0"/>
        </a:p>
      </dsp:txBody>
      <dsp:txXfrm>
        <a:off x="21161" y="1976118"/>
        <a:ext cx="4453478" cy="391163"/>
      </dsp:txXfrm>
    </dsp:sp>
    <dsp:sp modelId="{1D7383FF-739F-4C16-9B0A-6E99511F1A85}">
      <dsp:nvSpPr>
        <dsp:cNvPr id="0" name=""/>
        <dsp:cNvSpPr/>
      </dsp:nvSpPr>
      <dsp:spPr>
        <a:xfrm>
          <a:off x="0" y="2443162"/>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Pressure gauge and a tapped hydrant cap </a:t>
          </a:r>
          <a:endParaRPr lang="en-US" sz="1800" kern="1200" dirty="0"/>
        </a:p>
      </dsp:txBody>
      <dsp:txXfrm>
        <a:off x="21161" y="2464323"/>
        <a:ext cx="4453478" cy="391163"/>
      </dsp:txXfrm>
    </dsp:sp>
    <dsp:sp modelId="{3B20827C-2D19-4CE0-8553-B9DED02B0051}">
      <dsp:nvSpPr>
        <dsp:cNvPr id="0" name=""/>
        <dsp:cNvSpPr/>
      </dsp:nvSpPr>
      <dsp:spPr>
        <a:xfrm>
          <a:off x="0" y="2931367"/>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Appropriate pitot tube and gauge</a:t>
          </a:r>
          <a:endParaRPr lang="en-US" sz="1800" kern="1200" dirty="0"/>
        </a:p>
      </dsp:txBody>
      <dsp:txXfrm>
        <a:off x="21161" y="2952528"/>
        <a:ext cx="4453478" cy="391163"/>
      </dsp:txXfrm>
    </dsp:sp>
    <dsp:sp modelId="{D93C98FA-3B33-41C8-B7B5-FE301C6C33D4}">
      <dsp:nvSpPr>
        <dsp:cNvPr id="0" name=""/>
        <dsp:cNvSpPr/>
      </dsp:nvSpPr>
      <dsp:spPr>
        <a:xfrm>
          <a:off x="0" y="3419572"/>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a:t>Hydrant wrench </a:t>
          </a:r>
          <a:endParaRPr lang="en-US" sz="1800" kern="1200" dirty="0"/>
        </a:p>
      </dsp:txBody>
      <dsp:txXfrm>
        <a:off x="21161" y="3440733"/>
        <a:ext cx="4453478" cy="391163"/>
      </dsp:txXfrm>
    </dsp:sp>
    <dsp:sp modelId="{0C3C6FD7-2553-4A4B-8EFC-A0EC496F9111}">
      <dsp:nvSpPr>
        <dsp:cNvPr id="0" name=""/>
        <dsp:cNvSpPr/>
      </dsp:nvSpPr>
      <dsp:spPr>
        <a:xfrm>
          <a:off x="0" y="3907777"/>
          <a:ext cx="4495800" cy="43348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kern="1200" dirty="0"/>
            <a:t>Water stream </a:t>
          </a:r>
          <a:endParaRPr lang="en-US" sz="1800" kern="1200" dirty="0"/>
        </a:p>
      </dsp:txBody>
      <dsp:txXfrm>
        <a:off x="21161" y="3928938"/>
        <a:ext cx="4453478" cy="39116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6631-01ED-417F-8CBC-D58E41366BB9}">
      <dsp:nvSpPr>
        <dsp:cNvPr id="0" name=""/>
        <dsp:cNvSpPr/>
      </dsp:nvSpPr>
      <dsp:spPr>
        <a:xfrm>
          <a:off x="0" y="1103"/>
          <a:ext cx="4343400" cy="125471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for </a:t>
          </a:r>
          <a:r>
            <a:rPr lang="x-none" sz="1800" b="0" u="none" kern="1200" dirty="0" smtClean="0"/>
            <a:t>obstructions </a:t>
          </a:r>
          <a:r>
            <a:rPr lang="x-none" sz="1800" b="0" u="none" kern="1200" dirty="0"/>
            <a:t>near the hydrant such as sign posts, utility poles, shrubbery, or fences </a:t>
          </a:r>
          <a:endParaRPr lang="en-US" sz="1800" b="0" kern="1200" dirty="0"/>
        </a:p>
      </dsp:txBody>
      <dsp:txXfrm>
        <a:off x="61250" y="62353"/>
        <a:ext cx="4220900" cy="1132215"/>
      </dsp:txXfrm>
    </dsp:sp>
    <dsp:sp modelId="{9771E154-12E9-4318-95D8-FA4AEE12D797}">
      <dsp:nvSpPr>
        <dsp:cNvPr id="0" name=""/>
        <dsp:cNvSpPr/>
      </dsp:nvSpPr>
      <dsp:spPr>
        <a:xfrm>
          <a:off x="0" y="1345098"/>
          <a:ext cx="4343400" cy="149967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a:t>
          </a:r>
          <a:r>
            <a:rPr lang="x-none" sz="1800" b="0" u="none" kern="1200" dirty="0" smtClean="0"/>
            <a:t>outlet(s</a:t>
          </a:r>
          <a:r>
            <a:rPr lang="x-none" sz="1800" b="0" u="none" kern="1200" dirty="0"/>
            <a:t>) to verify that they face the proper direction</a:t>
          </a:r>
          <a:r>
            <a:rPr lang="en-US" sz="1800" b="0" u="none" kern="1200" dirty="0"/>
            <a:t>; </a:t>
          </a:r>
          <a:r>
            <a:rPr lang="x-none" sz="1800" b="0" u="none" kern="1200" dirty="0"/>
            <a:t>that there is clearance between the outlet and surrounding ground</a:t>
          </a:r>
          <a:endParaRPr lang="en-US" sz="1800" b="0" u="none" kern="1200" dirty="0"/>
        </a:p>
      </dsp:txBody>
      <dsp:txXfrm>
        <a:off x="73208" y="1418306"/>
        <a:ext cx="4196984" cy="1353257"/>
      </dsp:txXfrm>
    </dsp:sp>
    <dsp:sp modelId="{447E0EC3-BC94-4CC5-9BF0-693CC6A171F0}">
      <dsp:nvSpPr>
        <dsp:cNvPr id="0" name=""/>
        <dsp:cNvSpPr/>
      </dsp:nvSpPr>
      <dsp:spPr>
        <a:xfrm>
          <a:off x="0" y="2934051"/>
          <a:ext cx="4343400" cy="726053"/>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for mechanical </a:t>
          </a:r>
          <a:r>
            <a:rPr lang="x-none" sz="1800" b="0" u="none" kern="1200" dirty="0" smtClean="0"/>
            <a:t>damage</a:t>
          </a:r>
          <a:endParaRPr lang="en-US" sz="1800" b="0" u="none" kern="1200" dirty="0"/>
        </a:p>
      </dsp:txBody>
      <dsp:txXfrm>
        <a:off x="35443" y="2969494"/>
        <a:ext cx="4272514" cy="655167"/>
      </dsp:txXfrm>
    </dsp:sp>
    <dsp:sp modelId="{467A2800-7D77-4F6E-AB58-B2CCA416862A}">
      <dsp:nvSpPr>
        <dsp:cNvPr id="0" name=""/>
        <dsp:cNvSpPr/>
      </dsp:nvSpPr>
      <dsp:spPr>
        <a:xfrm>
          <a:off x="0" y="3749385"/>
          <a:ext cx="4343400" cy="897711"/>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the condition of the paint for rust or corrosion</a:t>
          </a:r>
          <a:endParaRPr lang="en-US" sz="1800" b="0" u="none" kern="1200" dirty="0"/>
        </a:p>
      </dsp:txBody>
      <dsp:txXfrm>
        <a:off x="43823" y="3793208"/>
        <a:ext cx="4255754" cy="81006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61F5D-7868-475D-BCE5-EB088FDD610F}">
      <dsp:nvSpPr>
        <dsp:cNvPr id="0" name=""/>
        <dsp:cNvSpPr/>
      </dsp:nvSpPr>
      <dsp:spPr>
        <a:xfrm>
          <a:off x="0" y="11700"/>
          <a:ext cx="35814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V</a:t>
          </a:r>
          <a:r>
            <a:rPr lang="x-none" sz="1800" b="0" u="none" kern="1200" dirty="0"/>
            <a:t>erify that </a:t>
          </a:r>
          <a:r>
            <a:rPr lang="x-none" sz="1800" b="0" u="none" kern="1200" dirty="0" smtClean="0"/>
            <a:t>discharge </a:t>
          </a:r>
          <a:r>
            <a:rPr lang="x-none" sz="1800" b="0" u="none" kern="1200" dirty="0"/>
            <a:t>outlet caps are not painted shut</a:t>
          </a:r>
          <a:endParaRPr lang="en-US" sz="1800" b="0" u="none" kern="1200" dirty="0"/>
        </a:p>
      </dsp:txBody>
      <dsp:txXfrm>
        <a:off x="50261" y="61961"/>
        <a:ext cx="3480878" cy="929078"/>
      </dsp:txXfrm>
    </dsp:sp>
    <dsp:sp modelId="{5440BDA9-2AAF-4E27-A620-E033DB9CA640}">
      <dsp:nvSpPr>
        <dsp:cNvPr id="0" name=""/>
        <dsp:cNvSpPr/>
      </dsp:nvSpPr>
      <dsp:spPr>
        <a:xfrm>
          <a:off x="0" y="1199700"/>
          <a:ext cx="3581400" cy="10296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water flow by having the hydrant fully opened</a:t>
          </a:r>
          <a:endParaRPr lang="en-US" sz="1800" b="0" u="none" kern="1200" dirty="0"/>
        </a:p>
      </dsp:txBody>
      <dsp:txXfrm>
        <a:off x="50261" y="1249961"/>
        <a:ext cx="3480878" cy="929078"/>
      </dsp:txXfrm>
    </dsp:sp>
    <dsp:sp modelId="{2CD5591B-2BE0-4D64-B7FD-617F88159A76}">
      <dsp:nvSpPr>
        <dsp:cNvPr id="0" name=""/>
        <dsp:cNvSpPr/>
      </dsp:nvSpPr>
      <dsp:spPr>
        <a:xfrm>
          <a:off x="0" y="2387700"/>
          <a:ext cx="3581400" cy="10296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Check </a:t>
          </a:r>
          <a:r>
            <a:rPr lang="x-none" sz="1800" b="0" u="none" kern="1200" dirty="0" smtClean="0"/>
            <a:t>that </a:t>
          </a:r>
          <a:r>
            <a:rPr lang="x-none" sz="1800" b="0" u="none" kern="1200" dirty="0"/>
            <a:t>a dry-barrel hydrant drains once the stem valve is closed</a:t>
          </a:r>
          <a:endParaRPr lang="en-US" sz="1800" b="0" u="none" kern="1200" dirty="0"/>
        </a:p>
      </dsp:txBody>
      <dsp:txXfrm>
        <a:off x="50261" y="2437961"/>
        <a:ext cx="3480878" cy="929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A0E2B-E5A3-43F2-B5D1-18851D846B0A}">
      <dsp:nvSpPr>
        <dsp:cNvPr id="0" name=""/>
        <dsp:cNvSpPr/>
      </dsp:nvSpPr>
      <dsp:spPr>
        <a:xfrm>
          <a:off x="582929" y="0"/>
          <a:ext cx="6606540" cy="4343400"/>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C475FF8-CD3F-45E4-A2B6-65BE02BD0E5B}">
      <dsp:nvSpPr>
        <dsp:cNvPr id="0" name=""/>
        <dsp:cNvSpPr/>
      </dsp:nvSpPr>
      <dsp:spPr>
        <a:xfrm>
          <a:off x="0" y="1303020"/>
          <a:ext cx="2331720" cy="1737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Originates at the source</a:t>
          </a:r>
        </a:p>
      </dsp:txBody>
      <dsp:txXfrm>
        <a:off x="84811" y="1387831"/>
        <a:ext cx="2162098" cy="1567738"/>
      </dsp:txXfrm>
    </dsp:sp>
    <dsp:sp modelId="{7B849FF4-E94C-4F67-9810-D9AF54480DA3}">
      <dsp:nvSpPr>
        <dsp:cNvPr id="0" name=""/>
        <dsp:cNvSpPr/>
      </dsp:nvSpPr>
      <dsp:spPr>
        <a:xfrm>
          <a:off x="2720339" y="1303020"/>
          <a:ext cx="2331720" cy="1737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Moves to treatment or processing facility</a:t>
          </a:r>
        </a:p>
      </dsp:txBody>
      <dsp:txXfrm>
        <a:off x="2805150" y="1387831"/>
        <a:ext cx="2162098" cy="1567738"/>
      </dsp:txXfrm>
    </dsp:sp>
    <dsp:sp modelId="{1F10D3C2-ED86-4088-AC97-07B0A8B7C64E}">
      <dsp:nvSpPr>
        <dsp:cNvPr id="0" name=""/>
        <dsp:cNvSpPr/>
      </dsp:nvSpPr>
      <dsp:spPr>
        <a:xfrm>
          <a:off x="5440680" y="1303020"/>
          <a:ext cx="2331720" cy="17373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Distribution system for use</a:t>
          </a:r>
        </a:p>
      </dsp:txBody>
      <dsp:txXfrm>
        <a:off x="5525491" y="1387831"/>
        <a:ext cx="2162098" cy="156773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43E27-881F-41C5-8D18-543030A4018D}">
      <dsp:nvSpPr>
        <dsp:cNvPr id="0" name=""/>
        <dsp:cNvSpPr/>
      </dsp:nvSpPr>
      <dsp:spPr>
        <a:xfrm>
          <a:off x="0" y="227174"/>
          <a:ext cx="4724399" cy="1748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312420" rIns="366666"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Open the petcock (small faucet or valve used to control the flow of liquids) on the pitot tube and verify that the air chamber is drained</a:t>
          </a:r>
          <a:endParaRPr lang="en-US" sz="1800" b="0" kern="1200" dirty="0"/>
        </a:p>
        <a:p>
          <a:pPr marL="171450" lvl="1" indent="-171450" algn="l" defTabSz="800100">
            <a:lnSpc>
              <a:spcPct val="90000"/>
            </a:lnSpc>
            <a:spcBef>
              <a:spcPct val="0"/>
            </a:spcBef>
            <a:spcAft>
              <a:spcPct val="15000"/>
            </a:spcAft>
            <a:buChar char="••"/>
          </a:pPr>
          <a:r>
            <a:rPr lang="en-US" sz="1800" b="0" u="none" kern="1200" dirty="0"/>
            <a:t>C</a:t>
          </a:r>
          <a:r>
            <a:rPr lang="x-none" sz="1800" b="0" u="none" kern="1200"/>
            <a:t>lose the petcock</a:t>
          </a:r>
          <a:endParaRPr lang="en-US" sz="1800" b="0" kern="1200" dirty="0"/>
        </a:p>
      </dsp:txBody>
      <dsp:txXfrm>
        <a:off x="0" y="227174"/>
        <a:ext cx="4724399" cy="1748250"/>
      </dsp:txXfrm>
    </dsp:sp>
    <dsp:sp modelId="{62A08DBD-CB36-4173-9E7A-1DA48CF046AC}">
      <dsp:nvSpPr>
        <dsp:cNvPr id="0" name=""/>
        <dsp:cNvSpPr/>
      </dsp:nvSpPr>
      <dsp:spPr>
        <a:xfrm>
          <a:off x="236220" y="5774"/>
          <a:ext cx="330708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x-none" sz="2000" b="0" u="none" kern="1200"/>
            <a:t>Step 1</a:t>
          </a:r>
          <a:endParaRPr lang="en-US" sz="2000" b="0" kern="1200" dirty="0"/>
        </a:p>
      </dsp:txBody>
      <dsp:txXfrm>
        <a:off x="257836" y="27390"/>
        <a:ext cx="3263848" cy="39956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43D6F-EFA4-48DD-816E-A27D830FFD15}">
      <dsp:nvSpPr>
        <dsp:cNvPr id="0" name=""/>
        <dsp:cNvSpPr/>
      </dsp:nvSpPr>
      <dsp:spPr>
        <a:xfrm>
          <a:off x="0" y="300975"/>
          <a:ext cx="8001000" cy="2570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54076" rIns="620967"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Edge the blade into the stream with the small opening or point centered in the stream and held away from the hydrant butt or nozzle approximately one-half the diameter of the opening</a:t>
          </a:r>
          <a:endParaRPr lang="en-US" sz="1800" b="0" u="none" kern="1200" dirty="0"/>
        </a:p>
        <a:p>
          <a:pPr marL="171450" lvl="1" indent="-171450" algn="l" defTabSz="800100">
            <a:lnSpc>
              <a:spcPct val="90000"/>
            </a:lnSpc>
            <a:spcBef>
              <a:spcPct val="0"/>
            </a:spcBef>
            <a:spcAft>
              <a:spcPct val="15000"/>
            </a:spcAft>
            <a:buChar char="••"/>
          </a:pPr>
          <a:r>
            <a:rPr lang="en-US" sz="1800" b="0" kern="1200" dirty="0"/>
            <a:t>Blade should be parallel to the outlet opening with the air chamber kept above the horizontal plane passing through the center of the stream</a:t>
          </a:r>
        </a:p>
        <a:p>
          <a:pPr marL="171450" lvl="1" indent="-171450" algn="l" defTabSz="800100">
            <a:lnSpc>
              <a:spcPct val="90000"/>
            </a:lnSpc>
            <a:spcBef>
              <a:spcPct val="0"/>
            </a:spcBef>
            <a:spcAft>
              <a:spcPct val="15000"/>
            </a:spcAft>
            <a:buChar char="••"/>
          </a:pPr>
          <a:r>
            <a:rPr lang="en-US" sz="1800" b="0" kern="1200" dirty="0"/>
            <a:t>This position increases </a:t>
          </a:r>
          <a:r>
            <a:rPr lang="en-US" sz="1800" b="0" kern="1200" dirty="0" smtClean="0"/>
            <a:t>efficiency </a:t>
          </a:r>
          <a:r>
            <a:rPr lang="en-US" sz="1800" b="0" kern="1200" dirty="0"/>
            <a:t>of the air chamber and helps avoid needle fluctuations</a:t>
          </a:r>
        </a:p>
      </dsp:txBody>
      <dsp:txXfrm>
        <a:off x="0" y="300975"/>
        <a:ext cx="8001000" cy="2570400"/>
      </dsp:txXfrm>
    </dsp:sp>
    <dsp:sp modelId="{1F23D585-28DE-404C-A7A6-F6C518413CA6}">
      <dsp:nvSpPr>
        <dsp:cNvPr id="0" name=""/>
        <dsp:cNvSpPr/>
      </dsp:nvSpPr>
      <dsp:spPr>
        <a:xfrm>
          <a:off x="400050" y="50055"/>
          <a:ext cx="560070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x-none" sz="2000" b="0" u="none" kern="1200"/>
            <a:t>Step 2</a:t>
          </a:r>
          <a:endParaRPr lang="en-US" sz="2000" b="0" u="none" kern="1200" dirty="0"/>
        </a:p>
      </dsp:txBody>
      <dsp:txXfrm>
        <a:off x="424548" y="74553"/>
        <a:ext cx="5551704" cy="452844"/>
      </dsp:txXfrm>
    </dsp:sp>
    <dsp:sp modelId="{2E8201F2-C490-45E2-9594-49764FBD95B6}">
      <dsp:nvSpPr>
        <dsp:cNvPr id="0" name=""/>
        <dsp:cNvSpPr/>
      </dsp:nvSpPr>
      <dsp:spPr>
        <a:xfrm>
          <a:off x="0" y="3214095"/>
          <a:ext cx="8001000" cy="12316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54076" rIns="620967"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Check the velocity pressure reading from the gauge; if the needle is fluctuating, read and record the value located in the center between the high and low extremes</a:t>
          </a:r>
          <a:endParaRPr lang="en-US" sz="1800" b="0" kern="1200" dirty="0"/>
        </a:p>
      </dsp:txBody>
      <dsp:txXfrm>
        <a:off x="0" y="3214095"/>
        <a:ext cx="8001000" cy="1231650"/>
      </dsp:txXfrm>
    </dsp:sp>
    <dsp:sp modelId="{87F6295B-310A-438F-9CA5-ED8421645B53}">
      <dsp:nvSpPr>
        <dsp:cNvPr id="0" name=""/>
        <dsp:cNvSpPr/>
      </dsp:nvSpPr>
      <dsp:spPr>
        <a:xfrm>
          <a:off x="400050" y="2963175"/>
          <a:ext cx="5600700" cy="5018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889000">
            <a:lnSpc>
              <a:spcPct val="90000"/>
            </a:lnSpc>
            <a:spcBef>
              <a:spcPct val="0"/>
            </a:spcBef>
            <a:spcAft>
              <a:spcPct val="35000"/>
            </a:spcAft>
          </a:pPr>
          <a:r>
            <a:rPr lang="x-none" sz="2000" b="0" u="none" kern="1200" dirty="0"/>
            <a:t>Step 3</a:t>
          </a:r>
          <a:endParaRPr lang="en-US" sz="2000" b="0" kern="1200" dirty="0"/>
        </a:p>
      </dsp:txBody>
      <dsp:txXfrm>
        <a:off x="424548" y="2987673"/>
        <a:ext cx="5551704" cy="45284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43D6F-EFA4-48DD-816E-A27D830FFD15}">
      <dsp:nvSpPr>
        <dsp:cNvPr id="0" name=""/>
        <dsp:cNvSpPr/>
      </dsp:nvSpPr>
      <dsp:spPr>
        <a:xfrm>
          <a:off x="0" y="514125"/>
          <a:ext cx="7391400" cy="1771875"/>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3655" tIns="520700" rIns="573655" bIns="177800" numCol="1" spcCol="1270" anchor="t" anchorCtr="0">
          <a:noAutofit/>
        </a:bodyPr>
        <a:lstStyle/>
        <a:p>
          <a:pPr marL="228600" lvl="1" indent="-228600" algn="l" defTabSz="1111250">
            <a:lnSpc>
              <a:spcPct val="90000"/>
            </a:lnSpc>
            <a:spcBef>
              <a:spcPct val="0"/>
            </a:spcBef>
            <a:spcAft>
              <a:spcPct val="15000"/>
            </a:spcAft>
            <a:buChar char="••"/>
          </a:pPr>
          <a:r>
            <a:rPr lang="x-none" sz="2500" kern="1200"/>
            <a:t>After the test is completed, open the petcock and be certain that all water drains from the assembly before storing it</a:t>
          </a:r>
          <a:endParaRPr lang="en-US" sz="2500" kern="1200" dirty="0"/>
        </a:p>
      </dsp:txBody>
      <dsp:txXfrm>
        <a:off x="0" y="514125"/>
        <a:ext cx="7391400" cy="1771875"/>
      </dsp:txXfrm>
    </dsp:sp>
    <dsp:sp modelId="{1F23D585-28DE-404C-A7A6-F6C518413CA6}">
      <dsp:nvSpPr>
        <dsp:cNvPr id="0" name=""/>
        <dsp:cNvSpPr/>
      </dsp:nvSpPr>
      <dsp:spPr>
        <a:xfrm>
          <a:off x="369570" y="72562"/>
          <a:ext cx="5173980" cy="7380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564" tIns="0" rIns="195564" bIns="0" numCol="1" spcCol="1270" anchor="ctr" anchorCtr="0">
          <a:noAutofit/>
        </a:bodyPr>
        <a:lstStyle/>
        <a:p>
          <a:pPr lvl="0" algn="l" defTabSz="1111250">
            <a:lnSpc>
              <a:spcPct val="90000"/>
            </a:lnSpc>
            <a:spcBef>
              <a:spcPct val="0"/>
            </a:spcBef>
            <a:spcAft>
              <a:spcPct val="35000"/>
            </a:spcAft>
          </a:pPr>
          <a:r>
            <a:rPr lang="x-none" sz="2500" kern="1200"/>
            <a:t>Step 4</a:t>
          </a:r>
          <a:endParaRPr lang="en-US" sz="2500" kern="1200" dirty="0"/>
        </a:p>
      </dsp:txBody>
      <dsp:txXfrm>
        <a:off x="405596" y="108588"/>
        <a:ext cx="5101928" cy="665948"/>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9FEE5-D44E-4FFF-A0A1-DE6ABA4A1FFF}">
      <dsp:nvSpPr>
        <dsp:cNvPr id="0" name=""/>
        <dsp:cNvSpPr/>
      </dsp:nvSpPr>
      <dsp:spPr>
        <a:xfrm>
          <a:off x="0" y="102"/>
          <a:ext cx="3962400" cy="134751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Note that the operator in the figure grasps the pitot tube just behind the blade with the first two fingers and thumb of the left hand, while the right hand holds the air chamber</a:t>
          </a:r>
        </a:p>
      </dsp:txBody>
      <dsp:txXfrm>
        <a:off x="65780" y="65882"/>
        <a:ext cx="3830840" cy="1215950"/>
      </dsp:txXfrm>
    </dsp:sp>
    <dsp:sp modelId="{F2141B88-92C1-4CB0-9C1D-E2B87772FA00}">
      <dsp:nvSpPr>
        <dsp:cNvPr id="0" name=""/>
        <dsp:cNvSpPr/>
      </dsp:nvSpPr>
      <dsp:spPr>
        <a:xfrm>
          <a:off x="0" y="1358244"/>
          <a:ext cx="3962400" cy="134751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 little finger of the left hand rests upon the hydrant outlet or nozzle tip to steady the instrument</a:t>
          </a:r>
          <a:endParaRPr lang="en-US" sz="1800" b="0" u="none" kern="1200" dirty="0"/>
        </a:p>
      </dsp:txBody>
      <dsp:txXfrm>
        <a:off x="65780" y="1424024"/>
        <a:ext cx="3830840" cy="1215950"/>
      </dsp:txXfrm>
    </dsp:sp>
    <dsp:sp modelId="{CBFDB1B1-D33D-4311-B9F3-431AA3CAB6A3}">
      <dsp:nvSpPr>
        <dsp:cNvPr id="0" name=""/>
        <dsp:cNvSpPr/>
      </dsp:nvSpPr>
      <dsp:spPr>
        <a:xfrm>
          <a:off x="0" y="2716386"/>
          <a:ext cx="3962400" cy="134751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Unless some effort is made to steady the pitot tube, the movement of the water will make it difficult to get an accurate reading</a:t>
          </a:r>
          <a:endParaRPr lang="en-US" sz="1800" b="0" u="none" kern="1200" dirty="0"/>
        </a:p>
      </dsp:txBody>
      <dsp:txXfrm>
        <a:off x="65780" y="2782166"/>
        <a:ext cx="3830840" cy="121595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9FEE5-D44E-4FFF-A0A1-DE6ABA4A1FFF}">
      <dsp:nvSpPr>
        <dsp:cNvPr id="0" name=""/>
        <dsp:cNvSpPr/>
      </dsp:nvSpPr>
      <dsp:spPr>
        <a:xfrm>
          <a:off x="0" y="2056"/>
          <a:ext cx="2667000" cy="224164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 the figure the left-hand fingers are split around the gauge outlet; the left side of the fist is placed on the edge of the hydrant orifice or outlet</a:t>
          </a:r>
        </a:p>
      </dsp:txBody>
      <dsp:txXfrm>
        <a:off x="109428" y="111484"/>
        <a:ext cx="2448144" cy="2022786"/>
      </dsp:txXfrm>
    </dsp:sp>
    <dsp:sp modelId="{DE631E9E-79DB-455A-AB68-642A851E7103}">
      <dsp:nvSpPr>
        <dsp:cNvPr id="0" name=""/>
        <dsp:cNvSpPr/>
      </dsp:nvSpPr>
      <dsp:spPr>
        <a:xfrm>
          <a:off x="0" y="2248571"/>
          <a:ext cx="2667000" cy="114323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 blade can then be sliced into the stream in a counterclockwise direction</a:t>
          </a:r>
          <a:endParaRPr lang="en-US" sz="1800" b="0" u="none" kern="1200" dirty="0"/>
        </a:p>
      </dsp:txBody>
      <dsp:txXfrm>
        <a:off x="55808" y="2304379"/>
        <a:ext cx="2555384" cy="1031619"/>
      </dsp:txXfrm>
    </dsp:sp>
    <dsp:sp modelId="{01C7CED3-E6D7-4385-BEFF-925BAC09B90A}">
      <dsp:nvSpPr>
        <dsp:cNvPr id="0" name=""/>
        <dsp:cNvSpPr/>
      </dsp:nvSpPr>
      <dsp:spPr>
        <a:xfrm>
          <a:off x="0" y="3396678"/>
          <a:ext cx="2667000" cy="1173264"/>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The right hand </a:t>
          </a:r>
          <a:r>
            <a:rPr lang="x-none" sz="1800" b="0" u="none" kern="1200" dirty="0" smtClean="0"/>
            <a:t>steadies </a:t>
          </a:r>
          <a:r>
            <a:rPr lang="x-none" sz="1800" b="0" u="none" kern="1200" dirty="0"/>
            <a:t>the air chamber</a:t>
          </a:r>
          <a:endParaRPr lang="en-US" sz="1800" b="0" u="none" kern="1200" dirty="0"/>
        </a:p>
      </dsp:txBody>
      <dsp:txXfrm>
        <a:off x="57274" y="3453952"/>
        <a:ext cx="2552452" cy="1058716"/>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FF0F1-264C-4919-8842-12C6FDE459F0}">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Prepared tables</a:t>
          </a:r>
        </a:p>
      </dsp:txBody>
      <dsp:txXfrm>
        <a:off x="948" y="1061628"/>
        <a:ext cx="3700239" cy="2220143"/>
      </dsp:txXfrm>
    </dsp:sp>
    <dsp:sp modelId="{F1EA7642-BE82-41FA-93B6-7DF2F2EBB6B1}">
      <dsp:nvSpPr>
        <dsp:cNvPr id="0" name=""/>
        <dsp:cNvSpPr/>
      </dsp:nvSpPr>
      <dsp:spPr>
        <a:xfrm>
          <a:off x="4071211" y="1061628"/>
          <a:ext cx="3700239" cy="2220143"/>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Tables developed by the jurisdiction</a:t>
          </a:r>
        </a:p>
      </dsp:txBody>
      <dsp:txXfrm>
        <a:off x="4071211" y="1061628"/>
        <a:ext cx="3700239" cy="2220143"/>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3C8FC-C61A-4B37-A99A-2632085681FA}">
      <dsp:nvSpPr>
        <dsp:cNvPr id="0" name=""/>
        <dsp:cNvSpPr/>
      </dsp:nvSpPr>
      <dsp:spPr>
        <a:xfrm>
          <a:off x="0" y="67500"/>
          <a:ext cx="7772400" cy="79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a:t>The constant 29.83 </a:t>
          </a:r>
          <a:r>
            <a:rPr lang="x-none" sz="2000" b="0" i="1" u="none" kern="1200"/>
            <a:t>(0.0667766)</a:t>
          </a:r>
          <a:r>
            <a:rPr lang="x-none" sz="2000" b="0" u="none" kern="1200"/>
            <a:t> is derived from the physical laws relating water velocity, pressure, and conversion factors</a:t>
          </a:r>
          <a:endParaRPr lang="en-US" sz="2000" b="0" kern="1200" dirty="0"/>
        </a:p>
      </dsp:txBody>
      <dsp:txXfrm>
        <a:off x="38838" y="106338"/>
        <a:ext cx="7694724" cy="717924"/>
      </dsp:txXfrm>
    </dsp:sp>
    <dsp:sp modelId="{F1AE465C-FE07-4D3A-9EA3-7D599A4D57A5}">
      <dsp:nvSpPr>
        <dsp:cNvPr id="0" name=""/>
        <dsp:cNvSpPr/>
      </dsp:nvSpPr>
      <dsp:spPr>
        <a:xfrm>
          <a:off x="0" y="920700"/>
          <a:ext cx="7772400" cy="79560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a:t>onveniently leave the answer in gallons per minute (L/min)</a:t>
          </a:r>
          <a:endParaRPr lang="en-US" sz="2000" b="0" kern="1200" dirty="0"/>
        </a:p>
      </dsp:txBody>
      <dsp:txXfrm>
        <a:off x="38838" y="959538"/>
        <a:ext cx="7694724" cy="717924"/>
      </dsp:txXfrm>
    </dsp:sp>
    <dsp:sp modelId="{2779936B-6B74-44D6-9A81-491D782C7CB1}">
      <dsp:nvSpPr>
        <dsp:cNvPr id="0" name=""/>
        <dsp:cNvSpPr/>
      </dsp:nvSpPr>
      <dsp:spPr>
        <a:xfrm>
          <a:off x="0" y="1773900"/>
          <a:ext cx="7772400" cy="7956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F</a:t>
          </a:r>
          <a:r>
            <a:rPr lang="x-none" sz="2000" b="0" u="none" kern="1200"/>
            <a:t>ormula was derived by assigning a coefficient of 1.0 for an ideal frictionless discharge orifice</a:t>
          </a:r>
          <a:endParaRPr lang="en-US" sz="2000" b="0" u="none" kern="1200" dirty="0"/>
        </a:p>
      </dsp:txBody>
      <dsp:txXfrm>
        <a:off x="38838" y="1812738"/>
        <a:ext cx="7694724" cy="717924"/>
      </dsp:txXfrm>
    </dsp:sp>
    <dsp:sp modelId="{B677E382-F300-4814-8F8A-5849F2A975DA}">
      <dsp:nvSpPr>
        <dsp:cNvPr id="0" name=""/>
        <dsp:cNvSpPr/>
      </dsp:nvSpPr>
      <dsp:spPr>
        <a:xfrm>
          <a:off x="0" y="2627100"/>
          <a:ext cx="7772400" cy="795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A</a:t>
          </a:r>
          <a:r>
            <a:rPr lang="x-none" sz="2000" b="0" u="none" kern="1200" dirty="0" smtClean="0"/>
            <a:t>ctual </a:t>
          </a:r>
          <a:r>
            <a:rPr lang="x-none" sz="2000" b="0" u="none" kern="1200" dirty="0"/>
            <a:t>hydrant orifice or nozzle will have a lower coefficient of discharge, reflecting friction factors that slow the flow velocity</a:t>
          </a:r>
          <a:endParaRPr lang="en-US" sz="2000" b="0" u="none" kern="1200" dirty="0"/>
        </a:p>
      </dsp:txBody>
      <dsp:txXfrm>
        <a:off x="38838" y="2665938"/>
        <a:ext cx="7694724" cy="717924"/>
      </dsp:txXfrm>
    </dsp:sp>
    <dsp:sp modelId="{F5B67D48-F067-4F6D-802E-6B8B9BE91EA3}">
      <dsp:nvSpPr>
        <dsp:cNvPr id="0" name=""/>
        <dsp:cNvSpPr/>
      </dsp:nvSpPr>
      <dsp:spPr>
        <a:xfrm>
          <a:off x="0" y="3480300"/>
          <a:ext cx="7772400" cy="7956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C</a:t>
          </a:r>
          <a:r>
            <a:rPr lang="x-none" sz="2000" b="0" u="none" kern="1200" dirty="0" smtClean="0"/>
            <a:t>oefficient </a:t>
          </a:r>
          <a:r>
            <a:rPr lang="x-none" sz="2000" b="0" u="none" kern="1200" dirty="0"/>
            <a:t>will vary with </a:t>
          </a:r>
          <a:r>
            <a:rPr lang="x-none" sz="2000" b="0" u="none" kern="1200" dirty="0" smtClean="0"/>
            <a:t>type </a:t>
          </a:r>
          <a:r>
            <a:rPr lang="x-none" sz="2000" b="0" u="none" kern="1200" dirty="0"/>
            <a:t>of hydrant outlet or nozzle used</a:t>
          </a:r>
          <a:endParaRPr lang="en-US" sz="2000" b="0" u="none" kern="1200" dirty="0"/>
        </a:p>
      </dsp:txBody>
      <dsp:txXfrm>
        <a:off x="38838" y="3519138"/>
        <a:ext cx="7694724" cy="71792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445B2-C760-4FCC-B717-101FF5DC3D43}">
      <dsp:nvSpPr>
        <dsp:cNvPr id="0" name=""/>
        <dsp:cNvSpPr/>
      </dsp:nvSpPr>
      <dsp:spPr>
        <a:xfrm>
          <a:off x="0" y="305999"/>
          <a:ext cx="7696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Refer </a:t>
          </a:r>
          <a:r>
            <a:rPr lang="en-US" sz="2000" b="0" kern="1200" dirty="0" smtClean="0"/>
            <a:t>to manufacturer's </a:t>
          </a:r>
          <a:r>
            <a:rPr lang="en-US" sz="2000" b="0" kern="1200" dirty="0"/>
            <a:t>recommendations for determining the coefficient of discharge for a specific nozzle</a:t>
          </a:r>
        </a:p>
      </dsp:txBody>
      <dsp:txXfrm>
        <a:off x="59399" y="365398"/>
        <a:ext cx="7577402" cy="109800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B6E3D-D593-43F3-98A4-B01BB3C9508E}">
      <dsp:nvSpPr>
        <dsp:cNvPr id="0" name=""/>
        <dsp:cNvSpPr/>
      </dsp:nvSpPr>
      <dsp:spPr>
        <a:xfrm>
          <a:off x="0" y="102262"/>
          <a:ext cx="777240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Flow </a:t>
          </a:r>
          <a:r>
            <a:rPr lang="en-US" sz="1800" b="0" kern="1200" dirty="0"/>
            <a:t>formulas </a:t>
          </a:r>
          <a:r>
            <a:rPr lang="en-US" sz="1800" b="0" kern="1200" dirty="0" smtClean="0"/>
            <a:t>depend </a:t>
          </a:r>
          <a:r>
            <a:rPr lang="en-US" sz="1800" b="0" kern="1200" dirty="0"/>
            <a:t>on the actual internal diameter of the outlet or nozzle opening being used</a:t>
          </a:r>
        </a:p>
      </dsp:txBody>
      <dsp:txXfrm>
        <a:off x="61256" y="163518"/>
        <a:ext cx="7649888" cy="1132313"/>
      </dsp:txXfrm>
    </dsp:sp>
    <dsp:sp modelId="{3FCF0BBB-FB70-45CB-975B-2E4F2CC8BEA4}">
      <dsp:nvSpPr>
        <dsp:cNvPr id="0" name=""/>
        <dsp:cNvSpPr/>
      </dsp:nvSpPr>
      <dsp:spPr>
        <a:xfrm>
          <a:off x="0" y="1544287"/>
          <a:ext cx="7772400" cy="12548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Ruler </a:t>
          </a:r>
          <a:r>
            <a:rPr lang="en-US" sz="1800" b="0" kern="1200" dirty="0"/>
            <a:t>with a scale that measures to at least 1/16th of an inch (1.5 mm) should be used to measure the diameter of the outlet or nozzle opening</a:t>
          </a:r>
        </a:p>
      </dsp:txBody>
      <dsp:txXfrm>
        <a:off x="61256" y="1605543"/>
        <a:ext cx="7649888" cy="1132313"/>
      </dsp:txXfrm>
    </dsp:sp>
    <dsp:sp modelId="{40F513F7-9004-4959-9853-A025B694286C}">
      <dsp:nvSpPr>
        <dsp:cNvPr id="0" name=""/>
        <dsp:cNvSpPr/>
      </dsp:nvSpPr>
      <dsp:spPr>
        <a:xfrm>
          <a:off x="0" y="2986312"/>
          <a:ext cx="7772400" cy="12548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Generally, 2½-inch (65 mm) outlets should be used to conduct hydrant flow tests because the stream from a large hydrant outlet (4 to 4 ½ inches [100 mm to 115 mm]) contains voids; the entire stream of water is not solid</a:t>
          </a:r>
        </a:p>
      </dsp:txBody>
      <dsp:txXfrm>
        <a:off x="61256" y="3047568"/>
        <a:ext cx="7649888" cy="1132313"/>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B6E3D-D593-43F3-98A4-B01BB3C9508E}">
      <dsp:nvSpPr>
        <dsp:cNvPr id="0" name=""/>
        <dsp:cNvSpPr/>
      </dsp:nvSpPr>
      <dsp:spPr>
        <a:xfrm>
          <a:off x="0" y="366074"/>
          <a:ext cx="342900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The listed formulas alone will not give accurate results for flows using large outlets</a:t>
          </a:r>
        </a:p>
      </dsp:txBody>
      <dsp:txXfrm>
        <a:off x="61256" y="427330"/>
        <a:ext cx="3306488" cy="1132313"/>
      </dsp:txXfrm>
    </dsp:sp>
    <dsp:sp modelId="{F084E266-1685-4EBD-AA96-6A901D8FD438}">
      <dsp:nvSpPr>
        <dsp:cNvPr id="0" name=""/>
        <dsp:cNvSpPr/>
      </dsp:nvSpPr>
      <dsp:spPr>
        <a:xfrm>
          <a:off x="0" y="1808100"/>
          <a:ext cx="3429000" cy="12548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If it is necessary to use the large outlets, use a correction factor to give more accurate results</a:t>
          </a:r>
        </a:p>
      </dsp:txBody>
      <dsp:txXfrm>
        <a:off x="61256" y="1869356"/>
        <a:ext cx="3306488" cy="11323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1E2E4-9DCA-45E5-A400-24687321D6CC}">
      <dsp:nvSpPr>
        <dsp:cNvPr id="0" name=""/>
        <dsp:cNvSpPr/>
      </dsp:nvSpPr>
      <dsp:spPr>
        <a:xfrm>
          <a:off x="0" y="3607"/>
          <a:ext cx="4419600" cy="98338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Water</a:t>
          </a:r>
        </a:p>
      </dsp:txBody>
      <dsp:txXfrm>
        <a:off x="48005" y="51612"/>
        <a:ext cx="4323590" cy="88737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CF37E-0158-4075-A57A-2F67116CA958}">
      <dsp:nvSpPr>
        <dsp:cNvPr id="0" name=""/>
        <dsp:cNvSpPr/>
      </dsp:nvSpPr>
      <dsp:spPr>
        <a:xfrm>
          <a:off x="0" y="37575"/>
          <a:ext cx="7772400" cy="1374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Formulas </a:t>
          </a:r>
          <a:r>
            <a:rPr lang="en-US" sz="2500" kern="1200" dirty="0"/>
            <a:t>allow the computation of total flow from the flowing hydrants when performing an area fire-flow test</a:t>
          </a:r>
        </a:p>
      </dsp:txBody>
      <dsp:txXfrm>
        <a:off x="67110" y="104685"/>
        <a:ext cx="7638180" cy="1240530"/>
      </dsp:txXfrm>
    </dsp:sp>
    <dsp:sp modelId="{C33ECE9E-2475-465D-BDBF-8465D6040221}">
      <dsp:nvSpPr>
        <dsp:cNvPr id="0" name=""/>
        <dsp:cNvSpPr/>
      </dsp:nvSpPr>
      <dsp:spPr>
        <a:xfrm>
          <a:off x="0" y="1484325"/>
          <a:ext cx="7772400" cy="1374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Formulas indicate </a:t>
          </a:r>
          <a:r>
            <a:rPr lang="en-US" sz="2500" kern="1200" dirty="0"/>
            <a:t>the flow from the hydrant only at the time of the test</a:t>
          </a:r>
        </a:p>
      </dsp:txBody>
      <dsp:txXfrm>
        <a:off x="67110" y="1551435"/>
        <a:ext cx="7638180" cy="1240530"/>
      </dsp:txXfrm>
    </dsp:sp>
    <dsp:sp modelId="{2717B41C-71D2-4E87-AAAB-1AF71BB2A911}">
      <dsp:nvSpPr>
        <dsp:cNvPr id="0" name=""/>
        <dsp:cNvSpPr/>
      </dsp:nvSpPr>
      <dsp:spPr>
        <a:xfrm>
          <a:off x="0" y="2931075"/>
          <a:ext cx="7772400" cy="1374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High-risk areas or locations with large, daily fluctuations in demand may necessitate multiple tests to determine the minimum flow available</a:t>
          </a:r>
        </a:p>
      </dsp:txBody>
      <dsp:txXfrm>
        <a:off x="67110" y="2998185"/>
        <a:ext cx="7638180" cy="124053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09FE9-13CB-4EBC-B6D0-D164B6F9AA98}">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20 psi (140 kPa)</a:t>
          </a:r>
          <a:endParaRPr lang="en-US" sz="2400" b="0" kern="1200" dirty="0"/>
        </a:p>
      </dsp:txBody>
      <dsp:txXfrm>
        <a:off x="948" y="1061628"/>
        <a:ext cx="3700239" cy="2220143"/>
      </dsp:txXfrm>
    </dsp:sp>
    <dsp:sp modelId="{8707EF23-447C-4767-92DC-86C7AF50268F}">
      <dsp:nvSpPr>
        <dsp:cNvPr id="0" name=""/>
        <dsp:cNvSpPr/>
      </dsp:nvSpPr>
      <dsp:spPr>
        <a:xfrm>
          <a:off x="4071211" y="1061628"/>
          <a:ext cx="3700239" cy="2220143"/>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Established by fire protection engineers</a:t>
          </a:r>
          <a:endParaRPr lang="en-US" sz="2400" b="0" kern="1200" dirty="0"/>
        </a:p>
      </dsp:txBody>
      <dsp:txXfrm>
        <a:off x="4071211" y="1061628"/>
        <a:ext cx="3700239" cy="2220143"/>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A0E46-99DB-4E00-9992-7BB3B5E1B6C1}">
      <dsp:nvSpPr>
        <dsp:cNvPr id="0" name=""/>
        <dsp:cNvSpPr/>
      </dsp:nvSpPr>
      <dsp:spPr>
        <a:xfrm>
          <a:off x="0" y="703878"/>
          <a:ext cx="7772400" cy="225776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978916" rIns="603225" bIns="170688" numCol="1" spcCol="1270" anchor="t" anchorCtr="0">
          <a:noAutofit/>
        </a:bodyPr>
        <a:lstStyle/>
        <a:p>
          <a:pPr marL="228600" lvl="1" indent="-228600" algn="l" defTabSz="1066800">
            <a:lnSpc>
              <a:spcPct val="90000"/>
            </a:lnSpc>
            <a:spcBef>
              <a:spcPct val="0"/>
            </a:spcBef>
            <a:spcAft>
              <a:spcPct val="15000"/>
            </a:spcAft>
            <a:buChar char="••"/>
          </a:pPr>
          <a:r>
            <a:rPr lang="x-none" sz="2400" b="0" u="none" kern="1200"/>
            <a:t>Short 6-inch (150 mm) branch pipe</a:t>
          </a:r>
          <a:endParaRPr lang="en-US" sz="2400" b="0" u="none" kern="1200" dirty="0"/>
        </a:p>
        <a:p>
          <a:pPr marL="228600" lvl="1" indent="-228600" algn="l" defTabSz="1066800">
            <a:lnSpc>
              <a:spcPct val="90000"/>
            </a:lnSpc>
            <a:spcBef>
              <a:spcPct val="0"/>
            </a:spcBef>
            <a:spcAft>
              <a:spcPct val="15000"/>
            </a:spcAft>
            <a:buChar char="••"/>
          </a:pPr>
          <a:r>
            <a:rPr lang="x-none" sz="2400" b="0" u="none" kern="1200"/>
            <a:t>Hydrant</a:t>
          </a:r>
          <a:endParaRPr lang="en-US" sz="2400" b="0" u="none" kern="1200" dirty="0"/>
        </a:p>
        <a:p>
          <a:pPr marL="228600" lvl="1" indent="-228600" algn="l" defTabSz="1066800">
            <a:lnSpc>
              <a:spcPct val="90000"/>
            </a:lnSpc>
            <a:spcBef>
              <a:spcPct val="0"/>
            </a:spcBef>
            <a:spcAft>
              <a:spcPct val="15000"/>
            </a:spcAft>
            <a:buChar char="••"/>
          </a:pPr>
          <a:r>
            <a:rPr lang="x-none" sz="2400" b="0" u="none" kern="1200"/>
            <a:t>Apparatus intake hose</a:t>
          </a:r>
          <a:endParaRPr lang="en-US" sz="2400" b="0" u="none" kern="1200" dirty="0"/>
        </a:p>
      </dsp:txBody>
      <dsp:txXfrm>
        <a:off x="0" y="703878"/>
        <a:ext cx="7772400" cy="2257762"/>
      </dsp:txXfrm>
    </dsp:sp>
    <dsp:sp modelId="{034ADE0F-8974-4C5E-9AEE-55E66DDCE71B}">
      <dsp:nvSpPr>
        <dsp:cNvPr id="0" name=""/>
        <dsp:cNvSpPr/>
      </dsp:nvSpPr>
      <dsp:spPr>
        <a:xfrm>
          <a:off x="76851" y="10158"/>
          <a:ext cx="7686987" cy="1387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Enough pressure to overcome friction </a:t>
          </a:r>
          <a:r>
            <a:rPr lang="en-US" sz="2400" b="0" kern="1200" dirty="0" smtClean="0"/>
            <a:t>inside</a:t>
          </a:r>
          <a:endParaRPr lang="en-US" sz="2400" b="0" kern="1200" dirty="0"/>
        </a:p>
      </dsp:txBody>
      <dsp:txXfrm>
        <a:off x="144580" y="77887"/>
        <a:ext cx="7551529" cy="125198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AA92A-D9EE-4B22-9D0A-03EEEFFAC6D1}">
      <dsp:nvSpPr>
        <dsp:cNvPr id="0" name=""/>
        <dsp:cNvSpPr/>
      </dsp:nvSpPr>
      <dsp:spPr>
        <a:xfrm>
          <a:off x="0" y="764399"/>
          <a:ext cx="7543800" cy="2433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The Environmental Protection Agency (EPA) and many state health departments require the 20 psi (140 kPa) minimum to prevent external ground (surface) water or other contaminants and pollutants from being drawn into the distribution system at pipe connection points</a:t>
          </a:r>
        </a:p>
      </dsp:txBody>
      <dsp:txXfrm>
        <a:off x="118799" y="883198"/>
        <a:ext cx="7306202" cy="219600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B8B70-5F03-4865-BA22-5E34A227F0C2}">
      <dsp:nvSpPr>
        <dsp:cNvPr id="0" name=""/>
        <dsp:cNvSpPr/>
      </dsp:nvSpPr>
      <dsp:spPr>
        <a:xfrm>
          <a:off x="0" y="1023"/>
          <a:ext cx="77724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178B850-7F0F-4BEE-8071-DFF6EFA65AF3}">
      <dsp:nvSpPr>
        <dsp:cNvPr id="0" name=""/>
        <dsp:cNvSpPr/>
      </dsp:nvSpPr>
      <dsp:spPr>
        <a:xfrm>
          <a:off x="0" y="1023"/>
          <a:ext cx="7772400" cy="885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Can collapse a water main</a:t>
          </a:r>
        </a:p>
      </dsp:txBody>
      <dsp:txXfrm>
        <a:off x="0" y="1023"/>
        <a:ext cx="7772400" cy="885355"/>
      </dsp:txXfrm>
    </dsp:sp>
    <dsp:sp modelId="{A3C2BA7F-15E2-4659-A50B-BC0DBC19E65E}">
      <dsp:nvSpPr>
        <dsp:cNvPr id="0" name=""/>
        <dsp:cNvSpPr/>
      </dsp:nvSpPr>
      <dsp:spPr>
        <a:xfrm>
          <a:off x="0" y="886379"/>
          <a:ext cx="7772400" cy="0"/>
        </a:xfrm>
        <a:prstGeom prst="line">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51B503F-FD59-43AA-ADB5-54398CE59B69}">
      <dsp:nvSpPr>
        <dsp:cNvPr id="0" name=""/>
        <dsp:cNvSpPr/>
      </dsp:nvSpPr>
      <dsp:spPr>
        <a:xfrm>
          <a:off x="0" y="886379"/>
          <a:ext cx="7772400" cy="84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Can create cavitation (implosion of air pockets drawn into fire pumps connected to the system)</a:t>
          </a:r>
        </a:p>
      </dsp:txBody>
      <dsp:txXfrm>
        <a:off x="0" y="886379"/>
        <a:ext cx="7772400" cy="844572"/>
      </dsp:txXfrm>
    </dsp:sp>
    <dsp:sp modelId="{C70E8BCA-74EC-4D3F-8B00-853E1884CB94}">
      <dsp:nvSpPr>
        <dsp:cNvPr id="0" name=""/>
        <dsp:cNvSpPr/>
      </dsp:nvSpPr>
      <dsp:spPr>
        <a:xfrm>
          <a:off x="0" y="1730952"/>
          <a:ext cx="7772400" cy="0"/>
        </a:xfrm>
        <a:prstGeom prst="line">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E305579-1D58-4B0E-8188-40E62842A828}">
      <dsp:nvSpPr>
        <dsp:cNvPr id="0" name=""/>
        <dsp:cNvSpPr/>
      </dsp:nvSpPr>
      <dsp:spPr>
        <a:xfrm>
          <a:off x="0" y="1730952"/>
          <a:ext cx="7772400" cy="83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smtClean="0"/>
            <a:t>Fire </a:t>
          </a:r>
          <a:r>
            <a:rPr lang="en-US" sz="2400" b="0" kern="1200" dirty="0"/>
            <a:t>apparatus operating at a low system pressure may draw the entire capacity of the system at a location</a:t>
          </a:r>
        </a:p>
      </dsp:txBody>
      <dsp:txXfrm>
        <a:off x="0" y="1730952"/>
        <a:ext cx="7772400" cy="839774"/>
      </dsp:txXfrm>
    </dsp:sp>
    <dsp:sp modelId="{9931A0F7-57F2-4A53-821E-886D5488A952}">
      <dsp:nvSpPr>
        <dsp:cNvPr id="0" name=""/>
        <dsp:cNvSpPr/>
      </dsp:nvSpPr>
      <dsp:spPr>
        <a:xfrm>
          <a:off x="0" y="2570726"/>
          <a:ext cx="77724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3CE2CDB-55BB-49B9-9579-F00FDDA24940}">
      <dsp:nvSpPr>
        <dsp:cNvPr id="0" name=""/>
        <dsp:cNvSpPr/>
      </dsp:nvSpPr>
      <dsp:spPr>
        <a:xfrm>
          <a:off x="0" y="2570726"/>
          <a:ext cx="7772400" cy="1543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kern="1200" dirty="0"/>
            <a:t>If a discharge valve is turned off too quickly, a water hammer (sudden surge in pressure) will be generated; may be transferred to the water main, resulting in damaged or broken system components</a:t>
          </a:r>
        </a:p>
      </dsp:txBody>
      <dsp:txXfrm>
        <a:off x="0" y="2570726"/>
        <a:ext cx="7772400" cy="1543049"/>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D6B6D-376D-4451-BE67-B5104077D410}">
      <dsp:nvSpPr>
        <dsp:cNvPr id="0" name=""/>
        <dsp:cNvSpPr/>
      </dsp:nvSpPr>
      <dsp:spPr>
        <a:xfrm>
          <a:off x="617219" y="0"/>
          <a:ext cx="6995160" cy="4648200"/>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F79FA71-4BFE-4241-8108-3CDB5DF2578C}">
      <dsp:nvSpPr>
        <dsp:cNvPr id="0" name=""/>
        <dsp:cNvSpPr/>
      </dsp:nvSpPr>
      <dsp:spPr>
        <a:xfrm>
          <a:off x="879" y="1394460"/>
          <a:ext cx="2500172" cy="1859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Static pressure and </a:t>
          </a:r>
          <a:r>
            <a:rPr lang="en-US" sz="1800" b="0" kern="1200" dirty="0" smtClean="0"/>
            <a:t>residual </a:t>
          </a:r>
          <a:r>
            <a:rPr lang="en-US" sz="1800" b="0" kern="1200" dirty="0"/>
            <a:t>pressure should be taken from a test hydrant as close as possible to the location requiring the test results</a:t>
          </a:r>
        </a:p>
      </dsp:txBody>
      <dsp:txXfrm>
        <a:off x="91642" y="1485223"/>
        <a:ext cx="2318646" cy="1677754"/>
      </dsp:txXfrm>
    </dsp:sp>
    <dsp:sp modelId="{E2E9971E-A919-4FA5-AF3F-268F6C1B5408}">
      <dsp:nvSpPr>
        <dsp:cNvPr id="0" name=""/>
        <dsp:cNvSpPr/>
      </dsp:nvSpPr>
      <dsp:spPr>
        <a:xfrm>
          <a:off x="2864713" y="1394460"/>
          <a:ext cx="2500172" cy="18592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Flow hydrants are hydrants where pitot gauge readings are taken to find their individual flows</a:t>
          </a:r>
        </a:p>
      </dsp:txBody>
      <dsp:txXfrm>
        <a:off x="2955476" y="1485223"/>
        <a:ext cx="2318646" cy="1677754"/>
      </dsp:txXfrm>
    </dsp:sp>
    <dsp:sp modelId="{3E6AA276-762A-49B6-874B-D2A7D221F23B}">
      <dsp:nvSpPr>
        <dsp:cNvPr id="0" name=""/>
        <dsp:cNvSpPr/>
      </dsp:nvSpPr>
      <dsp:spPr>
        <a:xfrm>
          <a:off x="5728548" y="1394460"/>
          <a:ext cx="2500172" cy="18592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Readings </a:t>
          </a:r>
          <a:r>
            <a:rPr lang="en-US" sz="1800" b="0" kern="1200" dirty="0"/>
            <a:t>are then added to find the total </a:t>
          </a:r>
          <a:r>
            <a:rPr lang="en-US" sz="1800" b="0" kern="1200" dirty="0" smtClean="0"/>
            <a:t>flow</a:t>
          </a:r>
          <a:endParaRPr lang="en-US" sz="1800" b="0" kern="1200" dirty="0"/>
        </a:p>
      </dsp:txBody>
      <dsp:txXfrm>
        <a:off x="5819311" y="1485223"/>
        <a:ext cx="2318646" cy="167775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90005-94FE-4EA9-9887-ABF565DB2374}">
      <dsp:nvSpPr>
        <dsp:cNvPr id="0" name=""/>
        <dsp:cNvSpPr/>
      </dsp:nvSpPr>
      <dsp:spPr>
        <a:xfrm>
          <a:off x="0" y="364110"/>
          <a:ext cx="60960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 general, the test hydrant should be located between the flow hydrant and the water supply source when flow testing a single hydrant</a:t>
          </a:r>
        </a:p>
      </dsp:txBody>
      <dsp:txXfrm>
        <a:off x="59399" y="423509"/>
        <a:ext cx="5977202" cy="109800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AE697-0A70-49E6-B5C1-BA4BA6431F4E}">
      <dsp:nvSpPr>
        <dsp:cNvPr id="0" name=""/>
        <dsp:cNvSpPr/>
      </dsp:nvSpPr>
      <dsp:spPr>
        <a:xfrm>
          <a:off x="443269" y="2262"/>
          <a:ext cx="3278981" cy="196738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F</a:t>
          </a:r>
          <a:r>
            <a:rPr lang="x-none" sz="2200" b="0" u="none" kern="1200"/>
            <a:t>low hydrant should be downstream from the test hydrant </a:t>
          </a:r>
          <a:endParaRPr lang="en-US" sz="2200" b="0" kern="1200" dirty="0"/>
        </a:p>
      </dsp:txBody>
      <dsp:txXfrm>
        <a:off x="443269" y="2262"/>
        <a:ext cx="3278981" cy="1967388"/>
      </dsp:txXfrm>
    </dsp:sp>
    <dsp:sp modelId="{A2CE346D-1024-4208-B530-BB18151435B6}">
      <dsp:nvSpPr>
        <dsp:cNvPr id="0" name=""/>
        <dsp:cNvSpPr/>
      </dsp:nvSpPr>
      <dsp:spPr>
        <a:xfrm>
          <a:off x="4050149" y="2262"/>
          <a:ext cx="3278981" cy="1967388"/>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A</a:t>
          </a:r>
          <a:r>
            <a:rPr lang="x-none" sz="2200" b="0" u="none" kern="1200"/>
            <a:t>ctual direction of flow in the system is difficult to determine</a:t>
          </a:r>
          <a:endParaRPr lang="en-US" sz="2200" b="0" u="none" kern="1200" dirty="0"/>
        </a:p>
      </dsp:txBody>
      <dsp:txXfrm>
        <a:off x="4050149" y="2262"/>
        <a:ext cx="3278981" cy="1967388"/>
      </dsp:txXfrm>
    </dsp:sp>
    <dsp:sp modelId="{EAD75CCE-87B8-4C06-9667-C5139DAF3730}">
      <dsp:nvSpPr>
        <dsp:cNvPr id="0" name=""/>
        <dsp:cNvSpPr/>
      </dsp:nvSpPr>
      <dsp:spPr>
        <a:xfrm>
          <a:off x="443269" y="2297549"/>
          <a:ext cx="3278981" cy="1967388"/>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Consult w</a:t>
          </a:r>
          <a:r>
            <a:rPr lang="x-none" sz="2200" b="0" u="none" kern="1200"/>
            <a:t>ater department personnel for assistance</a:t>
          </a:r>
          <a:endParaRPr lang="en-US" sz="2200" b="0" u="none" kern="1200" dirty="0"/>
        </a:p>
      </dsp:txBody>
      <dsp:txXfrm>
        <a:off x="443269" y="2297549"/>
        <a:ext cx="3278981" cy="1967388"/>
      </dsp:txXfrm>
    </dsp:sp>
    <dsp:sp modelId="{C28386AB-63A8-4E41-A6FF-9150F784EB5B}">
      <dsp:nvSpPr>
        <dsp:cNvPr id="0" name=""/>
        <dsp:cNvSpPr/>
      </dsp:nvSpPr>
      <dsp:spPr>
        <a:xfrm>
          <a:off x="4050149" y="2297549"/>
          <a:ext cx="3278981" cy="1967388"/>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When flow-testing multiple hydrants, the test hydrant should be centrally located relative to the flow hydrants</a:t>
          </a:r>
        </a:p>
      </dsp:txBody>
      <dsp:txXfrm>
        <a:off x="4050149" y="2297549"/>
        <a:ext cx="3278981" cy="196738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8C43A-87B5-4F6B-95DC-97A9F0F42F84}">
      <dsp:nvSpPr>
        <dsp:cNvPr id="0" name=""/>
        <dsp:cNvSpPr/>
      </dsp:nvSpPr>
      <dsp:spPr>
        <a:xfrm>
          <a:off x="0" y="185868"/>
          <a:ext cx="4267200" cy="8347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08280" rIns="33118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Locate personnel at all hydrants to be used</a:t>
          </a:r>
        </a:p>
      </dsp:txBody>
      <dsp:txXfrm>
        <a:off x="0" y="185868"/>
        <a:ext cx="4267200" cy="834750"/>
      </dsp:txXfrm>
    </dsp:sp>
    <dsp:sp modelId="{E264092F-99F6-4216-AAC2-23F4B1864DAF}">
      <dsp:nvSpPr>
        <dsp:cNvPr id="0" name=""/>
        <dsp:cNvSpPr/>
      </dsp:nvSpPr>
      <dsp:spPr>
        <a:xfrm>
          <a:off x="213360" y="38268"/>
          <a:ext cx="2987040" cy="295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89000">
            <a:lnSpc>
              <a:spcPct val="90000"/>
            </a:lnSpc>
            <a:spcBef>
              <a:spcPct val="0"/>
            </a:spcBef>
            <a:spcAft>
              <a:spcPct val="35000"/>
            </a:spcAft>
          </a:pPr>
          <a:r>
            <a:rPr lang="en-US" sz="2000" kern="1200" dirty="0"/>
            <a:t>Step 1</a:t>
          </a:r>
        </a:p>
      </dsp:txBody>
      <dsp:txXfrm>
        <a:off x="227770" y="52678"/>
        <a:ext cx="2958220" cy="266380"/>
      </dsp:txXfrm>
    </dsp:sp>
    <dsp:sp modelId="{311F77A2-3029-4D84-8571-82AE4D2DC01C}">
      <dsp:nvSpPr>
        <dsp:cNvPr id="0" name=""/>
        <dsp:cNvSpPr/>
      </dsp:nvSpPr>
      <dsp:spPr>
        <a:xfrm>
          <a:off x="0" y="1222219"/>
          <a:ext cx="4267200" cy="3402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1182" tIns="208280" rIns="331182"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Remove a hydrant cap from the test hydrant</a:t>
          </a:r>
          <a:r>
            <a:rPr lang="en-US" sz="1800" b="0" u="none" kern="1200" dirty="0"/>
            <a:t>; </a:t>
          </a:r>
          <a:r>
            <a:rPr lang="x-none" sz="1800" b="0" u="none" kern="1200"/>
            <a:t>attach the pressure gauge cap with the petcock in the open position</a:t>
          </a:r>
          <a:endParaRPr lang="en-US" sz="1800" b="0" kern="1200" dirty="0"/>
        </a:p>
        <a:p>
          <a:pPr marL="171450" lvl="1" indent="-171450" algn="l" defTabSz="800100">
            <a:lnSpc>
              <a:spcPct val="90000"/>
            </a:lnSpc>
            <a:spcBef>
              <a:spcPct val="0"/>
            </a:spcBef>
            <a:spcAft>
              <a:spcPct val="15000"/>
            </a:spcAft>
            <a:buChar char="••"/>
          </a:pPr>
          <a:r>
            <a:rPr lang="en-US" sz="1800" b="0" kern="1200" dirty="0"/>
            <a:t>After checking the other caps for tightness, slowly open the hydrant by turning the operating nut several turns</a:t>
          </a:r>
        </a:p>
        <a:p>
          <a:pPr marL="171450" lvl="1" indent="-171450" algn="l" defTabSz="800100">
            <a:lnSpc>
              <a:spcPct val="90000"/>
            </a:lnSpc>
            <a:spcBef>
              <a:spcPct val="0"/>
            </a:spcBef>
            <a:spcAft>
              <a:spcPct val="15000"/>
            </a:spcAft>
            <a:buChar char="••"/>
          </a:pPr>
          <a:r>
            <a:rPr lang="en-US" sz="1800" b="0" kern="1200" dirty="0"/>
            <a:t>Once </a:t>
          </a:r>
          <a:r>
            <a:rPr lang="en-US" sz="1800" b="0" kern="1200" dirty="0" smtClean="0"/>
            <a:t>air </a:t>
          </a:r>
          <a:r>
            <a:rPr lang="en-US" sz="1800" b="0" kern="1200" dirty="0"/>
            <a:t>has escaped and a steady stream of water is flowing, close the petcock and fully open the hydrant</a:t>
          </a:r>
        </a:p>
      </dsp:txBody>
      <dsp:txXfrm>
        <a:off x="0" y="1222219"/>
        <a:ext cx="4267200" cy="3402000"/>
      </dsp:txXfrm>
    </dsp:sp>
    <dsp:sp modelId="{6DD6BBE3-A417-4648-ADC5-6F0533392BD0}">
      <dsp:nvSpPr>
        <dsp:cNvPr id="0" name=""/>
        <dsp:cNvSpPr/>
      </dsp:nvSpPr>
      <dsp:spPr>
        <a:xfrm>
          <a:off x="213360" y="1074619"/>
          <a:ext cx="2987040" cy="2952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2903" tIns="0" rIns="112903" bIns="0" numCol="1" spcCol="1270" anchor="ctr" anchorCtr="0">
          <a:noAutofit/>
        </a:bodyPr>
        <a:lstStyle/>
        <a:p>
          <a:pPr lvl="0" algn="l" defTabSz="889000">
            <a:lnSpc>
              <a:spcPct val="90000"/>
            </a:lnSpc>
            <a:spcBef>
              <a:spcPct val="0"/>
            </a:spcBef>
            <a:spcAft>
              <a:spcPct val="35000"/>
            </a:spcAft>
          </a:pPr>
          <a:r>
            <a:rPr lang="en-US" sz="2000" kern="1200" dirty="0"/>
            <a:t>Step 2 (pictured)</a:t>
          </a:r>
        </a:p>
      </dsp:txBody>
      <dsp:txXfrm>
        <a:off x="227770" y="1089029"/>
        <a:ext cx="2958220" cy="266380"/>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35587-832D-40D9-A9FD-978534E00294}">
      <dsp:nvSpPr>
        <dsp:cNvPr id="0" name=""/>
        <dsp:cNvSpPr/>
      </dsp:nvSpPr>
      <dsp:spPr>
        <a:xfrm>
          <a:off x="0" y="385199"/>
          <a:ext cx="77724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Read and record the static pressure as seen on the pressure gauge</a:t>
          </a:r>
        </a:p>
      </dsp:txBody>
      <dsp:txXfrm>
        <a:off x="0" y="385199"/>
        <a:ext cx="7772400" cy="1134000"/>
      </dsp:txXfrm>
    </dsp:sp>
    <dsp:sp modelId="{CE62A1CC-225E-48F0-A1FC-67C95CF3E53E}">
      <dsp:nvSpPr>
        <dsp:cNvPr id="0" name=""/>
        <dsp:cNvSpPr/>
      </dsp:nvSpPr>
      <dsp:spPr>
        <a:xfrm>
          <a:off x="388620" y="89999"/>
          <a:ext cx="544068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Step 3</a:t>
          </a:r>
          <a:endParaRPr lang="en-US" sz="2000" kern="1200" dirty="0"/>
        </a:p>
      </dsp:txBody>
      <dsp:txXfrm>
        <a:off x="417441" y="118820"/>
        <a:ext cx="5383038" cy="532758"/>
      </dsp:txXfrm>
    </dsp:sp>
    <dsp:sp modelId="{0784011A-945E-4EC3-AD19-E202B0B5636F}">
      <dsp:nvSpPr>
        <dsp:cNvPr id="0" name=""/>
        <dsp:cNvSpPr/>
      </dsp:nvSpPr>
      <dsp:spPr>
        <a:xfrm>
          <a:off x="0" y="1922400"/>
          <a:ext cx="7772400" cy="2331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dirty="0"/>
            <a:t>Remove </a:t>
          </a:r>
          <a:r>
            <a:rPr lang="x-none" sz="2000" b="0" u="none" kern="1200" dirty="0" smtClean="0"/>
            <a:t>cap(s</a:t>
          </a:r>
          <a:r>
            <a:rPr lang="x-none" sz="2000" b="0" u="none" kern="1200" dirty="0"/>
            <a:t>) from the outlet(s) on the flow hydrants</a:t>
          </a:r>
          <a:endParaRPr lang="en-US" sz="2000" b="0" kern="1200" dirty="0"/>
        </a:p>
        <a:p>
          <a:pPr marL="228600" lvl="1" indent="-228600" algn="l" defTabSz="889000">
            <a:lnSpc>
              <a:spcPct val="90000"/>
            </a:lnSpc>
            <a:spcBef>
              <a:spcPct val="0"/>
            </a:spcBef>
            <a:spcAft>
              <a:spcPct val="15000"/>
            </a:spcAft>
            <a:buChar char="••"/>
          </a:pPr>
          <a:r>
            <a:rPr lang="en-US" sz="2000" b="0" kern="1200" dirty="0"/>
            <a:t>Check and record the hydrant coefficient and the actual inside diameter of the orifice when using a hydrant outlet</a:t>
          </a:r>
        </a:p>
        <a:p>
          <a:pPr marL="228600" lvl="1" indent="-228600" algn="l" defTabSz="889000">
            <a:lnSpc>
              <a:spcPct val="90000"/>
            </a:lnSpc>
            <a:spcBef>
              <a:spcPct val="0"/>
            </a:spcBef>
            <a:spcAft>
              <a:spcPct val="15000"/>
            </a:spcAft>
            <a:buChar char="••"/>
          </a:pPr>
          <a:r>
            <a:rPr lang="en-US" sz="2000" b="0" kern="1200" dirty="0"/>
            <a:t>If a nozzle is placed on the outlet, check and record its coefficient and the diameter of the nozzle orifice </a:t>
          </a:r>
        </a:p>
      </dsp:txBody>
      <dsp:txXfrm>
        <a:off x="0" y="1922400"/>
        <a:ext cx="7772400" cy="2331000"/>
      </dsp:txXfrm>
    </dsp:sp>
    <dsp:sp modelId="{C6537938-8167-4225-9DBD-C559EFCBB622}">
      <dsp:nvSpPr>
        <dsp:cNvPr id="0" name=""/>
        <dsp:cNvSpPr/>
      </dsp:nvSpPr>
      <dsp:spPr>
        <a:xfrm>
          <a:off x="388620" y="1627200"/>
          <a:ext cx="5440680" cy="5904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Step 4</a:t>
          </a:r>
        </a:p>
      </dsp:txBody>
      <dsp:txXfrm>
        <a:off x="417441" y="1656021"/>
        <a:ext cx="5383038"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735BB-6C6E-463B-B576-64E2F25A5C1D}">
      <dsp:nvSpPr>
        <dsp:cNvPr id="0" name=""/>
        <dsp:cNvSpPr/>
      </dsp:nvSpPr>
      <dsp:spPr>
        <a:xfrm>
          <a:off x="2956560" y="2158"/>
          <a:ext cx="4434840" cy="2006947"/>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Individual residence</a:t>
          </a:r>
        </a:p>
        <a:p>
          <a:pPr marL="171450" lvl="1" indent="-171450" algn="l" defTabSz="800100">
            <a:lnSpc>
              <a:spcPct val="90000"/>
            </a:lnSpc>
            <a:spcBef>
              <a:spcPct val="0"/>
            </a:spcBef>
            <a:spcAft>
              <a:spcPct val="15000"/>
            </a:spcAft>
            <a:buChar char="••"/>
          </a:pPr>
          <a:r>
            <a:rPr lang="en-US" sz="1800" kern="1200" dirty="0"/>
            <a:t>Commercial property</a:t>
          </a:r>
        </a:p>
        <a:p>
          <a:pPr marL="171450" lvl="1" indent="-171450" algn="l" defTabSz="800100">
            <a:lnSpc>
              <a:spcPct val="90000"/>
            </a:lnSpc>
            <a:spcBef>
              <a:spcPct val="0"/>
            </a:spcBef>
            <a:spcAft>
              <a:spcPct val="15000"/>
            </a:spcAft>
            <a:buChar char="••"/>
          </a:pPr>
          <a:r>
            <a:rPr lang="en-US" sz="1800" kern="1200" dirty="0"/>
            <a:t>Private water supply</a:t>
          </a:r>
        </a:p>
        <a:p>
          <a:pPr marL="171450" lvl="1" indent="-171450" algn="l" defTabSz="800100">
            <a:lnSpc>
              <a:spcPct val="90000"/>
            </a:lnSpc>
            <a:spcBef>
              <a:spcPct val="0"/>
            </a:spcBef>
            <a:spcAft>
              <a:spcPct val="15000"/>
            </a:spcAft>
            <a:buChar char="••"/>
          </a:pPr>
          <a:r>
            <a:rPr lang="en-US" sz="1800" kern="1200" dirty="0"/>
            <a:t>Public fire hydrant</a:t>
          </a:r>
        </a:p>
      </dsp:txBody>
      <dsp:txXfrm>
        <a:off x="2956560" y="253026"/>
        <a:ext cx="3682235" cy="1505211"/>
      </dsp:txXfrm>
    </dsp:sp>
    <dsp:sp modelId="{266FB3F3-DB31-4944-AF00-6AFB9C9EBEE5}">
      <dsp:nvSpPr>
        <dsp:cNvPr id="0" name=""/>
        <dsp:cNvSpPr/>
      </dsp:nvSpPr>
      <dsp:spPr>
        <a:xfrm>
          <a:off x="0" y="2158"/>
          <a:ext cx="2956560" cy="200694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Point of use</a:t>
          </a:r>
        </a:p>
      </dsp:txBody>
      <dsp:txXfrm>
        <a:off x="97971" y="100129"/>
        <a:ext cx="2760618" cy="1811005"/>
      </dsp:txXfrm>
    </dsp:sp>
    <dsp:sp modelId="{16BD33F1-D7BA-4C0D-A00D-F17190E4EC67}">
      <dsp:nvSpPr>
        <dsp:cNvPr id="0" name=""/>
        <dsp:cNvSpPr/>
      </dsp:nvSpPr>
      <dsp:spPr>
        <a:xfrm>
          <a:off x="2957281" y="2209799"/>
          <a:ext cx="4430509" cy="2207641"/>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Reservoirs (impounded water)</a:t>
          </a:r>
        </a:p>
        <a:p>
          <a:pPr marL="171450" lvl="1" indent="-171450" algn="l" defTabSz="800100">
            <a:lnSpc>
              <a:spcPct val="90000"/>
            </a:lnSpc>
            <a:spcBef>
              <a:spcPct val="0"/>
            </a:spcBef>
            <a:spcAft>
              <a:spcPct val="15000"/>
            </a:spcAft>
            <a:buChar char="••"/>
          </a:pPr>
          <a:r>
            <a:rPr lang="en-US" sz="1800" kern="1200" dirty="0"/>
            <a:t>Suction tanks</a:t>
          </a:r>
        </a:p>
        <a:p>
          <a:pPr marL="171450" lvl="1" indent="-171450" algn="l" defTabSz="800100">
            <a:lnSpc>
              <a:spcPct val="90000"/>
            </a:lnSpc>
            <a:spcBef>
              <a:spcPct val="0"/>
            </a:spcBef>
            <a:spcAft>
              <a:spcPct val="15000"/>
            </a:spcAft>
            <a:buChar char="••"/>
          </a:pPr>
          <a:r>
            <a:rPr lang="en-US" sz="1800" kern="1200" dirty="0"/>
            <a:t>Pressure tanks</a:t>
          </a:r>
        </a:p>
        <a:p>
          <a:pPr marL="171450" lvl="1" indent="-171450" algn="l" defTabSz="800100">
            <a:lnSpc>
              <a:spcPct val="90000"/>
            </a:lnSpc>
            <a:spcBef>
              <a:spcPct val="0"/>
            </a:spcBef>
            <a:spcAft>
              <a:spcPct val="15000"/>
            </a:spcAft>
            <a:buChar char="••"/>
          </a:pPr>
          <a:r>
            <a:rPr lang="en-US" sz="1800" kern="1200" dirty="0"/>
            <a:t>Gravity tanks</a:t>
          </a:r>
        </a:p>
        <a:p>
          <a:pPr marL="171450" lvl="1" indent="-171450" algn="l" defTabSz="800100">
            <a:lnSpc>
              <a:spcPct val="90000"/>
            </a:lnSpc>
            <a:spcBef>
              <a:spcPct val="0"/>
            </a:spcBef>
            <a:spcAft>
              <a:spcPct val="15000"/>
            </a:spcAft>
            <a:buChar char="••"/>
          </a:pPr>
          <a:r>
            <a:rPr lang="en-US" sz="1800" kern="1200" dirty="0"/>
            <a:t>May be independent of public systems</a:t>
          </a:r>
        </a:p>
      </dsp:txBody>
      <dsp:txXfrm>
        <a:off x="2957281" y="2485754"/>
        <a:ext cx="3602644" cy="1655731"/>
      </dsp:txXfrm>
    </dsp:sp>
    <dsp:sp modelId="{85865350-1EFB-4631-A7E4-34FD6FC1EC31}">
      <dsp:nvSpPr>
        <dsp:cNvPr id="0" name=""/>
        <dsp:cNvSpPr/>
      </dsp:nvSpPr>
      <dsp:spPr>
        <a:xfrm>
          <a:off x="3609" y="2310147"/>
          <a:ext cx="2953672" cy="2006947"/>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Water sources</a:t>
          </a:r>
        </a:p>
      </dsp:txBody>
      <dsp:txXfrm>
        <a:off x="101580" y="2408118"/>
        <a:ext cx="2757730" cy="1811005"/>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8C43A-87B5-4F6B-95DC-97A9F0F42F84}">
      <dsp:nvSpPr>
        <dsp:cNvPr id="0" name=""/>
        <dsp:cNvSpPr/>
      </dsp:nvSpPr>
      <dsp:spPr>
        <a:xfrm>
          <a:off x="0" y="419639"/>
          <a:ext cx="3886200" cy="2469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1612" tIns="583184" rIns="30161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Open flow hydrants as necessary and read and record the pitot gauge reading of the velocity pressures; the individual at the test hydrant simultaneously reads and records the residual pressure</a:t>
          </a:r>
        </a:p>
      </dsp:txBody>
      <dsp:txXfrm>
        <a:off x="0" y="419639"/>
        <a:ext cx="3886200" cy="2469600"/>
      </dsp:txXfrm>
    </dsp:sp>
    <dsp:sp modelId="{E264092F-99F6-4216-AAC2-23F4B1864DAF}">
      <dsp:nvSpPr>
        <dsp:cNvPr id="0" name=""/>
        <dsp:cNvSpPr/>
      </dsp:nvSpPr>
      <dsp:spPr>
        <a:xfrm>
          <a:off x="194310" y="6359"/>
          <a:ext cx="272034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22" tIns="0" rIns="102822" bIns="0" numCol="1" spcCol="1270" anchor="ctr" anchorCtr="0">
          <a:noAutofit/>
        </a:bodyPr>
        <a:lstStyle/>
        <a:p>
          <a:pPr lvl="0" algn="l" defTabSz="889000">
            <a:lnSpc>
              <a:spcPct val="90000"/>
            </a:lnSpc>
            <a:spcBef>
              <a:spcPct val="0"/>
            </a:spcBef>
            <a:spcAft>
              <a:spcPct val="35000"/>
            </a:spcAft>
          </a:pPr>
          <a:r>
            <a:rPr lang="en-US" sz="2000" kern="1200" dirty="0"/>
            <a:t>Step 5</a:t>
          </a:r>
        </a:p>
      </dsp:txBody>
      <dsp:txXfrm>
        <a:off x="234659" y="46708"/>
        <a:ext cx="2639642" cy="74586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5725F-76AF-4C08-9AEF-2798EDF0067F}">
      <dsp:nvSpPr>
        <dsp:cNvPr id="0" name=""/>
        <dsp:cNvSpPr/>
      </dsp:nvSpPr>
      <dsp:spPr>
        <a:xfrm>
          <a:off x="0" y="220172"/>
          <a:ext cx="7848600" cy="1499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91592" rIns="60913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Slowly close the flow hydrant to prevent water hammer</a:t>
          </a:r>
          <a:endParaRPr lang="en-US" sz="1800" b="0" kern="1200" dirty="0"/>
        </a:p>
        <a:p>
          <a:pPr marL="171450" lvl="1" indent="-171450" algn="l" defTabSz="800100">
            <a:lnSpc>
              <a:spcPct val="90000"/>
            </a:lnSpc>
            <a:spcBef>
              <a:spcPct val="0"/>
            </a:spcBef>
            <a:spcAft>
              <a:spcPct val="15000"/>
            </a:spcAft>
            <a:buChar char="••"/>
          </a:pPr>
          <a:r>
            <a:rPr lang="en-US" sz="1800" b="0" kern="1200" dirty="0"/>
            <a:t>After checking for proper drainage, replace and secure all hydrant caps</a:t>
          </a:r>
        </a:p>
        <a:p>
          <a:pPr marL="171450" lvl="1" indent="-171450" algn="l" defTabSz="800100">
            <a:lnSpc>
              <a:spcPct val="90000"/>
            </a:lnSpc>
            <a:spcBef>
              <a:spcPct val="0"/>
            </a:spcBef>
            <a:spcAft>
              <a:spcPct val="15000"/>
            </a:spcAft>
            <a:buChar char="••"/>
          </a:pPr>
          <a:r>
            <a:rPr lang="en-US" sz="1800" b="0" kern="1200" dirty="0"/>
            <a:t>Report any hydrant defects</a:t>
          </a:r>
        </a:p>
      </dsp:txBody>
      <dsp:txXfrm>
        <a:off x="0" y="220172"/>
        <a:ext cx="7848600" cy="1499400"/>
      </dsp:txXfrm>
    </dsp:sp>
    <dsp:sp modelId="{38A51C1B-5492-435D-8B9C-D8CC331A8EE8}">
      <dsp:nvSpPr>
        <dsp:cNvPr id="0" name=""/>
        <dsp:cNvSpPr/>
      </dsp:nvSpPr>
      <dsp:spPr>
        <a:xfrm>
          <a:off x="392430" y="13532"/>
          <a:ext cx="5494020" cy="413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Step 6</a:t>
          </a:r>
        </a:p>
      </dsp:txBody>
      <dsp:txXfrm>
        <a:off x="412605" y="33707"/>
        <a:ext cx="5453670" cy="372930"/>
      </dsp:txXfrm>
    </dsp:sp>
    <dsp:sp modelId="{4ADD9D4D-01A4-4D43-9B6B-FBEF1276E667}">
      <dsp:nvSpPr>
        <dsp:cNvPr id="0" name=""/>
        <dsp:cNvSpPr/>
      </dsp:nvSpPr>
      <dsp:spPr>
        <a:xfrm>
          <a:off x="0" y="2001812"/>
          <a:ext cx="7848600" cy="26019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139" tIns="291592" rIns="60913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Check </a:t>
          </a:r>
          <a:r>
            <a:rPr lang="x-none" sz="1800" b="0" u="none" kern="1200" dirty="0" smtClean="0"/>
            <a:t>pressure </a:t>
          </a:r>
          <a:r>
            <a:rPr lang="x-none" sz="1800" b="0" u="none" kern="1200" dirty="0"/>
            <a:t>gauge on the test hydrant for a return to normal operating pressure, then close the hydrant</a:t>
          </a:r>
          <a:endParaRPr lang="en-US" sz="1800" b="0" kern="1200" dirty="0"/>
        </a:p>
        <a:p>
          <a:pPr marL="171450" lvl="1" indent="-171450" algn="l" defTabSz="800100">
            <a:lnSpc>
              <a:spcPct val="90000"/>
            </a:lnSpc>
            <a:spcBef>
              <a:spcPct val="0"/>
            </a:spcBef>
            <a:spcAft>
              <a:spcPct val="15000"/>
            </a:spcAft>
            <a:buChar char="••"/>
          </a:pPr>
          <a:r>
            <a:rPr lang="en-US" sz="1800" b="0" kern="1200" dirty="0"/>
            <a:t>Open </a:t>
          </a:r>
          <a:r>
            <a:rPr lang="en-US" sz="1800" b="0" kern="1200" dirty="0" smtClean="0"/>
            <a:t>petcock </a:t>
          </a:r>
          <a:r>
            <a:rPr lang="en-US" sz="1800" b="0" kern="1200" dirty="0"/>
            <a:t>valve to prevent a vacuum on the pressure gauge</a:t>
          </a:r>
        </a:p>
        <a:p>
          <a:pPr marL="171450" lvl="1" indent="-171450" algn="l" defTabSz="800100">
            <a:lnSpc>
              <a:spcPct val="90000"/>
            </a:lnSpc>
            <a:spcBef>
              <a:spcPct val="0"/>
            </a:spcBef>
            <a:spcAft>
              <a:spcPct val="15000"/>
            </a:spcAft>
            <a:buChar char="••"/>
          </a:pPr>
          <a:r>
            <a:rPr lang="en-US" sz="1800" b="0" kern="1200" dirty="0"/>
            <a:t>Remove </a:t>
          </a:r>
          <a:r>
            <a:rPr lang="en-US" sz="1800" b="0" kern="1200" dirty="0" smtClean="0"/>
            <a:t>pressure </a:t>
          </a:r>
          <a:r>
            <a:rPr lang="en-US" sz="1800" b="0" kern="1200" dirty="0"/>
            <a:t>gauge cap</a:t>
          </a:r>
        </a:p>
        <a:p>
          <a:pPr marL="171450" lvl="1" indent="-171450" algn="l" defTabSz="800100">
            <a:lnSpc>
              <a:spcPct val="90000"/>
            </a:lnSpc>
            <a:spcBef>
              <a:spcPct val="0"/>
            </a:spcBef>
            <a:spcAft>
              <a:spcPct val="15000"/>
            </a:spcAft>
            <a:buChar char="••"/>
          </a:pPr>
          <a:r>
            <a:rPr lang="en-US" sz="1800" b="0" kern="1200" dirty="0"/>
            <a:t>After checking for proper drainage, replace and </a:t>
          </a:r>
          <a:r>
            <a:rPr lang="en-US" sz="1800" b="0" kern="1200" dirty="0" smtClean="0"/>
            <a:t>secure hydrant </a:t>
          </a:r>
          <a:r>
            <a:rPr lang="en-US" sz="1800" b="0" kern="1200" dirty="0"/>
            <a:t>cap</a:t>
          </a:r>
        </a:p>
        <a:p>
          <a:pPr marL="171450" lvl="1" indent="-171450" algn="l" defTabSz="800100">
            <a:lnSpc>
              <a:spcPct val="90000"/>
            </a:lnSpc>
            <a:spcBef>
              <a:spcPct val="0"/>
            </a:spcBef>
            <a:spcAft>
              <a:spcPct val="15000"/>
            </a:spcAft>
            <a:buChar char="••"/>
          </a:pPr>
          <a:r>
            <a:rPr lang="en-US" sz="1800" b="0" kern="1200" dirty="0"/>
            <a:t>Report any hydrant defects</a:t>
          </a:r>
        </a:p>
      </dsp:txBody>
      <dsp:txXfrm>
        <a:off x="0" y="2001812"/>
        <a:ext cx="7848600" cy="2601900"/>
      </dsp:txXfrm>
    </dsp:sp>
    <dsp:sp modelId="{8E827CB0-EDE2-4D5C-8DB4-E2658AF0D157}">
      <dsp:nvSpPr>
        <dsp:cNvPr id="0" name=""/>
        <dsp:cNvSpPr/>
      </dsp:nvSpPr>
      <dsp:spPr>
        <a:xfrm>
          <a:off x="392430" y="1795172"/>
          <a:ext cx="5494020" cy="4132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b="0" kern="1200" dirty="0"/>
            <a:t>Step 7</a:t>
          </a:r>
        </a:p>
      </dsp:txBody>
      <dsp:txXfrm>
        <a:off x="412605" y="1815347"/>
        <a:ext cx="5453670" cy="37293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19436-5060-4F2F-BC78-54741F38EB5F}">
      <dsp:nvSpPr>
        <dsp:cNvPr id="0" name=""/>
        <dsp:cNvSpPr/>
      </dsp:nvSpPr>
      <dsp:spPr>
        <a:xfrm>
          <a:off x="0" y="5521"/>
          <a:ext cx="7467600" cy="719549"/>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General guidelines</a:t>
          </a:r>
        </a:p>
      </dsp:txBody>
      <dsp:txXfrm>
        <a:off x="35125" y="40646"/>
        <a:ext cx="7397350" cy="649299"/>
      </dsp:txXfrm>
    </dsp:sp>
    <dsp:sp modelId="{D064BF5D-17A5-46FD-9932-3C15F5CDAC71}">
      <dsp:nvSpPr>
        <dsp:cNvPr id="0" name=""/>
        <dsp:cNvSpPr/>
      </dsp:nvSpPr>
      <dsp:spPr>
        <a:xfrm>
          <a:off x="0" y="725071"/>
          <a:ext cx="7467600"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Depends on an estimate of the flow available in the area</a:t>
          </a:r>
        </a:p>
        <a:p>
          <a:pPr marL="228600" lvl="1" indent="-228600" algn="l" defTabSz="1022350">
            <a:lnSpc>
              <a:spcPct val="90000"/>
            </a:lnSpc>
            <a:spcBef>
              <a:spcPct val="0"/>
            </a:spcBef>
            <a:spcAft>
              <a:spcPct val="20000"/>
            </a:spcAft>
            <a:buChar char="••"/>
          </a:pPr>
          <a:r>
            <a:rPr lang="x-none" sz="2300" kern="1200"/>
            <a:t>Enough hydrants should be opened to drop the static pressure by at least 10 percent</a:t>
          </a:r>
          <a:endParaRPr lang="en-US" sz="2300" kern="1200" dirty="0"/>
        </a:p>
      </dsp:txBody>
      <dsp:txXfrm>
        <a:off x="0" y="725071"/>
        <a:ext cx="7467600" cy="1428300"/>
      </dsp:txXfrm>
    </dsp:sp>
    <dsp:sp modelId="{4164163B-C5E0-4659-9777-E44804A533CF}">
      <dsp:nvSpPr>
        <dsp:cNvPr id="0" name=""/>
        <dsp:cNvSpPr/>
      </dsp:nvSpPr>
      <dsp:spPr>
        <a:xfrm>
          <a:off x="0" y="2153372"/>
          <a:ext cx="7467600" cy="719549"/>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For more accurate results</a:t>
          </a:r>
        </a:p>
      </dsp:txBody>
      <dsp:txXfrm>
        <a:off x="35125" y="2188497"/>
        <a:ext cx="7397350" cy="649299"/>
      </dsp:txXfrm>
    </dsp:sp>
    <dsp:sp modelId="{282203A4-4EA9-478E-9634-E48E6D59D098}">
      <dsp:nvSpPr>
        <dsp:cNvPr id="0" name=""/>
        <dsp:cNvSpPr/>
      </dsp:nvSpPr>
      <dsp:spPr>
        <a:xfrm>
          <a:off x="0" y="2872922"/>
          <a:ext cx="7467600"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Increase the pressure drop to 25 percent to 60 psi (420 kPa)</a:t>
          </a:r>
        </a:p>
        <a:p>
          <a:pPr marL="228600" lvl="1" indent="-228600" algn="l" defTabSz="1022350">
            <a:lnSpc>
              <a:spcPct val="90000"/>
            </a:lnSpc>
            <a:spcBef>
              <a:spcPct val="0"/>
            </a:spcBef>
            <a:spcAft>
              <a:spcPct val="20000"/>
            </a:spcAft>
            <a:buChar char="••"/>
          </a:pPr>
          <a:r>
            <a:rPr lang="en-US" sz="2300" kern="1200" dirty="0"/>
            <a:t>Graphical analysis or mathematical calculations can then determine the flow available at 20 psi (140 kPa)</a:t>
          </a:r>
        </a:p>
      </dsp:txBody>
      <dsp:txXfrm>
        <a:off x="0" y="2872922"/>
        <a:ext cx="7467600" cy="1738800"/>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CDD3F-5DF2-4C16-9740-3C0D38D68E43}">
      <dsp:nvSpPr>
        <dsp:cNvPr id="0" name=""/>
        <dsp:cNvSpPr/>
      </dsp:nvSpPr>
      <dsp:spPr>
        <a:xfrm>
          <a:off x="0" y="1712"/>
          <a:ext cx="44196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ACDD215-DD47-4912-BEB4-4D2F62653FB7}">
      <dsp:nvSpPr>
        <dsp:cNvPr id="0" name=""/>
        <dsp:cNvSpPr/>
      </dsp:nvSpPr>
      <dsp:spPr>
        <a:xfrm>
          <a:off x="0" y="1712"/>
          <a:ext cx="4419600" cy="89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a:t>Can occur when water mains have very low pressure</a:t>
          </a:r>
        </a:p>
      </dsp:txBody>
      <dsp:txXfrm>
        <a:off x="0" y="1712"/>
        <a:ext cx="4419600" cy="895803"/>
      </dsp:txXfrm>
    </dsp:sp>
    <dsp:sp modelId="{757F0292-EC2F-4B4C-AADE-442EE0D8C667}">
      <dsp:nvSpPr>
        <dsp:cNvPr id="0" name=""/>
        <dsp:cNvSpPr/>
      </dsp:nvSpPr>
      <dsp:spPr>
        <a:xfrm>
          <a:off x="0" y="897516"/>
          <a:ext cx="4419600" cy="0"/>
        </a:xfrm>
        <a:prstGeom prst="line">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C60AB02-DF8B-47A7-BFC7-FABCA6F2F6F4}">
      <dsp:nvSpPr>
        <dsp:cNvPr id="0" name=""/>
        <dsp:cNvSpPr/>
      </dsp:nvSpPr>
      <dsp:spPr>
        <a:xfrm>
          <a:off x="0" y="897516"/>
          <a:ext cx="4419600" cy="113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u="none" kern="1200" dirty="0"/>
            <a:t>F</a:t>
          </a:r>
          <a:r>
            <a:rPr lang="x-none" sz="1800" b="0" u="none" kern="1200" dirty="0"/>
            <a:t>low orifice must be reduced by using a straight stream nozzle with tips smaller than 2½ inches (65 mm)</a:t>
          </a:r>
          <a:endParaRPr lang="en-US" sz="1800" b="0" kern="1200" dirty="0"/>
        </a:p>
      </dsp:txBody>
      <dsp:txXfrm>
        <a:off x="0" y="897516"/>
        <a:ext cx="4419600" cy="1138211"/>
      </dsp:txXfrm>
    </dsp:sp>
    <dsp:sp modelId="{8E486DA6-42E8-4BC9-9107-EFB06ABFE74D}">
      <dsp:nvSpPr>
        <dsp:cNvPr id="0" name=""/>
        <dsp:cNvSpPr/>
      </dsp:nvSpPr>
      <dsp:spPr>
        <a:xfrm>
          <a:off x="0" y="2035727"/>
          <a:ext cx="4419600" cy="0"/>
        </a:xfrm>
        <a:prstGeom prst="line">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EF7BFDF-07E1-419A-AF1E-3C5B9C5E9F10}">
      <dsp:nvSpPr>
        <dsp:cNvPr id="0" name=""/>
        <dsp:cNvSpPr/>
      </dsp:nvSpPr>
      <dsp:spPr>
        <a:xfrm>
          <a:off x="0" y="2035727"/>
          <a:ext cx="4419600" cy="104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u="none" kern="1200" dirty="0"/>
            <a:t>N</a:t>
          </a:r>
          <a:r>
            <a:rPr lang="x-none" sz="1800" b="0" u="none" kern="1200" dirty="0"/>
            <a:t>ozzle is placed on the hydrant outlet to increase </a:t>
          </a:r>
          <a:r>
            <a:rPr lang="x-none" sz="1800" b="0" u="none" kern="1200" dirty="0" smtClean="0"/>
            <a:t>flow </a:t>
          </a:r>
          <a:r>
            <a:rPr lang="x-none" sz="1800" b="0" u="none" kern="1200" dirty="0"/>
            <a:t>velocity to a point where </a:t>
          </a:r>
          <a:r>
            <a:rPr lang="x-none" sz="1800" b="0" u="none" kern="1200" dirty="0" smtClean="0"/>
            <a:t>velocity </a:t>
          </a:r>
          <a:r>
            <a:rPr lang="x-none" sz="1800" b="0" u="none" kern="1200" dirty="0"/>
            <a:t>pressure is measurable</a:t>
          </a:r>
          <a:endParaRPr lang="en-US" sz="1800" b="0" u="none" kern="1200" dirty="0"/>
        </a:p>
      </dsp:txBody>
      <dsp:txXfrm>
        <a:off x="0" y="2035727"/>
        <a:ext cx="4419600" cy="1046733"/>
      </dsp:txXfrm>
    </dsp:sp>
    <dsp:sp modelId="{EA3E2A78-8C24-4B25-9F0D-D796EDC8076C}">
      <dsp:nvSpPr>
        <dsp:cNvPr id="0" name=""/>
        <dsp:cNvSpPr/>
      </dsp:nvSpPr>
      <dsp:spPr>
        <a:xfrm>
          <a:off x="0" y="3082461"/>
          <a:ext cx="44196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560C173-952B-4CE3-8DF7-7B593DFBAE4A}">
      <dsp:nvSpPr>
        <dsp:cNvPr id="0" name=""/>
        <dsp:cNvSpPr/>
      </dsp:nvSpPr>
      <dsp:spPr>
        <a:xfrm>
          <a:off x="0" y="3082461"/>
          <a:ext cx="4419600" cy="153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0" kern="1200" dirty="0"/>
            <a:t>Using these nozzles will require </a:t>
          </a:r>
          <a:r>
            <a:rPr lang="en-US" sz="1800" b="0" kern="1200" dirty="0" smtClean="0"/>
            <a:t>adjustment </a:t>
          </a:r>
          <a:r>
            <a:rPr lang="en-US" sz="1800" b="0" kern="1200" dirty="0"/>
            <a:t>in the water flow calculation that must include the smaller nozzle diameter and corrected coefficient of friction for the tip </a:t>
          </a:r>
          <a:endParaRPr lang="en-US" sz="1800" b="0" u="none" kern="1200" dirty="0"/>
        </a:p>
      </dsp:txBody>
      <dsp:txXfrm>
        <a:off x="0" y="3082461"/>
        <a:ext cx="4419600" cy="1533069"/>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FD188-DD93-4E2E-BD65-3E2BC61D7A8C}">
      <dsp:nvSpPr>
        <dsp:cNvPr id="0" name=""/>
        <dsp:cNvSpPr/>
      </dsp:nvSpPr>
      <dsp:spPr>
        <a:xfrm>
          <a:off x="0" y="29700"/>
          <a:ext cx="7772400" cy="655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Traffic control</a:t>
          </a:r>
          <a:endParaRPr lang="en-US" sz="2000" b="0" kern="1200" dirty="0"/>
        </a:p>
      </dsp:txBody>
      <dsp:txXfrm>
        <a:off x="31984" y="61684"/>
        <a:ext cx="7708432" cy="591232"/>
      </dsp:txXfrm>
    </dsp:sp>
    <dsp:sp modelId="{CCBC8EBA-9A59-4780-89B9-0CF13651FBAD}">
      <dsp:nvSpPr>
        <dsp:cNvPr id="0" name=""/>
        <dsp:cNvSpPr/>
      </dsp:nvSpPr>
      <dsp:spPr>
        <a:xfrm>
          <a:off x="0" y="684900"/>
          <a:ext cx="777240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u="none" kern="1200" dirty="0"/>
            <a:t>P</a:t>
          </a:r>
          <a:r>
            <a:rPr lang="x-none" sz="1800" b="0" u="none" kern="1200"/>
            <a:t>edestrian and vehicular traffic during all phases of the testing may require assistance from local law enforcement personnel</a:t>
          </a:r>
          <a:endParaRPr lang="en-US" sz="1800" b="0" kern="1200" dirty="0"/>
        </a:p>
      </dsp:txBody>
      <dsp:txXfrm>
        <a:off x="0" y="684900"/>
        <a:ext cx="7772400" cy="579600"/>
      </dsp:txXfrm>
    </dsp:sp>
    <dsp:sp modelId="{FC812D37-ECDE-4129-B49D-AE17A51AD8EF}">
      <dsp:nvSpPr>
        <dsp:cNvPr id="0" name=""/>
        <dsp:cNvSpPr/>
      </dsp:nvSpPr>
      <dsp:spPr>
        <a:xfrm>
          <a:off x="0" y="1264500"/>
          <a:ext cx="7772400" cy="6552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Timing</a:t>
          </a:r>
        </a:p>
      </dsp:txBody>
      <dsp:txXfrm>
        <a:off x="31984" y="1296484"/>
        <a:ext cx="7708432" cy="591232"/>
      </dsp:txXfrm>
    </dsp:sp>
    <dsp:sp modelId="{BBC13E4F-1D98-40B4-96B2-F6C1708B0040}">
      <dsp:nvSpPr>
        <dsp:cNvPr id="0" name=""/>
        <dsp:cNvSpPr/>
      </dsp:nvSpPr>
      <dsp:spPr>
        <a:xfrm>
          <a:off x="0" y="1919700"/>
          <a:ext cx="7772400"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u="none" kern="1200" dirty="0"/>
            <a:t>C</a:t>
          </a:r>
          <a:r>
            <a:rPr lang="x-none" sz="1800" b="0" u="none" kern="1200"/>
            <a:t>onduct flow tests in busy areas at nonpeak hours</a:t>
          </a:r>
          <a:endParaRPr lang="en-US" sz="1800" b="0" u="none" kern="1200" dirty="0"/>
        </a:p>
      </dsp:txBody>
      <dsp:txXfrm>
        <a:off x="0" y="1919700"/>
        <a:ext cx="7772400" cy="579600"/>
      </dsp:txXfrm>
    </dsp:sp>
    <dsp:sp modelId="{FE1CA74E-9426-477B-A03D-BCFF94E2AC57}">
      <dsp:nvSpPr>
        <dsp:cNvPr id="0" name=""/>
        <dsp:cNvSpPr/>
      </dsp:nvSpPr>
      <dsp:spPr>
        <a:xfrm>
          <a:off x="0" y="2499300"/>
          <a:ext cx="7772400" cy="6552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Notifications</a:t>
          </a:r>
        </a:p>
      </dsp:txBody>
      <dsp:txXfrm>
        <a:off x="31984" y="2531284"/>
        <a:ext cx="7708432" cy="591232"/>
      </dsp:txXfrm>
    </dsp:sp>
    <dsp:sp modelId="{128D0613-2A0F-4090-AFBD-5FCDB7516D37}">
      <dsp:nvSpPr>
        <dsp:cNvPr id="0" name=""/>
        <dsp:cNvSpPr/>
      </dsp:nvSpPr>
      <dsp:spPr>
        <a:xfrm>
          <a:off x="0" y="3154500"/>
          <a:ext cx="7772400"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x-none" sz="1800" b="0" u="none" kern="1200"/>
            <a:t>Before conducting a flow test, notify a water department official</a:t>
          </a:r>
          <a:endParaRPr lang="en-US" sz="1800" b="0" u="none" kern="1200" dirty="0"/>
        </a:p>
        <a:p>
          <a:pPr marL="171450" lvl="1" indent="-171450" algn="l" defTabSz="800100">
            <a:lnSpc>
              <a:spcPct val="90000"/>
            </a:lnSpc>
            <a:spcBef>
              <a:spcPct val="0"/>
            </a:spcBef>
            <a:spcAft>
              <a:spcPct val="20000"/>
            </a:spcAft>
            <a:buChar char="••"/>
          </a:pPr>
          <a:r>
            <a:rPr lang="en-US" sz="1800" b="0" u="none" kern="1200" dirty="0"/>
            <a:t>N</a:t>
          </a:r>
          <a:r>
            <a:rPr lang="x-none" sz="1800" b="0" u="none" kern="1200"/>
            <a:t>otify businesses in the area to reduce the number of false reports of possible water main breaks</a:t>
          </a:r>
          <a:endParaRPr lang="en-US" sz="1800" b="0" u="none" kern="1200" dirty="0"/>
        </a:p>
        <a:p>
          <a:pPr marL="171450" lvl="1" indent="-171450" algn="l" defTabSz="800100">
            <a:lnSpc>
              <a:spcPct val="90000"/>
            </a:lnSpc>
            <a:spcBef>
              <a:spcPct val="0"/>
            </a:spcBef>
            <a:spcAft>
              <a:spcPct val="20000"/>
            </a:spcAft>
            <a:buChar char="••"/>
          </a:pPr>
          <a:r>
            <a:rPr lang="en-US" sz="1800" b="0" u="none" kern="1200" dirty="0"/>
            <a:t>N</a:t>
          </a:r>
          <a:r>
            <a:rPr lang="x-none" sz="1800" b="0" u="none" kern="1200"/>
            <a:t>otification</a:t>
          </a:r>
          <a:r>
            <a:rPr lang="en-US" sz="1800" b="0" u="none" kern="1200" dirty="0"/>
            <a:t>s </a:t>
          </a:r>
          <a:r>
            <a:rPr lang="x-none" sz="1800" b="0" u="none" kern="1200"/>
            <a:t>promote a positive working relationship</a:t>
          </a:r>
          <a:r>
            <a:rPr lang="en-US" sz="1800" b="0" u="none" kern="1200" dirty="0"/>
            <a:t>s</a:t>
          </a:r>
        </a:p>
      </dsp:txBody>
      <dsp:txXfrm>
        <a:off x="0" y="3154500"/>
        <a:ext cx="7772400" cy="1159200"/>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0FBD8-61F2-45A4-9C87-D35A94E46D4B}">
      <dsp:nvSpPr>
        <dsp:cNvPr id="0" name=""/>
        <dsp:cNvSpPr/>
      </dsp:nvSpPr>
      <dsp:spPr>
        <a:xfrm>
          <a:off x="0" y="1280"/>
          <a:ext cx="4038600" cy="76493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Wear protective items like a helmet, gloves, eye protection, reflective safety vests</a:t>
          </a:r>
        </a:p>
      </dsp:txBody>
      <dsp:txXfrm>
        <a:off x="37341" y="38621"/>
        <a:ext cx="3963918" cy="690251"/>
      </dsp:txXfrm>
    </dsp:sp>
    <dsp:sp modelId="{1031B034-123B-4DF6-87DA-C4E9CBDD65A0}">
      <dsp:nvSpPr>
        <dsp:cNvPr id="0" name=""/>
        <dsp:cNvSpPr/>
      </dsp:nvSpPr>
      <dsp:spPr>
        <a:xfrm>
          <a:off x="0" y="777421"/>
          <a:ext cx="4038600" cy="764933"/>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Erect traffic safety signs on busy streets </a:t>
          </a:r>
        </a:p>
      </dsp:txBody>
      <dsp:txXfrm>
        <a:off x="37341" y="814762"/>
        <a:ext cx="3963918" cy="690251"/>
      </dsp:txXfrm>
    </dsp:sp>
    <dsp:sp modelId="{D1343697-F581-4CDE-98F0-96F707C16A45}">
      <dsp:nvSpPr>
        <dsp:cNvPr id="0" name=""/>
        <dsp:cNvSpPr/>
      </dsp:nvSpPr>
      <dsp:spPr>
        <a:xfrm>
          <a:off x="0" y="1553562"/>
          <a:ext cx="4038600" cy="764933"/>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Tighten caps on hydrant outlets that are not being used</a:t>
          </a:r>
        </a:p>
      </dsp:txBody>
      <dsp:txXfrm>
        <a:off x="37341" y="1590903"/>
        <a:ext cx="3963918" cy="690251"/>
      </dsp:txXfrm>
    </dsp:sp>
    <dsp:sp modelId="{2AB4D3F2-FC59-4DE7-A3D7-A65E4FE8FA34}">
      <dsp:nvSpPr>
        <dsp:cNvPr id="0" name=""/>
        <dsp:cNvSpPr/>
      </dsp:nvSpPr>
      <dsp:spPr>
        <a:xfrm>
          <a:off x="0" y="2329703"/>
          <a:ext cx="4038600" cy="764933"/>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 not stand in front of closed caps</a:t>
          </a:r>
        </a:p>
      </dsp:txBody>
      <dsp:txXfrm>
        <a:off x="37341" y="2367044"/>
        <a:ext cx="3963918" cy="690251"/>
      </dsp:txXfrm>
    </dsp:sp>
    <dsp:sp modelId="{8578F708-F378-43D8-AF2A-4DD636B715BD}">
      <dsp:nvSpPr>
        <dsp:cNvPr id="0" name=""/>
        <dsp:cNvSpPr/>
      </dsp:nvSpPr>
      <dsp:spPr>
        <a:xfrm>
          <a:off x="0" y="3105844"/>
          <a:ext cx="4038600" cy="76493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 not lean over the top of a hydrant when operating it</a:t>
          </a:r>
        </a:p>
      </dsp:txBody>
      <dsp:txXfrm>
        <a:off x="37341" y="3143185"/>
        <a:ext cx="3963918" cy="690251"/>
      </dsp:txXfrm>
    </dsp:sp>
    <dsp:sp modelId="{0A281632-EBAD-4F25-9B6A-420BA5DC1E73}">
      <dsp:nvSpPr>
        <dsp:cNvPr id="0" name=""/>
        <dsp:cNvSpPr/>
      </dsp:nvSpPr>
      <dsp:spPr>
        <a:xfrm>
          <a:off x="0" y="3881985"/>
          <a:ext cx="4038600" cy="76493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 not flow water during freezing weather</a:t>
          </a:r>
        </a:p>
      </dsp:txBody>
      <dsp:txXfrm>
        <a:off x="37341" y="3919326"/>
        <a:ext cx="3963918" cy="690251"/>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0A5B5-CFF5-4E6A-83A2-24E0418187A7}">
      <dsp:nvSpPr>
        <dsp:cNvPr id="0" name=""/>
        <dsp:cNvSpPr/>
      </dsp:nvSpPr>
      <dsp:spPr>
        <a:xfrm>
          <a:off x="0" y="3461"/>
          <a:ext cx="7772400" cy="71214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Open and close hydrants slowly to avoid water hammer</a:t>
          </a:r>
        </a:p>
      </dsp:txBody>
      <dsp:txXfrm>
        <a:off x="34764" y="38225"/>
        <a:ext cx="7702872" cy="642618"/>
      </dsp:txXfrm>
    </dsp:sp>
    <dsp:sp modelId="{E1F95657-A795-46C6-8C02-A2A342348205}">
      <dsp:nvSpPr>
        <dsp:cNvPr id="0" name=""/>
        <dsp:cNvSpPr/>
      </dsp:nvSpPr>
      <dsp:spPr>
        <a:xfrm>
          <a:off x="0" y="758807"/>
          <a:ext cx="7772400" cy="712146"/>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 not flow hydrants where drainage is inadequate</a:t>
          </a:r>
        </a:p>
      </dsp:txBody>
      <dsp:txXfrm>
        <a:off x="34764" y="793571"/>
        <a:ext cx="7702872" cy="642618"/>
      </dsp:txXfrm>
    </dsp:sp>
    <dsp:sp modelId="{1BD1D3F0-270F-47CB-BA94-CD64024D37E0}">
      <dsp:nvSpPr>
        <dsp:cNvPr id="0" name=""/>
        <dsp:cNvSpPr/>
      </dsp:nvSpPr>
      <dsp:spPr>
        <a:xfrm>
          <a:off x="0" y="1514153"/>
          <a:ext cx="7772400" cy="712146"/>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Check downstream to see where the water will flow</a:t>
          </a:r>
        </a:p>
      </dsp:txBody>
      <dsp:txXfrm>
        <a:off x="34764" y="1548917"/>
        <a:ext cx="7702872" cy="642618"/>
      </dsp:txXfrm>
    </dsp:sp>
    <dsp:sp modelId="{3D7C2920-2F43-439E-B81C-281C59B0D339}">
      <dsp:nvSpPr>
        <dsp:cNvPr id="0" name=""/>
        <dsp:cNvSpPr/>
      </dsp:nvSpPr>
      <dsp:spPr>
        <a:xfrm>
          <a:off x="0" y="2269500"/>
          <a:ext cx="7772400" cy="712146"/>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a:t>
          </a:r>
          <a:r>
            <a:rPr lang="x-none" sz="1800" b="0" u="none" kern="1200"/>
            <a:t>ake proper measures beforehand to slow or stop traffic</a:t>
          </a:r>
          <a:endParaRPr lang="en-US" sz="1800" b="0" u="none" kern="1200" dirty="0"/>
        </a:p>
      </dsp:txBody>
      <dsp:txXfrm>
        <a:off x="34764" y="2304264"/>
        <a:ext cx="7702872" cy="642618"/>
      </dsp:txXfrm>
    </dsp:sp>
    <dsp:sp modelId="{ACD5A504-08C1-4E78-9913-564FEDC8365A}">
      <dsp:nvSpPr>
        <dsp:cNvPr id="0" name=""/>
        <dsp:cNvSpPr/>
      </dsp:nvSpPr>
      <dsp:spPr>
        <a:xfrm>
          <a:off x="0" y="3024846"/>
          <a:ext cx="7772400" cy="71214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A good rule to follow is “When in doubt, do not flow!”</a:t>
          </a:r>
          <a:endParaRPr lang="en-US" sz="1800" b="0" u="none" kern="1200" dirty="0"/>
        </a:p>
      </dsp:txBody>
      <dsp:txXfrm>
        <a:off x="34764" y="3059610"/>
        <a:ext cx="7702872" cy="642618"/>
      </dsp:txXfrm>
    </dsp:sp>
    <dsp:sp modelId="{6141C4C1-AA5C-4E2F-8D32-42D1D7B95DC4}">
      <dsp:nvSpPr>
        <dsp:cNvPr id="0" name=""/>
        <dsp:cNvSpPr/>
      </dsp:nvSpPr>
      <dsp:spPr>
        <a:xfrm>
          <a:off x="0" y="3780192"/>
          <a:ext cx="7772400" cy="712146"/>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If there are difficulties</a:t>
          </a:r>
          <a:r>
            <a:rPr lang="en-US" sz="1800" b="0" u="none" kern="1200" dirty="0"/>
            <a:t>, </a:t>
          </a:r>
          <a:r>
            <a:rPr lang="x-none" sz="1800" b="0" u="none" kern="1200" dirty="0"/>
            <a:t>consider solutions so that the test can be completed without disruptions or property destruction</a:t>
          </a:r>
          <a:endParaRPr lang="en-US" sz="1800" b="0" u="none" kern="1200" dirty="0"/>
        </a:p>
      </dsp:txBody>
      <dsp:txXfrm>
        <a:off x="34764" y="3814956"/>
        <a:ext cx="7702872" cy="642618"/>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142F3-1488-403B-B52A-4FA65B90248E}">
      <dsp:nvSpPr>
        <dsp:cNvPr id="0" name=""/>
        <dsp:cNvSpPr/>
      </dsp:nvSpPr>
      <dsp:spPr>
        <a:xfrm>
          <a:off x="0" y="472999"/>
          <a:ext cx="4800600" cy="1512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72580" tIns="624840" rIns="37258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Growths, crusts, tubercular lump corrosion, or rust on the inside walls of water mains</a:t>
          </a:r>
        </a:p>
      </dsp:txBody>
      <dsp:txXfrm>
        <a:off x="0" y="472999"/>
        <a:ext cx="4800600" cy="1512000"/>
      </dsp:txXfrm>
    </dsp:sp>
    <dsp:sp modelId="{EE25D13D-2A0A-4952-91C4-C0B26998D32E}">
      <dsp:nvSpPr>
        <dsp:cNvPr id="0" name=""/>
        <dsp:cNvSpPr/>
      </dsp:nvSpPr>
      <dsp:spPr>
        <a:xfrm>
          <a:off x="240030" y="30199"/>
          <a:ext cx="3360420" cy="88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16" tIns="0" rIns="127016" bIns="0" numCol="1" spcCol="1270" anchor="ctr" anchorCtr="0">
          <a:noAutofit/>
        </a:bodyPr>
        <a:lstStyle/>
        <a:p>
          <a:pPr lvl="0" algn="l" defTabSz="889000">
            <a:lnSpc>
              <a:spcPct val="90000"/>
            </a:lnSpc>
            <a:spcBef>
              <a:spcPct val="0"/>
            </a:spcBef>
            <a:spcAft>
              <a:spcPct val="35000"/>
            </a:spcAft>
          </a:pPr>
          <a:r>
            <a:rPr lang="en-US" sz="2000" kern="1200" dirty="0"/>
            <a:t>Definition</a:t>
          </a:r>
        </a:p>
      </dsp:txBody>
      <dsp:txXfrm>
        <a:off x="283261" y="73430"/>
        <a:ext cx="3273958" cy="799138"/>
      </dsp:txXfrm>
    </dsp:sp>
    <dsp:sp modelId="{AEED868F-F20D-40B3-8A5F-583035DF268F}">
      <dsp:nvSpPr>
        <dsp:cNvPr id="0" name=""/>
        <dsp:cNvSpPr/>
      </dsp:nvSpPr>
      <dsp:spPr>
        <a:xfrm>
          <a:off x="0" y="2589799"/>
          <a:ext cx="4800600" cy="2079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72580" tIns="624840" rIns="37258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Around the inside wall of a water main</a:t>
          </a:r>
        </a:p>
        <a:p>
          <a:pPr marL="171450" lvl="1" indent="-171450" algn="l" defTabSz="800100">
            <a:lnSpc>
              <a:spcPct val="90000"/>
            </a:lnSpc>
            <a:spcBef>
              <a:spcPct val="0"/>
            </a:spcBef>
            <a:spcAft>
              <a:spcPct val="15000"/>
            </a:spcAft>
            <a:buChar char="••"/>
          </a:pPr>
          <a:r>
            <a:rPr lang="en-US" sz="1800" kern="1200" dirty="0"/>
            <a:t>Eventually narrows the actual diameter of the pipe to a point where its capacity is greatly impaired</a:t>
          </a:r>
        </a:p>
      </dsp:txBody>
      <dsp:txXfrm>
        <a:off x="0" y="2589799"/>
        <a:ext cx="4800600" cy="2079000"/>
      </dsp:txXfrm>
    </dsp:sp>
    <dsp:sp modelId="{5BF295C2-3FFF-42CB-AA9D-2BD13B211E7B}">
      <dsp:nvSpPr>
        <dsp:cNvPr id="0" name=""/>
        <dsp:cNvSpPr/>
      </dsp:nvSpPr>
      <dsp:spPr>
        <a:xfrm>
          <a:off x="240030" y="2147000"/>
          <a:ext cx="3360420" cy="88560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16" tIns="0" rIns="127016" bIns="0" numCol="1" spcCol="1270" anchor="ctr" anchorCtr="0">
          <a:noAutofit/>
        </a:bodyPr>
        <a:lstStyle/>
        <a:p>
          <a:pPr lvl="0" algn="l" defTabSz="889000">
            <a:lnSpc>
              <a:spcPct val="90000"/>
            </a:lnSpc>
            <a:spcBef>
              <a:spcPct val="0"/>
            </a:spcBef>
            <a:spcAft>
              <a:spcPct val="35000"/>
            </a:spcAft>
          </a:pPr>
          <a:r>
            <a:rPr lang="en-US" sz="2000" kern="1200" dirty="0"/>
            <a:t>Location</a:t>
          </a:r>
        </a:p>
      </dsp:txBody>
      <dsp:txXfrm>
        <a:off x="283261" y="2190231"/>
        <a:ext cx="3273958" cy="799138"/>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142F3-1488-403B-B52A-4FA65B90248E}">
      <dsp:nvSpPr>
        <dsp:cNvPr id="0" name=""/>
        <dsp:cNvSpPr/>
      </dsp:nvSpPr>
      <dsp:spPr>
        <a:xfrm>
          <a:off x="0" y="314148"/>
          <a:ext cx="4114800" cy="3505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9354" tIns="437388" rIns="31935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Chemicals in the water</a:t>
          </a:r>
        </a:p>
        <a:p>
          <a:pPr marL="171450" lvl="1" indent="-171450" algn="l" defTabSz="800100">
            <a:lnSpc>
              <a:spcPct val="90000"/>
            </a:lnSpc>
            <a:spcBef>
              <a:spcPct val="0"/>
            </a:spcBef>
            <a:spcAft>
              <a:spcPct val="15000"/>
            </a:spcAft>
            <a:buChar char="••"/>
          </a:pPr>
          <a:r>
            <a:rPr lang="en-US" sz="1800" b="0" kern="1200" dirty="0"/>
            <a:t>Biological or organism growth</a:t>
          </a:r>
        </a:p>
        <a:p>
          <a:pPr marL="171450" lvl="1" indent="-171450" algn="l" defTabSz="800100">
            <a:lnSpc>
              <a:spcPct val="90000"/>
            </a:lnSpc>
            <a:spcBef>
              <a:spcPct val="0"/>
            </a:spcBef>
            <a:spcAft>
              <a:spcPct val="15000"/>
            </a:spcAft>
            <a:buChar char="••"/>
          </a:pPr>
          <a:r>
            <a:rPr lang="en-US" sz="1800" b="0" kern="1200" dirty="0"/>
            <a:t>Biodegradation of water agents and pipe materials</a:t>
          </a:r>
        </a:p>
        <a:p>
          <a:pPr marL="171450" lvl="1" indent="-171450" algn="l" defTabSz="800100">
            <a:lnSpc>
              <a:spcPct val="90000"/>
            </a:lnSpc>
            <a:spcBef>
              <a:spcPct val="0"/>
            </a:spcBef>
            <a:spcAft>
              <a:spcPct val="15000"/>
            </a:spcAft>
            <a:buChar char="••"/>
          </a:pPr>
          <a:r>
            <a:rPr lang="en-US" sz="1800" b="0" kern="1200" dirty="0"/>
            <a:t>Progressive growth of rust deposits of iron pipes </a:t>
          </a:r>
        </a:p>
        <a:p>
          <a:pPr marL="171450" lvl="1" indent="-171450" algn="l" defTabSz="800100">
            <a:lnSpc>
              <a:spcPct val="90000"/>
            </a:lnSpc>
            <a:spcBef>
              <a:spcPct val="0"/>
            </a:spcBef>
            <a:spcAft>
              <a:spcPct val="15000"/>
            </a:spcAft>
            <a:buChar char="••"/>
          </a:pPr>
          <a:r>
            <a:rPr lang="en-US" sz="1800" b="0" kern="1200" dirty="0"/>
            <a:t>Accumulation of various salts due to oxidation</a:t>
          </a:r>
        </a:p>
        <a:p>
          <a:pPr marL="171450" lvl="1" indent="-171450" algn="l" defTabSz="800100">
            <a:lnSpc>
              <a:spcPct val="90000"/>
            </a:lnSpc>
            <a:spcBef>
              <a:spcPct val="0"/>
            </a:spcBef>
            <a:spcAft>
              <a:spcPct val="15000"/>
            </a:spcAft>
            <a:buChar char="••"/>
          </a:pPr>
          <a:r>
            <a:rPr lang="en-US" sz="1800" b="0" kern="1200" dirty="0"/>
            <a:t>Biological reactions produced by organisms present in most water supplies</a:t>
          </a:r>
        </a:p>
      </dsp:txBody>
      <dsp:txXfrm>
        <a:off x="0" y="314148"/>
        <a:ext cx="4114800" cy="3505950"/>
      </dsp:txXfrm>
    </dsp:sp>
    <dsp:sp modelId="{EE25D13D-2A0A-4952-91C4-C0B26998D32E}">
      <dsp:nvSpPr>
        <dsp:cNvPr id="0" name=""/>
        <dsp:cNvSpPr/>
      </dsp:nvSpPr>
      <dsp:spPr>
        <a:xfrm>
          <a:off x="205740" y="4188"/>
          <a:ext cx="288036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8871" tIns="0" rIns="108871" bIns="0" numCol="1" spcCol="1270" anchor="ctr" anchorCtr="0">
          <a:noAutofit/>
        </a:bodyPr>
        <a:lstStyle/>
        <a:p>
          <a:pPr lvl="0" algn="l" defTabSz="889000">
            <a:lnSpc>
              <a:spcPct val="90000"/>
            </a:lnSpc>
            <a:spcBef>
              <a:spcPct val="0"/>
            </a:spcBef>
            <a:spcAft>
              <a:spcPct val="35000"/>
            </a:spcAft>
          </a:pPr>
          <a:r>
            <a:rPr lang="en-US" sz="2000" b="0" kern="1200" dirty="0"/>
            <a:t>Causes</a:t>
          </a:r>
        </a:p>
      </dsp:txBody>
      <dsp:txXfrm>
        <a:off x="236002" y="34450"/>
        <a:ext cx="2819836" cy="559396"/>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20EF9-3D7C-4402-90B3-9C7819358AD3}">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Sedimentary decay (mud, clay, or leaves)</a:t>
          </a:r>
        </a:p>
      </dsp:txBody>
      <dsp:txXfrm>
        <a:off x="37467" y="54207"/>
        <a:ext cx="7697466" cy="692586"/>
      </dsp:txXfrm>
    </dsp:sp>
    <dsp:sp modelId="{ABE61678-A809-4154-9EC5-A232EF986578}">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Foreign matter other than sediment (stones, tools, wood, or lead)</a:t>
          </a:r>
        </a:p>
      </dsp:txBody>
      <dsp:txXfrm>
        <a:off x="37467" y="939807"/>
        <a:ext cx="7697466" cy="692586"/>
      </dsp:txXfrm>
    </dsp:sp>
    <dsp:sp modelId="{8AF0FB75-0A82-4237-BED6-A4D48E38E457}">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Dead organisms</a:t>
          </a:r>
        </a:p>
      </dsp:txBody>
      <dsp:txXfrm>
        <a:off x="37467" y="1825407"/>
        <a:ext cx="7697466" cy="692586"/>
      </dsp:txXfrm>
    </dsp:sp>
    <dsp:sp modelId="{F3E16C01-BC8F-4EA9-9CD8-80F0CC28E9D7}">
      <dsp:nvSpPr>
        <dsp:cNvPr id="0" name=""/>
        <dsp:cNvSpPr/>
      </dsp:nvSpPr>
      <dsp:spPr>
        <a:xfrm>
          <a:off x="0" y="2673540"/>
          <a:ext cx="7772400" cy="7675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Decayed vegetation found chiefly in the bottom of a water main</a:t>
          </a:r>
        </a:p>
      </dsp:txBody>
      <dsp:txXfrm>
        <a:off x="37467" y="2711007"/>
        <a:ext cx="7697466" cy="692586"/>
      </dsp:txXfrm>
    </dsp:sp>
    <dsp:sp modelId="{1BA948BC-2B0D-4529-8DA2-039F989DC4E0}">
      <dsp:nvSpPr>
        <dsp:cNvPr id="0" name=""/>
        <dsp:cNvSpPr/>
      </dsp:nvSpPr>
      <dsp:spPr>
        <a:xfrm>
          <a:off x="0" y="3559140"/>
          <a:ext cx="7772400" cy="7675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Especially common in large, low-velocity portions of a system; dead-end idle flow parts of a system </a:t>
          </a:r>
        </a:p>
      </dsp:txBody>
      <dsp:txXfrm>
        <a:off x="37467" y="3596607"/>
        <a:ext cx="7697466"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1F903-5964-4A4E-8AF0-1C130216ADEA}">
      <dsp:nvSpPr>
        <dsp:cNvPr id="0" name=""/>
        <dsp:cNvSpPr/>
      </dsp:nvSpPr>
      <dsp:spPr>
        <a:xfrm>
          <a:off x="0" y="38280"/>
          <a:ext cx="7391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Before it can be used, most water must be processed to remove impurities</a:t>
          </a:r>
        </a:p>
      </dsp:txBody>
      <dsp:txXfrm>
        <a:off x="47519" y="85799"/>
        <a:ext cx="7296362" cy="878402"/>
      </dsp:txXfrm>
    </dsp:sp>
    <dsp:sp modelId="{82EF2051-6391-432E-85FC-4B55600F2690}">
      <dsp:nvSpPr>
        <dsp:cNvPr id="0" name=""/>
        <dsp:cNvSpPr/>
      </dsp:nvSpPr>
      <dsp:spPr>
        <a:xfrm>
          <a:off x="0" y="1161480"/>
          <a:ext cx="7391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water purveyors operate water treatment plants</a:t>
          </a:r>
        </a:p>
      </dsp:txBody>
      <dsp:txXfrm>
        <a:off x="47519" y="1208999"/>
        <a:ext cx="7296362" cy="878402"/>
      </dsp:txXfrm>
    </dsp:sp>
    <dsp:sp modelId="{1B1A0374-0356-4DAC-9A1E-B341427775FB}">
      <dsp:nvSpPr>
        <dsp:cNvPr id="0" name=""/>
        <dsp:cNvSpPr/>
      </dsp:nvSpPr>
      <dsp:spPr>
        <a:xfrm>
          <a:off x="0" y="2284680"/>
          <a:ext cx="7391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that depend on ocean water operate desalination plants and treatment plants</a:t>
          </a:r>
        </a:p>
      </dsp:txBody>
      <dsp:txXfrm>
        <a:off x="47519" y="2332199"/>
        <a:ext cx="7296362" cy="878402"/>
      </dsp:txXfrm>
    </dsp:sp>
    <dsp:sp modelId="{7D218F65-2591-49B0-9E77-6745420CEAB7}">
      <dsp:nvSpPr>
        <dsp:cNvPr id="0" name=""/>
        <dsp:cNvSpPr/>
      </dsp:nvSpPr>
      <dsp:spPr>
        <a:xfrm>
          <a:off x="0" y="3407880"/>
          <a:ext cx="7391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Once water has been used in most municipalities, it enters sanitary sewer systems</a:t>
          </a:r>
        </a:p>
      </dsp:txBody>
      <dsp:txXfrm>
        <a:off x="47519" y="3455399"/>
        <a:ext cx="7296362" cy="878402"/>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45457-E2A5-492E-B561-4D5CB2E7F5F6}">
      <dsp:nvSpPr>
        <dsp:cNvPr id="0" name=""/>
        <dsp:cNvSpPr/>
      </dsp:nvSpPr>
      <dsp:spPr>
        <a:xfrm>
          <a:off x="0" y="409680"/>
          <a:ext cx="77724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Closed or partially closed</a:t>
          </a:r>
          <a:endParaRPr lang="en-US" sz="1800" b="0" kern="1200" dirty="0"/>
        </a:p>
      </dsp:txBody>
      <dsp:txXfrm>
        <a:off x="0" y="409680"/>
        <a:ext cx="7772400" cy="888300"/>
      </dsp:txXfrm>
    </dsp:sp>
    <dsp:sp modelId="{54359402-D8EE-4AC3-AC37-4EA998420065}">
      <dsp:nvSpPr>
        <dsp:cNvPr id="0" name=""/>
        <dsp:cNvSpPr/>
      </dsp:nvSpPr>
      <dsp:spPr>
        <a:xfrm>
          <a:off x="388620" y="55440"/>
          <a:ext cx="5440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Valves</a:t>
          </a:r>
        </a:p>
      </dsp:txBody>
      <dsp:txXfrm>
        <a:off x="423205" y="90025"/>
        <a:ext cx="5371510" cy="639310"/>
      </dsp:txXfrm>
    </dsp:sp>
    <dsp:sp modelId="{31B41C66-DBF2-4308-A02C-BDD6E014A464}">
      <dsp:nvSpPr>
        <dsp:cNvPr id="0" name=""/>
        <dsp:cNvSpPr/>
      </dsp:nvSpPr>
      <dsp:spPr>
        <a:xfrm>
          <a:off x="0" y="1781820"/>
          <a:ext cx="77724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Leaking or broken pipe section or mains</a:t>
          </a:r>
          <a:endParaRPr lang="en-US" sz="1800" b="0" kern="1200" dirty="0"/>
        </a:p>
      </dsp:txBody>
      <dsp:txXfrm>
        <a:off x="0" y="1781820"/>
        <a:ext cx="7772400" cy="888300"/>
      </dsp:txXfrm>
    </dsp:sp>
    <dsp:sp modelId="{08C8AAA9-DE54-419C-969A-0E4AADCCC258}">
      <dsp:nvSpPr>
        <dsp:cNvPr id="0" name=""/>
        <dsp:cNvSpPr/>
      </dsp:nvSpPr>
      <dsp:spPr>
        <a:xfrm>
          <a:off x="388620" y="1427580"/>
          <a:ext cx="5440680" cy="7084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Pipes</a:t>
          </a:r>
        </a:p>
      </dsp:txBody>
      <dsp:txXfrm>
        <a:off x="423205" y="1462165"/>
        <a:ext cx="5371510" cy="639310"/>
      </dsp:txXfrm>
    </dsp:sp>
    <dsp:sp modelId="{27A38842-1024-434A-B7EB-42712E41A299}">
      <dsp:nvSpPr>
        <dsp:cNvPr id="0" name=""/>
        <dsp:cNvSpPr/>
      </dsp:nvSpPr>
      <dsp:spPr>
        <a:xfrm>
          <a:off x="0" y="3153960"/>
          <a:ext cx="77724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Worn or damaged impellers or pressure adjustments set too low for the demand of the system</a:t>
          </a:r>
          <a:endParaRPr lang="en-US" sz="1800" b="0" kern="1200" dirty="0"/>
        </a:p>
      </dsp:txBody>
      <dsp:txXfrm>
        <a:off x="0" y="3153960"/>
        <a:ext cx="7772400" cy="1134000"/>
      </dsp:txXfrm>
    </dsp:sp>
    <dsp:sp modelId="{EAB1764E-9DDD-4D3F-97DF-2A297613109F}">
      <dsp:nvSpPr>
        <dsp:cNvPr id="0" name=""/>
        <dsp:cNvSpPr/>
      </dsp:nvSpPr>
      <dsp:spPr>
        <a:xfrm>
          <a:off x="388620" y="2799720"/>
          <a:ext cx="5440680" cy="7084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Pumps</a:t>
          </a:r>
        </a:p>
      </dsp:txBody>
      <dsp:txXfrm>
        <a:off x="423205" y="2834305"/>
        <a:ext cx="5371510" cy="639310"/>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45457-E2A5-492E-B561-4D5CB2E7F5F6}">
      <dsp:nvSpPr>
        <dsp:cNvPr id="0" name=""/>
        <dsp:cNvSpPr/>
      </dsp:nvSpPr>
      <dsp:spPr>
        <a:xfrm>
          <a:off x="0" y="337949"/>
          <a:ext cx="7772400" cy="2268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1656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Chunks of lead (from ball and spigot joints)</a:t>
          </a:r>
        </a:p>
        <a:p>
          <a:pPr marL="171450" lvl="1" indent="-171450" algn="l" defTabSz="800100">
            <a:lnSpc>
              <a:spcPct val="90000"/>
            </a:lnSpc>
            <a:spcBef>
              <a:spcPct val="0"/>
            </a:spcBef>
            <a:spcAft>
              <a:spcPct val="15000"/>
            </a:spcAft>
            <a:buChar char="••"/>
          </a:pPr>
          <a:r>
            <a:rPr lang="en-US" sz="1800" b="0" kern="1200" dirty="0"/>
            <a:t>Boards</a:t>
          </a:r>
        </a:p>
        <a:p>
          <a:pPr marL="171450" lvl="1" indent="-171450" algn="l" defTabSz="800100">
            <a:lnSpc>
              <a:spcPct val="90000"/>
            </a:lnSpc>
            <a:spcBef>
              <a:spcPct val="0"/>
            </a:spcBef>
            <a:spcAft>
              <a:spcPct val="15000"/>
            </a:spcAft>
            <a:buChar char="••"/>
          </a:pPr>
          <a:r>
            <a:rPr lang="en-US" sz="1800" b="0" kern="1200" dirty="0"/>
            <a:t>Crowbars</a:t>
          </a:r>
        </a:p>
        <a:p>
          <a:pPr marL="171450" lvl="1" indent="-171450" algn="l" defTabSz="800100">
            <a:lnSpc>
              <a:spcPct val="90000"/>
            </a:lnSpc>
            <a:spcBef>
              <a:spcPct val="0"/>
            </a:spcBef>
            <a:spcAft>
              <a:spcPct val="15000"/>
            </a:spcAft>
            <a:buChar char="••"/>
          </a:pPr>
          <a:r>
            <a:rPr lang="en-US" sz="1800" b="0" kern="1200" dirty="0"/>
            <a:t>Tool handles</a:t>
          </a:r>
        </a:p>
        <a:p>
          <a:pPr marL="171450" lvl="1" indent="-171450" algn="l" defTabSz="800100">
            <a:lnSpc>
              <a:spcPct val="90000"/>
            </a:lnSpc>
            <a:spcBef>
              <a:spcPct val="0"/>
            </a:spcBef>
            <a:spcAft>
              <a:spcPct val="15000"/>
            </a:spcAft>
            <a:buChar char="••"/>
          </a:pPr>
          <a:r>
            <a:rPr lang="en-US" sz="1800" b="0" kern="1200" dirty="0"/>
            <a:t>Stones</a:t>
          </a:r>
        </a:p>
        <a:p>
          <a:pPr marL="171450" lvl="1" indent="-171450" algn="l" defTabSz="800100">
            <a:lnSpc>
              <a:spcPct val="90000"/>
            </a:lnSpc>
            <a:spcBef>
              <a:spcPct val="0"/>
            </a:spcBef>
            <a:spcAft>
              <a:spcPct val="15000"/>
            </a:spcAft>
            <a:buChar char="••"/>
          </a:pPr>
          <a:r>
            <a:rPr lang="en-US" sz="1800" b="0" kern="1200" dirty="0"/>
            <a:t>Other materials </a:t>
          </a:r>
        </a:p>
      </dsp:txBody>
      <dsp:txXfrm>
        <a:off x="0" y="337949"/>
        <a:ext cx="7772400" cy="2268000"/>
      </dsp:txXfrm>
    </dsp:sp>
    <dsp:sp modelId="{54359402-D8EE-4AC3-AC37-4EA998420065}">
      <dsp:nvSpPr>
        <dsp:cNvPr id="0" name=""/>
        <dsp:cNvSpPr/>
      </dsp:nvSpPr>
      <dsp:spPr>
        <a:xfrm>
          <a:off x="388620" y="42749"/>
          <a:ext cx="544068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Foreign matter other than deposits</a:t>
          </a:r>
        </a:p>
      </dsp:txBody>
      <dsp:txXfrm>
        <a:off x="417441" y="71570"/>
        <a:ext cx="5383038" cy="532758"/>
      </dsp:txXfrm>
    </dsp:sp>
    <dsp:sp modelId="{1DCA188D-CC2E-47E1-A44D-EF5D08E24858}">
      <dsp:nvSpPr>
        <dsp:cNvPr id="0" name=""/>
        <dsp:cNvSpPr/>
      </dsp:nvSpPr>
      <dsp:spPr>
        <a:xfrm>
          <a:off x="0" y="3009150"/>
          <a:ext cx="7772400" cy="1291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16560"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Combination of encrustation, sedimentation, partially closed or closed valves, and foreign matter will result in increased friction loss</a:t>
          </a:r>
        </a:p>
      </dsp:txBody>
      <dsp:txXfrm>
        <a:off x="0" y="3009150"/>
        <a:ext cx="7772400" cy="1291500"/>
      </dsp:txXfrm>
    </dsp:sp>
    <dsp:sp modelId="{991487CF-FB2F-4E91-9952-FE71B803A199}">
      <dsp:nvSpPr>
        <dsp:cNvPr id="0" name=""/>
        <dsp:cNvSpPr/>
      </dsp:nvSpPr>
      <dsp:spPr>
        <a:xfrm>
          <a:off x="388620" y="2713950"/>
          <a:ext cx="5440680" cy="5904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b="0" kern="1200" dirty="0"/>
            <a:t>Increased friction loss</a:t>
          </a:r>
        </a:p>
      </dsp:txBody>
      <dsp:txXfrm>
        <a:off x="417441" y="2742771"/>
        <a:ext cx="5383038" cy="532758"/>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3AAC9-C51F-4FC1-9816-B34A1BFC620E}">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 noticed during normal water usage</a:t>
          </a:r>
        </a:p>
      </dsp:txBody>
      <dsp:txXfrm>
        <a:off x="59399" y="218698"/>
        <a:ext cx="7653602" cy="1098002"/>
      </dsp:txXfrm>
    </dsp:sp>
    <dsp:sp modelId="{1EAA4E18-FFD6-46B9-AB76-BF0354F1DB29}">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High-friction loss would reduce the water volume available for fire suppression systems or fire suppression operations</a:t>
          </a:r>
        </a:p>
      </dsp:txBody>
      <dsp:txXfrm>
        <a:off x="59399" y="1622699"/>
        <a:ext cx="7653602" cy="1098002"/>
      </dsp:txXfrm>
    </dsp:sp>
    <dsp:sp modelId="{70BDAA3C-07B2-47C8-850F-594DAECEA732}">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Routine testing can locate partially closed valves before they pose a problem</a:t>
          </a:r>
        </a:p>
      </dsp:txBody>
      <dsp:txXfrm>
        <a:off x="59399" y="3026699"/>
        <a:ext cx="7653602" cy="1098002"/>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3AAC9-C51F-4FC1-9816-B34A1BFC620E}">
      <dsp:nvSpPr>
        <dsp:cNvPr id="0" name=""/>
        <dsp:cNvSpPr/>
      </dsp:nvSpPr>
      <dsp:spPr>
        <a:xfrm>
          <a:off x="0" y="64162"/>
          <a:ext cx="3773151"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a:t>
          </a:r>
          <a:r>
            <a:rPr lang="x-none" sz="1800" b="0" u="none" kern="1200"/>
            <a:t>ire flow chart is a logarithmic scale developed to simplify the process</a:t>
          </a:r>
          <a:endParaRPr lang="en-US" sz="1800" b="0" kern="1200" dirty="0"/>
        </a:p>
      </dsp:txBody>
      <dsp:txXfrm>
        <a:off x="61256" y="125418"/>
        <a:ext cx="3650639" cy="1132313"/>
      </dsp:txXfrm>
    </dsp:sp>
    <dsp:sp modelId="{6BD8F501-ABA6-4CD1-B77A-912FF0CFA5A8}">
      <dsp:nvSpPr>
        <dsp:cNvPr id="0" name=""/>
        <dsp:cNvSpPr/>
      </dsp:nvSpPr>
      <dsp:spPr>
        <a:xfrm>
          <a:off x="0" y="1506187"/>
          <a:ext cx="3773151" cy="12548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Chart is accurate to a reasonable degree if an inspector uses a fine-point pencil or pen when plotting results</a:t>
          </a:r>
        </a:p>
      </dsp:txBody>
      <dsp:txXfrm>
        <a:off x="61256" y="1567443"/>
        <a:ext cx="3650639" cy="1132313"/>
      </dsp:txXfrm>
    </dsp:sp>
    <dsp:sp modelId="{74CC7DA9-4542-4D1A-B9EC-EC552E48E414}">
      <dsp:nvSpPr>
        <dsp:cNvPr id="0" name=""/>
        <dsp:cNvSpPr/>
      </dsp:nvSpPr>
      <dsp:spPr>
        <a:xfrm>
          <a:off x="0" y="2948212"/>
          <a:ext cx="3773151" cy="12548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Can multiply or divide the figures on the vertical and/or horizontal scales by a constant if necessary to fit any situation</a:t>
          </a:r>
        </a:p>
      </dsp:txBody>
      <dsp:txXfrm>
        <a:off x="61256" y="3009468"/>
        <a:ext cx="3650639" cy="1132313"/>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4D742-93C0-4AD8-9738-A4625B3A38F9}">
      <dsp:nvSpPr>
        <dsp:cNvPr id="0" name=""/>
        <dsp:cNvSpPr/>
      </dsp:nvSpPr>
      <dsp:spPr>
        <a:xfrm>
          <a:off x="0" y="11699"/>
          <a:ext cx="2019300" cy="95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u="none" kern="1200" dirty="0"/>
            <a:t>Step 1</a:t>
          </a:r>
          <a:endParaRPr lang="en-US" sz="1800" b="0" kern="1200" dirty="0"/>
        </a:p>
      </dsp:txBody>
      <dsp:txXfrm>
        <a:off x="0" y="11699"/>
        <a:ext cx="2019300" cy="950400"/>
      </dsp:txXfrm>
    </dsp:sp>
    <dsp:sp modelId="{B98EAA2C-6B9A-4823-9527-0AC35035BC5D}">
      <dsp:nvSpPr>
        <dsp:cNvPr id="0" name=""/>
        <dsp:cNvSpPr/>
      </dsp:nvSpPr>
      <dsp:spPr>
        <a:xfrm>
          <a:off x="2019299" y="11699"/>
          <a:ext cx="403860" cy="9504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536D7E-3E2A-4369-A542-C4F580CF9C99}">
      <dsp:nvSpPr>
        <dsp:cNvPr id="0" name=""/>
        <dsp:cNvSpPr/>
      </dsp:nvSpPr>
      <dsp:spPr>
        <a:xfrm>
          <a:off x="2584703" y="11699"/>
          <a:ext cx="5492496" cy="9504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Determine which gpm (L/min) scale to use </a:t>
          </a:r>
          <a:endParaRPr lang="en-US" sz="1800" b="0" kern="1200" dirty="0"/>
        </a:p>
      </dsp:txBody>
      <dsp:txXfrm>
        <a:off x="2584703" y="11699"/>
        <a:ext cx="5492496" cy="950400"/>
      </dsp:txXfrm>
    </dsp:sp>
    <dsp:sp modelId="{5F069D9D-5535-4853-99DE-D2856E2B382A}">
      <dsp:nvSpPr>
        <dsp:cNvPr id="0" name=""/>
        <dsp:cNvSpPr/>
      </dsp:nvSpPr>
      <dsp:spPr>
        <a:xfrm>
          <a:off x="0" y="1134900"/>
          <a:ext cx="2019300" cy="95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a:t>Step 2</a:t>
          </a:r>
        </a:p>
      </dsp:txBody>
      <dsp:txXfrm>
        <a:off x="0" y="1134900"/>
        <a:ext cx="2019300" cy="950400"/>
      </dsp:txXfrm>
    </dsp:sp>
    <dsp:sp modelId="{E502B398-E1B0-4CD1-8538-47EC042AB052}">
      <dsp:nvSpPr>
        <dsp:cNvPr id="0" name=""/>
        <dsp:cNvSpPr/>
      </dsp:nvSpPr>
      <dsp:spPr>
        <a:xfrm>
          <a:off x="2019299" y="1134900"/>
          <a:ext cx="403860" cy="9504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1997E-646A-44D0-B2F2-EE2FE4679E16}">
      <dsp:nvSpPr>
        <dsp:cNvPr id="0" name=""/>
        <dsp:cNvSpPr/>
      </dsp:nvSpPr>
      <dsp:spPr>
        <a:xfrm>
          <a:off x="2584703" y="1134900"/>
          <a:ext cx="5492496" cy="950400"/>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Locate and plot the static pressure on the vertical scale at 0 gpm (0 L/min)</a:t>
          </a:r>
          <a:endParaRPr lang="en-US" sz="1800" b="0" kern="1200" dirty="0"/>
        </a:p>
      </dsp:txBody>
      <dsp:txXfrm>
        <a:off x="2584703" y="1134900"/>
        <a:ext cx="5492496" cy="950400"/>
      </dsp:txXfrm>
    </dsp:sp>
    <dsp:sp modelId="{A0B87861-CF18-4A04-929A-17B234B831D8}">
      <dsp:nvSpPr>
        <dsp:cNvPr id="0" name=""/>
        <dsp:cNvSpPr/>
      </dsp:nvSpPr>
      <dsp:spPr>
        <a:xfrm>
          <a:off x="0" y="2258100"/>
          <a:ext cx="2019300" cy="95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a:t>Step 3</a:t>
          </a:r>
        </a:p>
      </dsp:txBody>
      <dsp:txXfrm>
        <a:off x="0" y="2258100"/>
        <a:ext cx="2019300" cy="950400"/>
      </dsp:txXfrm>
    </dsp:sp>
    <dsp:sp modelId="{CA777B54-1C87-48BD-BFED-B7D6E07B72A6}">
      <dsp:nvSpPr>
        <dsp:cNvPr id="0" name=""/>
        <dsp:cNvSpPr/>
      </dsp:nvSpPr>
      <dsp:spPr>
        <a:xfrm>
          <a:off x="2019299" y="2258100"/>
          <a:ext cx="403860" cy="9504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E6359-53D6-470A-8A55-BB36510C9926}">
      <dsp:nvSpPr>
        <dsp:cNvPr id="0" name=""/>
        <dsp:cNvSpPr/>
      </dsp:nvSpPr>
      <dsp:spPr>
        <a:xfrm>
          <a:off x="2584703" y="2258100"/>
          <a:ext cx="5492496" cy="950400"/>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Locate the total water flow measured during the test on the chart</a:t>
          </a:r>
          <a:endParaRPr lang="en-US" sz="1800" b="0" kern="1200" dirty="0"/>
        </a:p>
      </dsp:txBody>
      <dsp:txXfrm>
        <a:off x="2584703" y="2258100"/>
        <a:ext cx="5492496" cy="950400"/>
      </dsp:txXfrm>
    </dsp:sp>
    <dsp:sp modelId="{7ADC0A91-7A04-4372-BB96-A4963567DC78}">
      <dsp:nvSpPr>
        <dsp:cNvPr id="0" name=""/>
        <dsp:cNvSpPr/>
      </dsp:nvSpPr>
      <dsp:spPr>
        <a:xfrm>
          <a:off x="0" y="3381300"/>
          <a:ext cx="2019300" cy="95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a:t>Step 4</a:t>
          </a:r>
        </a:p>
      </dsp:txBody>
      <dsp:txXfrm>
        <a:off x="0" y="3381300"/>
        <a:ext cx="2019300" cy="950400"/>
      </dsp:txXfrm>
    </dsp:sp>
    <dsp:sp modelId="{C1FF9AC2-06F0-4FDA-91ED-CD0D1F822F37}">
      <dsp:nvSpPr>
        <dsp:cNvPr id="0" name=""/>
        <dsp:cNvSpPr/>
      </dsp:nvSpPr>
      <dsp:spPr>
        <a:xfrm>
          <a:off x="2019299" y="3381300"/>
          <a:ext cx="403860" cy="9504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7E920-DF99-4139-B645-C17B2258C929}">
      <dsp:nvSpPr>
        <dsp:cNvPr id="0" name=""/>
        <dsp:cNvSpPr/>
      </dsp:nvSpPr>
      <dsp:spPr>
        <a:xfrm>
          <a:off x="2584703" y="3381300"/>
          <a:ext cx="5492496" cy="95040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Locate the residual pressure noted during the test on the chart</a:t>
          </a:r>
          <a:endParaRPr lang="en-US" sz="1800" b="0" kern="1200" dirty="0"/>
        </a:p>
      </dsp:txBody>
      <dsp:txXfrm>
        <a:off x="2584703" y="3381300"/>
        <a:ext cx="5492496" cy="950400"/>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4D742-93C0-4AD8-9738-A4625B3A38F9}">
      <dsp:nvSpPr>
        <dsp:cNvPr id="0" name=""/>
        <dsp:cNvSpPr/>
      </dsp:nvSpPr>
      <dsp:spPr>
        <a:xfrm>
          <a:off x="0" y="7200"/>
          <a:ext cx="20193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u="none" kern="1200" dirty="0"/>
            <a:t>Step 5</a:t>
          </a:r>
          <a:endParaRPr lang="en-US" sz="1800" b="0" kern="1200" dirty="0"/>
        </a:p>
      </dsp:txBody>
      <dsp:txXfrm>
        <a:off x="0" y="7200"/>
        <a:ext cx="2019300" cy="1287000"/>
      </dsp:txXfrm>
    </dsp:sp>
    <dsp:sp modelId="{B98EAA2C-6B9A-4823-9527-0AC35035BC5D}">
      <dsp:nvSpPr>
        <dsp:cNvPr id="0" name=""/>
        <dsp:cNvSpPr/>
      </dsp:nvSpPr>
      <dsp:spPr>
        <a:xfrm>
          <a:off x="2019299" y="7200"/>
          <a:ext cx="40386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536D7E-3E2A-4369-A542-C4F580CF9C99}">
      <dsp:nvSpPr>
        <dsp:cNvPr id="0" name=""/>
        <dsp:cNvSpPr/>
      </dsp:nvSpPr>
      <dsp:spPr>
        <a:xfrm>
          <a:off x="2584703" y="7200"/>
          <a:ext cx="5492496" cy="12870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Plot the residual pressure above the total water flow measured</a:t>
          </a:r>
          <a:endParaRPr lang="en-US" sz="1800" b="0" kern="1200" dirty="0"/>
        </a:p>
      </dsp:txBody>
      <dsp:txXfrm>
        <a:off x="2584703" y="7200"/>
        <a:ext cx="5492496" cy="1287000"/>
      </dsp:txXfrm>
    </dsp:sp>
    <dsp:sp modelId="{5F069D9D-5535-4853-99DE-D2856E2B382A}">
      <dsp:nvSpPr>
        <dsp:cNvPr id="0" name=""/>
        <dsp:cNvSpPr/>
      </dsp:nvSpPr>
      <dsp:spPr>
        <a:xfrm>
          <a:off x="0" y="1528200"/>
          <a:ext cx="20193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a:t>Step 6</a:t>
          </a:r>
        </a:p>
      </dsp:txBody>
      <dsp:txXfrm>
        <a:off x="0" y="1528200"/>
        <a:ext cx="2019300" cy="1287000"/>
      </dsp:txXfrm>
    </dsp:sp>
    <dsp:sp modelId="{E502B398-E1B0-4CD1-8538-47EC042AB052}">
      <dsp:nvSpPr>
        <dsp:cNvPr id="0" name=""/>
        <dsp:cNvSpPr/>
      </dsp:nvSpPr>
      <dsp:spPr>
        <a:xfrm>
          <a:off x="2019299" y="1528200"/>
          <a:ext cx="40386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1997E-646A-44D0-B2F2-EE2FE4679E16}">
      <dsp:nvSpPr>
        <dsp:cNvPr id="0" name=""/>
        <dsp:cNvSpPr/>
      </dsp:nvSpPr>
      <dsp:spPr>
        <a:xfrm>
          <a:off x="2584703" y="1528200"/>
          <a:ext cx="5492496" cy="128700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Draw a straight line from the static pressure point through the residual pressure point on the water flow scale</a:t>
          </a:r>
          <a:endParaRPr lang="en-US" sz="1800" b="0" kern="1200" dirty="0"/>
        </a:p>
      </dsp:txBody>
      <dsp:txXfrm>
        <a:off x="2584703" y="1528200"/>
        <a:ext cx="5492496" cy="1287000"/>
      </dsp:txXfrm>
    </dsp:sp>
    <dsp:sp modelId="{A0B87861-CF18-4A04-929A-17B234B831D8}">
      <dsp:nvSpPr>
        <dsp:cNvPr id="0" name=""/>
        <dsp:cNvSpPr/>
      </dsp:nvSpPr>
      <dsp:spPr>
        <a:xfrm>
          <a:off x="0" y="3049200"/>
          <a:ext cx="20193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0" kern="1200" dirty="0"/>
            <a:t>Step 7</a:t>
          </a:r>
        </a:p>
      </dsp:txBody>
      <dsp:txXfrm>
        <a:off x="0" y="3049200"/>
        <a:ext cx="2019300" cy="1287000"/>
      </dsp:txXfrm>
    </dsp:sp>
    <dsp:sp modelId="{CA777B54-1C87-48BD-BFED-B7D6E07B72A6}">
      <dsp:nvSpPr>
        <dsp:cNvPr id="0" name=""/>
        <dsp:cNvSpPr/>
      </dsp:nvSpPr>
      <dsp:spPr>
        <a:xfrm>
          <a:off x="2019299" y="3049200"/>
          <a:ext cx="403860" cy="1287000"/>
        </a:xfrm>
        <a:prstGeom prst="leftBrace">
          <a:avLst>
            <a:gd name="adj1" fmla="val 35000"/>
            <a:gd name="adj2" fmla="val 5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E6359-53D6-470A-8A55-BB36510C9926}">
      <dsp:nvSpPr>
        <dsp:cNvPr id="0" name=""/>
        <dsp:cNvSpPr/>
      </dsp:nvSpPr>
      <dsp:spPr>
        <a:xfrm>
          <a:off x="2584703" y="3049200"/>
          <a:ext cx="5492496" cy="1287000"/>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Read the gpm (L/min) available at 20 psi (140 kPa) and record the figure; this reading represents the total available water</a:t>
          </a:r>
          <a:endParaRPr lang="en-US" sz="1800" b="0" kern="1200" dirty="0"/>
        </a:p>
      </dsp:txBody>
      <dsp:txXfrm>
        <a:off x="2584703" y="3049200"/>
        <a:ext cx="5492496" cy="1287000"/>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45457-E2A5-492E-B561-4D5CB2E7F5F6}">
      <dsp:nvSpPr>
        <dsp:cNvPr id="0" name=""/>
        <dsp:cNvSpPr/>
      </dsp:nvSpPr>
      <dsp:spPr>
        <a:xfrm>
          <a:off x="0" y="562402"/>
          <a:ext cx="7315200" cy="16458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7741" tIns="791464" rIns="567741"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Mathematical Method for Determining Fire Flow</a:t>
          </a:r>
          <a:endParaRPr lang="en-US" sz="2400" b="0" kern="1200" dirty="0"/>
        </a:p>
      </dsp:txBody>
      <dsp:txXfrm>
        <a:off x="0" y="562402"/>
        <a:ext cx="7315200" cy="1645875"/>
      </dsp:txXfrm>
    </dsp:sp>
    <dsp:sp modelId="{54359402-D8EE-4AC3-AC37-4EA998420065}">
      <dsp:nvSpPr>
        <dsp:cNvPr id="0" name=""/>
        <dsp:cNvSpPr/>
      </dsp:nvSpPr>
      <dsp:spPr>
        <a:xfrm>
          <a:off x="365760" y="1522"/>
          <a:ext cx="5120640" cy="1121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3548" tIns="0" rIns="193548" bIns="0" numCol="1" spcCol="1270" anchor="ctr" anchorCtr="0">
          <a:noAutofit/>
        </a:bodyPr>
        <a:lstStyle/>
        <a:p>
          <a:pPr lvl="0" algn="l" defTabSz="1422400">
            <a:lnSpc>
              <a:spcPct val="90000"/>
            </a:lnSpc>
            <a:spcBef>
              <a:spcPct val="0"/>
            </a:spcBef>
            <a:spcAft>
              <a:spcPct val="35000"/>
            </a:spcAft>
          </a:pPr>
          <a:r>
            <a:rPr lang="en-US" sz="3200" b="0" u="none" kern="1200" dirty="0"/>
            <a:t>Example 6 (US)</a:t>
          </a:r>
          <a:endParaRPr lang="en-US" sz="3200" b="0" kern="1200" dirty="0"/>
        </a:p>
      </dsp:txBody>
      <dsp:txXfrm>
        <a:off x="420520" y="56282"/>
        <a:ext cx="5011120" cy="101224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7E2FE-3A70-4C17-9581-FCF3C5CFE90B}">
      <dsp:nvSpPr>
        <dsp:cNvPr id="0" name=""/>
        <dsp:cNvSpPr/>
      </dsp:nvSpPr>
      <dsp:spPr>
        <a:xfrm>
          <a:off x="0" y="485071"/>
          <a:ext cx="7772400" cy="107257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Still important to understand the formulas</a:t>
          </a:r>
        </a:p>
      </dsp:txBody>
      <dsp:txXfrm>
        <a:off x="52359" y="537430"/>
        <a:ext cx="7667682" cy="967861"/>
      </dsp:txXfrm>
    </dsp:sp>
    <dsp:sp modelId="{F60DEC1F-E761-471C-A42D-194395DEF0B5}">
      <dsp:nvSpPr>
        <dsp:cNvPr id="0" name=""/>
        <dsp:cNvSpPr/>
      </dsp:nvSpPr>
      <dsp:spPr>
        <a:xfrm>
          <a:off x="0" y="1635410"/>
          <a:ext cx="7772400" cy="107257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Data is entered from the flow test, and available water supply is automatically determined</a:t>
          </a:r>
        </a:p>
      </dsp:txBody>
      <dsp:txXfrm>
        <a:off x="52359" y="1687769"/>
        <a:ext cx="7667682" cy="967861"/>
      </dsp:txXfrm>
    </dsp:sp>
    <dsp:sp modelId="{6387D841-33E2-4C23-A5C7-3B067CD35BF8}">
      <dsp:nvSpPr>
        <dsp:cNvPr id="0" name=""/>
        <dsp:cNvSpPr/>
      </dsp:nvSpPr>
      <dsp:spPr>
        <a:xfrm>
          <a:off x="0" y="2785749"/>
          <a:ext cx="7772400" cy="107257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Several programs </a:t>
          </a:r>
          <a:r>
            <a:rPr lang="en-US" sz="2700" kern="1200" dirty="0" smtClean="0"/>
            <a:t>available</a:t>
          </a:r>
          <a:endParaRPr lang="en-US" sz="2700" kern="1200" dirty="0"/>
        </a:p>
      </dsp:txBody>
      <dsp:txXfrm>
        <a:off x="52359" y="2838108"/>
        <a:ext cx="7667682" cy="9678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1F903-5964-4A4E-8AF0-1C130216ADEA}">
      <dsp:nvSpPr>
        <dsp:cNvPr id="0" name=""/>
        <dsp:cNvSpPr/>
      </dsp:nvSpPr>
      <dsp:spPr>
        <a:xfrm>
          <a:off x="0" y="178109"/>
          <a:ext cx="7696200" cy="69264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Private water supply distribution systems</a:t>
          </a:r>
        </a:p>
      </dsp:txBody>
      <dsp:txXfrm>
        <a:off x="33812" y="211921"/>
        <a:ext cx="7628576" cy="625016"/>
      </dsp:txXfrm>
    </dsp:sp>
    <dsp:sp modelId="{B990D4E7-7705-4D14-9DAA-B719817F89FA}">
      <dsp:nvSpPr>
        <dsp:cNvPr id="0" name=""/>
        <dsp:cNvSpPr/>
      </dsp:nvSpPr>
      <dsp:spPr>
        <a:xfrm>
          <a:off x="0" y="870749"/>
          <a:ext cx="7696200" cy="352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354"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t>Commonly receive </a:t>
          </a:r>
          <a:r>
            <a:rPr lang="en-US" sz="2900" kern="1200" dirty="0" smtClean="0"/>
            <a:t>water </a:t>
          </a:r>
          <a:r>
            <a:rPr lang="en-US" sz="2900" kern="1200" dirty="0"/>
            <a:t>from a municipal water supply distribution system</a:t>
          </a:r>
        </a:p>
        <a:p>
          <a:pPr marL="285750" lvl="1" indent="-285750" algn="l" defTabSz="1289050">
            <a:lnSpc>
              <a:spcPct val="90000"/>
            </a:lnSpc>
            <a:spcBef>
              <a:spcPct val="0"/>
            </a:spcBef>
            <a:spcAft>
              <a:spcPct val="20000"/>
            </a:spcAft>
            <a:buChar char="••"/>
          </a:pPr>
          <a:r>
            <a:rPr lang="en-US" sz="2900" kern="1200" dirty="0"/>
            <a:t>Separated from the private system by a</a:t>
          </a:r>
          <a:r>
            <a:rPr lang="x-none" sz="2900" kern="1200" dirty="0"/>
            <a:t> water meter and check valve</a:t>
          </a:r>
          <a:r>
            <a:rPr lang="en-US" sz="2900" kern="1200" dirty="0"/>
            <a:t> or a</a:t>
          </a:r>
          <a:r>
            <a:rPr lang="x-none" sz="2900" kern="1200" dirty="0"/>
            <a:t>n</a:t>
          </a:r>
          <a:r>
            <a:rPr lang="en-US" sz="2900" kern="1200" dirty="0"/>
            <a:t> </a:t>
          </a:r>
          <a:r>
            <a:rPr lang="x-none" sz="2900" kern="1200" dirty="0"/>
            <a:t>on-site water supply</a:t>
          </a:r>
          <a:endParaRPr lang="en-US" sz="2900" kern="1200" dirty="0"/>
        </a:p>
        <a:p>
          <a:pPr marL="285750" lvl="1" indent="-285750" algn="l" defTabSz="1289050">
            <a:lnSpc>
              <a:spcPct val="90000"/>
            </a:lnSpc>
            <a:spcBef>
              <a:spcPct val="0"/>
            </a:spcBef>
            <a:spcAft>
              <a:spcPct val="20000"/>
            </a:spcAft>
            <a:buChar char="••"/>
          </a:pPr>
          <a:r>
            <a:rPr lang="en-US" sz="2900" kern="1200" dirty="0"/>
            <a:t>May have its own water supply source independent of the municipal water distribution system</a:t>
          </a:r>
        </a:p>
      </dsp:txBody>
      <dsp:txXfrm>
        <a:off x="0" y="870749"/>
        <a:ext cx="7696200" cy="3523140"/>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5.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0E54486B-51FB-3646-B169-60C45AEB9C59}"/>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69DED24C-7288-E045-B74E-6569EB14F6B7}"/>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66AC2FF5-99F5-7149-8E29-7E6C0C9DD045}"/>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575A0D0B-6B60-FE4D-B236-5BF105A032F6}"/>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7C52BA35-88C3-9948-8DE5-51E3657B3E2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0D1919A-A8E3-0946-9A63-6B2EDB3B2A90}"/>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2D596DD0-AE31-C24D-A376-15BA72933CDC}"/>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128004" name="Rectangle 4">
            <a:extLst>
              <a:ext uri="{FF2B5EF4-FFF2-40B4-BE49-F238E27FC236}">
                <a16:creationId xmlns:a16="http://schemas.microsoft.com/office/drawing/2014/main" id="{D99BF1A9-10E4-CB4B-9D47-3314805C8EA0}"/>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64593A9F-7A1C-8A4D-B2A0-2802F69A7AFF}"/>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7FB590D1-EEBB-7346-8889-9E5B74C6AF17}"/>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1EF4F95B-2D03-5149-A330-6DED2FA643BC}"/>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A831C1BF-BF67-3D4F-9320-891058018E1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1C1BF-BF67-3D4F-9320-891058018E17}" type="slidenum">
              <a:rPr lang="en-US" altLang="en-US" smtClean="0"/>
              <a:pPr/>
              <a:t>96</a:t>
            </a:fld>
            <a:endParaRPr lang="en-US" altLang="en-US"/>
          </a:p>
        </p:txBody>
      </p:sp>
    </p:spTree>
    <p:extLst>
      <p:ext uri="{BB962C8B-B14F-4D97-AF65-F5344CB8AC3E}">
        <p14:creationId xmlns:p14="http://schemas.microsoft.com/office/powerpoint/2010/main" val="268005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33FE0C0F-468C-C14D-B889-E8DDBE9F7FC6}"/>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DED0757D-FAB9-D24F-B700-5A4E98AD351A}"/>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158E07F8-6D63-A04A-86EB-707F32CE46A1}"/>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503A8BF2-0196-4A45-857B-CB905F507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546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51738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0214201E-6A2C-904F-A828-57CC19950592}"/>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B79E9E0B-C123-6C42-B843-F9B2CE408D97}" type="slidenum">
              <a:rPr lang="en-US" altLang="en-US"/>
              <a:pPr/>
              <a:t>‹#›</a:t>
            </a:fld>
            <a:endParaRPr lang="en-US" altLang="en-US"/>
          </a:p>
        </p:txBody>
      </p:sp>
    </p:spTree>
    <p:extLst>
      <p:ext uri="{BB962C8B-B14F-4D97-AF65-F5344CB8AC3E}">
        <p14:creationId xmlns:p14="http://schemas.microsoft.com/office/powerpoint/2010/main" val="105571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2F594801-9F9D-F042-8DC7-914E2A3E0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29159F1F-7448-F74F-8037-8A3647AAEDF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D2D46A5-43A8-2D47-990B-687800A8A8CD}" type="slidenum">
              <a:rPr lang="en-US" altLang="en-US"/>
              <a:pPr/>
              <a:t>‹#›</a:t>
            </a:fld>
            <a:endParaRPr lang="en-US" altLang="en-US"/>
          </a:p>
          <a:p>
            <a:endParaRPr lang="en-US" altLang="en-US"/>
          </a:p>
        </p:txBody>
      </p:sp>
    </p:spTree>
    <p:extLst>
      <p:ext uri="{BB962C8B-B14F-4D97-AF65-F5344CB8AC3E}">
        <p14:creationId xmlns:p14="http://schemas.microsoft.com/office/powerpoint/2010/main" val="328721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C9602238-750C-8842-AD85-FA875DCCD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936AD33B-47FC-FF4A-A8E4-415D6D6F7AC0}"/>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8D6017D8-C176-1D4D-9908-3AFA3D80EB5B}" type="slidenum">
              <a:rPr lang="en-US" altLang="en-US"/>
              <a:pPr/>
              <a:t>‹#›</a:t>
            </a:fld>
            <a:endParaRPr lang="en-US" altLang="en-US"/>
          </a:p>
        </p:txBody>
      </p:sp>
    </p:spTree>
    <p:extLst>
      <p:ext uri="{BB962C8B-B14F-4D97-AF65-F5344CB8AC3E}">
        <p14:creationId xmlns:p14="http://schemas.microsoft.com/office/powerpoint/2010/main" val="39911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F6CB81A7-2622-F14B-9507-29EFC1FE807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DD9B6170-A44F-E842-B4EE-6EDF7CA36A66}" type="slidenum">
              <a:rPr lang="en-US" altLang="en-US"/>
              <a:pPr/>
              <a:t>‹#›</a:t>
            </a:fld>
            <a:endParaRPr lang="en-US" altLang="en-US"/>
          </a:p>
        </p:txBody>
      </p:sp>
    </p:spTree>
    <p:extLst>
      <p:ext uri="{BB962C8B-B14F-4D97-AF65-F5344CB8AC3E}">
        <p14:creationId xmlns:p14="http://schemas.microsoft.com/office/powerpoint/2010/main" val="2193039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8CA9750-279F-C743-90C9-29E6085584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48BEADA7-35BD-B64C-A5C5-452E70491972}"/>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1F1A571B-9B9A-A14C-8A46-07FD5E29C4FD}"/>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7.xml"/><Relationship Id="rId7" Type="http://schemas.openxmlformats.org/officeDocument/2006/relationships/image" Target="../media/image37.jpeg"/><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3.xml"/><Relationship Id="rId7" Type="http://schemas.openxmlformats.org/officeDocument/2006/relationships/image" Target="../media/image39.jpe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8.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0.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3.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4.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17.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18.jpe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19.jpe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25.jpe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54.xml"/><Relationship Id="rId7" Type="http://schemas.openxmlformats.org/officeDocument/2006/relationships/image" Target="../media/image26.jpe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29.jpeg"/><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84.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image" Target="../media/image32.jpeg"/><Relationship Id="rId7" Type="http://schemas.openxmlformats.org/officeDocument/2006/relationships/diagramColors" Target="../diagrams/colors66.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35.jpe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36.jpe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D5EA0D10-7458-3947-87F3-7DD2AE82AFD9}"/>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a:latin typeface="Tahoma" panose="020B0604030504040204" pitchFamily="34" charset="0"/>
              </a:rPr>
              <a:t>Fire Inspection and</a:t>
            </a:r>
            <a:br>
              <a:rPr lang="en-US" altLang="en-US" sz="3600" i="1">
                <a:latin typeface="Tahoma" panose="020B0604030504040204" pitchFamily="34" charset="0"/>
              </a:rPr>
            </a:br>
            <a:r>
              <a:rPr lang="en-US" altLang="en-US" sz="3600" i="1">
                <a:latin typeface="Tahoma" panose="020B0604030504040204" pitchFamily="34" charset="0"/>
              </a:rPr>
              <a:t>Code Enforcement</a:t>
            </a:r>
          </a:p>
          <a:p>
            <a:pPr algn="ctr" eaLnBrk="1" hangingPunct="1">
              <a:buClr>
                <a:srgbClr val="A50021"/>
              </a:buClr>
              <a:buFontTx/>
              <a:buNone/>
            </a:pPr>
            <a:r>
              <a:rPr lang="en-US" altLang="en-US" sz="3600" i="1">
                <a:latin typeface="Tahoma" panose="020B0604030504040204" pitchFamily="34" charset="0"/>
              </a:rPr>
              <a:t>8th Edition</a:t>
            </a:r>
            <a:br>
              <a:rPr lang="en-US" altLang="en-US" sz="3600" i="1">
                <a:latin typeface="Tahoma" panose="020B0604030504040204" pitchFamily="34" charset="0"/>
              </a:rPr>
            </a:br>
            <a:r>
              <a:rPr lang="en-US" altLang="en-US" sz="2400" i="1">
                <a:latin typeface="Tahoma" panose="020B0604030504040204" pitchFamily="34" charset="0"/>
              </a:rPr>
              <a:t>Inspector I</a:t>
            </a:r>
          </a:p>
          <a:p>
            <a:pPr algn="ctr" eaLnBrk="1" hangingPunct="1">
              <a:buClr>
                <a:srgbClr val="A50021"/>
              </a:buClr>
              <a:buFontTx/>
              <a:buNone/>
            </a:pPr>
            <a:endParaRPr lang="en-US" altLang="en-US" sz="3600" i="1">
              <a:latin typeface="Tahoma" panose="020B0604030504040204" pitchFamily="34" charset="0"/>
            </a:endParaRPr>
          </a:p>
          <a:p>
            <a:pPr eaLnBrk="1" hangingPunct="1">
              <a:buClr>
                <a:srgbClr val="A50021"/>
              </a:buClr>
            </a:pPr>
            <a:endParaRPr lang="en-US" altLang="en-US">
              <a:latin typeface="Tahoma" panose="020B0604030504040204" pitchFamily="34" charset="0"/>
            </a:endParaRPr>
          </a:p>
          <a:p>
            <a:pPr eaLnBrk="1" hangingPunct="1">
              <a:buClr>
                <a:srgbClr val="A50021"/>
              </a:buClr>
            </a:pPr>
            <a:endParaRPr lang="en-US" altLang="en-US">
              <a:latin typeface="Tahoma" panose="020B0604030504040204" pitchFamily="34" charset="0"/>
            </a:endParaRPr>
          </a:p>
        </p:txBody>
      </p:sp>
      <p:sp>
        <p:nvSpPr>
          <p:cNvPr id="7171" name="Rectangle 1030">
            <a:extLst>
              <a:ext uri="{FF2B5EF4-FFF2-40B4-BE49-F238E27FC236}">
                <a16:creationId xmlns:a16="http://schemas.microsoft.com/office/drawing/2014/main" id="{A61B6901-3E54-BB4D-8474-26658B78CB05}"/>
              </a:ext>
            </a:extLst>
          </p:cNvPr>
          <p:cNvSpPr>
            <a:spLocks noChangeArrowheads="1"/>
          </p:cNvSpPr>
          <p:nvPr/>
        </p:nvSpPr>
        <p:spPr bwMode="auto">
          <a:xfrm>
            <a:off x="762000" y="4000500"/>
            <a:ext cx="78486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dirty="0">
                <a:latin typeface="Tahoma" panose="020B0604030504040204" pitchFamily="34" charset="0"/>
              </a:rPr>
              <a:t>Chapter 11 — Water Supply Distribution Systems</a:t>
            </a:r>
          </a:p>
          <a:p>
            <a:pPr algn="ctr" eaLnBrk="1" hangingPunct="1">
              <a:buFontTx/>
              <a:buNone/>
            </a:pPr>
            <a:endParaRPr lang="en-US" altLang="en-US" sz="1200" i="1"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4D5C3-5573-CD48-BED0-B0227DE765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FA469279-8850-6548-B546-FD28CB40CA33}"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C9F46796-312A-3D4C-85F9-2D89A068E6B0}"/>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basics of water supply sources.</a:t>
            </a:r>
          </a:p>
        </p:txBody>
      </p:sp>
      <p:graphicFrame>
        <p:nvGraphicFramePr>
          <p:cNvPr id="8" name="Content Placeholder 7" descr="Originates at the source&#10;Moves to treatment or processing facility&#10;Distribution system for use&#10;">
            <a:extLst>
              <a:ext uri="{FF2B5EF4-FFF2-40B4-BE49-F238E27FC236}">
                <a16:creationId xmlns:a16="http://schemas.microsoft.com/office/drawing/2014/main" id="{8C357921-6B34-4849-843E-B39021684568}"/>
              </a:ext>
            </a:extLst>
          </p:cNvPr>
          <p:cNvGraphicFramePr>
            <a:graphicFrameLocks noGrp="1"/>
          </p:cNvGraphicFramePr>
          <p:nvPr>
            <p:ph idx="1"/>
            <p:extLst>
              <p:ext uri="{D42A27DB-BD31-4B8C-83A1-F6EECF244321}">
                <p14:modId xmlns:p14="http://schemas.microsoft.com/office/powerpoint/2010/main" val="165750689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descr="Water&#10;">
            <a:extLst>
              <a:ext uri="{FF2B5EF4-FFF2-40B4-BE49-F238E27FC236}">
                <a16:creationId xmlns:a16="http://schemas.microsoft.com/office/drawing/2014/main" id="{E82F17B4-FBA0-424C-98AE-38DCF98229EF}"/>
              </a:ext>
            </a:extLst>
          </p:cNvPr>
          <p:cNvGraphicFramePr/>
          <p:nvPr>
            <p:extLst>
              <p:ext uri="{D42A27DB-BD31-4B8C-83A1-F6EECF244321}">
                <p14:modId xmlns:p14="http://schemas.microsoft.com/office/powerpoint/2010/main" val="53099306"/>
              </p:ext>
            </p:extLst>
          </p:nvPr>
        </p:nvGraphicFramePr>
        <p:xfrm>
          <a:off x="685800" y="1981200"/>
          <a:ext cx="4419600" cy="99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390" name="Text Box 7">
            <a:extLst>
              <a:ext uri="{FF2B5EF4-FFF2-40B4-BE49-F238E27FC236}">
                <a16:creationId xmlns:a16="http://schemas.microsoft.com/office/drawing/2014/main" id="{F5F46979-EF8C-1041-868F-B083236840C2}"/>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0AA2E9-D055-364C-8081-223256CE7A6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F9CAF8F5-23EE-6844-9B9C-3B678AD75850}"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p:txBody>
      </p:sp>
      <p:sp>
        <p:nvSpPr>
          <p:cNvPr id="108546" name="Title 2">
            <a:extLst>
              <a:ext uri="{FF2B5EF4-FFF2-40B4-BE49-F238E27FC236}">
                <a16:creationId xmlns:a16="http://schemas.microsoft.com/office/drawing/2014/main" id="{5CD92849-AC89-EC4B-BEF4-A34DDA07FFD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Reduced water flow may be a result of encrustations.</a:t>
            </a:r>
          </a:p>
        </p:txBody>
      </p:sp>
      <p:graphicFrame>
        <p:nvGraphicFramePr>
          <p:cNvPr id="5" name="Diagram 4" descr="Definition&#10; Growths, crusts, tubercular lump corrosion, or rust on the inside walls of water mains&#10;Location&#10; Around the inside wall of a water main&#10; Eventually narrows the actual diameter of the pipe to a point where its capacity is greatly impaired&#10;">
            <a:extLst>
              <a:ext uri="{FF2B5EF4-FFF2-40B4-BE49-F238E27FC236}">
                <a16:creationId xmlns:a16="http://schemas.microsoft.com/office/drawing/2014/main" id="{EA6FAF0F-AC93-2548-BB8B-ABAB114785A1}"/>
              </a:ext>
            </a:extLst>
          </p:cNvPr>
          <p:cNvGraphicFramePr/>
          <p:nvPr>
            <p:extLst>
              <p:ext uri="{D42A27DB-BD31-4B8C-83A1-F6EECF244321}">
                <p14:modId xmlns:p14="http://schemas.microsoft.com/office/powerpoint/2010/main" val="1373247546"/>
              </p:ext>
            </p:extLst>
          </p:nvPr>
        </p:nvGraphicFramePr>
        <p:xfrm>
          <a:off x="4038600" y="1397000"/>
          <a:ext cx="48006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8548" name="Content Placeholder 2" descr="encrustations on the inside of a pipe">
            <a:extLst>
              <a:ext uri="{FF2B5EF4-FFF2-40B4-BE49-F238E27FC236}">
                <a16:creationId xmlns:a16="http://schemas.microsoft.com/office/drawing/2014/main" id="{839DF3AC-2ACC-AE40-BC97-7671C8DF9A6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600200"/>
            <a:ext cx="3733800" cy="4910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 Box 7">
            <a:extLst>
              <a:ext uri="{FF2B5EF4-FFF2-40B4-BE49-F238E27FC236}">
                <a16:creationId xmlns:a16="http://schemas.microsoft.com/office/drawing/2014/main" id="{DF688C79-7F00-B040-935B-223A6F7E1283}"/>
              </a:ext>
            </a:extLst>
          </p:cNvPr>
          <p:cNvSpPr txBox="1">
            <a:spLocks noChangeArrowheads="1"/>
          </p:cNvSpPr>
          <p:nvPr/>
        </p:nvSpPr>
        <p:spPr bwMode="auto">
          <a:xfrm>
            <a:off x="5802923" y="632698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2354D4-5B90-7C43-8E35-B8614D9549F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DC35F61B-B93B-5749-93EA-9B1182F8F002}"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0" name="Title 2">
            <a:extLst>
              <a:ext uri="{FF2B5EF4-FFF2-40B4-BE49-F238E27FC236}">
                <a16:creationId xmlns:a16="http://schemas.microsoft.com/office/drawing/2014/main" id="{D98028C0-D6D8-9548-AE1D-D4FB065C1D00}"/>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Reduced water flow may be a result of encrustations.</a:t>
            </a:r>
          </a:p>
        </p:txBody>
      </p:sp>
      <p:pic>
        <p:nvPicPr>
          <p:cNvPr id="109572" name="Content Placeholder 2" descr="comparison of pipe with encrustations versus pipe without encrustations on the inside">
            <a:extLst>
              <a:ext uri="{FF2B5EF4-FFF2-40B4-BE49-F238E27FC236}">
                <a16:creationId xmlns:a16="http://schemas.microsoft.com/office/drawing/2014/main" id="{1DE8F8E8-B83C-2F40-B98C-BBE8666D7B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486400" cy="365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Causes&#10; Chemicals in the water&#10; Biological or organism growth&#10; Biodegradation of water agents and pipe materials&#10; Progressive growth of rust deposits of iron pipes &#10; Accumulation of various salts due to oxidation&#10; Biological reactions produced by organisms present in most water supplies&#10;">
            <a:extLst>
              <a:ext uri="{FF2B5EF4-FFF2-40B4-BE49-F238E27FC236}">
                <a16:creationId xmlns:a16="http://schemas.microsoft.com/office/drawing/2014/main" id="{408DCD94-6AEA-0B41-B5D3-16E37E9EB6D0}"/>
              </a:ext>
            </a:extLst>
          </p:cNvPr>
          <p:cNvGraphicFramePr/>
          <p:nvPr>
            <p:extLst>
              <p:ext uri="{D42A27DB-BD31-4B8C-83A1-F6EECF244321}">
                <p14:modId xmlns:p14="http://schemas.microsoft.com/office/powerpoint/2010/main" val="2429963178"/>
              </p:ext>
            </p:extLst>
          </p:nvPr>
        </p:nvGraphicFramePr>
        <p:xfrm>
          <a:off x="4724400" y="2133600"/>
          <a:ext cx="4114800" cy="3824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07B7B-E8F4-884D-8C34-CC46C1ECCB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7976B792-094C-F842-985E-122676525C68}"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074672D9-0F69-1D44-AD58-F930A90276D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Reduced water flow may be a result of sedimentation deposits.</a:t>
            </a:r>
          </a:p>
        </p:txBody>
      </p:sp>
      <p:graphicFrame>
        <p:nvGraphicFramePr>
          <p:cNvPr id="6" name="Content Placeholder 5" descr="Sedimentary decay (mud, clay, or leaves)&#10;Foreign matter other than sediment (stones, tools, wood, or lead)&#10;Dead organisms&#10;Decayed vegetation found chiefly in the bottom of a water main&#10;Especially common in large, low-velocity portions of a system; dead-end idle flow parts of a system &#10;">
            <a:extLst>
              <a:ext uri="{FF2B5EF4-FFF2-40B4-BE49-F238E27FC236}">
                <a16:creationId xmlns:a16="http://schemas.microsoft.com/office/drawing/2014/main" id="{68FBA93D-3C43-4C4C-9082-694AC609B081}"/>
              </a:ext>
            </a:extLst>
          </p:cNvPr>
          <p:cNvGraphicFramePr>
            <a:graphicFrameLocks noGrp="1"/>
          </p:cNvGraphicFramePr>
          <p:nvPr>
            <p:ph idx="1"/>
            <p:extLst>
              <p:ext uri="{D42A27DB-BD31-4B8C-83A1-F6EECF244321}">
                <p14:modId xmlns:p14="http://schemas.microsoft.com/office/powerpoint/2010/main" val="393271212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5E1117-3503-7F46-9D7C-9CDE375E710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1E3B316-73E8-FB4D-9763-2A2C550AAC20}"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p:txBody>
      </p:sp>
      <p:sp>
        <p:nvSpPr>
          <p:cNvPr id="111618" name="Title 2">
            <a:extLst>
              <a:ext uri="{FF2B5EF4-FFF2-40B4-BE49-F238E27FC236}">
                <a16:creationId xmlns:a16="http://schemas.microsoft.com/office/drawing/2014/main" id="{DFB8993C-3AD0-A147-B24A-80EF19C5E2A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Reduced water flow may be a result of malfunctioning components.</a:t>
            </a:r>
          </a:p>
        </p:txBody>
      </p:sp>
      <p:graphicFrame>
        <p:nvGraphicFramePr>
          <p:cNvPr id="6" name="Content Placeholder 5" descr="Valves&#10; Closed or partially closed&#10;Pipes&#10; Leaking or broken pipe section or mains&#10;Pumps&#10; Worn or damaged impellers or pressure adjustments set too low for the demand of the system&#10;">
            <a:extLst>
              <a:ext uri="{FF2B5EF4-FFF2-40B4-BE49-F238E27FC236}">
                <a16:creationId xmlns:a16="http://schemas.microsoft.com/office/drawing/2014/main" id="{62B96EEC-CEA9-8143-801C-36D3E91F3D8F}"/>
              </a:ext>
            </a:extLst>
          </p:cNvPr>
          <p:cNvGraphicFramePr>
            <a:graphicFrameLocks noGrp="1"/>
          </p:cNvGraphicFramePr>
          <p:nvPr>
            <p:ph idx="1"/>
            <p:extLst>
              <p:ext uri="{D42A27DB-BD31-4B8C-83A1-F6EECF244321}">
                <p14:modId xmlns:p14="http://schemas.microsoft.com/office/powerpoint/2010/main" val="910104074"/>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2BA1B-FC2B-3946-B543-F0AFC89907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F659247-4EAB-3B42-BD23-8E92151EFDD7}"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p:txBody>
      </p:sp>
      <p:sp>
        <p:nvSpPr>
          <p:cNvPr id="112642" name="Title 2">
            <a:extLst>
              <a:ext uri="{FF2B5EF4-FFF2-40B4-BE49-F238E27FC236}">
                <a16:creationId xmlns:a16="http://schemas.microsoft.com/office/drawing/2014/main" id="{255B40C7-B7A4-3F40-A5EA-3744BA0027F1}"/>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Reduced water flow may be a result of foreign matter and increased friction loss.</a:t>
            </a:r>
          </a:p>
        </p:txBody>
      </p:sp>
      <p:graphicFrame>
        <p:nvGraphicFramePr>
          <p:cNvPr id="6" name="Content Placeholder 5" descr="Foreign matter other than deposits&#10; Chunks of lead (from ball and spigot joints)&#10; Boards&#10; Crowbars&#10; Tool handles&#10; Stones&#10; Other materials &#10;Increased friction loss&#10; Combination of encrustation, sedimentation, partially closed or closed valves, and foreign matter will result in increased friction loss&#10;">
            <a:extLst>
              <a:ext uri="{FF2B5EF4-FFF2-40B4-BE49-F238E27FC236}">
                <a16:creationId xmlns:a16="http://schemas.microsoft.com/office/drawing/2014/main" id="{9DCCE6AF-79C1-2143-95A2-E610A6BDA460}"/>
              </a:ext>
            </a:extLst>
          </p:cNvPr>
          <p:cNvGraphicFramePr>
            <a:graphicFrameLocks noGrp="1"/>
          </p:cNvGraphicFramePr>
          <p:nvPr>
            <p:ph idx="1"/>
            <p:extLst>
              <p:ext uri="{D42A27DB-BD31-4B8C-83A1-F6EECF244321}">
                <p14:modId xmlns:p14="http://schemas.microsoft.com/office/powerpoint/2010/main" val="584700363"/>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5DDA8-69A2-CC44-B3EF-BE2DDA5DD1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882EA85-45D4-7C44-8958-27C0AD8B97DD}"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6" name="Title 2">
            <a:extLst>
              <a:ext uri="{FF2B5EF4-FFF2-40B4-BE49-F238E27FC236}">
                <a16:creationId xmlns:a16="http://schemas.microsoft.com/office/drawing/2014/main" id="{F4B73C9A-24B5-7745-AD67-CD96558C36D5}"/>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should be aware of the consequences of stuck or partially closed valves.</a:t>
            </a:r>
          </a:p>
        </p:txBody>
      </p:sp>
      <p:graphicFrame>
        <p:nvGraphicFramePr>
          <p:cNvPr id="6" name="Content Placeholder 5" descr="Not noticed during normal water usage&#10;High-friction loss would reduce the water volume available for fire suppression systems or fire suppression operations&#10;Routine testing can locate partially closed valves before they pose a problem&#10;">
            <a:extLst>
              <a:ext uri="{FF2B5EF4-FFF2-40B4-BE49-F238E27FC236}">
                <a16:creationId xmlns:a16="http://schemas.microsoft.com/office/drawing/2014/main" id="{EC1FDB97-41FD-0C49-B68B-2ECBE8837D64}"/>
              </a:ext>
            </a:extLst>
          </p:cNvPr>
          <p:cNvGraphicFramePr>
            <a:graphicFrameLocks noGrp="1"/>
          </p:cNvGraphicFramePr>
          <p:nvPr>
            <p:ph idx="1"/>
            <p:extLst>
              <p:ext uri="{D42A27DB-BD31-4B8C-83A1-F6EECF244321}">
                <p14:modId xmlns:p14="http://schemas.microsoft.com/office/powerpoint/2010/main" val="143460755"/>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2950EF-C26F-324D-A360-FCC216FA92B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BE144108-A364-4645-8883-195A7100A02D}"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4690" name="Title 1">
            <a:extLst>
              <a:ext uri="{FF2B5EF4-FFF2-40B4-BE49-F238E27FC236}">
                <a16:creationId xmlns:a16="http://schemas.microsoft.com/office/drawing/2014/main" id="{E9493254-B8C2-E646-A219-87D8910D771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4691" name="Text Placeholder 2">
            <a:extLst>
              <a:ext uri="{FF2B5EF4-FFF2-40B4-BE49-F238E27FC236}">
                <a16:creationId xmlns:a16="http://schemas.microsoft.com/office/drawing/2014/main" id="{40624213-C3EF-0848-B049-E09019BFB13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obstructions an inspector may encounter when conducting water flow tests?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C78BF-3C97-E54E-8564-1DC2B2BCD9D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7B9260B-EB84-AA40-A045-CAACED5C98DC}"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p:txBody>
      </p:sp>
      <p:sp>
        <p:nvSpPr>
          <p:cNvPr id="115715" name="Title 2">
            <a:extLst>
              <a:ext uri="{FF2B5EF4-FFF2-40B4-BE49-F238E27FC236}">
                <a16:creationId xmlns:a16="http://schemas.microsoft.com/office/drawing/2014/main" id="{B52850B2-81DA-6B4A-9128-B3974EEDCD3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Graphical analysis is one way to compute fire flow test results.</a:t>
            </a:r>
          </a:p>
        </p:txBody>
      </p:sp>
      <p:graphicFrame>
        <p:nvGraphicFramePr>
          <p:cNvPr id="6" name="Content Placeholder 5" descr="Fire flow chart is a logarithmic scale developed to simplify the process&#10;Chart is accurate to a reasonable degree if an inspector uses a fine-point pencil or pen when plotting results&#10;Can multiply or divide the figures on the vertical and/or horizontal scales by a constant if necessary to fit any situation&#10;">
            <a:extLst>
              <a:ext uri="{FF2B5EF4-FFF2-40B4-BE49-F238E27FC236}">
                <a16:creationId xmlns:a16="http://schemas.microsoft.com/office/drawing/2014/main" id="{6B6C65C5-7C1A-5B46-97F8-65A2B9696E61}"/>
              </a:ext>
            </a:extLst>
          </p:cNvPr>
          <p:cNvGraphicFramePr>
            <a:graphicFrameLocks noGrp="1"/>
          </p:cNvGraphicFramePr>
          <p:nvPr>
            <p:ph idx="1"/>
            <p:extLst>
              <p:ext uri="{D42A27DB-BD31-4B8C-83A1-F6EECF244321}">
                <p14:modId xmlns:p14="http://schemas.microsoft.com/office/powerpoint/2010/main" val="1191059450"/>
              </p:ext>
            </p:extLst>
          </p:nvPr>
        </p:nvGraphicFramePr>
        <p:xfrm>
          <a:off x="5066049" y="1676400"/>
          <a:ext cx="3773151"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5714" name="Picture 1" descr="example of a universal water flow test summary sheet, see instructor for more information">
            <a:extLst>
              <a:ext uri="{FF2B5EF4-FFF2-40B4-BE49-F238E27FC236}">
                <a16:creationId xmlns:a16="http://schemas.microsoft.com/office/drawing/2014/main" id="{8D28928D-3D66-C24A-A390-230EAE8B1C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950243"/>
            <a:ext cx="4837449"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28BE57-EB3E-4047-B7B0-C0EF53DB710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7887B00-98C7-794D-A7E6-876C43A9D150}"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8" name="Title 2">
            <a:extLst>
              <a:ext uri="{FF2B5EF4-FFF2-40B4-BE49-F238E27FC236}">
                <a16:creationId xmlns:a16="http://schemas.microsoft.com/office/drawing/2014/main" id="{8707972A-0BDC-374C-8006-55927E4FF6F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procedure for conducting a graphical analysis.</a:t>
            </a:r>
          </a:p>
        </p:txBody>
      </p:sp>
      <p:graphicFrame>
        <p:nvGraphicFramePr>
          <p:cNvPr id="6" name="Content Placeholder 5" descr="Step 1&#10; Determine which gpm (L/min) scale to use &#10;Step 2&#10; Locate and plot the static pressure on the vertical scale at 0 gpm (0 L/min)&#10;Step 3&#10; Locate the total water flow measured during the test on the chart&#10;Step 4&#10; Locate the residual pressure noted during the test on the chart&#10;">
            <a:extLst>
              <a:ext uri="{FF2B5EF4-FFF2-40B4-BE49-F238E27FC236}">
                <a16:creationId xmlns:a16="http://schemas.microsoft.com/office/drawing/2014/main" id="{24C0672D-280D-8F45-B9E6-EAA9DC6D67DE}"/>
              </a:ext>
            </a:extLst>
          </p:cNvPr>
          <p:cNvGraphicFramePr>
            <a:graphicFrameLocks noGrp="1"/>
          </p:cNvGraphicFramePr>
          <p:nvPr>
            <p:ph idx="1"/>
            <p:extLst>
              <p:ext uri="{D42A27DB-BD31-4B8C-83A1-F6EECF244321}">
                <p14:modId xmlns:p14="http://schemas.microsoft.com/office/powerpoint/2010/main" val="1722320016"/>
              </p:ext>
            </p:extLst>
          </p:nvPr>
        </p:nvGraphicFramePr>
        <p:xfrm>
          <a:off x="-76200" y="1600200"/>
          <a:ext cx="807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6741" name="Text Box 7">
            <a:extLst>
              <a:ext uri="{FF2B5EF4-FFF2-40B4-BE49-F238E27FC236}">
                <a16:creationId xmlns:a16="http://schemas.microsoft.com/office/drawing/2014/main" id="{39E34283-B9AC-6E46-A3DA-090183F86DA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2ADB4D-3353-4741-9F28-7D5F63BE43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CABE058-FBFB-0B4E-B4E6-A4E55150F620}"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2" name="Title 2">
            <a:extLst>
              <a:ext uri="{FF2B5EF4-FFF2-40B4-BE49-F238E27FC236}">
                <a16:creationId xmlns:a16="http://schemas.microsoft.com/office/drawing/2014/main" id="{8CE5E401-21D6-D541-906B-24A9ACDCC8A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procedure for conducting a graphical analysis.</a:t>
            </a:r>
          </a:p>
        </p:txBody>
      </p:sp>
      <p:graphicFrame>
        <p:nvGraphicFramePr>
          <p:cNvPr id="6" name="Content Placeholder 5" descr="Step 5&#10; Plot the residual pressure above the total water flow measured&#10;Step 6&#10; Draw a straight line from the static pressure point through the residual pressure point on the water flow scale&#10;Step 7&#10; Read the gpm (L/min) available at 20 psi (140 kPa) and record the figure; this reading represents the total available water&#10;">
            <a:extLst>
              <a:ext uri="{FF2B5EF4-FFF2-40B4-BE49-F238E27FC236}">
                <a16:creationId xmlns:a16="http://schemas.microsoft.com/office/drawing/2014/main" id="{8BA0EC5D-551D-0846-A459-F92029524B8E}"/>
              </a:ext>
            </a:extLst>
          </p:cNvPr>
          <p:cNvGraphicFramePr>
            <a:graphicFrameLocks noGrp="1"/>
          </p:cNvGraphicFramePr>
          <p:nvPr>
            <p:ph idx="1"/>
            <p:extLst>
              <p:ext uri="{D42A27DB-BD31-4B8C-83A1-F6EECF244321}">
                <p14:modId xmlns:p14="http://schemas.microsoft.com/office/powerpoint/2010/main" val="1607427503"/>
              </p:ext>
            </p:extLst>
          </p:nvPr>
        </p:nvGraphicFramePr>
        <p:xfrm>
          <a:off x="-76200" y="1600200"/>
          <a:ext cx="807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7765" name="Text Box 7">
            <a:extLst>
              <a:ext uri="{FF2B5EF4-FFF2-40B4-BE49-F238E27FC236}">
                <a16:creationId xmlns:a16="http://schemas.microsoft.com/office/drawing/2014/main" id="{3A805E74-9CA1-CF4F-8A03-F4D5AAD8BA7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148439-5A43-4B48-AC93-283BA4455AF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E44F7EE-7CDB-0D4D-925D-7E6A6884BC67}"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2">
            <a:extLst>
              <a:ext uri="{FF2B5EF4-FFF2-40B4-BE49-F238E27FC236}">
                <a16:creationId xmlns:a16="http://schemas.microsoft.com/office/drawing/2014/main" id="{2020BAFD-CC91-934C-B3A1-7CD29EA856D1}"/>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basics of water supply sources.</a:t>
            </a:r>
          </a:p>
        </p:txBody>
      </p:sp>
      <p:graphicFrame>
        <p:nvGraphicFramePr>
          <p:cNvPr id="3" name="Content Placeholder 2" descr="Point of use&#10; Individual residence&#10; Commercial property&#10; Private water supply&#10; Public fire hydrant&#10;Water sources&#10; Reservoirs (impounded water)&#10; Suction tanks&#10; Pressure tanks&#10; Gravity tanks&#10; May be independent of public systems&#10;">
            <a:extLst>
              <a:ext uri="{FF2B5EF4-FFF2-40B4-BE49-F238E27FC236}">
                <a16:creationId xmlns:a16="http://schemas.microsoft.com/office/drawing/2014/main" id="{9E5138EE-2E47-EC4E-A7FD-AF6E1D335A7D}"/>
              </a:ext>
            </a:extLst>
          </p:cNvPr>
          <p:cNvGraphicFramePr>
            <a:graphicFrameLocks noGrp="1"/>
          </p:cNvGraphicFramePr>
          <p:nvPr>
            <p:ph idx="1"/>
            <p:extLst>
              <p:ext uri="{D42A27DB-BD31-4B8C-83A1-F6EECF244321}">
                <p14:modId xmlns:p14="http://schemas.microsoft.com/office/powerpoint/2010/main" val="2335220918"/>
              </p:ext>
            </p:extLst>
          </p:nvPr>
        </p:nvGraphicFramePr>
        <p:xfrm>
          <a:off x="914400" y="1676400"/>
          <a:ext cx="7391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3" name="Text Box 7">
            <a:extLst>
              <a:ext uri="{FF2B5EF4-FFF2-40B4-BE49-F238E27FC236}">
                <a16:creationId xmlns:a16="http://schemas.microsoft.com/office/drawing/2014/main" id="{D8B77112-61FE-2C45-B01D-3F0505B905DD}"/>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80B683-97DD-4B42-B0B0-08F8C73B5A8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11</a:t>
            </a:r>
            <a:r>
              <a:rPr lang="en-US" altLang="en-US" sz="1200">
                <a:latin typeface="Tahoma" panose="020B0604030504040204" pitchFamily="34" charset="0"/>
                <a:cs typeface="Arial" panose="020B0604020202020204" pitchFamily="34" charset="0"/>
              </a:rPr>
              <a:t>–</a:t>
            </a:r>
            <a:fld id="{006CDC5E-9993-E046-9505-2C00BB265CE8}"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p:txBody>
      </p:sp>
      <p:sp>
        <p:nvSpPr>
          <p:cNvPr id="118786" name="Title 1">
            <a:extLst>
              <a:ext uri="{FF2B5EF4-FFF2-40B4-BE49-F238E27FC236}">
                <a16:creationId xmlns:a16="http://schemas.microsoft.com/office/drawing/2014/main" id="{3BE9F66B-7C16-0742-8637-72EF191DBCD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18787" name="Text Placeholder 2">
            <a:extLst>
              <a:ext uri="{FF2B5EF4-FFF2-40B4-BE49-F238E27FC236}">
                <a16:creationId xmlns:a16="http://schemas.microsoft.com/office/drawing/2014/main" id="{42B82733-0F35-FE4B-8155-DCCAD623A30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Inspectors must understand that pitot gauge pressures are never plotted on the graph; only the flow that corresponds to the pitot gauge pressures is used.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BABCF-90D9-854F-AEF2-9D35CB1990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89FA39B-C7E6-0041-846D-517C402C2F69}"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p:txBody>
      </p:sp>
      <p:sp>
        <p:nvSpPr>
          <p:cNvPr id="119810" name="Title 2">
            <a:extLst>
              <a:ext uri="{FF2B5EF4-FFF2-40B4-BE49-F238E27FC236}">
                <a16:creationId xmlns:a16="http://schemas.microsoft.com/office/drawing/2014/main" id="{CB7B8799-1293-5442-B566-601C8177B3D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procedure for conducting a graphical analysis.</a:t>
            </a:r>
          </a:p>
        </p:txBody>
      </p:sp>
      <p:pic>
        <p:nvPicPr>
          <p:cNvPr id="119813" name="Content Placeholder 2" descr="example of a completed universal water flow test, see instructor for more information">
            <a:extLst>
              <a:ext uri="{FF2B5EF4-FFF2-40B4-BE49-F238E27FC236}">
                <a16:creationId xmlns:a16="http://schemas.microsoft.com/office/drawing/2014/main" id="{9127EE78-EACF-564A-B50F-9481D1CCD5F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539875"/>
            <a:ext cx="7446823" cy="463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7">
            <a:extLst>
              <a:ext uri="{FF2B5EF4-FFF2-40B4-BE49-F238E27FC236}">
                <a16:creationId xmlns:a16="http://schemas.microsoft.com/office/drawing/2014/main" id="{99081F47-4B32-E34B-B78E-BFEF8FDD50AA}"/>
              </a:ext>
            </a:extLst>
          </p:cNvPr>
          <p:cNvSpPr txBox="1">
            <a:spLocks noChangeArrowheads="1"/>
          </p:cNvSpPr>
          <p:nvPr/>
        </p:nvSpPr>
        <p:spPr bwMode="auto">
          <a:xfrm>
            <a:off x="5791200" y="634047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D9FA88-ED70-6045-93C6-06023A8F58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C61EAE6-5131-9D4E-ACE8-2A954DF3319A}" type="slidenum">
              <a:rPr lang="en-US" altLang="en-US" sz="1200">
                <a:latin typeface="Tahoma" panose="020B0604030504040204" pitchFamily="34" charset="0"/>
              </a:rPr>
              <a:pPr eaLnBrk="1" hangingPunct="1"/>
              <a:t>111</a:t>
            </a:fld>
            <a:endParaRPr lang="en-US" altLang="en-US" sz="1200">
              <a:latin typeface="Tahoma" panose="020B0604030504040204" pitchFamily="34" charset="0"/>
            </a:endParaRPr>
          </a:p>
        </p:txBody>
      </p:sp>
      <p:sp>
        <p:nvSpPr>
          <p:cNvPr id="120834" name="Title 2">
            <a:extLst>
              <a:ext uri="{FF2B5EF4-FFF2-40B4-BE49-F238E27FC236}">
                <a16:creationId xmlns:a16="http://schemas.microsoft.com/office/drawing/2014/main" id="{9AF3CFF7-6139-104C-B587-D92AF6E42F2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procedure for conducting a graphical analysis.</a:t>
            </a:r>
          </a:p>
        </p:txBody>
      </p:sp>
      <p:pic>
        <p:nvPicPr>
          <p:cNvPr id="120836" name="Content Placeholder 2" descr="example of a completed universal water flow test, see instructor for more information">
            <a:extLst>
              <a:ext uri="{FF2B5EF4-FFF2-40B4-BE49-F238E27FC236}">
                <a16:creationId xmlns:a16="http://schemas.microsoft.com/office/drawing/2014/main" id="{4894F8CA-026E-C142-A1BA-177133F16B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7070" y="1600200"/>
            <a:ext cx="7372530" cy="454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CEDF02-86CF-9943-BAB4-6610EE8C453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B9BAF157-96C0-9A47-A0BA-A154A4A312E9}" type="slidenum">
              <a:rPr lang="en-US" altLang="en-US" sz="1200">
                <a:latin typeface="Tahoma" panose="020B0604030504040204" pitchFamily="34" charset="0"/>
              </a:rPr>
              <a:pPr eaLnBrk="1" hangingPunct="1"/>
              <a:t>112</a:t>
            </a:fld>
            <a:endParaRPr lang="en-US" altLang="en-US" sz="1200">
              <a:latin typeface="Tahoma" panose="020B0604030504040204" pitchFamily="34" charset="0"/>
            </a:endParaRPr>
          </a:p>
        </p:txBody>
      </p:sp>
      <p:sp>
        <p:nvSpPr>
          <p:cNvPr id="121858" name="Title 2">
            <a:extLst>
              <a:ext uri="{FF2B5EF4-FFF2-40B4-BE49-F238E27FC236}">
                <a16:creationId xmlns:a16="http://schemas.microsoft.com/office/drawing/2014/main" id="{76B9E31E-457C-8749-950B-16D6B1E0F545}"/>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mathematical method uses a variation of the Hazen-Williams formula.</a:t>
            </a:r>
          </a:p>
        </p:txBody>
      </p:sp>
      <p:graphicFrame>
        <p:nvGraphicFramePr>
          <p:cNvPr id="6" name="Content Placeholder 5" descr="Example 6 (US)&#10; Mathematical Method for Determining Fire Flow&#10;">
            <a:extLst>
              <a:ext uri="{FF2B5EF4-FFF2-40B4-BE49-F238E27FC236}">
                <a16:creationId xmlns:a16="http://schemas.microsoft.com/office/drawing/2014/main" id="{0092DD9D-FB58-B44F-A6CA-72EE2177487C}"/>
              </a:ext>
            </a:extLst>
          </p:cNvPr>
          <p:cNvGraphicFramePr>
            <a:graphicFrameLocks noGrp="1"/>
          </p:cNvGraphicFramePr>
          <p:nvPr>
            <p:ph idx="1"/>
            <p:extLst>
              <p:ext uri="{D42A27DB-BD31-4B8C-83A1-F6EECF244321}">
                <p14:modId xmlns:p14="http://schemas.microsoft.com/office/powerpoint/2010/main" val="1566935543"/>
              </p:ext>
            </p:extLst>
          </p:nvPr>
        </p:nvGraphicFramePr>
        <p:xfrm>
          <a:off x="917944" y="2209800"/>
          <a:ext cx="73152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DAE502-22D6-F040-A6B4-CC4D7471F75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760BDBFB-5FC1-4143-834E-5A51105E300A}" type="slidenum">
              <a:rPr lang="en-US" altLang="en-US" sz="1200">
                <a:latin typeface="Tahoma" panose="020B0604030504040204" pitchFamily="34" charset="0"/>
              </a:rPr>
              <a:pPr eaLnBrk="1" hangingPunct="1"/>
              <a:t>113</a:t>
            </a:fld>
            <a:endParaRPr lang="en-US" altLang="en-US" sz="1200">
              <a:latin typeface="Tahoma" panose="020B0604030504040204" pitchFamily="34" charset="0"/>
            </a:endParaRPr>
          </a:p>
        </p:txBody>
      </p:sp>
      <p:sp>
        <p:nvSpPr>
          <p:cNvPr id="122882" name="Title 2">
            <a:extLst>
              <a:ext uri="{FF2B5EF4-FFF2-40B4-BE49-F238E27FC236}">
                <a16:creationId xmlns:a16="http://schemas.microsoft.com/office/drawing/2014/main" id="{52979C88-DDE2-3642-B35F-147AFCDF576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Personnel more commonly complete these calculations with software.</a:t>
            </a:r>
          </a:p>
        </p:txBody>
      </p:sp>
      <p:graphicFrame>
        <p:nvGraphicFramePr>
          <p:cNvPr id="3" name="Content Placeholder 2" descr="Still important to understand the formulas&#10;Data is entered from the flow test, and available water supply is automatically determined&#10;Several programs are available&#10;">
            <a:extLst>
              <a:ext uri="{FF2B5EF4-FFF2-40B4-BE49-F238E27FC236}">
                <a16:creationId xmlns:a16="http://schemas.microsoft.com/office/drawing/2014/main" id="{0F876D09-C445-0B45-A1E5-A377189748E3}"/>
              </a:ext>
            </a:extLst>
          </p:cNvPr>
          <p:cNvGraphicFramePr>
            <a:graphicFrameLocks noGrp="1"/>
          </p:cNvGraphicFramePr>
          <p:nvPr>
            <p:ph idx="1"/>
            <p:extLst>
              <p:ext uri="{D42A27DB-BD31-4B8C-83A1-F6EECF244321}">
                <p14:modId xmlns:p14="http://schemas.microsoft.com/office/powerpoint/2010/main" val="2848509360"/>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53158A-3B2C-2943-8A07-0E51853119A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47C4107-E60A-ED4A-A94F-05462A16E5FD}" type="slidenum">
              <a:rPr lang="en-US" altLang="en-US" sz="1200">
                <a:latin typeface="Tahoma" panose="020B0604030504040204" pitchFamily="34" charset="0"/>
              </a:rPr>
              <a:pPr eaLnBrk="1" hangingPunct="1"/>
              <a:t>114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23906" name="Title 1">
            <a:extLst>
              <a:ext uri="{FF2B5EF4-FFF2-40B4-BE49-F238E27FC236}">
                <a16:creationId xmlns:a16="http://schemas.microsoft.com/office/drawing/2014/main" id="{E4C11D32-9F51-3E43-9DBE-D2994DA9A161}"/>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23907" name="Text Placeholder 2">
            <a:extLst>
              <a:ext uri="{FF2B5EF4-FFF2-40B4-BE49-F238E27FC236}">
                <a16:creationId xmlns:a16="http://schemas.microsoft.com/office/drawing/2014/main" id="{2783E83C-8201-5E44-B263-43B7488BF8B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steps involved in a graphical analysis.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79F8C-8C85-9A42-953B-36AA70251D5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F793AD8D-E76C-2540-AAF0-7371828A9E62}" type="slidenum">
              <a:rPr lang="en-US" altLang="en-US" sz="1200">
                <a:latin typeface="Tahoma" panose="020B0604030504040204" pitchFamily="34" charset="0"/>
              </a:rPr>
              <a:pPr eaLnBrk="1" hangingPunct="1"/>
              <a:t>115</a:t>
            </a:fld>
            <a:endParaRPr lang="en-US" altLang="en-US" sz="1200">
              <a:latin typeface="Tahoma" panose="020B0604030504040204" pitchFamily="34" charset="0"/>
            </a:endParaRPr>
          </a:p>
        </p:txBody>
      </p:sp>
      <p:sp>
        <p:nvSpPr>
          <p:cNvPr id="124931" name="Title 2">
            <a:extLst>
              <a:ext uri="{FF2B5EF4-FFF2-40B4-BE49-F238E27FC236}">
                <a16:creationId xmlns:a16="http://schemas.microsoft.com/office/drawing/2014/main" id="{3BF044C0-563B-064E-8042-0ED4A9EF129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24930" name="Content Placeholder 1">
            <a:extLst>
              <a:ext uri="{FF2B5EF4-FFF2-40B4-BE49-F238E27FC236}">
                <a16:creationId xmlns:a16="http://schemas.microsoft.com/office/drawing/2014/main" id="{8641AC93-64AD-4C4C-A2FC-680A5C4BF2E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Adequate water supply systems are critical for agriculture, industrial, domestic and fire protection uses.</a:t>
            </a:r>
          </a:p>
        </p:txBody>
      </p:sp>
      <p:sp>
        <p:nvSpPr>
          <p:cNvPr id="124933" name="Text Box 7">
            <a:extLst>
              <a:ext uri="{FF2B5EF4-FFF2-40B4-BE49-F238E27FC236}">
                <a16:creationId xmlns:a16="http://schemas.microsoft.com/office/drawing/2014/main" id="{A57EB428-1FB2-B542-BF90-A3C263BD4F50}"/>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8A2A14-A9D3-8F48-99B2-946094C23C8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4DF80B5-C5DD-4E4A-883A-EE6A3F0BCB73}" type="slidenum">
              <a:rPr lang="en-US" altLang="en-US" sz="1200">
                <a:latin typeface="Tahoma" panose="020B0604030504040204" pitchFamily="34" charset="0"/>
              </a:rPr>
              <a:pPr eaLnBrk="1" hangingPunct="1"/>
              <a:t>116</a:t>
            </a:fld>
            <a:endParaRPr lang="en-US" altLang="en-US" sz="1200">
              <a:latin typeface="Tahoma" panose="020B0604030504040204" pitchFamily="34" charset="0"/>
            </a:endParaRPr>
          </a:p>
        </p:txBody>
      </p:sp>
      <p:sp>
        <p:nvSpPr>
          <p:cNvPr id="125955" name="Title 2">
            <a:extLst>
              <a:ext uri="{FF2B5EF4-FFF2-40B4-BE49-F238E27FC236}">
                <a16:creationId xmlns:a16="http://schemas.microsoft.com/office/drawing/2014/main" id="{062FC8CF-C355-8349-AAED-55EEBF77EC4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25954" name="Content Placeholder 1">
            <a:extLst>
              <a:ext uri="{FF2B5EF4-FFF2-40B4-BE49-F238E27FC236}">
                <a16:creationId xmlns:a16="http://schemas.microsoft.com/office/drawing/2014/main" id="{EF2E5CDF-2E6B-5043-B7C6-8751DBFBA80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Because water-based fire suppression in the form of water application or sprinkler systems are often the first line of defense against a fire, inspectors must know that the water supply systems in their districts are adequate.</a:t>
            </a:r>
          </a:p>
        </p:txBody>
      </p:sp>
      <p:sp>
        <p:nvSpPr>
          <p:cNvPr id="125957" name="Text Box 7">
            <a:extLst>
              <a:ext uri="{FF2B5EF4-FFF2-40B4-BE49-F238E27FC236}">
                <a16:creationId xmlns:a16="http://schemas.microsoft.com/office/drawing/2014/main" id="{B97F14D9-6E6E-2C4E-881C-581215F7D192}"/>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B362D2-37D2-BB46-B96E-E558D611BE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866A68C-62BC-A548-9631-73AF151D0AF6}" type="slidenum">
              <a:rPr lang="en-US" altLang="en-US" sz="1200">
                <a:latin typeface="Tahoma" panose="020B0604030504040204" pitchFamily="34" charset="0"/>
              </a:rPr>
              <a:pPr eaLnBrk="1" hangingPunct="1"/>
              <a:t>117</a:t>
            </a:fld>
            <a:endParaRPr lang="en-US" altLang="en-US" sz="1200">
              <a:latin typeface="Tahoma" panose="020B0604030504040204" pitchFamily="34" charset="0"/>
            </a:endParaRPr>
          </a:p>
        </p:txBody>
      </p:sp>
      <p:sp>
        <p:nvSpPr>
          <p:cNvPr id="126979" name="Title 2">
            <a:extLst>
              <a:ext uri="{FF2B5EF4-FFF2-40B4-BE49-F238E27FC236}">
                <a16:creationId xmlns:a16="http://schemas.microsoft.com/office/drawing/2014/main" id="{194607CA-A0BF-C846-9E31-181167F94F7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26978" name="Content Placeholder 1">
            <a:extLst>
              <a:ext uri="{FF2B5EF4-FFF2-40B4-BE49-F238E27FC236}">
                <a16:creationId xmlns:a16="http://schemas.microsoft.com/office/drawing/2014/main" id="{8788C6D3-3FB1-0B4F-8850-F8E1B21100E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Water systems may be public or private, and the responsibility for seeing that the systems are inspected and maintained varies.</a:t>
            </a:r>
          </a:p>
          <a:p>
            <a:pPr marL="457200" indent="-457200" eaLnBrk="1" hangingPunct="1">
              <a:buFontTx/>
              <a:buChar char="•"/>
            </a:pPr>
            <a:r>
              <a:rPr lang="en-US" altLang="en-US"/>
              <a:t>Nonetheless, inspectors need to be aware of water supply systems and methods for testing the adequacy of water supplies.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E48A68-2274-8845-801A-0636A2911FC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D5F2B29-A9A5-D14F-B8AC-05A2F75CC82F}"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E76DD806-0159-A24A-8674-FFDD8ED82B87}"/>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basics of water supply sources.</a:t>
            </a:r>
          </a:p>
        </p:txBody>
      </p:sp>
      <p:graphicFrame>
        <p:nvGraphicFramePr>
          <p:cNvPr id="3" name="Content Placeholder 2" descr="Before it can be used, most water must be processed to remove impurities&#10;Most water purveyors operate water treatment plants&#10;Most that depend on ocean water operate desalination plants and treatment plants&#10;Once water has been used in most municipalities, it enters sanitary sewer systems&#10;">
            <a:extLst>
              <a:ext uri="{FF2B5EF4-FFF2-40B4-BE49-F238E27FC236}">
                <a16:creationId xmlns:a16="http://schemas.microsoft.com/office/drawing/2014/main" id="{A378F378-37EE-5244-A2B0-8D610DDAEE01}"/>
              </a:ext>
            </a:extLst>
          </p:cNvPr>
          <p:cNvGraphicFramePr>
            <a:graphicFrameLocks noGrp="1"/>
          </p:cNvGraphicFramePr>
          <p:nvPr>
            <p:ph idx="1"/>
            <p:extLst>
              <p:ext uri="{D42A27DB-BD31-4B8C-83A1-F6EECF244321}">
                <p14:modId xmlns:p14="http://schemas.microsoft.com/office/powerpoint/2010/main" val="1392325189"/>
              </p:ext>
            </p:extLst>
          </p:nvPr>
        </p:nvGraphicFramePr>
        <p:xfrm>
          <a:off x="914400" y="1600200"/>
          <a:ext cx="7391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7" name="Text Box 7">
            <a:extLst>
              <a:ext uri="{FF2B5EF4-FFF2-40B4-BE49-F238E27FC236}">
                <a16:creationId xmlns:a16="http://schemas.microsoft.com/office/drawing/2014/main" id="{64555396-BFBC-FD4B-A1A7-672B66D7B537}"/>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15003E-D89C-A54F-8C46-EF35382A6A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A80A7E1-1C3B-4644-B792-AAFA73B9913D}"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2">
            <a:extLst>
              <a:ext uri="{FF2B5EF4-FFF2-40B4-BE49-F238E27FC236}">
                <a16:creationId xmlns:a16="http://schemas.microsoft.com/office/drawing/2014/main" id="{893A85BE-7C10-F24D-B246-7D2B2BF343FA}"/>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basics of water supply sources.</a:t>
            </a:r>
          </a:p>
        </p:txBody>
      </p:sp>
      <p:graphicFrame>
        <p:nvGraphicFramePr>
          <p:cNvPr id="3" name="Content Placeholder 2" descr="Private water supply distribution systems&#10; Commonly receive their water from a municipal water supply distribution system&#10; Separated from the private system by a water meter and check valve or an on-site water supply&#10; May have its own water supply source independent of the municipal water distribution system&#10;">
            <a:extLst>
              <a:ext uri="{FF2B5EF4-FFF2-40B4-BE49-F238E27FC236}">
                <a16:creationId xmlns:a16="http://schemas.microsoft.com/office/drawing/2014/main" id="{DB95423F-E4FB-764A-A963-8B3FCF9AFF8D}"/>
              </a:ext>
            </a:extLst>
          </p:cNvPr>
          <p:cNvGraphicFramePr>
            <a:graphicFrameLocks noGrp="1"/>
          </p:cNvGraphicFramePr>
          <p:nvPr>
            <p:ph idx="1"/>
            <p:extLst>
              <p:ext uri="{D42A27DB-BD31-4B8C-83A1-F6EECF244321}">
                <p14:modId xmlns:p14="http://schemas.microsoft.com/office/powerpoint/2010/main" val="3695460492"/>
              </p:ext>
            </p:extLst>
          </p:nvPr>
        </p:nvGraphicFramePr>
        <p:xfrm>
          <a:off x="685800" y="1600200"/>
          <a:ext cx="7696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C96F7B-7EC9-C948-98A1-9EED6C57363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12D927F-7848-8848-8E1F-06FB6AF897A1}"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43432887-3402-1D40-84E3-73B3CDE9E37E}"/>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 reservoir may be an open lake or pond or an enclosed structure.</a:t>
            </a:r>
          </a:p>
        </p:txBody>
      </p:sp>
      <p:pic>
        <p:nvPicPr>
          <p:cNvPr id="20484" name="Content Placeholder 4" descr="water pump next to reservoir">
            <a:extLst>
              <a:ext uri="{FF2B5EF4-FFF2-40B4-BE49-F238E27FC236}">
                <a16:creationId xmlns:a16="http://schemas.microsoft.com/office/drawing/2014/main" id="{393218C0-11E2-5D43-87B1-AE58F46FF3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0787" y="1588477"/>
            <a:ext cx="662622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Water may originate from the lake, pond, or well and be pumped into the reservoir&#10;">
            <a:extLst>
              <a:ext uri="{FF2B5EF4-FFF2-40B4-BE49-F238E27FC236}">
                <a16:creationId xmlns:a16="http://schemas.microsoft.com/office/drawing/2014/main" id="{0E9F4574-B9FD-8142-9BBD-ECA98D33D9E2}"/>
              </a:ext>
            </a:extLst>
          </p:cNvPr>
          <p:cNvGraphicFramePr/>
          <p:nvPr>
            <p:extLst>
              <p:ext uri="{D42A27DB-BD31-4B8C-83A1-F6EECF244321}">
                <p14:modId xmlns:p14="http://schemas.microsoft.com/office/powerpoint/2010/main" val="466292021"/>
              </p:ext>
            </p:extLst>
          </p:nvPr>
        </p:nvGraphicFramePr>
        <p:xfrm>
          <a:off x="685800" y="5181600"/>
          <a:ext cx="7848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6A977-6662-474C-90B1-55BCBE7C8FD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937AFDA-901A-E140-8D6F-5D9D4E125BEF}"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788FECA8-DC45-AC42-80CD-F21FE3104972}"/>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suction tanks and pressure tanks.</a:t>
            </a:r>
          </a:p>
        </p:txBody>
      </p:sp>
      <p:graphicFrame>
        <p:nvGraphicFramePr>
          <p:cNvPr id="6" name="Diagram 5" descr="Suction tanks&#10; Located at ground level&#10; Provide a water supply source for fire pumps&#10; Sized based on the demand and system needs&#10;Pressure tanks&#10; Can be used for limited private fire protection services&#10; Contain water under air pressure that is released when the system requires it&#10; Should be provided with low/high water-level and air-pressure supervision gauges or devices&#10;">
            <a:extLst>
              <a:ext uri="{FF2B5EF4-FFF2-40B4-BE49-F238E27FC236}">
                <a16:creationId xmlns:a16="http://schemas.microsoft.com/office/drawing/2014/main" id="{BA6C031B-2410-0C41-9D8D-D65A0617C802}"/>
              </a:ext>
            </a:extLst>
          </p:cNvPr>
          <p:cNvGraphicFramePr/>
          <p:nvPr>
            <p:extLst>
              <p:ext uri="{D42A27DB-BD31-4B8C-83A1-F6EECF244321}">
                <p14:modId xmlns:p14="http://schemas.microsoft.com/office/powerpoint/2010/main" val="1232914696"/>
              </p:ext>
            </p:extLst>
          </p:nvPr>
        </p:nvGraphicFramePr>
        <p:xfrm>
          <a:off x="4267200" y="1447800"/>
          <a:ext cx="4495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8" name="Content Placeholder 4" descr="model of a pressure tank system, see instructor for more information">
            <a:extLst>
              <a:ext uri="{FF2B5EF4-FFF2-40B4-BE49-F238E27FC236}">
                <a16:creationId xmlns:a16="http://schemas.microsoft.com/office/drawing/2014/main" id="{56B77739-E276-C049-AE36-9EBC66D32790}"/>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5565" t="4800" r="3778" b="4130"/>
          <a:stretch/>
        </p:blipFill>
        <p:spPr bwMode="auto">
          <a:xfrm>
            <a:off x="381000" y="2133600"/>
            <a:ext cx="36576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E681A0-E807-FA48-A222-B27A164427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2C20F07-FA0C-B94C-97BC-A6720BB0352E}"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278AEBB8-EB64-8B4B-B52B-E67DC9A0A63E}"/>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gravity tanks.</a:t>
            </a:r>
          </a:p>
        </p:txBody>
      </p:sp>
      <p:pic>
        <p:nvPicPr>
          <p:cNvPr id="22532" name="Content Placeholder 4" descr="multi-story water tower">
            <a:extLst>
              <a:ext uri="{FF2B5EF4-FFF2-40B4-BE49-F238E27FC236}">
                <a16:creationId xmlns:a16="http://schemas.microsoft.com/office/drawing/2014/main" id="{0124BEE5-7E65-1F44-A621-3B8BB229B7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505200" cy="5254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d to stabilize or balance the pressures on distribution systems at times of peak demand&#10;Tanks are elevated above the point of demand as a tower, on top of a structure, or on high terrain&#10;When demand increases, water stored will begin to supplement water pumped&#10;During low consumption, the pumps will fill tanks with excess water &#10;Elevated tanks become an important fire protection feature during peak demand periods&#10;Can require considerable maintenance and often require protection against freezing&#10;">
            <a:extLst>
              <a:ext uri="{FF2B5EF4-FFF2-40B4-BE49-F238E27FC236}">
                <a16:creationId xmlns:a16="http://schemas.microsoft.com/office/drawing/2014/main" id="{7AADA5FD-2E72-0D4C-9B58-96D546980847}"/>
              </a:ext>
            </a:extLst>
          </p:cNvPr>
          <p:cNvGraphicFramePr/>
          <p:nvPr>
            <p:extLst>
              <p:ext uri="{D42A27DB-BD31-4B8C-83A1-F6EECF244321}">
                <p14:modId xmlns:p14="http://schemas.microsoft.com/office/powerpoint/2010/main" val="2542147217"/>
              </p:ext>
            </p:extLst>
          </p:nvPr>
        </p:nvGraphicFramePr>
        <p:xfrm>
          <a:off x="3657600" y="1447800"/>
          <a:ext cx="5105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4" name="Rectangle 10">
            <a:extLst>
              <a:ext uri="{FF2B5EF4-FFF2-40B4-BE49-F238E27FC236}">
                <a16:creationId xmlns:a16="http://schemas.microsoft.com/office/drawing/2014/main" id="{10DC3EED-7A90-ED43-B404-EA9DECAA04D9}"/>
              </a:ext>
            </a:extLst>
          </p:cNvPr>
          <p:cNvSpPr>
            <a:spLocks noChangeArrowheads="1"/>
          </p:cNvSpPr>
          <p:nvPr/>
        </p:nvSpPr>
        <p:spPr bwMode="auto">
          <a:xfrm rot="-5400000">
            <a:off x="-1499393" y="4775993"/>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Sand Springs (OK) Fire Department</a:t>
            </a:r>
            <a:endParaRPr lang="en-US" altLang="en-US" sz="1200" b="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743615-862F-F04F-AB92-7A0FB262DE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DFE9305A-7C61-0D42-9C3C-F097F6EAC7C2}"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4" name="Title 2">
            <a:extLst>
              <a:ext uri="{FF2B5EF4-FFF2-40B4-BE49-F238E27FC236}">
                <a16:creationId xmlns:a16="http://schemas.microsoft.com/office/drawing/2014/main" id="{33C7E6E9-1664-504E-AA70-EC41E2DBDD00}"/>
              </a:ext>
            </a:extLst>
          </p:cNvPr>
          <p:cNvSpPr>
            <a:spLocks noGrp="1"/>
          </p:cNvSpPr>
          <p:nvPr>
            <p:ph type="title"/>
          </p:nvPr>
        </p:nvSpPr>
        <p:spPr bwMode="auto">
          <a:xfrm>
            <a:off x="685800" y="1762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disadvantages of elevated tanks for fire protection water supplies.</a:t>
            </a:r>
          </a:p>
        </p:txBody>
      </p:sp>
      <p:graphicFrame>
        <p:nvGraphicFramePr>
          <p:cNvPr id="3" name="Content Placeholder 2" descr="Limitation of pressure available from the tank&#10;A tank has to be 100 feet (30 m) high to generate a pressure of only 43 psi (301 kPa)&#10;This pressure is not adequate to meet many modern fire protection system designs &#10;">
            <a:extLst>
              <a:ext uri="{FF2B5EF4-FFF2-40B4-BE49-F238E27FC236}">
                <a16:creationId xmlns:a16="http://schemas.microsoft.com/office/drawing/2014/main" id="{930C608F-1760-4446-9A5D-A1EC0D7011EB}"/>
              </a:ext>
            </a:extLst>
          </p:cNvPr>
          <p:cNvGraphicFramePr>
            <a:graphicFrameLocks noGrp="1"/>
          </p:cNvGraphicFramePr>
          <p:nvPr>
            <p:ph idx="1"/>
            <p:extLst>
              <p:ext uri="{D42A27DB-BD31-4B8C-83A1-F6EECF244321}">
                <p14:modId xmlns:p14="http://schemas.microsoft.com/office/powerpoint/2010/main" val="391153952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B22893-71E6-5D4D-97C2-14D4E1812C3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C3D29B0-D962-8741-91B3-538CFE0AE12E}"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4578" name="Title 1">
            <a:extLst>
              <a:ext uri="{FF2B5EF4-FFF2-40B4-BE49-F238E27FC236}">
                <a16:creationId xmlns:a16="http://schemas.microsoft.com/office/drawing/2014/main" id="{ED3A75B7-46FF-3F4D-BFAE-17F6773887D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4579" name="Text Placeholder 2">
            <a:extLst>
              <a:ext uri="{FF2B5EF4-FFF2-40B4-BE49-F238E27FC236}">
                <a16:creationId xmlns:a16="http://schemas.microsoft.com/office/drawing/2014/main" id="{52B7F29F-4BDB-BA43-BAAD-611FA2DC9E6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the types of water 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625FCD-9A2F-0641-93E9-0501CAB1B9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BD8752D-E5ED-BB4B-99F3-9E1767AB56DC}"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2" name="Title 2">
            <a:extLst>
              <a:ext uri="{FF2B5EF4-FFF2-40B4-BE49-F238E27FC236}">
                <a16:creationId xmlns:a16="http://schemas.microsoft.com/office/drawing/2014/main" id="{FC7859AC-2C52-5248-BAD0-B0B52F3B9AFF}"/>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methods of moving water through water systems.</a:t>
            </a:r>
          </a:p>
        </p:txBody>
      </p:sp>
      <p:graphicFrame>
        <p:nvGraphicFramePr>
          <p:cNvPr id="3" name="Content Placeholder 2" descr="Gravity&#10;Direct pumping&#10;A combination system using both direct pumping and gravity&#10;">
            <a:extLst>
              <a:ext uri="{FF2B5EF4-FFF2-40B4-BE49-F238E27FC236}">
                <a16:creationId xmlns:a16="http://schemas.microsoft.com/office/drawing/2014/main" id="{C751A0D4-9733-1246-A7D1-1BBB50B85B75}"/>
              </a:ext>
            </a:extLst>
          </p:cNvPr>
          <p:cNvGraphicFramePr>
            <a:graphicFrameLocks noGrp="1"/>
          </p:cNvGraphicFramePr>
          <p:nvPr>
            <p:ph idx="1"/>
            <p:extLst>
              <p:ext uri="{D42A27DB-BD31-4B8C-83A1-F6EECF244321}">
                <p14:modId xmlns:p14="http://schemas.microsoft.com/office/powerpoint/2010/main" val="26098765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DC8D97-2783-5A47-9CF7-CB85B2171AA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0AEE8F2-1704-A740-80CF-03DC43EDCD02}"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3BCED002-7DD5-9A48-8B3A-58261E06743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Objectives 1 &amp; 2</a:t>
            </a:r>
          </a:p>
        </p:txBody>
      </p:sp>
      <p:sp>
        <p:nvSpPr>
          <p:cNvPr id="8194" name="Content Placeholder 1">
            <a:extLst>
              <a:ext uri="{FF2B5EF4-FFF2-40B4-BE49-F238E27FC236}">
                <a16:creationId xmlns:a16="http://schemas.microsoft.com/office/drawing/2014/main" id="{7D7BAD72-217D-8545-973C-F156E9548F1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r>
              <a:rPr lang="en-US" altLang="en-US"/>
              <a:t>Identify components of public water supply systems.</a:t>
            </a:r>
          </a:p>
          <a:p>
            <a:pPr marL="0" indent="0" eaLnBrk="1" hangingPunct="1"/>
            <a:endParaRPr lang="en-US" altLang="en-US"/>
          </a:p>
          <a:p>
            <a:pPr marL="0" indent="0" eaLnBrk="1" hangingPunct="1"/>
            <a:r>
              <a:rPr lang="en-US" altLang="en-US"/>
              <a:t>Identify characteristics of private water supply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8538DF-D3EB-7D46-A1FA-EDB68F75533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D7718561-6276-1A49-9790-1D8259C14496}"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14994425-EC49-5D44-BAF1-9A183F8DA951}"/>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gravity system delivers water from the source to the distribution system without pumping equipment.</a:t>
            </a:r>
          </a:p>
        </p:txBody>
      </p:sp>
      <p:graphicFrame>
        <p:nvGraphicFramePr>
          <p:cNvPr id="6" name="Diagram 5" descr="Difference in the height of the water source and the point of use creates elevation pressure&#10;Also known as elevation head pressure&#10;Elevation pressure forces the water throughout the water distribution system&#10;">
            <a:extLst>
              <a:ext uri="{FF2B5EF4-FFF2-40B4-BE49-F238E27FC236}">
                <a16:creationId xmlns:a16="http://schemas.microsoft.com/office/drawing/2014/main" id="{1F53A2DC-85F9-4643-8D18-B2A4EA1FB506}"/>
              </a:ext>
            </a:extLst>
          </p:cNvPr>
          <p:cNvGraphicFramePr/>
          <p:nvPr>
            <p:extLst>
              <p:ext uri="{D42A27DB-BD31-4B8C-83A1-F6EECF244321}">
                <p14:modId xmlns:p14="http://schemas.microsoft.com/office/powerpoint/2010/main" val="3079819355"/>
              </p:ext>
            </p:extLst>
          </p:nvPr>
        </p:nvGraphicFramePr>
        <p:xfrm>
          <a:off x="5486400" y="1914037"/>
          <a:ext cx="3276600"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8" name="Content Placeholder 4" descr="diagram of a gravity system, see instructor for more information">
            <a:extLst>
              <a:ext uri="{FF2B5EF4-FFF2-40B4-BE49-F238E27FC236}">
                <a16:creationId xmlns:a16="http://schemas.microsoft.com/office/drawing/2014/main" id="{69B90699-C37B-4D42-9A9E-EAB66804A3CE}"/>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1752600"/>
            <a:ext cx="512762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8D767C-9F39-CF46-B30C-07ECEC689BD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7894F86-765B-3341-B548-B4E6DF9990A8}"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D0943A54-8C9E-5B4F-A46B-64C522A5226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direct pumping systems.</a:t>
            </a:r>
          </a:p>
        </p:txBody>
      </p:sp>
      <p:pic>
        <p:nvPicPr>
          <p:cNvPr id="27652" name="Content Placeholder 4" descr="diagram of a direct pumping system, see instructor for more information">
            <a:extLst>
              <a:ext uri="{FF2B5EF4-FFF2-40B4-BE49-F238E27FC236}">
                <a16:creationId xmlns:a16="http://schemas.microsoft.com/office/drawing/2014/main" id="{B9C61A8A-59C7-7548-9BD9-E1D6042F6E0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648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d when elevation pressure cannot provide sufficient pressure to meet the needs of the community&#10;One or more pumps installed in the distribution system create the pressure within the distribution system&#10;">
            <a:extLst>
              <a:ext uri="{FF2B5EF4-FFF2-40B4-BE49-F238E27FC236}">
                <a16:creationId xmlns:a16="http://schemas.microsoft.com/office/drawing/2014/main" id="{794E4267-580A-C741-ACFC-B21B06D10F80}"/>
              </a:ext>
            </a:extLst>
          </p:cNvPr>
          <p:cNvGraphicFramePr/>
          <p:nvPr>
            <p:extLst>
              <p:ext uri="{D42A27DB-BD31-4B8C-83A1-F6EECF244321}">
                <p14:modId xmlns:p14="http://schemas.microsoft.com/office/powerpoint/2010/main" val="996754273"/>
              </p:ext>
            </p:extLst>
          </p:nvPr>
        </p:nvGraphicFramePr>
        <p:xfrm>
          <a:off x="5105400" y="1905000"/>
          <a:ext cx="3657600" cy="368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7E73B2-EF43-0042-A602-FC6326EB0B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3394986-46C3-DB4D-A024-A219085FE060}"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BB61AD4F-4F67-0847-B2F3-6DB7F205EB3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combination pumping systems.</a:t>
            </a:r>
          </a:p>
        </p:txBody>
      </p:sp>
      <p:pic>
        <p:nvPicPr>
          <p:cNvPr id="28676" name="Content Placeholder 4" descr="diagram of a combination system, see instructor for more information">
            <a:extLst>
              <a:ext uri="{FF2B5EF4-FFF2-40B4-BE49-F238E27FC236}">
                <a16:creationId xmlns:a16="http://schemas.microsoft.com/office/drawing/2014/main" id="{885DFD8D-7F21-2442-8771-57ED46880A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38288"/>
            <a:ext cx="4648200" cy="461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Most communities use combination systems&#10;Consist of both gravity tanks and the direct pumping process&#10;Water is pumped into the distribution system&#10;Elevated storage tanks provide gravitational pressure&#10;">
            <a:extLst>
              <a:ext uri="{FF2B5EF4-FFF2-40B4-BE49-F238E27FC236}">
                <a16:creationId xmlns:a16="http://schemas.microsoft.com/office/drawing/2014/main" id="{E4106144-7D59-C342-8BD4-3752C0D96973}"/>
              </a:ext>
            </a:extLst>
          </p:cNvPr>
          <p:cNvGraphicFramePr/>
          <p:nvPr>
            <p:extLst>
              <p:ext uri="{D42A27DB-BD31-4B8C-83A1-F6EECF244321}">
                <p14:modId xmlns:p14="http://schemas.microsoft.com/office/powerpoint/2010/main" val="3196800953"/>
              </p:ext>
            </p:extLst>
          </p:nvPr>
        </p:nvGraphicFramePr>
        <p:xfrm>
          <a:off x="5029200" y="2057400"/>
          <a:ext cx="3810000" cy="398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Placeholder 2">
            <a:extLst>
              <a:ext uri="{FF2B5EF4-FFF2-40B4-BE49-F238E27FC236}">
                <a16:creationId xmlns:a16="http://schemas.microsoft.com/office/drawing/2014/main" id="{BEEFDB97-3261-AA48-8B9C-3D69D4FF368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methods are used to move water?</a:t>
            </a:r>
          </a:p>
        </p:txBody>
      </p:sp>
      <p:sp>
        <p:nvSpPr>
          <p:cNvPr id="29698" name="Title 1">
            <a:extLst>
              <a:ext uri="{FF2B5EF4-FFF2-40B4-BE49-F238E27FC236}">
                <a16:creationId xmlns:a16="http://schemas.microsoft.com/office/drawing/2014/main" id="{EE790990-55E3-E844-9F7E-1C9509DFE46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 name="Slide Number Placeholder 3">
            <a:extLst>
              <a:ext uri="{FF2B5EF4-FFF2-40B4-BE49-F238E27FC236}">
                <a16:creationId xmlns:a16="http://schemas.microsoft.com/office/drawing/2014/main" id="{1CC5CEB4-B53E-944E-B082-4C471B86034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3BD90E4-C825-DB4E-AAD0-5A77616797C7}"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3B952A-5BA2-9F44-81AB-1FFB390DBA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663AADC-8945-E549-B79F-B63F3D3EECD7}"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2" name="Title 2">
            <a:extLst>
              <a:ext uri="{FF2B5EF4-FFF2-40B4-BE49-F238E27FC236}">
                <a16:creationId xmlns:a16="http://schemas.microsoft.com/office/drawing/2014/main" id="{D55674DC-338F-4E4D-9675-18AAD9DA235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water distribution systems.</a:t>
            </a:r>
          </a:p>
        </p:txBody>
      </p:sp>
      <p:graphicFrame>
        <p:nvGraphicFramePr>
          <p:cNvPr id="3" name="Content Placeholder 2" descr="Consists of a network of pipes, storage tanks, control valves, and hydrants throughout the community or service area that carry the water under pressure to the points of use&#10;">
            <a:extLst>
              <a:ext uri="{FF2B5EF4-FFF2-40B4-BE49-F238E27FC236}">
                <a16:creationId xmlns:a16="http://schemas.microsoft.com/office/drawing/2014/main" id="{8A4C6B8C-7172-AE45-8EFA-B6A7FB54603A}"/>
              </a:ext>
            </a:extLst>
          </p:cNvPr>
          <p:cNvGraphicFramePr>
            <a:graphicFrameLocks noGrp="1"/>
          </p:cNvGraphicFramePr>
          <p:nvPr>
            <p:ph idx="1"/>
            <p:extLst>
              <p:ext uri="{D42A27DB-BD31-4B8C-83A1-F6EECF244321}">
                <p14:modId xmlns:p14="http://schemas.microsoft.com/office/powerpoint/2010/main" val="3275481979"/>
              </p:ext>
            </p:extLst>
          </p:nvPr>
        </p:nvGraphicFramePr>
        <p:xfrm>
          <a:off x="838200" y="1905000"/>
          <a:ext cx="7620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50CB1A-9423-B54A-A7BD-18FD532768D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8B3CD6D-E415-7E48-B664-15D119FCA6D2}"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7" name="Title 2">
            <a:extLst>
              <a:ext uri="{FF2B5EF4-FFF2-40B4-BE49-F238E27FC236}">
                <a16:creationId xmlns:a16="http://schemas.microsoft.com/office/drawing/2014/main" id="{8ABDE17F-21BC-7549-824C-D49BDDC4C56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role of piping in water distribution systems.</a:t>
            </a:r>
          </a:p>
        </p:txBody>
      </p:sp>
      <p:graphicFrame>
        <p:nvGraphicFramePr>
          <p:cNvPr id="3" name="Content Placeholder 2" descr="•Fire hydrants, gate valves, elevated storage, and reservoirs are secondary parts of the distribution system&#10;•The term “grid” or “gridiron” describes the interlocking network of water mains that compose a water distribution system&#10;">
            <a:extLst>
              <a:ext uri="{FF2B5EF4-FFF2-40B4-BE49-F238E27FC236}">
                <a16:creationId xmlns:a16="http://schemas.microsoft.com/office/drawing/2014/main" id="{FA77AC37-0AFF-DC49-B922-154E9C92AF04}"/>
              </a:ext>
            </a:extLst>
          </p:cNvPr>
          <p:cNvGraphicFramePr>
            <a:graphicFrameLocks noGrp="1"/>
          </p:cNvGraphicFramePr>
          <p:nvPr>
            <p:ph idx="1"/>
            <p:extLst>
              <p:ext uri="{D42A27DB-BD31-4B8C-83A1-F6EECF244321}">
                <p14:modId xmlns:p14="http://schemas.microsoft.com/office/powerpoint/2010/main" val="1472663411"/>
              </p:ext>
            </p:extLst>
          </p:nvPr>
        </p:nvGraphicFramePr>
        <p:xfrm>
          <a:off x="5562600" y="1828800"/>
          <a:ext cx="3200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6" name="Picture 4" descr="diagram of a water distribution system using pipes, hydrants, and valves, see instructor for more information">
            <a:extLst>
              <a:ext uri="{FF2B5EF4-FFF2-40B4-BE49-F238E27FC236}">
                <a16:creationId xmlns:a16="http://schemas.microsoft.com/office/drawing/2014/main" id="{465A64DC-7329-E648-B7C9-3AE775D793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604" y="1828800"/>
            <a:ext cx="501879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D67274-B950-9D4C-853B-A5FDF5DE3BE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1A10B9B-5546-DA46-BCE5-7F0B01F834F0}"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0" name="Title 2">
            <a:extLst>
              <a:ext uri="{FF2B5EF4-FFF2-40B4-BE49-F238E27FC236}">
                <a16:creationId xmlns:a16="http://schemas.microsoft.com/office/drawing/2014/main" id="{A8B4E51C-DC03-2C4C-B1D9-716A2608630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A water distribution system consists of different types of water mains. </a:t>
            </a:r>
          </a:p>
        </p:txBody>
      </p:sp>
      <p:graphicFrame>
        <p:nvGraphicFramePr>
          <p:cNvPr id="6" name="Content Placeholder 5" descr="Primary feeders&#10; Large pipes or arterial mains, with relatively widespread spacing&#10; Convey large quantities of water to various points and supply smaller secondary feeder mains&#10; Fire hydrants are rarely attached directly&#10;Secondary feeders&#10; Intermediate pipes that interconnect with the primary feeder lines to create a grid&#10; Control valves can isolate each secondary feeder&#10;Distributors&#10; Small&#10; Serve individual fire hydrants and commercial and residential consumers&#10; May form an intermediate grid between secondary feeders&#10; May be dead-end lines&#10;">
            <a:extLst>
              <a:ext uri="{FF2B5EF4-FFF2-40B4-BE49-F238E27FC236}">
                <a16:creationId xmlns:a16="http://schemas.microsoft.com/office/drawing/2014/main" id="{8B21E1BA-A9E2-AD43-9ADF-10FC8BC0F305}"/>
              </a:ext>
            </a:extLst>
          </p:cNvPr>
          <p:cNvGraphicFramePr>
            <a:graphicFrameLocks noGrp="1"/>
          </p:cNvGraphicFramePr>
          <p:nvPr>
            <p:ph idx="1"/>
            <p:extLst>
              <p:ext uri="{D42A27DB-BD31-4B8C-83A1-F6EECF244321}">
                <p14:modId xmlns:p14="http://schemas.microsoft.com/office/powerpoint/2010/main" val="3874961900"/>
              </p:ext>
            </p:extLst>
          </p:nvPr>
        </p:nvGraphicFramePr>
        <p:xfrm>
          <a:off x="457200" y="1524000"/>
          <a:ext cx="8382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5DE11A-99AE-DB4F-A319-6FDF974890C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906164A-25DD-8746-8AF8-227DA53D3C6A}"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BFBE0CC5-0272-7B41-B780-DE23E1BA1C1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water distribution systems.</a:t>
            </a:r>
          </a:p>
        </p:txBody>
      </p:sp>
      <p:graphicFrame>
        <p:nvGraphicFramePr>
          <p:cNvPr id="6" name="Content Placeholder 5" descr="Generally designed using hydraulic calculation software that is intended to provide constant pressure range and reliable delivery throughout the system&#10;Grid or loop system is designed to provide constant pressure or flow when pipes or the grid need repair&#10;High demand in one area does not reduce water flow in other areas&#10;Dead-end lines can result in reduced water flows&#10;">
            <a:extLst>
              <a:ext uri="{FF2B5EF4-FFF2-40B4-BE49-F238E27FC236}">
                <a16:creationId xmlns:a16="http://schemas.microsoft.com/office/drawing/2014/main" id="{706EEC3A-B648-FC4F-8B0B-A512E66CEF4E}"/>
              </a:ext>
            </a:extLst>
          </p:cNvPr>
          <p:cNvGraphicFramePr>
            <a:graphicFrameLocks noGrp="1"/>
          </p:cNvGraphicFramePr>
          <p:nvPr>
            <p:ph idx="1"/>
            <p:extLst>
              <p:ext uri="{D42A27DB-BD31-4B8C-83A1-F6EECF244321}">
                <p14:modId xmlns:p14="http://schemas.microsoft.com/office/powerpoint/2010/main" val="3612260074"/>
              </p:ext>
            </p:extLst>
          </p:nvPr>
        </p:nvGraphicFramePr>
        <p:xfrm>
          <a:off x="838200" y="1524000"/>
          <a:ext cx="7467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FEEB9D-D459-5F4A-A93C-706F830443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ADA4D64-877D-EB41-8FE6-7BBA2E06A8BA}"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18" name="Title 2">
            <a:extLst>
              <a:ext uri="{FF2B5EF4-FFF2-40B4-BE49-F238E27FC236}">
                <a16:creationId xmlns:a16="http://schemas.microsoft.com/office/drawing/2014/main" id="{F4EC099A-1068-9343-970B-2C88FAD725C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importance of connections in water distribution systems.</a:t>
            </a:r>
          </a:p>
        </p:txBody>
      </p:sp>
      <p:graphicFrame>
        <p:nvGraphicFramePr>
          <p:cNvPr id="6" name="Content Placeholder 5" descr="Connected to the piping system&#10;Provide access to the water supply system&#10;May be through water flow control valves and flowmeters at the point where customers gain water from the system&#10;May be through fire hydrants that are used for fire protection&#10;">
            <a:extLst>
              <a:ext uri="{FF2B5EF4-FFF2-40B4-BE49-F238E27FC236}">
                <a16:creationId xmlns:a16="http://schemas.microsoft.com/office/drawing/2014/main" id="{0E87865C-8F69-F24E-A116-0C63FF56AB24}"/>
              </a:ext>
            </a:extLst>
          </p:cNvPr>
          <p:cNvGraphicFramePr>
            <a:graphicFrameLocks noGrp="1"/>
          </p:cNvGraphicFramePr>
          <p:nvPr>
            <p:ph idx="1"/>
            <p:extLst>
              <p:ext uri="{D42A27DB-BD31-4B8C-83A1-F6EECF244321}">
                <p14:modId xmlns:p14="http://schemas.microsoft.com/office/powerpoint/2010/main" val="227147703"/>
              </p:ext>
            </p:extLst>
          </p:nvPr>
        </p:nvGraphicFramePr>
        <p:xfrm>
          <a:off x="838200" y="1524000"/>
          <a:ext cx="7467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96CC4E-B3F7-C341-A47B-6DD58762944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1DF5CBB-2EB0-484B-B128-6910C1016B7B}"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2">
            <a:extLst>
              <a:ext uri="{FF2B5EF4-FFF2-40B4-BE49-F238E27FC236}">
                <a16:creationId xmlns:a16="http://schemas.microsoft.com/office/drawing/2014/main" id="{115BFBDC-DE22-4343-A27F-618B1FECFAFA}"/>
              </a:ext>
            </a:extLst>
          </p:cNvPr>
          <p:cNvSpPr>
            <a:spLocks noGrp="1"/>
          </p:cNvSpPr>
          <p:nvPr>
            <p:ph type="title"/>
          </p:nvPr>
        </p:nvSpPr>
        <p:spPr bwMode="auto">
          <a:xfrm>
            <a:off x="685800" y="1762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Private fire protection system components are maintained by the property owner.</a:t>
            </a:r>
          </a:p>
        </p:txBody>
      </p:sp>
      <p:graphicFrame>
        <p:nvGraphicFramePr>
          <p:cNvPr id="5" name="Diagram 4" descr="Located on private property&#10;Generally, components are similar to the ones found on public water supply distribution systems&#10;Trained facility employees or individuals certified to perform construction and repairs are responsible for exercising the system control valves annually&#10;">
            <a:extLst>
              <a:ext uri="{FF2B5EF4-FFF2-40B4-BE49-F238E27FC236}">
                <a16:creationId xmlns:a16="http://schemas.microsoft.com/office/drawing/2014/main" id="{AB2A11E4-9977-5F46-9E10-B777AB64C4C3}"/>
              </a:ext>
            </a:extLst>
          </p:cNvPr>
          <p:cNvGraphicFramePr/>
          <p:nvPr>
            <p:extLst>
              <p:ext uri="{D42A27DB-BD31-4B8C-83A1-F6EECF244321}">
                <p14:modId xmlns:p14="http://schemas.microsoft.com/office/powerpoint/2010/main" val="3982299828"/>
              </p:ext>
            </p:extLst>
          </p:nvPr>
        </p:nvGraphicFramePr>
        <p:xfrm>
          <a:off x="4191000" y="1752600"/>
          <a:ext cx="47244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Content Placeholder 2" descr="multi-story water tower located on private property">
            <a:extLst>
              <a:ext uri="{FF2B5EF4-FFF2-40B4-BE49-F238E27FC236}">
                <a16:creationId xmlns:a16="http://schemas.microsoft.com/office/drawing/2014/main" id="{579984FB-1D77-0D4C-B89E-1751C4224637}"/>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866900"/>
            <a:ext cx="3358444" cy="4533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177A2-121D-7E49-BACF-4A10AFD12F7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02DF330-0475-2E42-A2C8-CFA91CCEC469}"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90CFAB09-9BE1-1B46-80A7-565BF59C615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types of water supply systems.</a:t>
            </a:r>
          </a:p>
        </p:txBody>
      </p:sp>
      <p:graphicFrame>
        <p:nvGraphicFramePr>
          <p:cNvPr id="2" name="Content Placeholder 1" descr="Public systems&#10; Usually a function of local government&#10; Local water department is usually a separate city utility&#10; An elected board generally governs a state-authorized water district&#10;">
            <a:extLst>
              <a:ext uri="{FF2B5EF4-FFF2-40B4-BE49-F238E27FC236}">
                <a16:creationId xmlns:a16="http://schemas.microsoft.com/office/drawing/2014/main" id="{25E697C2-10FA-D342-9862-EFD020C8E7EE}"/>
              </a:ext>
            </a:extLst>
          </p:cNvPr>
          <p:cNvGraphicFramePr>
            <a:graphicFrameLocks noGrp="1"/>
          </p:cNvGraphicFramePr>
          <p:nvPr>
            <p:ph idx="1"/>
            <p:extLst>
              <p:ext uri="{D42A27DB-BD31-4B8C-83A1-F6EECF244321}">
                <p14:modId xmlns:p14="http://schemas.microsoft.com/office/powerpoint/2010/main" val="589536118"/>
              </p:ext>
            </p:extLst>
          </p:nvPr>
        </p:nvGraphicFramePr>
        <p:xfrm>
          <a:off x="1019908" y="1676400"/>
          <a:ext cx="7438292" cy="428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21" name="Text Box 7">
            <a:extLst>
              <a:ext uri="{FF2B5EF4-FFF2-40B4-BE49-F238E27FC236}">
                <a16:creationId xmlns:a16="http://schemas.microsoft.com/office/drawing/2014/main" id="{9C2C4248-77E9-174C-9B55-DC01ECC0FB8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1CA773-84F8-A04B-875C-C53D2296E0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B4DE344-72F2-2248-B540-EF614C8EF5ED}"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D3E8B81F-C6A5-E04C-9473-71F1D0117F9B}"/>
              </a:ext>
            </a:extLst>
          </p:cNvPr>
          <p:cNvSpPr>
            <a:spLocks noGrp="1"/>
          </p:cNvSpPr>
          <p:nvPr>
            <p:ph type="title"/>
          </p:nvPr>
        </p:nvSpPr>
        <p:spPr bwMode="auto">
          <a:xfrm>
            <a:off x="685800" y="1762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Some distribution systems maintain separate piping for fire protection and domestic or industrial services.</a:t>
            </a:r>
          </a:p>
        </p:txBody>
      </p:sp>
      <p:graphicFrame>
        <p:nvGraphicFramePr>
          <p:cNvPr id="6" name="Content Placeholder 5" descr="Characteristics&#10; This separation differs from most municipal water supply distribution systems in which fire hydrants are connected to the same mains that supply water for domestic or industrial use&#10; Separate distribution systems are cost-prohibitive for most municipal applications&#10; Economically practical in many private applications&#10;Advantages&#10; Property owner has control over the water supply source&#10; Neither system (fire protection or domestic/industrial services) is affected by service interruptions to the other system&#10;">
            <a:extLst>
              <a:ext uri="{FF2B5EF4-FFF2-40B4-BE49-F238E27FC236}">
                <a16:creationId xmlns:a16="http://schemas.microsoft.com/office/drawing/2014/main" id="{0CE737E8-4886-E046-B8BE-6B9EAFFDF86D}"/>
              </a:ext>
            </a:extLst>
          </p:cNvPr>
          <p:cNvGraphicFramePr>
            <a:graphicFrameLocks noGrp="1"/>
          </p:cNvGraphicFramePr>
          <p:nvPr>
            <p:ph idx="1"/>
            <p:extLst>
              <p:ext uri="{D42A27DB-BD31-4B8C-83A1-F6EECF244321}">
                <p14:modId xmlns:p14="http://schemas.microsoft.com/office/powerpoint/2010/main" val="3632321064"/>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1B5DBE-B00E-5B43-84ED-CF80668BA5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BD6ECCE-272D-474E-BC94-CDBC8FD7855A}"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p:txBody>
      </p:sp>
      <p:sp>
        <p:nvSpPr>
          <p:cNvPr id="37890" name="Title 2">
            <a:extLst>
              <a:ext uri="{FF2B5EF4-FFF2-40B4-BE49-F238E27FC236}">
                <a16:creationId xmlns:a16="http://schemas.microsoft.com/office/drawing/2014/main" id="{4A914596-39A9-5E4A-85B2-60D76EBE85A1}"/>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role of storage tanks in water distribution systems.</a:t>
            </a:r>
          </a:p>
        </p:txBody>
      </p:sp>
      <p:graphicFrame>
        <p:nvGraphicFramePr>
          <p:cNvPr id="6" name="Content Placeholder 5" descr="May be located throughout the system&#10;Usually constructed of steel or concrete&#10;">
            <a:extLst>
              <a:ext uri="{FF2B5EF4-FFF2-40B4-BE49-F238E27FC236}">
                <a16:creationId xmlns:a16="http://schemas.microsoft.com/office/drawing/2014/main" id="{38FFB4D7-867D-4A4E-8059-B6BB6146975A}"/>
              </a:ext>
            </a:extLst>
          </p:cNvPr>
          <p:cNvGraphicFramePr>
            <a:graphicFrameLocks noGrp="1"/>
          </p:cNvGraphicFramePr>
          <p:nvPr>
            <p:ph idx="1"/>
            <p:extLst>
              <p:ext uri="{D42A27DB-BD31-4B8C-83A1-F6EECF244321}">
                <p14:modId xmlns:p14="http://schemas.microsoft.com/office/powerpoint/2010/main" val="387953875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D44E4-2BE7-4C47-9C4C-F70C0E180D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AD568B5-05C7-C045-806B-7E401E0A85DA}"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4" name="Title 2">
            <a:extLst>
              <a:ext uri="{FF2B5EF4-FFF2-40B4-BE49-F238E27FC236}">
                <a16:creationId xmlns:a16="http://schemas.microsoft.com/office/drawing/2014/main" id="{9B5AE4AF-A878-7D42-98D5-232C3C558B06}"/>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role of control valves in water distribution systems.</a:t>
            </a:r>
          </a:p>
        </p:txBody>
      </p:sp>
      <p:graphicFrame>
        <p:nvGraphicFramePr>
          <p:cNvPr id="6" name="Content Placeholder 5" descr="Installed throughout the water distribution system&#10;Generally located on the small line at the point where it attaches to the large line&#10;Used to isolate the flow of water&#10; Individual hydrants or properties &#10; Sections of distribution lines, secondary feeders, and primary feeders &#10; The entire system &#10;">
            <a:extLst>
              <a:ext uri="{FF2B5EF4-FFF2-40B4-BE49-F238E27FC236}">
                <a16:creationId xmlns:a16="http://schemas.microsoft.com/office/drawing/2014/main" id="{58795FD4-AE3D-824C-915F-0A1037E041F9}"/>
              </a:ext>
            </a:extLst>
          </p:cNvPr>
          <p:cNvGraphicFramePr>
            <a:graphicFrameLocks noGrp="1"/>
          </p:cNvGraphicFramePr>
          <p:nvPr>
            <p:ph idx="1"/>
            <p:extLst>
              <p:ext uri="{D42A27DB-BD31-4B8C-83A1-F6EECF244321}">
                <p14:modId xmlns:p14="http://schemas.microsoft.com/office/powerpoint/2010/main" val="625235786"/>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917" name="Text Box 7">
            <a:extLst>
              <a:ext uri="{FF2B5EF4-FFF2-40B4-BE49-F238E27FC236}">
                <a16:creationId xmlns:a16="http://schemas.microsoft.com/office/drawing/2014/main" id="{5750F21A-2687-DE4B-A543-680803D3D9A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C4B610-7A42-D942-8BBF-E6379FDDA11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ADFC9132-4E54-8044-A955-DCB1A83C16A0}"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B4F132DA-CEE0-F340-AE98-376023097BE2}"/>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role of control valves in water distribution systems.</a:t>
            </a:r>
          </a:p>
        </p:txBody>
      </p:sp>
      <p:graphicFrame>
        <p:nvGraphicFramePr>
          <p:cNvPr id="6" name="Content Placeholder 5" descr="Spaced so that a minimum length of the water distribution system will be out of service if it is necessary to close a valve&#10;Workers close valves to initiate repairs to the system or to isolate a water main break&#10;Should be exercised at least once a year&#10;">
            <a:extLst>
              <a:ext uri="{FF2B5EF4-FFF2-40B4-BE49-F238E27FC236}">
                <a16:creationId xmlns:a16="http://schemas.microsoft.com/office/drawing/2014/main" id="{D15963C8-A27F-C74E-8FAA-579EF3AB3692}"/>
              </a:ext>
            </a:extLst>
          </p:cNvPr>
          <p:cNvGraphicFramePr>
            <a:graphicFrameLocks noGrp="1"/>
          </p:cNvGraphicFramePr>
          <p:nvPr>
            <p:ph idx="1"/>
            <p:extLst>
              <p:ext uri="{D42A27DB-BD31-4B8C-83A1-F6EECF244321}">
                <p14:modId xmlns:p14="http://schemas.microsoft.com/office/powerpoint/2010/main" val="1929910124"/>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4566C6-21A7-8B4B-9843-0AC7890C76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9B18349-C3C6-794F-9E95-6FDFFD33A41E}"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2CF05894-C9DD-6843-9F7F-EB87E36DEC53}"/>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types of control valves in water distribution systems.</a:t>
            </a:r>
          </a:p>
        </p:txBody>
      </p:sp>
      <p:graphicFrame>
        <p:nvGraphicFramePr>
          <p:cNvPr id="7" name="Content Placeholder 6" descr="Indicating&#10; Shows whether the valve is open, closed, partially closed&#10; Usually used in private systems&#10; PIV and OS&amp;Y&#10;Nonindicating&#10; No visual indicator for open or closed valve&#10; Usually located underground&#10;">
            <a:extLst>
              <a:ext uri="{FF2B5EF4-FFF2-40B4-BE49-F238E27FC236}">
                <a16:creationId xmlns:a16="http://schemas.microsoft.com/office/drawing/2014/main" id="{872D6DB8-B47D-AC43-B384-14E7F7A2FA04}"/>
              </a:ext>
            </a:extLst>
          </p:cNvPr>
          <p:cNvGraphicFramePr>
            <a:graphicFrameLocks noGrp="1"/>
          </p:cNvGraphicFramePr>
          <p:nvPr>
            <p:ph idx="1"/>
            <p:extLst>
              <p:ext uri="{D42A27DB-BD31-4B8C-83A1-F6EECF244321}">
                <p14:modId xmlns:p14="http://schemas.microsoft.com/office/powerpoint/2010/main" val="41905039"/>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AB1413-9C51-7149-8572-6D5BB025ACF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F4711B2-FFDC-3042-A398-C4A4E58BE5E9}"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6" name="Title 2">
            <a:extLst>
              <a:ext uri="{FF2B5EF4-FFF2-40B4-BE49-F238E27FC236}">
                <a16:creationId xmlns:a16="http://schemas.microsoft.com/office/drawing/2014/main" id="{4DA57A19-7A9D-934A-A7E6-3D64D4AFD50C}"/>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access buried valves with valve keys.</a:t>
            </a:r>
          </a:p>
        </p:txBody>
      </p:sp>
      <p:graphicFrame>
        <p:nvGraphicFramePr>
          <p:cNvPr id="5" name="Diagram 4" descr="Covers located in or near the street indicate access to control valves&#10;If a buried valve is properly installed, the valve is operated through a valve box with a special valve key&#10;Water purveyors commonly keep the valve key, although it could also be carried on fire apparatus&#10;">
            <a:extLst>
              <a:ext uri="{FF2B5EF4-FFF2-40B4-BE49-F238E27FC236}">
                <a16:creationId xmlns:a16="http://schemas.microsoft.com/office/drawing/2014/main" id="{05C60FC5-C76C-F148-ABAF-1BF0165736AB}"/>
              </a:ext>
            </a:extLst>
          </p:cNvPr>
          <p:cNvGraphicFramePr/>
          <p:nvPr>
            <p:extLst>
              <p:ext uri="{D42A27DB-BD31-4B8C-83A1-F6EECF244321}">
                <p14:modId xmlns:p14="http://schemas.microsoft.com/office/powerpoint/2010/main" val="3450626399"/>
              </p:ext>
            </p:extLst>
          </p:nvPr>
        </p:nvGraphicFramePr>
        <p:xfrm>
          <a:off x="3581400" y="2667000"/>
          <a:ext cx="5334000" cy="345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8" name="Content Placeholder 2" descr="Person accessing a buried valve using a valve key">
            <a:extLst>
              <a:ext uri="{FF2B5EF4-FFF2-40B4-BE49-F238E27FC236}">
                <a16:creationId xmlns:a16="http://schemas.microsoft.com/office/drawing/2014/main" id="{9C0A107E-7581-7847-9818-467CFE6318F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943100"/>
            <a:ext cx="2971800" cy="445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B411C2-858A-9743-8398-F4CF493C24C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FD397B6-EC97-8843-AF1B-37A902397CDE}"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F507137C-6B78-9348-B9BA-B2923B56AA0E}"/>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Control valves may be gate valves or butterfly valves.</a:t>
            </a:r>
          </a:p>
        </p:txBody>
      </p:sp>
      <p:graphicFrame>
        <p:nvGraphicFramePr>
          <p:cNvPr id="6" name="Content Placeholder 5" descr="Gate valves&#10; Usually the non-rising stem type&#10; As the operator turns the valve nut, the gate either rises or lowers to control the water flow&#10;Butterfly valves&#10; Usually have a rubber or rubber-composition seat that is bonded to the valve body&#10; Valve disk rotates 90 degrees to open or close the valve&#10;">
            <a:extLst>
              <a:ext uri="{FF2B5EF4-FFF2-40B4-BE49-F238E27FC236}">
                <a16:creationId xmlns:a16="http://schemas.microsoft.com/office/drawing/2014/main" id="{263DB4FC-8B44-0D4C-B0C1-06E73B2C7E07}"/>
              </a:ext>
            </a:extLst>
          </p:cNvPr>
          <p:cNvGraphicFramePr>
            <a:graphicFrameLocks noGrp="1"/>
          </p:cNvGraphicFramePr>
          <p:nvPr>
            <p:ph idx="1"/>
            <p:extLst>
              <p:ext uri="{D42A27DB-BD31-4B8C-83A1-F6EECF244321}">
                <p14:modId xmlns:p14="http://schemas.microsoft.com/office/powerpoint/2010/main" val="2615766395"/>
              </p:ext>
            </p:extLst>
          </p:nvPr>
        </p:nvGraphicFramePr>
        <p:xfrm>
          <a:off x="4572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13DC2C-B400-1441-9F44-E522FBDE495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CBC49F6-C8BB-5D4C-8FE7-0EE4FA5271F9}"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C458CFEB-9E60-184A-B237-E23D55526B1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Water supply lines may also have a water flowmeter and a backflow preventer.</a:t>
            </a:r>
          </a:p>
        </p:txBody>
      </p:sp>
      <p:graphicFrame>
        <p:nvGraphicFramePr>
          <p:cNvPr id="3" name="Content Placeholder 2" descr="Flowmeter&#10; Determines the quantity of water that the facility uses for billing purposes&#10;Backflow preventer&#10; Prohibits potentially contaminated water from flowing into the public water system &#10;">
            <a:extLst>
              <a:ext uri="{FF2B5EF4-FFF2-40B4-BE49-F238E27FC236}">
                <a16:creationId xmlns:a16="http://schemas.microsoft.com/office/drawing/2014/main" id="{E4C9ABA4-030C-3747-9B61-CD12584045B2}"/>
              </a:ext>
            </a:extLst>
          </p:cNvPr>
          <p:cNvGraphicFramePr>
            <a:graphicFrameLocks noGrp="1"/>
          </p:cNvGraphicFramePr>
          <p:nvPr>
            <p:ph idx="1"/>
            <p:extLst>
              <p:ext uri="{D42A27DB-BD31-4B8C-83A1-F6EECF244321}">
                <p14:modId xmlns:p14="http://schemas.microsoft.com/office/powerpoint/2010/main" val="3930475686"/>
              </p:ext>
            </p:extLst>
          </p:nvPr>
        </p:nvGraphicFramePr>
        <p:xfrm>
          <a:off x="457200" y="1524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9CC0B8-DA06-974C-BBD9-D440BCE25BB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F988790-93B3-B940-A81D-58E740727D1E}"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B9D85191-31D5-B443-8246-B6F48CFA96E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Two sources of water may serve some private facilities for fire protection.</a:t>
            </a:r>
          </a:p>
        </p:txBody>
      </p:sp>
      <p:graphicFrame>
        <p:nvGraphicFramePr>
          <p:cNvPr id="3" name="Content Placeholder 2" descr="Municipal systems&#10;Private source&#10; May provide nonpotable (not for drinking) water&#10; Officials need to take adequate measures to prevent contamination caused by backflow into the municipal water system&#10; Some jurisdictions do not allow the interconnection of potable and nonpotable water supply systems; means the property is required to maintain two separate distribution systems&#10;">
            <a:extLst>
              <a:ext uri="{FF2B5EF4-FFF2-40B4-BE49-F238E27FC236}">
                <a16:creationId xmlns:a16="http://schemas.microsoft.com/office/drawing/2014/main" id="{802FD1ED-5DD0-C64B-8506-A3B7830AECD8}"/>
              </a:ext>
            </a:extLst>
          </p:cNvPr>
          <p:cNvGraphicFramePr>
            <a:graphicFrameLocks noGrp="1"/>
          </p:cNvGraphicFramePr>
          <p:nvPr>
            <p:ph idx="1"/>
            <p:extLst>
              <p:ext uri="{D42A27DB-BD31-4B8C-83A1-F6EECF244321}">
                <p14:modId xmlns:p14="http://schemas.microsoft.com/office/powerpoint/2010/main" val="199447161"/>
              </p:ext>
            </p:extLst>
          </p:nvPr>
        </p:nvGraphicFramePr>
        <p:xfrm>
          <a:off x="457200" y="1524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2475D1-080E-614B-BE3A-1EF3D150DE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BACC161-BD1B-A740-A4D4-2A2A9A2F33B2}"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9D3B5E00-D804-4145-8582-EC188AF73D4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Learn the characteristics of dry-barrel fire hydrants.</a:t>
            </a:r>
          </a:p>
        </p:txBody>
      </p:sp>
      <p:graphicFrame>
        <p:nvGraphicFramePr>
          <p:cNvPr id="6" name="Diagram 5" descr="Used in climates that have freezing temperatures&#10;Control valve is on the distribution line below the frost line&#10;Stem nut used to open and close the control valve is located on top&#10;Water flows into the hydrant only when a firefighter operates the stem nut&#10;Any water remaining in a closed dry-barrel hydrant drains through a small drain valve that opens at the bottom&#10;Use a hydrant wrench to turn the stem to opens/closes the valve &#10;">
            <a:extLst>
              <a:ext uri="{FF2B5EF4-FFF2-40B4-BE49-F238E27FC236}">
                <a16:creationId xmlns:a16="http://schemas.microsoft.com/office/drawing/2014/main" id="{BE92ECCF-2651-B74A-8310-78CF5CF52112}"/>
              </a:ext>
            </a:extLst>
          </p:cNvPr>
          <p:cNvGraphicFramePr/>
          <p:nvPr>
            <p:extLst>
              <p:ext uri="{D42A27DB-BD31-4B8C-83A1-F6EECF244321}">
                <p14:modId xmlns:p14="http://schemas.microsoft.com/office/powerpoint/2010/main" val="1331027455"/>
              </p:ext>
            </p:extLst>
          </p:nvPr>
        </p:nvGraphicFramePr>
        <p:xfrm>
          <a:off x="4191000" y="1524000"/>
          <a:ext cx="4648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4" name="Content Placeholder 4" descr="diagram of a dry-barrel hydrant, see instructor for more information">
            <a:extLst>
              <a:ext uri="{FF2B5EF4-FFF2-40B4-BE49-F238E27FC236}">
                <a16:creationId xmlns:a16="http://schemas.microsoft.com/office/drawing/2014/main" id="{639BB011-9EBC-794A-BB8D-722F40A9B887}"/>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524000"/>
            <a:ext cx="3733800" cy="514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2007C5-1A64-D946-B773-F08A34374C7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846287E-7BE9-594F-9959-E113E0162105}"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3" name="Title 2">
            <a:extLst>
              <a:ext uri="{FF2B5EF4-FFF2-40B4-BE49-F238E27FC236}">
                <a16:creationId xmlns:a16="http://schemas.microsoft.com/office/drawing/2014/main" id="{1BADC328-D2C6-0F47-99C8-0106F30D1BC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types of water supply systems.</a:t>
            </a:r>
          </a:p>
        </p:txBody>
      </p:sp>
      <p:graphicFrame>
        <p:nvGraphicFramePr>
          <p:cNvPr id="2" name="Content Placeholder 1" descr="Private systems&#10; Provide water under contract&#10; May be specific to an industrial facility or supply water to a residential subdivision&#10; Facility owners/occupants are responsible for the inspection, testing, and maintenance of the system&#10; May encounter private water supply systems when performing site inspections or plans review for new construction&#10; May also be required to determine that private water supply distribution systems have been properly tested, inspected, and maintained&#10; Must be familiar with the basic principles of any private water supply distribution systems in the jurisdiction&#10;">
            <a:extLst>
              <a:ext uri="{FF2B5EF4-FFF2-40B4-BE49-F238E27FC236}">
                <a16:creationId xmlns:a16="http://schemas.microsoft.com/office/drawing/2014/main" id="{4A2042E9-2582-964E-B05A-7B0CE8908C3F}"/>
              </a:ext>
            </a:extLst>
          </p:cNvPr>
          <p:cNvGraphicFramePr>
            <a:graphicFrameLocks noGrp="1"/>
          </p:cNvGraphicFramePr>
          <p:nvPr>
            <p:ph idx="1"/>
            <p:extLst>
              <p:ext uri="{D42A27DB-BD31-4B8C-83A1-F6EECF244321}">
                <p14:modId xmlns:p14="http://schemas.microsoft.com/office/powerpoint/2010/main" val="599469828"/>
              </p:ext>
            </p:extLst>
          </p:nvPr>
        </p:nvGraphicFramePr>
        <p:xfrm>
          <a:off x="304800" y="1524000"/>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D4000A-0A70-D242-BA63-F83E964E430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6C96EE0-987E-2542-AEEA-B6355FFB1952}"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6" name="Title 2">
            <a:extLst>
              <a:ext uri="{FF2B5EF4-FFF2-40B4-BE49-F238E27FC236}">
                <a16:creationId xmlns:a16="http://schemas.microsoft.com/office/drawing/2014/main" id="{06D9DBEC-E18D-8941-9B57-B1037C2871A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Learn the characteristics of wet-barrel fire hydrants.</a:t>
            </a:r>
          </a:p>
        </p:txBody>
      </p:sp>
      <p:graphicFrame>
        <p:nvGraphicFramePr>
          <p:cNvPr id="6" name="Diagram 5" descr="Used in mild climates&#10;Water remains in the hydrant at all times&#10;Compression valves are usually at each outlet&#10;May be another control valve in the top of the hydrant to control the water flow to all outlets&#10;Features the valve at the hose outlet&#10;">
            <a:extLst>
              <a:ext uri="{FF2B5EF4-FFF2-40B4-BE49-F238E27FC236}">
                <a16:creationId xmlns:a16="http://schemas.microsoft.com/office/drawing/2014/main" id="{A6E96ADA-9AE9-3247-A93A-F7FB8F90736C}"/>
              </a:ext>
            </a:extLst>
          </p:cNvPr>
          <p:cNvGraphicFramePr/>
          <p:nvPr>
            <p:extLst>
              <p:ext uri="{D42A27DB-BD31-4B8C-83A1-F6EECF244321}">
                <p14:modId xmlns:p14="http://schemas.microsoft.com/office/powerpoint/2010/main" val="2923999654"/>
              </p:ext>
            </p:extLst>
          </p:nvPr>
        </p:nvGraphicFramePr>
        <p:xfrm>
          <a:off x="4191000" y="1828800"/>
          <a:ext cx="4648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8" name="Content Placeholder 4" descr="diagram of a wet barrel hydrant, see instructor for more information">
            <a:extLst>
              <a:ext uri="{FF2B5EF4-FFF2-40B4-BE49-F238E27FC236}">
                <a16:creationId xmlns:a16="http://schemas.microsoft.com/office/drawing/2014/main" id="{FB8CC836-E383-424C-B7D8-02BF95A9EAB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524000"/>
            <a:ext cx="3657600" cy="514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AC3666-4B57-9B4A-B471-EB63B284E74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5F42E64-891E-6D4F-AFFB-E320523B8F44}"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FD5D137B-06E2-C340-8FE7-A3B19AC1AF6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There are two components on standard hydrant discharge outlets.</a:t>
            </a:r>
          </a:p>
        </p:txBody>
      </p:sp>
      <p:graphicFrame>
        <p:nvGraphicFramePr>
          <p:cNvPr id="3" name="Content Placeholder 2" descr="At least one large (4- or 4_-inch [100 mm or 115 mm]) outlet, often referred to as the steamer connection or pumper outlet connection&#10;Two hose outlet nozzles for 2_-inch (65 mm) couplings&#10;">
            <a:extLst>
              <a:ext uri="{FF2B5EF4-FFF2-40B4-BE49-F238E27FC236}">
                <a16:creationId xmlns:a16="http://schemas.microsoft.com/office/drawing/2014/main" id="{F947C95A-C233-C643-9564-33BB53D78A07}"/>
              </a:ext>
            </a:extLst>
          </p:cNvPr>
          <p:cNvGraphicFramePr>
            <a:graphicFrameLocks noGrp="1"/>
          </p:cNvGraphicFramePr>
          <p:nvPr>
            <p:ph idx="1"/>
            <p:extLst>
              <p:ext uri="{D42A27DB-BD31-4B8C-83A1-F6EECF244321}">
                <p14:modId xmlns:p14="http://schemas.microsoft.com/office/powerpoint/2010/main" val="151624448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DCAE7E-8BAC-C540-AF18-130CE001D20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CB9D7AB-3D55-6840-8315-1D38448349F7}"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4" name="Title 2">
            <a:extLst>
              <a:ext uri="{FF2B5EF4-FFF2-40B4-BE49-F238E27FC236}">
                <a16:creationId xmlns:a16="http://schemas.microsoft.com/office/drawing/2014/main" id="{1F1BD692-C1F5-6840-80D6-A2BC68FBC70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inspection requirements for fire hydrants.</a:t>
            </a:r>
          </a:p>
        </p:txBody>
      </p:sp>
      <p:graphicFrame>
        <p:nvGraphicFramePr>
          <p:cNvPr id="3" name="Content Placeholder 2" descr="Should occur at least once a year&#10;In some jurisdictions, fire companies perform these inspections&#10;Records of hydrant inspections and maintenance performed should be maintained &#10;Inspectors need accurate reports of observations and tests to evaluate the operational readiness&#10;Hydrants may be painted to designate ownership and flow capacity&#10;">
            <a:extLst>
              <a:ext uri="{FF2B5EF4-FFF2-40B4-BE49-F238E27FC236}">
                <a16:creationId xmlns:a16="http://schemas.microsoft.com/office/drawing/2014/main" id="{5B5F1BA4-A91A-D845-9AF4-567F6AEE382C}"/>
              </a:ext>
            </a:extLst>
          </p:cNvPr>
          <p:cNvGraphicFramePr>
            <a:graphicFrameLocks noGrp="1"/>
          </p:cNvGraphicFramePr>
          <p:nvPr>
            <p:ph idx="1"/>
            <p:extLst>
              <p:ext uri="{D42A27DB-BD31-4B8C-83A1-F6EECF244321}">
                <p14:modId xmlns:p14="http://schemas.microsoft.com/office/powerpoint/2010/main" val="427220273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8588E1-51DC-9A41-A699-954C0B6D18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388437C6-8992-C24F-9027-E9F66463A118}"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59FB32F7-9BD2-BD47-9F02-744CB89988B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classifications and markings of municipal fire hydrants.</a:t>
            </a:r>
          </a:p>
        </p:txBody>
      </p:sp>
      <p:pic>
        <p:nvPicPr>
          <p:cNvPr id="50180" name="Picture 2" descr="table of the classifications and markings of municipal fire hydrants, see instructor for more information">
            <a:extLst>
              <a:ext uri="{FF2B5EF4-FFF2-40B4-BE49-F238E27FC236}">
                <a16:creationId xmlns:a16="http://schemas.microsoft.com/office/drawing/2014/main" id="{13287686-45EE-954A-9E4B-9D898EC89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178550"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184A76-899C-1E4E-BA40-B00BDBD574C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A85041B-2326-FF49-B93F-EEC56FC27645}"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2">
            <a:extLst>
              <a:ext uri="{FF2B5EF4-FFF2-40B4-BE49-F238E27FC236}">
                <a16:creationId xmlns:a16="http://schemas.microsoft.com/office/drawing/2014/main" id="{322878D9-8F08-6C49-BD16-929FC8C2DB2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inspection requirements for private fire hydrants.</a:t>
            </a:r>
          </a:p>
        </p:txBody>
      </p:sp>
      <p:graphicFrame>
        <p:nvGraphicFramePr>
          <p:cNvPr id="3" name="Content Placeholder 2" descr="•Fire departments depend on hydrants working during a fire incident&#10;•Periodic inspections, maintenance, and flow testing must be performed&#10;•Inspectors should note signs of damage or disrepair and report them&#10;•Qualified individuals must inspect private hydrants and provide documentation for review, according to NFPA® 25 and ISO guidelines&#10;">
            <a:extLst>
              <a:ext uri="{FF2B5EF4-FFF2-40B4-BE49-F238E27FC236}">
                <a16:creationId xmlns:a16="http://schemas.microsoft.com/office/drawing/2014/main" id="{559B279C-3126-454B-B050-60B5211295FF}"/>
              </a:ext>
            </a:extLst>
          </p:cNvPr>
          <p:cNvGraphicFramePr>
            <a:graphicFrameLocks noGrp="1"/>
          </p:cNvGraphicFramePr>
          <p:nvPr>
            <p:ph idx="1"/>
            <p:extLst>
              <p:ext uri="{D42A27DB-BD31-4B8C-83A1-F6EECF244321}">
                <p14:modId xmlns:p14="http://schemas.microsoft.com/office/powerpoint/2010/main" val="166427022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09E796-ADFB-7D40-9532-9C10CE221D8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11</a:t>
            </a:r>
            <a:r>
              <a:rPr lang="en-US" altLang="en-US" sz="1200">
                <a:latin typeface="Tahoma" panose="020B0604030504040204" pitchFamily="34" charset="0"/>
                <a:cs typeface="Arial" panose="020B0604020202020204" pitchFamily="34" charset="0"/>
              </a:rPr>
              <a:t>–</a:t>
            </a:r>
            <a:fld id="{2656AF00-CBBC-2F46-8D15-4ED6D5E82218}"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2226" name="Title 1">
            <a:extLst>
              <a:ext uri="{FF2B5EF4-FFF2-40B4-BE49-F238E27FC236}">
                <a16:creationId xmlns:a16="http://schemas.microsoft.com/office/drawing/2014/main" id="{04D56ECA-3018-844E-9D43-7068F6EEFDF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2227" name="Text Placeholder 2">
            <a:extLst>
              <a:ext uri="{FF2B5EF4-FFF2-40B4-BE49-F238E27FC236}">
                <a16:creationId xmlns:a16="http://schemas.microsoft.com/office/drawing/2014/main" id="{B711A21A-5301-7749-9790-C12692D1AB9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types of water distribution systems.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EB08B8-1999-564B-9C57-F26EA818FD2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C45F523-12A4-0643-8BB0-B084505B9B81}"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1" name="Title 2">
            <a:extLst>
              <a:ext uri="{FF2B5EF4-FFF2-40B4-BE49-F238E27FC236}">
                <a16:creationId xmlns:a16="http://schemas.microsoft.com/office/drawing/2014/main" id="{DAB24E80-7B15-1B40-AFD3-A150906A366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3</a:t>
            </a:r>
          </a:p>
        </p:txBody>
      </p:sp>
      <p:sp>
        <p:nvSpPr>
          <p:cNvPr id="53250" name="Content Placeholder 1">
            <a:extLst>
              <a:ext uri="{FF2B5EF4-FFF2-40B4-BE49-F238E27FC236}">
                <a16:creationId xmlns:a16="http://schemas.microsoft.com/office/drawing/2014/main" id="{18723C1B-479C-734C-BDF7-923E774951C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r>
              <a:rPr lang="en-US" altLang="en-US"/>
              <a:t>Explain water supply testing.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FDA98F-CCC2-A943-B225-0256B31853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FF6940C5-1BC1-E345-AC6A-9528ACA1E1F1}"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2EE9F173-D2DE-F146-93C9-3642732D6AD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may be assigned the task of analyzing the water supply for the municipality or service area.</a:t>
            </a:r>
          </a:p>
        </p:txBody>
      </p:sp>
      <p:graphicFrame>
        <p:nvGraphicFramePr>
          <p:cNvPr id="3" name="Content Placeholder 2" descr="May perform this analysis periodically, when the water distribution system is altered or expanded, or when applications are made for new construction&#10;May also be required to witness the testing of private water supply distribution systems; review fire protection system documents based on these tests&#10;Analysis may involve flow testing hydrants; reviewing data provided&#10;">
            <a:extLst>
              <a:ext uri="{FF2B5EF4-FFF2-40B4-BE49-F238E27FC236}">
                <a16:creationId xmlns:a16="http://schemas.microsoft.com/office/drawing/2014/main" id="{7B3BB354-3CD7-B844-BF89-72D98D1FC43B}"/>
              </a:ext>
            </a:extLst>
          </p:cNvPr>
          <p:cNvGraphicFramePr>
            <a:graphicFrameLocks noGrp="1"/>
          </p:cNvGraphicFramePr>
          <p:nvPr>
            <p:ph idx="1"/>
            <p:extLst>
              <p:ext uri="{D42A27DB-BD31-4B8C-83A1-F6EECF244321}">
                <p14:modId xmlns:p14="http://schemas.microsoft.com/office/powerpoint/2010/main" val="256176229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65C8C6-738C-6E46-8A8A-47D99C68735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672B6A6-E662-DF4F-B62E-9B12148D4412}"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p:txBody>
      </p:sp>
      <p:sp>
        <p:nvSpPr>
          <p:cNvPr id="55298" name="Title 2">
            <a:extLst>
              <a:ext uri="{FF2B5EF4-FFF2-40B4-BE49-F238E27FC236}">
                <a16:creationId xmlns:a16="http://schemas.microsoft.com/office/drawing/2014/main" id="{63319748-2878-684F-8729-23C845D19C53}"/>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what fire flow tests include.</a:t>
            </a:r>
          </a:p>
        </p:txBody>
      </p:sp>
      <p:graphicFrame>
        <p:nvGraphicFramePr>
          <p:cNvPr id="3" name="Content Placeholder 2" descr="Measurement of static pressure and residual pressure&#10;Formulas and calculations used to determine available water from these tests&#10;">
            <a:extLst>
              <a:ext uri="{FF2B5EF4-FFF2-40B4-BE49-F238E27FC236}">
                <a16:creationId xmlns:a16="http://schemas.microsoft.com/office/drawing/2014/main" id="{6AC2665F-C015-D84D-8E88-DE684AD4CBD8}"/>
              </a:ext>
            </a:extLst>
          </p:cNvPr>
          <p:cNvGraphicFramePr>
            <a:graphicFrameLocks noGrp="1"/>
          </p:cNvGraphicFramePr>
          <p:nvPr>
            <p:ph idx="1"/>
            <p:extLst>
              <p:ext uri="{D42A27DB-BD31-4B8C-83A1-F6EECF244321}">
                <p14:modId xmlns:p14="http://schemas.microsoft.com/office/powerpoint/2010/main" val="77746347"/>
              </p:ext>
            </p:extLst>
          </p:nvPr>
        </p:nvGraphicFramePr>
        <p:xfrm>
          <a:off x="685800" y="14478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2B96CF-64AE-E843-8D43-1A41651B0B0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CCC307D-6EA9-1D43-A393-19128B0914AA}"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2" name="Title 2">
            <a:extLst>
              <a:ext uri="{FF2B5EF4-FFF2-40B4-BE49-F238E27FC236}">
                <a16:creationId xmlns:a16="http://schemas.microsoft.com/office/drawing/2014/main" id="{CDF47BE1-502D-F54F-88D1-B74CF0F8B9FF}"/>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additional characteristics of fire flow tests.</a:t>
            </a:r>
          </a:p>
        </p:txBody>
      </p:sp>
      <p:graphicFrame>
        <p:nvGraphicFramePr>
          <p:cNvPr id="3" name="Content Placeholder 2" descr="Determine the rate of fire flow available for fire suppression at various locations within the distribution system&#10;Hydrant pressure varies between periods of peak demand and minimal demand&#10;">
            <a:extLst>
              <a:ext uri="{FF2B5EF4-FFF2-40B4-BE49-F238E27FC236}">
                <a16:creationId xmlns:a16="http://schemas.microsoft.com/office/drawing/2014/main" id="{22496E74-AA82-4F49-BC06-424FD3166A3B}"/>
              </a:ext>
            </a:extLst>
          </p:cNvPr>
          <p:cNvGraphicFramePr>
            <a:graphicFrameLocks noGrp="1"/>
          </p:cNvGraphicFramePr>
          <p:nvPr>
            <p:ph idx="1"/>
            <p:extLst>
              <p:ext uri="{D42A27DB-BD31-4B8C-83A1-F6EECF244321}">
                <p14:modId xmlns:p14="http://schemas.microsoft.com/office/powerpoint/2010/main" val="1456384803"/>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33F44C-26B2-9442-8E79-C4E4177E1E0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FA64ED10-E41D-E14A-99FF-3F741349C146}"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266" name="Title 1">
            <a:extLst>
              <a:ext uri="{FF2B5EF4-FFF2-40B4-BE49-F238E27FC236}">
                <a16:creationId xmlns:a16="http://schemas.microsoft.com/office/drawing/2014/main" id="{8BCAFDE4-3A6A-294B-8524-5EA8934F3B4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267" name="Text Placeholder 2">
            <a:extLst>
              <a:ext uri="{FF2B5EF4-FFF2-40B4-BE49-F238E27FC236}">
                <a16:creationId xmlns:a16="http://schemas.microsoft.com/office/drawing/2014/main" id="{16388321-E205-4A4B-95E9-47638800FD8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What is the difference between public and private water supplies?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F968D3-F9AA-3745-9627-194508ED52F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FB3F9B4-51A0-6141-B9CE-114C1F4DE0A5}"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40F3F2DA-D065-3244-B99B-B00EE6B006B7}"/>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calculations or graphical analyses from fire flow tests provide.</a:t>
            </a:r>
          </a:p>
        </p:txBody>
      </p:sp>
      <p:graphicFrame>
        <p:nvGraphicFramePr>
          <p:cNvPr id="3" name="Content Placeholder 2" descr="Amount of water flow from individual hydrants&#10;Water flow pressures&#10;Quantity of water available at any pressure &#10;Pressure available across a wide range of flows &#10;">
            <a:extLst>
              <a:ext uri="{FF2B5EF4-FFF2-40B4-BE49-F238E27FC236}">
                <a16:creationId xmlns:a16="http://schemas.microsoft.com/office/drawing/2014/main" id="{170B112A-9F31-9743-BDA8-7D1274ED5D6C}"/>
              </a:ext>
            </a:extLst>
          </p:cNvPr>
          <p:cNvGraphicFramePr>
            <a:graphicFrameLocks noGrp="1"/>
          </p:cNvGraphicFramePr>
          <p:nvPr>
            <p:ph idx="1"/>
            <p:extLst>
              <p:ext uri="{D42A27DB-BD31-4B8C-83A1-F6EECF244321}">
                <p14:modId xmlns:p14="http://schemas.microsoft.com/office/powerpoint/2010/main" val="3455660675"/>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A2A419-4A92-8B44-A091-6A5C1C154CF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97DE384-9C0A-9E41-8B9B-B1C8F9873683}"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AFF46E03-D5C9-2F4E-A6C0-C32EA81B30AB}"/>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why fire flow tests are important.</a:t>
            </a:r>
          </a:p>
        </p:txBody>
      </p:sp>
      <p:graphicFrame>
        <p:nvGraphicFramePr>
          <p:cNvPr id="3" name="Content Placeholder 2" descr="Essential when fire companies prepare preincident plans&#10;May also indicate weak points in a water distribution system&#10;Plan improvements in an existing system&#10;Design extensions to newly developed areas&#10;">
            <a:extLst>
              <a:ext uri="{FF2B5EF4-FFF2-40B4-BE49-F238E27FC236}">
                <a16:creationId xmlns:a16="http://schemas.microsoft.com/office/drawing/2014/main" id="{B2B2A7DE-F9D5-7B45-843D-1EADA0B98247}"/>
              </a:ext>
            </a:extLst>
          </p:cNvPr>
          <p:cNvGraphicFramePr>
            <a:graphicFrameLocks noGrp="1"/>
          </p:cNvGraphicFramePr>
          <p:nvPr>
            <p:ph idx="1"/>
            <p:extLst>
              <p:ext uri="{D42A27DB-BD31-4B8C-83A1-F6EECF244321}">
                <p14:modId xmlns:p14="http://schemas.microsoft.com/office/powerpoint/2010/main" val="3883112790"/>
              </p:ext>
            </p:extLst>
          </p:nvPr>
        </p:nvGraphicFramePr>
        <p:xfrm>
          <a:off x="685800" y="1676400"/>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5E3362-27C0-2645-8BC2-2F06B56A9D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21A0278-01F4-0047-BA43-974E0C13443A}"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p:txBody>
      </p:sp>
      <p:sp>
        <p:nvSpPr>
          <p:cNvPr id="59394" name="Title 2">
            <a:extLst>
              <a:ext uri="{FF2B5EF4-FFF2-40B4-BE49-F238E27FC236}">
                <a16:creationId xmlns:a16="http://schemas.microsoft.com/office/drawing/2014/main" id="{21CB67A4-6C12-2C4E-AD49-4FA1D56C5166}"/>
              </a:ext>
            </a:extLst>
          </p:cNvPr>
          <p:cNvSpPr>
            <a:spLocks noGrp="1"/>
          </p:cNvSpPr>
          <p:nvPr>
            <p:ph type="title"/>
          </p:nvPr>
        </p:nvSpPr>
        <p:spPr bwMode="auto">
          <a:xfrm>
            <a:off x="685800" y="1952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what fire flow tests repeated at the same locations semiannually reveal.</a:t>
            </a:r>
          </a:p>
        </p:txBody>
      </p:sp>
      <p:graphicFrame>
        <p:nvGraphicFramePr>
          <p:cNvPr id="3" name="Content Placeholder 2" descr="A loss in the carrying capacity of water mains&#10;Closed or partially closed valves&#10;A need for improving certain arterial mains&#10;">
            <a:extLst>
              <a:ext uri="{FF2B5EF4-FFF2-40B4-BE49-F238E27FC236}">
                <a16:creationId xmlns:a16="http://schemas.microsoft.com/office/drawing/2014/main" id="{B1831CF7-6E9D-1C47-96E9-7FF6CFAC931E}"/>
              </a:ext>
            </a:extLst>
          </p:cNvPr>
          <p:cNvGraphicFramePr>
            <a:graphicFrameLocks noGrp="1"/>
          </p:cNvGraphicFramePr>
          <p:nvPr>
            <p:ph idx="1"/>
            <p:extLst>
              <p:ext uri="{D42A27DB-BD31-4B8C-83A1-F6EECF244321}">
                <p14:modId xmlns:p14="http://schemas.microsoft.com/office/powerpoint/2010/main" val="2063112586"/>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488C4C-7774-064C-9990-DB2480C18C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9790447-1A3B-5045-B343-B0481E69B144}"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52DAE682-9CDB-524A-9E57-38B3AF9274F7}"/>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when fire flow tests should be conducted.</a:t>
            </a:r>
          </a:p>
        </p:txBody>
      </p:sp>
      <p:graphicFrame>
        <p:nvGraphicFramePr>
          <p:cNvPr id="3" name="Content Placeholder 2" descr="After any extensive water main improvements&#10;Following the construction of water line extensions&#10;On a regular predetermined basis on existing portions of the distribution system&#10;">
            <a:extLst>
              <a:ext uri="{FF2B5EF4-FFF2-40B4-BE49-F238E27FC236}">
                <a16:creationId xmlns:a16="http://schemas.microsoft.com/office/drawing/2014/main" id="{9B700762-59B5-A642-ACF7-E694CE21AEE1}"/>
              </a:ext>
            </a:extLst>
          </p:cNvPr>
          <p:cNvGraphicFramePr>
            <a:graphicFrameLocks noGrp="1"/>
          </p:cNvGraphicFramePr>
          <p:nvPr>
            <p:ph idx="1"/>
            <p:extLst>
              <p:ext uri="{D42A27DB-BD31-4B8C-83A1-F6EECF244321}">
                <p14:modId xmlns:p14="http://schemas.microsoft.com/office/powerpoint/2010/main" val="58602445"/>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77E01E-FD4D-C247-9F61-6EBA6FDFFF0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11</a:t>
            </a:r>
            <a:r>
              <a:rPr lang="en-US" altLang="en-US" sz="1200">
                <a:latin typeface="Tahoma" panose="020B0604030504040204" pitchFamily="34" charset="0"/>
                <a:cs typeface="Arial" panose="020B0604020202020204" pitchFamily="34" charset="0"/>
              </a:rPr>
              <a:t>–</a:t>
            </a:r>
            <a:fld id="{BCB5BE0A-BD9C-7F47-9EDD-301419FC3A3D}"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1442" name="Title 1">
            <a:extLst>
              <a:ext uri="{FF2B5EF4-FFF2-40B4-BE49-F238E27FC236}">
                <a16:creationId xmlns:a16="http://schemas.microsoft.com/office/drawing/2014/main" id="{C21A988A-62F4-5A40-A1F0-7B334312F30D}"/>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1443" name="Text Placeholder 2">
            <a:extLst>
              <a:ext uri="{FF2B5EF4-FFF2-40B4-BE49-F238E27FC236}">
                <a16:creationId xmlns:a16="http://schemas.microsoft.com/office/drawing/2014/main" id="{C1A0DF40-4911-E74D-804E-368B96B3E3B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can an inspector learn from testing water supplies?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BA029B-208B-5249-98D1-3EAC2B0184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D8B74E6A-4662-1C44-9A67-6FA83502BC60}"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7" name="Title 2">
            <a:extLst>
              <a:ext uri="{FF2B5EF4-FFF2-40B4-BE49-F238E27FC236}">
                <a16:creationId xmlns:a16="http://schemas.microsoft.com/office/drawing/2014/main" id="{12A34F1B-94D7-794C-9696-13D7958DECB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4</a:t>
            </a:r>
          </a:p>
        </p:txBody>
      </p:sp>
      <p:sp>
        <p:nvSpPr>
          <p:cNvPr id="62466" name="Content Placeholder 1">
            <a:extLst>
              <a:ext uri="{FF2B5EF4-FFF2-40B4-BE49-F238E27FC236}">
                <a16:creationId xmlns:a16="http://schemas.microsoft.com/office/drawing/2014/main" id="{B5FE44F1-71F1-1546-A8E6-6774A9AE117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fire hydrant inspections.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622BF2-BAB2-DA4F-8039-B06A387DAF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59E07CB-1578-C44D-9978-2B7DE0B5752C}"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C63C4A07-5F4D-A846-BBBF-5DF14C142BB1}"/>
              </a:ext>
            </a:extLst>
          </p:cNvPr>
          <p:cNvSpPr>
            <a:spLocks noGrp="1"/>
          </p:cNvSpPr>
          <p:nvPr>
            <p:ph type="title"/>
          </p:nvPr>
        </p:nvSpPr>
        <p:spPr bwMode="auto">
          <a:xfrm>
            <a:off x="6858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an inspector must do to perform fire flow tests and analyze the results.</a:t>
            </a:r>
          </a:p>
        </p:txBody>
      </p:sp>
      <p:graphicFrame>
        <p:nvGraphicFramePr>
          <p:cNvPr id="3" name="Content Placeholder 2" descr="Operate a pitot tube and gauge&#10;Calculate how much water is flowing from a hydrant&#10;Determine the residual pressure required for the water distribution system when water is flowing from the system &#10;Perform the test, adhere to test precautions, determine possible obstructions in the system, and analyze the results based on computations&#10;">
            <a:extLst>
              <a:ext uri="{FF2B5EF4-FFF2-40B4-BE49-F238E27FC236}">
                <a16:creationId xmlns:a16="http://schemas.microsoft.com/office/drawing/2014/main" id="{8AB009F9-D386-BF44-BDC4-12A78CA41563}"/>
              </a:ext>
            </a:extLst>
          </p:cNvPr>
          <p:cNvGraphicFramePr>
            <a:graphicFrameLocks noGrp="1"/>
          </p:cNvGraphicFramePr>
          <p:nvPr>
            <p:ph idx="1"/>
            <p:extLst>
              <p:ext uri="{D42A27DB-BD31-4B8C-83A1-F6EECF244321}">
                <p14:modId xmlns:p14="http://schemas.microsoft.com/office/powerpoint/2010/main" val="2794738781"/>
              </p:ext>
            </p:extLst>
          </p:nvPr>
        </p:nvGraphicFramePr>
        <p:xfrm>
          <a:off x="685800" y="1828800"/>
          <a:ext cx="8001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00E991-A5C4-7F4D-A2E5-5EABC4B521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9859855-4E03-B041-8CFD-9FF14C959B67}"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EC1CF511-F507-0A46-ADFD-E99C1B5A3E6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inspection needs for fire hydrants.</a:t>
            </a:r>
          </a:p>
        </p:txBody>
      </p:sp>
      <p:graphicFrame>
        <p:nvGraphicFramePr>
          <p:cNvPr id="3" name="Content Placeholder 2" descr="Should be performed on an annual basis&#10;May also be performed as part of the fire flow tests&#10;Should be inspected before fire flow tests begin&#10;Inspectors or emergency response companies may perform these inspections as part of their normal duties&#10;">
            <a:extLst>
              <a:ext uri="{FF2B5EF4-FFF2-40B4-BE49-F238E27FC236}">
                <a16:creationId xmlns:a16="http://schemas.microsoft.com/office/drawing/2014/main" id="{3A33CBEC-2B5D-AF46-9065-76F797AA084D}"/>
              </a:ext>
            </a:extLst>
          </p:cNvPr>
          <p:cNvGraphicFramePr>
            <a:graphicFrameLocks noGrp="1"/>
          </p:cNvGraphicFramePr>
          <p:nvPr>
            <p:ph idx="1"/>
            <p:extLst>
              <p:ext uri="{D42A27DB-BD31-4B8C-83A1-F6EECF244321}">
                <p14:modId xmlns:p14="http://schemas.microsoft.com/office/powerpoint/2010/main" val="3215286115"/>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EF075-7F03-2D41-A2E1-D0F5451945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F06AD73-41E0-044F-8398-E6D38DD035D7}"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AA05969D-63AF-D946-A635-041C8C61CB2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materials needed to complete fire hydrant inspections.</a:t>
            </a:r>
          </a:p>
        </p:txBody>
      </p:sp>
      <p:pic>
        <p:nvPicPr>
          <p:cNvPr id="65540" name="Picture 1" descr="Pressure gauge attached to a hydrant">
            <a:extLst>
              <a:ext uri="{FF2B5EF4-FFF2-40B4-BE49-F238E27FC236}">
                <a16:creationId xmlns:a16="http://schemas.microsoft.com/office/drawing/2014/main" id="{07CE73B7-754A-3C49-A812-220A812F50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3962400" cy="348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Notebook&#10;Gauging device for checking discharge outlet threads&#10;Approved lubricant &#10;Small, flat brush&#10;Gate valve key&#10;Pressure gauge and a tapped hydrant cap &#10;Appropriate pitot tube and gauge&#10;Hydrant wrench &#10;Water stream &#10;">
            <a:extLst>
              <a:ext uri="{FF2B5EF4-FFF2-40B4-BE49-F238E27FC236}">
                <a16:creationId xmlns:a16="http://schemas.microsoft.com/office/drawing/2014/main" id="{4E7FAB32-4F71-B441-92EE-9E068B6B72A2}"/>
              </a:ext>
            </a:extLst>
          </p:cNvPr>
          <p:cNvGraphicFramePr>
            <a:graphicFrameLocks noGrp="1"/>
          </p:cNvGraphicFramePr>
          <p:nvPr>
            <p:ph idx="1"/>
            <p:extLst>
              <p:ext uri="{D42A27DB-BD31-4B8C-83A1-F6EECF244321}">
                <p14:modId xmlns:p14="http://schemas.microsoft.com/office/powerpoint/2010/main" val="1627647565"/>
              </p:ext>
            </p:extLst>
          </p:nvPr>
        </p:nvGraphicFramePr>
        <p:xfrm>
          <a:off x="4267200" y="1752600"/>
          <a:ext cx="4495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C5B0F3-323B-5A40-9DCA-D591D4E970E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C66C4C5-FF1A-2041-BDCD-B10D180E8495}"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EED1B145-299A-6C40-A531-97951D8B899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to look for during fire hydrant inspections.</a:t>
            </a:r>
          </a:p>
        </p:txBody>
      </p:sp>
      <p:pic>
        <p:nvPicPr>
          <p:cNvPr id="66564" name="Picture 1" descr="Hydrant  with the main outlet blocked by a tree">
            <a:extLst>
              <a:ext uri="{FF2B5EF4-FFF2-40B4-BE49-F238E27FC236}">
                <a16:creationId xmlns:a16="http://schemas.microsoft.com/office/drawing/2014/main" id="{EF2C3B78-9E7D-3941-A451-491C505B3AD3}"/>
              </a:ext>
            </a:extLst>
          </p:cNvPr>
          <p:cNvPicPr>
            <a:picLocks noChangeAspect="1"/>
          </p:cNvPicPr>
          <p:nvPr/>
        </p:nvPicPr>
        <p:blipFill rotWithShape="1">
          <a:blip r:embed="rId2">
            <a:extLst>
              <a:ext uri="{28A0092B-C50C-407E-A947-70E740481C1C}">
                <a14:useLocalDpi xmlns:a14="http://schemas.microsoft.com/office/drawing/2010/main" val="0"/>
              </a:ext>
            </a:extLst>
          </a:blip>
          <a:srcRect l="17528" r="1" b="10706"/>
          <a:stretch/>
        </p:blipFill>
        <p:spPr bwMode="auto">
          <a:xfrm>
            <a:off x="381000" y="2209800"/>
            <a:ext cx="3821723" cy="3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Check for any obstructions near the hydrant such as sign posts, utility poles, shrubbery, or fences &#10;Check the hydrant outlet(s) to verify that they face the proper direction; that there is clearance between the outlet and surrounding ground&#10;Check for mechanical damage to the hydrant&#10;Check the condition of the paint for rust or corrosion&#10;">
            <a:extLst>
              <a:ext uri="{FF2B5EF4-FFF2-40B4-BE49-F238E27FC236}">
                <a16:creationId xmlns:a16="http://schemas.microsoft.com/office/drawing/2014/main" id="{BC1A5AE7-5AF3-EF49-83CE-DCEF2CF7D001}"/>
              </a:ext>
            </a:extLst>
          </p:cNvPr>
          <p:cNvGraphicFramePr>
            <a:graphicFrameLocks noGrp="1"/>
          </p:cNvGraphicFramePr>
          <p:nvPr>
            <p:ph idx="1"/>
            <p:extLst>
              <p:ext uri="{D42A27DB-BD31-4B8C-83A1-F6EECF244321}">
                <p14:modId xmlns:p14="http://schemas.microsoft.com/office/powerpoint/2010/main" val="698376788"/>
              </p:ext>
            </p:extLst>
          </p:nvPr>
        </p:nvGraphicFramePr>
        <p:xfrm>
          <a:off x="4419600" y="1524000"/>
          <a:ext cx="434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6" name="Text Box 7">
            <a:extLst>
              <a:ext uri="{FF2B5EF4-FFF2-40B4-BE49-F238E27FC236}">
                <a16:creationId xmlns:a16="http://schemas.microsoft.com/office/drawing/2014/main" id="{9B15C84F-937E-C744-81C4-50DC90594C39}"/>
              </a:ext>
            </a:extLst>
          </p:cNvPr>
          <p:cNvSpPr txBox="1">
            <a:spLocks noChangeArrowheads="1"/>
          </p:cNvSpPr>
          <p:nvPr/>
        </p:nvSpPr>
        <p:spPr bwMode="auto">
          <a:xfrm>
            <a:off x="5867400" y="63246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C34295-DBE8-0546-8065-4FFBE795D0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B450424-09FE-DA48-B816-5A9440213069}"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0" name="Title 2">
            <a:extLst>
              <a:ext uri="{FF2B5EF4-FFF2-40B4-BE49-F238E27FC236}">
                <a16:creationId xmlns:a16="http://schemas.microsoft.com/office/drawing/2014/main" id="{16BEA60C-FC6C-9E4C-B70D-804B3BF6048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basic components of public and private water supply systems.</a:t>
            </a:r>
          </a:p>
        </p:txBody>
      </p:sp>
      <p:pic>
        <p:nvPicPr>
          <p:cNvPr id="12292" name="Content Placeholder 4" descr="diagram of water supply distribution system components, see instructor for more information">
            <a:extLst>
              <a:ext uri="{FF2B5EF4-FFF2-40B4-BE49-F238E27FC236}">
                <a16:creationId xmlns:a16="http://schemas.microsoft.com/office/drawing/2014/main" id="{A031ECAD-7EC5-204E-A4A4-3D12407C8F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4640904" cy="34683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Water supply source(s)&#10; Lakes, reservoirs, ponds, rivers, streams, aquifers, wells, or springs &#10;Processing/treatment facilities&#10; Purification or desalination plants&#10;Means of moving the water&#10; Water pumps&#10;Water distribution/storage&#10; Storage tanks, control valves, piping systems, and hydrants &#10;">
            <a:extLst>
              <a:ext uri="{FF2B5EF4-FFF2-40B4-BE49-F238E27FC236}">
                <a16:creationId xmlns:a16="http://schemas.microsoft.com/office/drawing/2014/main" id="{9A30F876-ECA8-DF4A-B3D2-DFC374C9B310}"/>
              </a:ext>
            </a:extLst>
          </p:cNvPr>
          <p:cNvGraphicFramePr/>
          <p:nvPr>
            <p:extLst>
              <p:ext uri="{D42A27DB-BD31-4B8C-83A1-F6EECF244321}">
                <p14:modId xmlns:p14="http://schemas.microsoft.com/office/powerpoint/2010/main" val="466016087"/>
              </p:ext>
            </p:extLst>
          </p:nvPr>
        </p:nvGraphicFramePr>
        <p:xfrm>
          <a:off x="5486400" y="1524000"/>
          <a:ext cx="3429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3378E8-0270-9642-928C-07FEC2C31F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ACE16619-9C8D-BD4D-828B-7016688B3936}"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7" name="Title 2">
            <a:extLst>
              <a:ext uri="{FF2B5EF4-FFF2-40B4-BE49-F238E27FC236}">
                <a16:creationId xmlns:a16="http://schemas.microsoft.com/office/drawing/2014/main" id="{6821F895-8D97-3A45-83C5-2CFEC890A96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to look for during fire hydrant inspections.</a:t>
            </a:r>
          </a:p>
        </p:txBody>
      </p:sp>
      <p:pic>
        <p:nvPicPr>
          <p:cNvPr id="67586" name="Picture 1" descr="Hydrant next to a road partially obstructed by leaves and grass">
            <a:extLst>
              <a:ext uri="{FF2B5EF4-FFF2-40B4-BE49-F238E27FC236}">
                <a16:creationId xmlns:a16="http://schemas.microsoft.com/office/drawing/2014/main" id="{3E4F3F68-0B9B-814D-9AAD-7F9C69E32A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533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Verify that the discharge outlet caps are not painted shut&#10;Check water flow by having the hydrant fully opened&#10;Check to see that a dry-barrel hydrant drains once the stem valve is closed&#10;">
            <a:extLst>
              <a:ext uri="{FF2B5EF4-FFF2-40B4-BE49-F238E27FC236}">
                <a16:creationId xmlns:a16="http://schemas.microsoft.com/office/drawing/2014/main" id="{4ABA8E0E-F86C-554C-B465-684D966D41E4}"/>
              </a:ext>
            </a:extLst>
          </p:cNvPr>
          <p:cNvGraphicFramePr>
            <a:graphicFrameLocks noGrp="1"/>
          </p:cNvGraphicFramePr>
          <p:nvPr>
            <p:ph idx="1"/>
            <p:extLst>
              <p:ext uri="{D42A27DB-BD31-4B8C-83A1-F6EECF244321}">
                <p14:modId xmlns:p14="http://schemas.microsoft.com/office/powerpoint/2010/main" val="3561007304"/>
              </p:ext>
            </p:extLst>
          </p:nvPr>
        </p:nvGraphicFramePr>
        <p:xfrm>
          <a:off x="5105400" y="2819400"/>
          <a:ext cx="3581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E67D6B-33A0-2347-BA6B-58FCE338C2F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3193F0F2-2E81-1347-812C-2AC6CEBA2FC4}"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8610" name="Title 1">
            <a:extLst>
              <a:ext uri="{FF2B5EF4-FFF2-40B4-BE49-F238E27FC236}">
                <a16:creationId xmlns:a16="http://schemas.microsoft.com/office/drawing/2014/main" id="{38213976-76E7-7B4A-A721-1C1F3248E1D2}"/>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8611" name="Text Placeholder 2">
            <a:extLst>
              <a:ext uri="{FF2B5EF4-FFF2-40B4-BE49-F238E27FC236}">
                <a16:creationId xmlns:a16="http://schemas.microsoft.com/office/drawing/2014/main" id="{E0300C31-DFF2-9240-A064-DEAA75A1A76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tools needed to perform a fire hydrant inspection.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17947B-06C2-8A4A-9347-BFB2347D375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738B9A7-5582-964E-985C-6EB383E15242}"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5" name="Title 2">
            <a:extLst>
              <a:ext uri="{FF2B5EF4-FFF2-40B4-BE49-F238E27FC236}">
                <a16:creationId xmlns:a16="http://schemas.microsoft.com/office/drawing/2014/main" id="{1A89982F-F831-2041-985B-CD581C0649C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5</a:t>
            </a:r>
          </a:p>
        </p:txBody>
      </p:sp>
      <p:sp>
        <p:nvSpPr>
          <p:cNvPr id="69634" name="Content Placeholder 1">
            <a:extLst>
              <a:ext uri="{FF2B5EF4-FFF2-40B4-BE49-F238E27FC236}">
                <a16:creationId xmlns:a16="http://schemas.microsoft.com/office/drawing/2014/main" id="{B54D79DE-1D84-B94F-B32F-58C1A64B7D6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how to use a pitot tube and gauge to take flow readings.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07A869-77B2-A14E-95B5-871F6507765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AF7D42C-8C45-014F-A2AB-0222798E6BCE}"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9" name="Title 2">
            <a:extLst>
              <a:ext uri="{FF2B5EF4-FFF2-40B4-BE49-F238E27FC236}">
                <a16:creationId xmlns:a16="http://schemas.microsoft.com/office/drawing/2014/main" id="{1B352C83-E97F-204C-A9D1-7BF9827F31C3}"/>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An inspector must be familiar with the use of a pitot tube and gauge for determining hydrant flow rates.</a:t>
            </a:r>
          </a:p>
        </p:txBody>
      </p:sp>
      <p:pic>
        <p:nvPicPr>
          <p:cNvPr id="70658" name="Picture 1" descr="Pitot tube and gauge to be use to measure hydrant flow rates">
            <a:extLst>
              <a:ext uri="{FF2B5EF4-FFF2-40B4-BE49-F238E27FC236}">
                <a16:creationId xmlns:a16="http://schemas.microsoft.com/office/drawing/2014/main" id="{B627125F-D24B-8349-A391-255F39EE81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69831"/>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Step 1&#10; Open the petcock (small faucet or valve used to control the flow of liquids) on the pitot tube and verify that the air chamber is drained&#10; Close the petcock&#10;">
            <a:extLst>
              <a:ext uri="{FF2B5EF4-FFF2-40B4-BE49-F238E27FC236}">
                <a16:creationId xmlns:a16="http://schemas.microsoft.com/office/drawing/2014/main" id="{6928B0D3-574F-5545-B09D-61183D94C5C8}"/>
              </a:ext>
            </a:extLst>
          </p:cNvPr>
          <p:cNvGraphicFramePr>
            <a:graphicFrameLocks noGrp="1"/>
          </p:cNvGraphicFramePr>
          <p:nvPr>
            <p:ph idx="1"/>
            <p:extLst>
              <p:ext uri="{D42A27DB-BD31-4B8C-83A1-F6EECF244321}">
                <p14:modId xmlns:p14="http://schemas.microsoft.com/office/powerpoint/2010/main" val="484539802"/>
              </p:ext>
            </p:extLst>
          </p:nvPr>
        </p:nvGraphicFramePr>
        <p:xfrm>
          <a:off x="4038600" y="4114800"/>
          <a:ext cx="4724400" cy="198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62" name="Text Box 7">
            <a:extLst>
              <a:ext uri="{FF2B5EF4-FFF2-40B4-BE49-F238E27FC236}">
                <a16:creationId xmlns:a16="http://schemas.microsoft.com/office/drawing/2014/main" id="{39326411-325A-DB4D-8E16-C934AF0EA552}"/>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450318-CF8C-0D40-BC60-4C5FFF65ED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F7615C4-BCD8-074F-BC36-2A0AC85C4875}"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F0951646-8CC2-0E49-BC00-4ACA53E0C726}"/>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An inspector must be familiar with the use of a pitot tube and gauge for determining hydrant flow rates.</a:t>
            </a:r>
          </a:p>
        </p:txBody>
      </p:sp>
      <p:graphicFrame>
        <p:nvGraphicFramePr>
          <p:cNvPr id="6" name="Content Placeholder 5" descr="Step 2&#10; Edge the blade into the stream with the small opening or point centered in the stream and held away from the hydrant butt or nozzle approximately one-half the diameter of the opening&#10; Blade should be parallel to the outlet opening with the air chamber kept above the horizontal plane passing through the center of the stream&#10; This position increases the efficiency of the air chamber and helps avoid needle fluctuations&#10;Step 3&#10; Check the velocity pressure reading from the gauge; if the needle is fluctuating, read and record the value located in the center between the high and low extremes&#10;">
            <a:extLst>
              <a:ext uri="{FF2B5EF4-FFF2-40B4-BE49-F238E27FC236}">
                <a16:creationId xmlns:a16="http://schemas.microsoft.com/office/drawing/2014/main" id="{7CE8AD43-E417-764F-93E4-7F8EBD353DB2}"/>
              </a:ext>
            </a:extLst>
          </p:cNvPr>
          <p:cNvGraphicFramePr>
            <a:graphicFrameLocks noGrp="1"/>
          </p:cNvGraphicFramePr>
          <p:nvPr>
            <p:ph idx="1"/>
            <p:extLst>
              <p:ext uri="{D42A27DB-BD31-4B8C-83A1-F6EECF244321}">
                <p14:modId xmlns:p14="http://schemas.microsoft.com/office/powerpoint/2010/main" val="3489258355"/>
              </p:ext>
            </p:extLst>
          </p:nvPr>
        </p:nvGraphicFramePr>
        <p:xfrm>
          <a:off x="762000" y="1600200"/>
          <a:ext cx="8001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685" name="Text Box 7">
            <a:extLst>
              <a:ext uri="{FF2B5EF4-FFF2-40B4-BE49-F238E27FC236}">
                <a16:creationId xmlns:a16="http://schemas.microsoft.com/office/drawing/2014/main" id="{8D3A19A9-BE1E-694E-843D-21D72D3AE663}"/>
              </a:ext>
            </a:extLst>
          </p:cNvPr>
          <p:cNvSpPr txBox="1">
            <a:spLocks noChangeArrowheads="1"/>
          </p:cNvSpPr>
          <p:nvPr/>
        </p:nvSpPr>
        <p:spPr bwMode="auto">
          <a:xfrm>
            <a:off x="5638800" y="6303719"/>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99C060-4C38-A440-8614-A73CE7FD54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65B1853-32B2-D647-B4A7-3DF31312E188}"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3CFD722E-2D9D-044E-BAD2-97F71462D272}"/>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An inspector must be familiar with the use of a pitot tube and gauge for determining hydrant flow rates.</a:t>
            </a:r>
          </a:p>
        </p:txBody>
      </p:sp>
      <p:graphicFrame>
        <p:nvGraphicFramePr>
          <p:cNvPr id="6" name="Content Placeholder 5" descr="Step 4&#10; After the test is completed, open the petcock and be certain that all water drains from the assembly before storing it&#10;">
            <a:extLst>
              <a:ext uri="{FF2B5EF4-FFF2-40B4-BE49-F238E27FC236}">
                <a16:creationId xmlns:a16="http://schemas.microsoft.com/office/drawing/2014/main" id="{5EF60D4D-95AB-AC41-97CE-DA30A1FF0595}"/>
              </a:ext>
            </a:extLst>
          </p:cNvPr>
          <p:cNvGraphicFramePr>
            <a:graphicFrameLocks noGrp="1"/>
          </p:cNvGraphicFramePr>
          <p:nvPr>
            <p:ph idx="1"/>
            <p:extLst>
              <p:ext uri="{D42A27DB-BD31-4B8C-83A1-F6EECF244321}">
                <p14:modId xmlns:p14="http://schemas.microsoft.com/office/powerpoint/2010/main" val="684073753"/>
              </p:ext>
            </p:extLst>
          </p:nvPr>
        </p:nvGraphicFramePr>
        <p:xfrm>
          <a:off x="703385" y="2362200"/>
          <a:ext cx="7391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D55666-1850-B048-B982-35A68B62614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070059F-BCF9-DE4C-8B80-B931D34F4BF3}"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2">
            <a:extLst>
              <a:ext uri="{FF2B5EF4-FFF2-40B4-BE49-F238E27FC236}">
                <a16:creationId xmlns:a16="http://schemas.microsoft.com/office/drawing/2014/main" id="{F5C5100F-504C-CE47-9BF0-7A2C0214F09A}"/>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proper way to hold a pitot tube and gauge for determining hydrant flow rates.</a:t>
            </a:r>
          </a:p>
        </p:txBody>
      </p:sp>
      <p:graphicFrame>
        <p:nvGraphicFramePr>
          <p:cNvPr id="5" name="Diagram 4" descr="Note that the operator in the figure grasps the pitot tube just behind the blade with the first two fingers and thumb of the left hand, while the right hand holds the air chamber&#10;The little finger of the left hand rests upon the hydrant outlet or nozzle tip to steady the instrument&#10;Unless some effort is made to steady the pitot tube, the movement of the water will make it difficult to get an accurate reading&#10;">
            <a:extLst>
              <a:ext uri="{FF2B5EF4-FFF2-40B4-BE49-F238E27FC236}">
                <a16:creationId xmlns:a16="http://schemas.microsoft.com/office/drawing/2014/main" id="{EA7EDD4F-F03D-6D4E-9B69-0E0EDCD1A42C}"/>
              </a:ext>
            </a:extLst>
          </p:cNvPr>
          <p:cNvGraphicFramePr/>
          <p:nvPr>
            <p:extLst>
              <p:ext uri="{D42A27DB-BD31-4B8C-83A1-F6EECF244321}">
                <p14:modId xmlns:p14="http://schemas.microsoft.com/office/powerpoint/2010/main" val="44276007"/>
              </p:ext>
            </p:extLst>
          </p:nvPr>
        </p:nvGraphicFramePr>
        <p:xfrm>
          <a:off x="4953000" y="2057400"/>
          <a:ext cx="3962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3732" name="Content Placeholder 2" descr="inspector testing the flow rate from a hydrant">
            <a:extLst>
              <a:ext uri="{FF2B5EF4-FFF2-40B4-BE49-F238E27FC236}">
                <a16:creationId xmlns:a16="http://schemas.microsoft.com/office/drawing/2014/main" id="{DB83929B-6477-5447-8AA0-9F7DF886F06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486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FF555A-2806-E247-A991-45F0582E63F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7B79BD91-ECF3-D74C-AB0A-B1903C680E0C}"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4" name="Title 2">
            <a:extLst>
              <a:ext uri="{FF2B5EF4-FFF2-40B4-BE49-F238E27FC236}">
                <a16:creationId xmlns:a16="http://schemas.microsoft.com/office/drawing/2014/main" id="{BC2442AA-E0CA-044A-B116-4FC908CF6D03}"/>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another way to hold a pitot tube and gauge for determining hydrant flow rates.</a:t>
            </a:r>
          </a:p>
        </p:txBody>
      </p:sp>
      <p:graphicFrame>
        <p:nvGraphicFramePr>
          <p:cNvPr id="5" name="Diagram 4" descr="In the figure the left-hand fingers are split around the gauge outlet; the left side of the fist is placed on the edge of the hydrant orifice or outlet&#10;The blade can then be sliced into the stream in a counterclockwise direction&#10;The right hand once again steadies the air chamber&#10;">
            <a:extLst>
              <a:ext uri="{FF2B5EF4-FFF2-40B4-BE49-F238E27FC236}">
                <a16:creationId xmlns:a16="http://schemas.microsoft.com/office/drawing/2014/main" id="{0E58FF91-BC65-4A46-8961-ACD15606FC60}"/>
              </a:ext>
            </a:extLst>
          </p:cNvPr>
          <p:cNvGraphicFramePr/>
          <p:nvPr>
            <p:extLst>
              <p:ext uri="{D42A27DB-BD31-4B8C-83A1-F6EECF244321}">
                <p14:modId xmlns:p14="http://schemas.microsoft.com/office/powerpoint/2010/main" val="4094058329"/>
              </p:ext>
            </p:extLst>
          </p:nvPr>
        </p:nvGraphicFramePr>
        <p:xfrm>
          <a:off x="6248400" y="1524000"/>
          <a:ext cx="2667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4758" name="Picture 6" descr="inspector testing the flow rate of a hydrant using a pitot tube and gauge">
            <a:extLst>
              <a:ext uri="{FF2B5EF4-FFF2-40B4-BE49-F238E27FC236}">
                <a16:creationId xmlns:a16="http://schemas.microsoft.com/office/drawing/2014/main" id="{1B867EAF-EBF5-E84B-8CAC-459FFC91A6A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524000"/>
            <a:ext cx="284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Content Placeholder 2" descr="inspector testing the flow rate of a hydrant using a pitot tube and gauge">
            <a:extLst>
              <a:ext uri="{FF2B5EF4-FFF2-40B4-BE49-F238E27FC236}">
                <a16:creationId xmlns:a16="http://schemas.microsoft.com/office/drawing/2014/main" id="{8FA5BA93-5516-EA48-8821-0250EE81636B}"/>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28600" y="1524000"/>
            <a:ext cx="2946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A0559-8BDF-8540-A75C-250395B1747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6AA5A67-C94A-C640-9A3E-88155583C138}"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5778" name="Title 1">
            <a:extLst>
              <a:ext uri="{FF2B5EF4-FFF2-40B4-BE49-F238E27FC236}">
                <a16:creationId xmlns:a16="http://schemas.microsoft.com/office/drawing/2014/main" id="{75B8319D-0C9E-FF4E-BEFA-2A4476B73B0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5779" name="Text Placeholder 2">
            <a:extLst>
              <a:ext uri="{FF2B5EF4-FFF2-40B4-BE49-F238E27FC236}">
                <a16:creationId xmlns:a16="http://schemas.microsoft.com/office/drawing/2014/main" id="{64BC5BBA-6D2F-7B44-A844-C2B5DD591F86}"/>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steps in the procedure for using a pitot tube and gauge.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A3E2FD-4316-2541-96C2-DBE87E0DDD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DDB9E0F-187C-1240-AD16-BD671E2D8789}"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3" name="Title 2">
            <a:extLst>
              <a:ext uri="{FF2B5EF4-FFF2-40B4-BE49-F238E27FC236}">
                <a16:creationId xmlns:a16="http://schemas.microsoft.com/office/drawing/2014/main" id="{0EA762C0-666D-5246-99AA-7E6824C4174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6</a:t>
            </a:r>
          </a:p>
        </p:txBody>
      </p:sp>
      <p:sp>
        <p:nvSpPr>
          <p:cNvPr id="76802" name="Content Placeholder 1">
            <a:extLst>
              <a:ext uri="{FF2B5EF4-FFF2-40B4-BE49-F238E27FC236}">
                <a16:creationId xmlns:a16="http://schemas.microsoft.com/office/drawing/2014/main" id="{936DBB23-2534-5046-8FC5-EFEC16D1299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how to use flow test computations.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B63396-2C4E-4D4E-A9EB-35138DA3F9E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2C7AEB17-BA94-E447-87D4-1E584F3C4803}"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4" name="Title 1">
            <a:extLst>
              <a:ext uri="{FF2B5EF4-FFF2-40B4-BE49-F238E27FC236}">
                <a16:creationId xmlns:a16="http://schemas.microsoft.com/office/drawing/2014/main" id="{BB2382B8-C98E-FF43-A94B-0FF48A80472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3315" name="Text Placeholder 2">
            <a:extLst>
              <a:ext uri="{FF2B5EF4-FFF2-40B4-BE49-F238E27FC236}">
                <a16:creationId xmlns:a16="http://schemas.microsoft.com/office/drawing/2014/main" id="{21180FC2-E988-EA42-AC26-981D16C38B1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A reservoir can serve as a water source and as part of the distribution system.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03F702-AAA8-BB49-BA94-0057A8C1BB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60299C0-14E7-BA4A-8BB6-3A8717B24051}"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C8436FED-09CF-E24A-AC95-B1215BEB542F}"/>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where to find tables for nozzle/outlet discharge.</a:t>
            </a:r>
          </a:p>
        </p:txBody>
      </p:sp>
      <p:graphicFrame>
        <p:nvGraphicFramePr>
          <p:cNvPr id="6" name="Content Placeholder 5" descr="Prepared tables&#10;Tables developed by the jurisdiction&#10;">
            <a:extLst>
              <a:ext uri="{FF2B5EF4-FFF2-40B4-BE49-F238E27FC236}">
                <a16:creationId xmlns:a16="http://schemas.microsoft.com/office/drawing/2014/main" id="{C62C18A5-BF95-004E-AB21-B77E9051AF87}"/>
              </a:ext>
            </a:extLst>
          </p:cNvPr>
          <p:cNvGraphicFramePr>
            <a:graphicFrameLocks noGrp="1"/>
          </p:cNvGraphicFramePr>
          <p:nvPr>
            <p:ph idx="1"/>
            <p:extLst>
              <p:ext uri="{D42A27DB-BD31-4B8C-83A1-F6EECF244321}">
                <p14:modId xmlns:p14="http://schemas.microsoft.com/office/powerpoint/2010/main" val="295185086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BB90B7-74A5-1543-B1C6-FECA4E38F7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B3FA774-CA78-6E4B-BB8A-29DADA0DF11B}"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DD9A8641-1EBB-FE40-9C7C-7CFE61EE896E}"/>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flow formulas.</a:t>
            </a:r>
          </a:p>
        </p:txBody>
      </p:sp>
      <p:pic>
        <p:nvPicPr>
          <p:cNvPr id="78852" name="Picture 2" descr="equation for calculating flow rate, see instructor for more information">
            <a:extLst>
              <a:ext uri="{FF2B5EF4-FFF2-40B4-BE49-F238E27FC236}">
                <a16:creationId xmlns:a16="http://schemas.microsoft.com/office/drawing/2014/main" id="{16DB3088-526A-5A4F-B7D4-72B19ECF9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7772400" cy="2879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3" name="Text Box 7">
            <a:extLst>
              <a:ext uri="{FF2B5EF4-FFF2-40B4-BE49-F238E27FC236}">
                <a16:creationId xmlns:a16="http://schemas.microsoft.com/office/drawing/2014/main" id="{A4AFDFAD-80CF-5B49-A0F9-F55423B05F8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4C7A9-D1FB-C74E-9646-ECA3E205665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25028EB-EC11-9A44-BA31-E8A2A208ECF5}"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C6906050-524B-D744-B350-68B28374BB07}"/>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the flow formulas.</a:t>
            </a:r>
          </a:p>
        </p:txBody>
      </p:sp>
      <p:graphicFrame>
        <p:nvGraphicFramePr>
          <p:cNvPr id="3" name="Content Placeholder 2" descr="The constant 29.83 (0.0667766) is derived from the physical laws relating water velocity, pressure, and conversion factors&#10;Conveniently leave the answer in gallons per minute (L/min)&#10;Formula was derived by assigning a coefficient of 1.0 for an ideal frictionless discharge orifice&#10;An actual hydrant orifice or nozzle will have a lower coefficient of discharge, reflecting friction factors that slow the flow velocity&#10;The coefficient will vary with the type of hydrant outlet or nozzle used&#10;">
            <a:extLst>
              <a:ext uri="{FF2B5EF4-FFF2-40B4-BE49-F238E27FC236}">
                <a16:creationId xmlns:a16="http://schemas.microsoft.com/office/drawing/2014/main" id="{2A6D4F25-B04A-A948-9FE1-EA627151785D}"/>
              </a:ext>
            </a:extLst>
          </p:cNvPr>
          <p:cNvGraphicFramePr>
            <a:graphicFrameLocks noGrp="1"/>
          </p:cNvGraphicFramePr>
          <p:nvPr>
            <p:ph idx="1"/>
            <p:extLst>
              <p:ext uri="{D42A27DB-BD31-4B8C-83A1-F6EECF244321}">
                <p14:modId xmlns:p14="http://schemas.microsoft.com/office/powerpoint/2010/main" val="3870384276"/>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EB6A1-C520-4F43-9B1B-18714F3219B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EB7C900-0D5D-374A-8EFC-8D73DD030513}"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C70874A2-EF2F-E441-8A25-EF327A9169AF}"/>
              </a:ext>
            </a:extLst>
          </p:cNvPr>
          <p:cNvSpPr>
            <a:spLocks noGrp="1"/>
          </p:cNvSpPr>
          <p:nvPr>
            <p:ph type="title"/>
          </p:nvPr>
        </p:nvSpPr>
        <p:spPr bwMode="auto">
          <a:xfrm>
            <a:off x="6858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When using a hydrant orifice, feel the inside to determine which type of hydrant outlet is being used.</a:t>
            </a:r>
            <a:endParaRPr lang="en-US" altLang="en-US"/>
          </a:p>
        </p:txBody>
      </p:sp>
      <p:graphicFrame>
        <p:nvGraphicFramePr>
          <p:cNvPr id="6" name="Diagram 5" descr="Refer to the manufacturer's recommendations for determining the coefficient of discharge for a specific nozzle&#10;">
            <a:extLst>
              <a:ext uri="{FF2B5EF4-FFF2-40B4-BE49-F238E27FC236}">
                <a16:creationId xmlns:a16="http://schemas.microsoft.com/office/drawing/2014/main" id="{E74A40A0-41C1-E940-8EF4-A9F959D201E9}"/>
              </a:ext>
            </a:extLst>
          </p:cNvPr>
          <p:cNvGraphicFramePr/>
          <p:nvPr>
            <p:extLst>
              <p:ext uri="{D42A27DB-BD31-4B8C-83A1-F6EECF244321}">
                <p14:modId xmlns:p14="http://schemas.microsoft.com/office/powerpoint/2010/main" val="1910539366"/>
              </p:ext>
            </p:extLst>
          </p:nvPr>
        </p:nvGraphicFramePr>
        <p:xfrm>
          <a:off x="723900" y="4595446"/>
          <a:ext cx="7696200" cy="182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0900" name="Content Placeholder 4" descr="diagrams of three common types of hydrant outlets, see instructor for more information">
            <a:extLst>
              <a:ext uri="{FF2B5EF4-FFF2-40B4-BE49-F238E27FC236}">
                <a16:creationId xmlns:a16="http://schemas.microsoft.com/office/drawing/2014/main" id="{E65D4B83-5C98-CA41-BF9C-1913EBD706C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961" t="2049" r="2941" b="11908"/>
          <a:stretch/>
        </p:blipFill>
        <p:spPr bwMode="auto">
          <a:xfrm>
            <a:off x="838200" y="1524000"/>
            <a:ext cx="73914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59D521-7B54-BD48-85FC-32B11DA6CD1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3B6D8CA-F610-7747-BA8C-8B97DAA8E628}"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52904FC0-00A0-9B42-BCAC-423F001D424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perform flow test computations.</a:t>
            </a:r>
          </a:p>
        </p:txBody>
      </p:sp>
      <p:graphicFrame>
        <p:nvGraphicFramePr>
          <p:cNvPr id="3" name="Content Placeholder 2" descr="The flow formulas also depend on the actual internal diameter of the outlet or nozzle opening being used&#10;A ruler with a scale that measures to at least 1/16th of an inch (1.5 mm) should be used to measure the diameter of the outlet or nozzle opening&#10;Generally, 2_-inch (65 mm) outlets should be used to conduct hydrant flow tests because the stream from a large hydrant outlet (4 to 4 _ inches [100 mm to 115 mm]) contains voids; the entire stream of water is not solid&#10;">
            <a:extLst>
              <a:ext uri="{FF2B5EF4-FFF2-40B4-BE49-F238E27FC236}">
                <a16:creationId xmlns:a16="http://schemas.microsoft.com/office/drawing/2014/main" id="{47CC04CA-B873-2948-B31F-11B6C73F73BE}"/>
              </a:ext>
            </a:extLst>
          </p:cNvPr>
          <p:cNvGraphicFramePr>
            <a:graphicFrameLocks noGrp="1"/>
          </p:cNvGraphicFramePr>
          <p:nvPr>
            <p:ph idx="1"/>
            <p:extLst>
              <p:ext uri="{D42A27DB-BD31-4B8C-83A1-F6EECF244321}">
                <p14:modId xmlns:p14="http://schemas.microsoft.com/office/powerpoint/2010/main" val="204294665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952F7A-346E-464B-B7AD-2E32340BCD5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90D95AD-61F0-114C-9D21-DBB6EE3E7D20}"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7" name="Title 2">
            <a:extLst>
              <a:ext uri="{FF2B5EF4-FFF2-40B4-BE49-F238E27FC236}">
                <a16:creationId xmlns:a16="http://schemas.microsoft.com/office/drawing/2014/main" id="{22FE231D-4D94-FB46-97E7-FEBAD4F25FA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perform flow test computations on large outlets.</a:t>
            </a:r>
          </a:p>
        </p:txBody>
      </p:sp>
      <p:pic>
        <p:nvPicPr>
          <p:cNvPr id="82946" name="Picture 2" descr="table of the correction factors for large diameter outlets, see instructor for more information">
            <a:extLst>
              <a:ext uri="{FF2B5EF4-FFF2-40B4-BE49-F238E27FC236}">
                <a16:creationId xmlns:a16="http://schemas.microsoft.com/office/drawing/2014/main" id="{8B9B09AB-5976-1B43-883C-72CB96607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52006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Content Placeholder 2" descr="The listed formulas alone will not give accurate results for flows using large outlets&#10;If it is necessary to use the large outlets, use a correction factor to give more accurate results&#10;">
            <a:extLst>
              <a:ext uri="{FF2B5EF4-FFF2-40B4-BE49-F238E27FC236}">
                <a16:creationId xmlns:a16="http://schemas.microsoft.com/office/drawing/2014/main" id="{88F6EC4C-C251-3443-B88A-1AB3B42577D8}"/>
              </a:ext>
            </a:extLst>
          </p:cNvPr>
          <p:cNvGraphicFramePr>
            <a:graphicFrameLocks noGrp="1"/>
          </p:cNvGraphicFramePr>
          <p:nvPr>
            <p:ph idx="1"/>
            <p:extLst>
              <p:ext uri="{D42A27DB-BD31-4B8C-83A1-F6EECF244321}">
                <p14:modId xmlns:p14="http://schemas.microsoft.com/office/powerpoint/2010/main" val="3697763117"/>
              </p:ext>
            </p:extLst>
          </p:nvPr>
        </p:nvGraphicFramePr>
        <p:xfrm>
          <a:off x="5410200" y="2667000"/>
          <a:ext cx="34290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50" name="Text Box 7">
            <a:extLst>
              <a:ext uri="{FF2B5EF4-FFF2-40B4-BE49-F238E27FC236}">
                <a16:creationId xmlns:a16="http://schemas.microsoft.com/office/drawing/2014/main" id="{BFDF7921-D2AC-E44B-A231-F454103EFD3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05897F-2F5D-9645-B941-1278AB2DE46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D4D7F76F-C4F3-1243-A7C4-46148796994B}"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03609051-57F5-2243-A5E3-22FA2FE60AE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to perform flow test computations on large outlets.</a:t>
            </a:r>
          </a:p>
        </p:txBody>
      </p:sp>
      <p:graphicFrame>
        <p:nvGraphicFramePr>
          <p:cNvPr id="5" name="Content Placeholder 4" descr="These formulas allow the computation of total flow from the flowing hydrants when performing an area fire-flow test&#10;The formulas also indicate the flow from the hydrant only at the time of the test&#10;High-risk areas or locations with large, daily fluctuations in demand may necessitate multiple tests to determine the minimum flow available&#10;">
            <a:extLst>
              <a:ext uri="{FF2B5EF4-FFF2-40B4-BE49-F238E27FC236}">
                <a16:creationId xmlns:a16="http://schemas.microsoft.com/office/drawing/2014/main" id="{CA031CCE-73D0-A14C-BAD0-AF91B805F013}"/>
              </a:ext>
            </a:extLst>
          </p:cNvPr>
          <p:cNvGraphicFramePr>
            <a:graphicFrameLocks noGrp="1"/>
          </p:cNvGraphicFramePr>
          <p:nvPr>
            <p:ph idx="1"/>
            <p:extLst>
              <p:ext uri="{D42A27DB-BD31-4B8C-83A1-F6EECF244321}">
                <p14:modId xmlns:p14="http://schemas.microsoft.com/office/powerpoint/2010/main" val="250879337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AEF9C-CD41-3640-B6B2-4FD6BEDE827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B70D1D8E-5338-8647-8B67-3C1BBD474E45}"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4994" name="Title 1">
            <a:extLst>
              <a:ext uri="{FF2B5EF4-FFF2-40B4-BE49-F238E27FC236}">
                <a16:creationId xmlns:a16="http://schemas.microsoft.com/office/drawing/2014/main" id="{90C67F33-5A29-A742-B20B-75B9493DAD2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4995" name="Text Placeholder 2">
            <a:extLst>
              <a:ext uri="{FF2B5EF4-FFF2-40B4-BE49-F238E27FC236}">
                <a16:creationId xmlns:a16="http://schemas.microsoft.com/office/drawing/2014/main" id="{B9B034F9-DDA8-924A-AD3A-352CEB61ED3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List the physical laws from which the constant used in the flow test formula is derived.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4C39AD-CEBD-6E49-98DF-8AFA09CA082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1AB6AAE0-12FA-F64D-8EE5-0CDA18B7C3B7}"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E40A6DE4-512A-1540-8F9B-8A129B5D5DAF}"/>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the minimum required residual pressure is for computing available water.</a:t>
            </a:r>
          </a:p>
        </p:txBody>
      </p:sp>
      <p:graphicFrame>
        <p:nvGraphicFramePr>
          <p:cNvPr id="5" name="Content Placeholder 4" descr="20 psi (140 kPa)&#10;Established by fire protection engineers&#10;">
            <a:extLst>
              <a:ext uri="{FF2B5EF4-FFF2-40B4-BE49-F238E27FC236}">
                <a16:creationId xmlns:a16="http://schemas.microsoft.com/office/drawing/2014/main" id="{155914D3-40D8-6D44-A37F-F3825822AB1A}"/>
              </a:ext>
            </a:extLst>
          </p:cNvPr>
          <p:cNvGraphicFramePr>
            <a:graphicFrameLocks noGrp="1"/>
          </p:cNvGraphicFramePr>
          <p:nvPr>
            <p:ph idx="1"/>
            <p:extLst>
              <p:ext uri="{D42A27DB-BD31-4B8C-83A1-F6EECF244321}">
                <p14:modId xmlns:p14="http://schemas.microsoft.com/office/powerpoint/2010/main" val="1272968956"/>
              </p:ext>
            </p:extLst>
          </p:nvPr>
        </p:nvGraphicFramePr>
        <p:xfrm>
          <a:off x="685800" y="1295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CCBD2D-DBDE-FF40-8AA1-BEFE6A3FBC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3587D3F-FF73-FF4C-A91E-0AB29FE869A4}"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2" name="Title 2">
            <a:extLst>
              <a:ext uri="{FF2B5EF4-FFF2-40B4-BE49-F238E27FC236}">
                <a16:creationId xmlns:a16="http://schemas.microsoft.com/office/drawing/2014/main" id="{5F51F748-9007-764E-9FEC-0A3ECF510A3E}"/>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residual pressure is defined.</a:t>
            </a:r>
          </a:p>
        </p:txBody>
      </p:sp>
      <p:graphicFrame>
        <p:nvGraphicFramePr>
          <p:cNvPr id="5" name="Content Placeholder 4" descr="Enough pressure to overcome friction inside:&#10; Short 6-inch (150 mm) branch pipe&#10; Hydrant&#10; Apparatus intake hose&#10;">
            <a:extLst>
              <a:ext uri="{FF2B5EF4-FFF2-40B4-BE49-F238E27FC236}">
                <a16:creationId xmlns:a16="http://schemas.microsoft.com/office/drawing/2014/main" id="{9FA866A1-684C-3A47-974A-C5DB1A987AAF}"/>
              </a:ext>
            </a:extLst>
          </p:cNvPr>
          <p:cNvGraphicFramePr>
            <a:graphicFrameLocks noGrp="1"/>
          </p:cNvGraphicFramePr>
          <p:nvPr>
            <p:ph idx="1"/>
            <p:extLst>
              <p:ext uri="{D42A27DB-BD31-4B8C-83A1-F6EECF244321}">
                <p14:modId xmlns:p14="http://schemas.microsoft.com/office/powerpoint/2010/main" val="523604872"/>
              </p:ext>
            </p:extLst>
          </p:nvPr>
        </p:nvGraphicFramePr>
        <p:xfrm>
          <a:off x="838200" y="1752600"/>
          <a:ext cx="77724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68490D-D666-9A4A-82B7-7099E6E49C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36EDDD38-F75A-9B45-B03F-95A0AD55F7D2}"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73FD5D0C-F44A-3E4D-9D18-78866BEBD4E1}"/>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be familiar with the design and reliability of private water supply distribution systems.</a:t>
            </a:r>
          </a:p>
        </p:txBody>
      </p:sp>
      <p:pic>
        <p:nvPicPr>
          <p:cNvPr id="14340" name="Content Placeholder 4" descr="diagram of the elements of a private water supply system, see instructor for more information">
            <a:extLst>
              <a:ext uri="{FF2B5EF4-FFF2-40B4-BE49-F238E27FC236}">
                <a16:creationId xmlns:a16="http://schemas.microsoft.com/office/drawing/2014/main" id="{F9486F6B-5991-6241-AAA3-1F83106CDB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74631"/>
            <a:ext cx="4679092"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Well-maintained systems may provide a reliable source of water for fire protection purposes&#10;Small capacity or poorly maintained private water supply distribution systems should not be relied upon to provide all the water necessary&#10;Reviewing documentation is the best method for evaluating the capabilities of the system&#10;">
            <a:extLst>
              <a:ext uri="{FF2B5EF4-FFF2-40B4-BE49-F238E27FC236}">
                <a16:creationId xmlns:a16="http://schemas.microsoft.com/office/drawing/2014/main" id="{44707E71-67D4-F043-9F7C-F6253E5DBC99}"/>
              </a:ext>
            </a:extLst>
          </p:cNvPr>
          <p:cNvGraphicFramePr/>
          <p:nvPr>
            <p:extLst>
              <p:ext uri="{D42A27DB-BD31-4B8C-83A1-F6EECF244321}">
                <p14:modId xmlns:p14="http://schemas.microsoft.com/office/powerpoint/2010/main" val="3561229932"/>
              </p:ext>
            </p:extLst>
          </p:nvPr>
        </p:nvGraphicFramePr>
        <p:xfrm>
          <a:off x="5257800" y="1514719"/>
          <a:ext cx="3657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2D52CE-83E9-314C-8C50-60A5183305F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36F4E7A9-F289-8D47-BBE2-3541C3EA165C}"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0B41C7A3-B805-5A4C-A59C-6650FD323C41}"/>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Residual pressure must also allow a safety factor to compensate for gauge error.</a:t>
            </a:r>
          </a:p>
        </p:txBody>
      </p:sp>
      <p:graphicFrame>
        <p:nvGraphicFramePr>
          <p:cNvPr id="5" name="Content Placeholder 4" descr="The Environmental Protection Agency (EPA) and many state health departments require the 20 psi (140 kPa) minimum to prevent external ground (surface) water or other contaminants and pollutants from being drawn into the distribution system at pipe connection points&#10;">
            <a:extLst>
              <a:ext uri="{FF2B5EF4-FFF2-40B4-BE49-F238E27FC236}">
                <a16:creationId xmlns:a16="http://schemas.microsoft.com/office/drawing/2014/main" id="{37299495-DAD0-C042-BCAB-F3ECF533F114}"/>
              </a:ext>
            </a:extLst>
          </p:cNvPr>
          <p:cNvGraphicFramePr>
            <a:graphicFrameLocks noGrp="1"/>
          </p:cNvGraphicFramePr>
          <p:nvPr>
            <p:ph idx="1"/>
            <p:extLst>
              <p:ext uri="{D42A27DB-BD31-4B8C-83A1-F6EECF244321}">
                <p14:modId xmlns:p14="http://schemas.microsoft.com/office/powerpoint/2010/main" val="489160508"/>
              </p:ext>
            </p:extLst>
          </p:nvPr>
        </p:nvGraphicFramePr>
        <p:xfrm>
          <a:off x="914400" y="1905000"/>
          <a:ext cx="75438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89C494-9123-B341-B77F-DA0D185E040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07DF6F3-1E2A-044A-85EB-AA37E62FDE7D}"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00300098-B53B-8A4F-8E7F-9AE202C938B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pressure differentials impact water systems.</a:t>
            </a:r>
          </a:p>
        </p:txBody>
      </p:sp>
      <p:graphicFrame>
        <p:nvGraphicFramePr>
          <p:cNvPr id="5" name="Content Placeholder 4" descr="Can collapse a water main&#10;Can create cavitation (implosion of air pockets drawn into fire pumps connected to the system)&#10;A fire apparatus operating at a low system pressure may draw the entire capacity of the system at a location&#10;If a discharge valve is turned off too quickly, a water hammer (sudden surge in pressure) will be generated; may be transferred to the water main, resulting in damaged or broken system components&#10;">
            <a:extLst>
              <a:ext uri="{FF2B5EF4-FFF2-40B4-BE49-F238E27FC236}">
                <a16:creationId xmlns:a16="http://schemas.microsoft.com/office/drawing/2014/main" id="{A45CA012-45DA-694E-A87E-A335FB92164F}"/>
              </a:ext>
            </a:extLst>
          </p:cNvPr>
          <p:cNvGraphicFramePr>
            <a:graphicFrameLocks noGrp="1"/>
          </p:cNvGraphicFramePr>
          <p:nvPr>
            <p:ph idx="1"/>
            <p:extLst>
              <p:ext uri="{D42A27DB-BD31-4B8C-83A1-F6EECF244321}">
                <p14:modId xmlns:p14="http://schemas.microsoft.com/office/powerpoint/2010/main" val="1532826273"/>
              </p:ext>
            </p:extLst>
          </p:nvPr>
        </p:nvGraphicFramePr>
        <p:xfrm>
          <a:off x="697523" y="18288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442880-8B98-F840-8318-2A44150BF59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B37289B-BB3B-6440-A32E-94BF1EAAE152}"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90114" name="Title 1">
            <a:extLst>
              <a:ext uri="{FF2B5EF4-FFF2-40B4-BE49-F238E27FC236}">
                <a16:creationId xmlns:a16="http://schemas.microsoft.com/office/drawing/2014/main" id="{74C0A71E-73FB-FC4E-AB09-6614EB8522A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90115" name="Text Placeholder 2">
            <a:extLst>
              <a:ext uri="{FF2B5EF4-FFF2-40B4-BE49-F238E27FC236}">
                <a16:creationId xmlns:a16="http://schemas.microsoft.com/office/drawing/2014/main" id="{C4875FFC-CD57-A14F-BD98-5BE00B94450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residual pressure.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2B48EF-27E4-AB43-9FED-3CAC25BAAB3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4B38F924-B145-BF4E-A367-8EA979D4CF8E}"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4A2430B3-0B36-AD48-BB15-EE7B10229F9B}"/>
              </a:ext>
            </a:extLst>
          </p:cNvPr>
          <p:cNvSpPr>
            <a:spLocks noGrp="1"/>
          </p:cNvSpPr>
          <p:nvPr>
            <p:ph type="title"/>
          </p:nvPr>
        </p:nvSpPr>
        <p:spPr bwMode="auto">
          <a:xfrm>
            <a:off x="6858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general information about fire flow test procedures.</a:t>
            </a:r>
          </a:p>
        </p:txBody>
      </p:sp>
      <p:graphicFrame>
        <p:nvGraphicFramePr>
          <p:cNvPr id="5" name="Content Placeholder 4" descr="Static pressure and the residual pressure should be taken from a test hydrant as close as possible to the location requiring the test results&#10;Flow hydrants are hydrants where pitot gauge readings are taken to find their individual flows&#10;These readings are then added to find the total flow during the test&#10;">
            <a:extLst>
              <a:ext uri="{FF2B5EF4-FFF2-40B4-BE49-F238E27FC236}">
                <a16:creationId xmlns:a16="http://schemas.microsoft.com/office/drawing/2014/main" id="{A36D0486-39E7-DE49-8FFE-F3F01DB6088B}"/>
              </a:ext>
            </a:extLst>
          </p:cNvPr>
          <p:cNvGraphicFramePr>
            <a:graphicFrameLocks noGrp="1"/>
          </p:cNvGraphicFramePr>
          <p:nvPr>
            <p:ph idx="1"/>
            <p:extLst>
              <p:ext uri="{D42A27DB-BD31-4B8C-83A1-F6EECF244321}">
                <p14:modId xmlns:p14="http://schemas.microsoft.com/office/powerpoint/2010/main" val="1741861169"/>
              </p:ext>
            </p:extLst>
          </p:nvPr>
        </p:nvGraphicFramePr>
        <p:xfrm>
          <a:off x="533400" y="16002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1141" name="Text Box 7">
            <a:extLst>
              <a:ext uri="{FF2B5EF4-FFF2-40B4-BE49-F238E27FC236}">
                <a16:creationId xmlns:a16="http://schemas.microsoft.com/office/drawing/2014/main" id="{9E4DC265-B69C-664F-9A26-404BADAE4C1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789F15-B8AC-A94C-8B69-91258E4745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496A55C-0F4F-E34C-91B9-7EA233F36BC9}"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2B1BEAB1-561E-4745-BA23-07200319AAC8}"/>
              </a:ext>
            </a:extLst>
          </p:cNvPr>
          <p:cNvSpPr>
            <a:spLocks noGrp="1"/>
          </p:cNvSpPr>
          <p:nvPr>
            <p:ph type="title"/>
          </p:nvPr>
        </p:nvSpPr>
        <p:spPr bwMode="auto">
          <a:xfrm>
            <a:off x="6858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general information about fire flow test procedures.</a:t>
            </a:r>
          </a:p>
        </p:txBody>
      </p:sp>
      <p:pic>
        <p:nvPicPr>
          <p:cNvPr id="92165" name="Picture 5" descr="diagram of a test site with the hydrant on a loop, see instructor for more information">
            <a:extLst>
              <a:ext uri="{FF2B5EF4-FFF2-40B4-BE49-F238E27FC236}">
                <a16:creationId xmlns:a16="http://schemas.microsoft.com/office/drawing/2014/main" id="{27768863-10A2-344E-A887-BB9901024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8100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Content Placeholder 2" descr="diagram of a test site with the hydrant on a dead end line, see instructor for more information">
            <a:extLst>
              <a:ext uri="{FF2B5EF4-FFF2-40B4-BE49-F238E27FC236}">
                <a16:creationId xmlns:a16="http://schemas.microsoft.com/office/drawing/2014/main" id="{18913612-D16F-A244-8B21-7371C83732D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3810000" cy="3392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In general, the test hydrant should be located between the flow hydrant and the water supply source when flow testing a single hydrant&#10;">
            <a:extLst>
              <a:ext uri="{FF2B5EF4-FFF2-40B4-BE49-F238E27FC236}">
                <a16:creationId xmlns:a16="http://schemas.microsoft.com/office/drawing/2014/main" id="{0E3C9C70-0BFE-F741-AEE0-B02EB3CB71CB}"/>
              </a:ext>
            </a:extLst>
          </p:cNvPr>
          <p:cNvGraphicFramePr/>
          <p:nvPr>
            <p:extLst>
              <p:ext uri="{D42A27DB-BD31-4B8C-83A1-F6EECF244321}">
                <p14:modId xmlns:p14="http://schemas.microsoft.com/office/powerpoint/2010/main" val="112945493"/>
              </p:ext>
            </p:extLst>
          </p:nvPr>
        </p:nvGraphicFramePr>
        <p:xfrm>
          <a:off x="1600200" y="4495800"/>
          <a:ext cx="6096000" cy="1945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2167" name="Text Box 7">
            <a:extLst>
              <a:ext uri="{FF2B5EF4-FFF2-40B4-BE49-F238E27FC236}">
                <a16:creationId xmlns:a16="http://schemas.microsoft.com/office/drawing/2014/main" id="{A8684A9A-E62B-7348-A38D-66D00EA3B0E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a:extLst>
              <a:ext uri="{FF2B5EF4-FFF2-40B4-BE49-F238E27FC236}">
                <a16:creationId xmlns:a16="http://schemas.microsoft.com/office/drawing/2014/main" id="{282907A8-FB51-AE49-9303-49064CA4C138}"/>
              </a:ext>
            </a:extLst>
          </p:cNvPr>
          <p:cNvSpPr>
            <a:spLocks noGrp="1"/>
          </p:cNvSpPr>
          <p:nvPr>
            <p:ph type="title"/>
          </p:nvPr>
        </p:nvSpPr>
        <p:spPr bwMode="auto">
          <a:xfrm>
            <a:off x="685800" y="1857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general information about fire flow test procedures.</a:t>
            </a:r>
          </a:p>
        </p:txBody>
      </p:sp>
      <p:sp>
        <p:nvSpPr>
          <p:cNvPr id="4" name="Slide Number Placeholder 3">
            <a:extLst>
              <a:ext uri="{FF2B5EF4-FFF2-40B4-BE49-F238E27FC236}">
                <a16:creationId xmlns:a16="http://schemas.microsoft.com/office/drawing/2014/main" id="{73C25A50-B51F-7C4A-8728-D5C767FF65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ABA451C4-7099-8646-86F2-E31DC06A315A}"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graphicFrame>
        <p:nvGraphicFramePr>
          <p:cNvPr id="5" name="Content Placeholder 4" descr="Flow hydrant should be downstream from the test hydrant &#10;Actual direction of flow in the system is difficult to determine&#10;Consult water department personnel for assistance&#10;When flow-testing multiple hydrants, the test hydrant should be centrally located relative to the flow hydrants&#10;">
            <a:extLst>
              <a:ext uri="{FF2B5EF4-FFF2-40B4-BE49-F238E27FC236}">
                <a16:creationId xmlns:a16="http://schemas.microsoft.com/office/drawing/2014/main" id="{BB527255-FC09-2A40-B2F5-ED8855F9ABE6}"/>
              </a:ext>
            </a:extLst>
          </p:cNvPr>
          <p:cNvGraphicFramePr>
            <a:graphicFrameLocks noGrp="1"/>
          </p:cNvGraphicFramePr>
          <p:nvPr>
            <p:ph idx="1"/>
            <p:extLst>
              <p:ext uri="{D42A27DB-BD31-4B8C-83A1-F6EECF244321}">
                <p14:modId xmlns:p14="http://schemas.microsoft.com/office/powerpoint/2010/main" val="2271350699"/>
              </p:ext>
            </p:extLst>
          </p:nvPr>
        </p:nvGraphicFramePr>
        <p:xfrm>
          <a:off x="685800" y="1752600"/>
          <a:ext cx="7772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4FCEF4-E851-4D42-9295-DB344470BB7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73F406E9-4B13-DE4B-AE35-5204323BBE51}"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1">
            <a:extLst>
              <a:ext uri="{FF2B5EF4-FFF2-40B4-BE49-F238E27FC236}">
                <a16:creationId xmlns:a16="http://schemas.microsoft.com/office/drawing/2014/main" id="{0AC70780-E678-B74E-9F2D-BBBBA82AB50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94211" name="Text Placeholder 2">
            <a:extLst>
              <a:ext uri="{FF2B5EF4-FFF2-40B4-BE49-F238E27FC236}">
                <a16:creationId xmlns:a16="http://schemas.microsoft.com/office/drawing/2014/main" id="{E47C68B8-FA32-9848-8366-A551533AB03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Water is actually never discharged from a test hydrant; rather, a pressure gauge cap is placed on the discharge and the hydrant is fully opened.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B4C71B-53CB-D84D-87A6-D547C66611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9D8FF324-77B1-9A41-8AA3-90EDF74BC392}"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F184F50B-564D-8549-B420-012B0A70F72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fire flow test procedures.</a:t>
            </a:r>
          </a:p>
        </p:txBody>
      </p:sp>
      <p:pic>
        <p:nvPicPr>
          <p:cNvPr id="95236" name="Content Placeholder 2" descr="hydrant with cap removed and a pressure gauge attached to measure the flow rate">
            <a:extLst>
              <a:ext uri="{FF2B5EF4-FFF2-40B4-BE49-F238E27FC236}">
                <a16:creationId xmlns:a16="http://schemas.microsoft.com/office/drawing/2014/main" id="{8B49621B-8EF2-6244-AD21-0B0DAF50060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 y="2209800"/>
            <a:ext cx="4267200" cy="34858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tep 1&#10; Locate personnel at all hydrants to be used&#10;Step 2 (pictured)&#10; Remove a hydrant cap from the test hydrant; attach the pressure gauge cap with the petcock in the open position&#10; After checking the other caps for tightness, slowly open the hydrant by turning the operating nut several turns&#10; Once the air has escaped and a steady stream of water is flowing, close the petcock and fully open the hydrant&#10;">
            <a:extLst>
              <a:ext uri="{FF2B5EF4-FFF2-40B4-BE49-F238E27FC236}">
                <a16:creationId xmlns:a16="http://schemas.microsoft.com/office/drawing/2014/main" id="{EAA7CD13-DA8B-4F4A-A11C-13E789F2EC7F}"/>
              </a:ext>
            </a:extLst>
          </p:cNvPr>
          <p:cNvGraphicFramePr/>
          <p:nvPr>
            <p:extLst>
              <p:ext uri="{D42A27DB-BD31-4B8C-83A1-F6EECF244321}">
                <p14:modId xmlns:p14="http://schemas.microsoft.com/office/powerpoint/2010/main" val="3931871642"/>
              </p:ext>
            </p:extLst>
          </p:nvPr>
        </p:nvGraphicFramePr>
        <p:xfrm>
          <a:off x="4648200" y="1509712"/>
          <a:ext cx="4267200" cy="466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5238" name="Text Box 7">
            <a:extLst>
              <a:ext uri="{FF2B5EF4-FFF2-40B4-BE49-F238E27FC236}">
                <a16:creationId xmlns:a16="http://schemas.microsoft.com/office/drawing/2014/main" id="{50C967EE-064E-3A46-92DC-5ACC47826DBA}"/>
              </a:ext>
            </a:extLst>
          </p:cNvPr>
          <p:cNvSpPr txBox="1">
            <a:spLocks noChangeArrowheads="1"/>
          </p:cNvSpPr>
          <p:nvPr/>
        </p:nvSpPr>
        <p:spPr bwMode="auto">
          <a:xfrm>
            <a:off x="5410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C7568-4F54-6D42-887B-5CE8782C870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3929FDA9-159D-9F4A-9973-A6EDFC6CA3E7}"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CB676F9E-762F-5D4A-BC2E-D6949300B31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fire flow test procedures.</a:t>
            </a:r>
          </a:p>
        </p:txBody>
      </p:sp>
      <p:graphicFrame>
        <p:nvGraphicFramePr>
          <p:cNvPr id="5" name="Content Placeholder 4" descr="Step 3&#10; Read and record the static pressure as seen on the pressure gauge&#10;Step 4&#10; Remove the cap(s) from the outlet(s) on the flow hydrants&#10; Check and record the hydrant coefficient and the actual inside diameter of the orifice when using a hydrant outlet&#10; If a nozzle is placed on the outlet, check and record its coefficient and the diameter of the nozzle orifice &#10;">
            <a:extLst>
              <a:ext uri="{FF2B5EF4-FFF2-40B4-BE49-F238E27FC236}">
                <a16:creationId xmlns:a16="http://schemas.microsoft.com/office/drawing/2014/main" id="{F02C448C-0603-BA41-9EEC-E1CB60D4AB76}"/>
              </a:ext>
            </a:extLst>
          </p:cNvPr>
          <p:cNvGraphicFramePr>
            <a:graphicFrameLocks noGrp="1"/>
          </p:cNvGraphicFramePr>
          <p:nvPr>
            <p:ph idx="1"/>
            <p:extLst>
              <p:ext uri="{D42A27DB-BD31-4B8C-83A1-F6EECF244321}">
                <p14:modId xmlns:p14="http://schemas.microsoft.com/office/powerpoint/2010/main" val="331241249"/>
              </p:ext>
            </p:extLst>
          </p:nvPr>
        </p:nvGraphicFramePr>
        <p:xfrm>
          <a:off x="685800" y="1524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6260" name="Text Box 7">
            <a:extLst>
              <a:ext uri="{FF2B5EF4-FFF2-40B4-BE49-F238E27FC236}">
                <a16:creationId xmlns:a16="http://schemas.microsoft.com/office/drawing/2014/main" id="{3DADC2AB-E339-E949-A0AD-0C390AB6D888}"/>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BE2B80-7A07-E546-8771-AF6B301DCF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A772C06C-544D-0942-9D45-1C7A0E264491}"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33661958-6B7D-3449-99C8-9D45D0E2466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fire flow test procedures.</a:t>
            </a:r>
          </a:p>
        </p:txBody>
      </p:sp>
      <p:pic>
        <p:nvPicPr>
          <p:cNvPr id="97284" name="Content Placeholder 2" descr="hydrant openly flowing while using a pitot gauge to measure the velocity pressures">
            <a:extLst>
              <a:ext uri="{FF2B5EF4-FFF2-40B4-BE49-F238E27FC236}">
                <a16:creationId xmlns:a16="http://schemas.microsoft.com/office/drawing/2014/main" id="{92E275C0-E857-B744-8585-83D7A43A9C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38288"/>
            <a:ext cx="5033963"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tep 5&#10; Open flow hydrants as necessary and read and record the pitot gauge reading of the velocity pressures; the individual at the test hydrant simultaneously reads and records the residual pressure&#10;">
            <a:extLst>
              <a:ext uri="{FF2B5EF4-FFF2-40B4-BE49-F238E27FC236}">
                <a16:creationId xmlns:a16="http://schemas.microsoft.com/office/drawing/2014/main" id="{7E1FF4D6-4B1D-3D45-B575-CBEB7BF31FF1}"/>
              </a:ext>
            </a:extLst>
          </p:cNvPr>
          <p:cNvGraphicFramePr/>
          <p:nvPr>
            <p:extLst>
              <p:ext uri="{D42A27DB-BD31-4B8C-83A1-F6EECF244321}">
                <p14:modId xmlns:p14="http://schemas.microsoft.com/office/powerpoint/2010/main" val="3318906487"/>
              </p:ext>
            </p:extLst>
          </p:nvPr>
        </p:nvGraphicFramePr>
        <p:xfrm>
          <a:off x="4953000" y="3048000"/>
          <a:ext cx="38862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286" name="Text Box 7">
            <a:extLst>
              <a:ext uri="{FF2B5EF4-FFF2-40B4-BE49-F238E27FC236}">
                <a16:creationId xmlns:a16="http://schemas.microsoft.com/office/drawing/2014/main" id="{95F12F0E-192D-674E-B72F-12F8E352AF9B}"/>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A5CB61-E626-8A46-B111-A5049A1C5B3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83B45F5E-1410-5744-9A1E-DC15566B22B6}"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5362" name="Title 1">
            <a:extLst>
              <a:ext uri="{FF2B5EF4-FFF2-40B4-BE49-F238E27FC236}">
                <a16:creationId xmlns:a16="http://schemas.microsoft.com/office/drawing/2014/main" id="{9C499245-4D30-FC44-9324-3CF440D0BE3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5363" name="Text Placeholder 2">
            <a:extLst>
              <a:ext uri="{FF2B5EF4-FFF2-40B4-BE49-F238E27FC236}">
                <a16:creationId xmlns:a16="http://schemas.microsoft.com/office/drawing/2014/main" id="{022D6536-BAE1-8040-8D42-AE4EFF09B76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common components of water supply systems?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1F77B-9F9C-8B45-9049-09FAE152A4E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48CAA44-6D53-C540-B74B-7657AC907238}"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1">
            <a:extLst>
              <a:ext uri="{FF2B5EF4-FFF2-40B4-BE49-F238E27FC236}">
                <a16:creationId xmlns:a16="http://schemas.microsoft.com/office/drawing/2014/main" id="{83928CBC-CCE4-6440-85E4-2D8BA35D764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98307" name="Text Placeholder 2">
            <a:extLst>
              <a:ext uri="{FF2B5EF4-FFF2-40B4-BE49-F238E27FC236}">
                <a16:creationId xmlns:a16="http://schemas.microsoft.com/office/drawing/2014/main" id="{BB6B4BEE-0C85-D449-A6DD-5840FB36D62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The residual pressure should not drop below 20 psi (140 kPa) during the test; if it does, the number of flow hydrants must be reduced.</a:t>
            </a:r>
          </a:p>
        </p:txBody>
      </p:sp>
      <p:sp>
        <p:nvSpPr>
          <p:cNvPr id="98309" name="Text Box 7">
            <a:extLst>
              <a:ext uri="{FF2B5EF4-FFF2-40B4-BE49-F238E27FC236}">
                <a16:creationId xmlns:a16="http://schemas.microsoft.com/office/drawing/2014/main" id="{262298A0-007C-FF43-8313-A2F203DEB124}"/>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2847DF-C407-0140-A7A4-AC7A49A945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C39B887D-56DC-A64C-B1DD-C8419F7B4FD2}"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90719BC6-E0F5-A04C-B202-AB9DE4D1773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fire flow test procedures.</a:t>
            </a:r>
          </a:p>
        </p:txBody>
      </p:sp>
      <p:graphicFrame>
        <p:nvGraphicFramePr>
          <p:cNvPr id="5" name="Content Placeholder 4" descr="Step 6&#10; Slowly close the flow hydrant to prevent water hammer&#10; After checking for proper drainage, replace and secure all hydrant caps&#10; Report any hydrant defects&#10;Step 7&#10; Check the pressure gauge on the test hydrant for a return to normal operating pressure, then close the hydrant&#10; Open the petcock valve to prevent a vacuum on the pressure gauge&#10; Remove the pressure gauge cap&#10; After checking for proper drainage, replace and secure the hydrant cap&#10; Report any hydrant defects&#10;">
            <a:extLst>
              <a:ext uri="{FF2B5EF4-FFF2-40B4-BE49-F238E27FC236}">
                <a16:creationId xmlns:a16="http://schemas.microsoft.com/office/drawing/2014/main" id="{2353B3CE-80F4-5D42-AB8C-5C02FDA65D36}"/>
              </a:ext>
            </a:extLst>
          </p:cNvPr>
          <p:cNvGraphicFramePr>
            <a:graphicFrameLocks noGrp="1"/>
          </p:cNvGraphicFramePr>
          <p:nvPr>
            <p:ph idx="1"/>
            <p:extLst>
              <p:ext uri="{D42A27DB-BD31-4B8C-83A1-F6EECF244321}">
                <p14:modId xmlns:p14="http://schemas.microsoft.com/office/powerpoint/2010/main" val="1634175601"/>
              </p:ext>
            </p:extLst>
          </p:nvPr>
        </p:nvGraphicFramePr>
        <p:xfrm>
          <a:off x="685800" y="1524000"/>
          <a:ext cx="78486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8EEACC-0A14-9C43-AD59-3A62545DC62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57418604-8BE2-E349-B1A3-A034891A2CFF}"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4" name="Title 2">
            <a:extLst>
              <a:ext uri="{FF2B5EF4-FFF2-40B4-BE49-F238E27FC236}">
                <a16:creationId xmlns:a16="http://schemas.microsoft.com/office/drawing/2014/main" id="{DA4D3FD3-9EDF-7045-83AD-96258CCB301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determine the number of hydrants to open.</a:t>
            </a:r>
          </a:p>
        </p:txBody>
      </p:sp>
      <p:graphicFrame>
        <p:nvGraphicFramePr>
          <p:cNvPr id="5" name="Content Placeholder 4" descr="General guidelines&#10; Depends on an estimate of the flow available in the area&#10; Enough hydrants should be opened to drop the static pressure by at least 10 percent&#10;For more accurate results&#10; Increase the pressure drop to 25 percent to 60 psi (420 kPa)&#10; Graphical analysis or mathematical calculations can then determine the flow available at 20 psi (140 kPa)&#10;">
            <a:extLst>
              <a:ext uri="{FF2B5EF4-FFF2-40B4-BE49-F238E27FC236}">
                <a16:creationId xmlns:a16="http://schemas.microsoft.com/office/drawing/2014/main" id="{2807F0EC-293C-9B40-86E9-23C86D3641FF}"/>
              </a:ext>
            </a:extLst>
          </p:cNvPr>
          <p:cNvGraphicFramePr>
            <a:graphicFrameLocks noGrp="1"/>
          </p:cNvGraphicFramePr>
          <p:nvPr>
            <p:ph idx="1"/>
            <p:extLst>
              <p:ext uri="{D42A27DB-BD31-4B8C-83A1-F6EECF244321}">
                <p14:modId xmlns:p14="http://schemas.microsoft.com/office/powerpoint/2010/main" val="2007969729"/>
              </p:ext>
            </p:extLst>
          </p:nvPr>
        </p:nvGraphicFramePr>
        <p:xfrm>
          <a:off x="914400" y="1524000"/>
          <a:ext cx="74676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997E3-5187-014C-B0CE-EBC4AEFBBA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EC6ABCC1-193B-FE44-9E2E-61FE8D9E8BC5}"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p:txBody>
      </p:sp>
      <p:sp>
        <p:nvSpPr>
          <p:cNvPr id="101378" name="Title 2">
            <a:extLst>
              <a:ext uri="{FF2B5EF4-FFF2-40B4-BE49-F238E27FC236}">
                <a16:creationId xmlns:a16="http://schemas.microsoft.com/office/drawing/2014/main" id="{677A7139-5EF3-9C47-8482-67D126F9FDB2}"/>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to do when no flow pressure can be read on the pitot gauge.</a:t>
            </a:r>
          </a:p>
        </p:txBody>
      </p:sp>
      <p:graphicFrame>
        <p:nvGraphicFramePr>
          <p:cNvPr id="5" name="Content Placeholder 4" descr="Can occur when water mains have very low pressure&#10;Flow orifice must be reduced by using a straight stream nozzle with tips smaller than 2_ inches (65 mm)&#10;Nozzle is placed on the hydrant outlet to increase the flow velocity to a point where the velocity pressure is measurable&#10;Using these nozzles will require an adjustment in the water flow calculation that must include the smaller nozzle diameter and corrected coefficient of friction for the tip &#10;">
            <a:extLst>
              <a:ext uri="{FF2B5EF4-FFF2-40B4-BE49-F238E27FC236}">
                <a16:creationId xmlns:a16="http://schemas.microsoft.com/office/drawing/2014/main" id="{49BAC9A1-C666-1D4C-9A8E-4462316F556E}"/>
              </a:ext>
            </a:extLst>
          </p:cNvPr>
          <p:cNvGraphicFramePr>
            <a:graphicFrameLocks noGrp="1"/>
          </p:cNvGraphicFramePr>
          <p:nvPr>
            <p:ph idx="1"/>
            <p:extLst>
              <p:ext uri="{D42A27DB-BD31-4B8C-83A1-F6EECF244321}">
                <p14:modId xmlns:p14="http://schemas.microsoft.com/office/powerpoint/2010/main" val="1501571626"/>
              </p:ext>
            </p:extLst>
          </p:nvPr>
        </p:nvGraphicFramePr>
        <p:xfrm>
          <a:off x="4419600" y="1524000"/>
          <a:ext cx="4419600" cy="461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1380" name="Picture 1" descr="inspector opening a hydrant to test the flow">
            <a:extLst>
              <a:ext uri="{FF2B5EF4-FFF2-40B4-BE49-F238E27FC236}">
                <a16:creationId xmlns:a16="http://schemas.microsoft.com/office/drawing/2014/main" id="{B9A2A945-E738-4B4B-8DDA-F50B542814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133600"/>
            <a:ext cx="3859461"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B67468-2D6B-5E41-8AE9-74484A09C97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11</a:t>
            </a:r>
            <a:r>
              <a:rPr lang="en-US" altLang="en-US" sz="1200">
                <a:latin typeface="Tahoma" panose="020B0604030504040204" pitchFamily="34" charset="0"/>
                <a:cs typeface="Arial" panose="020B0604020202020204" pitchFamily="34" charset="0"/>
              </a:rPr>
              <a:t>–</a:t>
            </a:r>
            <a:fld id="{AE63D6B5-05A2-AE4A-800E-4C4C3344EA4C}"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2402" name="Title 1">
            <a:extLst>
              <a:ext uri="{FF2B5EF4-FFF2-40B4-BE49-F238E27FC236}">
                <a16:creationId xmlns:a16="http://schemas.microsoft.com/office/drawing/2014/main" id="{7F2F2DBE-9737-B444-82C4-CB8655C723C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02403" name="Text Placeholder 2">
            <a:extLst>
              <a:ext uri="{FF2B5EF4-FFF2-40B4-BE49-F238E27FC236}">
                <a16:creationId xmlns:a16="http://schemas.microsoft.com/office/drawing/2014/main" id="{EB149789-D5E4-3041-BE85-B9088FE4008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Describe the procedure to conduct a flow test.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BB677F-C702-534F-B9B1-59A39C899D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AED38EAF-E22F-C645-A4F3-75ADDE5A4F15}"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1406D808-EC64-8048-A9A5-CAA904A14D4A}"/>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Precautions taken help avoid injuries and minimize property damage.</a:t>
            </a:r>
          </a:p>
        </p:txBody>
      </p:sp>
      <p:graphicFrame>
        <p:nvGraphicFramePr>
          <p:cNvPr id="6" name="Content Placeholder 5" descr="Traffic control&#10; Pedestrian and vehicular traffic during all phases of the testing may require assistance from local law enforcement personnel&#10;Timing&#10; Conduct flow tests in busy areas at nonpeak hours&#10;Notifications&#10; Before conducting a flow test, notify a water department official&#10; Notify businesses in the area to reduce the number of false reports of possible water main breaks&#10; Notifications promote a positive working relationships&#10;">
            <a:extLst>
              <a:ext uri="{FF2B5EF4-FFF2-40B4-BE49-F238E27FC236}">
                <a16:creationId xmlns:a16="http://schemas.microsoft.com/office/drawing/2014/main" id="{F2A35DAB-FBB3-594C-BBE4-B097BD659C2F}"/>
              </a:ext>
            </a:extLst>
          </p:cNvPr>
          <p:cNvGraphicFramePr>
            <a:graphicFrameLocks noGrp="1"/>
          </p:cNvGraphicFramePr>
          <p:nvPr>
            <p:ph idx="1"/>
            <p:extLst>
              <p:ext uri="{D42A27DB-BD31-4B8C-83A1-F6EECF244321}">
                <p14:modId xmlns:p14="http://schemas.microsoft.com/office/powerpoint/2010/main" val="372180673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E837CD-EAA5-4C48-A06D-4B0644FEE34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6E596CDA-14A1-9C49-B767-D113D6CD8F86}"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p:txBody>
      </p:sp>
      <p:sp>
        <p:nvSpPr>
          <p:cNvPr id="104450" name="Title 2">
            <a:extLst>
              <a:ext uri="{FF2B5EF4-FFF2-40B4-BE49-F238E27FC236}">
                <a16:creationId xmlns:a16="http://schemas.microsoft.com/office/drawing/2014/main" id="{3BB5CC84-096C-8840-87FC-09DAE2B8E450}"/>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safety measures to take during hydrant testing.</a:t>
            </a:r>
          </a:p>
        </p:txBody>
      </p:sp>
      <p:graphicFrame>
        <p:nvGraphicFramePr>
          <p:cNvPr id="5" name="Diagram 4" descr="Wear protective items like a helmet, gloves, eye protection, reflective safety vests&#10;Erect traffic safety signs on busy streets &#10;Tighten caps on hydrant outlets that are not being used&#10;Do not stand in front of closed caps&#10;Do not lean over the top of a hydrant when operating it&#10;Do not flow water during freezing weather&#10;">
            <a:extLst>
              <a:ext uri="{FF2B5EF4-FFF2-40B4-BE49-F238E27FC236}">
                <a16:creationId xmlns:a16="http://schemas.microsoft.com/office/drawing/2014/main" id="{41AECC96-F7F6-CE4F-A8E8-E7EEA8571BAB}"/>
              </a:ext>
            </a:extLst>
          </p:cNvPr>
          <p:cNvGraphicFramePr/>
          <p:nvPr>
            <p:extLst>
              <p:ext uri="{D42A27DB-BD31-4B8C-83A1-F6EECF244321}">
                <p14:modId xmlns:p14="http://schemas.microsoft.com/office/powerpoint/2010/main" val="335870683"/>
              </p:ext>
            </p:extLst>
          </p:nvPr>
        </p:nvGraphicFramePr>
        <p:xfrm>
          <a:off x="4800600" y="1524000"/>
          <a:ext cx="403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4452" name="Content Placeholder 2" descr="traffic cones set up around a hydrant that will be tested">
            <a:extLst>
              <a:ext uri="{FF2B5EF4-FFF2-40B4-BE49-F238E27FC236}">
                <a16:creationId xmlns:a16="http://schemas.microsoft.com/office/drawing/2014/main" id="{F7928E7F-849F-2D4A-A828-5E83B197EBF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828800"/>
            <a:ext cx="5029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77AE42-83E7-E943-A729-70E754BF2C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08140F64-2FAD-3A4E-BB52-64CBC313A86D}"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4" name="Title 2">
            <a:extLst>
              <a:ext uri="{FF2B5EF4-FFF2-40B4-BE49-F238E27FC236}">
                <a16:creationId xmlns:a16="http://schemas.microsoft.com/office/drawing/2014/main" id="{3A1637B0-EE95-4E47-B704-E7935114AB97}"/>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It is also important to take steps to protect the surrounding property during a test.</a:t>
            </a:r>
          </a:p>
        </p:txBody>
      </p:sp>
      <p:graphicFrame>
        <p:nvGraphicFramePr>
          <p:cNvPr id="6" name="Content Placeholder 5" descr="•Open and close hydrants slowly to avoid water hammer&#10;•Do not flow hydrants where drainage is inadequate&#10;•Check downstream to see where the water will flow&#10;•Take proper measures beforehand to slow or stop traffic&#10;•A good rule to follow is “When in doubt, do not flow!”&#10;•If there are difficulties, consider solutions so that the test can be completed without disruptions or property destruction&#10;">
            <a:extLst>
              <a:ext uri="{FF2B5EF4-FFF2-40B4-BE49-F238E27FC236}">
                <a16:creationId xmlns:a16="http://schemas.microsoft.com/office/drawing/2014/main" id="{1C0CC4DD-5763-5444-BC1C-FD0AEA3ADB59}"/>
              </a:ext>
            </a:extLst>
          </p:cNvPr>
          <p:cNvGraphicFramePr>
            <a:graphicFrameLocks noGrp="1"/>
          </p:cNvGraphicFramePr>
          <p:nvPr>
            <p:ph idx="1"/>
            <p:extLst>
              <p:ext uri="{D42A27DB-BD31-4B8C-83A1-F6EECF244321}">
                <p14:modId xmlns:p14="http://schemas.microsoft.com/office/powerpoint/2010/main" val="1509647935"/>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174475-C1A0-224B-9602-41FA32886C6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11–</a:t>
            </a:r>
            <a:fld id="{B385F783-8ABD-754E-9A55-60B7DF2A0700}"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1">
            <a:extLst>
              <a:ext uri="{FF2B5EF4-FFF2-40B4-BE49-F238E27FC236}">
                <a16:creationId xmlns:a16="http://schemas.microsoft.com/office/drawing/2014/main" id="{0D788000-4107-CD41-9F19-8FF0E4AF3C5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WARNING</a:t>
            </a:r>
          </a:p>
        </p:txBody>
      </p:sp>
      <p:sp>
        <p:nvSpPr>
          <p:cNvPr id="106499" name="Text Placeholder 2">
            <a:extLst>
              <a:ext uri="{FF2B5EF4-FFF2-40B4-BE49-F238E27FC236}">
                <a16:creationId xmlns:a16="http://schemas.microsoft.com/office/drawing/2014/main" id="{B9773ACC-A712-BD49-AC0C-6E9C410326A7}"/>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Do not leave deep standing water resulting from a hydrant test unattended in retention basins in locations where children are playing. Wait until the water has been absorbed or drained before leaving the area. Do not allow children to play in runoff water.</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48F6-09B7-134C-BEFD-3B9EC67D5CA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11</a:t>
            </a:r>
            <a:r>
              <a:rPr lang="en-US" altLang="en-US" sz="1200">
                <a:latin typeface="Tahoma" panose="020B0604030504040204" pitchFamily="34" charset="0"/>
                <a:cs typeface="Arial" panose="020B0604020202020204" pitchFamily="34" charset="0"/>
              </a:rPr>
              <a:t>–</a:t>
            </a:r>
            <a:fld id="{77261E0B-89E2-F64A-98B3-5A19F13095E6}"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07522" name="Title 1">
            <a:extLst>
              <a:ext uri="{FF2B5EF4-FFF2-40B4-BE49-F238E27FC236}">
                <a16:creationId xmlns:a16="http://schemas.microsoft.com/office/drawing/2014/main" id="{F1D6E60D-4454-914F-BE82-E7C13359E0F7}"/>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07523" name="Text Placeholder 2">
            <a:extLst>
              <a:ext uri="{FF2B5EF4-FFF2-40B4-BE49-F238E27FC236}">
                <a16:creationId xmlns:a16="http://schemas.microsoft.com/office/drawing/2014/main" id="{EE93E05F-E86F-414B-8519-88389E61671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precautions should an inspector take when conducting water flow tests?</a:t>
            </a:r>
          </a:p>
        </p:txBody>
      </p:sp>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1352</TotalTime>
  <Words>5650</Words>
  <Application>Microsoft Office PowerPoint</Application>
  <PresentationFormat>On-screen Show (4:3)</PresentationFormat>
  <Paragraphs>702</Paragraphs>
  <Slides>118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118</vt:i4>
      </vt:variant>
    </vt:vector>
  </HeadingPairs>
  <TitlesOfParts>
    <vt:vector size="122" baseType="lpstr">
      <vt:lpstr>Arial</vt:lpstr>
      <vt:lpstr>Tahoma</vt:lpstr>
      <vt:lpstr>Times New Roman</vt:lpstr>
      <vt:lpstr>Digital Presentation Template2</vt:lpstr>
      <vt:lpstr>PowerPoint Presentation</vt:lpstr>
      <vt:lpstr> Learning Objectives 1 &amp; 2</vt:lpstr>
      <vt:lpstr>Inspectors need to be familiar with types of water supply systems.</vt:lpstr>
      <vt:lpstr>Inspectors need to be familiar with types of water supply systems.</vt:lpstr>
      <vt:lpstr>REVIEW QUESTION</vt:lpstr>
      <vt:lpstr>Know the basic components of public and private water supply systems.</vt:lpstr>
      <vt:lpstr>NOTE</vt:lpstr>
      <vt:lpstr>Inspectors must be familiar with the design and reliability of private water supply distribution systems.</vt:lpstr>
      <vt:lpstr>REVIEW QUESTION</vt:lpstr>
      <vt:lpstr>Inspectors must understand the basics of water supply sources.</vt:lpstr>
      <vt:lpstr>Inspectors must understand the basics of water supply sources.</vt:lpstr>
      <vt:lpstr>Inspectors must understand the basics of water supply sources.</vt:lpstr>
      <vt:lpstr>Inspectors must understand the basics of water supply sources.</vt:lpstr>
      <vt:lpstr>A reservoir may be an open lake or pond or an enclosed structure.</vt:lpstr>
      <vt:lpstr>Inspectors need to be familiar with suction tanks and pressure tanks.</vt:lpstr>
      <vt:lpstr>Inspectors need to be familiar with gravity tanks.</vt:lpstr>
      <vt:lpstr>Understand the disadvantages of elevated tanks for fire protection water supplies.</vt:lpstr>
      <vt:lpstr>REVIEW QUESTION</vt:lpstr>
      <vt:lpstr>Be familiar with methods of moving water through water systems.</vt:lpstr>
      <vt:lpstr>A gravity system delivers water from the source to the distribution system without pumping equipment.</vt:lpstr>
      <vt:lpstr>Inspectors need to be familiar with direct pumping systems.</vt:lpstr>
      <vt:lpstr>Inspectors need to be familiar with combination pumping systems.</vt:lpstr>
      <vt:lpstr>REVIEW QUESTION</vt:lpstr>
      <vt:lpstr>Inspectors need to be familiar with water distribution systems.</vt:lpstr>
      <vt:lpstr>Inspectors need to know the role of piping in water distribution systems.</vt:lpstr>
      <vt:lpstr>A water distribution system consists of different types of water mains. </vt:lpstr>
      <vt:lpstr>Know the characteristics of water distribution systems.</vt:lpstr>
      <vt:lpstr>Know the importance of connections in water distribution systems.</vt:lpstr>
      <vt:lpstr>Private fire protection system components are maintained by the property owner.</vt:lpstr>
      <vt:lpstr>Some distribution systems maintain separate piping for fire protection and domestic or industrial services.</vt:lpstr>
      <vt:lpstr>Know the role of storage tanks in water distribution systems.</vt:lpstr>
      <vt:lpstr>Know the role of control valves in water distribution systems.</vt:lpstr>
      <vt:lpstr>Know the role of control valves in water distribution systems.</vt:lpstr>
      <vt:lpstr>Know the types of control valves in water distribution systems.</vt:lpstr>
      <vt:lpstr>Know how to access buried valves with valve keys.</vt:lpstr>
      <vt:lpstr>Control valves may be gate valves or butterfly valves.</vt:lpstr>
      <vt:lpstr>Water supply lines may also have a water flowmeter and a backflow preventer.</vt:lpstr>
      <vt:lpstr>Two sources of water may serve some private facilities for fire protection.</vt:lpstr>
      <vt:lpstr>Learn the characteristics of dry-barrel fire hydrants.</vt:lpstr>
      <vt:lpstr>Learn the characteristics of wet-barrel fire hydrants.</vt:lpstr>
      <vt:lpstr>There are two components on standard hydrant discharge outlets.</vt:lpstr>
      <vt:lpstr>Know the inspection requirements for fire hydrants.</vt:lpstr>
      <vt:lpstr>Know classifications and markings of municipal fire hydrants.</vt:lpstr>
      <vt:lpstr>Know the inspection requirements for private fire hydrants.</vt:lpstr>
      <vt:lpstr>REVIEW QUESTION</vt:lpstr>
      <vt:lpstr> Learning Objective 3</vt:lpstr>
      <vt:lpstr>Inspectors may be assigned the task of analyzing the water supply for the municipality or service area.</vt:lpstr>
      <vt:lpstr>Inspectors need to know what fire flow tests include.</vt:lpstr>
      <vt:lpstr>Understand additional characteristics of fire flow tests.</vt:lpstr>
      <vt:lpstr>Know what calculations or graphical analyses from fire flow tests provide.</vt:lpstr>
      <vt:lpstr>Understand why fire flow tests are important.</vt:lpstr>
      <vt:lpstr>Understand what fire flow tests repeated at the same locations semiannually reveal.</vt:lpstr>
      <vt:lpstr>Understand when fire flow tests should be conducted.</vt:lpstr>
      <vt:lpstr>REVIEW QUESTION</vt:lpstr>
      <vt:lpstr> Learning Objective 4</vt:lpstr>
      <vt:lpstr>Know what an inspector must do to perform fire flow tests and analyze the results.</vt:lpstr>
      <vt:lpstr>Understand inspection needs for fire hydrants.</vt:lpstr>
      <vt:lpstr>Know the materials needed to complete fire hydrant inspections.</vt:lpstr>
      <vt:lpstr>Know what to look for during fire hydrant inspections.</vt:lpstr>
      <vt:lpstr>Know what to look for during fire hydrant inspections.</vt:lpstr>
      <vt:lpstr>REVIEW QUESTION</vt:lpstr>
      <vt:lpstr> Learning Objective 5</vt:lpstr>
      <vt:lpstr>An inspector must be familiar with the use of a pitot tube and gauge for determining hydrant flow rates.</vt:lpstr>
      <vt:lpstr>An inspector must be familiar with the use of a pitot tube and gauge for determining hydrant flow rates.</vt:lpstr>
      <vt:lpstr>An inspector must be familiar with the use of a pitot tube and gauge for determining hydrant flow rates.</vt:lpstr>
      <vt:lpstr>Understand the proper way to hold a pitot tube and gauge for determining hydrant flow rates.</vt:lpstr>
      <vt:lpstr>Understand another way to hold a pitot tube and gauge for determining hydrant flow rates.</vt:lpstr>
      <vt:lpstr>REVIEW QUESTION</vt:lpstr>
      <vt:lpstr> Learning Objective 6</vt:lpstr>
      <vt:lpstr>Understand where to find tables for nozzle/outlet discharge.</vt:lpstr>
      <vt:lpstr>Inspectors need to be familiar with the flow formulas.</vt:lpstr>
      <vt:lpstr>Inspectors need to be familiar with the flow formulas.</vt:lpstr>
      <vt:lpstr>When using a hydrant orifice, feel the inside to determine which type of hydrant outlet is being used.</vt:lpstr>
      <vt:lpstr>Understand how to perform flow test computations.</vt:lpstr>
      <vt:lpstr>Understand how to perform flow test computations on large outlets.</vt:lpstr>
      <vt:lpstr>Understand how to perform flow test computations on large outlets.</vt:lpstr>
      <vt:lpstr>REVIEW QUESTION</vt:lpstr>
      <vt:lpstr>Know what the minimum required residual pressure is for computing available water.</vt:lpstr>
      <vt:lpstr>Know how residual pressure is defined.</vt:lpstr>
      <vt:lpstr>Residual pressure must also allow a safety factor to compensate for gauge error.</vt:lpstr>
      <vt:lpstr>Understand how pressure differentials impact water systems.</vt:lpstr>
      <vt:lpstr>REVIEW QUESTION</vt:lpstr>
      <vt:lpstr>Inspectors need to know general information about fire flow test procedures.</vt:lpstr>
      <vt:lpstr>Inspectors need to know general information about fire flow test procedures.</vt:lpstr>
      <vt:lpstr>Inspectors need to know general information about fire flow test procedures.</vt:lpstr>
      <vt:lpstr>NOTE</vt:lpstr>
      <vt:lpstr>Inspectors need to know fire flow test procedures.</vt:lpstr>
      <vt:lpstr>Inspectors need to know fire flow test procedures.</vt:lpstr>
      <vt:lpstr>Inspectors need to know fire flow test procedures.</vt:lpstr>
      <vt:lpstr>NOTE</vt:lpstr>
      <vt:lpstr>Inspectors need to know fire flow test procedures.</vt:lpstr>
      <vt:lpstr>Know how to determine the number of hydrants to open.</vt:lpstr>
      <vt:lpstr>Know what to do when no flow pressure can be read on the pitot gauge.</vt:lpstr>
      <vt:lpstr>REVIEW QUESTION</vt:lpstr>
      <vt:lpstr>Precautions taken help avoid injuries and minimize property damage.</vt:lpstr>
      <vt:lpstr>Know what safety measures to take during hydrant testing.</vt:lpstr>
      <vt:lpstr>It is also important to take steps to protect the surrounding property during a test.</vt:lpstr>
      <vt:lpstr>WARNING</vt:lpstr>
      <vt:lpstr>REVIEW QUESTION</vt:lpstr>
      <vt:lpstr>Reduced water flow may be a result of encrustations.</vt:lpstr>
      <vt:lpstr>Reduced water flow may be a result of encrustations.</vt:lpstr>
      <vt:lpstr>Reduced water flow may be a result of sedimentation deposits.</vt:lpstr>
      <vt:lpstr>Reduced water flow may be a result of malfunctioning components.</vt:lpstr>
      <vt:lpstr>Reduced water flow may be a result of foreign matter and increased friction loss.</vt:lpstr>
      <vt:lpstr>Inspectors should be aware of the consequences of stuck or partially closed valves.</vt:lpstr>
      <vt:lpstr>REVIEW QUESTION</vt:lpstr>
      <vt:lpstr>Graphical analysis is one way to compute fire flow test results.</vt:lpstr>
      <vt:lpstr>Know the procedure for conducting a graphical analysis.</vt:lpstr>
      <vt:lpstr>Know the procedure for conducting a graphical analysis.</vt:lpstr>
      <vt:lpstr>NOTE</vt:lpstr>
      <vt:lpstr>Know the procedure for conducting a graphical analysis.</vt:lpstr>
      <vt:lpstr>Know the procedure for conducting a graphical analysis.</vt:lpstr>
      <vt:lpstr>The mathematical method uses a variation of the Hazen-Williams formula.</vt:lpstr>
      <vt:lpstr>Personnel more commonly complete these calculations with software.</vt:lpstr>
      <vt:lpstr>REVIEW QUESTION</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103</cp:revision>
  <dcterms:created xsi:type="dcterms:W3CDTF">2012-10-10T16:26:14Z</dcterms:created>
  <dcterms:modified xsi:type="dcterms:W3CDTF">2021-03-17T21:30:41Z</dcterms:modified>
</cp:coreProperties>
</file>