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145"/>
  </p:notesMasterIdLst>
  <p:handoutMasterIdLst>
    <p:handoutMasterId r:id="rId146"/>
  </p:handoutMasterIdLst>
  <p:sldIdLst>
    <p:sldId id="256" r:id="rId2"/>
    <p:sldId id="257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411" r:id="rId32"/>
    <p:sldId id="305" r:id="rId33"/>
    <p:sldId id="307" r:id="rId34"/>
    <p:sldId id="306" r:id="rId35"/>
    <p:sldId id="308" r:id="rId36"/>
    <p:sldId id="310" r:id="rId37"/>
    <p:sldId id="311" r:id="rId38"/>
    <p:sldId id="313" r:id="rId39"/>
    <p:sldId id="314" r:id="rId40"/>
    <p:sldId id="312" r:id="rId41"/>
    <p:sldId id="315" r:id="rId42"/>
    <p:sldId id="263" r:id="rId43"/>
    <p:sldId id="260" r:id="rId44"/>
    <p:sldId id="316" r:id="rId45"/>
    <p:sldId id="317" r:id="rId46"/>
    <p:sldId id="318" r:id="rId47"/>
    <p:sldId id="319" r:id="rId48"/>
    <p:sldId id="320" r:id="rId49"/>
    <p:sldId id="322" r:id="rId50"/>
    <p:sldId id="321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42" r:id="rId68"/>
    <p:sldId id="339" r:id="rId69"/>
    <p:sldId id="340" r:id="rId70"/>
    <p:sldId id="341" r:id="rId71"/>
    <p:sldId id="343" r:id="rId72"/>
    <p:sldId id="344" r:id="rId73"/>
    <p:sldId id="346" r:id="rId74"/>
    <p:sldId id="345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274" r:id="rId97"/>
    <p:sldId id="272" r:id="rId98"/>
    <p:sldId id="368" r:id="rId99"/>
    <p:sldId id="369" r:id="rId100"/>
    <p:sldId id="370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78" r:id="rId109"/>
    <p:sldId id="379" r:id="rId110"/>
    <p:sldId id="380" r:id="rId111"/>
    <p:sldId id="381" r:id="rId112"/>
    <p:sldId id="382" r:id="rId113"/>
    <p:sldId id="383" r:id="rId114"/>
    <p:sldId id="384" r:id="rId115"/>
    <p:sldId id="385" r:id="rId116"/>
    <p:sldId id="389" r:id="rId117"/>
    <p:sldId id="386" r:id="rId118"/>
    <p:sldId id="387" r:id="rId119"/>
    <p:sldId id="275" r:id="rId120"/>
    <p:sldId id="388" r:id="rId121"/>
    <p:sldId id="391" r:id="rId122"/>
    <p:sldId id="390" r:id="rId123"/>
    <p:sldId id="392" r:id="rId124"/>
    <p:sldId id="393" r:id="rId125"/>
    <p:sldId id="394" r:id="rId126"/>
    <p:sldId id="395" r:id="rId127"/>
    <p:sldId id="396" r:id="rId128"/>
    <p:sldId id="397" r:id="rId129"/>
    <p:sldId id="398" r:id="rId130"/>
    <p:sldId id="399" r:id="rId131"/>
    <p:sldId id="400" r:id="rId132"/>
    <p:sldId id="402" r:id="rId133"/>
    <p:sldId id="403" r:id="rId134"/>
    <p:sldId id="404" r:id="rId135"/>
    <p:sldId id="405" r:id="rId136"/>
    <p:sldId id="406" r:id="rId137"/>
    <p:sldId id="412" r:id="rId138"/>
    <p:sldId id="407" r:id="rId139"/>
    <p:sldId id="408" r:id="rId140"/>
    <p:sldId id="409" r:id="rId141"/>
    <p:sldId id="276" r:id="rId142"/>
    <p:sldId id="268" r:id="rId143"/>
    <p:sldId id="410" r:id="rId1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 autoAdjust="0"/>
    <p:restoredTop sz="94700" autoAdjust="0"/>
  </p:normalViewPr>
  <p:slideViewPr>
    <p:cSldViewPr>
      <p:cViewPr varScale="1">
        <p:scale>
          <a:sx n="86" d="100"/>
          <a:sy n="86" d="100"/>
        </p:scale>
        <p:origin x="4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5/8/layout/equation2" loCatId="process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/>
      <dgm:spPr/>
      <dgm:t>
        <a:bodyPr/>
        <a:lstStyle/>
        <a:p>
          <a:r>
            <a:rPr lang="en-US" dirty="0"/>
            <a:t>Fuel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 dirty="0"/>
        </a:p>
      </dgm:t>
    </dgm:pt>
    <dgm:pt modelId="{4F22E78B-CE60-4D58-B20C-7986E0C62886}">
      <dgm:prSet phldrT="[Text]"/>
      <dgm:spPr/>
      <dgm:t>
        <a:bodyPr/>
        <a:lstStyle/>
        <a:p>
          <a:r>
            <a:rPr lang="en-US" dirty="0"/>
            <a:t>Oxidizer (Oxygen)</a:t>
          </a:r>
        </a:p>
      </dgm:t>
    </dgm:pt>
    <dgm:pt modelId="{35910487-0EAA-4F0B-B169-6CE696AB30EB}" type="parTrans" cxnId="{865E9385-1817-4A87-B56E-A6435ABBE285}">
      <dgm:prSet/>
      <dgm:spPr/>
      <dgm:t>
        <a:bodyPr/>
        <a:lstStyle/>
        <a:p>
          <a:endParaRPr lang="en-US"/>
        </a:p>
      </dgm:t>
    </dgm:pt>
    <dgm:pt modelId="{3878016B-AA72-494A-9119-34C7B3CADCB9}" type="sibTrans" cxnId="{865E9385-1817-4A87-B56E-A6435ABBE285}">
      <dgm:prSet/>
      <dgm:spPr/>
      <dgm:t>
        <a:bodyPr/>
        <a:lstStyle/>
        <a:p>
          <a:endParaRPr lang="en-US" dirty="0"/>
        </a:p>
      </dgm:t>
    </dgm:pt>
    <dgm:pt modelId="{0BF9E54D-91D8-4F4C-B4CA-E80019533044}">
      <dgm:prSet phldrT="[Text]"/>
      <dgm:spPr/>
      <dgm:t>
        <a:bodyPr/>
        <a:lstStyle/>
        <a:p>
          <a:r>
            <a:rPr lang="en-US" dirty="0"/>
            <a:t>Fire</a:t>
          </a:r>
        </a:p>
      </dgm:t>
    </dgm:pt>
    <dgm:pt modelId="{CC745A79-0270-4C0E-B77B-E1BD214D31C0}" type="parTrans" cxnId="{74786E7E-CE4D-4494-A293-AA2C2AD56047}">
      <dgm:prSet/>
      <dgm:spPr/>
      <dgm:t>
        <a:bodyPr/>
        <a:lstStyle/>
        <a:p>
          <a:endParaRPr lang="en-US"/>
        </a:p>
      </dgm:t>
    </dgm:pt>
    <dgm:pt modelId="{C7393E88-3D1F-44E4-ADF5-30ADB802D542}" type="sibTrans" cxnId="{74786E7E-CE4D-4494-A293-AA2C2AD56047}">
      <dgm:prSet/>
      <dgm:spPr/>
      <dgm:t>
        <a:bodyPr/>
        <a:lstStyle/>
        <a:p>
          <a:endParaRPr lang="en-US"/>
        </a:p>
      </dgm:t>
    </dgm:pt>
    <dgm:pt modelId="{725E8130-0B34-431E-B3E8-9449FD58F167}" type="pres">
      <dgm:prSet presAssocID="{4D05F6B3-68E2-44A5-92FA-7DB898D47FF3}" presName="Name0" presStyleCnt="0">
        <dgm:presLayoutVars>
          <dgm:dir/>
          <dgm:resizeHandles val="exact"/>
        </dgm:presLayoutVars>
      </dgm:prSet>
      <dgm:spPr/>
    </dgm:pt>
    <dgm:pt modelId="{83B5A2F3-59C7-4C0C-982C-E55E00C4F613}" type="pres">
      <dgm:prSet presAssocID="{4D05F6B3-68E2-44A5-92FA-7DB898D47FF3}" presName="vNodes" presStyleCnt="0"/>
      <dgm:spPr/>
    </dgm:pt>
    <dgm:pt modelId="{6642E5EB-5B0D-4271-BEB9-904FD402E686}" type="pres">
      <dgm:prSet presAssocID="{23355B36-25F0-4E74-8A31-1437082332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C86CE-10A1-4974-88BC-BFC706B17A83}" type="pres">
      <dgm:prSet presAssocID="{7BCBEC5E-82EC-4DDB-9494-5ED88AACFF5F}" presName="spacerT" presStyleCnt="0"/>
      <dgm:spPr/>
    </dgm:pt>
    <dgm:pt modelId="{81F608AF-AD1C-4B97-8AA8-41F53B5FCDC6}" type="pres">
      <dgm:prSet presAssocID="{7BCBEC5E-82EC-4DDB-9494-5ED88AACFF5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B831A90-E42E-47F0-BA11-6C078CB1D2A9}" type="pres">
      <dgm:prSet presAssocID="{7BCBEC5E-82EC-4DDB-9494-5ED88AACFF5F}" presName="spacerB" presStyleCnt="0"/>
      <dgm:spPr/>
    </dgm:pt>
    <dgm:pt modelId="{FFECF161-41C3-4B2E-8B02-AF995DFB9208}" type="pres">
      <dgm:prSet presAssocID="{4F22E78B-CE60-4D58-B20C-7986E0C628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0B398-A0C8-46B5-8BB3-D6DE449E094B}" type="pres">
      <dgm:prSet presAssocID="{4D05F6B3-68E2-44A5-92FA-7DB898D47FF3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D52F25E-8616-49F4-ADB6-481E0E17039C}" type="pres">
      <dgm:prSet presAssocID="{4D05F6B3-68E2-44A5-92FA-7DB898D47F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FCE1D12-2283-4420-8417-03BFC6EF4775}" type="pres">
      <dgm:prSet presAssocID="{4D05F6B3-68E2-44A5-92FA-7DB898D47FF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666C8-20CD-45B2-8332-DDDE0CA56D96}" type="presOf" srcId="{3878016B-AA72-494A-9119-34C7B3CADCB9}" destId="{3340B398-A0C8-46B5-8BB3-D6DE449E094B}" srcOrd="0" destOrd="0" presId="urn:microsoft.com/office/officeart/2005/8/layout/equation2"/>
    <dgm:cxn modelId="{865E9385-1817-4A87-B56E-A6435ABBE285}" srcId="{4D05F6B3-68E2-44A5-92FA-7DB898D47FF3}" destId="{4F22E78B-CE60-4D58-B20C-7986E0C62886}" srcOrd="1" destOrd="0" parTransId="{35910487-0EAA-4F0B-B169-6CE696AB30EB}" sibTransId="{3878016B-AA72-494A-9119-34C7B3CADCB9}"/>
    <dgm:cxn modelId="{CF7A2708-9623-483D-BCDC-0F897A0EDFBD}" type="presOf" srcId="{4D05F6B3-68E2-44A5-92FA-7DB898D47FF3}" destId="{725E8130-0B34-431E-B3E8-9449FD58F167}" srcOrd="0" destOrd="0" presId="urn:microsoft.com/office/officeart/2005/8/layout/equation2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CE4A594E-52C0-4395-98AA-999B5638CECC}" type="presOf" srcId="{23355B36-25F0-4E74-8A31-143708233272}" destId="{6642E5EB-5B0D-4271-BEB9-904FD402E686}" srcOrd="0" destOrd="0" presId="urn:microsoft.com/office/officeart/2005/8/layout/equation2"/>
    <dgm:cxn modelId="{74786E7E-CE4D-4494-A293-AA2C2AD56047}" srcId="{4D05F6B3-68E2-44A5-92FA-7DB898D47FF3}" destId="{0BF9E54D-91D8-4F4C-B4CA-E80019533044}" srcOrd="2" destOrd="0" parTransId="{CC745A79-0270-4C0E-B77B-E1BD214D31C0}" sibTransId="{C7393E88-3D1F-44E4-ADF5-30ADB802D542}"/>
    <dgm:cxn modelId="{03BB4373-3C83-4B72-8F57-CF527DCB05B0}" type="presOf" srcId="{3878016B-AA72-494A-9119-34C7B3CADCB9}" destId="{9D52F25E-8616-49F4-ADB6-481E0E17039C}" srcOrd="1" destOrd="0" presId="urn:microsoft.com/office/officeart/2005/8/layout/equation2"/>
    <dgm:cxn modelId="{B093B24F-DD30-46CB-B41D-237C888CBEAB}" type="presOf" srcId="{0BF9E54D-91D8-4F4C-B4CA-E80019533044}" destId="{6FCE1D12-2283-4420-8417-03BFC6EF4775}" srcOrd="0" destOrd="0" presId="urn:microsoft.com/office/officeart/2005/8/layout/equation2"/>
    <dgm:cxn modelId="{5A527330-AF68-4488-8AC7-C68327117ABC}" type="presOf" srcId="{7BCBEC5E-82EC-4DDB-9494-5ED88AACFF5F}" destId="{81F608AF-AD1C-4B97-8AA8-41F53B5FCDC6}" srcOrd="0" destOrd="0" presId="urn:microsoft.com/office/officeart/2005/8/layout/equation2"/>
    <dgm:cxn modelId="{50759274-D172-4DA1-82C6-B7EF034C3A6E}" type="presOf" srcId="{4F22E78B-CE60-4D58-B20C-7986E0C62886}" destId="{FFECF161-41C3-4B2E-8B02-AF995DFB9208}" srcOrd="0" destOrd="0" presId="urn:microsoft.com/office/officeart/2005/8/layout/equation2"/>
    <dgm:cxn modelId="{79C70272-352A-45C5-9F75-905BE5FEE41B}" type="presParOf" srcId="{725E8130-0B34-431E-B3E8-9449FD58F167}" destId="{83B5A2F3-59C7-4C0C-982C-E55E00C4F613}" srcOrd="0" destOrd="0" presId="urn:microsoft.com/office/officeart/2005/8/layout/equation2"/>
    <dgm:cxn modelId="{D79C96D1-045B-4505-8F0D-99D866F69B30}" type="presParOf" srcId="{83B5A2F3-59C7-4C0C-982C-E55E00C4F613}" destId="{6642E5EB-5B0D-4271-BEB9-904FD402E686}" srcOrd="0" destOrd="0" presId="urn:microsoft.com/office/officeart/2005/8/layout/equation2"/>
    <dgm:cxn modelId="{6F119C97-6A6A-48EE-855A-BEEB33E506E1}" type="presParOf" srcId="{83B5A2F3-59C7-4C0C-982C-E55E00C4F613}" destId="{D84C86CE-10A1-4974-88BC-BFC706B17A83}" srcOrd="1" destOrd="0" presId="urn:microsoft.com/office/officeart/2005/8/layout/equation2"/>
    <dgm:cxn modelId="{BB6FECA5-472C-4CE6-9F27-BED064D63D0F}" type="presParOf" srcId="{83B5A2F3-59C7-4C0C-982C-E55E00C4F613}" destId="{81F608AF-AD1C-4B97-8AA8-41F53B5FCDC6}" srcOrd="2" destOrd="0" presId="urn:microsoft.com/office/officeart/2005/8/layout/equation2"/>
    <dgm:cxn modelId="{DEDC61A2-0FF0-4262-85A1-20CC45242E76}" type="presParOf" srcId="{83B5A2F3-59C7-4C0C-982C-E55E00C4F613}" destId="{0B831A90-E42E-47F0-BA11-6C078CB1D2A9}" srcOrd="3" destOrd="0" presId="urn:microsoft.com/office/officeart/2005/8/layout/equation2"/>
    <dgm:cxn modelId="{F5D363E3-7041-4772-B247-F5DF1B76A53A}" type="presParOf" srcId="{83B5A2F3-59C7-4C0C-982C-E55E00C4F613}" destId="{FFECF161-41C3-4B2E-8B02-AF995DFB9208}" srcOrd="4" destOrd="0" presId="urn:microsoft.com/office/officeart/2005/8/layout/equation2"/>
    <dgm:cxn modelId="{E18D671C-3F6B-47F2-9925-35256C12B26C}" type="presParOf" srcId="{725E8130-0B34-431E-B3E8-9449FD58F167}" destId="{3340B398-A0C8-46B5-8BB3-D6DE449E094B}" srcOrd="1" destOrd="0" presId="urn:microsoft.com/office/officeart/2005/8/layout/equation2"/>
    <dgm:cxn modelId="{1BB0585A-B5B7-478C-8806-C1F2A5A67E05}" type="presParOf" srcId="{3340B398-A0C8-46B5-8BB3-D6DE449E094B}" destId="{9D52F25E-8616-49F4-ADB6-481E0E17039C}" srcOrd="0" destOrd="0" presId="urn:microsoft.com/office/officeart/2005/8/layout/equation2"/>
    <dgm:cxn modelId="{03123FC7-92C9-49D5-A9BF-D7286B77B058}" type="presParOf" srcId="{725E8130-0B34-431E-B3E8-9449FD58F167}" destId="{6FCE1D12-2283-4420-8417-03BFC6EF477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F4724A-D009-42C3-92A2-AA3AB6A5DDF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E7BD4BC-0C47-4B9B-BAEB-92B5661F531C}">
      <dgm:prSet phldrT="[Text]" custT="1"/>
      <dgm:spPr/>
      <dgm:t>
        <a:bodyPr/>
        <a:lstStyle/>
        <a:p>
          <a:r>
            <a:rPr lang="en-US" sz="2800" dirty="0"/>
            <a:t>Terms should not be used interchangeably</a:t>
          </a:r>
        </a:p>
      </dgm:t>
    </dgm:pt>
    <dgm:pt modelId="{0F5D43A7-7F25-4B8A-850A-F4FE10F4C64C}" type="parTrans" cxnId="{EA2BB1C3-2A61-4DEE-A2CA-75C03B3C0FFB}">
      <dgm:prSet/>
      <dgm:spPr/>
      <dgm:t>
        <a:bodyPr/>
        <a:lstStyle/>
        <a:p>
          <a:endParaRPr lang="en-US"/>
        </a:p>
      </dgm:t>
    </dgm:pt>
    <dgm:pt modelId="{08B90C7E-41D5-4B6D-B509-D97D030680BD}" type="sibTrans" cxnId="{EA2BB1C3-2A61-4DEE-A2CA-75C03B3C0FFB}">
      <dgm:prSet/>
      <dgm:spPr/>
      <dgm:t>
        <a:bodyPr/>
        <a:lstStyle/>
        <a:p>
          <a:endParaRPr lang="en-US"/>
        </a:p>
      </dgm:t>
    </dgm:pt>
    <dgm:pt modelId="{D2A85BD6-CA58-4F69-B22B-C2D5DB9BB153}">
      <dgm:prSet phldrT="[Text]" custT="1"/>
      <dgm:spPr/>
      <dgm:t>
        <a:bodyPr/>
        <a:lstStyle/>
        <a:p>
          <a:r>
            <a:rPr lang="en-US" sz="2800" dirty="0"/>
            <a:t>Causes confusion</a:t>
          </a:r>
        </a:p>
      </dgm:t>
    </dgm:pt>
    <dgm:pt modelId="{D1FE00A7-62E1-4D60-9A54-15C3DEF590FC}" type="parTrans" cxnId="{84E19B52-AC35-41B3-A49C-4CC9E5514C3E}">
      <dgm:prSet/>
      <dgm:spPr/>
      <dgm:t>
        <a:bodyPr/>
        <a:lstStyle/>
        <a:p>
          <a:endParaRPr lang="en-US"/>
        </a:p>
      </dgm:t>
    </dgm:pt>
    <dgm:pt modelId="{995DEF85-B642-45A7-BEA5-993946C9B03F}" type="sibTrans" cxnId="{84E19B52-AC35-41B3-A49C-4CC9E5514C3E}">
      <dgm:prSet/>
      <dgm:spPr/>
      <dgm:t>
        <a:bodyPr/>
        <a:lstStyle/>
        <a:p>
          <a:endParaRPr lang="en-US"/>
        </a:p>
      </dgm:t>
    </dgm:pt>
    <dgm:pt modelId="{FC5FDC74-008B-44DA-A871-E623EA97319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/>
            <a:t>Inspectors need to know the difference</a:t>
          </a:r>
        </a:p>
      </dgm:t>
    </dgm:pt>
    <dgm:pt modelId="{73CDA2E7-C0E6-447C-8B08-740566C64197}" type="parTrans" cxnId="{D063AB68-3E5F-4C59-A910-FA2499835F70}">
      <dgm:prSet/>
      <dgm:spPr/>
      <dgm:t>
        <a:bodyPr/>
        <a:lstStyle/>
        <a:p>
          <a:endParaRPr lang="en-US"/>
        </a:p>
      </dgm:t>
    </dgm:pt>
    <dgm:pt modelId="{512D4E1A-A1D3-47F9-B883-54F6D9677BE8}" type="sibTrans" cxnId="{D063AB68-3E5F-4C59-A910-FA2499835F70}">
      <dgm:prSet/>
      <dgm:spPr/>
      <dgm:t>
        <a:bodyPr/>
        <a:lstStyle/>
        <a:p>
          <a:endParaRPr lang="en-US"/>
        </a:p>
      </dgm:t>
    </dgm:pt>
    <dgm:pt modelId="{7EEE5A34-C910-4375-BFB0-E5C4E2C74374}" type="pres">
      <dgm:prSet presAssocID="{7BF4724A-D009-42C3-92A2-AA3AB6A5DD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1B418-9F32-46A2-B731-57B35D4E4F82}" type="pres">
      <dgm:prSet presAssocID="{5E7BD4BC-0C47-4B9B-BAEB-92B5661F531C}" presName="parentText" presStyleLbl="node1" presStyleIdx="0" presStyleCnt="3" custLinFactNeighborY="16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B3DE-CA1A-4206-9110-C6683AB16E54}" type="pres">
      <dgm:prSet presAssocID="{08B90C7E-41D5-4B6D-B509-D97D030680BD}" presName="spacer" presStyleCnt="0"/>
      <dgm:spPr/>
    </dgm:pt>
    <dgm:pt modelId="{D8255CDD-64C7-44A7-B638-7444B197EDF9}" type="pres">
      <dgm:prSet presAssocID="{D2A85BD6-CA58-4F69-B22B-C2D5DB9BB153}" presName="parentText" presStyleLbl="node1" presStyleIdx="1" presStyleCnt="3" custLinFactNeighborY="16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EA901-A540-4D9C-9F31-A007846ADCF0}" type="pres">
      <dgm:prSet presAssocID="{995DEF85-B642-45A7-BEA5-993946C9B03F}" presName="spacer" presStyleCnt="0"/>
      <dgm:spPr/>
    </dgm:pt>
    <dgm:pt modelId="{5FF7C7E0-569B-4EFA-B341-B97CF1CDEA97}" type="pres">
      <dgm:prSet presAssocID="{FC5FDC74-008B-44DA-A871-E623EA97319A}" presName="parentText" presStyleLbl="node1" presStyleIdx="2" presStyleCnt="3" custLinFactNeighborY="-104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19B52-AC35-41B3-A49C-4CC9E5514C3E}" srcId="{7BF4724A-D009-42C3-92A2-AA3AB6A5DDF7}" destId="{D2A85BD6-CA58-4F69-B22B-C2D5DB9BB153}" srcOrd="1" destOrd="0" parTransId="{D1FE00A7-62E1-4D60-9A54-15C3DEF590FC}" sibTransId="{995DEF85-B642-45A7-BEA5-993946C9B03F}"/>
    <dgm:cxn modelId="{0A404DBD-B4AF-491B-BBDE-A4338B9A587B}" type="presOf" srcId="{5E7BD4BC-0C47-4B9B-BAEB-92B5661F531C}" destId="{9161B418-9F32-46A2-B731-57B35D4E4F82}" srcOrd="0" destOrd="0" presId="urn:microsoft.com/office/officeart/2005/8/layout/vList2"/>
    <dgm:cxn modelId="{1DB9AE18-0EE1-4962-9F3B-ACD1C0C4A14F}" type="presOf" srcId="{7BF4724A-D009-42C3-92A2-AA3AB6A5DDF7}" destId="{7EEE5A34-C910-4375-BFB0-E5C4E2C74374}" srcOrd="0" destOrd="0" presId="urn:microsoft.com/office/officeart/2005/8/layout/vList2"/>
    <dgm:cxn modelId="{C3F8915B-1627-447F-B5E4-05B5EF0DBE90}" type="presOf" srcId="{FC5FDC74-008B-44DA-A871-E623EA97319A}" destId="{5FF7C7E0-569B-4EFA-B341-B97CF1CDEA97}" srcOrd="0" destOrd="0" presId="urn:microsoft.com/office/officeart/2005/8/layout/vList2"/>
    <dgm:cxn modelId="{EA2BB1C3-2A61-4DEE-A2CA-75C03B3C0FFB}" srcId="{7BF4724A-D009-42C3-92A2-AA3AB6A5DDF7}" destId="{5E7BD4BC-0C47-4B9B-BAEB-92B5661F531C}" srcOrd="0" destOrd="0" parTransId="{0F5D43A7-7F25-4B8A-850A-F4FE10F4C64C}" sibTransId="{08B90C7E-41D5-4B6D-B509-D97D030680BD}"/>
    <dgm:cxn modelId="{0ED6C59F-F657-43BF-AAF3-7E86784EF3AF}" type="presOf" srcId="{D2A85BD6-CA58-4F69-B22B-C2D5DB9BB153}" destId="{D8255CDD-64C7-44A7-B638-7444B197EDF9}" srcOrd="0" destOrd="0" presId="urn:microsoft.com/office/officeart/2005/8/layout/vList2"/>
    <dgm:cxn modelId="{D063AB68-3E5F-4C59-A910-FA2499835F70}" srcId="{7BF4724A-D009-42C3-92A2-AA3AB6A5DDF7}" destId="{FC5FDC74-008B-44DA-A871-E623EA97319A}" srcOrd="2" destOrd="0" parTransId="{73CDA2E7-C0E6-447C-8B08-740566C64197}" sibTransId="{512D4E1A-A1D3-47F9-B883-54F6D9677BE8}"/>
    <dgm:cxn modelId="{7EA6CC62-CDB9-4614-B92E-A905611FFCD8}" type="presParOf" srcId="{7EEE5A34-C910-4375-BFB0-E5C4E2C74374}" destId="{9161B418-9F32-46A2-B731-57B35D4E4F82}" srcOrd="0" destOrd="0" presId="urn:microsoft.com/office/officeart/2005/8/layout/vList2"/>
    <dgm:cxn modelId="{004E0372-3BC5-4743-85AE-2E751F8C1D43}" type="presParOf" srcId="{7EEE5A34-C910-4375-BFB0-E5C4E2C74374}" destId="{D6A8B3DE-CA1A-4206-9110-C6683AB16E54}" srcOrd="1" destOrd="0" presId="urn:microsoft.com/office/officeart/2005/8/layout/vList2"/>
    <dgm:cxn modelId="{EFBB918F-242C-447B-9EEE-DD6BA66082AF}" type="presParOf" srcId="{7EEE5A34-C910-4375-BFB0-E5C4E2C74374}" destId="{D8255CDD-64C7-44A7-B638-7444B197EDF9}" srcOrd="2" destOrd="0" presId="urn:microsoft.com/office/officeart/2005/8/layout/vList2"/>
    <dgm:cxn modelId="{98D215AF-445D-4DD2-88EA-3885B0F924B3}" type="presParOf" srcId="{7EEE5A34-C910-4375-BFB0-E5C4E2C74374}" destId="{B38EA901-A540-4D9C-9F31-A007846ADCF0}" srcOrd="3" destOrd="0" presId="urn:microsoft.com/office/officeart/2005/8/layout/vList2"/>
    <dgm:cxn modelId="{31DF443B-BE08-4E77-A1CE-5213A846E81C}" type="presParOf" srcId="{7EEE5A34-C910-4375-BFB0-E5C4E2C74374}" destId="{5FF7C7E0-569B-4EFA-B341-B97CF1CDEA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400" dirty="0"/>
            <a:t>It is the capacity to perform work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934D0162-4964-457D-AA33-5EFE873D6769}">
      <dgm:prSet phldrT="[Text]" custT="1"/>
      <dgm:spPr/>
      <dgm:t>
        <a:bodyPr/>
        <a:lstStyle/>
        <a:p>
          <a:r>
            <a:rPr lang="en-US" sz="2400" dirty="0"/>
            <a:t>Work occurs when</a:t>
          </a:r>
        </a:p>
      </dgm:t>
    </dgm:pt>
    <dgm:pt modelId="{0A614717-8ED8-4AAD-9BCC-CE078C0351ED}" type="parTrans" cxnId="{47C60416-2220-4B57-9D98-4DECC47B53F0}">
      <dgm:prSet/>
      <dgm:spPr/>
      <dgm:t>
        <a:bodyPr/>
        <a:lstStyle/>
        <a:p>
          <a:endParaRPr lang="en-US"/>
        </a:p>
      </dgm:t>
    </dgm:pt>
    <dgm:pt modelId="{830E458B-DB5D-4C81-83BF-93580708FA41}" type="sibTrans" cxnId="{47C60416-2220-4B57-9D98-4DECC47B53F0}">
      <dgm:prSet/>
      <dgm:spPr/>
      <dgm:t>
        <a:bodyPr/>
        <a:lstStyle/>
        <a:p>
          <a:endParaRPr lang="en-US"/>
        </a:p>
      </dgm:t>
    </dgm:pt>
    <dgm:pt modelId="{08A6F05C-7CE0-45D3-981A-4D24A4EEBE19}">
      <dgm:prSet phldrT="[Text]" custT="1"/>
      <dgm:spPr/>
      <dgm:t>
        <a:bodyPr/>
        <a:lstStyle/>
        <a:p>
          <a:r>
            <a:rPr lang="en-US" sz="2000" dirty="0"/>
            <a:t>Force is applied to an object over distance</a:t>
          </a:r>
        </a:p>
      </dgm:t>
    </dgm:pt>
    <dgm:pt modelId="{D854A720-7B93-4A6F-BADB-784996BD6F07}" type="parTrans" cxnId="{28B32808-823E-4E4A-86DF-B431851AE4D6}">
      <dgm:prSet/>
      <dgm:spPr/>
      <dgm:t>
        <a:bodyPr/>
        <a:lstStyle/>
        <a:p>
          <a:endParaRPr lang="en-US"/>
        </a:p>
      </dgm:t>
    </dgm:pt>
    <dgm:pt modelId="{D9B7BAF6-3C57-427D-9602-C4DD08B42BE2}" type="sibTrans" cxnId="{28B32808-823E-4E4A-86DF-B431851AE4D6}">
      <dgm:prSet/>
      <dgm:spPr/>
      <dgm:t>
        <a:bodyPr/>
        <a:lstStyle/>
        <a:p>
          <a:endParaRPr lang="en-US"/>
        </a:p>
      </dgm:t>
    </dgm:pt>
    <dgm:pt modelId="{32190065-20FC-4929-B06C-B7614E320A51}">
      <dgm:prSet phldrT="[Text]" custT="1"/>
      <dgm:spPr/>
      <dgm:t>
        <a:bodyPr/>
        <a:lstStyle/>
        <a:p>
          <a:r>
            <a:rPr lang="en-US" sz="2000" dirty="0"/>
            <a:t>A substance experiences a chemical, biological, or physical transformation</a:t>
          </a:r>
        </a:p>
      </dgm:t>
    </dgm:pt>
    <dgm:pt modelId="{56EC0AB2-0B02-47E2-9160-12C464DB8018}" type="parTrans" cxnId="{280FD4A2-00DA-4248-B00F-D42D900B5668}">
      <dgm:prSet/>
      <dgm:spPr/>
      <dgm:t>
        <a:bodyPr/>
        <a:lstStyle/>
        <a:p>
          <a:endParaRPr lang="en-US"/>
        </a:p>
      </dgm:t>
    </dgm:pt>
    <dgm:pt modelId="{F37F0082-9510-48F8-A1EC-17FBA25A75BB}" type="sibTrans" cxnId="{280FD4A2-00DA-4248-B00F-D42D900B5668}">
      <dgm:prSet/>
      <dgm:spPr/>
      <dgm:t>
        <a:bodyPr/>
        <a:lstStyle/>
        <a:p>
          <a:endParaRPr lang="en-US"/>
        </a:p>
      </dgm:t>
    </dgm:pt>
    <dgm:pt modelId="{176DB4FE-9DA3-4D4B-8B12-A84E790A673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Not possible to measure energy directly</a:t>
          </a:r>
        </a:p>
      </dgm:t>
    </dgm:pt>
    <dgm:pt modelId="{264928F9-5C2B-408B-91A6-E2A5A3BAB820}" type="parTrans" cxnId="{670BE81A-6B02-4E57-B49B-26E5DC12DA42}">
      <dgm:prSet/>
      <dgm:spPr/>
      <dgm:t>
        <a:bodyPr/>
        <a:lstStyle/>
        <a:p>
          <a:endParaRPr lang="en-US"/>
        </a:p>
      </dgm:t>
    </dgm:pt>
    <dgm:pt modelId="{57CAA752-4486-45B7-8B48-0F16EC183718}" type="sibTrans" cxnId="{670BE81A-6B02-4E57-B49B-26E5DC12DA42}">
      <dgm:prSet/>
      <dgm:spPr/>
      <dgm:t>
        <a:bodyPr/>
        <a:lstStyle/>
        <a:p>
          <a:endParaRPr lang="en-US"/>
        </a:p>
      </dgm:t>
    </dgm:pt>
    <dgm:pt modelId="{3944FB6E-2860-42A9-865A-3CAAE8891E70}">
      <dgm:prSet phldrT="[Text]" custT="1"/>
      <dgm:spPr/>
      <dgm:t>
        <a:bodyPr/>
        <a:lstStyle/>
        <a:p>
          <a:r>
            <a:rPr lang="en-US" sz="2000" dirty="0"/>
            <a:t>Necessary to measure the work that it does</a:t>
          </a:r>
        </a:p>
      </dgm:t>
    </dgm:pt>
    <dgm:pt modelId="{39937DA6-F54F-40B3-8871-F92110946DCE}" type="parTrans" cxnId="{8BDBB757-EBD8-4958-9030-D027C2E86C53}">
      <dgm:prSet/>
      <dgm:spPr/>
      <dgm:t>
        <a:bodyPr/>
        <a:lstStyle/>
        <a:p>
          <a:endParaRPr lang="en-US"/>
        </a:p>
      </dgm:t>
    </dgm:pt>
    <dgm:pt modelId="{D5A4A70E-FD91-4075-92D9-15F46ADE8687}" type="sibTrans" cxnId="{8BDBB757-EBD8-4958-9030-D027C2E86C53}">
      <dgm:prSet/>
      <dgm:spPr/>
      <dgm:t>
        <a:bodyPr/>
        <a:lstStyle/>
        <a:p>
          <a:endParaRPr lang="en-US"/>
        </a:p>
      </dgm:t>
    </dgm:pt>
    <dgm:pt modelId="{8BB19174-5B9B-490F-9113-A318FDE874D2}" type="pres">
      <dgm:prSet presAssocID="{4B7C2339-8168-46C7-B7A8-5691EEE714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BBB3A-CDF6-4EC6-8759-421767470426}" type="pres">
      <dgm:prSet presAssocID="{738EEE0C-CAC9-4D9A-863F-EC2D03257164}" presName="parentLin" presStyleCnt="0"/>
      <dgm:spPr/>
    </dgm:pt>
    <dgm:pt modelId="{98D934CD-EE65-4F37-B7BA-F6C27749EDF1}" type="pres">
      <dgm:prSet presAssocID="{738EEE0C-CAC9-4D9A-863F-EC2D0325716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8692C1-EC6A-49F4-8C1C-2D64D008F02B}" type="pres">
      <dgm:prSet presAssocID="{738EEE0C-CAC9-4D9A-863F-EC2D03257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33198-9660-4F97-8F62-E79576F49887}" type="pres">
      <dgm:prSet presAssocID="{738EEE0C-CAC9-4D9A-863F-EC2D03257164}" presName="negativeSpace" presStyleCnt="0"/>
      <dgm:spPr/>
    </dgm:pt>
    <dgm:pt modelId="{C2CC8658-C4F9-465A-983C-4219A2645D5B}" type="pres">
      <dgm:prSet presAssocID="{738EEE0C-CAC9-4D9A-863F-EC2D03257164}" presName="childText" presStyleLbl="conFgAcc1" presStyleIdx="0" presStyleCnt="3">
        <dgm:presLayoutVars>
          <dgm:bulletEnabled val="1"/>
        </dgm:presLayoutVars>
      </dgm:prSet>
      <dgm:spPr/>
    </dgm:pt>
    <dgm:pt modelId="{788FBC03-2DCB-430B-B624-F73B836041C8}" type="pres">
      <dgm:prSet presAssocID="{2F3FAD95-F81B-4CA7-8DBA-CA6A9D432B85}" presName="spaceBetweenRectangles" presStyleCnt="0"/>
      <dgm:spPr/>
    </dgm:pt>
    <dgm:pt modelId="{15B2EB37-FD5D-4BA0-8321-0D63240BCE3E}" type="pres">
      <dgm:prSet presAssocID="{934D0162-4964-457D-AA33-5EFE873D6769}" presName="parentLin" presStyleCnt="0"/>
      <dgm:spPr/>
    </dgm:pt>
    <dgm:pt modelId="{66AFFCEA-9206-4610-B788-E1A244D85E23}" type="pres">
      <dgm:prSet presAssocID="{934D0162-4964-457D-AA33-5EFE873D67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E0A544-2740-4E07-8EFB-7D35969A27D3}" type="pres">
      <dgm:prSet presAssocID="{934D0162-4964-457D-AA33-5EFE873D67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99CCE-9657-45A6-8141-8960C7293463}" type="pres">
      <dgm:prSet presAssocID="{934D0162-4964-457D-AA33-5EFE873D6769}" presName="negativeSpace" presStyleCnt="0"/>
      <dgm:spPr/>
    </dgm:pt>
    <dgm:pt modelId="{9A226C32-EEFC-4BB0-9B74-4FBD02E87582}" type="pres">
      <dgm:prSet presAssocID="{934D0162-4964-457D-AA33-5EFE873D6769}" presName="childText" presStyleLbl="conFgAcc1" presStyleIdx="1" presStyleCnt="3" custLinFactNeighborY="-8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1BAE9-3957-4DBE-BB8F-47A5439D5451}" type="pres">
      <dgm:prSet presAssocID="{830E458B-DB5D-4C81-83BF-93580708FA41}" presName="spaceBetweenRectangles" presStyleCnt="0"/>
      <dgm:spPr/>
    </dgm:pt>
    <dgm:pt modelId="{45D87B9C-004D-4CB4-BC45-65724FA53670}" type="pres">
      <dgm:prSet presAssocID="{176DB4FE-9DA3-4D4B-8B12-A84E790A673B}" presName="parentLin" presStyleCnt="0"/>
      <dgm:spPr/>
    </dgm:pt>
    <dgm:pt modelId="{7E3CD3D6-85BA-4542-B839-35B25B0706A8}" type="pres">
      <dgm:prSet presAssocID="{176DB4FE-9DA3-4D4B-8B12-A84E790A673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0AB2AB7-DBF9-4A43-9A0A-4734AEDEF735}" type="pres">
      <dgm:prSet presAssocID="{176DB4FE-9DA3-4D4B-8B12-A84E790A673B}" presName="parentText" presStyleLbl="node1" presStyleIdx="2" presStyleCnt="3" custScaleX="117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9D56F-1C86-46E0-9BD1-268E76BF0430}" type="pres">
      <dgm:prSet presAssocID="{176DB4FE-9DA3-4D4B-8B12-A84E790A673B}" presName="negativeSpace" presStyleCnt="0"/>
      <dgm:spPr/>
    </dgm:pt>
    <dgm:pt modelId="{7F84F053-C67F-42E9-BA3D-BE54126C6898}" type="pres">
      <dgm:prSet presAssocID="{176DB4FE-9DA3-4D4B-8B12-A84E790A673B}" presName="childText" presStyleLbl="conFgAcc1" presStyleIdx="2" presStyleCnt="3" custLinFactNeighborY="-27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BB757-EBD8-4958-9030-D027C2E86C53}" srcId="{176DB4FE-9DA3-4D4B-8B12-A84E790A673B}" destId="{3944FB6E-2860-42A9-865A-3CAAE8891E70}" srcOrd="0" destOrd="0" parTransId="{39937DA6-F54F-40B3-8871-F92110946DCE}" sibTransId="{D5A4A70E-FD91-4075-92D9-15F46ADE8687}"/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4C63BD52-ACB4-40E9-A277-288E21E3B555}" type="presOf" srcId="{4B7C2339-8168-46C7-B7A8-5691EEE71440}" destId="{8BB19174-5B9B-490F-9113-A318FDE874D2}" srcOrd="0" destOrd="0" presId="urn:microsoft.com/office/officeart/2005/8/layout/list1"/>
    <dgm:cxn modelId="{4FC2C909-1E60-46FC-BEDC-0D824F710BAD}" type="presOf" srcId="{3944FB6E-2860-42A9-865A-3CAAE8891E70}" destId="{7F84F053-C67F-42E9-BA3D-BE54126C6898}" srcOrd="0" destOrd="0" presId="urn:microsoft.com/office/officeart/2005/8/layout/list1"/>
    <dgm:cxn modelId="{4DB43FA0-8565-4A01-82D3-2014CC3D3830}" type="presOf" srcId="{934D0162-4964-457D-AA33-5EFE873D6769}" destId="{BFE0A544-2740-4E07-8EFB-7D35969A27D3}" srcOrd="1" destOrd="0" presId="urn:microsoft.com/office/officeart/2005/8/layout/list1"/>
    <dgm:cxn modelId="{3F5BD897-3952-4AEC-A434-5DF5129B1277}" type="presOf" srcId="{934D0162-4964-457D-AA33-5EFE873D6769}" destId="{66AFFCEA-9206-4610-B788-E1A244D85E23}" srcOrd="0" destOrd="0" presId="urn:microsoft.com/office/officeart/2005/8/layout/list1"/>
    <dgm:cxn modelId="{33E6E3D9-9D17-4114-8304-DCC368C17B01}" type="presOf" srcId="{738EEE0C-CAC9-4D9A-863F-EC2D03257164}" destId="{98D934CD-EE65-4F37-B7BA-F6C27749EDF1}" srcOrd="0" destOrd="0" presId="urn:microsoft.com/office/officeart/2005/8/layout/list1"/>
    <dgm:cxn modelId="{DA46F276-5EA0-4CBF-AA1D-2F2D105A3E85}" type="presOf" srcId="{08A6F05C-7CE0-45D3-981A-4D24A4EEBE19}" destId="{9A226C32-EEFC-4BB0-9B74-4FBD02E87582}" srcOrd="0" destOrd="0" presId="urn:microsoft.com/office/officeart/2005/8/layout/list1"/>
    <dgm:cxn modelId="{28B32808-823E-4E4A-86DF-B431851AE4D6}" srcId="{934D0162-4964-457D-AA33-5EFE873D6769}" destId="{08A6F05C-7CE0-45D3-981A-4D24A4EEBE19}" srcOrd="0" destOrd="0" parTransId="{D854A720-7B93-4A6F-BADB-784996BD6F07}" sibTransId="{D9B7BAF6-3C57-427D-9602-C4DD08B42BE2}"/>
    <dgm:cxn modelId="{47C60416-2220-4B57-9D98-4DECC47B53F0}" srcId="{4B7C2339-8168-46C7-B7A8-5691EEE71440}" destId="{934D0162-4964-457D-AA33-5EFE873D6769}" srcOrd="1" destOrd="0" parTransId="{0A614717-8ED8-4AAD-9BCC-CE078C0351ED}" sibTransId="{830E458B-DB5D-4C81-83BF-93580708FA41}"/>
    <dgm:cxn modelId="{3D20391A-2276-47FE-9AFF-32CBC6DE9D0A}" type="presOf" srcId="{176DB4FE-9DA3-4D4B-8B12-A84E790A673B}" destId="{60AB2AB7-DBF9-4A43-9A0A-4734AEDEF735}" srcOrd="1" destOrd="0" presId="urn:microsoft.com/office/officeart/2005/8/layout/list1"/>
    <dgm:cxn modelId="{670BE81A-6B02-4E57-B49B-26E5DC12DA42}" srcId="{4B7C2339-8168-46C7-B7A8-5691EEE71440}" destId="{176DB4FE-9DA3-4D4B-8B12-A84E790A673B}" srcOrd="2" destOrd="0" parTransId="{264928F9-5C2B-408B-91A6-E2A5A3BAB820}" sibTransId="{57CAA752-4486-45B7-8B48-0F16EC183718}"/>
    <dgm:cxn modelId="{2A1404A8-C422-484B-BE90-E503920BEBF5}" type="presOf" srcId="{32190065-20FC-4929-B06C-B7614E320A51}" destId="{9A226C32-EEFC-4BB0-9B74-4FBD02E87582}" srcOrd="0" destOrd="1" presId="urn:microsoft.com/office/officeart/2005/8/layout/list1"/>
    <dgm:cxn modelId="{2488EBCC-6DED-4140-B7CF-B96BB2F91BFA}" type="presOf" srcId="{176DB4FE-9DA3-4D4B-8B12-A84E790A673B}" destId="{7E3CD3D6-85BA-4542-B839-35B25B0706A8}" srcOrd="0" destOrd="0" presId="urn:microsoft.com/office/officeart/2005/8/layout/list1"/>
    <dgm:cxn modelId="{D1454FA9-2CE3-4959-815C-39AC6C4169DD}" type="presOf" srcId="{738EEE0C-CAC9-4D9A-863F-EC2D03257164}" destId="{218692C1-EC6A-49F4-8C1C-2D64D008F02B}" srcOrd="1" destOrd="0" presId="urn:microsoft.com/office/officeart/2005/8/layout/list1"/>
    <dgm:cxn modelId="{280FD4A2-00DA-4248-B00F-D42D900B5668}" srcId="{934D0162-4964-457D-AA33-5EFE873D6769}" destId="{32190065-20FC-4929-B06C-B7614E320A51}" srcOrd="1" destOrd="0" parTransId="{56EC0AB2-0B02-47E2-9160-12C464DB8018}" sibTransId="{F37F0082-9510-48F8-A1EC-17FBA25A75BB}"/>
    <dgm:cxn modelId="{7B320793-13DB-47FD-B577-8E61C9994A65}" type="presParOf" srcId="{8BB19174-5B9B-490F-9113-A318FDE874D2}" destId="{18ABBB3A-CDF6-4EC6-8759-421767470426}" srcOrd="0" destOrd="0" presId="urn:microsoft.com/office/officeart/2005/8/layout/list1"/>
    <dgm:cxn modelId="{E9059971-15AB-49D3-B588-BF86E3392E39}" type="presParOf" srcId="{18ABBB3A-CDF6-4EC6-8759-421767470426}" destId="{98D934CD-EE65-4F37-B7BA-F6C27749EDF1}" srcOrd="0" destOrd="0" presId="urn:microsoft.com/office/officeart/2005/8/layout/list1"/>
    <dgm:cxn modelId="{9CC349A5-1D7F-4BFE-896C-692F0E708AB5}" type="presParOf" srcId="{18ABBB3A-CDF6-4EC6-8759-421767470426}" destId="{218692C1-EC6A-49F4-8C1C-2D64D008F02B}" srcOrd="1" destOrd="0" presId="urn:microsoft.com/office/officeart/2005/8/layout/list1"/>
    <dgm:cxn modelId="{92132FA1-6418-45F3-AF9B-2E8C00BCD1FC}" type="presParOf" srcId="{8BB19174-5B9B-490F-9113-A318FDE874D2}" destId="{07533198-9660-4F97-8F62-E79576F49887}" srcOrd="1" destOrd="0" presId="urn:microsoft.com/office/officeart/2005/8/layout/list1"/>
    <dgm:cxn modelId="{858F3086-3000-4E1A-AB22-2552458B9286}" type="presParOf" srcId="{8BB19174-5B9B-490F-9113-A318FDE874D2}" destId="{C2CC8658-C4F9-465A-983C-4219A2645D5B}" srcOrd="2" destOrd="0" presId="urn:microsoft.com/office/officeart/2005/8/layout/list1"/>
    <dgm:cxn modelId="{C95ECDA9-2F10-4119-8E80-2268EB5BA5C2}" type="presParOf" srcId="{8BB19174-5B9B-490F-9113-A318FDE874D2}" destId="{788FBC03-2DCB-430B-B624-F73B836041C8}" srcOrd="3" destOrd="0" presId="urn:microsoft.com/office/officeart/2005/8/layout/list1"/>
    <dgm:cxn modelId="{874E42A1-059E-4AEB-992C-EBDF23607664}" type="presParOf" srcId="{8BB19174-5B9B-490F-9113-A318FDE874D2}" destId="{15B2EB37-FD5D-4BA0-8321-0D63240BCE3E}" srcOrd="4" destOrd="0" presId="urn:microsoft.com/office/officeart/2005/8/layout/list1"/>
    <dgm:cxn modelId="{71D56964-41DE-4B5C-ADD4-0F0A6F62ECC7}" type="presParOf" srcId="{15B2EB37-FD5D-4BA0-8321-0D63240BCE3E}" destId="{66AFFCEA-9206-4610-B788-E1A244D85E23}" srcOrd="0" destOrd="0" presId="urn:microsoft.com/office/officeart/2005/8/layout/list1"/>
    <dgm:cxn modelId="{0F69D814-1FBB-42C9-A683-A9FD0473E185}" type="presParOf" srcId="{15B2EB37-FD5D-4BA0-8321-0D63240BCE3E}" destId="{BFE0A544-2740-4E07-8EFB-7D35969A27D3}" srcOrd="1" destOrd="0" presId="urn:microsoft.com/office/officeart/2005/8/layout/list1"/>
    <dgm:cxn modelId="{EBFA1653-2DB9-4536-AB71-EFEB4057D0B9}" type="presParOf" srcId="{8BB19174-5B9B-490F-9113-A318FDE874D2}" destId="{47699CCE-9657-45A6-8141-8960C7293463}" srcOrd="5" destOrd="0" presId="urn:microsoft.com/office/officeart/2005/8/layout/list1"/>
    <dgm:cxn modelId="{6E542FAB-CB69-400C-8249-114C664AF4AF}" type="presParOf" srcId="{8BB19174-5B9B-490F-9113-A318FDE874D2}" destId="{9A226C32-EEFC-4BB0-9B74-4FBD02E87582}" srcOrd="6" destOrd="0" presId="urn:microsoft.com/office/officeart/2005/8/layout/list1"/>
    <dgm:cxn modelId="{74E9B802-1F89-4B74-A9B1-2B6ACC9EBB52}" type="presParOf" srcId="{8BB19174-5B9B-490F-9113-A318FDE874D2}" destId="{5B21BAE9-3957-4DBE-BB8F-47A5439D5451}" srcOrd="7" destOrd="0" presId="urn:microsoft.com/office/officeart/2005/8/layout/list1"/>
    <dgm:cxn modelId="{7593B4FB-0DC7-4107-B7B3-535443F32192}" type="presParOf" srcId="{8BB19174-5B9B-490F-9113-A318FDE874D2}" destId="{45D87B9C-004D-4CB4-BC45-65724FA53670}" srcOrd="8" destOrd="0" presId="urn:microsoft.com/office/officeart/2005/8/layout/list1"/>
    <dgm:cxn modelId="{42D7975E-55F2-41BF-8003-856A01B9761E}" type="presParOf" srcId="{45D87B9C-004D-4CB4-BC45-65724FA53670}" destId="{7E3CD3D6-85BA-4542-B839-35B25B0706A8}" srcOrd="0" destOrd="0" presId="urn:microsoft.com/office/officeart/2005/8/layout/list1"/>
    <dgm:cxn modelId="{8D8F99DA-7CDF-45C3-A518-7A2E56ED463F}" type="presParOf" srcId="{45D87B9C-004D-4CB4-BC45-65724FA53670}" destId="{60AB2AB7-DBF9-4A43-9A0A-4734AEDEF735}" srcOrd="1" destOrd="0" presId="urn:microsoft.com/office/officeart/2005/8/layout/list1"/>
    <dgm:cxn modelId="{954E1DFF-04AF-4DA5-BEC7-05EE4ED39D40}" type="presParOf" srcId="{8BB19174-5B9B-490F-9113-A318FDE874D2}" destId="{04D9D56F-1C86-46E0-9BD1-268E76BF0430}" srcOrd="9" destOrd="0" presId="urn:microsoft.com/office/officeart/2005/8/layout/list1"/>
    <dgm:cxn modelId="{B8DF35E7-6E33-47F5-84B3-21E0F3B9C387}" type="presParOf" srcId="{8BB19174-5B9B-490F-9113-A318FDE874D2}" destId="{7F84F053-C67F-42E9-BA3D-BE54126C68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400" dirty="0"/>
            <a:t>Chemical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6DA648A2-FBDB-46EF-83CA-05F4DF589094}">
      <dgm:prSet phldrT="[Text]" custT="1"/>
      <dgm:spPr/>
      <dgm:t>
        <a:bodyPr/>
        <a:lstStyle/>
        <a:p>
          <a:r>
            <a:rPr lang="en-US" sz="2400" dirty="0"/>
            <a:t>Mechanical</a:t>
          </a:r>
        </a:p>
      </dgm:t>
    </dgm:pt>
    <dgm:pt modelId="{B1AEC1EB-6D05-449A-8FD1-54416B7665B7}" type="parTrans" cxnId="{2AE5136F-C4EA-4735-B612-02D54608966C}">
      <dgm:prSet/>
      <dgm:spPr/>
      <dgm:t>
        <a:bodyPr/>
        <a:lstStyle/>
        <a:p>
          <a:endParaRPr lang="en-US"/>
        </a:p>
      </dgm:t>
    </dgm:pt>
    <dgm:pt modelId="{95BA56AF-CAA9-4ADC-92D1-AEEB712BFBF7}" type="sibTrans" cxnId="{2AE5136F-C4EA-4735-B612-02D54608966C}">
      <dgm:prSet/>
      <dgm:spPr/>
      <dgm:t>
        <a:bodyPr/>
        <a:lstStyle/>
        <a:p>
          <a:endParaRPr lang="en-US"/>
        </a:p>
      </dgm:t>
    </dgm:pt>
    <dgm:pt modelId="{8FE0509C-82BE-42F4-9E0D-BED07C9A36B6}">
      <dgm:prSet phldrT="[Text]" custT="1"/>
      <dgm:spPr/>
      <dgm:t>
        <a:bodyPr/>
        <a:lstStyle/>
        <a:p>
          <a:r>
            <a:rPr lang="en-US" sz="2400" dirty="0"/>
            <a:t>Electrical</a:t>
          </a:r>
        </a:p>
      </dgm:t>
    </dgm:pt>
    <dgm:pt modelId="{A78759CC-7370-492E-A512-8660503A916A}" type="parTrans" cxnId="{B81F55EB-5B38-4A24-9423-8BAD7C812520}">
      <dgm:prSet/>
      <dgm:spPr/>
      <dgm:t>
        <a:bodyPr/>
        <a:lstStyle/>
        <a:p>
          <a:endParaRPr lang="en-US"/>
        </a:p>
      </dgm:t>
    </dgm:pt>
    <dgm:pt modelId="{5427CB3C-6E40-4335-8231-5A091277B823}" type="sibTrans" cxnId="{B81F55EB-5B38-4A24-9423-8BAD7C812520}">
      <dgm:prSet/>
      <dgm:spPr/>
      <dgm:t>
        <a:bodyPr/>
        <a:lstStyle/>
        <a:p>
          <a:endParaRPr lang="en-US"/>
        </a:p>
      </dgm:t>
    </dgm:pt>
    <dgm:pt modelId="{4B139B55-0694-4664-9A81-ED72988BD5F3}">
      <dgm:prSet phldrT="[Text]" custT="1"/>
      <dgm:spPr/>
      <dgm:t>
        <a:bodyPr/>
        <a:lstStyle/>
        <a:p>
          <a:r>
            <a:rPr lang="en-US" sz="2400" dirty="0"/>
            <a:t>Light</a:t>
          </a:r>
        </a:p>
      </dgm:t>
    </dgm:pt>
    <dgm:pt modelId="{A217A845-9F6F-4D76-BC09-90DB58612107}" type="parTrans" cxnId="{3C6662F6-27B6-4B68-8E47-D55FB399EF4E}">
      <dgm:prSet/>
      <dgm:spPr/>
      <dgm:t>
        <a:bodyPr/>
        <a:lstStyle/>
        <a:p>
          <a:endParaRPr lang="en-US"/>
        </a:p>
      </dgm:t>
    </dgm:pt>
    <dgm:pt modelId="{73DF799D-8F34-4EE7-B274-140817E80C8F}" type="sibTrans" cxnId="{3C6662F6-27B6-4B68-8E47-D55FB399EF4E}">
      <dgm:prSet/>
      <dgm:spPr/>
      <dgm:t>
        <a:bodyPr/>
        <a:lstStyle/>
        <a:p>
          <a:endParaRPr lang="en-US"/>
        </a:p>
      </dgm:t>
    </dgm:pt>
    <dgm:pt modelId="{D34A3E7D-45DD-47C7-A9B4-54A26CBA9AC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Nuclear</a:t>
          </a:r>
        </a:p>
      </dgm:t>
    </dgm:pt>
    <dgm:pt modelId="{C3AD8E1C-DE56-43FB-A5BF-2CDAB670D1CD}" type="parTrans" cxnId="{956230BF-BE53-4CB4-ACD2-DFA52B335869}">
      <dgm:prSet/>
      <dgm:spPr/>
      <dgm:t>
        <a:bodyPr/>
        <a:lstStyle/>
        <a:p>
          <a:endParaRPr lang="en-US"/>
        </a:p>
      </dgm:t>
    </dgm:pt>
    <dgm:pt modelId="{DE2AF9A1-04A6-453B-813F-EEF5B156D0A9}" type="sibTrans" cxnId="{956230BF-BE53-4CB4-ACD2-DFA52B335869}">
      <dgm:prSet/>
      <dgm:spPr/>
      <dgm:t>
        <a:bodyPr/>
        <a:lstStyle/>
        <a:p>
          <a:endParaRPr lang="en-US"/>
        </a:p>
      </dgm:t>
    </dgm:pt>
    <dgm:pt modelId="{A674A980-651A-4549-90E9-C95DF1E4AC0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Sound</a:t>
          </a:r>
        </a:p>
      </dgm:t>
    </dgm:pt>
    <dgm:pt modelId="{35C55E59-E8D1-4345-8953-633DD57117A4}" type="parTrans" cxnId="{833C834C-BC5D-45B0-B82E-B25B1AD1AD8B}">
      <dgm:prSet/>
      <dgm:spPr/>
      <dgm:t>
        <a:bodyPr/>
        <a:lstStyle/>
        <a:p>
          <a:endParaRPr lang="en-US"/>
        </a:p>
      </dgm:t>
    </dgm:pt>
    <dgm:pt modelId="{1A5E4758-B0EC-409F-9461-7C1F01F26F4E}" type="sibTrans" cxnId="{833C834C-BC5D-45B0-B82E-B25B1AD1AD8B}">
      <dgm:prSet/>
      <dgm:spPr/>
      <dgm:t>
        <a:bodyPr/>
        <a:lstStyle/>
        <a:p>
          <a:endParaRPr lang="en-US"/>
        </a:p>
      </dgm:t>
    </dgm:pt>
    <dgm:pt modelId="{1FD93502-3DFB-4585-BAEE-BE35A42FFCC9}" type="pres">
      <dgm:prSet presAssocID="{4B7C2339-8168-46C7-B7A8-5691EEE714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B9CCF-1507-45AE-BB77-61FF6049ECA2}" type="pres">
      <dgm:prSet presAssocID="{738EEE0C-CAC9-4D9A-863F-EC2D032571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564DD-33CB-4A16-AA52-80CCD0B5ED22}" type="pres">
      <dgm:prSet presAssocID="{2F3FAD95-F81B-4CA7-8DBA-CA6A9D432B85}" presName="sibTrans" presStyleCnt="0"/>
      <dgm:spPr/>
    </dgm:pt>
    <dgm:pt modelId="{DA47708C-F421-4482-A240-E64DB963F77D}" type="pres">
      <dgm:prSet presAssocID="{6DA648A2-FBDB-46EF-83CA-05F4DF5890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5046F-84BD-4380-BD04-B230848E4873}" type="pres">
      <dgm:prSet presAssocID="{95BA56AF-CAA9-4ADC-92D1-AEEB712BFBF7}" presName="sibTrans" presStyleCnt="0"/>
      <dgm:spPr/>
    </dgm:pt>
    <dgm:pt modelId="{B5FA24A8-1228-48D0-B234-CF6ED9F20638}" type="pres">
      <dgm:prSet presAssocID="{8FE0509C-82BE-42F4-9E0D-BED07C9A36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75EA4-75EF-464A-8611-5A5C53530EFE}" type="pres">
      <dgm:prSet presAssocID="{5427CB3C-6E40-4335-8231-5A091277B823}" presName="sibTrans" presStyleCnt="0"/>
      <dgm:spPr/>
    </dgm:pt>
    <dgm:pt modelId="{A50BDBA7-A56B-4F34-947D-D12C44886BC9}" type="pres">
      <dgm:prSet presAssocID="{4B139B55-0694-4664-9A81-ED72988BD5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3DB61-A786-4941-94BC-95ACDEE24EE9}" type="pres">
      <dgm:prSet presAssocID="{73DF799D-8F34-4EE7-B274-140817E80C8F}" presName="sibTrans" presStyleCnt="0"/>
      <dgm:spPr/>
    </dgm:pt>
    <dgm:pt modelId="{F9B102BE-4EA8-4EEA-989F-507512F788BC}" type="pres">
      <dgm:prSet presAssocID="{D34A3E7D-45DD-47C7-A9B4-54A26CBA9A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2EC4F-8D02-4623-AC52-00DEDFF92939}" type="pres">
      <dgm:prSet presAssocID="{DE2AF9A1-04A6-453B-813F-EEF5B156D0A9}" presName="sibTrans" presStyleCnt="0"/>
      <dgm:spPr/>
    </dgm:pt>
    <dgm:pt modelId="{D840CF35-6331-442B-BAE1-AF5BDAC6B692}" type="pres">
      <dgm:prSet presAssocID="{A674A980-651A-4549-90E9-C95DF1E4AC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B81F55EB-5B38-4A24-9423-8BAD7C812520}" srcId="{4B7C2339-8168-46C7-B7A8-5691EEE71440}" destId="{8FE0509C-82BE-42F4-9E0D-BED07C9A36B6}" srcOrd="2" destOrd="0" parTransId="{A78759CC-7370-492E-A512-8660503A916A}" sibTransId="{5427CB3C-6E40-4335-8231-5A091277B823}"/>
    <dgm:cxn modelId="{66F91783-EB58-4597-B063-41F22966DF45}" type="presOf" srcId="{8FE0509C-82BE-42F4-9E0D-BED07C9A36B6}" destId="{B5FA24A8-1228-48D0-B234-CF6ED9F20638}" srcOrd="0" destOrd="0" presId="urn:microsoft.com/office/officeart/2005/8/layout/default"/>
    <dgm:cxn modelId="{2AE5136F-C4EA-4735-B612-02D54608966C}" srcId="{4B7C2339-8168-46C7-B7A8-5691EEE71440}" destId="{6DA648A2-FBDB-46EF-83CA-05F4DF589094}" srcOrd="1" destOrd="0" parTransId="{B1AEC1EB-6D05-449A-8FD1-54416B7665B7}" sibTransId="{95BA56AF-CAA9-4ADC-92D1-AEEB712BFBF7}"/>
    <dgm:cxn modelId="{C1C008C8-4101-4AF1-AEB0-226CCEAD24D2}" type="presOf" srcId="{D34A3E7D-45DD-47C7-A9B4-54A26CBA9AC7}" destId="{F9B102BE-4EA8-4EEA-989F-507512F788BC}" srcOrd="0" destOrd="0" presId="urn:microsoft.com/office/officeart/2005/8/layout/default"/>
    <dgm:cxn modelId="{38E101F8-2E8C-406D-96DF-20748A2FC76E}" type="presOf" srcId="{738EEE0C-CAC9-4D9A-863F-EC2D03257164}" destId="{53DB9CCF-1507-45AE-BB77-61FF6049ECA2}" srcOrd="0" destOrd="0" presId="urn:microsoft.com/office/officeart/2005/8/layout/default"/>
    <dgm:cxn modelId="{4EB64684-D219-4F44-91C2-C2CE43252CB6}" type="presOf" srcId="{6DA648A2-FBDB-46EF-83CA-05F4DF589094}" destId="{DA47708C-F421-4482-A240-E64DB963F77D}" srcOrd="0" destOrd="0" presId="urn:microsoft.com/office/officeart/2005/8/layout/default"/>
    <dgm:cxn modelId="{53C98797-BDED-483A-92F0-A3FA45076C67}" type="presOf" srcId="{4B7C2339-8168-46C7-B7A8-5691EEE71440}" destId="{1FD93502-3DFB-4585-BAEE-BE35A42FFCC9}" srcOrd="0" destOrd="0" presId="urn:microsoft.com/office/officeart/2005/8/layout/default"/>
    <dgm:cxn modelId="{3C6662F6-27B6-4B68-8E47-D55FB399EF4E}" srcId="{4B7C2339-8168-46C7-B7A8-5691EEE71440}" destId="{4B139B55-0694-4664-9A81-ED72988BD5F3}" srcOrd="3" destOrd="0" parTransId="{A217A845-9F6F-4D76-BC09-90DB58612107}" sibTransId="{73DF799D-8F34-4EE7-B274-140817E80C8F}"/>
    <dgm:cxn modelId="{0BDF4D3B-2620-409B-9218-1AA87D9C420A}" type="presOf" srcId="{4B139B55-0694-4664-9A81-ED72988BD5F3}" destId="{A50BDBA7-A56B-4F34-947D-D12C44886BC9}" srcOrd="0" destOrd="0" presId="urn:microsoft.com/office/officeart/2005/8/layout/default"/>
    <dgm:cxn modelId="{956230BF-BE53-4CB4-ACD2-DFA52B335869}" srcId="{4B7C2339-8168-46C7-B7A8-5691EEE71440}" destId="{D34A3E7D-45DD-47C7-A9B4-54A26CBA9AC7}" srcOrd="4" destOrd="0" parTransId="{C3AD8E1C-DE56-43FB-A5BF-2CDAB670D1CD}" sibTransId="{DE2AF9A1-04A6-453B-813F-EEF5B156D0A9}"/>
    <dgm:cxn modelId="{833C834C-BC5D-45B0-B82E-B25B1AD1AD8B}" srcId="{4B7C2339-8168-46C7-B7A8-5691EEE71440}" destId="{A674A980-651A-4549-90E9-C95DF1E4AC08}" srcOrd="5" destOrd="0" parTransId="{35C55E59-E8D1-4345-8953-633DD57117A4}" sibTransId="{1A5E4758-B0EC-409F-9461-7C1F01F26F4E}"/>
    <dgm:cxn modelId="{B0910696-44C0-4E37-BDD5-500856909C30}" type="presOf" srcId="{A674A980-651A-4549-90E9-C95DF1E4AC08}" destId="{D840CF35-6331-442B-BAE1-AF5BDAC6B692}" srcOrd="0" destOrd="0" presId="urn:microsoft.com/office/officeart/2005/8/layout/default"/>
    <dgm:cxn modelId="{17E077A3-0EB0-4B26-BA8B-475C6CB96043}" type="presParOf" srcId="{1FD93502-3DFB-4585-BAEE-BE35A42FFCC9}" destId="{53DB9CCF-1507-45AE-BB77-61FF6049ECA2}" srcOrd="0" destOrd="0" presId="urn:microsoft.com/office/officeart/2005/8/layout/default"/>
    <dgm:cxn modelId="{77709BF3-1A52-49C6-BDFF-7FE8C6DB3878}" type="presParOf" srcId="{1FD93502-3DFB-4585-BAEE-BE35A42FFCC9}" destId="{5E6564DD-33CB-4A16-AA52-80CCD0B5ED22}" srcOrd="1" destOrd="0" presId="urn:microsoft.com/office/officeart/2005/8/layout/default"/>
    <dgm:cxn modelId="{894A50AE-98CF-4C50-A2F9-7F98F8EBA6F2}" type="presParOf" srcId="{1FD93502-3DFB-4585-BAEE-BE35A42FFCC9}" destId="{DA47708C-F421-4482-A240-E64DB963F77D}" srcOrd="2" destOrd="0" presId="urn:microsoft.com/office/officeart/2005/8/layout/default"/>
    <dgm:cxn modelId="{1C78D1D2-4236-434A-BA73-13701E95CD6E}" type="presParOf" srcId="{1FD93502-3DFB-4585-BAEE-BE35A42FFCC9}" destId="{2FD5046F-84BD-4380-BD04-B230848E4873}" srcOrd="3" destOrd="0" presId="urn:microsoft.com/office/officeart/2005/8/layout/default"/>
    <dgm:cxn modelId="{4BDEA015-25DD-44CC-BBC9-4FAB27E14F5D}" type="presParOf" srcId="{1FD93502-3DFB-4585-BAEE-BE35A42FFCC9}" destId="{B5FA24A8-1228-48D0-B234-CF6ED9F20638}" srcOrd="4" destOrd="0" presId="urn:microsoft.com/office/officeart/2005/8/layout/default"/>
    <dgm:cxn modelId="{5D069B12-A464-4AB7-8D6A-764209CF89F8}" type="presParOf" srcId="{1FD93502-3DFB-4585-BAEE-BE35A42FFCC9}" destId="{A6675EA4-75EF-464A-8611-5A5C53530EFE}" srcOrd="5" destOrd="0" presId="urn:microsoft.com/office/officeart/2005/8/layout/default"/>
    <dgm:cxn modelId="{2A9E2BF1-885D-40FB-8C2E-AB6F94D55646}" type="presParOf" srcId="{1FD93502-3DFB-4585-BAEE-BE35A42FFCC9}" destId="{A50BDBA7-A56B-4F34-947D-D12C44886BC9}" srcOrd="6" destOrd="0" presId="urn:microsoft.com/office/officeart/2005/8/layout/default"/>
    <dgm:cxn modelId="{335FBF68-611B-401F-B92F-D22D0B681B80}" type="presParOf" srcId="{1FD93502-3DFB-4585-BAEE-BE35A42FFCC9}" destId="{B7A3DB61-A786-4941-94BC-95ACDEE24EE9}" srcOrd="7" destOrd="0" presId="urn:microsoft.com/office/officeart/2005/8/layout/default"/>
    <dgm:cxn modelId="{839CAA52-03C7-4A42-9757-520F506F87F2}" type="presParOf" srcId="{1FD93502-3DFB-4585-BAEE-BE35A42FFCC9}" destId="{F9B102BE-4EA8-4EEA-989F-507512F788BC}" srcOrd="8" destOrd="0" presId="urn:microsoft.com/office/officeart/2005/8/layout/default"/>
    <dgm:cxn modelId="{FDD17757-63FE-48E2-83BA-3DEA20A01F56}" type="presParOf" srcId="{1FD93502-3DFB-4585-BAEE-BE35A42FFCC9}" destId="{EC12EC4F-8D02-4623-AC52-00DEDFF92939}" srcOrd="9" destOrd="0" presId="urn:microsoft.com/office/officeart/2005/8/layout/default"/>
    <dgm:cxn modelId="{760B75BD-F5D2-4888-91E9-E2F5D46C10C2}" type="presParOf" srcId="{1FD93502-3DFB-4585-BAEE-BE35A42FFCC9}" destId="{D840CF35-6331-442B-BAE1-AF5BDAC6B6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5/8/layout/hList6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400" dirty="0"/>
            <a:t>Potential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6F94B158-430E-4918-8ACF-7DBAA936DEDF}">
      <dgm:prSet phldrT="[Text]" custT="1"/>
      <dgm:spPr/>
      <dgm:t>
        <a:bodyPr/>
        <a:lstStyle/>
        <a:p>
          <a:r>
            <a:rPr lang="en-US" sz="2400" dirty="0"/>
            <a:t>Energy possessed by an object that may be released in the future</a:t>
          </a:r>
        </a:p>
      </dgm:t>
    </dgm:pt>
    <dgm:pt modelId="{500FEF26-06C5-4FED-8976-E304E25EF761}" type="parTrans" cxnId="{871B7F3A-2727-4C9C-9234-EFBB2E92C1A0}">
      <dgm:prSet/>
      <dgm:spPr/>
      <dgm:t>
        <a:bodyPr/>
        <a:lstStyle/>
        <a:p>
          <a:endParaRPr lang="en-US"/>
        </a:p>
      </dgm:t>
    </dgm:pt>
    <dgm:pt modelId="{D57B91F9-763D-4823-A3C3-6210AE25827B}" type="sibTrans" cxnId="{871B7F3A-2727-4C9C-9234-EFBB2E92C1A0}">
      <dgm:prSet/>
      <dgm:spPr/>
      <dgm:t>
        <a:bodyPr/>
        <a:lstStyle/>
        <a:p>
          <a:endParaRPr lang="en-US"/>
        </a:p>
      </dgm:t>
    </dgm:pt>
    <dgm:pt modelId="{29CA0A79-0EB9-4E29-AF35-3A97571491F7}">
      <dgm:prSet phldrT="[Text]" custT="1"/>
      <dgm:spPr/>
      <dgm:t>
        <a:bodyPr/>
        <a:lstStyle/>
        <a:p>
          <a:r>
            <a:rPr lang="en-US" sz="2400" dirty="0"/>
            <a:t>Kinetic</a:t>
          </a:r>
        </a:p>
      </dgm:t>
    </dgm:pt>
    <dgm:pt modelId="{B66D5077-84D3-4986-ACAA-D659A0F752F6}" type="parTrans" cxnId="{A00E571F-41FE-4161-AB7C-85F7B3962F4F}">
      <dgm:prSet/>
      <dgm:spPr/>
      <dgm:t>
        <a:bodyPr/>
        <a:lstStyle/>
        <a:p>
          <a:endParaRPr lang="en-US"/>
        </a:p>
      </dgm:t>
    </dgm:pt>
    <dgm:pt modelId="{4CEDBC12-43A8-4B06-BBBA-51C4A2251606}" type="sibTrans" cxnId="{A00E571F-41FE-4161-AB7C-85F7B3962F4F}">
      <dgm:prSet/>
      <dgm:spPr/>
      <dgm:t>
        <a:bodyPr/>
        <a:lstStyle/>
        <a:p>
          <a:endParaRPr lang="en-US"/>
        </a:p>
      </dgm:t>
    </dgm:pt>
    <dgm:pt modelId="{95A556D6-8AE3-44F3-951D-D1337C954496}">
      <dgm:prSet phldrT="[Text]" custT="1"/>
      <dgm:spPr/>
      <dgm:t>
        <a:bodyPr/>
        <a:lstStyle/>
        <a:p>
          <a:r>
            <a:rPr lang="en-US" sz="2400" dirty="0"/>
            <a:t>Energy possessed by a moving object</a:t>
          </a:r>
        </a:p>
      </dgm:t>
    </dgm:pt>
    <dgm:pt modelId="{923C2884-69D1-4C34-9DDE-2657FDA3509D}" type="sibTrans" cxnId="{1D8085AE-44F9-4D39-B37A-FA11D39A2621}">
      <dgm:prSet/>
      <dgm:spPr/>
      <dgm:t>
        <a:bodyPr/>
        <a:lstStyle/>
        <a:p>
          <a:endParaRPr lang="en-US"/>
        </a:p>
      </dgm:t>
    </dgm:pt>
    <dgm:pt modelId="{4CF4AB08-A762-44B3-8A38-B2FE5EB3CBB9}" type="parTrans" cxnId="{1D8085AE-44F9-4D39-B37A-FA11D39A2621}">
      <dgm:prSet/>
      <dgm:spPr/>
      <dgm:t>
        <a:bodyPr/>
        <a:lstStyle/>
        <a:p>
          <a:endParaRPr lang="en-US"/>
        </a:p>
      </dgm:t>
    </dgm:pt>
    <dgm:pt modelId="{586278DA-C544-4A5E-B6FE-F9DC002C4EEB}" type="pres">
      <dgm:prSet presAssocID="{4B7C2339-8168-46C7-B7A8-5691EEE714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30BF4-6EC1-4A04-AAD8-BB463B3E3CCD}" type="pres">
      <dgm:prSet presAssocID="{738EEE0C-CAC9-4D9A-863F-EC2D03257164}" presName="node" presStyleLbl="node1" presStyleIdx="0" presStyleCnt="2" custScaleX="51549" custScaleY="77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70001-2D32-4A95-A747-20A3B90EDE9F}" type="pres">
      <dgm:prSet presAssocID="{2F3FAD95-F81B-4CA7-8DBA-CA6A9D432B85}" presName="sibTrans" presStyleCnt="0"/>
      <dgm:spPr/>
    </dgm:pt>
    <dgm:pt modelId="{F007B8F0-67D6-4A46-9C4F-97B9A0D84FA2}" type="pres">
      <dgm:prSet presAssocID="{29CA0A79-0EB9-4E29-AF35-3A97571491F7}" presName="node" presStyleLbl="node1" presStyleIdx="1" presStyleCnt="2" custScaleX="52974" custScaleY="67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24677B-E275-4FCD-AA56-B6740DD65F4B}" type="presOf" srcId="{4B7C2339-8168-46C7-B7A8-5691EEE71440}" destId="{586278DA-C544-4A5E-B6FE-F9DC002C4EEB}" srcOrd="0" destOrd="0" presId="urn:microsoft.com/office/officeart/2005/8/layout/hList6"/>
    <dgm:cxn modelId="{5BF34E64-E855-47FC-B9A2-179F5691DC5C}" type="presOf" srcId="{6F94B158-430E-4918-8ACF-7DBAA936DEDF}" destId="{0A630BF4-6EC1-4A04-AAD8-BB463B3E3CCD}" srcOrd="0" destOrd="1" presId="urn:microsoft.com/office/officeart/2005/8/layout/hList6"/>
    <dgm:cxn modelId="{89AE02D3-07BD-49CD-AF08-B64BB17B3C35}" type="presOf" srcId="{738EEE0C-CAC9-4D9A-863F-EC2D03257164}" destId="{0A630BF4-6EC1-4A04-AAD8-BB463B3E3CCD}" srcOrd="0" destOrd="0" presId="urn:microsoft.com/office/officeart/2005/8/layout/hList6"/>
    <dgm:cxn modelId="{1D8085AE-44F9-4D39-B37A-FA11D39A2621}" srcId="{29CA0A79-0EB9-4E29-AF35-3A97571491F7}" destId="{95A556D6-8AE3-44F3-951D-D1337C954496}" srcOrd="0" destOrd="0" parTransId="{4CF4AB08-A762-44B3-8A38-B2FE5EB3CBB9}" sibTransId="{923C2884-69D1-4C34-9DDE-2657FDA3509D}"/>
    <dgm:cxn modelId="{A00E571F-41FE-4161-AB7C-85F7B3962F4F}" srcId="{4B7C2339-8168-46C7-B7A8-5691EEE71440}" destId="{29CA0A79-0EB9-4E29-AF35-3A97571491F7}" srcOrd="1" destOrd="0" parTransId="{B66D5077-84D3-4986-ACAA-D659A0F752F6}" sibTransId="{4CEDBC12-43A8-4B06-BBBA-51C4A2251606}"/>
    <dgm:cxn modelId="{871B7F3A-2727-4C9C-9234-EFBB2E92C1A0}" srcId="{738EEE0C-CAC9-4D9A-863F-EC2D03257164}" destId="{6F94B158-430E-4918-8ACF-7DBAA936DEDF}" srcOrd="0" destOrd="0" parTransId="{500FEF26-06C5-4FED-8976-E304E25EF761}" sibTransId="{D57B91F9-763D-4823-A3C3-6210AE25827B}"/>
    <dgm:cxn modelId="{B3EBA48B-923D-4801-8DD4-7415D95D5C41}" type="presOf" srcId="{29CA0A79-0EB9-4E29-AF35-3A97571491F7}" destId="{F007B8F0-67D6-4A46-9C4F-97B9A0D84FA2}" srcOrd="0" destOrd="0" presId="urn:microsoft.com/office/officeart/2005/8/layout/hList6"/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F53E9DD9-1595-4DD8-B556-60BBE52870AA}" type="presOf" srcId="{95A556D6-8AE3-44F3-951D-D1337C954496}" destId="{F007B8F0-67D6-4A46-9C4F-97B9A0D84FA2}" srcOrd="0" destOrd="1" presId="urn:microsoft.com/office/officeart/2005/8/layout/hList6"/>
    <dgm:cxn modelId="{3225FF61-FD74-4F70-9898-FBA71CA6797B}" type="presParOf" srcId="{586278DA-C544-4A5E-B6FE-F9DC002C4EEB}" destId="{0A630BF4-6EC1-4A04-AAD8-BB463B3E3CCD}" srcOrd="0" destOrd="0" presId="urn:microsoft.com/office/officeart/2005/8/layout/hList6"/>
    <dgm:cxn modelId="{8A2FF552-C377-44B1-AA67-BD13F16B9431}" type="presParOf" srcId="{586278DA-C544-4A5E-B6FE-F9DC002C4EEB}" destId="{E4B70001-2D32-4A95-A747-20A3B90EDE9F}" srcOrd="1" destOrd="0" presId="urn:microsoft.com/office/officeart/2005/8/layout/hList6"/>
    <dgm:cxn modelId="{3B95F1C6-4554-41B2-ABFC-FDFB05AEEFF2}" type="presParOf" srcId="{586278DA-C544-4A5E-B6FE-F9DC002C4EEB}" destId="{F007B8F0-67D6-4A46-9C4F-97B9A0D84FA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400" dirty="0"/>
            <a:t>It is the rate at which work is performed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D63D7C9A-4A2C-435A-9C46-314A7C5D712E}">
      <dgm:prSet phldrT="[Text]" custT="1"/>
      <dgm:spPr/>
      <dgm:t>
        <a:bodyPr/>
        <a:lstStyle/>
        <a:p>
          <a:r>
            <a:rPr lang="en-US" sz="2400" dirty="0"/>
            <a:t>Important to understanding the rate of heat transfer</a:t>
          </a:r>
        </a:p>
      </dgm:t>
    </dgm:pt>
    <dgm:pt modelId="{717EF73B-D7F1-4F8A-ADD8-C262D81CC276}" type="parTrans" cxnId="{5B0F40C8-3AC0-4CC9-9165-408227BDEB8F}">
      <dgm:prSet/>
      <dgm:spPr/>
      <dgm:t>
        <a:bodyPr/>
        <a:lstStyle/>
        <a:p>
          <a:endParaRPr lang="en-US"/>
        </a:p>
      </dgm:t>
    </dgm:pt>
    <dgm:pt modelId="{0B530F96-3BE5-4555-9679-B0975BBB76D6}" type="sibTrans" cxnId="{5B0F40C8-3AC0-4CC9-9165-408227BDEB8F}">
      <dgm:prSet/>
      <dgm:spPr/>
      <dgm:t>
        <a:bodyPr/>
        <a:lstStyle/>
        <a:p>
          <a:endParaRPr lang="en-US"/>
        </a:p>
      </dgm:t>
    </dgm:pt>
    <dgm:pt modelId="{C5430503-6625-456A-8001-E345253385E8}">
      <dgm:prSet phldrT="[Text]" custT="1"/>
      <dgm:spPr/>
      <dgm:t>
        <a:bodyPr/>
        <a:lstStyle/>
        <a:p>
          <a:r>
            <a:rPr lang="en-US" sz="2400" dirty="0"/>
            <a:t>Important to understanding the rate at which energy is released</a:t>
          </a:r>
        </a:p>
      </dgm:t>
    </dgm:pt>
    <dgm:pt modelId="{EF6BE995-0FEB-41BA-A239-5F7C8A51835D}" type="parTrans" cxnId="{9779C8AD-EF17-4E74-9642-250EDE16E836}">
      <dgm:prSet/>
      <dgm:spPr/>
      <dgm:t>
        <a:bodyPr/>
        <a:lstStyle/>
        <a:p>
          <a:endParaRPr lang="en-US"/>
        </a:p>
      </dgm:t>
    </dgm:pt>
    <dgm:pt modelId="{379872E8-A1A2-46B9-B94D-1D5BA63C4C45}" type="sibTrans" cxnId="{9779C8AD-EF17-4E74-9642-250EDE16E836}">
      <dgm:prSet/>
      <dgm:spPr/>
      <dgm:t>
        <a:bodyPr/>
        <a:lstStyle/>
        <a:p>
          <a:endParaRPr lang="en-US"/>
        </a:p>
      </dgm:t>
    </dgm:pt>
    <dgm:pt modelId="{F1683B32-B280-42E9-A456-DEB8639DE6E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The size of the fire relates to the rate at which energy is released</a:t>
          </a:r>
        </a:p>
      </dgm:t>
    </dgm:pt>
    <dgm:pt modelId="{75DA22A8-6E7B-4B48-A41E-EC57B0264AF3}" type="parTrans" cxnId="{2B7FFC13-3BCA-4BDE-879C-8384521ED41A}">
      <dgm:prSet/>
      <dgm:spPr/>
      <dgm:t>
        <a:bodyPr/>
        <a:lstStyle/>
        <a:p>
          <a:endParaRPr lang="en-US"/>
        </a:p>
      </dgm:t>
    </dgm:pt>
    <dgm:pt modelId="{B3C52AB7-0452-4528-8A30-2F1D3A26CCC8}" type="sibTrans" cxnId="{2B7FFC13-3BCA-4BDE-879C-8384521ED41A}">
      <dgm:prSet/>
      <dgm:spPr/>
      <dgm:t>
        <a:bodyPr/>
        <a:lstStyle/>
        <a:p>
          <a:endParaRPr lang="en-US"/>
        </a:p>
      </dgm:t>
    </dgm:pt>
    <dgm:pt modelId="{E5D37C20-14FC-4BB2-887F-FA9212E453B0}" type="pres">
      <dgm:prSet presAssocID="{4B7C2339-8168-46C7-B7A8-5691EEE714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4F7467-958E-4C38-B32D-ABCDD00813BE}" type="pres">
      <dgm:prSet presAssocID="{4B7C2339-8168-46C7-B7A8-5691EEE71440}" presName="Name1" presStyleCnt="0"/>
      <dgm:spPr/>
    </dgm:pt>
    <dgm:pt modelId="{5AAEBC75-346B-4675-806D-4075D75F39A0}" type="pres">
      <dgm:prSet presAssocID="{4B7C2339-8168-46C7-B7A8-5691EEE71440}" presName="cycle" presStyleCnt="0"/>
      <dgm:spPr/>
    </dgm:pt>
    <dgm:pt modelId="{E7835855-2EEF-4676-BE8B-343CE0CE32B7}" type="pres">
      <dgm:prSet presAssocID="{4B7C2339-8168-46C7-B7A8-5691EEE71440}" presName="srcNode" presStyleLbl="node1" presStyleIdx="0" presStyleCnt="4"/>
      <dgm:spPr/>
    </dgm:pt>
    <dgm:pt modelId="{348C62BA-F244-456E-800D-C158AE72296A}" type="pres">
      <dgm:prSet presAssocID="{4B7C2339-8168-46C7-B7A8-5691EEE71440}" presName="conn" presStyleLbl="parChTrans1D2" presStyleIdx="0" presStyleCnt="1"/>
      <dgm:spPr/>
      <dgm:t>
        <a:bodyPr/>
        <a:lstStyle/>
        <a:p>
          <a:endParaRPr lang="en-US"/>
        </a:p>
      </dgm:t>
    </dgm:pt>
    <dgm:pt modelId="{AB4937E8-7B82-43A0-8032-63ABFE0700DB}" type="pres">
      <dgm:prSet presAssocID="{4B7C2339-8168-46C7-B7A8-5691EEE71440}" presName="extraNode" presStyleLbl="node1" presStyleIdx="0" presStyleCnt="4"/>
      <dgm:spPr/>
    </dgm:pt>
    <dgm:pt modelId="{BF44CAAB-517E-4CEC-A11F-F6DAA0FFAECF}" type="pres">
      <dgm:prSet presAssocID="{4B7C2339-8168-46C7-B7A8-5691EEE71440}" presName="dstNode" presStyleLbl="node1" presStyleIdx="0" presStyleCnt="4"/>
      <dgm:spPr/>
    </dgm:pt>
    <dgm:pt modelId="{4AD938A1-5BBF-4C1A-AE18-2BC1756713DB}" type="pres">
      <dgm:prSet presAssocID="{738EEE0C-CAC9-4D9A-863F-EC2D032571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E2AD0-E7C2-488D-846E-48241FA7F307}" type="pres">
      <dgm:prSet presAssocID="{738EEE0C-CAC9-4D9A-863F-EC2D03257164}" presName="accent_1" presStyleCnt="0"/>
      <dgm:spPr/>
    </dgm:pt>
    <dgm:pt modelId="{E76E6993-C32F-4741-9ADB-2549DBAD15FE}" type="pres">
      <dgm:prSet presAssocID="{738EEE0C-CAC9-4D9A-863F-EC2D03257164}" presName="accentRepeatNode" presStyleLbl="solidFgAcc1" presStyleIdx="0" presStyleCnt="4"/>
      <dgm:spPr/>
    </dgm:pt>
    <dgm:pt modelId="{A827E341-8B74-4FC6-B966-B9C48667B06D}" type="pres">
      <dgm:prSet presAssocID="{C5430503-6625-456A-8001-E345253385E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553E9-D126-466C-8F27-64B50D36BB94}" type="pres">
      <dgm:prSet presAssocID="{C5430503-6625-456A-8001-E345253385E8}" presName="accent_2" presStyleCnt="0"/>
      <dgm:spPr/>
    </dgm:pt>
    <dgm:pt modelId="{25B4985B-9B27-48AD-B386-A2950445BAE7}" type="pres">
      <dgm:prSet presAssocID="{C5430503-6625-456A-8001-E345253385E8}" presName="accentRepeatNode" presStyleLbl="solidFgAcc1" presStyleIdx="1" presStyleCnt="4"/>
      <dgm:spPr/>
    </dgm:pt>
    <dgm:pt modelId="{72FEC159-C5F8-45F0-A372-C617A7A41A7E}" type="pres">
      <dgm:prSet presAssocID="{D63D7C9A-4A2C-435A-9C46-314A7C5D712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3B6AB-65C7-4C4F-A7A9-F824F94FC36E}" type="pres">
      <dgm:prSet presAssocID="{D63D7C9A-4A2C-435A-9C46-314A7C5D712E}" presName="accent_3" presStyleCnt="0"/>
      <dgm:spPr/>
    </dgm:pt>
    <dgm:pt modelId="{B57189C7-9F47-4471-B88F-B2FCFC8A960F}" type="pres">
      <dgm:prSet presAssocID="{D63D7C9A-4A2C-435A-9C46-314A7C5D712E}" presName="accentRepeatNode" presStyleLbl="solidFgAcc1" presStyleIdx="2" presStyleCnt="4"/>
      <dgm:spPr/>
    </dgm:pt>
    <dgm:pt modelId="{47E5BC60-37C5-4316-A55E-4DFCC1B22CE5}" type="pres">
      <dgm:prSet presAssocID="{F1683B32-B280-42E9-A456-DEB8639DE6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17FD-6ED3-47A1-AE95-AE0671A6C02A}" type="pres">
      <dgm:prSet presAssocID="{F1683B32-B280-42E9-A456-DEB8639DE6EE}" presName="accent_4" presStyleCnt="0"/>
      <dgm:spPr/>
    </dgm:pt>
    <dgm:pt modelId="{5DA19ED0-1BEC-4DAE-B66A-C26033135C97}" type="pres">
      <dgm:prSet presAssocID="{F1683B32-B280-42E9-A456-DEB8639DE6EE}" presName="accentRepeatNode" presStyleLbl="solidFgAcc1" presStyleIdx="3" presStyleCnt="4"/>
      <dgm:spPr/>
    </dgm:pt>
  </dgm:ptLst>
  <dgm:cxnLst>
    <dgm:cxn modelId="{37D93849-F6E2-46CD-BB67-940F183ACBCE}" type="presOf" srcId="{738EEE0C-CAC9-4D9A-863F-EC2D03257164}" destId="{4AD938A1-5BBF-4C1A-AE18-2BC1756713DB}" srcOrd="0" destOrd="0" presId="urn:microsoft.com/office/officeart/2008/layout/VerticalCurvedList"/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5B0F40C8-3AC0-4CC9-9165-408227BDEB8F}" srcId="{4B7C2339-8168-46C7-B7A8-5691EEE71440}" destId="{D63D7C9A-4A2C-435A-9C46-314A7C5D712E}" srcOrd="2" destOrd="0" parTransId="{717EF73B-D7F1-4F8A-ADD8-C262D81CC276}" sibTransId="{0B530F96-3BE5-4555-9679-B0975BBB76D6}"/>
    <dgm:cxn modelId="{5F47F7FE-FF21-4D7B-B2BA-32727F0C4EA1}" type="presOf" srcId="{2F3FAD95-F81B-4CA7-8DBA-CA6A9D432B85}" destId="{348C62BA-F244-456E-800D-C158AE72296A}" srcOrd="0" destOrd="0" presId="urn:microsoft.com/office/officeart/2008/layout/VerticalCurvedList"/>
    <dgm:cxn modelId="{3DF2AB8B-CB44-495C-88AF-34A9E7BFF20F}" type="presOf" srcId="{F1683B32-B280-42E9-A456-DEB8639DE6EE}" destId="{47E5BC60-37C5-4316-A55E-4DFCC1B22CE5}" srcOrd="0" destOrd="0" presId="urn:microsoft.com/office/officeart/2008/layout/VerticalCurvedList"/>
    <dgm:cxn modelId="{2B7FFC13-3BCA-4BDE-879C-8384521ED41A}" srcId="{4B7C2339-8168-46C7-B7A8-5691EEE71440}" destId="{F1683B32-B280-42E9-A456-DEB8639DE6EE}" srcOrd="3" destOrd="0" parTransId="{75DA22A8-6E7B-4B48-A41E-EC57B0264AF3}" sibTransId="{B3C52AB7-0452-4528-8A30-2F1D3A26CCC8}"/>
    <dgm:cxn modelId="{D5A76B1D-C06D-4412-A19B-BE80CE7BC7BC}" type="presOf" srcId="{C5430503-6625-456A-8001-E345253385E8}" destId="{A827E341-8B74-4FC6-B966-B9C48667B06D}" srcOrd="0" destOrd="0" presId="urn:microsoft.com/office/officeart/2008/layout/VerticalCurvedList"/>
    <dgm:cxn modelId="{98AB5B5F-1040-4748-9932-1FCE8F8633EE}" type="presOf" srcId="{D63D7C9A-4A2C-435A-9C46-314A7C5D712E}" destId="{72FEC159-C5F8-45F0-A372-C617A7A41A7E}" srcOrd="0" destOrd="0" presId="urn:microsoft.com/office/officeart/2008/layout/VerticalCurvedList"/>
    <dgm:cxn modelId="{757FC275-DA9B-4DAC-9158-F3C37B8ACC3C}" type="presOf" srcId="{4B7C2339-8168-46C7-B7A8-5691EEE71440}" destId="{E5D37C20-14FC-4BB2-887F-FA9212E453B0}" srcOrd="0" destOrd="0" presId="urn:microsoft.com/office/officeart/2008/layout/VerticalCurvedList"/>
    <dgm:cxn modelId="{9779C8AD-EF17-4E74-9642-250EDE16E836}" srcId="{4B7C2339-8168-46C7-B7A8-5691EEE71440}" destId="{C5430503-6625-456A-8001-E345253385E8}" srcOrd="1" destOrd="0" parTransId="{EF6BE995-0FEB-41BA-A239-5F7C8A51835D}" sibTransId="{379872E8-A1A2-46B9-B94D-1D5BA63C4C45}"/>
    <dgm:cxn modelId="{D602669E-27CA-4620-B342-554B6B4CFE65}" type="presParOf" srcId="{E5D37C20-14FC-4BB2-887F-FA9212E453B0}" destId="{D74F7467-958E-4C38-B32D-ABCDD00813BE}" srcOrd="0" destOrd="0" presId="urn:microsoft.com/office/officeart/2008/layout/VerticalCurvedList"/>
    <dgm:cxn modelId="{34E5BB0C-B31A-4DE0-8815-8680C5DF48D9}" type="presParOf" srcId="{D74F7467-958E-4C38-B32D-ABCDD00813BE}" destId="{5AAEBC75-346B-4675-806D-4075D75F39A0}" srcOrd="0" destOrd="0" presId="urn:microsoft.com/office/officeart/2008/layout/VerticalCurvedList"/>
    <dgm:cxn modelId="{53EE41B0-F6E7-4791-9785-EB0EE3EE01D8}" type="presParOf" srcId="{5AAEBC75-346B-4675-806D-4075D75F39A0}" destId="{E7835855-2EEF-4676-BE8B-343CE0CE32B7}" srcOrd="0" destOrd="0" presId="urn:microsoft.com/office/officeart/2008/layout/VerticalCurvedList"/>
    <dgm:cxn modelId="{6C98A320-F169-42B2-8432-1B65D8B6C394}" type="presParOf" srcId="{5AAEBC75-346B-4675-806D-4075D75F39A0}" destId="{348C62BA-F244-456E-800D-C158AE72296A}" srcOrd="1" destOrd="0" presId="urn:microsoft.com/office/officeart/2008/layout/VerticalCurvedList"/>
    <dgm:cxn modelId="{7F2B0BCE-799D-4422-A455-335818EF9F64}" type="presParOf" srcId="{5AAEBC75-346B-4675-806D-4075D75F39A0}" destId="{AB4937E8-7B82-43A0-8032-63ABFE0700DB}" srcOrd="2" destOrd="0" presId="urn:microsoft.com/office/officeart/2008/layout/VerticalCurvedList"/>
    <dgm:cxn modelId="{E92B3C7A-897A-4C73-9321-78FB4A594990}" type="presParOf" srcId="{5AAEBC75-346B-4675-806D-4075D75F39A0}" destId="{BF44CAAB-517E-4CEC-A11F-F6DAA0FFAECF}" srcOrd="3" destOrd="0" presId="urn:microsoft.com/office/officeart/2008/layout/VerticalCurvedList"/>
    <dgm:cxn modelId="{F15BFCFD-6967-46D5-A234-1D50C2CEE45D}" type="presParOf" srcId="{D74F7467-958E-4C38-B32D-ABCDD00813BE}" destId="{4AD938A1-5BBF-4C1A-AE18-2BC1756713DB}" srcOrd="1" destOrd="0" presId="urn:microsoft.com/office/officeart/2008/layout/VerticalCurvedList"/>
    <dgm:cxn modelId="{C46CC13E-38D8-4FD4-8A16-4EBCEA1E4417}" type="presParOf" srcId="{D74F7467-958E-4C38-B32D-ABCDD00813BE}" destId="{549E2AD0-E7C2-488D-846E-48241FA7F307}" srcOrd="2" destOrd="0" presId="urn:microsoft.com/office/officeart/2008/layout/VerticalCurvedList"/>
    <dgm:cxn modelId="{44AF8E06-EC8F-49CE-AE43-2D2C557C40C0}" type="presParOf" srcId="{549E2AD0-E7C2-488D-846E-48241FA7F307}" destId="{E76E6993-C32F-4741-9ADB-2549DBAD15FE}" srcOrd="0" destOrd="0" presId="urn:microsoft.com/office/officeart/2008/layout/VerticalCurvedList"/>
    <dgm:cxn modelId="{E2422CCD-BA94-48F3-A479-DFD69265A986}" type="presParOf" srcId="{D74F7467-958E-4C38-B32D-ABCDD00813BE}" destId="{A827E341-8B74-4FC6-B966-B9C48667B06D}" srcOrd="3" destOrd="0" presId="urn:microsoft.com/office/officeart/2008/layout/VerticalCurvedList"/>
    <dgm:cxn modelId="{D33BEADF-8368-454A-A72A-81CE1B6B1782}" type="presParOf" srcId="{D74F7467-958E-4C38-B32D-ABCDD00813BE}" destId="{F70553E9-D126-466C-8F27-64B50D36BB94}" srcOrd="4" destOrd="0" presId="urn:microsoft.com/office/officeart/2008/layout/VerticalCurvedList"/>
    <dgm:cxn modelId="{9652F8CE-789A-489D-BB5F-5615007757A1}" type="presParOf" srcId="{F70553E9-D126-466C-8F27-64B50D36BB94}" destId="{25B4985B-9B27-48AD-B386-A2950445BAE7}" srcOrd="0" destOrd="0" presId="urn:microsoft.com/office/officeart/2008/layout/VerticalCurvedList"/>
    <dgm:cxn modelId="{9AC0EF6E-373D-4A13-AC78-3EAF21531F70}" type="presParOf" srcId="{D74F7467-958E-4C38-B32D-ABCDD00813BE}" destId="{72FEC159-C5F8-45F0-A372-C617A7A41A7E}" srcOrd="5" destOrd="0" presId="urn:microsoft.com/office/officeart/2008/layout/VerticalCurvedList"/>
    <dgm:cxn modelId="{851F5441-C54D-4260-900F-D27CBCD9FE66}" type="presParOf" srcId="{D74F7467-958E-4C38-B32D-ABCDD00813BE}" destId="{B543B6AB-65C7-4C4F-A7A9-F824F94FC36E}" srcOrd="6" destOrd="0" presId="urn:microsoft.com/office/officeart/2008/layout/VerticalCurvedList"/>
    <dgm:cxn modelId="{EB80FB0F-AFEE-4254-A02B-A78610178B93}" type="presParOf" srcId="{B543B6AB-65C7-4C4F-A7A9-F824F94FC36E}" destId="{B57189C7-9F47-4471-B88F-B2FCFC8A960F}" srcOrd="0" destOrd="0" presId="urn:microsoft.com/office/officeart/2008/layout/VerticalCurvedList"/>
    <dgm:cxn modelId="{0535548A-F765-4654-8378-F1D01E22F557}" type="presParOf" srcId="{D74F7467-958E-4C38-B32D-ABCDD00813BE}" destId="{47E5BC60-37C5-4316-A55E-4DFCC1B22CE5}" srcOrd="7" destOrd="0" presId="urn:microsoft.com/office/officeart/2008/layout/VerticalCurvedList"/>
    <dgm:cxn modelId="{0E0D08FB-E468-45EC-BB11-11A310E391ED}" type="presParOf" srcId="{D74F7467-958E-4C38-B32D-ABCDD00813BE}" destId="{C7B917FD-6ED3-47A1-AE95-AE0671A6C02A}" srcOrd="8" destOrd="0" presId="urn:microsoft.com/office/officeart/2008/layout/VerticalCurvedList"/>
    <dgm:cxn modelId="{76AE1880-0C33-431F-8193-3D60F9112991}" type="presParOf" srcId="{C7B917FD-6ED3-47A1-AE95-AE0671A6C02A}" destId="{5DA19ED0-1BEC-4DAE-B66A-C26033135C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400" dirty="0"/>
            <a:t>Units of Measure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43FB4853-B3F0-4C4B-9F80-64626251455A}">
      <dgm:prSet phldrT="[Text]" custT="1"/>
      <dgm:spPr/>
      <dgm:t>
        <a:bodyPr/>
        <a:lstStyle/>
        <a:p>
          <a:r>
            <a:rPr lang="en-US" sz="2400" dirty="0"/>
            <a:t>1 watt = 1 joule per second (J/s)</a:t>
          </a:r>
        </a:p>
      </dgm:t>
    </dgm:pt>
    <dgm:pt modelId="{40187D2D-0239-416E-B7EB-F157D41B357B}" type="parTrans" cxnId="{91A36328-6C75-4923-84FC-130D993504F7}">
      <dgm:prSet/>
      <dgm:spPr/>
      <dgm:t>
        <a:bodyPr/>
        <a:lstStyle/>
        <a:p>
          <a:endParaRPr lang="en-US"/>
        </a:p>
      </dgm:t>
    </dgm:pt>
    <dgm:pt modelId="{C2220D9B-652F-4267-BA7F-0EA8525A6AA2}" type="sibTrans" cxnId="{91A36328-6C75-4923-84FC-130D993504F7}">
      <dgm:prSet/>
      <dgm:spPr/>
      <dgm:t>
        <a:bodyPr/>
        <a:lstStyle/>
        <a:p>
          <a:endParaRPr lang="en-US"/>
        </a:p>
      </dgm:t>
    </dgm:pt>
    <dgm:pt modelId="{9D25E00D-EE8F-4FF2-8044-3BE7A8E81A70}">
      <dgm:prSet phldrT="[Text]" custT="1"/>
      <dgm:spPr/>
      <dgm:t>
        <a:bodyPr/>
        <a:lstStyle/>
        <a:p>
          <a:r>
            <a:rPr lang="en-US" sz="2400" dirty="0"/>
            <a:t>Standard international unit = watt (W)</a:t>
          </a:r>
        </a:p>
      </dgm:t>
    </dgm:pt>
    <dgm:pt modelId="{48B865F0-50B2-4C44-A604-0F3D1A9A1B7C}" type="parTrans" cxnId="{B2A9A981-87D4-4886-AAFD-BC4E78E57396}">
      <dgm:prSet/>
      <dgm:spPr/>
      <dgm:t>
        <a:bodyPr/>
        <a:lstStyle/>
        <a:p>
          <a:endParaRPr lang="en-US"/>
        </a:p>
      </dgm:t>
    </dgm:pt>
    <dgm:pt modelId="{922EA21F-7ED0-4C51-B887-9B6CBB0ACD83}" type="sibTrans" cxnId="{B2A9A981-87D4-4886-AAFD-BC4E78E57396}">
      <dgm:prSet/>
      <dgm:spPr/>
      <dgm:t>
        <a:bodyPr/>
        <a:lstStyle/>
        <a:p>
          <a:endParaRPr lang="en-US"/>
        </a:p>
      </dgm:t>
    </dgm:pt>
    <dgm:pt modelId="{46BE20A8-1A97-4522-85E0-0EFC06FDC20F}" type="pres">
      <dgm:prSet presAssocID="{4B7C2339-8168-46C7-B7A8-5691EEE714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50DDAD-6C6F-4B56-B6D5-39E87FFDDDA4}" type="pres">
      <dgm:prSet presAssocID="{738EEE0C-CAC9-4D9A-863F-EC2D03257164}" presName="thickLine" presStyleLbl="alignNode1" presStyleIdx="0" presStyleCnt="1"/>
      <dgm:spPr/>
    </dgm:pt>
    <dgm:pt modelId="{89E48BDC-B9D6-4F3B-B1E0-78693040012C}" type="pres">
      <dgm:prSet presAssocID="{738EEE0C-CAC9-4D9A-863F-EC2D03257164}" presName="horz1" presStyleCnt="0"/>
      <dgm:spPr/>
    </dgm:pt>
    <dgm:pt modelId="{8A34F5A5-D62A-49C7-9D58-06C2B89A21C9}" type="pres">
      <dgm:prSet presAssocID="{738EEE0C-CAC9-4D9A-863F-EC2D03257164}" presName="tx1" presStyleLbl="revTx" presStyleIdx="0" presStyleCnt="3"/>
      <dgm:spPr/>
      <dgm:t>
        <a:bodyPr/>
        <a:lstStyle/>
        <a:p>
          <a:endParaRPr lang="en-US"/>
        </a:p>
      </dgm:t>
    </dgm:pt>
    <dgm:pt modelId="{BF585C97-8254-4179-93A6-D13BE4371CB9}" type="pres">
      <dgm:prSet presAssocID="{738EEE0C-CAC9-4D9A-863F-EC2D03257164}" presName="vert1" presStyleCnt="0"/>
      <dgm:spPr/>
    </dgm:pt>
    <dgm:pt modelId="{A132AEB9-DC1D-4FB4-9805-EFD963EBC671}" type="pres">
      <dgm:prSet presAssocID="{9D25E00D-EE8F-4FF2-8044-3BE7A8E81A70}" presName="vertSpace2a" presStyleCnt="0"/>
      <dgm:spPr/>
    </dgm:pt>
    <dgm:pt modelId="{C024C777-BC2B-4486-BD5F-8E9F8606C761}" type="pres">
      <dgm:prSet presAssocID="{9D25E00D-EE8F-4FF2-8044-3BE7A8E81A70}" presName="horz2" presStyleCnt="0"/>
      <dgm:spPr/>
    </dgm:pt>
    <dgm:pt modelId="{E03BB95F-31C9-4A19-AC2B-AB4D311ADE38}" type="pres">
      <dgm:prSet presAssocID="{9D25E00D-EE8F-4FF2-8044-3BE7A8E81A70}" presName="horzSpace2" presStyleCnt="0"/>
      <dgm:spPr/>
    </dgm:pt>
    <dgm:pt modelId="{3F84BB3B-D7EF-484D-8683-35EE325251FC}" type="pres">
      <dgm:prSet presAssocID="{9D25E00D-EE8F-4FF2-8044-3BE7A8E81A70}" presName="tx2" presStyleLbl="revTx" presStyleIdx="1" presStyleCnt="3"/>
      <dgm:spPr/>
      <dgm:t>
        <a:bodyPr/>
        <a:lstStyle/>
        <a:p>
          <a:endParaRPr lang="en-US"/>
        </a:p>
      </dgm:t>
    </dgm:pt>
    <dgm:pt modelId="{F5255CED-FC9C-4C00-A619-5BD371BAB2C5}" type="pres">
      <dgm:prSet presAssocID="{9D25E00D-EE8F-4FF2-8044-3BE7A8E81A70}" presName="vert2" presStyleCnt="0"/>
      <dgm:spPr/>
    </dgm:pt>
    <dgm:pt modelId="{64C8AC66-7F6C-485E-9228-F3A8E75C817A}" type="pres">
      <dgm:prSet presAssocID="{9D25E00D-EE8F-4FF2-8044-3BE7A8E81A70}" presName="thinLine2b" presStyleLbl="callout" presStyleIdx="0" presStyleCnt="2"/>
      <dgm:spPr/>
    </dgm:pt>
    <dgm:pt modelId="{9C88A439-92AE-4461-94F5-413E3C6DD306}" type="pres">
      <dgm:prSet presAssocID="{9D25E00D-EE8F-4FF2-8044-3BE7A8E81A70}" presName="vertSpace2b" presStyleCnt="0"/>
      <dgm:spPr/>
    </dgm:pt>
    <dgm:pt modelId="{1AD542B2-5DBB-4BEC-892A-6BDEEC551D2B}" type="pres">
      <dgm:prSet presAssocID="{43FB4853-B3F0-4C4B-9F80-64626251455A}" presName="horz2" presStyleCnt="0"/>
      <dgm:spPr/>
    </dgm:pt>
    <dgm:pt modelId="{22D25099-878D-4E72-ABA7-4B9A370E23F7}" type="pres">
      <dgm:prSet presAssocID="{43FB4853-B3F0-4C4B-9F80-64626251455A}" presName="horzSpace2" presStyleCnt="0"/>
      <dgm:spPr/>
    </dgm:pt>
    <dgm:pt modelId="{9FB2F2CE-F096-4CA8-8679-F5D12FD438A2}" type="pres">
      <dgm:prSet presAssocID="{43FB4853-B3F0-4C4B-9F80-64626251455A}" presName="tx2" presStyleLbl="revTx" presStyleIdx="2" presStyleCnt="3"/>
      <dgm:spPr/>
      <dgm:t>
        <a:bodyPr/>
        <a:lstStyle/>
        <a:p>
          <a:endParaRPr lang="en-US"/>
        </a:p>
      </dgm:t>
    </dgm:pt>
    <dgm:pt modelId="{0F1DFCA5-E3EE-4D1F-BC28-43A13180820C}" type="pres">
      <dgm:prSet presAssocID="{43FB4853-B3F0-4C4B-9F80-64626251455A}" presName="vert2" presStyleCnt="0"/>
      <dgm:spPr/>
    </dgm:pt>
    <dgm:pt modelId="{F124E4F6-7754-4D26-BF68-74EBC9291981}" type="pres">
      <dgm:prSet presAssocID="{43FB4853-B3F0-4C4B-9F80-64626251455A}" presName="thinLine2b" presStyleLbl="callout" presStyleIdx="1" presStyleCnt="2"/>
      <dgm:spPr/>
    </dgm:pt>
    <dgm:pt modelId="{CDF0AB55-E521-4C1C-9E46-E843017A33C0}" type="pres">
      <dgm:prSet presAssocID="{43FB4853-B3F0-4C4B-9F80-64626251455A}" presName="vertSpace2b" presStyleCnt="0"/>
      <dgm:spPr/>
    </dgm:pt>
  </dgm:ptLst>
  <dgm:cxnLst>
    <dgm:cxn modelId="{8D4F2EF2-EFE0-4A8D-8297-19A6CB2FF098}" type="presOf" srcId="{738EEE0C-CAC9-4D9A-863F-EC2D03257164}" destId="{8A34F5A5-D62A-49C7-9D58-06C2B89A21C9}" srcOrd="0" destOrd="0" presId="urn:microsoft.com/office/officeart/2008/layout/LinedList"/>
    <dgm:cxn modelId="{4E26D2CC-9594-43C6-853A-33AC0CA7A07F}" type="presOf" srcId="{43FB4853-B3F0-4C4B-9F80-64626251455A}" destId="{9FB2F2CE-F096-4CA8-8679-F5D12FD438A2}" srcOrd="0" destOrd="0" presId="urn:microsoft.com/office/officeart/2008/layout/LinedList"/>
    <dgm:cxn modelId="{FF2B21FB-DB8E-476C-9A76-E0ABB71BF921}" type="presOf" srcId="{4B7C2339-8168-46C7-B7A8-5691EEE71440}" destId="{46BE20A8-1A97-4522-85E0-0EFC06FDC20F}" srcOrd="0" destOrd="0" presId="urn:microsoft.com/office/officeart/2008/layout/LinedList"/>
    <dgm:cxn modelId="{91A36328-6C75-4923-84FC-130D993504F7}" srcId="{738EEE0C-CAC9-4D9A-863F-EC2D03257164}" destId="{43FB4853-B3F0-4C4B-9F80-64626251455A}" srcOrd="1" destOrd="0" parTransId="{40187D2D-0239-416E-B7EB-F157D41B357B}" sibTransId="{C2220D9B-652F-4267-BA7F-0EA8525A6AA2}"/>
    <dgm:cxn modelId="{B2A9A981-87D4-4886-AAFD-BC4E78E57396}" srcId="{738EEE0C-CAC9-4D9A-863F-EC2D03257164}" destId="{9D25E00D-EE8F-4FF2-8044-3BE7A8E81A70}" srcOrd="0" destOrd="0" parTransId="{48B865F0-50B2-4C44-A604-0F3D1A9A1B7C}" sibTransId="{922EA21F-7ED0-4C51-B887-9B6CBB0ACD83}"/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25220345-B6D4-45B4-8E93-ECA7C86BB2C7}" type="presOf" srcId="{9D25E00D-EE8F-4FF2-8044-3BE7A8E81A70}" destId="{3F84BB3B-D7EF-484D-8683-35EE325251FC}" srcOrd="0" destOrd="0" presId="urn:microsoft.com/office/officeart/2008/layout/LinedList"/>
    <dgm:cxn modelId="{F63215C2-9A91-4CAB-A180-11F83E418D70}" type="presParOf" srcId="{46BE20A8-1A97-4522-85E0-0EFC06FDC20F}" destId="{8850DDAD-6C6F-4B56-B6D5-39E87FFDDDA4}" srcOrd="0" destOrd="0" presId="urn:microsoft.com/office/officeart/2008/layout/LinedList"/>
    <dgm:cxn modelId="{DF82E9A6-3AE7-4863-9C55-8C72B1D1A3D6}" type="presParOf" srcId="{46BE20A8-1A97-4522-85E0-0EFC06FDC20F}" destId="{89E48BDC-B9D6-4F3B-B1E0-78693040012C}" srcOrd="1" destOrd="0" presId="urn:microsoft.com/office/officeart/2008/layout/LinedList"/>
    <dgm:cxn modelId="{04CD4F3B-88A3-4D28-B253-756A8309B31A}" type="presParOf" srcId="{89E48BDC-B9D6-4F3B-B1E0-78693040012C}" destId="{8A34F5A5-D62A-49C7-9D58-06C2B89A21C9}" srcOrd="0" destOrd="0" presId="urn:microsoft.com/office/officeart/2008/layout/LinedList"/>
    <dgm:cxn modelId="{14E4F4F3-0174-4730-847C-9F56AD34B03B}" type="presParOf" srcId="{89E48BDC-B9D6-4F3B-B1E0-78693040012C}" destId="{BF585C97-8254-4179-93A6-D13BE4371CB9}" srcOrd="1" destOrd="0" presId="urn:microsoft.com/office/officeart/2008/layout/LinedList"/>
    <dgm:cxn modelId="{A57A460B-1BB5-4B44-B40B-5187966A9EC9}" type="presParOf" srcId="{BF585C97-8254-4179-93A6-D13BE4371CB9}" destId="{A132AEB9-DC1D-4FB4-9805-EFD963EBC671}" srcOrd="0" destOrd="0" presId="urn:microsoft.com/office/officeart/2008/layout/LinedList"/>
    <dgm:cxn modelId="{98846663-2603-473A-AFF1-D31C569E654C}" type="presParOf" srcId="{BF585C97-8254-4179-93A6-D13BE4371CB9}" destId="{C024C777-BC2B-4486-BD5F-8E9F8606C761}" srcOrd="1" destOrd="0" presId="urn:microsoft.com/office/officeart/2008/layout/LinedList"/>
    <dgm:cxn modelId="{7F804635-523C-4D87-BB75-36E9329F6850}" type="presParOf" srcId="{C024C777-BC2B-4486-BD5F-8E9F8606C761}" destId="{E03BB95F-31C9-4A19-AC2B-AB4D311ADE38}" srcOrd="0" destOrd="0" presId="urn:microsoft.com/office/officeart/2008/layout/LinedList"/>
    <dgm:cxn modelId="{1355C487-C05C-4FBD-8512-05B4DAA16B61}" type="presParOf" srcId="{C024C777-BC2B-4486-BD5F-8E9F8606C761}" destId="{3F84BB3B-D7EF-484D-8683-35EE325251FC}" srcOrd="1" destOrd="0" presId="urn:microsoft.com/office/officeart/2008/layout/LinedList"/>
    <dgm:cxn modelId="{4552787A-A847-4DBF-91E5-8934C123640E}" type="presParOf" srcId="{C024C777-BC2B-4486-BD5F-8E9F8606C761}" destId="{F5255CED-FC9C-4C00-A619-5BD371BAB2C5}" srcOrd="2" destOrd="0" presId="urn:microsoft.com/office/officeart/2008/layout/LinedList"/>
    <dgm:cxn modelId="{76FE259B-17C2-434C-865E-EDB3D70D5F36}" type="presParOf" srcId="{BF585C97-8254-4179-93A6-D13BE4371CB9}" destId="{64C8AC66-7F6C-485E-9228-F3A8E75C817A}" srcOrd="2" destOrd="0" presId="urn:microsoft.com/office/officeart/2008/layout/LinedList"/>
    <dgm:cxn modelId="{A672B6D0-2FC4-4CCC-A139-42D5E404AB9A}" type="presParOf" srcId="{BF585C97-8254-4179-93A6-D13BE4371CB9}" destId="{9C88A439-92AE-4461-94F5-413E3C6DD306}" srcOrd="3" destOrd="0" presId="urn:microsoft.com/office/officeart/2008/layout/LinedList"/>
    <dgm:cxn modelId="{D9AED7B8-B09B-454A-B927-EAB9AA29F7CF}" type="presParOf" srcId="{BF585C97-8254-4179-93A6-D13BE4371CB9}" destId="{1AD542B2-5DBB-4BEC-892A-6BDEEC551D2B}" srcOrd="4" destOrd="0" presId="urn:microsoft.com/office/officeart/2008/layout/LinedList"/>
    <dgm:cxn modelId="{4EE1BE37-7796-4FE4-B07E-AB4B46423633}" type="presParOf" srcId="{1AD542B2-5DBB-4BEC-892A-6BDEEC551D2B}" destId="{22D25099-878D-4E72-ABA7-4B9A370E23F7}" srcOrd="0" destOrd="0" presId="urn:microsoft.com/office/officeart/2008/layout/LinedList"/>
    <dgm:cxn modelId="{38BC0694-5166-4FE0-9509-4CCC4E01C8B8}" type="presParOf" srcId="{1AD542B2-5DBB-4BEC-892A-6BDEEC551D2B}" destId="{9FB2F2CE-F096-4CA8-8679-F5D12FD438A2}" srcOrd="1" destOrd="0" presId="urn:microsoft.com/office/officeart/2008/layout/LinedList"/>
    <dgm:cxn modelId="{A7307143-B4F8-47EB-A11E-C688BB045139}" type="presParOf" srcId="{1AD542B2-5DBB-4BEC-892A-6BDEEC551D2B}" destId="{0F1DFCA5-E3EE-4D1F-BC28-43A13180820C}" srcOrd="2" destOrd="0" presId="urn:microsoft.com/office/officeart/2008/layout/LinedList"/>
    <dgm:cxn modelId="{EC494886-6C66-4387-98C4-12FA916D693F}" type="presParOf" srcId="{BF585C97-8254-4179-93A6-D13BE4371CB9}" destId="{F124E4F6-7754-4D26-BF68-74EBC9291981}" srcOrd="5" destOrd="0" presId="urn:microsoft.com/office/officeart/2008/layout/LinedList"/>
    <dgm:cxn modelId="{D0A3CAF8-95EB-4A10-A36D-19EA80CA0232}" type="presParOf" srcId="{BF585C97-8254-4179-93A6-D13BE4371CB9}" destId="{CDF0AB55-E521-4C1C-9E46-E843017A33C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7C2339-8168-46C7-B7A8-5691EEE71440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8EEE0C-CAC9-4D9A-863F-EC2D03257164}">
      <dgm:prSet phldrT="[Text]" custT="1"/>
      <dgm:spPr/>
      <dgm:t>
        <a:bodyPr/>
        <a:lstStyle/>
        <a:p>
          <a:r>
            <a:rPr lang="en-US" sz="2000" dirty="0"/>
            <a:t>Heat is energy in transit</a:t>
          </a:r>
        </a:p>
      </dgm:t>
    </dgm:pt>
    <dgm:pt modelId="{CE9DD4FC-9C2E-4262-93E1-04D4FB7EBAEE}" type="parTrans" cxnId="{782E12D7-401D-4853-9DB2-8F4099F7C50B}">
      <dgm:prSet/>
      <dgm:spPr/>
      <dgm:t>
        <a:bodyPr/>
        <a:lstStyle/>
        <a:p>
          <a:endParaRPr lang="en-US"/>
        </a:p>
      </dgm:t>
    </dgm:pt>
    <dgm:pt modelId="{2F3FAD95-F81B-4CA7-8DBA-CA6A9D432B85}" type="sibTrans" cxnId="{782E12D7-401D-4853-9DB2-8F4099F7C50B}">
      <dgm:prSet/>
      <dgm:spPr/>
      <dgm:t>
        <a:bodyPr/>
        <a:lstStyle/>
        <a:p>
          <a:endParaRPr lang="en-US"/>
        </a:p>
      </dgm:t>
    </dgm:pt>
    <dgm:pt modelId="{7057CB84-8C08-4498-A9DC-19E9CC18698A}">
      <dgm:prSet phldrT="[Text]" custT="1"/>
      <dgm:spPr/>
      <dgm:t>
        <a:bodyPr/>
        <a:lstStyle/>
        <a:p>
          <a:r>
            <a:rPr lang="en-US" sz="2000" dirty="0"/>
            <a:t>Transfer of energy from a high-temperature substance to a low-temperature substance</a:t>
          </a:r>
        </a:p>
      </dgm:t>
    </dgm:pt>
    <dgm:pt modelId="{9257AC28-9BCD-4DE0-8FC4-C26815836A66}" type="parTrans" cxnId="{13D50F6F-D44A-422C-9FAA-C7ACE4A09E5C}">
      <dgm:prSet/>
      <dgm:spPr/>
      <dgm:t>
        <a:bodyPr/>
        <a:lstStyle/>
        <a:p>
          <a:endParaRPr lang="en-US"/>
        </a:p>
      </dgm:t>
    </dgm:pt>
    <dgm:pt modelId="{E97D2CC3-D261-4EDC-BE91-0B2D80A4691B}" type="sibTrans" cxnId="{13D50F6F-D44A-422C-9FAA-C7ACE4A09E5C}">
      <dgm:prSet/>
      <dgm:spPr/>
      <dgm:t>
        <a:bodyPr/>
        <a:lstStyle/>
        <a:p>
          <a:endParaRPr lang="en-US"/>
        </a:p>
      </dgm:t>
    </dgm:pt>
    <dgm:pt modelId="{4AAD76FC-9A50-4D84-A628-1B03E77DE8B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dirty="0"/>
            <a:t>“</a:t>
          </a:r>
          <a:r>
            <a:rPr lang="en-US" sz="2000" dirty="0"/>
            <a:t>Heat” is commonly used to describe thermal energy</a:t>
          </a:r>
        </a:p>
      </dgm:t>
    </dgm:pt>
    <dgm:pt modelId="{E3761835-7973-40EF-8215-C3AD66E99230}" type="parTrans" cxnId="{0039D0BB-C559-4056-BA8E-CCBD12E8325B}">
      <dgm:prSet/>
      <dgm:spPr/>
      <dgm:t>
        <a:bodyPr/>
        <a:lstStyle/>
        <a:p>
          <a:endParaRPr lang="en-US"/>
        </a:p>
      </dgm:t>
    </dgm:pt>
    <dgm:pt modelId="{8872EEB3-0FE4-4B02-894E-C059E008430B}" type="sibTrans" cxnId="{0039D0BB-C559-4056-BA8E-CCBD12E8325B}">
      <dgm:prSet/>
      <dgm:spPr/>
      <dgm:t>
        <a:bodyPr/>
        <a:lstStyle/>
        <a:p>
          <a:endParaRPr lang="en-US"/>
        </a:p>
      </dgm:t>
    </dgm:pt>
    <dgm:pt modelId="{E29BA4A7-76E2-4983-A789-1BA9438B4E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Heat is kinetic energy associated with the movement of atoms and molecules that comprise matter</a:t>
          </a:r>
        </a:p>
      </dgm:t>
    </dgm:pt>
    <dgm:pt modelId="{E0215969-809F-47DD-83B1-42E6A43B052B}" type="parTrans" cxnId="{F52EA5F8-BC9A-45E1-9D02-BF01F7E929E2}">
      <dgm:prSet/>
      <dgm:spPr/>
      <dgm:t>
        <a:bodyPr/>
        <a:lstStyle/>
        <a:p>
          <a:endParaRPr lang="en-US"/>
        </a:p>
      </dgm:t>
    </dgm:pt>
    <dgm:pt modelId="{EBBCEE3D-7C9A-4117-BDB0-7F615DB392A2}" type="sibTrans" cxnId="{F52EA5F8-BC9A-45E1-9D02-BF01F7E929E2}">
      <dgm:prSet/>
      <dgm:spPr/>
      <dgm:t>
        <a:bodyPr/>
        <a:lstStyle/>
        <a:p>
          <a:endParaRPr lang="en-US"/>
        </a:p>
      </dgm:t>
    </dgm:pt>
    <dgm:pt modelId="{E5D37C20-14FC-4BB2-887F-FA9212E453B0}" type="pres">
      <dgm:prSet presAssocID="{4B7C2339-8168-46C7-B7A8-5691EEE714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4F7467-958E-4C38-B32D-ABCDD00813BE}" type="pres">
      <dgm:prSet presAssocID="{4B7C2339-8168-46C7-B7A8-5691EEE71440}" presName="Name1" presStyleCnt="0"/>
      <dgm:spPr/>
    </dgm:pt>
    <dgm:pt modelId="{5AAEBC75-346B-4675-806D-4075D75F39A0}" type="pres">
      <dgm:prSet presAssocID="{4B7C2339-8168-46C7-B7A8-5691EEE71440}" presName="cycle" presStyleCnt="0"/>
      <dgm:spPr/>
    </dgm:pt>
    <dgm:pt modelId="{E7835855-2EEF-4676-BE8B-343CE0CE32B7}" type="pres">
      <dgm:prSet presAssocID="{4B7C2339-8168-46C7-B7A8-5691EEE71440}" presName="srcNode" presStyleLbl="node1" presStyleIdx="0" presStyleCnt="4"/>
      <dgm:spPr/>
    </dgm:pt>
    <dgm:pt modelId="{348C62BA-F244-456E-800D-C158AE72296A}" type="pres">
      <dgm:prSet presAssocID="{4B7C2339-8168-46C7-B7A8-5691EEE71440}" presName="conn" presStyleLbl="parChTrans1D2" presStyleIdx="0" presStyleCnt="1"/>
      <dgm:spPr/>
      <dgm:t>
        <a:bodyPr/>
        <a:lstStyle/>
        <a:p>
          <a:endParaRPr lang="en-US"/>
        </a:p>
      </dgm:t>
    </dgm:pt>
    <dgm:pt modelId="{AB4937E8-7B82-43A0-8032-63ABFE0700DB}" type="pres">
      <dgm:prSet presAssocID="{4B7C2339-8168-46C7-B7A8-5691EEE71440}" presName="extraNode" presStyleLbl="node1" presStyleIdx="0" presStyleCnt="4"/>
      <dgm:spPr/>
    </dgm:pt>
    <dgm:pt modelId="{BF44CAAB-517E-4CEC-A11F-F6DAA0FFAECF}" type="pres">
      <dgm:prSet presAssocID="{4B7C2339-8168-46C7-B7A8-5691EEE71440}" presName="dstNode" presStyleLbl="node1" presStyleIdx="0" presStyleCnt="4"/>
      <dgm:spPr/>
    </dgm:pt>
    <dgm:pt modelId="{4AD938A1-5BBF-4C1A-AE18-2BC1756713DB}" type="pres">
      <dgm:prSet presAssocID="{738EEE0C-CAC9-4D9A-863F-EC2D032571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E2AD0-E7C2-488D-846E-48241FA7F307}" type="pres">
      <dgm:prSet presAssocID="{738EEE0C-CAC9-4D9A-863F-EC2D03257164}" presName="accent_1" presStyleCnt="0"/>
      <dgm:spPr/>
    </dgm:pt>
    <dgm:pt modelId="{E76E6993-C32F-4741-9ADB-2549DBAD15FE}" type="pres">
      <dgm:prSet presAssocID="{738EEE0C-CAC9-4D9A-863F-EC2D03257164}" presName="accentRepeatNode" presStyleLbl="solidFgAcc1" presStyleIdx="0" presStyleCnt="4"/>
      <dgm:spPr/>
    </dgm:pt>
    <dgm:pt modelId="{42949887-A973-4513-BE6E-18789E32A47A}" type="pres">
      <dgm:prSet presAssocID="{7057CB84-8C08-4498-A9DC-19E9CC1869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EB4DD-3949-42B4-B734-0EFD7CA5324F}" type="pres">
      <dgm:prSet presAssocID="{7057CB84-8C08-4498-A9DC-19E9CC18698A}" presName="accent_2" presStyleCnt="0"/>
      <dgm:spPr/>
    </dgm:pt>
    <dgm:pt modelId="{281B5D13-65CD-479E-A134-B63AB225BE1F}" type="pres">
      <dgm:prSet presAssocID="{7057CB84-8C08-4498-A9DC-19E9CC18698A}" presName="accentRepeatNode" presStyleLbl="solidFgAcc1" presStyleIdx="1" presStyleCnt="4"/>
      <dgm:spPr/>
    </dgm:pt>
    <dgm:pt modelId="{B494BD13-CA3E-4971-9440-DF9488434CF4}" type="pres">
      <dgm:prSet presAssocID="{4AAD76FC-9A50-4D84-A628-1B03E77DE8B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04B1-7507-42F2-A23E-A5C57A696412}" type="pres">
      <dgm:prSet presAssocID="{4AAD76FC-9A50-4D84-A628-1B03E77DE8B1}" presName="accent_3" presStyleCnt="0"/>
      <dgm:spPr/>
    </dgm:pt>
    <dgm:pt modelId="{75376BCE-F025-4BED-B9D4-0FE40ADD8176}" type="pres">
      <dgm:prSet presAssocID="{4AAD76FC-9A50-4D84-A628-1B03E77DE8B1}" presName="accentRepeatNode" presStyleLbl="solidFgAcc1" presStyleIdx="2" presStyleCnt="4"/>
      <dgm:spPr/>
    </dgm:pt>
    <dgm:pt modelId="{33AC0CED-347F-4658-A0E0-E9A3740A5D53}" type="pres">
      <dgm:prSet presAssocID="{E29BA4A7-76E2-4983-A789-1BA9438B4E5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40C-2C20-4A88-B349-73FD15151161}" type="pres">
      <dgm:prSet presAssocID="{E29BA4A7-76E2-4983-A789-1BA9438B4E52}" presName="accent_4" presStyleCnt="0"/>
      <dgm:spPr/>
    </dgm:pt>
    <dgm:pt modelId="{F4AE9B21-74D5-42EC-ACA8-09F97BCD53B5}" type="pres">
      <dgm:prSet presAssocID="{E29BA4A7-76E2-4983-A789-1BA9438B4E52}" presName="accentRepeatNode" presStyleLbl="solidFgAcc1" presStyleIdx="3" presStyleCnt="4"/>
      <dgm:spPr/>
    </dgm:pt>
  </dgm:ptLst>
  <dgm:cxnLst>
    <dgm:cxn modelId="{F52EA5F8-BC9A-45E1-9D02-BF01F7E929E2}" srcId="{4B7C2339-8168-46C7-B7A8-5691EEE71440}" destId="{E29BA4A7-76E2-4983-A789-1BA9438B4E52}" srcOrd="3" destOrd="0" parTransId="{E0215969-809F-47DD-83B1-42E6A43B052B}" sibTransId="{EBBCEE3D-7C9A-4117-BDB0-7F615DB392A2}"/>
    <dgm:cxn modelId="{64616C59-0118-45A8-BECF-FC63B94E1592}" type="presOf" srcId="{738EEE0C-CAC9-4D9A-863F-EC2D03257164}" destId="{4AD938A1-5BBF-4C1A-AE18-2BC1756713DB}" srcOrd="0" destOrd="0" presId="urn:microsoft.com/office/officeart/2008/layout/VerticalCurvedList"/>
    <dgm:cxn modelId="{D30C9B84-C2FC-46C6-8EF0-5E997F55ADC0}" type="presOf" srcId="{7057CB84-8C08-4498-A9DC-19E9CC18698A}" destId="{42949887-A973-4513-BE6E-18789E32A47A}" srcOrd="0" destOrd="0" presId="urn:microsoft.com/office/officeart/2008/layout/VerticalCurvedList"/>
    <dgm:cxn modelId="{0039D0BB-C559-4056-BA8E-CCBD12E8325B}" srcId="{4B7C2339-8168-46C7-B7A8-5691EEE71440}" destId="{4AAD76FC-9A50-4D84-A628-1B03E77DE8B1}" srcOrd="2" destOrd="0" parTransId="{E3761835-7973-40EF-8215-C3AD66E99230}" sibTransId="{8872EEB3-0FE4-4B02-894E-C059E008430B}"/>
    <dgm:cxn modelId="{2BB249AD-5CBB-4A2B-8837-C4F8949D4776}" type="presOf" srcId="{4AAD76FC-9A50-4D84-A628-1B03E77DE8B1}" destId="{B494BD13-CA3E-4971-9440-DF9488434CF4}" srcOrd="0" destOrd="0" presId="urn:microsoft.com/office/officeart/2008/layout/VerticalCurvedList"/>
    <dgm:cxn modelId="{3647AFEE-359B-495C-8E5C-83610CEF72B3}" type="presOf" srcId="{2F3FAD95-F81B-4CA7-8DBA-CA6A9D432B85}" destId="{348C62BA-F244-456E-800D-C158AE72296A}" srcOrd="0" destOrd="0" presId="urn:microsoft.com/office/officeart/2008/layout/VerticalCurvedList"/>
    <dgm:cxn modelId="{782E12D7-401D-4853-9DB2-8F4099F7C50B}" srcId="{4B7C2339-8168-46C7-B7A8-5691EEE71440}" destId="{738EEE0C-CAC9-4D9A-863F-EC2D03257164}" srcOrd="0" destOrd="0" parTransId="{CE9DD4FC-9C2E-4262-93E1-04D4FB7EBAEE}" sibTransId="{2F3FAD95-F81B-4CA7-8DBA-CA6A9D432B85}"/>
    <dgm:cxn modelId="{13D50F6F-D44A-422C-9FAA-C7ACE4A09E5C}" srcId="{4B7C2339-8168-46C7-B7A8-5691EEE71440}" destId="{7057CB84-8C08-4498-A9DC-19E9CC18698A}" srcOrd="1" destOrd="0" parTransId="{9257AC28-9BCD-4DE0-8FC4-C26815836A66}" sibTransId="{E97D2CC3-D261-4EDC-BE91-0B2D80A4691B}"/>
    <dgm:cxn modelId="{009C2AF1-4BDB-4EF7-BFAA-E867E73327AB}" type="presOf" srcId="{4B7C2339-8168-46C7-B7A8-5691EEE71440}" destId="{E5D37C20-14FC-4BB2-887F-FA9212E453B0}" srcOrd="0" destOrd="0" presId="urn:microsoft.com/office/officeart/2008/layout/VerticalCurvedList"/>
    <dgm:cxn modelId="{618F733D-07BE-4DB5-B4FF-C227425170DB}" type="presOf" srcId="{E29BA4A7-76E2-4983-A789-1BA9438B4E52}" destId="{33AC0CED-347F-4658-A0E0-E9A3740A5D53}" srcOrd="0" destOrd="0" presId="urn:microsoft.com/office/officeart/2008/layout/VerticalCurvedList"/>
    <dgm:cxn modelId="{43B83B1A-FF0A-45D0-A11E-7B4172D54C41}" type="presParOf" srcId="{E5D37C20-14FC-4BB2-887F-FA9212E453B0}" destId="{D74F7467-958E-4C38-B32D-ABCDD00813BE}" srcOrd="0" destOrd="0" presId="urn:microsoft.com/office/officeart/2008/layout/VerticalCurvedList"/>
    <dgm:cxn modelId="{E358B442-87AD-4E6F-9750-D54C33B36EC9}" type="presParOf" srcId="{D74F7467-958E-4C38-B32D-ABCDD00813BE}" destId="{5AAEBC75-346B-4675-806D-4075D75F39A0}" srcOrd="0" destOrd="0" presId="urn:microsoft.com/office/officeart/2008/layout/VerticalCurvedList"/>
    <dgm:cxn modelId="{1924535E-89A2-4487-8BC0-0CB7262ED3C8}" type="presParOf" srcId="{5AAEBC75-346B-4675-806D-4075D75F39A0}" destId="{E7835855-2EEF-4676-BE8B-343CE0CE32B7}" srcOrd="0" destOrd="0" presId="urn:microsoft.com/office/officeart/2008/layout/VerticalCurvedList"/>
    <dgm:cxn modelId="{1B9E5E65-99EF-41D7-A980-0FB990203A38}" type="presParOf" srcId="{5AAEBC75-346B-4675-806D-4075D75F39A0}" destId="{348C62BA-F244-456E-800D-C158AE72296A}" srcOrd="1" destOrd="0" presId="urn:microsoft.com/office/officeart/2008/layout/VerticalCurvedList"/>
    <dgm:cxn modelId="{4D03B932-9D3E-4C5A-98C0-7B2EB70BCB80}" type="presParOf" srcId="{5AAEBC75-346B-4675-806D-4075D75F39A0}" destId="{AB4937E8-7B82-43A0-8032-63ABFE0700DB}" srcOrd="2" destOrd="0" presId="urn:microsoft.com/office/officeart/2008/layout/VerticalCurvedList"/>
    <dgm:cxn modelId="{19ACCF71-2116-4A22-BB2E-3D502291F1AA}" type="presParOf" srcId="{5AAEBC75-346B-4675-806D-4075D75F39A0}" destId="{BF44CAAB-517E-4CEC-A11F-F6DAA0FFAECF}" srcOrd="3" destOrd="0" presId="urn:microsoft.com/office/officeart/2008/layout/VerticalCurvedList"/>
    <dgm:cxn modelId="{272C44CC-281A-4574-BBC1-2B6BD8E0C2DE}" type="presParOf" srcId="{D74F7467-958E-4C38-B32D-ABCDD00813BE}" destId="{4AD938A1-5BBF-4C1A-AE18-2BC1756713DB}" srcOrd="1" destOrd="0" presId="urn:microsoft.com/office/officeart/2008/layout/VerticalCurvedList"/>
    <dgm:cxn modelId="{2791771C-430C-485E-B07F-3FA63D0F8183}" type="presParOf" srcId="{D74F7467-958E-4C38-B32D-ABCDD00813BE}" destId="{549E2AD0-E7C2-488D-846E-48241FA7F307}" srcOrd="2" destOrd="0" presId="urn:microsoft.com/office/officeart/2008/layout/VerticalCurvedList"/>
    <dgm:cxn modelId="{DFFF1CC9-4F8B-4A28-A5B7-C377578FBA57}" type="presParOf" srcId="{549E2AD0-E7C2-488D-846E-48241FA7F307}" destId="{E76E6993-C32F-4741-9ADB-2549DBAD15FE}" srcOrd="0" destOrd="0" presId="urn:microsoft.com/office/officeart/2008/layout/VerticalCurvedList"/>
    <dgm:cxn modelId="{B75CA2DD-6D2B-40DA-9489-22E9E21BC2B5}" type="presParOf" srcId="{D74F7467-958E-4C38-B32D-ABCDD00813BE}" destId="{42949887-A973-4513-BE6E-18789E32A47A}" srcOrd="3" destOrd="0" presId="urn:microsoft.com/office/officeart/2008/layout/VerticalCurvedList"/>
    <dgm:cxn modelId="{7E6195A1-F9BA-4041-9491-5B4989F5D484}" type="presParOf" srcId="{D74F7467-958E-4C38-B32D-ABCDD00813BE}" destId="{658EB4DD-3949-42B4-B734-0EFD7CA5324F}" srcOrd="4" destOrd="0" presId="urn:microsoft.com/office/officeart/2008/layout/VerticalCurvedList"/>
    <dgm:cxn modelId="{5AB87CCD-1B56-4B0B-A2B1-899D8D5B8E8A}" type="presParOf" srcId="{658EB4DD-3949-42B4-B734-0EFD7CA5324F}" destId="{281B5D13-65CD-479E-A134-B63AB225BE1F}" srcOrd="0" destOrd="0" presId="urn:microsoft.com/office/officeart/2008/layout/VerticalCurvedList"/>
    <dgm:cxn modelId="{9A2E3E2E-BABA-4F07-8947-75E580EB19C8}" type="presParOf" srcId="{D74F7467-958E-4C38-B32D-ABCDD00813BE}" destId="{B494BD13-CA3E-4971-9440-DF9488434CF4}" srcOrd="5" destOrd="0" presId="urn:microsoft.com/office/officeart/2008/layout/VerticalCurvedList"/>
    <dgm:cxn modelId="{820F1EDE-47AF-46FB-8621-5E75BC32E9A1}" type="presParOf" srcId="{D74F7467-958E-4C38-B32D-ABCDD00813BE}" destId="{CD6C04B1-7507-42F2-A23E-A5C57A696412}" srcOrd="6" destOrd="0" presId="urn:microsoft.com/office/officeart/2008/layout/VerticalCurvedList"/>
    <dgm:cxn modelId="{D240B25E-DB47-4BD2-B312-E3BBF19E3562}" type="presParOf" srcId="{CD6C04B1-7507-42F2-A23E-A5C57A696412}" destId="{75376BCE-F025-4BED-B9D4-0FE40ADD8176}" srcOrd="0" destOrd="0" presId="urn:microsoft.com/office/officeart/2008/layout/VerticalCurvedList"/>
    <dgm:cxn modelId="{FE1247BA-FB8C-4E5E-AF02-B2F1D6F30CE3}" type="presParOf" srcId="{D74F7467-958E-4C38-B32D-ABCDD00813BE}" destId="{33AC0CED-347F-4658-A0E0-E9A3740A5D53}" srcOrd="7" destOrd="0" presId="urn:microsoft.com/office/officeart/2008/layout/VerticalCurvedList"/>
    <dgm:cxn modelId="{088985A9-3C83-47B3-8081-624B9D354F1B}" type="presParOf" srcId="{D74F7467-958E-4C38-B32D-ABCDD00813BE}" destId="{B1CD140C-2C20-4A88-B349-73FD15151161}" srcOrd="8" destOrd="0" presId="urn:microsoft.com/office/officeart/2008/layout/VerticalCurvedList"/>
    <dgm:cxn modelId="{3EF5E88A-61C9-433E-8B78-2555E68A0B96}" type="presParOf" srcId="{B1CD140C-2C20-4A88-B349-73FD15151161}" destId="{F4AE9B21-74D5-42EC-ACA8-09F97BCD53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615044-671E-4F5A-A688-94D36ECEBEF4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D9612A-D887-47DE-AF4E-646C0CEF62D1}">
      <dgm:prSet/>
      <dgm:spPr/>
      <dgm:t>
        <a:bodyPr/>
        <a:lstStyle/>
        <a:p>
          <a:r>
            <a:rPr lang="en-US" b="0" dirty="0"/>
            <a:t>Minimum temperature to which a fuel in the air must be heated in order to start self-sustained combustion</a:t>
          </a:r>
        </a:p>
      </dgm:t>
    </dgm:pt>
    <dgm:pt modelId="{AA38F45E-AFFD-4570-B95F-684E3AC81C10}" type="parTrans" cxnId="{BA0E8AB2-5EA2-479C-871C-03111AB54615}">
      <dgm:prSet/>
      <dgm:spPr/>
      <dgm:t>
        <a:bodyPr/>
        <a:lstStyle/>
        <a:p>
          <a:endParaRPr lang="en-US"/>
        </a:p>
      </dgm:t>
    </dgm:pt>
    <dgm:pt modelId="{011D0FF6-E583-4BB1-8344-919FA5DCE804}" type="sibTrans" cxnId="{BA0E8AB2-5EA2-479C-871C-03111AB54615}">
      <dgm:prSet/>
      <dgm:spPr/>
      <dgm:t>
        <a:bodyPr/>
        <a:lstStyle/>
        <a:p>
          <a:endParaRPr lang="en-US"/>
        </a:p>
      </dgm:t>
    </dgm:pt>
    <dgm:pt modelId="{95B58410-57EA-4FE1-87AC-D6745924E8D1}">
      <dgm:prSet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alphaOff val="0"/>
                <a:shade val="51000"/>
                <a:satMod val="130000"/>
                <a:lumMod val="92000"/>
                <a:lumOff val="8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0" dirty="0"/>
            <a:t>Temperature always higher than its piloted ignition</a:t>
          </a:r>
        </a:p>
      </dgm:t>
    </dgm:pt>
    <dgm:pt modelId="{212DBB42-18D5-4452-87D5-A476A1597684}" type="parTrans" cxnId="{F7E7BB84-39CC-44AD-8ABD-5F2A102FEF68}">
      <dgm:prSet/>
      <dgm:spPr/>
      <dgm:t>
        <a:bodyPr/>
        <a:lstStyle/>
        <a:p>
          <a:endParaRPr lang="en-US"/>
        </a:p>
      </dgm:t>
    </dgm:pt>
    <dgm:pt modelId="{06DC36BB-B3B2-4EA9-B6F3-E311C2102757}" type="sibTrans" cxnId="{F7E7BB84-39CC-44AD-8ABD-5F2A102FEF68}">
      <dgm:prSet/>
      <dgm:spPr/>
      <dgm:t>
        <a:bodyPr/>
        <a:lstStyle/>
        <a:p>
          <a:endParaRPr lang="en-US"/>
        </a:p>
      </dgm:t>
    </dgm:pt>
    <dgm:pt modelId="{70593126-C95B-4276-AB7A-BC2947401465}" type="pres">
      <dgm:prSet presAssocID="{C1615044-671E-4F5A-A688-94D36ECEBE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04152-265B-4E35-B4E2-955D9B81A190}" type="pres">
      <dgm:prSet presAssocID="{6CD9612A-D887-47DE-AF4E-646C0CEF62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F0616-8661-441C-ABB8-CA1CFA5C59C9}" type="pres">
      <dgm:prSet presAssocID="{011D0FF6-E583-4BB1-8344-919FA5DCE804}" presName="sibTrans" presStyleCnt="0"/>
      <dgm:spPr/>
    </dgm:pt>
    <dgm:pt modelId="{1648005F-5140-470B-A62E-9046DFFEB760}" type="pres">
      <dgm:prSet presAssocID="{95B58410-57EA-4FE1-87AC-D6745924E8D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7BB84-39CC-44AD-8ABD-5F2A102FEF68}" srcId="{C1615044-671E-4F5A-A688-94D36ECEBEF4}" destId="{95B58410-57EA-4FE1-87AC-D6745924E8D1}" srcOrd="1" destOrd="0" parTransId="{212DBB42-18D5-4452-87D5-A476A1597684}" sibTransId="{06DC36BB-B3B2-4EA9-B6F3-E311C2102757}"/>
    <dgm:cxn modelId="{A6F36664-94D6-4A5B-87FF-AA4D1794E929}" type="presOf" srcId="{C1615044-671E-4F5A-A688-94D36ECEBEF4}" destId="{70593126-C95B-4276-AB7A-BC2947401465}" srcOrd="0" destOrd="0" presId="urn:microsoft.com/office/officeart/2005/8/layout/default"/>
    <dgm:cxn modelId="{0E3BA1E6-2742-4B5F-B098-0A3B26637D6E}" type="presOf" srcId="{6CD9612A-D887-47DE-AF4E-646C0CEF62D1}" destId="{0F304152-265B-4E35-B4E2-955D9B81A190}" srcOrd="0" destOrd="0" presId="urn:microsoft.com/office/officeart/2005/8/layout/default"/>
    <dgm:cxn modelId="{F3B11D00-9F5C-467E-A683-2100E4D206AC}" type="presOf" srcId="{95B58410-57EA-4FE1-87AC-D6745924E8D1}" destId="{1648005F-5140-470B-A62E-9046DFFEB760}" srcOrd="0" destOrd="0" presId="urn:microsoft.com/office/officeart/2005/8/layout/default"/>
    <dgm:cxn modelId="{BA0E8AB2-5EA2-479C-871C-03111AB54615}" srcId="{C1615044-671E-4F5A-A688-94D36ECEBEF4}" destId="{6CD9612A-D887-47DE-AF4E-646C0CEF62D1}" srcOrd="0" destOrd="0" parTransId="{AA38F45E-AFFD-4570-B95F-684E3AC81C10}" sibTransId="{011D0FF6-E583-4BB1-8344-919FA5DCE804}"/>
    <dgm:cxn modelId="{1E9DA247-2A58-4696-AAAD-605414798551}" type="presParOf" srcId="{70593126-C95B-4276-AB7A-BC2947401465}" destId="{0F304152-265B-4E35-B4E2-955D9B81A190}" srcOrd="0" destOrd="0" presId="urn:microsoft.com/office/officeart/2005/8/layout/default"/>
    <dgm:cxn modelId="{57F54F8E-1497-4C6D-A95A-9582D030D9B8}" type="presParOf" srcId="{70593126-C95B-4276-AB7A-BC2947401465}" destId="{C54F0616-8661-441C-ABB8-CA1CFA5C59C9}" srcOrd="1" destOrd="0" presId="urn:microsoft.com/office/officeart/2005/8/layout/default"/>
    <dgm:cxn modelId="{E0F04852-BF43-41BC-844F-6169EE3271A4}" type="presParOf" srcId="{70593126-C95B-4276-AB7A-BC2947401465}" destId="{1648005F-5140-470B-A62E-9046DFFEB76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E1C52E-0558-4864-A70A-789B2FF6AF7D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E904C0-3ACF-4A1C-B774-939399281D4B}">
      <dgm:prSet phldrT="[Text]"/>
      <dgm:spPr/>
      <dgm:t>
        <a:bodyPr/>
        <a:lstStyle/>
        <a:p>
          <a:r>
            <a:rPr lang="en-US" dirty="0"/>
            <a:t>Chemical</a:t>
          </a:r>
        </a:p>
      </dgm:t>
    </dgm:pt>
    <dgm:pt modelId="{E2BF6038-D833-4D1E-AB0D-BCF880E080A8}" type="parTrans" cxnId="{1F215EAB-1C68-4F78-995D-AD12B3E97B79}">
      <dgm:prSet/>
      <dgm:spPr/>
      <dgm:t>
        <a:bodyPr/>
        <a:lstStyle/>
        <a:p>
          <a:endParaRPr lang="en-US"/>
        </a:p>
      </dgm:t>
    </dgm:pt>
    <dgm:pt modelId="{C999627E-FFA1-4072-A2CC-61219E6271F2}" type="sibTrans" cxnId="{1F215EAB-1C68-4F78-995D-AD12B3E97B79}">
      <dgm:prSet/>
      <dgm:spPr/>
      <dgm:t>
        <a:bodyPr/>
        <a:lstStyle/>
        <a:p>
          <a:endParaRPr lang="en-US"/>
        </a:p>
      </dgm:t>
    </dgm:pt>
    <dgm:pt modelId="{1D01F2D0-6C54-4BDC-B9B6-E5FAFFABA97B}">
      <dgm:prSet phldrT="[Text]"/>
      <dgm:spPr/>
      <dgm:t>
        <a:bodyPr/>
        <a:lstStyle/>
        <a:p>
          <a:r>
            <a:rPr lang="en-US" dirty="0"/>
            <a:t>Mechanical</a:t>
          </a:r>
        </a:p>
      </dgm:t>
    </dgm:pt>
    <dgm:pt modelId="{775CC861-5969-4F02-86B2-75043DA42237}" type="parTrans" cxnId="{6FF9A7D5-AB55-4ACA-A5B1-008B6152896B}">
      <dgm:prSet/>
      <dgm:spPr/>
      <dgm:t>
        <a:bodyPr/>
        <a:lstStyle/>
        <a:p>
          <a:endParaRPr lang="en-US"/>
        </a:p>
      </dgm:t>
    </dgm:pt>
    <dgm:pt modelId="{91DC5E14-97FC-4628-9A4B-F9D77578D8A3}" type="sibTrans" cxnId="{6FF9A7D5-AB55-4ACA-A5B1-008B6152896B}">
      <dgm:prSet/>
      <dgm:spPr/>
      <dgm:t>
        <a:bodyPr/>
        <a:lstStyle/>
        <a:p>
          <a:endParaRPr lang="en-US"/>
        </a:p>
      </dgm:t>
    </dgm:pt>
    <dgm:pt modelId="{EE4D09E0-9027-47D7-BDD7-0603C715A77B}">
      <dgm:prSet phldrT="[Text]"/>
      <dgm:spPr/>
      <dgm:t>
        <a:bodyPr/>
        <a:lstStyle/>
        <a:p>
          <a:r>
            <a:rPr lang="en-US" dirty="0"/>
            <a:t>Electrical</a:t>
          </a:r>
        </a:p>
      </dgm:t>
    </dgm:pt>
    <dgm:pt modelId="{39C34F27-8365-449F-A807-EDADA2F55756}" type="parTrans" cxnId="{198F63C9-9274-4C28-AA77-C2A7142A888D}">
      <dgm:prSet/>
      <dgm:spPr/>
      <dgm:t>
        <a:bodyPr/>
        <a:lstStyle/>
        <a:p>
          <a:endParaRPr lang="en-US"/>
        </a:p>
      </dgm:t>
    </dgm:pt>
    <dgm:pt modelId="{3CF939FC-273A-4025-BA14-27CD13C114C1}" type="sibTrans" cxnId="{198F63C9-9274-4C28-AA77-C2A7142A888D}">
      <dgm:prSet/>
      <dgm:spPr/>
      <dgm:t>
        <a:bodyPr/>
        <a:lstStyle/>
        <a:p>
          <a:endParaRPr lang="en-US"/>
        </a:p>
      </dgm:t>
    </dgm:pt>
    <dgm:pt modelId="{53C69F6D-7257-430A-AF18-EC6DD73EEDB8}">
      <dgm:prSet phldrT="[Text]"/>
      <dgm:spPr/>
      <dgm:t>
        <a:bodyPr/>
        <a:lstStyle/>
        <a:p>
          <a:r>
            <a:rPr lang="en-US" dirty="0"/>
            <a:t>Light</a:t>
          </a:r>
        </a:p>
      </dgm:t>
    </dgm:pt>
    <dgm:pt modelId="{42B52D65-C8BF-43B1-BDB6-5584BCBBD42E}" type="parTrans" cxnId="{7EEBA387-1047-42C7-9318-03F3DE0080F7}">
      <dgm:prSet/>
      <dgm:spPr/>
      <dgm:t>
        <a:bodyPr/>
        <a:lstStyle/>
        <a:p>
          <a:endParaRPr lang="en-US"/>
        </a:p>
      </dgm:t>
    </dgm:pt>
    <dgm:pt modelId="{C2E30617-806A-4B84-8401-FAE6E2D4218A}" type="sibTrans" cxnId="{7EEBA387-1047-42C7-9318-03F3DE0080F7}">
      <dgm:prSet/>
      <dgm:spPr/>
      <dgm:t>
        <a:bodyPr/>
        <a:lstStyle/>
        <a:p>
          <a:endParaRPr lang="en-US"/>
        </a:p>
      </dgm:t>
    </dgm:pt>
    <dgm:pt modelId="{91FEFA87-0ECA-4F25-A17B-8283FB1C3337}">
      <dgm:prSet phldrT="[Text]"/>
      <dgm:spPr/>
      <dgm:t>
        <a:bodyPr/>
        <a:lstStyle/>
        <a:p>
          <a:r>
            <a:rPr lang="en-US" dirty="0"/>
            <a:t>Nuclear</a:t>
          </a:r>
        </a:p>
      </dgm:t>
    </dgm:pt>
    <dgm:pt modelId="{C2919CA7-48E4-4531-A8BD-82466A7D84BB}" type="parTrans" cxnId="{3ECD2E5A-A52C-41C4-911A-228CC9DE0B04}">
      <dgm:prSet/>
      <dgm:spPr/>
      <dgm:t>
        <a:bodyPr/>
        <a:lstStyle/>
        <a:p>
          <a:endParaRPr lang="en-US"/>
        </a:p>
      </dgm:t>
    </dgm:pt>
    <dgm:pt modelId="{493DEC56-2573-4718-B496-CC0090983E45}" type="sibTrans" cxnId="{3ECD2E5A-A52C-41C4-911A-228CC9DE0B04}">
      <dgm:prSet/>
      <dgm:spPr/>
      <dgm:t>
        <a:bodyPr/>
        <a:lstStyle/>
        <a:p>
          <a:endParaRPr lang="en-US"/>
        </a:p>
      </dgm:t>
    </dgm:pt>
    <dgm:pt modelId="{5404A71F-8AED-4A37-8D71-FB78D9E41A76}">
      <dgm:prSet phldrT="[Text]"/>
      <dgm:spPr/>
      <dgm:t>
        <a:bodyPr/>
        <a:lstStyle/>
        <a:p>
          <a:r>
            <a:rPr lang="en-US" dirty="0"/>
            <a:t>Sound</a:t>
          </a:r>
        </a:p>
      </dgm:t>
    </dgm:pt>
    <dgm:pt modelId="{C4928F10-E440-4C5A-BB7D-AFA2D1F4FCE6}" type="parTrans" cxnId="{EE4BC88B-DB95-461F-92D8-EF103C2778F7}">
      <dgm:prSet/>
      <dgm:spPr/>
      <dgm:t>
        <a:bodyPr/>
        <a:lstStyle/>
        <a:p>
          <a:endParaRPr lang="en-US"/>
        </a:p>
      </dgm:t>
    </dgm:pt>
    <dgm:pt modelId="{93361BF3-3634-4E39-8159-0F50ACC4AD5E}" type="sibTrans" cxnId="{EE4BC88B-DB95-461F-92D8-EF103C2778F7}">
      <dgm:prSet/>
      <dgm:spPr/>
      <dgm:t>
        <a:bodyPr/>
        <a:lstStyle/>
        <a:p>
          <a:endParaRPr lang="en-US"/>
        </a:p>
      </dgm:t>
    </dgm:pt>
    <dgm:pt modelId="{E170F980-ADCD-42BC-989C-AEFDBA109506}" type="pres">
      <dgm:prSet presAssocID="{8CE1C52E-0558-4864-A70A-789B2FF6A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0D0B67-98D1-499B-A819-208D766DC590}" type="pres">
      <dgm:prSet presAssocID="{B7E904C0-3ACF-4A1C-B774-939399281D4B}" presName="thickLine" presStyleLbl="alignNode1" presStyleIdx="0" presStyleCnt="6"/>
      <dgm:spPr/>
    </dgm:pt>
    <dgm:pt modelId="{7B010398-3032-47C7-8F09-493B7ED549E8}" type="pres">
      <dgm:prSet presAssocID="{B7E904C0-3ACF-4A1C-B774-939399281D4B}" presName="horz1" presStyleCnt="0"/>
      <dgm:spPr/>
    </dgm:pt>
    <dgm:pt modelId="{E6B1B290-8271-4059-96A8-42E08331D393}" type="pres">
      <dgm:prSet presAssocID="{B7E904C0-3ACF-4A1C-B774-939399281D4B}" presName="tx1" presStyleLbl="revTx" presStyleIdx="0" presStyleCnt="6"/>
      <dgm:spPr/>
      <dgm:t>
        <a:bodyPr/>
        <a:lstStyle/>
        <a:p>
          <a:endParaRPr lang="en-US"/>
        </a:p>
      </dgm:t>
    </dgm:pt>
    <dgm:pt modelId="{7E2C29DC-F274-4DAC-A8D6-E98F0A6ED0BE}" type="pres">
      <dgm:prSet presAssocID="{B7E904C0-3ACF-4A1C-B774-939399281D4B}" presName="vert1" presStyleCnt="0"/>
      <dgm:spPr/>
    </dgm:pt>
    <dgm:pt modelId="{328D872E-B52F-4A2A-A91D-48CC43F36B26}" type="pres">
      <dgm:prSet presAssocID="{1D01F2D0-6C54-4BDC-B9B6-E5FAFFABA97B}" presName="thickLine" presStyleLbl="alignNode1" presStyleIdx="1" presStyleCnt="6"/>
      <dgm:spPr/>
    </dgm:pt>
    <dgm:pt modelId="{EDBA5EEE-6A3F-4A06-A1AF-B4988DB2F9A5}" type="pres">
      <dgm:prSet presAssocID="{1D01F2D0-6C54-4BDC-B9B6-E5FAFFABA97B}" presName="horz1" presStyleCnt="0"/>
      <dgm:spPr/>
    </dgm:pt>
    <dgm:pt modelId="{F1F4B68D-9187-44B4-B09D-53AF24BB155C}" type="pres">
      <dgm:prSet presAssocID="{1D01F2D0-6C54-4BDC-B9B6-E5FAFFABA97B}" presName="tx1" presStyleLbl="revTx" presStyleIdx="1" presStyleCnt="6"/>
      <dgm:spPr/>
      <dgm:t>
        <a:bodyPr/>
        <a:lstStyle/>
        <a:p>
          <a:endParaRPr lang="en-US"/>
        </a:p>
      </dgm:t>
    </dgm:pt>
    <dgm:pt modelId="{F4A23EF7-621C-4C1E-AAF9-A367073E0603}" type="pres">
      <dgm:prSet presAssocID="{1D01F2D0-6C54-4BDC-B9B6-E5FAFFABA97B}" presName="vert1" presStyleCnt="0"/>
      <dgm:spPr/>
    </dgm:pt>
    <dgm:pt modelId="{3503184B-ECD4-4721-8972-81407F7F9C2D}" type="pres">
      <dgm:prSet presAssocID="{EE4D09E0-9027-47D7-BDD7-0603C715A77B}" presName="thickLine" presStyleLbl="alignNode1" presStyleIdx="2" presStyleCnt="6"/>
      <dgm:spPr/>
    </dgm:pt>
    <dgm:pt modelId="{21831DEF-DF89-4716-8FF7-C10BB697E674}" type="pres">
      <dgm:prSet presAssocID="{EE4D09E0-9027-47D7-BDD7-0603C715A77B}" presName="horz1" presStyleCnt="0"/>
      <dgm:spPr/>
    </dgm:pt>
    <dgm:pt modelId="{6F2564FC-8D80-4015-95F7-A30E7065A019}" type="pres">
      <dgm:prSet presAssocID="{EE4D09E0-9027-47D7-BDD7-0603C715A77B}" presName="tx1" presStyleLbl="revTx" presStyleIdx="2" presStyleCnt="6"/>
      <dgm:spPr/>
      <dgm:t>
        <a:bodyPr/>
        <a:lstStyle/>
        <a:p>
          <a:endParaRPr lang="en-US"/>
        </a:p>
      </dgm:t>
    </dgm:pt>
    <dgm:pt modelId="{892E7EA8-E5A2-4A10-87E4-92A69B41EA86}" type="pres">
      <dgm:prSet presAssocID="{EE4D09E0-9027-47D7-BDD7-0603C715A77B}" presName="vert1" presStyleCnt="0"/>
      <dgm:spPr/>
    </dgm:pt>
    <dgm:pt modelId="{B46CB855-1EDF-472A-B03A-D3EE32366460}" type="pres">
      <dgm:prSet presAssocID="{53C69F6D-7257-430A-AF18-EC6DD73EEDB8}" presName="thickLine" presStyleLbl="alignNode1" presStyleIdx="3" presStyleCnt="6"/>
      <dgm:spPr/>
    </dgm:pt>
    <dgm:pt modelId="{FC07EB9A-0C90-45B8-978C-A87BEDC5EFFC}" type="pres">
      <dgm:prSet presAssocID="{53C69F6D-7257-430A-AF18-EC6DD73EEDB8}" presName="horz1" presStyleCnt="0"/>
      <dgm:spPr/>
    </dgm:pt>
    <dgm:pt modelId="{F7DC2B05-DA0C-4F4F-A804-CD8073E020B3}" type="pres">
      <dgm:prSet presAssocID="{53C69F6D-7257-430A-AF18-EC6DD73EEDB8}" presName="tx1" presStyleLbl="revTx" presStyleIdx="3" presStyleCnt="6"/>
      <dgm:spPr/>
      <dgm:t>
        <a:bodyPr/>
        <a:lstStyle/>
        <a:p>
          <a:endParaRPr lang="en-US"/>
        </a:p>
      </dgm:t>
    </dgm:pt>
    <dgm:pt modelId="{3E242AF7-5A73-47EA-8BF7-698E3233ED69}" type="pres">
      <dgm:prSet presAssocID="{53C69F6D-7257-430A-AF18-EC6DD73EEDB8}" presName="vert1" presStyleCnt="0"/>
      <dgm:spPr/>
    </dgm:pt>
    <dgm:pt modelId="{9D0B320D-1F18-4FE7-94A1-0D4F8EA21253}" type="pres">
      <dgm:prSet presAssocID="{91FEFA87-0ECA-4F25-A17B-8283FB1C3337}" presName="thickLine" presStyleLbl="alignNode1" presStyleIdx="4" presStyleCnt="6"/>
      <dgm:spPr/>
    </dgm:pt>
    <dgm:pt modelId="{FED07CD8-E3A5-4852-BAA5-62E2F67A90BB}" type="pres">
      <dgm:prSet presAssocID="{91FEFA87-0ECA-4F25-A17B-8283FB1C3337}" presName="horz1" presStyleCnt="0"/>
      <dgm:spPr/>
    </dgm:pt>
    <dgm:pt modelId="{7707B044-01B1-46DD-8948-9D3E37457D2E}" type="pres">
      <dgm:prSet presAssocID="{91FEFA87-0ECA-4F25-A17B-8283FB1C3337}" presName="tx1" presStyleLbl="revTx" presStyleIdx="4" presStyleCnt="6"/>
      <dgm:spPr/>
      <dgm:t>
        <a:bodyPr/>
        <a:lstStyle/>
        <a:p>
          <a:endParaRPr lang="en-US"/>
        </a:p>
      </dgm:t>
    </dgm:pt>
    <dgm:pt modelId="{07F8B9D6-15DC-45B4-B172-89F59F4AED74}" type="pres">
      <dgm:prSet presAssocID="{91FEFA87-0ECA-4F25-A17B-8283FB1C3337}" presName="vert1" presStyleCnt="0"/>
      <dgm:spPr/>
    </dgm:pt>
    <dgm:pt modelId="{19635E72-C2DF-4F59-A84C-51F0F0DD9DA6}" type="pres">
      <dgm:prSet presAssocID="{5404A71F-8AED-4A37-8D71-FB78D9E41A76}" presName="thickLine" presStyleLbl="alignNode1" presStyleIdx="5" presStyleCnt="6"/>
      <dgm:spPr/>
    </dgm:pt>
    <dgm:pt modelId="{3DDE1722-B598-4E11-8A30-C0EA900D3218}" type="pres">
      <dgm:prSet presAssocID="{5404A71F-8AED-4A37-8D71-FB78D9E41A76}" presName="horz1" presStyleCnt="0"/>
      <dgm:spPr/>
    </dgm:pt>
    <dgm:pt modelId="{19263424-4D32-4E15-8CF4-7E8CEFED3B39}" type="pres">
      <dgm:prSet presAssocID="{5404A71F-8AED-4A37-8D71-FB78D9E41A76}" presName="tx1" presStyleLbl="revTx" presStyleIdx="5" presStyleCnt="6"/>
      <dgm:spPr/>
      <dgm:t>
        <a:bodyPr/>
        <a:lstStyle/>
        <a:p>
          <a:endParaRPr lang="en-US"/>
        </a:p>
      </dgm:t>
    </dgm:pt>
    <dgm:pt modelId="{DFD889CA-F031-443C-B58E-88F4966C6052}" type="pres">
      <dgm:prSet presAssocID="{5404A71F-8AED-4A37-8D71-FB78D9E41A76}" presName="vert1" presStyleCnt="0"/>
      <dgm:spPr/>
    </dgm:pt>
  </dgm:ptLst>
  <dgm:cxnLst>
    <dgm:cxn modelId="{5F8CE20B-E62E-424B-9161-9A7496108D84}" type="presOf" srcId="{5404A71F-8AED-4A37-8D71-FB78D9E41A76}" destId="{19263424-4D32-4E15-8CF4-7E8CEFED3B39}" srcOrd="0" destOrd="0" presId="urn:microsoft.com/office/officeart/2008/layout/LinedList"/>
    <dgm:cxn modelId="{79CBAC21-5D9F-4D74-BD55-F4B6D7A629F8}" type="presOf" srcId="{B7E904C0-3ACF-4A1C-B774-939399281D4B}" destId="{E6B1B290-8271-4059-96A8-42E08331D393}" srcOrd="0" destOrd="0" presId="urn:microsoft.com/office/officeart/2008/layout/LinedList"/>
    <dgm:cxn modelId="{65E6BCBB-CF64-471B-B24D-316E2F9E6A0A}" type="presOf" srcId="{91FEFA87-0ECA-4F25-A17B-8283FB1C3337}" destId="{7707B044-01B1-46DD-8948-9D3E37457D2E}" srcOrd="0" destOrd="0" presId="urn:microsoft.com/office/officeart/2008/layout/LinedList"/>
    <dgm:cxn modelId="{C7641DEA-568E-4DAE-BCE6-F589B6DC2F00}" type="presOf" srcId="{1D01F2D0-6C54-4BDC-B9B6-E5FAFFABA97B}" destId="{F1F4B68D-9187-44B4-B09D-53AF24BB155C}" srcOrd="0" destOrd="0" presId="urn:microsoft.com/office/officeart/2008/layout/LinedList"/>
    <dgm:cxn modelId="{3ECD2E5A-A52C-41C4-911A-228CC9DE0B04}" srcId="{8CE1C52E-0558-4864-A70A-789B2FF6AF7D}" destId="{91FEFA87-0ECA-4F25-A17B-8283FB1C3337}" srcOrd="4" destOrd="0" parTransId="{C2919CA7-48E4-4531-A8BD-82466A7D84BB}" sibTransId="{493DEC56-2573-4718-B496-CC0090983E45}"/>
    <dgm:cxn modelId="{3842A494-9A42-4A4C-96BE-2A44AB0F1D5D}" type="presOf" srcId="{EE4D09E0-9027-47D7-BDD7-0603C715A77B}" destId="{6F2564FC-8D80-4015-95F7-A30E7065A019}" srcOrd="0" destOrd="0" presId="urn:microsoft.com/office/officeart/2008/layout/LinedList"/>
    <dgm:cxn modelId="{EE4BC88B-DB95-461F-92D8-EF103C2778F7}" srcId="{8CE1C52E-0558-4864-A70A-789B2FF6AF7D}" destId="{5404A71F-8AED-4A37-8D71-FB78D9E41A76}" srcOrd="5" destOrd="0" parTransId="{C4928F10-E440-4C5A-BB7D-AFA2D1F4FCE6}" sibTransId="{93361BF3-3634-4E39-8159-0F50ACC4AD5E}"/>
    <dgm:cxn modelId="{C2153A6B-74B9-45A3-85EB-A8C04AE777B6}" type="presOf" srcId="{8CE1C52E-0558-4864-A70A-789B2FF6AF7D}" destId="{E170F980-ADCD-42BC-989C-AEFDBA109506}" srcOrd="0" destOrd="0" presId="urn:microsoft.com/office/officeart/2008/layout/LinedList"/>
    <dgm:cxn modelId="{37F05FD6-0C45-4B6D-BE86-288430C1F058}" type="presOf" srcId="{53C69F6D-7257-430A-AF18-EC6DD73EEDB8}" destId="{F7DC2B05-DA0C-4F4F-A804-CD8073E020B3}" srcOrd="0" destOrd="0" presId="urn:microsoft.com/office/officeart/2008/layout/LinedList"/>
    <dgm:cxn modelId="{6FF9A7D5-AB55-4ACA-A5B1-008B6152896B}" srcId="{8CE1C52E-0558-4864-A70A-789B2FF6AF7D}" destId="{1D01F2D0-6C54-4BDC-B9B6-E5FAFFABA97B}" srcOrd="1" destOrd="0" parTransId="{775CC861-5969-4F02-86B2-75043DA42237}" sibTransId="{91DC5E14-97FC-4628-9A4B-F9D77578D8A3}"/>
    <dgm:cxn modelId="{198F63C9-9274-4C28-AA77-C2A7142A888D}" srcId="{8CE1C52E-0558-4864-A70A-789B2FF6AF7D}" destId="{EE4D09E0-9027-47D7-BDD7-0603C715A77B}" srcOrd="2" destOrd="0" parTransId="{39C34F27-8365-449F-A807-EDADA2F55756}" sibTransId="{3CF939FC-273A-4025-BA14-27CD13C114C1}"/>
    <dgm:cxn modelId="{1F215EAB-1C68-4F78-995D-AD12B3E97B79}" srcId="{8CE1C52E-0558-4864-A70A-789B2FF6AF7D}" destId="{B7E904C0-3ACF-4A1C-B774-939399281D4B}" srcOrd="0" destOrd="0" parTransId="{E2BF6038-D833-4D1E-AB0D-BCF880E080A8}" sibTransId="{C999627E-FFA1-4072-A2CC-61219E6271F2}"/>
    <dgm:cxn modelId="{7EEBA387-1047-42C7-9318-03F3DE0080F7}" srcId="{8CE1C52E-0558-4864-A70A-789B2FF6AF7D}" destId="{53C69F6D-7257-430A-AF18-EC6DD73EEDB8}" srcOrd="3" destOrd="0" parTransId="{42B52D65-C8BF-43B1-BDB6-5584BCBBD42E}" sibTransId="{C2E30617-806A-4B84-8401-FAE6E2D4218A}"/>
    <dgm:cxn modelId="{0B54D1E5-2E17-4E7C-A920-32844ACE5058}" type="presParOf" srcId="{E170F980-ADCD-42BC-989C-AEFDBA109506}" destId="{0F0D0B67-98D1-499B-A819-208D766DC590}" srcOrd="0" destOrd="0" presId="urn:microsoft.com/office/officeart/2008/layout/LinedList"/>
    <dgm:cxn modelId="{791A9987-5A76-41CD-8443-AD6D737D959A}" type="presParOf" srcId="{E170F980-ADCD-42BC-989C-AEFDBA109506}" destId="{7B010398-3032-47C7-8F09-493B7ED549E8}" srcOrd="1" destOrd="0" presId="urn:microsoft.com/office/officeart/2008/layout/LinedList"/>
    <dgm:cxn modelId="{0D0BD810-0701-4D52-9A6E-639D688A72BC}" type="presParOf" srcId="{7B010398-3032-47C7-8F09-493B7ED549E8}" destId="{E6B1B290-8271-4059-96A8-42E08331D393}" srcOrd="0" destOrd="0" presId="urn:microsoft.com/office/officeart/2008/layout/LinedList"/>
    <dgm:cxn modelId="{DDDD6C24-E970-47E4-A618-5F4F280311F3}" type="presParOf" srcId="{7B010398-3032-47C7-8F09-493B7ED549E8}" destId="{7E2C29DC-F274-4DAC-A8D6-E98F0A6ED0BE}" srcOrd="1" destOrd="0" presId="urn:microsoft.com/office/officeart/2008/layout/LinedList"/>
    <dgm:cxn modelId="{A6835026-9CBC-45EC-9151-B4279184AD63}" type="presParOf" srcId="{E170F980-ADCD-42BC-989C-AEFDBA109506}" destId="{328D872E-B52F-4A2A-A91D-48CC43F36B26}" srcOrd="2" destOrd="0" presId="urn:microsoft.com/office/officeart/2008/layout/LinedList"/>
    <dgm:cxn modelId="{1C7B84D5-3734-4FA7-BEAC-5A15A65EB0E6}" type="presParOf" srcId="{E170F980-ADCD-42BC-989C-AEFDBA109506}" destId="{EDBA5EEE-6A3F-4A06-A1AF-B4988DB2F9A5}" srcOrd="3" destOrd="0" presId="urn:microsoft.com/office/officeart/2008/layout/LinedList"/>
    <dgm:cxn modelId="{92036A34-B041-468A-8DF3-5225078AF832}" type="presParOf" srcId="{EDBA5EEE-6A3F-4A06-A1AF-B4988DB2F9A5}" destId="{F1F4B68D-9187-44B4-B09D-53AF24BB155C}" srcOrd="0" destOrd="0" presId="urn:microsoft.com/office/officeart/2008/layout/LinedList"/>
    <dgm:cxn modelId="{CF101531-69A3-4701-A8EE-558E4A0D6A4B}" type="presParOf" srcId="{EDBA5EEE-6A3F-4A06-A1AF-B4988DB2F9A5}" destId="{F4A23EF7-621C-4C1E-AAF9-A367073E0603}" srcOrd="1" destOrd="0" presId="urn:microsoft.com/office/officeart/2008/layout/LinedList"/>
    <dgm:cxn modelId="{F94DFDCC-69EE-41F5-A679-282593F0E471}" type="presParOf" srcId="{E170F980-ADCD-42BC-989C-AEFDBA109506}" destId="{3503184B-ECD4-4721-8972-81407F7F9C2D}" srcOrd="4" destOrd="0" presId="urn:microsoft.com/office/officeart/2008/layout/LinedList"/>
    <dgm:cxn modelId="{A89533D9-7C2F-48FD-B59B-ABD99DDCD1D1}" type="presParOf" srcId="{E170F980-ADCD-42BC-989C-AEFDBA109506}" destId="{21831DEF-DF89-4716-8FF7-C10BB697E674}" srcOrd="5" destOrd="0" presId="urn:microsoft.com/office/officeart/2008/layout/LinedList"/>
    <dgm:cxn modelId="{507F48B4-B650-4201-83DF-D0DA8985A6B7}" type="presParOf" srcId="{21831DEF-DF89-4716-8FF7-C10BB697E674}" destId="{6F2564FC-8D80-4015-95F7-A30E7065A019}" srcOrd="0" destOrd="0" presId="urn:microsoft.com/office/officeart/2008/layout/LinedList"/>
    <dgm:cxn modelId="{5B09197A-77B3-4D43-941C-7B3518115D8E}" type="presParOf" srcId="{21831DEF-DF89-4716-8FF7-C10BB697E674}" destId="{892E7EA8-E5A2-4A10-87E4-92A69B41EA86}" srcOrd="1" destOrd="0" presId="urn:microsoft.com/office/officeart/2008/layout/LinedList"/>
    <dgm:cxn modelId="{36748E54-007D-4DB9-97DF-C27E2B885C77}" type="presParOf" srcId="{E170F980-ADCD-42BC-989C-AEFDBA109506}" destId="{B46CB855-1EDF-472A-B03A-D3EE32366460}" srcOrd="6" destOrd="0" presId="urn:microsoft.com/office/officeart/2008/layout/LinedList"/>
    <dgm:cxn modelId="{C8B7B5A1-3671-4AD3-B34D-7419D5094FB7}" type="presParOf" srcId="{E170F980-ADCD-42BC-989C-AEFDBA109506}" destId="{FC07EB9A-0C90-45B8-978C-A87BEDC5EFFC}" srcOrd="7" destOrd="0" presId="urn:microsoft.com/office/officeart/2008/layout/LinedList"/>
    <dgm:cxn modelId="{E71C1322-2F0F-46A5-A9E3-7AA9395419AA}" type="presParOf" srcId="{FC07EB9A-0C90-45B8-978C-A87BEDC5EFFC}" destId="{F7DC2B05-DA0C-4F4F-A804-CD8073E020B3}" srcOrd="0" destOrd="0" presId="urn:microsoft.com/office/officeart/2008/layout/LinedList"/>
    <dgm:cxn modelId="{F24586B1-3035-4F19-BB22-F2D9DB33A565}" type="presParOf" srcId="{FC07EB9A-0C90-45B8-978C-A87BEDC5EFFC}" destId="{3E242AF7-5A73-47EA-8BF7-698E3233ED69}" srcOrd="1" destOrd="0" presId="urn:microsoft.com/office/officeart/2008/layout/LinedList"/>
    <dgm:cxn modelId="{A5E050BE-BE38-48F6-9F27-191B2F3BA193}" type="presParOf" srcId="{E170F980-ADCD-42BC-989C-AEFDBA109506}" destId="{9D0B320D-1F18-4FE7-94A1-0D4F8EA21253}" srcOrd="8" destOrd="0" presId="urn:microsoft.com/office/officeart/2008/layout/LinedList"/>
    <dgm:cxn modelId="{0DD5AF88-7414-4CE2-A33D-268F601F8909}" type="presParOf" srcId="{E170F980-ADCD-42BC-989C-AEFDBA109506}" destId="{FED07CD8-E3A5-4852-BAA5-62E2F67A90BB}" srcOrd="9" destOrd="0" presId="urn:microsoft.com/office/officeart/2008/layout/LinedList"/>
    <dgm:cxn modelId="{426F6F23-B797-49F9-A6B2-B20C5D4EBFF9}" type="presParOf" srcId="{FED07CD8-E3A5-4852-BAA5-62E2F67A90BB}" destId="{7707B044-01B1-46DD-8948-9D3E37457D2E}" srcOrd="0" destOrd="0" presId="urn:microsoft.com/office/officeart/2008/layout/LinedList"/>
    <dgm:cxn modelId="{A7B192FD-DA66-4B9C-ACC6-F9A0977FC5AA}" type="presParOf" srcId="{FED07CD8-E3A5-4852-BAA5-62E2F67A90BB}" destId="{07F8B9D6-15DC-45B4-B172-89F59F4AED74}" srcOrd="1" destOrd="0" presId="urn:microsoft.com/office/officeart/2008/layout/LinedList"/>
    <dgm:cxn modelId="{D3D973DF-BBF0-4A66-94FB-91AF28F2A291}" type="presParOf" srcId="{E170F980-ADCD-42BC-989C-AEFDBA109506}" destId="{19635E72-C2DF-4F59-A84C-51F0F0DD9DA6}" srcOrd="10" destOrd="0" presId="urn:microsoft.com/office/officeart/2008/layout/LinedList"/>
    <dgm:cxn modelId="{165C43BE-BE7F-4765-AD5A-50A8F19DAD76}" type="presParOf" srcId="{E170F980-ADCD-42BC-989C-AEFDBA109506}" destId="{3DDE1722-B598-4E11-8A30-C0EA900D3218}" srcOrd="11" destOrd="0" presId="urn:microsoft.com/office/officeart/2008/layout/LinedList"/>
    <dgm:cxn modelId="{8A1271E1-46DB-457E-A84A-298A4B707E92}" type="presParOf" srcId="{3DDE1722-B598-4E11-8A30-C0EA900D3218}" destId="{19263424-4D32-4E15-8CF4-7E8CEFED3B39}" srcOrd="0" destOrd="0" presId="urn:microsoft.com/office/officeart/2008/layout/LinedList"/>
    <dgm:cxn modelId="{4E52DE97-AD57-4DF2-A7B4-83D6638AB001}" type="presParOf" srcId="{3DDE1722-B598-4E11-8A30-C0EA900D3218}" destId="{DFD889CA-F031-443C-B58E-88F4966C60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E1C52E-0558-4864-A70A-789B2FF6AF7D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6D044A-7FDE-4DBE-99CC-DEDA0F53AA6F}">
      <dgm:prSet phldrT="[Text]" custT="1"/>
      <dgm:spPr/>
      <dgm:t>
        <a:bodyPr/>
        <a:lstStyle/>
        <a:p>
          <a:r>
            <a:rPr lang="en-US" sz="2200" dirty="0"/>
            <a:t>Most common source of heat in combustion reactions</a:t>
          </a:r>
        </a:p>
      </dgm:t>
    </dgm:pt>
    <dgm:pt modelId="{9C67963B-4C8A-496C-853C-8F104C5E3481}" type="parTrans" cxnId="{9D636D8C-12BD-4949-9C19-4EB943F093F3}">
      <dgm:prSet/>
      <dgm:spPr/>
      <dgm:t>
        <a:bodyPr/>
        <a:lstStyle/>
        <a:p>
          <a:endParaRPr lang="en-US"/>
        </a:p>
      </dgm:t>
    </dgm:pt>
    <dgm:pt modelId="{92DA92B0-F15F-48A9-AFAA-82A14B15A488}" type="sibTrans" cxnId="{9D636D8C-12BD-4949-9C19-4EB943F093F3}">
      <dgm:prSet/>
      <dgm:spPr/>
      <dgm:t>
        <a:bodyPr/>
        <a:lstStyle/>
        <a:p>
          <a:endParaRPr lang="en-US"/>
        </a:p>
      </dgm:t>
    </dgm:pt>
    <dgm:pt modelId="{5E1AAA06-5502-40AC-8341-CB3686978B4E}">
      <dgm:prSet phldrT="[Text]" custT="1"/>
      <dgm:spPr/>
      <dgm:t>
        <a:bodyPr/>
        <a:lstStyle/>
        <a:p>
          <a:r>
            <a:rPr lang="en-US" sz="2200" dirty="0"/>
            <a:t>Potential for oxidation exists when any combustible is in contact with oxygen</a:t>
          </a:r>
        </a:p>
      </dgm:t>
    </dgm:pt>
    <dgm:pt modelId="{DE0BB8BF-0B10-4B7C-BC07-B5F249B977E2}" type="parTrans" cxnId="{73DB47BF-D965-4E8C-AD6F-5BD213A1D7E2}">
      <dgm:prSet/>
      <dgm:spPr/>
      <dgm:t>
        <a:bodyPr/>
        <a:lstStyle/>
        <a:p>
          <a:endParaRPr lang="en-US"/>
        </a:p>
      </dgm:t>
    </dgm:pt>
    <dgm:pt modelId="{BCE1D556-023E-44AC-BC36-747A838247BF}" type="sibTrans" cxnId="{73DB47BF-D965-4E8C-AD6F-5BD213A1D7E2}">
      <dgm:prSet/>
      <dgm:spPr/>
      <dgm:t>
        <a:bodyPr/>
        <a:lstStyle/>
        <a:p>
          <a:endParaRPr lang="en-US"/>
        </a:p>
      </dgm:t>
    </dgm:pt>
    <dgm:pt modelId="{51D948EF-8B29-472A-A4DB-9DD2B5604D6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dirty="0"/>
            <a:t>Almost always produces thermal energy</a:t>
          </a:r>
        </a:p>
      </dgm:t>
    </dgm:pt>
    <dgm:pt modelId="{5491E5F5-302E-47BB-8137-0357CE0DF0EB}" type="parTrans" cxnId="{F123210C-D200-4C6B-AFE6-DEED4F754846}">
      <dgm:prSet/>
      <dgm:spPr/>
      <dgm:t>
        <a:bodyPr/>
        <a:lstStyle/>
        <a:p>
          <a:endParaRPr lang="en-US"/>
        </a:p>
      </dgm:t>
    </dgm:pt>
    <dgm:pt modelId="{7159FB33-C4C8-4927-BBAF-B630134165F1}" type="sibTrans" cxnId="{F123210C-D200-4C6B-AFE6-DEED4F754846}">
      <dgm:prSet/>
      <dgm:spPr/>
      <dgm:t>
        <a:bodyPr/>
        <a:lstStyle/>
        <a:p>
          <a:endParaRPr lang="en-US"/>
        </a:p>
      </dgm:t>
    </dgm:pt>
    <dgm:pt modelId="{2B6EB1BD-C503-4A98-8B76-14F82F7D065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200" dirty="0"/>
            <a:t>Self-heating may be a result</a:t>
          </a:r>
        </a:p>
      </dgm:t>
    </dgm:pt>
    <dgm:pt modelId="{9A3D8F2C-EEFB-4997-BAE7-D82780BDEDAD}" type="parTrans" cxnId="{51ACA221-9F1D-402F-A593-4FF23DA3706A}">
      <dgm:prSet/>
      <dgm:spPr/>
      <dgm:t>
        <a:bodyPr/>
        <a:lstStyle/>
        <a:p>
          <a:endParaRPr lang="en-US"/>
        </a:p>
      </dgm:t>
    </dgm:pt>
    <dgm:pt modelId="{98B92EAD-55EB-4BCD-8E88-C01E6B7DFD3E}" type="sibTrans" cxnId="{51ACA221-9F1D-402F-A593-4FF23DA3706A}">
      <dgm:prSet/>
      <dgm:spPr/>
      <dgm:t>
        <a:bodyPr/>
        <a:lstStyle/>
        <a:p>
          <a:endParaRPr lang="en-US"/>
        </a:p>
      </dgm:t>
    </dgm:pt>
    <dgm:pt modelId="{51A38CB4-0156-404B-AF4C-F9104C323468}" type="pres">
      <dgm:prSet presAssocID="{8CE1C52E-0558-4864-A70A-789B2FF6AF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878446-836E-46C6-93AC-97C42B42F51D}" type="pres">
      <dgm:prSet presAssocID="{8CE1C52E-0558-4864-A70A-789B2FF6AF7D}" presName="Name1" presStyleCnt="0"/>
      <dgm:spPr/>
    </dgm:pt>
    <dgm:pt modelId="{953FFD13-6F66-4EBC-AF3B-870BEF78CE77}" type="pres">
      <dgm:prSet presAssocID="{8CE1C52E-0558-4864-A70A-789B2FF6AF7D}" presName="cycle" presStyleCnt="0"/>
      <dgm:spPr/>
    </dgm:pt>
    <dgm:pt modelId="{82A5FAD2-9D05-4EB4-BF18-B33655BB9ECD}" type="pres">
      <dgm:prSet presAssocID="{8CE1C52E-0558-4864-A70A-789B2FF6AF7D}" presName="srcNode" presStyleLbl="node1" presStyleIdx="0" presStyleCnt="4"/>
      <dgm:spPr/>
    </dgm:pt>
    <dgm:pt modelId="{569E18B4-D38D-49EE-AC33-CDC87FF283E6}" type="pres">
      <dgm:prSet presAssocID="{8CE1C52E-0558-4864-A70A-789B2FF6AF7D}" presName="conn" presStyleLbl="parChTrans1D2" presStyleIdx="0" presStyleCnt="1"/>
      <dgm:spPr/>
      <dgm:t>
        <a:bodyPr/>
        <a:lstStyle/>
        <a:p>
          <a:endParaRPr lang="en-US"/>
        </a:p>
      </dgm:t>
    </dgm:pt>
    <dgm:pt modelId="{75226D9A-4A02-4C27-81D7-D2C8A6969F49}" type="pres">
      <dgm:prSet presAssocID="{8CE1C52E-0558-4864-A70A-789B2FF6AF7D}" presName="extraNode" presStyleLbl="node1" presStyleIdx="0" presStyleCnt="4"/>
      <dgm:spPr/>
    </dgm:pt>
    <dgm:pt modelId="{B3BE02B7-957A-4E04-99EB-6A7B71A4B016}" type="pres">
      <dgm:prSet presAssocID="{8CE1C52E-0558-4864-A70A-789B2FF6AF7D}" presName="dstNode" presStyleLbl="node1" presStyleIdx="0" presStyleCnt="4"/>
      <dgm:spPr/>
    </dgm:pt>
    <dgm:pt modelId="{C1BE9A3E-EEED-4B5C-B3F0-C0118B87CF7B}" type="pres">
      <dgm:prSet presAssocID="{D86D044A-7FDE-4DBE-99CC-DEDA0F53AA6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DCAF3-8E6E-401E-8762-29EB13F99047}" type="pres">
      <dgm:prSet presAssocID="{D86D044A-7FDE-4DBE-99CC-DEDA0F53AA6F}" presName="accent_1" presStyleCnt="0"/>
      <dgm:spPr/>
    </dgm:pt>
    <dgm:pt modelId="{0FA5099D-4281-4B6B-A90B-8370709519D3}" type="pres">
      <dgm:prSet presAssocID="{D86D044A-7FDE-4DBE-99CC-DEDA0F53AA6F}" presName="accentRepeatNode" presStyleLbl="solidFgAcc1" presStyleIdx="0" presStyleCnt="4"/>
      <dgm:spPr/>
    </dgm:pt>
    <dgm:pt modelId="{2C7C9EB9-7643-46B5-8DAB-2CE2D2C1B656}" type="pres">
      <dgm:prSet presAssocID="{5E1AAA06-5502-40AC-8341-CB3686978B4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0D8F9-7D38-4713-9CEC-7CCB4971D0A1}" type="pres">
      <dgm:prSet presAssocID="{5E1AAA06-5502-40AC-8341-CB3686978B4E}" presName="accent_2" presStyleCnt="0"/>
      <dgm:spPr/>
    </dgm:pt>
    <dgm:pt modelId="{F7A0F15B-4E38-4487-B19E-2F3058F54CB9}" type="pres">
      <dgm:prSet presAssocID="{5E1AAA06-5502-40AC-8341-CB3686978B4E}" presName="accentRepeatNode" presStyleLbl="solidFgAcc1" presStyleIdx="1" presStyleCnt="4"/>
      <dgm:spPr/>
    </dgm:pt>
    <dgm:pt modelId="{4D8EAAE4-54A4-48AE-80A8-DAEC7F63CD0C}" type="pres">
      <dgm:prSet presAssocID="{51D948EF-8B29-472A-A4DB-9DD2B5604D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358F2-0F0F-4E36-ACB3-098B9C4391F8}" type="pres">
      <dgm:prSet presAssocID="{51D948EF-8B29-472A-A4DB-9DD2B5604D69}" presName="accent_3" presStyleCnt="0"/>
      <dgm:spPr/>
    </dgm:pt>
    <dgm:pt modelId="{D3262C19-7A3F-42B5-8073-A0140FC797A3}" type="pres">
      <dgm:prSet presAssocID="{51D948EF-8B29-472A-A4DB-9DD2B5604D69}" presName="accentRepeatNode" presStyleLbl="solidFgAcc1" presStyleIdx="2" presStyleCnt="4"/>
      <dgm:spPr/>
    </dgm:pt>
    <dgm:pt modelId="{15370D3B-3E61-4BBA-BEA1-CBB4D3C1A65A}" type="pres">
      <dgm:prSet presAssocID="{2B6EB1BD-C503-4A98-8B76-14F82F7D06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F1F0D-6434-417A-9A17-5853E1947063}" type="pres">
      <dgm:prSet presAssocID="{2B6EB1BD-C503-4A98-8B76-14F82F7D065E}" presName="accent_4" presStyleCnt="0"/>
      <dgm:spPr/>
    </dgm:pt>
    <dgm:pt modelId="{F71F5352-D7B2-4866-8B27-BABBF1B99056}" type="pres">
      <dgm:prSet presAssocID="{2B6EB1BD-C503-4A98-8B76-14F82F7D065E}" presName="accentRepeatNode" presStyleLbl="solidFgAcc1" presStyleIdx="3" presStyleCnt="4"/>
      <dgm:spPr/>
    </dgm:pt>
  </dgm:ptLst>
  <dgm:cxnLst>
    <dgm:cxn modelId="{3B13E903-6A8C-478B-87C7-F8CA4F428C0F}" type="presOf" srcId="{2B6EB1BD-C503-4A98-8B76-14F82F7D065E}" destId="{15370D3B-3E61-4BBA-BEA1-CBB4D3C1A65A}" srcOrd="0" destOrd="0" presId="urn:microsoft.com/office/officeart/2008/layout/VerticalCurvedList"/>
    <dgm:cxn modelId="{73DB47BF-D965-4E8C-AD6F-5BD213A1D7E2}" srcId="{8CE1C52E-0558-4864-A70A-789B2FF6AF7D}" destId="{5E1AAA06-5502-40AC-8341-CB3686978B4E}" srcOrd="1" destOrd="0" parTransId="{DE0BB8BF-0B10-4B7C-BC07-B5F249B977E2}" sibTransId="{BCE1D556-023E-44AC-BC36-747A838247BF}"/>
    <dgm:cxn modelId="{F123210C-D200-4C6B-AFE6-DEED4F754846}" srcId="{8CE1C52E-0558-4864-A70A-789B2FF6AF7D}" destId="{51D948EF-8B29-472A-A4DB-9DD2B5604D69}" srcOrd="2" destOrd="0" parTransId="{5491E5F5-302E-47BB-8137-0357CE0DF0EB}" sibTransId="{7159FB33-C4C8-4927-BBAF-B630134165F1}"/>
    <dgm:cxn modelId="{51ACA221-9F1D-402F-A593-4FF23DA3706A}" srcId="{8CE1C52E-0558-4864-A70A-789B2FF6AF7D}" destId="{2B6EB1BD-C503-4A98-8B76-14F82F7D065E}" srcOrd="3" destOrd="0" parTransId="{9A3D8F2C-EEFB-4997-BAE7-D82780BDEDAD}" sibTransId="{98B92EAD-55EB-4BCD-8E88-C01E6B7DFD3E}"/>
    <dgm:cxn modelId="{9D636D8C-12BD-4949-9C19-4EB943F093F3}" srcId="{8CE1C52E-0558-4864-A70A-789B2FF6AF7D}" destId="{D86D044A-7FDE-4DBE-99CC-DEDA0F53AA6F}" srcOrd="0" destOrd="0" parTransId="{9C67963B-4C8A-496C-853C-8F104C5E3481}" sibTransId="{92DA92B0-F15F-48A9-AFAA-82A14B15A488}"/>
    <dgm:cxn modelId="{85725CF2-1923-4BB5-9F9F-875DB3E4DE61}" type="presOf" srcId="{5E1AAA06-5502-40AC-8341-CB3686978B4E}" destId="{2C7C9EB9-7643-46B5-8DAB-2CE2D2C1B656}" srcOrd="0" destOrd="0" presId="urn:microsoft.com/office/officeart/2008/layout/VerticalCurvedList"/>
    <dgm:cxn modelId="{740CE99B-0A06-41EF-8131-14303B47F0FA}" type="presOf" srcId="{51D948EF-8B29-472A-A4DB-9DD2B5604D69}" destId="{4D8EAAE4-54A4-48AE-80A8-DAEC7F63CD0C}" srcOrd="0" destOrd="0" presId="urn:microsoft.com/office/officeart/2008/layout/VerticalCurvedList"/>
    <dgm:cxn modelId="{ADCC60B4-09DD-4C46-A0BC-FCCDA297A0A6}" type="presOf" srcId="{D86D044A-7FDE-4DBE-99CC-DEDA0F53AA6F}" destId="{C1BE9A3E-EEED-4B5C-B3F0-C0118B87CF7B}" srcOrd="0" destOrd="0" presId="urn:microsoft.com/office/officeart/2008/layout/VerticalCurvedList"/>
    <dgm:cxn modelId="{CD791213-BBAB-441E-8214-98437D935CAF}" type="presOf" srcId="{8CE1C52E-0558-4864-A70A-789B2FF6AF7D}" destId="{51A38CB4-0156-404B-AF4C-F9104C323468}" srcOrd="0" destOrd="0" presId="urn:microsoft.com/office/officeart/2008/layout/VerticalCurvedList"/>
    <dgm:cxn modelId="{DFB6A305-DB95-4962-A267-08451A6C6E12}" type="presOf" srcId="{92DA92B0-F15F-48A9-AFAA-82A14B15A488}" destId="{569E18B4-D38D-49EE-AC33-CDC87FF283E6}" srcOrd="0" destOrd="0" presId="urn:microsoft.com/office/officeart/2008/layout/VerticalCurvedList"/>
    <dgm:cxn modelId="{5C8D2878-D514-4116-942F-1AF1E3DEC4C0}" type="presParOf" srcId="{51A38CB4-0156-404B-AF4C-F9104C323468}" destId="{7A878446-836E-46C6-93AC-97C42B42F51D}" srcOrd="0" destOrd="0" presId="urn:microsoft.com/office/officeart/2008/layout/VerticalCurvedList"/>
    <dgm:cxn modelId="{180E6A12-7586-4667-89B3-1596ED3F6562}" type="presParOf" srcId="{7A878446-836E-46C6-93AC-97C42B42F51D}" destId="{953FFD13-6F66-4EBC-AF3B-870BEF78CE77}" srcOrd="0" destOrd="0" presId="urn:microsoft.com/office/officeart/2008/layout/VerticalCurvedList"/>
    <dgm:cxn modelId="{EDF01109-7099-40E0-8903-774C214E8B7F}" type="presParOf" srcId="{953FFD13-6F66-4EBC-AF3B-870BEF78CE77}" destId="{82A5FAD2-9D05-4EB4-BF18-B33655BB9ECD}" srcOrd="0" destOrd="0" presId="urn:microsoft.com/office/officeart/2008/layout/VerticalCurvedList"/>
    <dgm:cxn modelId="{622A0AE6-582A-428C-BE69-B6924D3F657B}" type="presParOf" srcId="{953FFD13-6F66-4EBC-AF3B-870BEF78CE77}" destId="{569E18B4-D38D-49EE-AC33-CDC87FF283E6}" srcOrd="1" destOrd="0" presId="urn:microsoft.com/office/officeart/2008/layout/VerticalCurvedList"/>
    <dgm:cxn modelId="{A02EF50E-6B0B-4E2A-BCCB-F8B35A4FB6CD}" type="presParOf" srcId="{953FFD13-6F66-4EBC-AF3B-870BEF78CE77}" destId="{75226D9A-4A02-4C27-81D7-D2C8A6969F49}" srcOrd="2" destOrd="0" presId="urn:microsoft.com/office/officeart/2008/layout/VerticalCurvedList"/>
    <dgm:cxn modelId="{3EB612C7-52F1-4142-BE84-7F93CC097984}" type="presParOf" srcId="{953FFD13-6F66-4EBC-AF3B-870BEF78CE77}" destId="{B3BE02B7-957A-4E04-99EB-6A7B71A4B016}" srcOrd="3" destOrd="0" presId="urn:microsoft.com/office/officeart/2008/layout/VerticalCurvedList"/>
    <dgm:cxn modelId="{D59C3BCA-36F7-4CD8-83AB-E9798124D7DB}" type="presParOf" srcId="{7A878446-836E-46C6-93AC-97C42B42F51D}" destId="{C1BE9A3E-EEED-4B5C-B3F0-C0118B87CF7B}" srcOrd="1" destOrd="0" presId="urn:microsoft.com/office/officeart/2008/layout/VerticalCurvedList"/>
    <dgm:cxn modelId="{BEF2F1CE-E0E0-4754-B659-2901FE65E40A}" type="presParOf" srcId="{7A878446-836E-46C6-93AC-97C42B42F51D}" destId="{439DCAF3-8E6E-401E-8762-29EB13F99047}" srcOrd="2" destOrd="0" presId="urn:microsoft.com/office/officeart/2008/layout/VerticalCurvedList"/>
    <dgm:cxn modelId="{4581E18D-549A-40F0-B01B-F632C6620F38}" type="presParOf" srcId="{439DCAF3-8E6E-401E-8762-29EB13F99047}" destId="{0FA5099D-4281-4B6B-A90B-8370709519D3}" srcOrd="0" destOrd="0" presId="urn:microsoft.com/office/officeart/2008/layout/VerticalCurvedList"/>
    <dgm:cxn modelId="{82DAC6EC-8A51-40CD-A0B5-DE0ECFED8B2E}" type="presParOf" srcId="{7A878446-836E-46C6-93AC-97C42B42F51D}" destId="{2C7C9EB9-7643-46B5-8DAB-2CE2D2C1B656}" srcOrd="3" destOrd="0" presId="urn:microsoft.com/office/officeart/2008/layout/VerticalCurvedList"/>
    <dgm:cxn modelId="{C3333A94-AE70-45BE-9EAF-9F58F72B5413}" type="presParOf" srcId="{7A878446-836E-46C6-93AC-97C42B42F51D}" destId="{8500D8F9-7D38-4713-9CEC-7CCB4971D0A1}" srcOrd="4" destOrd="0" presId="urn:microsoft.com/office/officeart/2008/layout/VerticalCurvedList"/>
    <dgm:cxn modelId="{F0D6F57F-3720-4456-9891-6C5BF5FF298C}" type="presParOf" srcId="{8500D8F9-7D38-4713-9CEC-7CCB4971D0A1}" destId="{F7A0F15B-4E38-4487-B19E-2F3058F54CB9}" srcOrd="0" destOrd="0" presId="urn:microsoft.com/office/officeart/2008/layout/VerticalCurvedList"/>
    <dgm:cxn modelId="{6B68BEA4-51A4-4896-9BE2-D47A1C3086B5}" type="presParOf" srcId="{7A878446-836E-46C6-93AC-97C42B42F51D}" destId="{4D8EAAE4-54A4-48AE-80A8-DAEC7F63CD0C}" srcOrd="5" destOrd="0" presId="urn:microsoft.com/office/officeart/2008/layout/VerticalCurvedList"/>
    <dgm:cxn modelId="{7660DFE7-2033-49DA-AAC6-C840D21D8558}" type="presParOf" srcId="{7A878446-836E-46C6-93AC-97C42B42F51D}" destId="{3BE358F2-0F0F-4E36-ACB3-098B9C4391F8}" srcOrd="6" destOrd="0" presId="urn:microsoft.com/office/officeart/2008/layout/VerticalCurvedList"/>
    <dgm:cxn modelId="{AB36E6CD-952F-4373-85AC-D854EC85AC48}" type="presParOf" srcId="{3BE358F2-0F0F-4E36-ACB3-098B9C4391F8}" destId="{D3262C19-7A3F-42B5-8073-A0140FC797A3}" srcOrd="0" destOrd="0" presId="urn:microsoft.com/office/officeart/2008/layout/VerticalCurvedList"/>
    <dgm:cxn modelId="{65316283-1CD1-482E-8FB8-80543DA7BC39}" type="presParOf" srcId="{7A878446-836E-46C6-93AC-97C42B42F51D}" destId="{15370D3B-3E61-4BBA-BEA1-CBB4D3C1A65A}" srcOrd="7" destOrd="0" presId="urn:microsoft.com/office/officeart/2008/layout/VerticalCurvedList"/>
    <dgm:cxn modelId="{A8FAD590-F1D3-4E23-B3F0-C9FB8C5B92BB}" type="presParOf" srcId="{7A878446-836E-46C6-93AC-97C42B42F51D}" destId="{99DF1F0D-6434-417A-9A17-5853E1947063}" srcOrd="8" destOrd="0" presId="urn:microsoft.com/office/officeart/2008/layout/VerticalCurvedList"/>
    <dgm:cxn modelId="{10030896-C06C-49ED-AB8D-B4EBAAB3C775}" type="presParOf" srcId="{99DF1F0D-6434-417A-9A17-5853E1947063}" destId="{F71F5352-D7B2-4866-8B27-BABBF1B990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5/8/layout/arrow2" loCatId="process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2300" dirty="0"/>
            <a:t>Material burns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/>
        </a:p>
      </dgm:t>
    </dgm:pt>
    <dgm:pt modelId="{4F22E78B-CE60-4D58-B20C-7986E0C62886}">
      <dgm:prSet phldrT="[Text]" custT="1"/>
      <dgm:spPr/>
      <dgm:t>
        <a:bodyPr/>
        <a:lstStyle/>
        <a:p>
          <a:r>
            <a:rPr lang="en-US" sz="2300" dirty="0"/>
            <a:t>Generates heat</a:t>
          </a:r>
        </a:p>
      </dgm:t>
    </dgm:pt>
    <dgm:pt modelId="{35910487-0EAA-4F0B-B169-6CE696AB30EB}" type="parTrans" cxnId="{865E9385-1817-4A87-B56E-A6435ABBE285}">
      <dgm:prSet/>
      <dgm:spPr/>
      <dgm:t>
        <a:bodyPr/>
        <a:lstStyle/>
        <a:p>
          <a:endParaRPr lang="en-US"/>
        </a:p>
      </dgm:t>
    </dgm:pt>
    <dgm:pt modelId="{3878016B-AA72-494A-9119-34C7B3CADCB9}" type="sibTrans" cxnId="{865E9385-1817-4A87-B56E-A6435ABBE285}">
      <dgm:prSet/>
      <dgm:spPr/>
      <dgm:t>
        <a:bodyPr/>
        <a:lstStyle/>
        <a:p>
          <a:endParaRPr lang="en-US"/>
        </a:p>
      </dgm:t>
    </dgm:pt>
    <dgm:pt modelId="{0BF9E54D-91D8-4F4C-B4CA-E80019533044}">
      <dgm:prSet phldrT="[Text]" custT="1"/>
      <dgm:spPr/>
      <dgm:t>
        <a:bodyPr/>
        <a:lstStyle/>
        <a:p>
          <a:r>
            <a:rPr lang="en-US" sz="2300" dirty="0"/>
            <a:t>Temperature increases</a:t>
          </a:r>
        </a:p>
      </dgm:t>
    </dgm:pt>
    <dgm:pt modelId="{CC745A79-0270-4C0E-B77B-E1BD214D31C0}" type="parTrans" cxnId="{74786E7E-CE4D-4494-A293-AA2C2AD56047}">
      <dgm:prSet/>
      <dgm:spPr/>
      <dgm:t>
        <a:bodyPr/>
        <a:lstStyle/>
        <a:p>
          <a:endParaRPr lang="en-US"/>
        </a:p>
      </dgm:t>
    </dgm:pt>
    <dgm:pt modelId="{C7393E88-3D1F-44E4-ADF5-30ADB802D542}" type="sibTrans" cxnId="{74786E7E-CE4D-4494-A293-AA2C2AD56047}">
      <dgm:prSet/>
      <dgm:spPr/>
      <dgm:t>
        <a:bodyPr/>
        <a:lstStyle/>
        <a:p>
          <a:endParaRPr lang="en-US"/>
        </a:p>
      </dgm:t>
    </dgm:pt>
    <dgm:pt modelId="{2889F719-0739-47F3-9AF1-E6BE4105DCA7}" type="pres">
      <dgm:prSet presAssocID="{4D05F6B3-68E2-44A5-92FA-7DB898D47FF3}" presName="arrowDiagram" presStyleCnt="0">
        <dgm:presLayoutVars>
          <dgm:chMax val="5"/>
          <dgm:dir/>
          <dgm:resizeHandles val="exact"/>
        </dgm:presLayoutVars>
      </dgm:prSet>
      <dgm:spPr/>
    </dgm:pt>
    <dgm:pt modelId="{06879F22-B409-4FE7-8C11-E7FA39ACCB45}" type="pres">
      <dgm:prSet presAssocID="{4D05F6B3-68E2-44A5-92FA-7DB898D47FF3}" presName="arrow" presStyleLbl="bgShp" presStyleIdx="0" presStyleCnt="1"/>
      <dgm:spPr/>
    </dgm:pt>
    <dgm:pt modelId="{7FEE457D-1D8F-43EB-B925-1EFD31ECDCC0}" type="pres">
      <dgm:prSet presAssocID="{4D05F6B3-68E2-44A5-92FA-7DB898D47FF3}" presName="arrowDiagram3" presStyleCnt="0"/>
      <dgm:spPr/>
    </dgm:pt>
    <dgm:pt modelId="{8D0F4C69-20C3-4190-9CF6-B195D7E64CE0}" type="pres">
      <dgm:prSet presAssocID="{23355B36-25F0-4E74-8A31-143708233272}" presName="bullet3a" presStyleLbl="node1" presStyleIdx="0" presStyleCnt="3"/>
      <dgm:spPr/>
    </dgm:pt>
    <dgm:pt modelId="{21E46958-7625-47A0-800A-7F4E4754D66B}" type="pres">
      <dgm:prSet presAssocID="{23355B36-25F0-4E74-8A31-143708233272}" presName="textBox3a" presStyleLbl="revTx" presStyleIdx="0" presStyleCnt="3" custScaleX="127997" custScaleY="51436" custLinFactNeighborX="12272" custLinFactNeighborY="-12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DE65F-2B00-4955-A38E-317D8EA9B9BA}" type="pres">
      <dgm:prSet presAssocID="{4F22E78B-CE60-4D58-B20C-7986E0C62886}" presName="bullet3b" presStyleLbl="node1" presStyleIdx="1" presStyleCnt="3"/>
      <dgm:spPr/>
    </dgm:pt>
    <dgm:pt modelId="{40AA9D68-41BB-4301-889E-3961E1207536}" type="pres">
      <dgm:prSet presAssocID="{4F22E78B-CE60-4D58-B20C-7986E0C62886}" presName="textBox3b" presStyleLbl="revTx" presStyleIdx="1" presStyleCnt="3" custScaleX="146199" custScaleY="80598" custLinFactNeighborX="1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C7641-5BEE-40E1-BEB6-B05DC65F279C}" type="pres">
      <dgm:prSet presAssocID="{0BF9E54D-91D8-4F4C-B4CA-E80019533044}" presName="bullet3c" presStyleLbl="node1" presStyleIdx="2" presStyleCnt="3"/>
      <dgm:spPr/>
    </dgm:pt>
    <dgm:pt modelId="{ACD1DCEA-6F1C-4D03-A23B-6D6C54AD0C9D}" type="pres">
      <dgm:prSet presAssocID="{0BF9E54D-91D8-4F4C-B4CA-E80019533044}" presName="textBox3c" presStyleLbl="revTx" presStyleIdx="2" presStyleCnt="3" custScaleX="191959" custScaleY="81749" custLinFactNeighborX="37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7EEB4-E388-454B-AF66-302DB937A8ED}" type="presOf" srcId="{23355B36-25F0-4E74-8A31-143708233272}" destId="{21E46958-7625-47A0-800A-7F4E4754D66B}" srcOrd="0" destOrd="0" presId="urn:microsoft.com/office/officeart/2005/8/layout/arrow2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E62D1A15-ED80-453E-823D-9F244301AD46}" type="presOf" srcId="{4D05F6B3-68E2-44A5-92FA-7DB898D47FF3}" destId="{2889F719-0739-47F3-9AF1-E6BE4105DCA7}" srcOrd="0" destOrd="0" presId="urn:microsoft.com/office/officeart/2005/8/layout/arrow2"/>
    <dgm:cxn modelId="{865E9385-1817-4A87-B56E-A6435ABBE285}" srcId="{4D05F6B3-68E2-44A5-92FA-7DB898D47FF3}" destId="{4F22E78B-CE60-4D58-B20C-7986E0C62886}" srcOrd="1" destOrd="0" parTransId="{35910487-0EAA-4F0B-B169-6CE696AB30EB}" sibTransId="{3878016B-AA72-494A-9119-34C7B3CADCB9}"/>
    <dgm:cxn modelId="{66E24CC0-3B1A-451B-A350-8CADFE942072}" type="presOf" srcId="{0BF9E54D-91D8-4F4C-B4CA-E80019533044}" destId="{ACD1DCEA-6F1C-4D03-A23B-6D6C54AD0C9D}" srcOrd="0" destOrd="0" presId="urn:microsoft.com/office/officeart/2005/8/layout/arrow2"/>
    <dgm:cxn modelId="{74786E7E-CE4D-4494-A293-AA2C2AD56047}" srcId="{4D05F6B3-68E2-44A5-92FA-7DB898D47FF3}" destId="{0BF9E54D-91D8-4F4C-B4CA-E80019533044}" srcOrd="2" destOrd="0" parTransId="{CC745A79-0270-4C0E-B77B-E1BD214D31C0}" sibTransId="{C7393E88-3D1F-44E4-ADF5-30ADB802D542}"/>
    <dgm:cxn modelId="{4BA3A129-D4FD-4017-BCBF-820013129B49}" type="presOf" srcId="{4F22E78B-CE60-4D58-B20C-7986E0C62886}" destId="{40AA9D68-41BB-4301-889E-3961E1207536}" srcOrd="0" destOrd="0" presId="urn:microsoft.com/office/officeart/2005/8/layout/arrow2"/>
    <dgm:cxn modelId="{AC545CC3-9202-413D-8AA5-FD68B7AFDA42}" type="presParOf" srcId="{2889F719-0739-47F3-9AF1-E6BE4105DCA7}" destId="{06879F22-B409-4FE7-8C11-E7FA39ACCB45}" srcOrd="0" destOrd="0" presId="urn:microsoft.com/office/officeart/2005/8/layout/arrow2"/>
    <dgm:cxn modelId="{D7E07158-09D2-4D9E-B9B2-C9FE94261729}" type="presParOf" srcId="{2889F719-0739-47F3-9AF1-E6BE4105DCA7}" destId="{7FEE457D-1D8F-43EB-B925-1EFD31ECDCC0}" srcOrd="1" destOrd="0" presId="urn:microsoft.com/office/officeart/2005/8/layout/arrow2"/>
    <dgm:cxn modelId="{7102288F-346A-4112-9815-760B57566CE9}" type="presParOf" srcId="{7FEE457D-1D8F-43EB-B925-1EFD31ECDCC0}" destId="{8D0F4C69-20C3-4190-9CF6-B195D7E64CE0}" srcOrd="0" destOrd="0" presId="urn:microsoft.com/office/officeart/2005/8/layout/arrow2"/>
    <dgm:cxn modelId="{F73CC2FC-260B-43FF-9786-4EBAE5D5ECFB}" type="presParOf" srcId="{7FEE457D-1D8F-43EB-B925-1EFD31ECDCC0}" destId="{21E46958-7625-47A0-800A-7F4E4754D66B}" srcOrd="1" destOrd="0" presId="urn:microsoft.com/office/officeart/2005/8/layout/arrow2"/>
    <dgm:cxn modelId="{C376E536-22ED-4BFA-9D36-8C82B65AE9A3}" type="presParOf" srcId="{7FEE457D-1D8F-43EB-B925-1EFD31ECDCC0}" destId="{D9FDE65F-2B00-4955-A38E-317D8EA9B9BA}" srcOrd="2" destOrd="0" presId="urn:microsoft.com/office/officeart/2005/8/layout/arrow2"/>
    <dgm:cxn modelId="{7DAF8CB6-5077-489B-B415-37AB09E73587}" type="presParOf" srcId="{7FEE457D-1D8F-43EB-B925-1EFD31ECDCC0}" destId="{40AA9D68-41BB-4301-889E-3961E1207536}" srcOrd="3" destOrd="0" presId="urn:microsoft.com/office/officeart/2005/8/layout/arrow2"/>
    <dgm:cxn modelId="{203F741F-5BD3-4481-A00E-8D3456326D41}" type="presParOf" srcId="{7FEE457D-1D8F-43EB-B925-1EFD31ECDCC0}" destId="{CC5C7641-5BEE-40E1-BEB6-B05DC65F279C}" srcOrd="4" destOrd="0" presId="urn:microsoft.com/office/officeart/2005/8/layout/arrow2"/>
    <dgm:cxn modelId="{1C493D95-8FE5-46C4-B7A2-65669ACE6C34}" type="presParOf" srcId="{7FEE457D-1D8F-43EB-B925-1EFD31ECDCC0}" destId="{ACD1DCEA-6F1C-4D03-A23B-6D6C54AD0C9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E1C52E-0558-4864-A70A-789B2FF6AF7D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6D044A-7FDE-4DBE-99CC-DEDA0F53AA6F}">
      <dgm:prSet phldrT="[Text]" custT="1"/>
      <dgm:spPr/>
      <dgm:t>
        <a:bodyPr/>
        <a:lstStyle/>
        <a:p>
          <a:r>
            <a:rPr lang="en-US" sz="2200" dirty="0"/>
            <a:t>Reaction that increases the temperature of a material without the addition of heat</a:t>
          </a:r>
        </a:p>
      </dgm:t>
    </dgm:pt>
    <dgm:pt modelId="{9C67963B-4C8A-496C-853C-8F104C5E3481}" type="parTrans" cxnId="{9D636D8C-12BD-4949-9C19-4EB943F093F3}">
      <dgm:prSet/>
      <dgm:spPr/>
      <dgm:t>
        <a:bodyPr/>
        <a:lstStyle/>
        <a:p>
          <a:endParaRPr lang="en-US"/>
        </a:p>
      </dgm:t>
    </dgm:pt>
    <dgm:pt modelId="{92DA92B0-F15F-48A9-AFAA-82A14B15A488}" type="sibTrans" cxnId="{9D636D8C-12BD-4949-9C19-4EB943F093F3}">
      <dgm:prSet/>
      <dgm:spPr/>
      <dgm:t>
        <a:bodyPr/>
        <a:lstStyle/>
        <a:p>
          <a:endParaRPr lang="en-US"/>
        </a:p>
      </dgm:t>
    </dgm:pt>
    <dgm:pt modelId="{B9F869AD-9A27-4ED8-A7A3-756C3A6AF2F4}">
      <dgm:prSet phldrT="[Text]" custT="1"/>
      <dgm:spPr/>
      <dgm:t>
        <a:bodyPr/>
        <a:lstStyle/>
        <a:p>
          <a:r>
            <a:rPr lang="en-US" sz="2200" dirty="0"/>
            <a:t>Normally produced slowly by oxidation</a:t>
          </a:r>
        </a:p>
      </dgm:t>
    </dgm:pt>
    <dgm:pt modelId="{9DD4A3D0-C6CD-4479-815A-542533DD768D}" type="parTrans" cxnId="{DB8C949B-03FE-4498-8AA9-C9E0834AF1D1}">
      <dgm:prSet/>
      <dgm:spPr/>
      <dgm:t>
        <a:bodyPr/>
        <a:lstStyle/>
        <a:p>
          <a:endParaRPr lang="en-US"/>
        </a:p>
      </dgm:t>
    </dgm:pt>
    <dgm:pt modelId="{F4CEC13E-01B5-4D8F-8F5E-6F5E996CF21E}" type="sibTrans" cxnId="{DB8C949B-03FE-4498-8AA9-C9E0834AF1D1}">
      <dgm:prSet/>
      <dgm:spPr/>
      <dgm:t>
        <a:bodyPr/>
        <a:lstStyle/>
        <a:p>
          <a:endParaRPr lang="en-US"/>
        </a:p>
      </dgm:t>
    </dgm:pt>
    <dgm:pt modelId="{1C9F05C3-DF71-451C-B572-2AC5C3D5C80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dirty="0"/>
            <a:t>Normally lost to the surroundings as fast as it is generated</a:t>
          </a:r>
        </a:p>
      </dgm:t>
    </dgm:pt>
    <dgm:pt modelId="{341F4411-CA28-4519-AA1C-FF9199ABA9AB}" type="parTrans" cxnId="{83807BAE-0A0F-474D-B2C1-30069D81A150}">
      <dgm:prSet/>
      <dgm:spPr/>
      <dgm:t>
        <a:bodyPr/>
        <a:lstStyle/>
        <a:p>
          <a:endParaRPr lang="en-US"/>
        </a:p>
      </dgm:t>
    </dgm:pt>
    <dgm:pt modelId="{CCC7DFCF-F175-4A7C-BDD0-960688D7952F}" type="sibTrans" cxnId="{83807BAE-0A0F-474D-B2C1-30069D81A150}">
      <dgm:prSet/>
      <dgm:spPr/>
      <dgm:t>
        <a:bodyPr/>
        <a:lstStyle/>
        <a:p>
          <a:endParaRPr lang="en-US"/>
        </a:p>
      </dgm:t>
    </dgm:pt>
    <dgm:pt modelId="{9A7258E3-5200-4990-ADEC-745DB817E70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dirty="0"/>
            <a:t>External heat sources can accelerate the process</a:t>
          </a:r>
        </a:p>
      </dgm:t>
    </dgm:pt>
    <dgm:pt modelId="{3D09244C-2D2F-4B77-81C1-D312C3051562}" type="parTrans" cxnId="{AC26BF36-D675-4B30-878A-096EE4F3FC19}">
      <dgm:prSet/>
      <dgm:spPr/>
      <dgm:t>
        <a:bodyPr/>
        <a:lstStyle/>
        <a:p>
          <a:endParaRPr lang="en-US"/>
        </a:p>
      </dgm:t>
    </dgm:pt>
    <dgm:pt modelId="{E4BA2B5F-09A8-4BB1-A075-9A1CE7BC5F28}" type="sibTrans" cxnId="{AC26BF36-D675-4B30-878A-096EE4F3FC19}">
      <dgm:prSet/>
      <dgm:spPr/>
      <dgm:t>
        <a:bodyPr/>
        <a:lstStyle/>
        <a:p>
          <a:endParaRPr lang="en-US"/>
        </a:p>
      </dgm:t>
    </dgm:pt>
    <dgm:pt modelId="{51A38CB4-0156-404B-AF4C-F9104C323468}" type="pres">
      <dgm:prSet presAssocID="{8CE1C52E-0558-4864-A70A-789B2FF6AF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878446-836E-46C6-93AC-97C42B42F51D}" type="pres">
      <dgm:prSet presAssocID="{8CE1C52E-0558-4864-A70A-789B2FF6AF7D}" presName="Name1" presStyleCnt="0"/>
      <dgm:spPr/>
    </dgm:pt>
    <dgm:pt modelId="{953FFD13-6F66-4EBC-AF3B-870BEF78CE77}" type="pres">
      <dgm:prSet presAssocID="{8CE1C52E-0558-4864-A70A-789B2FF6AF7D}" presName="cycle" presStyleCnt="0"/>
      <dgm:spPr/>
    </dgm:pt>
    <dgm:pt modelId="{82A5FAD2-9D05-4EB4-BF18-B33655BB9ECD}" type="pres">
      <dgm:prSet presAssocID="{8CE1C52E-0558-4864-A70A-789B2FF6AF7D}" presName="srcNode" presStyleLbl="node1" presStyleIdx="0" presStyleCnt="4"/>
      <dgm:spPr/>
    </dgm:pt>
    <dgm:pt modelId="{569E18B4-D38D-49EE-AC33-CDC87FF283E6}" type="pres">
      <dgm:prSet presAssocID="{8CE1C52E-0558-4864-A70A-789B2FF6AF7D}" presName="conn" presStyleLbl="parChTrans1D2" presStyleIdx="0" presStyleCnt="1"/>
      <dgm:spPr/>
      <dgm:t>
        <a:bodyPr/>
        <a:lstStyle/>
        <a:p>
          <a:endParaRPr lang="en-US"/>
        </a:p>
      </dgm:t>
    </dgm:pt>
    <dgm:pt modelId="{75226D9A-4A02-4C27-81D7-D2C8A6969F49}" type="pres">
      <dgm:prSet presAssocID="{8CE1C52E-0558-4864-A70A-789B2FF6AF7D}" presName="extraNode" presStyleLbl="node1" presStyleIdx="0" presStyleCnt="4"/>
      <dgm:spPr/>
    </dgm:pt>
    <dgm:pt modelId="{B3BE02B7-957A-4E04-99EB-6A7B71A4B016}" type="pres">
      <dgm:prSet presAssocID="{8CE1C52E-0558-4864-A70A-789B2FF6AF7D}" presName="dstNode" presStyleLbl="node1" presStyleIdx="0" presStyleCnt="4"/>
      <dgm:spPr/>
    </dgm:pt>
    <dgm:pt modelId="{C1BE9A3E-EEED-4B5C-B3F0-C0118B87CF7B}" type="pres">
      <dgm:prSet presAssocID="{D86D044A-7FDE-4DBE-99CC-DEDA0F53AA6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DCAF3-8E6E-401E-8762-29EB13F99047}" type="pres">
      <dgm:prSet presAssocID="{D86D044A-7FDE-4DBE-99CC-DEDA0F53AA6F}" presName="accent_1" presStyleCnt="0"/>
      <dgm:spPr/>
    </dgm:pt>
    <dgm:pt modelId="{0FA5099D-4281-4B6B-A90B-8370709519D3}" type="pres">
      <dgm:prSet presAssocID="{D86D044A-7FDE-4DBE-99CC-DEDA0F53AA6F}" presName="accentRepeatNode" presStyleLbl="solidFgAcc1" presStyleIdx="0" presStyleCnt="4"/>
      <dgm:spPr/>
    </dgm:pt>
    <dgm:pt modelId="{4E846FA1-2D8C-4303-A33D-C9BD552FA6F6}" type="pres">
      <dgm:prSet presAssocID="{B9F869AD-9A27-4ED8-A7A3-756C3A6AF2F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F7D3-C6CB-44B9-9735-2B9CA4AA72E8}" type="pres">
      <dgm:prSet presAssocID="{B9F869AD-9A27-4ED8-A7A3-756C3A6AF2F4}" presName="accent_2" presStyleCnt="0"/>
      <dgm:spPr/>
    </dgm:pt>
    <dgm:pt modelId="{1E82D865-67D1-4A72-BE74-72D52FD2E563}" type="pres">
      <dgm:prSet presAssocID="{B9F869AD-9A27-4ED8-A7A3-756C3A6AF2F4}" presName="accentRepeatNode" presStyleLbl="solidFgAcc1" presStyleIdx="1" presStyleCnt="4"/>
      <dgm:spPr/>
    </dgm:pt>
    <dgm:pt modelId="{F45AB4C3-78C8-4E57-BDC2-9E03474A0275}" type="pres">
      <dgm:prSet presAssocID="{1C9F05C3-DF71-451C-B572-2AC5C3D5C80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17A5D-AC07-41BF-BFE5-921C96A08D5D}" type="pres">
      <dgm:prSet presAssocID="{1C9F05C3-DF71-451C-B572-2AC5C3D5C80A}" presName="accent_3" presStyleCnt="0"/>
      <dgm:spPr/>
    </dgm:pt>
    <dgm:pt modelId="{51F38FD6-8E77-4BC5-B7A6-9A22A6AFA049}" type="pres">
      <dgm:prSet presAssocID="{1C9F05C3-DF71-451C-B572-2AC5C3D5C80A}" presName="accentRepeatNode" presStyleLbl="solidFgAcc1" presStyleIdx="2" presStyleCnt="4"/>
      <dgm:spPr/>
    </dgm:pt>
    <dgm:pt modelId="{711CC2D5-39F9-45A3-964F-415D1647C4CE}" type="pres">
      <dgm:prSet presAssocID="{9A7258E3-5200-4990-ADEC-745DB817E7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A4112-0ED3-4F25-A2E2-522940EB64F5}" type="pres">
      <dgm:prSet presAssocID="{9A7258E3-5200-4990-ADEC-745DB817E704}" presName="accent_4" presStyleCnt="0"/>
      <dgm:spPr/>
    </dgm:pt>
    <dgm:pt modelId="{046E3FCB-7EF2-4A9D-B0D8-FFBECE5E18A5}" type="pres">
      <dgm:prSet presAssocID="{9A7258E3-5200-4990-ADEC-745DB817E704}" presName="accentRepeatNode" presStyleLbl="solidFgAcc1" presStyleIdx="3" presStyleCnt="4"/>
      <dgm:spPr/>
    </dgm:pt>
  </dgm:ptLst>
  <dgm:cxnLst>
    <dgm:cxn modelId="{DB8C949B-03FE-4498-8AA9-C9E0834AF1D1}" srcId="{8CE1C52E-0558-4864-A70A-789B2FF6AF7D}" destId="{B9F869AD-9A27-4ED8-A7A3-756C3A6AF2F4}" srcOrd="1" destOrd="0" parTransId="{9DD4A3D0-C6CD-4479-815A-542533DD768D}" sibTransId="{F4CEC13E-01B5-4D8F-8F5E-6F5E996CF21E}"/>
    <dgm:cxn modelId="{7D57BCAC-7FA0-4748-925D-B8C9020C7CD6}" type="presOf" srcId="{B9F869AD-9A27-4ED8-A7A3-756C3A6AF2F4}" destId="{4E846FA1-2D8C-4303-A33D-C9BD552FA6F6}" srcOrd="0" destOrd="0" presId="urn:microsoft.com/office/officeart/2008/layout/VerticalCurvedList"/>
    <dgm:cxn modelId="{9D636D8C-12BD-4949-9C19-4EB943F093F3}" srcId="{8CE1C52E-0558-4864-A70A-789B2FF6AF7D}" destId="{D86D044A-7FDE-4DBE-99CC-DEDA0F53AA6F}" srcOrd="0" destOrd="0" parTransId="{9C67963B-4C8A-496C-853C-8F104C5E3481}" sibTransId="{92DA92B0-F15F-48A9-AFAA-82A14B15A488}"/>
    <dgm:cxn modelId="{0A63D6A6-E342-4E51-A14E-457554F682D7}" type="presOf" srcId="{1C9F05C3-DF71-451C-B572-2AC5C3D5C80A}" destId="{F45AB4C3-78C8-4E57-BDC2-9E03474A0275}" srcOrd="0" destOrd="0" presId="urn:microsoft.com/office/officeart/2008/layout/VerticalCurvedList"/>
    <dgm:cxn modelId="{43C6EC6C-6B38-46E6-BD34-EB365D96E8E8}" type="presOf" srcId="{92DA92B0-F15F-48A9-AFAA-82A14B15A488}" destId="{569E18B4-D38D-49EE-AC33-CDC87FF283E6}" srcOrd="0" destOrd="0" presId="urn:microsoft.com/office/officeart/2008/layout/VerticalCurvedList"/>
    <dgm:cxn modelId="{922AE595-1692-430A-94BE-85226B6188B3}" type="presOf" srcId="{9A7258E3-5200-4990-ADEC-745DB817E704}" destId="{711CC2D5-39F9-45A3-964F-415D1647C4CE}" srcOrd="0" destOrd="0" presId="urn:microsoft.com/office/officeart/2008/layout/VerticalCurvedList"/>
    <dgm:cxn modelId="{27074F00-1F1E-4936-A9D0-29AE69335C71}" type="presOf" srcId="{D86D044A-7FDE-4DBE-99CC-DEDA0F53AA6F}" destId="{C1BE9A3E-EEED-4B5C-B3F0-C0118B87CF7B}" srcOrd="0" destOrd="0" presId="urn:microsoft.com/office/officeart/2008/layout/VerticalCurvedList"/>
    <dgm:cxn modelId="{A07D4E1B-79C2-42A9-92D5-55CB84FC985A}" type="presOf" srcId="{8CE1C52E-0558-4864-A70A-789B2FF6AF7D}" destId="{51A38CB4-0156-404B-AF4C-F9104C323468}" srcOrd="0" destOrd="0" presId="urn:microsoft.com/office/officeart/2008/layout/VerticalCurvedList"/>
    <dgm:cxn modelId="{83807BAE-0A0F-474D-B2C1-30069D81A150}" srcId="{8CE1C52E-0558-4864-A70A-789B2FF6AF7D}" destId="{1C9F05C3-DF71-451C-B572-2AC5C3D5C80A}" srcOrd="2" destOrd="0" parTransId="{341F4411-CA28-4519-AA1C-FF9199ABA9AB}" sibTransId="{CCC7DFCF-F175-4A7C-BDD0-960688D7952F}"/>
    <dgm:cxn modelId="{AC26BF36-D675-4B30-878A-096EE4F3FC19}" srcId="{8CE1C52E-0558-4864-A70A-789B2FF6AF7D}" destId="{9A7258E3-5200-4990-ADEC-745DB817E704}" srcOrd="3" destOrd="0" parTransId="{3D09244C-2D2F-4B77-81C1-D312C3051562}" sibTransId="{E4BA2B5F-09A8-4BB1-A075-9A1CE7BC5F28}"/>
    <dgm:cxn modelId="{1C7DF39B-6A8A-43D2-93BD-9D77F6865553}" type="presParOf" srcId="{51A38CB4-0156-404B-AF4C-F9104C323468}" destId="{7A878446-836E-46C6-93AC-97C42B42F51D}" srcOrd="0" destOrd="0" presId="urn:microsoft.com/office/officeart/2008/layout/VerticalCurvedList"/>
    <dgm:cxn modelId="{EB5DF4E4-2B27-415F-B23B-5E3083E525AA}" type="presParOf" srcId="{7A878446-836E-46C6-93AC-97C42B42F51D}" destId="{953FFD13-6F66-4EBC-AF3B-870BEF78CE77}" srcOrd="0" destOrd="0" presId="urn:microsoft.com/office/officeart/2008/layout/VerticalCurvedList"/>
    <dgm:cxn modelId="{978C14A0-A5F8-4C00-95AF-C4DB1A54DC23}" type="presParOf" srcId="{953FFD13-6F66-4EBC-AF3B-870BEF78CE77}" destId="{82A5FAD2-9D05-4EB4-BF18-B33655BB9ECD}" srcOrd="0" destOrd="0" presId="urn:microsoft.com/office/officeart/2008/layout/VerticalCurvedList"/>
    <dgm:cxn modelId="{664770F7-1269-41ED-8C19-A392CD800F7C}" type="presParOf" srcId="{953FFD13-6F66-4EBC-AF3B-870BEF78CE77}" destId="{569E18B4-D38D-49EE-AC33-CDC87FF283E6}" srcOrd="1" destOrd="0" presId="urn:microsoft.com/office/officeart/2008/layout/VerticalCurvedList"/>
    <dgm:cxn modelId="{40953B2E-300E-4AC2-8F78-547F702C908F}" type="presParOf" srcId="{953FFD13-6F66-4EBC-AF3B-870BEF78CE77}" destId="{75226D9A-4A02-4C27-81D7-D2C8A6969F49}" srcOrd="2" destOrd="0" presId="urn:microsoft.com/office/officeart/2008/layout/VerticalCurvedList"/>
    <dgm:cxn modelId="{A5D345C0-BC63-4F2F-B89E-2E5BC0A26871}" type="presParOf" srcId="{953FFD13-6F66-4EBC-AF3B-870BEF78CE77}" destId="{B3BE02B7-957A-4E04-99EB-6A7B71A4B016}" srcOrd="3" destOrd="0" presId="urn:microsoft.com/office/officeart/2008/layout/VerticalCurvedList"/>
    <dgm:cxn modelId="{A46096E9-02B3-41B7-B685-11ED62B51BB8}" type="presParOf" srcId="{7A878446-836E-46C6-93AC-97C42B42F51D}" destId="{C1BE9A3E-EEED-4B5C-B3F0-C0118B87CF7B}" srcOrd="1" destOrd="0" presId="urn:microsoft.com/office/officeart/2008/layout/VerticalCurvedList"/>
    <dgm:cxn modelId="{7041ED09-2664-4A45-A57F-81427E12D578}" type="presParOf" srcId="{7A878446-836E-46C6-93AC-97C42B42F51D}" destId="{439DCAF3-8E6E-401E-8762-29EB13F99047}" srcOrd="2" destOrd="0" presId="urn:microsoft.com/office/officeart/2008/layout/VerticalCurvedList"/>
    <dgm:cxn modelId="{D2401FB5-73F9-4A8D-B0EB-AEA9AFEC131C}" type="presParOf" srcId="{439DCAF3-8E6E-401E-8762-29EB13F99047}" destId="{0FA5099D-4281-4B6B-A90B-8370709519D3}" srcOrd="0" destOrd="0" presId="urn:microsoft.com/office/officeart/2008/layout/VerticalCurvedList"/>
    <dgm:cxn modelId="{4FA678B6-167C-4D94-8D70-1FE49CD54DD8}" type="presParOf" srcId="{7A878446-836E-46C6-93AC-97C42B42F51D}" destId="{4E846FA1-2D8C-4303-A33D-C9BD552FA6F6}" srcOrd="3" destOrd="0" presId="urn:microsoft.com/office/officeart/2008/layout/VerticalCurvedList"/>
    <dgm:cxn modelId="{328F5EBD-027A-4BD5-B75C-93846068F945}" type="presParOf" srcId="{7A878446-836E-46C6-93AC-97C42B42F51D}" destId="{E73DF7D3-C6CB-44B9-9735-2B9CA4AA72E8}" srcOrd="4" destOrd="0" presId="urn:microsoft.com/office/officeart/2008/layout/VerticalCurvedList"/>
    <dgm:cxn modelId="{1D257377-8E47-4550-832C-93119F99D268}" type="presParOf" srcId="{E73DF7D3-C6CB-44B9-9735-2B9CA4AA72E8}" destId="{1E82D865-67D1-4A72-BE74-72D52FD2E563}" srcOrd="0" destOrd="0" presId="urn:microsoft.com/office/officeart/2008/layout/VerticalCurvedList"/>
    <dgm:cxn modelId="{4CC34FBB-25E1-43B0-BDD5-660D3136CB74}" type="presParOf" srcId="{7A878446-836E-46C6-93AC-97C42B42F51D}" destId="{F45AB4C3-78C8-4E57-BDC2-9E03474A0275}" srcOrd="5" destOrd="0" presId="urn:microsoft.com/office/officeart/2008/layout/VerticalCurvedList"/>
    <dgm:cxn modelId="{83981D61-DB4F-456A-960C-015A8EB06CC2}" type="presParOf" srcId="{7A878446-836E-46C6-93AC-97C42B42F51D}" destId="{A4C17A5D-AC07-41BF-BFE5-921C96A08D5D}" srcOrd="6" destOrd="0" presId="urn:microsoft.com/office/officeart/2008/layout/VerticalCurvedList"/>
    <dgm:cxn modelId="{8DFC5518-3382-4A74-AB37-E4096F27F38C}" type="presParOf" srcId="{A4C17A5D-AC07-41BF-BFE5-921C96A08D5D}" destId="{51F38FD6-8E77-4BC5-B7A6-9A22A6AFA049}" srcOrd="0" destOrd="0" presId="urn:microsoft.com/office/officeart/2008/layout/VerticalCurvedList"/>
    <dgm:cxn modelId="{08066AF0-B849-4B43-A1FE-4674A186A9F4}" type="presParOf" srcId="{7A878446-836E-46C6-93AC-97C42B42F51D}" destId="{711CC2D5-39F9-45A3-964F-415D1647C4CE}" srcOrd="7" destOrd="0" presId="urn:microsoft.com/office/officeart/2008/layout/VerticalCurvedList"/>
    <dgm:cxn modelId="{A32D8F8C-0426-49B8-9C19-D25685112943}" type="presParOf" srcId="{7A878446-836E-46C6-93AC-97C42B42F51D}" destId="{F96A4112-0ED3-4F25-A2E2-522940EB64F5}" srcOrd="8" destOrd="0" presId="urn:microsoft.com/office/officeart/2008/layout/VerticalCurvedList"/>
    <dgm:cxn modelId="{CD8317A5-46DF-4212-9A24-11357FBB290F}" type="presParOf" srcId="{F96A4112-0ED3-4F25-A2E2-522940EB64F5}" destId="{046E3FCB-7EF2-4A9D-B0D8-FFBECE5E18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E1C52E-0558-4864-A70A-789B2FF6AF7D}" type="doc">
      <dgm:prSet loTypeId="urn:microsoft.com/office/officeart/2005/8/layout/v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6D044A-7FDE-4DBE-99CC-DEDA0F53AA6F}">
      <dgm:prSet phldrT="[Text]"/>
      <dgm:spPr/>
      <dgm:t>
        <a:bodyPr/>
        <a:lstStyle/>
        <a:p>
          <a:r>
            <a:rPr lang="en-US" dirty="0"/>
            <a:t>Self-heating</a:t>
          </a:r>
        </a:p>
      </dgm:t>
    </dgm:pt>
    <dgm:pt modelId="{9C67963B-4C8A-496C-853C-8F104C5E3481}" type="parTrans" cxnId="{9D636D8C-12BD-4949-9C19-4EB943F093F3}">
      <dgm:prSet/>
      <dgm:spPr/>
      <dgm:t>
        <a:bodyPr/>
        <a:lstStyle/>
        <a:p>
          <a:endParaRPr lang="en-US"/>
        </a:p>
      </dgm:t>
    </dgm:pt>
    <dgm:pt modelId="{92DA92B0-F15F-48A9-AFAA-82A14B15A488}" type="sibTrans" cxnId="{9D636D8C-12BD-4949-9C19-4EB943F093F3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65FC7B3-6DAA-4DED-B24A-A9976FD8B2B1}">
      <dgm:prSet phldrT="[Text]"/>
      <dgm:spPr/>
      <dgm:t>
        <a:bodyPr/>
        <a:lstStyle/>
        <a:p>
          <a:r>
            <a:rPr lang="en-US" dirty="0"/>
            <a:t>Heat cannot dissipate as quickly as it is being generated</a:t>
          </a:r>
        </a:p>
      </dgm:t>
    </dgm:pt>
    <dgm:pt modelId="{BF949DBC-EA2C-4673-A993-AB4883E8BBF5}" type="parTrans" cxnId="{9F62ACE9-9604-459C-BD1C-DD8D82158BD8}">
      <dgm:prSet/>
      <dgm:spPr/>
      <dgm:t>
        <a:bodyPr/>
        <a:lstStyle/>
        <a:p>
          <a:endParaRPr lang="en-US"/>
        </a:p>
      </dgm:t>
    </dgm:pt>
    <dgm:pt modelId="{AED85343-9A86-4795-9C62-77E63BFEA9F9}" type="sibTrans" cxnId="{9F62ACE9-9604-459C-BD1C-DD8D82158BD8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ABD10A97-3855-4B19-8ECE-DF6F41EB6021}">
      <dgm:prSet phldrT="[Text]"/>
      <dgm:spPr/>
      <dgm:t>
        <a:bodyPr/>
        <a:lstStyle/>
        <a:p>
          <a:r>
            <a:rPr lang="en-US" b="0" dirty="0"/>
            <a:t>Heat production is great enough to raise the temperature of the material</a:t>
          </a:r>
        </a:p>
      </dgm:t>
    </dgm:pt>
    <dgm:pt modelId="{63789888-0F43-4A90-A3E7-2DB732856810}" type="parTrans" cxnId="{C326FA72-6E0F-4E6D-93D3-10D50B4585FB}">
      <dgm:prSet/>
      <dgm:spPr/>
      <dgm:t>
        <a:bodyPr/>
        <a:lstStyle/>
        <a:p>
          <a:endParaRPr lang="en-US"/>
        </a:p>
      </dgm:t>
    </dgm:pt>
    <dgm:pt modelId="{812924D2-19F5-4948-9581-14379D1CCB6F}" type="sibTrans" cxnId="{C326FA72-6E0F-4E6D-93D3-10D50B4585FB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08E0950F-ACF1-4311-B8E1-8922FB8BE35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Air supply in and around the material is adequate to support combustion</a:t>
          </a:r>
          <a:endParaRPr lang="en-US" b="0" dirty="0"/>
        </a:p>
      </dgm:t>
    </dgm:pt>
    <dgm:pt modelId="{51092C9A-9825-4A75-A805-16844444802C}" type="parTrans" cxnId="{E9CC1AF3-9CC9-46B4-A43F-5B40BC00F580}">
      <dgm:prSet/>
      <dgm:spPr/>
      <dgm:t>
        <a:bodyPr/>
        <a:lstStyle/>
        <a:p>
          <a:endParaRPr lang="en-US"/>
        </a:p>
      </dgm:t>
    </dgm:pt>
    <dgm:pt modelId="{6540ADAD-D649-42C3-89FF-E8D7664D4708}" type="sibTrans" cxnId="{E9CC1AF3-9CC9-46B4-A43F-5B40BC00F580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2084601-9002-4A7A-B913-1A2C0995571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dirty="0"/>
            <a:t>Autoignition temperature = Spontaneous ignition</a:t>
          </a:r>
        </a:p>
      </dgm:t>
    </dgm:pt>
    <dgm:pt modelId="{EC25E36C-3069-49D3-9633-CACEDD273C1B}" type="parTrans" cxnId="{054D14BC-B838-4018-AB27-E7C1C3E34F21}">
      <dgm:prSet/>
      <dgm:spPr/>
      <dgm:t>
        <a:bodyPr/>
        <a:lstStyle/>
        <a:p>
          <a:endParaRPr lang="en-US"/>
        </a:p>
      </dgm:t>
    </dgm:pt>
    <dgm:pt modelId="{A37A93F2-D5F9-4B9E-8581-3CD41DF29079}" type="sibTrans" cxnId="{054D14BC-B838-4018-AB27-E7C1C3E34F21}">
      <dgm:prSet/>
      <dgm:spPr/>
      <dgm:t>
        <a:bodyPr/>
        <a:lstStyle/>
        <a:p>
          <a:endParaRPr lang="en-US"/>
        </a:p>
      </dgm:t>
    </dgm:pt>
    <dgm:pt modelId="{A54A8E46-F210-42BC-97F7-8045A3E900E2}" type="pres">
      <dgm:prSet presAssocID="{8CE1C52E-0558-4864-A70A-789B2FF6AF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1A6CF-6100-4C21-9228-E53A8F99CA50}" type="pres">
      <dgm:prSet presAssocID="{8CE1C52E-0558-4864-A70A-789B2FF6AF7D}" presName="dummyMaxCanvas" presStyleCnt="0">
        <dgm:presLayoutVars/>
      </dgm:prSet>
      <dgm:spPr/>
    </dgm:pt>
    <dgm:pt modelId="{529DC1E0-B0D1-4B80-9E21-7A788CB8745E}" type="pres">
      <dgm:prSet presAssocID="{8CE1C52E-0558-4864-A70A-789B2FF6AF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9A0F5-6C95-4B80-80E2-1E29A79FC04A}" type="pres">
      <dgm:prSet presAssocID="{8CE1C52E-0558-4864-A70A-789B2FF6AF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CF8B2-ED91-4301-85B7-EA8ACFC598B6}" type="pres">
      <dgm:prSet presAssocID="{8CE1C52E-0558-4864-A70A-789B2FF6AF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F4C1-33B1-4B1E-8642-654473663F7C}" type="pres">
      <dgm:prSet presAssocID="{8CE1C52E-0558-4864-A70A-789B2FF6AF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60899-2F5A-46CE-97D9-D5FBB6645C89}" type="pres">
      <dgm:prSet presAssocID="{8CE1C52E-0558-4864-A70A-789B2FF6AF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6B7C2-9767-4FEE-88F6-40CE52370BC1}" type="pres">
      <dgm:prSet presAssocID="{8CE1C52E-0558-4864-A70A-789B2FF6AF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B00E-ABB6-4190-B2DF-207EC333D503}" type="pres">
      <dgm:prSet presAssocID="{8CE1C52E-0558-4864-A70A-789B2FF6AF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9633-DBED-4F32-AE04-CD458BA66731}" type="pres">
      <dgm:prSet presAssocID="{8CE1C52E-0558-4864-A70A-789B2FF6AF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3AFD-BD35-4D91-9265-2888357352D7}" type="pres">
      <dgm:prSet presAssocID="{8CE1C52E-0558-4864-A70A-789B2FF6AF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6DC41-0D02-4614-817A-BCDCCD04FF98}" type="pres">
      <dgm:prSet presAssocID="{8CE1C52E-0558-4864-A70A-789B2FF6AF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49DB-4839-402C-BB2A-3B1C3FD4A57C}" type="pres">
      <dgm:prSet presAssocID="{8CE1C52E-0558-4864-A70A-789B2FF6AF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0E98C-4718-404E-BAF1-C61857106E8C}" type="pres">
      <dgm:prSet presAssocID="{8CE1C52E-0558-4864-A70A-789B2FF6AF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0A556-3BD2-4FCF-943A-C427AD7EFF1A}" type="pres">
      <dgm:prSet presAssocID="{8CE1C52E-0558-4864-A70A-789B2FF6AF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6974-4586-4330-94B2-219B5BACC962}" type="pres">
      <dgm:prSet presAssocID="{8CE1C52E-0558-4864-A70A-789B2FF6AF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C1AF3-9CC9-46B4-A43F-5B40BC00F580}" srcId="{8CE1C52E-0558-4864-A70A-789B2FF6AF7D}" destId="{08E0950F-ACF1-4311-B8E1-8922FB8BE353}" srcOrd="3" destOrd="0" parTransId="{51092C9A-9825-4A75-A805-16844444802C}" sibTransId="{6540ADAD-D649-42C3-89FF-E8D7664D4708}"/>
    <dgm:cxn modelId="{18289475-DC45-4D39-8209-9A08F7B89F94}" type="presOf" srcId="{8CE1C52E-0558-4864-A70A-789B2FF6AF7D}" destId="{A54A8E46-F210-42BC-97F7-8045A3E900E2}" srcOrd="0" destOrd="0" presId="urn:microsoft.com/office/officeart/2005/8/layout/vProcess5"/>
    <dgm:cxn modelId="{2D3955DE-73B7-45B7-B79A-FE0B8709A26D}" type="presOf" srcId="{812924D2-19F5-4948-9581-14379D1CCB6F}" destId="{B79F9633-DBED-4F32-AE04-CD458BA66731}" srcOrd="0" destOrd="0" presId="urn:microsoft.com/office/officeart/2005/8/layout/vProcess5"/>
    <dgm:cxn modelId="{9D636D8C-12BD-4949-9C19-4EB943F093F3}" srcId="{8CE1C52E-0558-4864-A70A-789B2FF6AF7D}" destId="{D86D044A-7FDE-4DBE-99CC-DEDA0F53AA6F}" srcOrd="0" destOrd="0" parTransId="{9C67963B-4C8A-496C-853C-8F104C5E3481}" sibTransId="{92DA92B0-F15F-48A9-AFAA-82A14B15A488}"/>
    <dgm:cxn modelId="{C326FA72-6E0F-4E6D-93D3-10D50B4585FB}" srcId="{8CE1C52E-0558-4864-A70A-789B2FF6AF7D}" destId="{ABD10A97-3855-4B19-8ECE-DF6F41EB6021}" srcOrd="2" destOrd="0" parTransId="{63789888-0F43-4A90-A3E7-2DB732856810}" sibTransId="{812924D2-19F5-4948-9581-14379D1CCB6F}"/>
    <dgm:cxn modelId="{47574AFF-3A86-4E36-A816-4EDB8DA796B3}" type="presOf" srcId="{92084601-9002-4A7A-B913-1A2C09955714}" destId="{41F60899-2F5A-46CE-97D9-D5FBB6645C89}" srcOrd="0" destOrd="0" presId="urn:microsoft.com/office/officeart/2005/8/layout/vProcess5"/>
    <dgm:cxn modelId="{2E4ABAFB-24A2-4515-8BF0-878F8A1533E3}" type="presOf" srcId="{92DA92B0-F15F-48A9-AFAA-82A14B15A488}" destId="{6BD6B7C2-9767-4FEE-88F6-40CE52370BC1}" srcOrd="0" destOrd="0" presId="urn:microsoft.com/office/officeart/2005/8/layout/vProcess5"/>
    <dgm:cxn modelId="{ECC1CBD3-EA20-47FE-9426-98C9E15AA2AA}" type="presOf" srcId="{665FC7B3-6DAA-4DED-B24A-A9976FD8B2B1}" destId="{32D9A0F5-6C95-4B80-80E2-1E29A79FC04A}" srcOrd="0" destOrd="0" presId="urn:microsoft.com/office/officeart/2005/8/layout/vProcess5"/>
    <dgm:cxn modelId="{83A43052-CE32-44D6-8B63-5EA4F2DC94F1}" type="presOf" srcId="{665FC7B3-6DAA-4DED-B24A-A9976FD8B2B1}" destId="{A63249DB-4839-402C-BB2A-3B1C3FD4A57C}" srcOrd="1" destOrd="0" presId="urn:microsoft.com/office/officeart/2005/8/layout/vProcess5"/>
    <dgm:cxn modelId="{FB8E1AB8-A936-4D31-A723-98B69A50019E}" type="presOf" srcId="{08E0950F-ACF1-4311-B8E1-8922FB8BE353}" destId="{D77DF4C1-33B1-4B1E-8642-654473663F7C}" srcOrd="0" destOrd="0" presId="urn:microsoft.com/office/officeart/2005/8/layout/vProcess5"/>
    <dgm:cxn modelId="{7759B62A-3690-4166-8F1D-210CCB2008E7}" type="presOf" srcId="{D86D044A-7FDE-4DBE-99CC-DEDA0F53AA6F}" destId="{529DC1E0-B0D1-4B80-9E21-7A788CB8745E}" srcOrd="0" destOrd="0" presId="urn:microsoft.com/office/officeart/2005/8/layout/vProcess5"/>
    <dgm:cxn modelId="{5366C7A7-873A-4084-8ED1-0DA39CDB3BF7}" type="presOf" srcId="{92084601-9002-4A7A-B913-1A2C09955714}" destId="{019E6974-4586-4330-94B2-219B5BACC962}" srcOrd="1" destOrd="0" presId="urn:microsoft.com/office/officeart/2005/8/layout/vProcess5"/>
    <dgm:cxn modelId="{054D14BC-B838-4018-AB27-E7C1C3E34F21}" srcId="{8CE1C52E-0558-4864-A70A-789B2FF6AF7D}" destId="{92084601-9002-4A7A-B913-1A2C09955714}" srcOrd="4" destOrd="0" parTransId="{EC25E36C-3069-49D3-9633-CACEDD273C1B}" sibTransId="{A37A93F2-D5F9-4B9E-8581-3CD41DF29079}"/>
    <dgm:cxn modelId="{D0C725C7-A5CA-4E62-A0F8-696027FDD14A}" type="presOf" srcId="{ABD10A97-3855-4B19-8ECE-DF6F41EB6021}" destId="{55CCF8B2-ED91-4301-85B7-EA8ACFC598B6}" srcOrd="0" destOrd="0" presId="urn:microsoft.com/office/officeart/2005/8/layout/vProcess5"/>
    <dgm:cxn modelId="{F0DDC658-9AF5-4A7A-B071-F79D2B875F8C}" type="presOf" srcId="{AED85343-9A86-4795-9C62-77E63BFEA9F9}" destId="{3C70B00E-ABB6-4190-B2DF-207EC333D503}" srcOrd="0" destOrd="0" presId="urn:microsoft.com/office/officeart/2005/8/layout/vProcess5"/>
    <dgm:cxn modelId="{E58BF3A1-6AEC-42DB-9284-6DFD8F74E239}" type="presOf" srcId="{08E0950F-ACF1-4311-B8E1-8922FB8BE353}" destId="{49F0A556-3BD2-4FCF-943A-C427AD7EFF1A}" srcOrd="1" destOrd="0" presId="urn:microsoft.com/office/officeart/2005/8/layout/vProcess5"/>
    <dgm:cxn modelId="{EAFC8B3B-B238-4581-ADA4-1653DCCECDE9}" type="presOf" srcId="{ABD10A97-3855-4B19-8ECE-DF6F41EB6021}" destId="{AFA0E98C-4718-404E-BAF1-C61857106E8C}" srcOrd="1" destOrd="0" presId="urn:microsoft.com/office/officeart/2005/8/layout/vProcess5"/>
    <dgm:cxn modelId="{81092041-BFBE-4DFD-9612-E15AB494ED69}" type="presOf" srcId="{6540ADAD-D649-42C3-89FF-E8D7664D4708}" destId="{05183AFD-BD35-4D91-9265-2888357352D7}" srcOrd="0" destOrd="0" presId="urn:microsoft.com/office/officeart/2005/8/layout/vProcess5"/>
    <dgm:cxn modelId="{F769E723-BADF-4489-B6FC-C33B23F05857}" type="presOf" srcId="{D86D044A-7FDE-4DBE-99CC-DEDA0F53AA6F}" destId="{1036DC41-0D02-4614-817A-BCDCCD04FF98}" srcOrd="1" destOrd="0" presId="urn:microsoft.com/office/officeart/2005/8/layout/vProcess5"/>
    <dgm:cxn modelId="{9F62ACE9-9604-459C-BD1C-DD8D82158BD8}" srcId="{8CE1C52E-0558-4864-A70A-789B2FF6AF7D}" destId="{665FC7B3-6DAA-4DED-B24A-A9976FD8B2B1}" srcOrd="1" destOrd="0" parTransId="{BF949DBC-EA2C-4673-A993-AB4883E8BBF5}" sibTransId="{AED85343-9A86-4795-9C62-77E63BFEA9F9}"/>
    <dgm:cxn modelId="{D09AE4BE-1038-44A0-A8A9-D08FE939BB5C}" type="presParOf" srcId="{A54A8E46-F210-42BC-97F7-8045A3E900E2}" destId="{BBA1A6CF-6100-4C21-9228-E53A8F99CA50}" srcOrd="0" destOrd="0" presId="urn:microsoft.com/office/officeart/2005/8/layout/vProcess5"/>
    <dgm:cxn modelId="{297D127D-6E5C-432D-9BC1-8732A1DF585F}" type="presParOf" srcId="{A54A8E46-F210-42BC-97F7-8045A3E900E2}" destId="{529DC1E0-B0D1-4B80-9E21-7A788CB8745E}" srcOrd="1" destOrd="0" presId="urn:microsoft.com/office/officeart/2005/8/layout/vProcess5"/>
    <dgm:cxn modelId="{2F6A0425-67F3-4006-A1C1-A38B7F50E03D}" type="presParOf" srcId="{A54A8E46-F210-42BC-97F7-8045A3E900E2}" destId="{32D9A0F5-6C95-4B80-80E2-1E29A79FC04A}" srcOrd="2" destOrd="0" presId="urn:microsoft.com/office/officeart/2005/8/layout/vProcess5"/>
    <dgm:cxn modelId="{2F549CB2-CE64-4730-AF72-B980B02347BB}" type="presParOf" srcId="{A54A8E46-F210-42BC-97F7-8045A3E900E2}" destId="{55CCF8B2-ED91-4301-85B7-EA8ACFC598B6}" srcOrd="3" destOrd="0" presId="urn:microsoft.com/office/officeart/2005/8/layout/vProcess5"/>
    <dgm:cxn modelId="{7BDFA89E-9910-402F-9B83-DE44229DC297}" type="presParOf" srcId="{A54A8E46-F210-42BC-97F7-8045A3E900E2}" destId="{D77DF4C1-33B1-4B1E-8642-654473663F7C}" srcOrd="4" destOrd="0" presId="urn:microsoft.com/office/officeart/2005/8/layout/vProcess5"/>
    <dgm:cxn modelId="{3C1E250D-826B-4845-BFBC-2441CA07ED6B}" type="presParOf" srcId="{A54A8E46-F210-42BC-97F7-8045A3E900E2}" destId="{41F60899-2F5A-46CE-97D9-D5FBB6645C89}" srcOrd="5" destOrd="0" presId="urn:microsoft.com/office/officeart/2005/8/layout/vProcess5"/>
    <dgm:cxn modelId="{845F930D-C07D-4B1F-8E6C-6BCFDDC71279}" type="presParOf" srcId="{A54A8E46-F210-42BC-97F7-8045A3E900E2}" destId="{6BD6B7C2-9767-4FEE-88F6-40CE52370BC1}" srcOrd="6" destOrd="0" presId="urn:microsoft.com/office/officeart/2005/8/layout/vProcess5"/>
    <dgm:cxn modelId="{0C58CEF2-E67F-4D25-A9C0-98835F7486C0}" type="presParOf" srcId="{A54A8E46-F210-42BC-97F7-8045A3E900E2}" destId="{3C70B00E-ABB6-4190-B2DF-207EC333D503}" srcOrd="7" destOrd="0" presId="urn:microsoft.com/office/officeart/2005/8/layout/vProcess5"/>
    <dgm:cxn modelId="{3ABB2BCA-3841-4321-8D60-3300DF3C4652}" type="presParOf" srcId="{A54A8E46-F210-42BC-97F7-8045A3E900E2}" destId="{B79F9633-DBED-4F32-AE04-CD458BA66731}" srcOrd="8" destOrd="0" presId="urn:microsoft.com/office/officeart/2005/8/layout/vProcess5"/>
    <dgm:cxn modelId="{9ED93A4C-6380-4A46-BC7A-187D24D9EBEF}" type="presParOf" srcId="{A54A8E46-F210-42BC-97F7-8045A3E900E2}" destId="{05183AFD-BD35-4D91-9265-2888357352D7}" srcOrd="9" destOrd="0" presId="urn:microsoft.com/office/officeart/2005/8/layout/vProcess5"/>
    <dgm:cxn modelId="{BCD3CC8F-FCB4-489D-AAA8-E7833A6FC0F6}" type="presParOf" srcId="{A54A8E46-F210-42BC-97F7-8045A3E900E2}" destId="{1036DC41-0D02-4614-817A-BCDCCD04FF98}" srcOrd="10" destOrd="0" presId="urn:microsoft.com/office/officeart/2005/8/layout/vProcess5"/>
    <dgm:cxn modelId="{F2D939AE-1EE3-4503-9AF4-77BEDAEA7A18}" type="presParOf" srcId="{A54A8E46-F210-42BC-97F7-8045A3E900E2}" destId="{A63249DB-4839-402C-BB2A-3B1C3FD4A57C}" srcOrd="11" destOrd="0" presId="urn:microsoft.com/office/officeart/2005/8/layout/vProcess5"/>
    <dgm:cxn modelId="{7A6747CD-F5C0-4230-A8BC-D56524A5BB73}" type="presParOf" srcId="{A54A8E46-F210-42BC-97F7-8045A3E900E2}" destId="{AFA0E98C-4718-404E-BAF1-C61857106E8C}" srcOrd="12" destOrd="0" presId="urn:microsoft.com/office/officeart/2005/8/layout/vProcess5"/>
    <dgm:cxn modelId="{DEB6EE3E-7C40-492C-A593-67CB4351C23A}" type="presParOf" srcId="{A54A8E46-F210-42BC-97F7-8045A3E900E2}" destId="{49F0A556-3BD2-4FCF-943A-C427AD7EFF1A}" srcOrd="13" destOrd="0" presId="urn:microsoft.com/office/officeart/2005/8/layout/vProcess5"/>
    <dgm:cxn modelId="{A4C68657-657F-480B-96BA-4DB39BF12FE3}" type="presParOf" srcId="{A54A8E46-F210-42BC-97F7-8045A3E900E2}" destId="{019E6974-4586-4330-94B2-219B5BACC9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1E2A67A-B544-4333-BD84-C49CAFC59E71}">
      <dgm:prSet phldrT="[Text]"/>
      <dgm:spPr/>
      <dgm:t>
        <a:bodyPr/>
        <a:lstStyle/>
        <a:p>
          <a:r>
            <a:rPr lang="en-US" dirty="0"/>
            <a:t>Rate of most chemical reactions increases as temperatures of reacting materials increase</a:t>
          </a:r>
        </a:p>
      </dgm:t>
    </dgm:pt>
    <dgm:pt modelId="{152C6986-D8A0-4234-9E96-9700CB298CF5}" type="parTrans" cxnId="{5C44D64F-2ED8-482D-83B4-1378209495E6}">
      <dgm:prSet/>
      <dgm:spPr/>
      <dgm:t>
        <a:bodyPr/>
        <a:lstStyle/>
        <a:p>
          <a:endParaRPr lang="en-US"/>
        </a:p>
      </dgm:t>
    </dgm:pt>
    <dgm:pt modelId="{32ADE55D-0465-4618-84FD-8B56736A4C40}" type="sibTrans" cxnId="{5C44D64F-2ED8-482D-83B4-1378209495E6}">
      <dgm:prSet/>
      <dgm:spPr/>
      <dgm:t>
        <a:bodyPr/>
        <a:lstStyle/>
        <a:p>
          <a:endParaRPr lang="en-US"/>
        </a:p>
      </dgm:t>
    </dgm:pt>
    <dgm:pt modelId="{61337162-1E72-46D0-A87E-A9067337545F}">
      <dgm:prSet phldrT="[Text]"/>
      <dgm:spPr/>
      <dgm:t>
        <a:bodyPr/>
        <a:lstStyle/>
        <a:p>
          <a:r>
            <a:rPr lang="en-US" dirty="0"/>
            <a:t>More heat generated and absorbed by the fuel = faster reaction causing the heat generation</a:t>
          </a:r>
        </a:p>
      </dgm:t>
    </dgm:pt>
    <dgm:pt modelId="{7B12A05A-0623-4A2F-B5E6-7FE6308C43DA}" type="parTrans" cxnId="{58EE5223-6433-4C9C-B6DA-AED47CC8975D}">
      <dgm:prSet/>
      <dgm:spPr/>
      <dgm:t>
        <a:bodyPr/>
        <a:lstStyle/>
        <a:p>
          <a:endParaRPr lang="en-US"/>
        </a:p>
      </dgm:t>
    </dgm:pt>
    <dgm:pt modelId="{265F266B-3AB0-4D58-853C-0ABA0954B260}" type="sibTrans" cxnId="{58EE5223-6433-4C9C-B6DA-AED47CC8975D}">
      <dgm:prSet/>
      <dgm:spPr/>
      <dgm:t>
        <a:bodyPr/>
        <a:lstStyle/>
        <a:p>
          <a:endParaRPr lang="en-US"/>
        </a:p>
      </dgm:t>
    </dgm:pt>
    <dgm:pt modelId="{6BB4CF86-3743-453A-8C68-75DF5B020F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When heat generated by a self-heating reaction exceeds the heat being lost, material may ignite spontaneously</a:t>
          </a:r>
        </a:p>
      </dgm:t>
    </dgm:pt>
    <dgm:pt modelId="{2E7CB7C6-E1EB-47E4-9842-CE10DDAC35F2}" type="parTrans" cxnId="{AD70213D-3E25-4DB2-B240-274497F9805E}">
      <dgm:prSet/>
      <dgm:spPr/>
      <dgm:t>
        <a:bodyPr/>
        <a:lstStyle/>
        <a:p>
          <a:endParaRPr lang="en-US"/>
        </a:p>
      </dgm:t>
    </dgm:pt>
    <dgm:pt modelId="{F2C621FF-975C-4B99-A7F4-6FFA17AC6944}" type="sibTrans" cxnId="{AD70213D-3E25-4DB2-B240-274497F9805E}">
      <dgm:prSet/>
      <dgm:spPr/>
      <dgm:t>
        <a:bodyPr/>
        <a:lstStyle/>
        <a:p>
          <a:endParaRPr lang="en-US"/>
        </a:p>
      </dgm:t>
    </dgm:pt>
    <dgm:pt modelId="{788463E6-35D3-46B7-A4A7-17604C3DEF75}" type="pres">
      <dgm:prSet presAssocID="{6D5DBB41-3474-4D4C-9263-F83DD2A630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D359F-9185-4B0A-B902-F7FC2EC65394}" type="pres">
      <dgm:prSet presAssocID="{C1E2A67A-B544-4333-BD84-C49CAFC59E71}" presName="node" presStyleLbl="node1" presStyleIdx="0" presStyleCnt="3" custScaleX="10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69BB3-E2CA-4A40-B0F1-D0F2A1771ED3}" type="pres">
      <dgm:prSet presAssocID="{32ADE55D-0465-4618-84FD-8B56736A4C40}" presName="sibTrans" presStyleCnt="0"/>
      <dgm:spPr/>
    </dgm:pt>
    <dgm:pt modelId="{CF383D60-FADF-41CA-8B19-DFE26B522615}" type="pres">
      <dgm:prSet presAssocID="{61337162-1E72-46D0-A87E-A9067337545F}" presName="node" presStyleLbl="node1" presStyleIdx="1" presStyleCnt="3" custScaleX="10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63261-CCA0-4152-9EAC-5D2E12902057}" type="pres">
      <dgm:prSet presAssocID="{265F266B-3AB0-4D58-853C-0ABA0954B260}" presName="sibTrans" presStyleCnt="0"/>
      <dgm:spPr/>
    </dgm:pt>
    <dgm:pt modelId="{91BF738C-F679-4CF2-A666-006777D41CC9}" type="pres">
      <dgm:prSet presAssocID="{6BB4CF86-3743-453A-8C68-75DF5B020F1E}" presName="node" presStyleLbl="node1" presStyleIdx="2" presStyleCnt="3" custScaleX="10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4D64F-2ED8-482D-83B4-1378209495E6}" srcId="{6D5DBB41-3474-4D4C-9263-F83DD2A630F1}" destId="{C1E2A67A-B544-4333-BD84-C49CAFC59E71}" srcOrd="0" destOrd="0" parTransId="{152C6986-D8A0-4234-9E96-9700CB298CF5}" sibTransId="{32ADE55D-0465-4618-84FD-8B56736A4C40}"/>
    <dgm:cxn modelId="{AD70213D-3E25-4DB2-B240-274497F9805E}" srcId="{6D5DBB41-3474-4D4C-9263-F83DD2A630F1}" destId="{6BB4CF86-3743-453A-8C68-75DF5B020F1E}" srcOrd="2" destOrd="0" parTransId="{2E7CB7C6-E1EB-47E4-9842-CE10DDAC35F2}" sibTransId="{F2C621FF-975C-4B99-A7F4-6FFA17AC6944}"/>
    <dgm:cxn modelId="{58EE5223-6433-4C9C-B6DA-AED47CC8975D}" srcId="{6D5DBB41-3474-4D4C-9263-F83DD2A630F1}" destId="{61337162-1E72-46D0-A87E-A9067337545F}" srcOrd="1" destOrd="0" parTransId="{7B12A05A-0623-4A2F-B5E6-7FE6308C43DA}" sibTransId="{265F266B-3AB0-4D58-853C-0ABA0954B260}"/>
    <dgm:cxn modelId="{747A2EE5-D30A-4707-BEFB-A03DD85AB4B2}" type="presOf" srcId="{6BB4CF86-3743-453A-8C68-75DF5B020F1E}" destId="{91BF738C-F679-4CF2-A666-006777D41CC9}" srcOrd="0" destOrd="0" presId="urn:microsoft.com/office/officeart/2005/8/layout/default"/>
    <dgm:cxn modelId="{183945C7-D5F7-4EF3-AAFF-F2A270734B83}" type="presOf" srcId="{6D5DBB41-3474-4D4C-9263-F83DD2A630F1}" destId="{788463E6-35D3-46B7-A4A7-17604C3DEF75}" srcOrd="0" destOrd="0" presId="urn:microsoft.com/office/officeart/2005/8/layout/default"/>
    <dgm:cxn modelId="{7D1AFC20-80F7-4414-B056-3FEA4C686C48}" type="presOf" srcId="{C1E2A67A-B544-4333-BD84-C49CAFC59E71}" destId="{66BD359F-9185-4B0A-B902-F7FC2EC65394}" srcOrd="0" destOrd="0" presId="urn:microsoft.com/office/officeart/2005/8/layout/default"/>
    <dgm:cxn modelId="{9394D66B-AD26-4950-9BEA-A0CE8A20551C}" type="presOf" srcId="{61337162-1E72-46D0-A87E-A9067337545F}" destId="{CF383D60-FADF-41CA-8B19-DFE26B522615}" srcOrd="0" destOrd="0" presId="urn:microsoft.com/office/officeart/2005/8/layout/default"/>
    <dgm:cxn modelId="{7B04AA12-10F5-49FF-B279-7BE9ABA5AC7B}" type="presParOf" srcId="{788463E6-35D3-46B7-A4A7-17604C3DEF75}" destId="{66BD359F-9185-4B0A-B902-F7FC2EC65394}" srcOrd="0" destOrd="0" presId="urn:microsoft.com/office/officeart/2005/8/layout/default"/>
    <dgm:cxn modelId="{99E5028E-FA63-4B54-ACE8-31B648B7EA79}" type="presParOf" srcId="{788463E6-35D3-46B7-A4A7-17604C3DEF75}" destId="{91469BB3-E2CA-4A40-B0F1-D0F2A1771ED3}" srcOrd="1" destOrd="0" presId="urn:microsoft.com/office/officeart/2005/8/layout/default"/>
    <dgm:cxn modelId="{205C680C-5B76-4002-9CDF-0922DBE65287}" type="presParOf" srcId="{788463E6-35D3-46B7-A4A7-17604C3DEF75}" destId="{CF383D60-FADF-41CA-8B19-DFE26B522615}" srcOrd="2" destOrd="0" presId="urn:microsoft.com/office/officeart/2005/8/layout/default"/>
    <dgm:cxn modelId="{C2002235-F99E-452E-A507-15AD3D023AE0}" type="presParOf" srcId="{788463E6-35D3-46B7-A4A7-17604C3DEF75}" destId="{68063261-CCA0-4152-9EAC-5D2E12902057}" srcOrd="3" destOrd="0" presId="urn:microsoft.com/office/officeart/2005/8/layout/default"/>
    <dgm:cxn modelId="{B27FCA01-D62C-4329-967B-0360D0424B53}" type="presParOf" srcId="{788463E6-35D3-46B7-A4A7-17604C3DEF75}" destId="{91BF738C-F679-4CF2-A666-006777D41CC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v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1E2A67A-B544-4333-BD84-C49CAFC59E71}">
      <dgm:prSet phldrT="[Text]"/>
      <dgm:spPr/>
      <dgm:t>
        <a:bodyPr/>
        <a:lstStyle/>
        <a:p>
          <a:r>
            <a:rPr lang="en-US" dirty="0"/>
            <a:t>Resistance heating</a:t>
          </a:r>
        </a:p>
      </dgm:t>
    </dgm:pt>
    <dgm:pt modelId="{152C6986-D8A0-4234-9E96-9700CB298CF5}" type="parTrans" cxnId="{5C44D64F-2ED8-482D-83B4-1378209495E6}">
      <dgm:prSet/>
      <dgm:spPr/>
      <dgm:t>
        <a:bodyPr/>
        <a:lstStyle/>
        <a:p>
          <a:endParaRPr lang="en-US"/>
        </a:p>
      </dgm:t>
    </dgm:pt>
    <dgm:pt modelId="{32ADE55D-0465-4618-84FD-8B56736A4C40}" type="sibTrans" cxnId="{5C44D64F-2ED8-482D-83B4-1378209495E6}">
      <dgm:prSet/>
      <dgm:spPr/>
      <dgm:t>
        <a:bodyPr/>
        <a:lstStyle/>
        <a:p>
          <a:endParaRPr lang="en-US"/>
        </a:p>
      </dgm:t>
    </dgm:pt>
    <dgm:pt modelId="{06637F81-9CC8-4084-823E-BE811B08D7FF}">
      <dgm:prSet phldrT="[Text]" custT="1"/>
      <dgm:spPr/>
      <dgm:t>
        <a:bodyPr/>
        <a:lstStyle/>
        <a:p>
          <a:r>
            <a:rPr lang="en-US" sz="2000" dirty="0"/>
            <a:t>Occurs when electric current flows through a </a:t>
          </a:r>
          <a:r>
            <a:rPr lang="en-US" sz="2000" b="0" dirty="0"/>
            <a:t>conductor</a:t>
          </a:r>
        </a:p>
      </dgm:t>
    </dgm:pt>
    <dgm:pt modelId="{CC8A937C-DA83-4631-BCDC-7BB1BABA4097}" type="parTrans" cxnId="{1421BC24-745B-4E2F-B8C7-9486B36B3436}">
      <dgm:prSet/>
      <dgm:spPr/>
      <dgm:t>
        <a:bodyPr/>
        <a:lstStyle/>
        <a:p>
          <a:endParaRPr lang="en-US"/>
        </a:p>
      </dgm:t>
    </dgm:pt>
    <dgm:pt modelId="{7BE43E8D-535D-4E36-A063-64AF6AC2BD93}" type="sibTrans" cxnId="{1421BC24-745B-4E2F-B8C7-9486B36B3436}">
      <dgm:prSet/>
      <dgm:spPr/>
      <dgm:t>
        <a:bodyPr/>
        <a:lstStyle/>
        <a:p>
          <a:endParaRPr lang="en-US"/>
        </a:p>
      </dgm:t>
    </dgm:pt>
    <dgm:pt modelId="{550CB381-A6E9-444A-90E8-D333D06919F3}">
      <dgm:prSet phldrT="[Text]" custT="1"/>
      <dgm:spPr/>
      <dgm:t>
        <a:bodyPr/>
        <a:lstStyle/>
        <a:p>
          <a:r>
            <a:rPr lang="en-US" sz="2000" b="0" dirty="0"/>
            <a:t>Some electrical appliances are designed to make use of resistance heating</a:t>
          </a:r>
        </a:p>
      </dgm:t>
    </dgm:pt>
    <dgm:pt modelId="{3032E2B0-8AFD-424B-84D7-824F4B4F8A6F}" type="parTrans" cxnId="{3FD63C20-FA36-4557-9402-62FCC54E81FD}">
      <dgm:prSet/>
      <dgm:spPr/>
      <dgm:t>
        <a:bodyPr/>
        <a:lstStyle/>
        <a:p>
          <a:endParaRPr lang="en-US"/>
        </a:p>
      </dgm:t>
    </dgm:pt>
    <dgm:pt modelId="{904E5579-019F-4D60-AC17-5FEFF5C767F3}" type="sibTrans" cxnId="{3FD63C20-FA36-4557-9402-62FCC54E81FD}">
      <dgm:prSet/>
      <dgm:spPr/>
      <dgm:t>
        <a:bodyPr/>
        <a:lstStyle/>
        <a:p>
          <a:endParaRPr lang="en-US"/>
        </a:p>
      </dgm:t>
    </dgm:pt>
    <dgm:pt modelId="{821E9879-6B1B-4FF1-A164-8914921D527B}">
      <dgm:prSet phldrT="[Text]" custT="1"/>
      <dgm:spPr/>
      <dgm:t>
        <a:bodyPr/>
        <a:lstStyle/>
        <a:p>
          <a:r>
            <a:rPr lang="en-US" sz="2000" dirty="0"/>
            <a:t>Limited under normal operating conditions in some electrical equipment</a:t>
          </a:r>
        </a:p>
      </dgm:t>
    </dgm:pt>
    <dgm:pt modelId="{4FA2558F-0300-434A-B0BB-79C5C46FE955}" type="parTrans" cxnId="{EB95AC0B-E51E-420B-9B91-63D8BBAFEFFB}">
      <dgm:prSet/>
      <dgm:spPr/>
      <dgm:t>
        <a:bodyPr/>
        <a:lstStyle/>
        <a:p>
          <a:endParaRPr lang="en-US"/>
        </a:p>
      </dgm:t>
    </dgm:pt>
    <dgm:pt modelId="{7C0201FE-59B3-49DF-B0D7-7954CF12FCF9}" type="sibTrans" cxnId="{EB95AC0B-E51E-420B-9B91-63D8BBAFEFFB}">
      <dgm:prSet/>
      <dgm:spPr/>
      <dgm:t>
        <a:bodyPr/>
        <a:lstStyle/>
        <a:p>
          <a:endParaRPr lang="en-US"/>
        </a:p>
      </dgm:t>
    </dgm:pt>
    <dgm:pt modelId="{6906934C-A5A3-447E-85B7-B73CF6FB4729}" type="pres">
      <dgm:prSet presAssocID="{6D5DBB41-3474-4D4C-9263-F83DD2A630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757BAE-DAEB-4C32-8FC3-C43E7BF4786E}" type="pres">
      <dgm:prSet presAssocID="{C1E2A67A-B544-4333-BD84-C49CAFC59E71}" presName="linNode" presStyleCnt="0"/>
      <dgm:spPr/>
    </dgm:pt>
    <dgm:pt modelId="{BA2F0D6F-6DBB-4113-94FA-53B35C5DFB90}" type="pres">
      <dgm:prSet presAssocID="{C1E2A67A-B544-4333-BD84-C49CAFC59E7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8D2CC-097B-4C98-ACB8-20190C43AA2C}" type="pres">
      <dgm:prSet presAssocID="{C1E2A67A-B544-4333-BD84-C49CAFC59E71}" presName="childShp" presStyleLbl="bgAccFollowNode1" presStyleIdx="0" presStyleCnt="1" custScaleY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F38E3-FE0A-4D56-949C-A872B829D9A9}" type="presOf" srcId="{6D5DBB41-3474-4D4C-9263-F83DD2A630F1}" destId="{6906934C-A5A3-447E-85B7-B73CF6FB4729}" srcOrd="0" destOrd="0" presId="urn:microsoft.com/office/officeart/2005/8/layout/vList6"/>
    <dgm:cxn modelId="{CC352678-7858-4583-BFD2-F9AFEAE0854A}" type="presOf" srcId="{550CB381-A6E9-444A-90E8-D333D06919F3}" destId="{1B48D2CC-097B-4C98-ACB8-20190C43AA2C}" srcOrd="0" destOrd="1" presId="urn:microsoft.com/office/officeart/2005/8/layout/vList6"/>
    <dgm:cxn modelId="{5C44D64F-2ED8-482D-83B4-1378209495E6}" srcId="{6D5DBB41-3474-4D4C-9263-F83DD2A630F1}" destId="{C1E2A67A-B544-4333-BD84-C49CAFC59E71}" srcOrd="0" destOrd="0" parTransId="{152C6986-D8A0-4234-9E96-9700CB298CF5}" sibTransId="{32ADE55D-0465-4618-84FD-8B56736A4C40}"/>
    <dgm:cxn modelId="{3FD63C20-FA36-4557-9402-62FCC54E81FD}" srcId="{C1E2A67A-B544-4333-BD84-C49CAFC59E71}" destId="{550CB381-A6E9-444A-90E8-D333D06919F3}" srcOrd="1" destOrd="0" parTransId="{3032E2B0-8AFD-424B-84D7-824F4B4F8A6F}" sibTransId="{904E5579-019F-4D60-AC17-5FEFF5C767F3}"/>
    <dgm:cxn modelId="{EB95AC0B-E51E-420B-9B91-63D8BBAFEFFB}" srcId="{C1E2A67A-B544-4333-BD84-C49CAFC59E71}" destId="{821E9879-6B1B-4FF1-A164-8914921D527B}" srcOrd="2" destOrd="0" parTransId="{4FA2558F-0300-434A-B0BB-79C5C46FE955}" sibTransId="{7C0201FE-59B3-49DF-B0D7-7954CF12FCF9}"/>
    <dgm:cxn modelId="{8A78A1E8-9EFF-4930-9DBA-137D07895EAB}" type="presOf" srcId="{821E9879-6B1B-4FF1-A164-8914921D527B}" destId="{1B48D2CC-097B-4C98-ACB8-20190C43AA2C}" srcOrd="0" destOrd="2" presId="urn:microsoft.com/office/officeart/2005/8/layout/vList6"/>
    <dgm:cxn modelId="{1421BC24-745B-4E2F-B8C7-9486B36B3436}" srcId="{C1E2A67A-B544-4333-BD84-C49CAFC59E71}" destId="{06637F81-9CC8-4084-823E-BE811B08D7FF}" srcOrd="0" destOrd="0" parTransId="{CC8A937C-DA83-4631-BCDC-7BB1BABA4097}" sibTransId="{7BE43E8D-535D-4E36-A063-64AF6AC2BD93}"/>
    <dgm:cxn modelId="{7D6852B3-6743-4390-9F6A-0E81883016B4}" type="presOf" srcId="{06637F81-9CC8-4084-823E-BE811B08D7FF}" destId="{1B48D2CC-097B-4C98-ACB8-20190C43AA2C}" srcOrd="0" destOrd="0" presId="urn:microsoft.com/office/officeart/2005/8/layout/vList6"/>
    <dgm:cxn modelId="{D00C474B-5DCB-4C92-A245-D0CAAA3EBE77}" type="presOf" srcId="{C1E2A67A-B544-4333-BD84-C49CAFC59E71}" destId="{BA2F0D6F-6DBB-4113-94FA-53B35C5DFB90}" srcOrd="0" destOrd="0" presId="urn:microsoft.com/office/officeart/2005/8/layout/vList6"/>
    <dgm:cxn modelId="{3F3C39DB-C5BB-4841-8696-7D08FD39073B}" type="presParOf" srcId="{6906934C-A5A3-447E-85B7-B73CF6FB4729}" destId="{AF757BAE-DAEB-4C32-8FC3-C43E7BF4786E}" srcOrd="0" destOrd="0" presId="urn:microsoft.com/office/officeart/2005/8/layout/vList6"/>
    <dgm:cxn modelId="{6FEC28A0-3B8D-43FE-9AE8-ACCD6DD524E4}" type="presParOf" srcId="{AF757BAE-DAEB-4C32-8FC3-C43E7BF4786E}" destId="{BA2F0D6F-6DBB-4113-94FA-53B35C5DFB90}" srcOrd="0" destOrd="0" presId="urn:microsoft.com/office/officeart/2005/8/layout/vList6"/>
    <dgm:cxn modelId="{4F15C768-4AC6-4424-88E4-727AF6E9896D}" type="presParOf" srcId="{AF757BAE-DAEB-4C32-8FC3-C43E7BF4786E}" destId="{1B48D2CC-097B-4C98-ACB8-20190C43AA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v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E2C72F-ADDF-4492-A8C4-23C1D75FC045}">
      <dgm:prSet phldrT="[Text]"/>
      <dgm:spPr/>
      <dgm:t>
        <a:bodyPr/>
        <a:lstStyle/>
        <a:p>
          <a:r>
            <a:rPr lang="en-US" dirty="0"/>
            <a:t>Overcurrent or overload</a:t>
          </a:r>
        </a:p>
      </dgm:t>
    </dgm:pt>
    <dgm:pt modelId="{01CAFDB8-0A04-4D51-9D0A-2857DF887E47}" type="parTrans" cxnId="{2472ABC2-AC42-4465-9605-119372D59F00}">
      <dgm:prSet/>
      <dgm:spPr/>
      <dgm:t>
        <a:bodyPr/>
        <a:lstStyle/>
        <a:p>
          <a:endParaRPr lang="en-US"/>
        </a:p>
      </dgm:t>
    </dgm:pt>
    <dgm:pt modelId="{01CD93E4-B5C9-4BF5-808D-65E38F8926EB}" type="sibTrans" cxnId="{2472ABC2-AC42-4465-9605-119372D59F00}">
      <dgm:prSet/>
      <dgm:spPr/>
      <dgm:t>
        <a:bodyPr/>
        <a:lstStyle/>
        <a:p>
          <a:endParaRPr lang="en-US"/>
        </a:p>
      </dgm:t>
    </dgm:pt>
    <dgm:pt modelId="{E05FA36C-6223-45D2-BF0E-03BDA32B340A}">
      <dgm:prSet phldrT="[Text]" custT="1"/>
      <dgm:spPr/>
      <dgm:t>
        <a:bodyPr/>
        <a:lstStyle/>
        <a:p>
          <a:r>
            <a:rPr lang="en-US" sz="2400" dirty="0"/>
            <a:t>When current flowing through a conductor exceeds its design limits, it may overheat</a:t>
          </a:r>
        </a:p>
      </dgm:t>
    </dgm:pt>
    <dgm:pt modelId="{B3C898FC-3326-4FFB-93E7-53F62692096A}" type="parTrans" cxnId="{B4F0FB5F-25FD-4C88-99AA-93176185EBA0}">
      <dgm:prSet/>
      <dgm:spPr/>
      <dgm:t>
        <a:bodyPr/>
        <a:lstStyle/>
        <a:p>
          <a:endParaRPr lang="en-US"/>
        </a:p>
      </dgm:t>
    </dgm:pt>
    <dgm:pt modelId="{E163ABE2-0187-45C6-A92B-9879DB08A69D}" type="sibTrans" cxnId="{B4F0FB5F-25FD-4C88-99AA-93176185EBA0}">
      <dgm:prSet/>
      <dgm:spPr/>
      <dgm:t>
        <a:bodyPr/>
        <a:lstStyle/>
        <a:p>
          <a:endParaRPr lang="en-US"/>
        </a:p>
      </dgm:t>
    </dgm:pt>
    <dgm:pt modelId="{1EF7D2C2-49BA-4F57-B4B0-671049416BC1}">
      <dgm:prSet phldrT="[Text]" custT="1"/>
      <dgm:spPr/>
      <dgm:t>
        <a:bodyPr/>
        <a:lstStyle/>
        <a:p>
          <a:r>
            <a:rPr lang="en-US" sz="2400" dirty="0"/>
            <a:t>Can present an ignition hazard</a:t>
          </a:r>
        </a:p>
      </dgm:t>
    </dgm:pt>
    <dgm:pt modelId="{B3132B3E-41E7-4DD5-8274-85AD9519EBBB}" type="parTrans" cxnId="{89E05232-F8B0-4FE2-8362-9AD5F736FB5B}">
      <dgm:prSet/>
      <dgm:spPr/>
      <dgm:t>
        <a:bodyPr/>
        <a:lstStyle/>
        <a:p>
          <a:endParaRPr lang="en-US"/>
        </a:p>
      </dgm:t>
    </dgm:pt>
    <dgm:pt modelId="{328B53EF-AC99-4A90-8493-4606E43C14E4}" type="sibTrans" cxnId="{89E05232-F8B0-4FE2-8362-9AD5F736FB5B}">
      <dgm:prSet/>
      <dgm:spPr/>
      <dgm:t>
        <a:bodyPr/>
        <a:lstStyle/>
        <a:p>
          <a:endParaRPr lang="en-US"/>
        </a:p>
      </dgm:t>
    </dgm:pt>
    <dgm:pt modelId="{7CD21127-0A54-4148-BEB3-BB2B9AAEFB77}">
      <dgm:prSet phldrT="[Text]" custT="1"/>
      <dgm:spPr/>
      <dgm:t>
        <a:bodyPr/>
        <a:lstStyle/>
        <a:p>
          <a:r>
            <a:rPr lang="en-US" sz="2400" dirty="0"/>
            <a:t>Unintended resistance heating</a:t>
          </a:r>
        </a:p>
      </dgm:t>
    </dgm:pt>
    <dgm:pt modelId="{48E80866-7160-49A0-A618-0BA25239B670}" type="parTrans" cxnId="{17508396-CEFF-46B1-9076-35364B65CF77}">
      <dgm:prSet/>
      <dgm:spPr/>
      <dgm:t>
        <a:bodyPr/>
        <a:lstStyle/>
        <a:p>
          <a:endParaRPr lang="en-US"/>
        </a:p>
      </dgm:t>
    </dgm:pt>
    <dgm:pt modelId="{5C253D67-1267-4D1B-B1D7-8620EE303079}" type="sibTrans" cxnId="{17508396-CEFF-46B1-9076-35364B65CF77}">
      <dgm:prSet/>
      <dgm:spPr/>
      <dgm:t>
        <a:bodyPr/>
        <a:lstStyle/>
        <a:p>
          <a:endParaRPr lang="en-US"/>
        </a:p>
      </dgm:t>
    </dgm:pt>
    <dgm:pt modelId="{6906934C-A5A3-447E-85B7-B73CF6FB4729}" type="pres">
      <dgm:prSet presAssocID="{6D5DBB41-3474-4D4C-9263-F83DD2A630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E9AEE5-E1D8-4859-A041-2E255C109260}" type="pres">
      <dgm:prSet presAssocID="{24E2C72F-ADDF-4492-A8C4-23C1D75FC045}" presName="linNode" presStyleCnt="0"/>
      <dgm:spPr/>
    </dgm:pt>
    <dgm:pt modelId="{A4986C69-5631-461B-AFD9-A5139FF8004A}" type="pres">
      <dgm:prSet presAssocID="{24E2C72F-ADDF-4492-A8C4-23C1D75FC04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D1CA1-9DBB-4C39-8B3B-8D02A8CA9FF0}" type="pres">
      <dgm:prSet presAssocID="{24E2C72F-ADDF-4492-A8C4-23C1D75FC04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0FB5F-25FD-4C88-99AA-93176185EBA0}" srcId="{24E2C72F-ADDF-4492-A8C4-23C1D75FC045}" destId="{E05FA36C-6223-45D2-BF0E-03BDA32B340A}" srcOrd="0" destOrd="0" parTransId="{B3C898FC-3326-4FFB-93E7-53F62692096A}" sibTransId="{E163ABE2-0187-45C6-A92B-9879DB08A69D}"/>
    <dgm:cxn modelId="{89E05232-F8B0-4FE2-8362-9AD5F736FB5B}" srcId="{24E2C72F-ADDF-4492-A8C4-23C1D75FC045}" destId="{1EF7D2C2-49BA-4F57-B4B0-671049416BC1}" srcOrd="1" destOrd="0" parTransId="{B3132B3E-41E7-4DD5-8274-85AD9519EBBB}" sibTransId="{328B53EF-AC99-4A90-8493-4606E43C14E4}"/>
    <dgm:cxn modelId="{118AA79C-E97A-4FBF-881D-ED015CBACA17}" type="presOf" srcId="{7CD21127-0A54-4148-BEB3-BB2B9AAEFB77}" destId="{510D1CA1-9DBB-4C39-8B3B-8D02A8CA9FF0}" srcOrd="0" destOrd="2" presId="urn:microsoft.com/office/officeart/2005/8/layout/vList6"/>
    <dgm:cxn modelId="{2472ABC2-AC42-4465-9605-119372D59F00}" srcId="{6D5DBB41-3474-4D4C-9263-F83DD2A630F1}" destId="{24E2C72F-ADDF-4492-A8C4-23C1D75FC045}" srcOrd="0" destOrd="0" parTransId="{01CAFDB8-0A04-4D51-9D0A-2857DF887E47}" sibTransId="{01CD93E4-B5C9-4BF5-808D-65E38F8926EB}"/>
    <dgm:cxn modelId="{69C38807-D3C1-463F-97F6-5258E1CBC7E4}" type="presOf" srcId="{E05FA36C-6223-45D2-BF0E-03BDA32B340A}" destId="{510D1CA1-9DBB-4C39-8B3B-8D02A8CA9FF0}" srcOrd="0" destOrd="0" presId="urn:microsoft.com/office/officeart/2005/8/layout/vList6"/>
    <dgm:cxn modelId="{657FCD67-D0F1-410B-9873-ACE30E9DDC1C}" type="presOf" srcId="{1EF7D2C2-49BA-4F57-B4B0-671049416BC1}" destId="{510D1CA1-9DBB-4C39-8B3B-8D02A8CA9FF0}" srcOrd="0" destOrd="1" presId="urn:microsoft.com/office/officeart/2005/8/layout/vList6"/>
    <dgm:cxn modelId="{17508396-CEFF-46B1-9076-35364B65CF77}" srcId="{24E2C72F-ADDF-4492-A8C4-23C1D75FC045}" destId="{7CD21127-0A54-4148-BEB3-BB2B9AAEFB77}" srcOrd="2" destOrd="0" parTransId="{48E80866-7160-49A0-A618-0BA25239B670}" sibTransId="{5C253D67-1267-4D1B-B1D7-8620EE303079}"/>
    <dgm:cxn modelId="{3286EEF7-0C26-4A0D-A403-104892F6A2F3}" type="presOf" srcId="{24E2C72F-ADDF-4492-A8C4-23C1D75FC045}" destId="{A4986C69-5631-461B-AFD9-A5139FF8004A}" srcOrd="0" destOrd="0" presId="urn:microsoft.com/office/officeart/2005/8/layout/vList6"/>
    <dgm:cxn modelId="{634018D3-D98B-453E-A218-DCED3381C64D}" type="presOf" srcId="{6D5DBB41-3474-4D4C-9263-F83DD2A630F1}" destId="{6906934C-A5A3-447E-85B7-B73CF6FB4729}" srcOrd="0" destOrd="0" presId="urn:microsoft.com/office/officeart/2005/8/layout/vList6"/>
    <dgm:cxn modelId="{CE483AFE-5B8F-44B0-B9C5-1EB5460C3A05}" type="presParOf" srcId="{6906934C-A5A3-447E-85B7-B73CF6FB4729}" destId="{52E9AEE5-E1D8-4859-A041-2E255C109260}" srcOrd="0" destOrd="0" presId="urn:microsoft.com/office/officeart/2005/8/layout/vList6"/>
    <dgm:cxn modelId="{A79EB757-A9BA-4DC3-933A-367D5D152FFA}" type="presParOf" srcId="{52E9AEE5-E1D8-4859-A041-2E255C109260}" destId="{A4986C69-5631-461B-AFD9-A5139FF8004A}" srcOrd="0" destOrd="0" presId="urn:microsoft.com/office/officeart/2005/8/layout/vList6"/>
    <dgm:cxn modelId="{ADD73026-CA75-4A86-9FDA-C873CC8693F2}" type="presParOf" srcId="{52E9AEE5-E1D8-4859-A041-2E255C109260}" destId="{510D1CA1-9DBB-4C39-8B3B-8D02A8CA9F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v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E2C72F-ADDF-4492-A8C4-23C1D75FC045}">
      <dgm:prSet phldrT="[Text]" custT="1"/>
      <dgm:spPr/>
      <dgm:t>
        <a:bodyPr/>
        <a:lstStyle/>
        <a:p>
          <a:r>
            <a:rPr lang="en-US" sz="3800" dirty="0"/>
            <a:t>Arcing</a:t>
          </a:r>
        </a:p>
      </dgm:t>
    </dgm:pt>
    <dgm:pt modelId="{01CAFDB8-0A04-4D51-9D0A-2857DF887E47}" type="parTrans" cxnId="{2472ABC2-AC42-4465-9605-119372D59F00}">
      <dgm:prSet/>
      <dgm:spPr/>
      <dgm:t>
        <a:bodyPr/>
        <a:lstStyle/>
        <a:p>
          <a:endParaRPr lang="en-US"/>
        </a:p>
      </dgm:t>
    </dgm:pt>
    <dgm:pt modelId="{01CD93E4-B5C9-4BF5-808D-65E38F8926EB}" type="sibTrans" cxnId="{2472ABC2-AC42-4465-9605-119372D59F00}">
      <dgm:prSet/>
      <dgm:spPr/>
      <dgm:t>
        <a:bodyPr/>
        <a:lstStyle/>
        <a:p>
          <a:endParaRPr lang="en-US"/>
        </a:p>
      </dgm:t>
    </dgm:pt>
    <dgm:pt modelId="{E05FA36C-6223-45D2-BF0E-03BDA32B340A}">
      <dgm:prSet phldrT="[Text]" custT="1"/>
      <dgm:spPr/>
      <dgm:t>
        <a:bodyPr/>
        <a:lstStyle/>
        <a:p>
          <a:r>
            <a:rPr lang="en-US" sz="2300" dirty="0"/>
            <a:t>High-temperature luminous electric discharge across a gap or through a medium</a:t>
          </a:r>
        </a:p>
      </dgm:t>
    </dgm:pt>
    <dgm:pt modelId="{B3C898FC-3326-4FFB-93E7-53F62692096A}" type="parTrans" cxnId="{B4F0FB5F-25FD-4C88-99AA-93176185EBA0}">
      <dgm:prSet/>
      <dgm:spPr/>
      <dgm:t>
        <a:bodyPr/>
        <a:lstStyle/>
        <a:p>
          <a:endParaRPr lang="en-US"/>
        </a:p>
      </dgm:t>
    </dgm:pt>
    <dgm:pt modelId="{E163ABE2-0187-45C6-A92B-9879DB08A69D}" type="sibTrans" cxnId="{B4F0FB5F-25FD-4C88-99AA-93176185EBA0}">
      <dgm:prSet/>
      <dgm:spPr/>
      <dgm:t>
        <a:bodyPr/>
        <a:lstStyle/>
        <a:p>
          <a:endParaRPr lang="en-US"/>
        </a:p>
      </dgm:t>
    </dgm:pt>
    <dgm:pt modelId="{1EF7D2C2-49BA-4F57-B4B0-671049416BC1}">
      <dgm:prSet phldrT="[Text]" custT="1"/>
      <dgm:spPr/>
      <dgm:t>
        <a:bodyPr/>
        <a:lstStyle/>
        <a:p>
          <a:r>
            <a:rPr lang="en-US" sz="2300" dirty="0"/>
            <a:t>May be generated when a conductor is separated; or by high voltage, static electricity, or lightning</a:t>
          </a:r>
        </a:p>
      </dgm:t>
    </dgm:pt>
    <dgm:pt modelId="{B3132B3E-41E7-4DD5-8274-85AD9519EBBB}" type="parTrans" cxnId="{89E05232-F8B0-4FE2-8362-9AD5F736FB5B}">
      <dgm:prSet/>
      <dgm:spPr/>
      <dgm:t>
        <a:bodyPr/>
        <a:lstStyle/>
        <a:p>
          <a:endParaRPr lang="en-US"/>
        </a:p>
      </dgm:t>
    </dgm:pt>
    <dgm:pt modelId="{328B53EF-AC99-4A90-8493-4606E43C14E4}" type="sibTrans" cxnId="{89E05232-F8B0-4FE2-8362-9AD5F736FB5B}">
      <dgm:prSet/>
      <dgm:spPr/>
      <dgm:t>
        <a:bodyPr/>
        <a:lstStyle/>
        <a:p>
          <a:endParaRPr lang="en-US"/>
        </a:p>
      </dgm:t>
    </dgm:pt>
    <dgm:pt modelId="{6906934C-A5A3-447E-85B7-B73CF6FB4729}" type="pres">
      <dgm:prSet presAssocID="{6D5DBB41-3474-4D4C-9263-F83DD2A630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E9AEE5-E1D8-4859-A041-2E255C109260}" type="pres">
      <dgm:prSet presAssocID="{24E2C72F-ADDF-4492-A8C4-23C1D75FC045}" presName="linNode" presStyleCnt="0"/>
      <dgm:spPr/>
    </dgm:pt>
    <dgm:pt modelId="{A4986C69-5631-461B-AFD9-A5139FF8004A}" type="pres">
      <dgm:prSet presAssocID="{24E2C72F-ADDF-4492-A8C4-23C1D75FC04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D1CA1-9DBB-4C39-8B3B-8D02A8CA9FF0}" type="pres">
      <dgm:prSet presAssocID="{24E2C72F-ADDF-4492-A8C4-23C1D75FC04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0FB5F-25FD-4C88-99AA-93176185EBA0}" srcId="{24E2C72F-ADDF-4492-A8C4-23C1D75FC045}" destId="{E05FA36C-6223-45D2-BF0E-03BDA32B340A}" srcOrd="0" destOrd="0" parTransId="{B3C898FC-3326-4FFB-93E7-53F62692096A}" sibTransId="{E163ABE2-0187-45C6-A92B-9879DB08A69D}"/>
    <dgm:cxn modelId="{89E05232-F8B0-4FE2-8362-9AD5F736FB5B}" srcId="{24E2C72F-ADDF-4492-A8C4-23C1D75FC045}" destId="{1EF7D2C2-49BA-4F57-B4B0-671049416BC1}" srcOrd="1" destOrd="0" parTransId="{B3132B3E-41E7-4DD5-8274-85AD9519EBBB}" sibTransId="{328B53EF-AC99-4A90-8493-4606E43C14E4}"/>
    <dgm:cxn modelId="{2472ABC2-AC42-4465-9605-119372D59F00}" srcId="{6D5DBB41-3474-4D4C-9263-F83DD2A630F1}" destId="{24E2C72F-ADDF-4492-A8C4-23C1D75FC045}" srcOrd="0" destOrd="0" parTransId="{01CAFDB8-0A04-4D51-9D0A-2857DF887E47}" sibTransId="{01CD93E4-B5C9-4BF5-808D-65E38F8926EB}"/>
    <dgm:cxn modelId="{23425E13-FF14-4574-B6DB-7134F2CAE5A3}" type="presOf" srcId="{E05FA36C-6223-45D2-BF0E-03BDA32B340A}" destId="{510D1CA1-9DBB-4C39-8B3B-8D02A8CA9FF0}" srcOrd="0" destOrd="0" presId="urn:microsoft.com/office/officeart/2005/8/layout/vList6"/>
    <dgm:cxn modelId="{BB72D726-CB25-4BC0-BB4E-BA7F4F70B731}" type="presOf" srcId="{1EF7D2C2-49BA-4F57-B4B0-671049416BC1}" destId="{510D1CA1-9DBB-4C39-8B3B-8D02A8CA9FF0}" srcOrd="0" destOrd="1" presId="urn:microsoft.com/office/officeart/2005/8/layout/vList6"/>
    <dgm:cxn modelId="{45CCC919-232A-48EF-B882-2D57082C3836}" type="presOf" srcId="{6D5DBB41-3474-4D4C-9263-F83DD2A630F1}" destId="{6906934C-A5A3-447E-85B7-B73CF6FB4729}" srcOrd="0" destOrd="0" presId="urn:microsoft.com/office/officeart/2005/8/layout/vList6"/>
    <dgm:cxn modelId="{D7BBB839-389C-4CD8-BF7B-C89CC40A9BC8}" type="presOf" srcId="{24E2C72F-ADDF-4492-A8C4-23C1D75FC045}" destId="{A4986C69-5631-461B-AFD9-A5139FF8004A}" srcOrd="0" destOrd="0" presId="urn:microsoft.com/office/officeart/2005/8/layout/vList6"/>
    <dgm:cxn modelId="{9ACE11E5-73A8-4F68-B375-ADFCD3CB93A6}" type="presParOf" srcId="{6906934C-A5A3-447E-85B7-B73CF6FB4729}" destId="{52E9AEE5-E1D8-4859-A041-2E255C109260}" srcOrd="0" destOrd="0" presId="urn:microsoft.com/office/officeart/2005/8/layout/vList6"/>
    <dgm:cxn modelId="{4CC00059-8C34-41F0-97AF-0144C4729EA9}" type="presParOf" srcId="{52E9AEE5-E1D8-4859-A041-2E255C109260}" destId="{A4986C69-5631-461B-AFD9-A5139FF8004A}" srcOrd="0" destOrd="0" presId="urn:microsoft.com/office/officeart/2005/8/layout/vList6"/>
    <dgm:cxn modelId="{C4546C4C-11A4-4002-9262-4C577EAEB072}" type="presParOf" srcId="{52E9AEE5-E1D8-4859-A041-2E255C109260}" destId="{510D1CA1-9DBB-4C39-8B3B-8D02A8CA9F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v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7565498-D7D4-4728-A870-D1C9D0A76E74}">
      <dgm:prSet phldrT="[Text]" custT="1"/>
      <dgm:spPr/>
      <dgm:t>
        <a:bodyPr/>
        <a:lstStyle/>
        <a:p>
          <a:r>
            <a:rPr lang="en-US" sz="3800" dirty="0"/>
            <a:t>Sparking</a:t>
          </a:r>
        </a:p>
      </dgm:t>
    </dgm:pt>
    <dgm:pt modelId="{71880A9E-C41B-4189-B89F-95F79E8903AD}" type="parTrans" cxnId="{CA4281FC-89A8-4BF0-88C7-F1B160780FBA}">
      <dgm:prSet/>
      <dgm:spPr/>
      <dgm:t>
        <a:bodyPr/>
        <a:lstStyle/>
        <a:p>
          <a:endParaRPr lang="en-US"/>
        </a:p>
      </dgm:t>
    </dgm:pt>
    <dgm:pt modelId="{A32AA076-30C2-4DF2-829F-25141D9555E7}" type="sibTrans" cxnId="{CA4281FC-89A8-4BF0-88C7-F1B160780FBA}">
      <dgm:prSet/>
      <dgm:spPr/>
      <dgm:t>
        <a:bodyPr/>
        <a:lstStyle/>
        <a:p>
          <a:endParaRPr lang="en-US"/>
        </a:p>
      </dgm:t>
    </dgm:pt>
    <dgm:pt modelId="{26F44949-5FC0-4EE1-BC82-CE9D3C5FDE6D}">
      <dgm:prSet phldrT="[Text]" custT="1"/>
      <dgm:spPr/>
      <dgm:t>
        <a:bodyPr/>
        <a:lstStyle/>
        <a:p>
          <a:r>
            <a:rPr lang="en-US" sz="2400" dirty="0"/>
            <a:t>Occurs during an electric arc</a:t>
          </a:r>
        </a:p>
      </dgm:t>
    </dgm:pt>
    <dgm:pt modelId="{929E493B-8F2E-488D-AA50-63124343F2BC}" type="parTrans" cxnId="{E6AA8A5D-79A6-4C13-AACF-031C44DF26AC}">
      <dgm:prSet/>
      <dgm:spPr/>
      <dgm:t>
        <a:bodyPr/>
        <a:lstStyle/>
        <a:p>
          <a:endParaRPr lang="en-US"/>
        </a:p>
      </dgm:t>
    </dgm:pt>
    <dgm:pt modelId="{E3A1456A-D612-45BF-B12F-6DAF9483E45B}" type="sibTrans" cxnId="{E6AA8A5D-79A6-4C13-AACF-031C44DF26AC}">
      <dgm:prSet/>
      <dgm:spPr/>
      <dgm:t>
        <a:bodyPr/>
        <a:lstStyle/>
        <a:p>
          <a:endParaRPr lang="en-US"/>
        </a:p>
      </dgm:t>
    </dgm:pt>
    <dgm:pt modelId="{B81DA7AD-A4FD-4CE6-AE62-BDC759052C42}">
      <dgm:prSet phldrT="[Text]" custT="1"/>
      <dgm:spPr/>
      <dgm:t>
        <a:bodyPr/>
        <a:lstStyle/>
        <a:p>
          <a:r>
            <a:rPr lang="en-US" sz="2400" dirty="0"/>
            <a:t>Luminous particles can be formed</a:t>
          </a:r>
        </a:p>
      </dgm:t>
    </dgm:pt>
    <dgm:pt modelId="{0F4E5CCA-E09E-45E8-955C-17D285AA975C}" type="parTrans" cxnId="{577386BB-0B7E-4EDA-B00B-7186A505681C}">
      <dgm:prSet/>
      <dgm:spPr/>
      <dgm:t>
        <a:bodyPr/>
        <a:lstStyle/>
        <a:p>
          <a:endParaRPr lang="en-US"/>
        </a:p>
      </dgm:t>
    </dgm:pt>
    <dgm:pt modelId="{5CE10981-D31B-463F-B491-9781166E744D}" type="sibTrans" cxnId="{577386BB-0B7E-4EDA-B00B-7186A505681C}">
      <dgm:prSet/>
      <dgm:spPr/>
      <dgm:t>
        <a:bodyPr/>
        <a:lstStyle/>
        <a:p>
          <a:endParaRPr lang="en-US"/>
        </a:p>
      </dgm:t>
    </dgm:pt>
    <dgm:pt modelId="{C959D8C2-04DE-424C-B08D-03054FC8DAE5}">
      <dgm:prSet phldrT="[Text]" custT="1"/>
      <dgm:spPr/>
      <dgm:t>
        <a:bodyPr/>
        <a:lstStyle/>
        <a:p>
          <a:r>
            <a:rPr lang="en-US" sz="2400" dirty="0"/>
            <a:t>Particles spatter away from the point of the arc</a:t>
          </a:r>
        </a:p>
      </dgm:t>
    </dgm:pt>
    <dgm:pt modelId="{C63E9AD7-591D-40DA-A68D-B6B043E5C5DD}" type="parTrans" cxnId="{FFA18A5E-FEEF-4832-8AC6-29E4D64CAA06}">
      <dgm:prSet/>
      <dgm:spPr/>
      <dgm:t>
        <a:bodyPr/>
        <a:lstStyle/>
        <a:p>
          <a:endParaRPr lang="en-US"/>
        </a:p>
      </dgm:t>
    </dgm:pt>
    <dgm:pt modelId="{74E8B386-5518-466F-88BC-E68B79EA5310}" type="sibTrans" cxnId="{FFA18A5E-FEEF-4832-8AC6-29E4D64CAA06}">
      <dgm:prSet/>
      <dgm:spPr/>
      <dgm:t>
        <a:bodyPr/>
        <a:lstStyle/>
        <a:p>
          <a:endParaRPr lang="en-US"/>
        </a:p>
      </dgm:t>
    </dgm:pt>
    <dgm:pt modelId="{6906934C-A5A3-447E-85B7-B73CF6FB4729}" type="pres">
      <dgm:prSet presAssocID="{6D5DBB41-3474-4D4C-9263-F83DD2A630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38B838-38C9-48CF-BF5E-77C112141161}" type="pres">
      <dgm:prSet presAssocID="{37565498-D7D4-4728-A870-D1C9D0A76E74}" presName="linNode" presStyleCnt="0"/>
      <dgm:spPr/>
    </dgm:pt>
    <dgm:pt modelId="{888F110F-DD2F-4625-B7E9-6CD3D61F05D6}" type="pres">
      <dgm:prSet presAssocID="{37565498-D7D4-4728-A870-D1C9D0A76E74}" presName="parentShp" presStyleLbl="node1" presStyleIdx="0" presStyleCnt="1" custScaleY="7931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8B4B7-B756-4FB3-B60E-9F242E46B490}" type="pres">
      <dgm:prSet presAssocID="{37565498-D7D4-4728-A870-D1C9D0A76E74}" presName="childShp" presStyleLbl="bgAccFollowNode1" presStyleIdx="0" presStyleCnt="1" custScaleY="75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F3843-E024-4FB0-97C3-608FCFA2BB9B}" type="presOf" srcId="{26F44949-5FC0-4EE1-BC82-CE9D3C5FDE6D}" destId="{B918B4B7-B756-4FB3-B60E-9F242E46B490}" srcOrd="0" destOrd="0" presId="urn:microsoft.com/office/officeart/2005/8/layout/vList6"/>
    <dgm:cxn modelId="{FFA18A5E-FEEF-4832-8AC6-29E4D64CAA06}" srcId="{37565498-D7D4-4728-A870-D1C9D0A76E74}" destId="{C959D8C2-04DE-424C-B08D-03054FC8DAE5}" srcOrd="2" destOrd="0" parTransId="{C63E9AD7-591D-40DA-A68D-B6B043E5C5DD}" sibTransId="{74E8B386-5518-466F-88BC-E68B79EA5310}"/>
    <dgm:cxn modelId="{BAC4AA60-D2F3-4673-A092-8063D0C37956}" type="presOf" srcId="{6D5DBB41-3474-4D4C-9263-F83DD2A630F1}" destId="{6906934C-A5A3-447E-85B7-B73CF6FB4729}" srcOrd="0" destOrd="0" presId="urn:microsoft.com/office/officeart/2005/8/layout/vList6"/>
    <dgm:cxn modelId="{ED63358C-C5C6-4452-B5C5-BC99A5C0D988}" type="presOf" srcId="{C959D8C2-04DE-424C-B08D-03054FC8DAE5}" destId="{B918B4B7-B756-4FB3-B60E-9F242E46B490}" srcOrd="0" destOrd="2" presId="urn:microsoft.com/office/officeart/2005/8/layout/vList6"/>
    <dgm:cxn modelId="{577386BB-0B7E-4EDA-B00B-7186A505681C}" srcId="{37565498-D7D4-4728-A870-D1C9D0A76E74}" destId="{B81DA7AD-A4FD-4CE6-AE62-BDC759052C42}" srcOrd="1" destOrd="0" parTransId="{0F4E5CCA-E09E-45E8-955C-17D285AA975C}" sibTransId="{5CE10981-D31B-463F-B491-9781166E744D}"/>
    <dgm:cxn modelId="{E6AA8A5D-79A6-4C13-AACF-031C44DF26AC}" srcId="{37565498-D7D4-4728-A870-D1C9D0A76E74}" destId="{26F44949-5FC0-4EE1-BC82-CE9D3C5FDE6D}" srcOrd="0" destOrd="0" parTransId="{929E493B-8F2E-488D-AA50-63124343F2BC}" sibTransId="{E3A1456A-D612-45BF-B12F-6DAF9483E45B}"/>
    <dgm:cxn modelId="{CA4281FC-89A8-4BF0-88C7-F1B160780FBA}" srcId="{6D5DBB41-3474-4D4C-9263-F83DD2A630F1}" destId="{37565498-D7D4-4728-A870-D1C9D0A76E74}" srcOrd="0" destOrd="0" parTransId="{71880A9E-C41B-4189-B89F-95F79E8903AD}" sibTransId="{A32AA076-30C2-4DF2-829F-25141D9555E7}"/>
    <dgm:cxn modelId="{F43ED638-88DC-4E52-BB48-188383A9CB2E}" type="presOf" srcId="{37565498-D7D4-4728-A870-D1C9D0A76E74}" destId="{888F110F-DD2F-4625-B7E9-6CD3D61F05D6}" srcOrd="0" destOrd="0" presId="urn:microsoft.com/office/officeart/2005/8/layout/vList6"/>
    <dgm:cxn modelId="{9F4D4FBD-7945-413A-8E5E-542030FEC568}" type="presOf" srcId="{B81DA7AD-A4FD-4CE6-AE62-BDC759052C42}" destId="{B918B4B7-B756-4FB3-B60E-9F242E46B490}" srcOrd="0" destOrd="1" presId="urn:microsoft.com/office/officeart/2005/8/layout/vList6"/>
    <dgm:cxn modelId="{EFC5D522-C9DC-4AB5-A95D-B6A531DF111A}" type="presParOf" srcId="{6906934C-A5A3-447E-85B7-B73CF6FB4729}" destId="{F538B838-38C9-48CF-BF5E-77C112141161}" srcOrd="0" destOrd="0" presId="urn:microsoft.com/office/officeart/2005/8/layout/vList6"/>
    <dgm:cxn modelId="{72552E0A-3627-4779-9B61-AA72B14281E6}" type="presParOf" srcId="{F538B838-38C9-48CF-BF5E-77C112141161}" destId="{888F110F-DD2F-4625-B7E9-6CD3D61F05D6}" srcOrd="0" destOrd="0" presId="urn:microsoft.com/office/officeart/2005/8/layout/vList6"/>
    <dgm:cxn modelId="{D4A1A0A6-9A61-4F29-B9EE-D8515C6EC211}" type="presParOf" srcId="{F538B838-38C9-48CF-BF5E-77C112141161}" destId="{B918B4B7-B756-4FB3-B60E-9F242E46B4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5DBB41-3474-4D4C-9263-F83DD2A630F1}" type="doc">
      <dgm:prSet loTypeId="urn:microsoft.com/office/officeart/2005/8/layout/hierarchy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7565498-D7D4-4728-A870-D1C9D0A76E74}">
      <dgm:prSet phldrT="[Text]"/>
      <dgm:spPr/>
      <dgm:t>
        <a:bodyPr/>
        <a:lstStyle/>
        <a:p>
          <a:r>
            <a:rPr lang="en-US" dirty="0"/>
            <a:t>Heat of friction</a:t>
          </a:r>
        </a:p>
      </dgm:t>
    </dgm:pt>
    <dgm:pt modelId="{71880A9E-C41B-4189-B89F-95F79E8903AD}" type="parTrans" cxnId="{CA4281FC-89A8-4BF0-88C7-F1B160780FBA}">
      <dgm:prSet/>
      <dgm:spPr/>
      <dgm:t>
        <a:bodyPr/>
        <a:lstStyle/>
        <a:p>
          <a:endParaRPr lang="en-US"/>
        </a:p>
      </dgm:t>
    </dgm:pt>
    <dgm:pt modelId="{A32AA076-30C2-4DF2-829F-25141D9555E7}" type="sibTrans" cxnId="{CA4281FC-89A8-4BF0-88C7-F1B160780FBA}">
      <dgm:prSet/>
      <dgm:spPr/>
      <dgm:t>
        <a:bodyPr/>
        <a:lstStyle/>
        <a:p>
          <a:endParaRPr lang="en-US"/>
        </a:p>
      </dgm:t>
    </dgm:pt>
    <dgm:pt modelId="{3FE292C6-03F1-4D16-B445-B1A1910A5F25}">
      <dgm:prSet phldrT="[Text]"/>
      <dgm:spPr/>
      <dgm:t>
        <a:bodyPr/>
        <a:lstStyle/>
        <a:p>
          <a:r>
            <a:rPr lang="en-US" dirty="0"/>
            <a:t>Results in heat and/or sparks</a:t>
          </a:r>
        </a:p>
      </dgm:t>
    </dgm:pt>
    <dgm:pt modelId="{FC735E7A-36B9-471D-8853-70002C8A16F9}" type="parTrans" cxnId="{E03BE3E4-F36D-4120-864E-41321CAA4EDD}">
      <dgm:prSet/>
      <dgm:spPr/>
      <dgm:t>
        <a:bodyPr/>
        <a:lstStyle/>
        <a:p>
          <a:endParaRPr lang="en-US"/>
        </a:p>
      </dgm:t>
    </dgm:pt>
    <dgm:pt modelId="{1EC0B544-89DE-498D-8D3A-12A26AF646E0}" type="sibTrans" cxnId="{E03BE3E4-F36D-4120-864E-41321CAA4EDD}">
      <dgm:prSet/>
      <dgm:spPr/>
      <dgm:t>
        <a:bodyPr/>
        <a:lstStyle/>
        <a:p>
          <a:endParaRPr lang="en-US"/>
        </a:p>
      </dgm:t>
    </dgm:pt>
    <dgm:pt modelId="{A5C88263-FBCF-4A47-B0C6-DAEECBEDB83A}">
      <dgm:prSet phldrT="[Text]"/>
      <dgm:spPr/>
      <dgm:t>
        <a:bodyPr/>
        <a:lstStyle/>
        <a:p>
          <a:r>
            <a:rPr lang="en-US" dirty="0"/>
            <a:t>Heat of compression</a:t>
          </a:r>
        </a:p>
      </dgm:t>
    </dgm:pt>
    <dgm:pt modelId="{8C977649-B463-422D-A39E-01E167221DE1}" type="parTrans" cxnId="{A1AAD50F-5F03-4EEE-A767-A8AE8BF080F4}">
      <dgm:prSet/>
      <dgm:spPr/>
      <dgm:t>
        <a:bodyPr/>
        <a:lstStyle/>
        <a:p>
          <a:endParaRPr lang="en-US"/>
        </a:p>
      </dgm:t>
    </dgm:pt>
    <dgm:pt modelId="{24AAB423-3877-4A1A-9822-63DD02314802}" type="sibTrans" cxnId="{A1AAD50F-5F03-4EEE-A767-A8AE8BF080F4}">
      <dgm:prSet/>
      <dgm:spPr/>
      <dgm:t>
        <a:bodyPr/>
        <a:lstStyle/>
        <a:p>
          <a:endParaRPr lang="en-US"/>
        </a:p>
      </dgm:t>
    </dgm:pt>
    <dgm:pt modelId="{07BD80AD-B6BA-4072-BD31-93E6B5D31A61}">
      <dgm:prSet phldrT="[Text]"/>
      <dgm:spPr/>
      <dgm:t>
        <a:bodyPr/>
        <a:lstStyle/>
        <a:p>
          <a:r>
            <a:rPr lang="en-US" dirty="0"/>
            <a:t>Occurs when two surfaces move against each other</a:t>
          </a:r>
        </a:p>
      </dgm:t>
    </dgm:pt>
    <dgm:pt modelId="{23722D7D-BE74-46F1-A872-FC8B36D7AB88}" type="parTrans" cxnId="{41F3822F-700F-4A46-881F-69991C081DA3}">
      <dgm:prSet/>
      <dgm:spPr/>
      <dgm:t>
        <a:bodyPr/>
        <a:lstStyle/>
        <a:p>
          <a:endParaRPr lang="en-US"/>
        </a:p>
      </dgm:t>
    </dgm:pt>
    <dgm:pt modelId="{8FF01B28-CD5F-4BD1-B9EF-705BF7A3ABDD}" type="sibTrans" cxnId="{41F3822F-700F-4A46-881F-69991C081DA3}">
      <dgm:prSet/>
      <dgm:spPr/>
      <dgm:t>
        <a:bodyPr/>
        <a:lstStyle/>
        <a:p>
          <a:endParaRPr lang="en-US"/>
        </a:p>
      </dgm:t>
    </dgm:pt>
    <dgm:pt modelId="{81FB6F05-F652-4583-AA6F-089FF92E282D}">
      <dgm:prSet phldrT="[Text]"/>
      <dgm:spPr/>
      <dgm:t>
        <a:bodyPr/>
        <a:lstStyle/>
        <a:p>
          <a:r>
            <a:rPr lang="en-US" dirty="0"/>
            <a:t>Occurs when gas is compressed through mechanical means</a:t>
          </a:r>
        </a:p>
      </dgm:t>
    </dgm:pt>
    <dgm:pt modelId="{7D3E45CE-4A14-4AC3-AFA1-0A9426B55D12}" type="parTrans" cxnId="{E4472373-5014-4E46-A69D-F4690E5AC1A6}">
      <dgm:prSet/>
      <dgm:spPr/>
      <dgm:t>
        <a:bodyPr/>
        <a:lstStyle/>
        <a:p>
          <a:endParaRPr lang="en-US"/>
        </a:p>
      </dgm:t>
    </dgm:pt>
    <dgm:pt modelId="{83DC4D57-4534-4E25-81CF-A912318AD51A}" type="sibTrans" cxnId="{E4472373-5014-4E46-A69D-F4690E5AC1A6}">
      <dgm:prSet/>
      <dgm:spPr/>
      <dgm:t>
        <a:bodyPr/>
        <a:lstStyle/>
        <a:p>
          <a:endParaRPr lang="en-US"/>
        </a:p>
      </dgm:t>
    </dgm:pt>
    <dgm:pt modelId="{F51C1C82-C433-4DE4-81ED-B3E68BFAAEE3}">
      <dgm:prSet phldrT="[Text]"/>
      <dgm:spPr/>
      <dgm:t>
        <a:bodyPr/>
        <a:lstStyle/>
        <a:p>
          <a:r>
            <a:rPr lang="en-US" dirty="0"/>
            <a:t>Why SCBA cylinders feel warm to the touch after filling</a:t>
          </a:r>
        </a:p>
      </dgm:t>
    </dgm:pt>
    <dgm:pt modelId="{D14B4393-B1B4-4421-90EC-2D97878859EE}" type="parTrans" cxnId="{E6C807A8-A139-4B17-8969-A3652EE25680}">
      <dgm:prSet/>
      <dgm:spPr/>
      <dgm:t>
        <a:bodyPr/>
        <a:lstStyle/>
        <a:p>
          <a:endParaRPr lang="en-US"/>
        </a:p>
      </dgm:t>
    </dgm:pt>
    <dgm:pt modelId="{0C06BED3-F1AF-48EF-A4AE-31610AA5B00E}" type="sibTrans" cxnId="{E6C807A8-A139-4B17-8969-A3652EE25680}">
      <dgm:prSet/>
      <dgm:spPr/>
      <dgm:t>
        <a:bodyPr/>
        <a:lstStyle/>
        <a:p>
          <a:endParaRPr lang="en-US"/>
        </a:p>
      </dgm:t>
    </dgm:pt>
    <dgm:pt modelId="{AA84991E-350F-4A8F-85B2-F6154775A883}" type="pres">
      <dgm:prSet presAssocID="{6D5DBB41-3474-4D4C-9263-F83DD2A630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DDFC33-7AFB-4964-AC47-470CB9DE632A}" type="pres">
      <dgm:prSet presAssocID="{37565498-D7D4-4728-A870-D1C9D0A76E74}" presName="root" presStyleCnt="0"/>
      <dgm:spPr/>
    </dgm:pt>
    <dgm:pt modelId="{73D5E861-E806-40DC-AC76-3909F378D6F6}" type="pres">
      <dgm:prSet presAssocID="{37565498-D7D4-4728-A870-D1C9D0A76E74}" presName="rootComposite" presStyleCnt="0"/>
      <dgm:spPr/>
    </dgm:pt>
    <dgm:pt modelId="{AC83193E-EDF0-4644-A2C6-3BC4D21B4E22}" type="pres">
      <dgm:prSet presAssocID="{37565498-D7D4-4728-A870-D1C9D0A76E74}" presName="rootText" presStyleLbl="node1" presStyleIdx="0" presStyleCnt="2"/>
      <dgm:spPr/>
      <dgm:t>
        <a:bodyPr/>
        <a:lstStyle/>
        <a:p>
          <a:endParaRPr lang="en-US"/>
        </a:p>
      </dgm:t>
    </dgm:pt>
    <dgm:pt modelId="{1546C59B-8117-4773-8322-E134CC993777}" type="pres">
      <dgm:prSet presAssocID="{37565498-D7D4-4728-A870-D1C9D0A76E74}" presName="rootConnector" presStyleLbl="node1" presStyleIdx="0" presStyleCnt="2"/>
      <dgm:spPr/>
      <dgm:t>
        <a:bodyPr/>
        <a:lstStyle/>
        <a:p>
          <a:endParaRPr lang="en-US"/>
        </a:p>
      </dgm:t>
    </dgm:pt>
    <dgm:pt modelId="{F3CBD7D3-3F03-40BC-B655-3BF1766B5A2D}" type="pres">
      <dgm:prSet presAssocID="{37565498-D7D4-4728-A870-D1C9D0A76E74}" presName="childShape" presStyleCnt="0"/>
      <dgm:spPr/>
    </dgm:pt>
    <dgm:pt modelId="{20AAD98C-B08A-4FD6-A838-363B7062CA97}" type="pres">
      <dgm:prSet presAssocID="{23722D7D-BE74-46F1-A872-FC8B36D7AB8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80C2125-59A8-4B00-80B0-A3B4A7ECF7AF}" type="pres">
      <dgm:prSet presAssocID="{07BD80AD-B6BA-4072-BD31-93E6B5D31A61}" presName="childText" presStyleLbl="bgAcc1" presStyleIdx="0" presStyleCnt="4" custScaleX="13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013A8-AC4A-4D83-8971-E30211A663B8}" type="pres">
      <dgm:prSet presAssocID="{FC735E7A-36B9-471D-8853-70002C8A16F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533B767-4106-4550-AB2E-44B5937AA3A7}" type="pres">
      <dgm:prSet presAssocID="{3FE292C6-03F1-4D16-B445-B1A1910A5F25}" presName="childText" presStyleLbl="bgAcc1" presStyleIdx="1" presStyleCnt="4" custScaleX="13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00B33-B381-4B65-B1B5-38836846B0D4}" type="pres">
      <dgm:prSet presAssocID="{A5C88263-FBCF-4A47-B0C6-DAEECBEDB83A}" presName="root" presStyleCnt="0"/>
      <dgm:spPr/>
    </dgm:pt>
    <dgm:pt modelId="{6F49653F-4F08-4E1C-9E59-2C4BB600783C}" type="pres">
      <dgm:prSet presAssocID="{A5C88263-FBCF-4A47-B0C6-DAEECBEDB83A}" presName="rootComposite" presStyleCnt="0"/>
      <dgm:spPr/>
    </dgm:pt>
    <dgm:pt modelId="{7E324D8B-2122-4A7D-8767-11A82A8538D2}" type="pres">
      <dgm:prSet presAssocID="{A5C88263-FBCF-4A47-B0C6-DAEECBEDB83A}" presName="rootText" presStyleLbl="node1" presStyleIdx="1" presStyleCnt="2"/>
      <dgm:spPr/>
      <dgm:t>
        <a:bodyPr/>
        <a:lstStyle/>
        <a:p>
          <a:endParaRPr lang="en-US"/>
        </a:p>
      </dgm:t>
    </dgm:pt>
    <dgm:pt modelId="{FA75274C-FFC7-40E1-AD8D-4765A2F5AF07}" type="pres">
      <dgm:prSet presAssocID="{A5C88263-FBCF-4A47-B0C6-DAEECBEDB83A}" presName="rootConnector" presStyleLbl="node1" presStyleIdx="1" presStyleCnt="2"/>
      <dgm:spPr/>
      <dgm:t>
        <a:bodyPr/>
        <a:lstStyle/>
        <a:p>
          <a:endParaRPr lang="en-US"/>
        </a:p>
      </dgm:t>
    </dgm:pt>
    <dgm:pt modelId="{127D4F57-64EA-4D08-9B1A-81CE55B6825E}" type="pres">
      <dgm:prSet presAssocID="{A5C88263-FBCF-4A47-B0C6-DAEECBEDB83A}" presName="childShape" presStyleCnt="0"/>
      <dgm:spPr/>
    </dgm:pt>
    <dgm:pt modelId="{ABC5EB35-FCA3-424B-BD47-F9631A79C925}" type="pres">
      <dgm:prSet presAssocID="{7D3E45CE-4A14-4AC3-AFA1-0A9426B55D1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3B40AFB-EE24-4199-B4A4-5C40E6D0E989}" type="pres">
      <dgm:prSet presAssocID="{81FB6F05-F652-4583-AA6F-089FF92E282D}" presName="childText" presStyleLbl="bgAcc1" presStyleIdx="2" presStyleCnt="4" custScaleX="13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1A449-3760-4DF7-9635-D089604E7355}" type="pres">
      <dgm:prSet presAssocID="{D14B4393-B1B4-4421-90EC-2D97878859E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961DAEC-E5CD-41DA-ACB7-DBABC4505A49}" type="pres">
      <dgm:prSet presAssocID="{F51C1C82-C433-4DE4-81ED-B3E68BFAAEE3}" presName="childText" presStyleLbl="bgAcc1" presStyleIdx="3" presStyleCnt="4" custScaleX="13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B90B2-DBA2-4660-9E57-917DEBD9DEF8}" type="presOf" srcId="{FC735E7A-36B9-471D-8853-70002C8A16F9}" destId="{CB5013A8-AC4A-4D83-8971-E30211A663B8}" srcOrd="0" destOrd="0" presId="urn:microsoft.com/office/officeart/2005/8/layout/hierarchy3"/>
    <dgm:cxn modelId="{E6C807A8-A139-4B17-8969-A3652EE25680}" srcId="{A5C88263-FBCF-4A47-B0C6-DAEECBEDB83A}" destId="{F51C1C82-C433-4DE4-81ED-B3E68BFAAEE3}" srcOrd="1" destOrd="0" parTransId="{D14B4393-B1B4-4421-90EC-2D97878859EE}" sibTransId="{0C06BED3-F1AF-48EF-A4AE-31610AA5B00E}"/>
    <dgm:cxn modelId="{E7AD158B-A59D-4889-BDA7-B858863D6DC8}" type="presOf" srcId="{F51C1C82-C433-4DE4-81ED-B3E68BFAAEE3}" destId="{7961DAEC-E5CD-41DA-ACB7-DBABC4505A49}" srcOrd="0" destOrd="0" presId="urn:microsoft.com/office/officeart/2005/8/layout/hierarchy3"/>
    <dgm:cxn modelId="{41F3822F-700F-4A46-881F-69991C081DA3}" srcId="{37565498-D7D4-4728-A870-D1C9D0A76E74}" destId="{07BD80AD-B6BA-4072-BD31-93E6B5D31A61}" srcOrd="0" destOrd="0" parTransId="{23722D7D-BE74-46F1-A872-FC8B36D7AB88}" sibTransId="{8FF01B28-CD5F-4BD1-B9EF-705BF7A3ABDD}"/>
    <dgm:cxn modelId="{CA4281FC-89A8-4BF0-88C7-F1B160780FBA}" srcId="{6D5DBB41-3474-4D4C-9263-F83DD2A630F1}" destId="{37565498-D7D4-4728-A870-D1C9D0A76E74}" srcOrd="0" destOrd="0" parTransId="{71880A9E-C41B-4189-B89F-95F79E8903AD}" sibTransId="{A32AA076-30C2-4DF2-829F-25141D9555E7}"/>
    <dgm:cxn modelId="{50805309-7D78-4716-99BE-21A28D03F69C}" type="presOf" srcId="{D14B4393-B1B4-4421-90EC-2D97878859EE}" destId="{AA11A449-3760-4DF7-9635-D089604E7355}" srcOrd="0" destOrd="0" presId="urn:microsoft.com/office/officeart/2005/8/layout/hierarchy3"/>
    <dgm:cxn modelId="{5CE2357E-65C9-4949-ACBB-8A8DF90AD9B2}" type="presOf" srcId="{37565498-D7D4-4728-A870-D1C9D0A76E74}" destId="{1546C59B-8117-4773-8322-E134CC993777}" srcOrd="1" destOrd="0" presId="urn:microsoft.com/office/officeart/2005/8/layout/hierarchy3"/>
    <dgm:cxn modelId="{658C8CB5-94F2-4F42-8FDA-27449D553400}" type="presOf" srcId="{A5C88263-FBCF-4A47-B0C6-DAEECBEDB83A}" destId="{FA75274C-FFC7-40E1-AD8D-4765A2F5AF07}" srcOrd="1" destOrd="0" presId="urn:microsoft.com/office/officeart/2005/8/layout/hierarchy3"/>
    <dgm:cxn modelId="{A1AAD50F-5F03-4EEE-A767-A8AE8BF080F4}" srcId="{6D5DBB41-3474-4D4C-9263-F83DD2A630F1}" destId="{A5C88263-FBCF-4A47-B0C6-DAEECBEDB83A}" srcOrd="1" destOrd="0" parTransId="{8C977649-B463-422D-A39E-01E167221DE1}" sibTransId="{24AAB423-3877-4A1A-9822-63DD02314802}"/>
    <dgm:cxn modelId="{309C7186-FF11-42E8-BBDA-40A21BA90FEE}" type="presOf" srcId="{6D5DBB41-3474-4D4C-9263-F83DD2A630F1}" destId="{AA84991E-350F-4A8F-85B2-F6154775A883}" srcOrd="0" destOrd="0" presId="urn:microsoft.com/office/officeart/2005/8/layout/hierarchy3"/>
    <dgm:cxn modelId="{0F3F390E-2EAD-4B3F-B5ED-3020A57D95D1}" type="presOf" srcId="{3FE292C6-03F1-4D16-B445-B1A1910A5F25}" destId="{1533B767-4106-4550-AB2E-44B5937AA3A7}" srcOrd="0" destOrd="0" presId="urn:microsoft.com/office/officeart/2005/8/layout/hierarchy3"/>
    <dgm:cxn modelId="{3DA86D4A-14E2-45D3-A271-CB553A328112}" type="presOf" srcId="{07BD80AD-B6BA-4072-BD31-93E6B5D31A61}" destId="{B80C2125-59A8-4B00-80B0-A3B4A7ECF7AF}" srcOrd="0" destOrd="0" presId="urn:microsoft.com/office/officeart/2005/8/layout/hierarchy3"/>
    <dgm:cxn modelId="{E4472373-5014-4E46-A69D-F4690E5AC1A6}" srcId="{A5C88263-FBCF-4A47-B0C6-DAEECBEDB83A}" destId="{81FB6F05-F652-4583-AA6F-089FF92E282D}" srcOrd="0" destOrd="0" parTransId="{7D3E45CE-4A14-4AC3-AFA1-0A9426B55D12}" sibTransId="{83DC4D57-4534-4E25-81CF-A912318AD51A}"/>
    <dgm:cxn modelId="{6FB73E7C-0392-46A6-9E69-19BB44186D2F}" type="presOf" srcId="{37565498-D7D4-4728-A870-D1C9D0A76E74}" destId="{AC83193E-EDF0-4644-A2C6-3BC4D21B4E22}" srcOrd="0" destOrd="0" presId="urn:microsoft.com/office/officeart/2005/8/layout/hierarchy3"/>
    <dgm:cxn modelId="{8EB8B9DC-13AC-4C7C-B03F-704AA8D431E5}" type="presOf" srcId="{81FB6F05-F652-4583-AA6F-089FF92E282D}" destId="{13B40AFB-EE24-4199-B4A4-5C40E6D0E989}" srcOrd="0" destOrd="0" presId="urn:microsoft.com/office/officeart/2005/8/layout/hierarchy3"/>
    <dgm:cxn modelId="{698A4985-7BCD-4874-AF35-94FE56C610B4}" type="presOf" srcId="{7D3E45CE-4A14-4AC3-AFA1-0A9426B55D12}" destId="{ABC5EB35-FCA3-424B-BD47-F9631A79C925}" srcOrd="0" destOrd="0" presId="urn:microsoft.com/office/officeart/2005/8/layout/hierarchy3"/>
    <dgm:cxn modelId="{E03BE3E4-F36D-4120-864E-41321CAA4EDD}" srcId="{37565498-D7D4-4728-A870-D1C9D0A76E74}" destId="{3FE292C6-03F1-4D16-B445-B1A1910A5F25}" srcOrd="1" destOrd="0" parTransId="{FC735E7A-36B9-471D-8853-70002C8A16F9}" sibTransId="{1EC0B544-89DE-498D-8D3A-12A26AF646E0}"/>
    <dgm:cxn modelId="{28936DD1-7144-4483-8402-BBE9787A7EA2}" type="presOf" srcId="{23722D7D-BE74-46F1-A872-FC8B36D7AB88}" destId="{20AAD98C-B08A-4FD6-A838-363B7062CA97}" srcOrd="0" destOrd="0" presId="urn:microsoft.com/office/officeart/2005/8/layout/hierarchy3"/>
    <dgm:cxn modelId="{0CBD96C0-2CDC-4C4F-8ACB-BE60A24B89F2}" type="presOf" srcId="{A5C88263-FBCF-4A47-B0C6-DAEECBEDB83A}" destId="{7E324D8B-2122-4A7D-8767-11A82A8538D2}" srcOrd="0" destOrd="0" presId="urn:microsoft.com/office/officeart/2005/8/layout/hierarchy3"/>
    <dgm:cxn modelId="{FE01EC9C-B844-4015-8381-0D4524DC62A8}" type="presParOf" srcId="{AA84991E-350F-4A8F-85B2-F6154775A883}" destId="{B1DDFC33-7AFB-4964-AC47-470CB9DE632A}" srcOrd="0" destOrd="0" presId="urn:microsoft.com/office/officeart/2005/8/layout/hierarchy3"/>
    <dgm:cxn modelId="{33FA7C53-3CD8-40F1-BFE2-A72BA7D52F49}" type="presParOf" srcId="{B1DDFC33-7AFB-4964-AC47-470CB9DE632A}" destId="{73D5E861-E806-40DC-AC76-3909F378D6F6}" srcOrd="0" destOrd="0" presId="urn:microsoft.com/office/officeart/2005/8/layout/hierarchy3"/>
    <dgm:cxn modelId="{D1CF1A15-53A7-4DF1-9B17-0AC86BCBE543}" type="presParOf" srcId="{73D5E861-E806-40DC-AC76-3909F378D6F6}" destId="{AC83193E-EDF0-4644-A2C6-3BC4D21B4E22}" srcOrd="0" destOrd="0" presId="urn:microsoft.com/office/officeart/2005/8/layout/hierarchy3"/>
    <dgm:cxn modelId="{C1073642-2CF8-4770-AFC5-04886893B4E3}" type="presParOf" srcId="{73D5E861-E806-40DC-AC76-3909F378D6F6}" destId="{1546C59B-8117-4773-8322-E134CC993777}" srcOrd="1" destOrd="0" presId="urn:microsoft.com/office/officeart/2005/8/layout/hierarchy3"/>
    <dgm:cxn modelId="{05F911E5-4BBF-4A9E-81F1-37D244F65332}" type="presParOf" srcId="{B1DDFC33-7AFB-4964-AC47-470CB9DE632A}" destId="{F3CBD7D3-3F03-40BC-B655-3BF1766B5A2D}" srcOrd="1" destOrd="0" presId="urn:microsoft.com/office/officeart/2005/8/layout/hierarchy3"/>
    <dgm:cxn modelId="{B10C85BB-DEC0-4AC9-90D1-16B4EE949A5F}" type="presParOf" srcId="{F3CBD7D3-3F03-40BC-B655-3BF1766B5A2D}" destId="{20AAD98C-B08A-4FD6-A838-363B7062CA97}" srcOrd="0" destOrd="0" presId="urn:microsoft.com/office/officeart/2005/8/layout/hierarchy3"/>
    <dgm:cxn modelId="{44B63C09-913D-423A-BF76-D838726E716E}" type="presParOf" srcId="{F3CBD7D3-3F03-40BC-B655-3BF1766B5A2D}" destId="{B80C2125-59A8-4B00-80B0-A3B4A7ECF7AF}" srcOrd="1" destOrd="0" presId="urn:microsoft.com/office/officeart/2005/8/layout/hierarchy3"/>
    <dgm:cxn modelId="{043C2195-AD20-4E04-924A-95FC308035D9}" type="presParOf" srcId="{F3CBD7D3-3F03-40BC-B655-3BF1766B5A2D}" destId="{CB5013A8-AC4A-4D83-8971-E30211A663B8}" srcOrd="2" destOrd="0" presId="urn:microsoft.com/office/officeart/2005/8/layout/hierarchy3"/>
    <dgm:cxn modelId="{1A9B7CD0-5A50-47C2-AAF4-E82A7FF16F1C}" type="presParOf" srcId="{F3CBD7D3-3F03-40BC-B655-3BF1766B5A2D}" destId="{1533B767-4106-4550-AB2E-44B5937AA3A7}" srcOrd="3" destOrd="0" presId="urn:microsoft.com/office/officeart/2005/8/layout/hierarchy3"/>
    <dgm:cxn modelId="{FCFF6804-983D-442A-9EA8-CAF97440F4AB}" type="presParOf" srcId="{AA84991E-350F-4A8F-85B2-F6154775A883}" destId="{86600B33-B381-4B65-B1B5-38836846B0D4}" srcOrd="1" destOrd="0" presId="urn:microsoft.com/office/officeart/2005/8/layout/hierarchy3"/>
    <dgm:cxn modelId="{90FE7C1E-D586-43C1-A141-CF18A30ED6D9}" type="presParOf" srcId="{86600B33-B381-4B65-B1B5-38836846B0D4}" destId="{6F49653F-4F08-4E1C-9E59-2C4BB600783C}" srcOrd="0" destOrd="0" presId="urn:microsoft.com/office/officeart/2005/8/layout/hierarchy3"/>
    <dgm:cxn modelId="{B7A910C4-E3C3-4951-B585-5188D3ACAF83}" type="presParOf" srcId="{6F49653F-4F08-4E1C-9E59-2C4BB600783C}" destId="{7E324D8B-2122-4A7D-8767-11A82A8538D2}" srcOrd="0" destOrd="0" presId="urn:microsoft.com/office/officeart/2005/8/layout/hierarchy3"/>
    <dgm:cxn modelId="{F4CA3AF1-09BA-41C1-AA23-3F438A0214FB}" type="presParOf" srcId="{6F49653F-4F08-4E1C-9E59-2C4BB600783C}" destId="{FA75274C-FFC7-40E1-AD8D-4765A2F5AF07}" srcOrd="1" destOrd="0" presId="urn:microsoft.com/office/officeart/2005/8/layout/hierarchy3"/>
    <dgm:cxn modelId="{F5B08AE2-14F6-47E1-AACE-8B9CBB3A58EA}" type="presParOf" srcId="{86600B33-B381-4B65-B1B5-38836846B0D4}" destId="{127D4F57-64EA-4D08-9B1A-81CE55B6825E}" srcOrd="1" destOrd="0" presId="urn:microsoft.com/office/officeart/2005/8/layout/hierarchy3"/>
    <dgm:cxn modelId="{08B807D4-D0FF-4D8B-887B-B7D66FD6A00A}" type="presParOf" srcId="{127D4F57-64EA-4D08-9B1A-81CE55B6825E}" destId="{ABC5EB35-FCA3-424B-BD47-F9631A79C925}" srcOrd="0" destOrd="0" presId="urn:microsoft.com/office/officeart/2005/8/layout/hierarchy3"/>
    <dgm:cxn modelId="{5B130C1A-D383-4E96-8305-D223B153F654}" type="presParOf" srcId="{127D4F57-64EA-4D08-9B1A-81CE55B6825E}" destId="{13B40AFB-EE24-4199-B4A4-5C40E6D0E989}" srcOrd="1" destOrd="0" presId="urn:microsoft.com/office/officeart/2005/8/layout/hierarchy3"/>
    <dgm:cxn modelId="{DAAF11D9-8E75-4061-9C84-6400E82997CF}" type="presParOf" srcId="{127D4F57-64EA-4D08-9B1A-81CE55B6825E}" destId="{AA11A449-3760-4DF7-9635-D089604E7355}" srcOrd="2" destOrd="0" presId="urn:microsoft.com/office/officeart/2005/8/layout/hierarchy3"/>
    <dgm:cxn modelId="{B2EDFAE2-A491-4DF1-B9CE-F9B83BD86E93}" type="presParOf" srcId="{127D4F57-64EA-4D08-9B1A-81CE55B6825E}" destId="{7961DAEC-E5CD-41DA-ACB7-DBABC4505A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11F124F-B94E-4903-A98A-096026B7CB63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8ED2380-0CB1-4EF5-A20E-5F67714DC77A}">
      <dgm:prSet phldrT="[Text]" custT="1"/>
      <dgm:spPr/>
      <dgm:t>
        <a:bodyPr/>
        <a:lstStyle/>
        <a:p>
          <a:r>
            <a:rPr lang="en-US" sz="2800" dirty="0"/>
            <a:t>Fire-rated walls</a:t>
          </a:r>
        </a:p>
        <a:p>
          <a:r>
            <a:rPr lang="en-US" sz="2800" dirty="0"/>
            <a:t>(Passive feature)</a:t>
          </a:r>
        </a:p>
      </dgm:t>
    </dgm:pt>
    <dgm:pt modelId="{607F2EBB-D021-483B-BE5C-60915D0B1F34}" type="parTrans" cxnId="{D941F1C9-7806-470C-A4A8-04CCB7770583}">
      <dgm:prSet/>
      <dgm:spPr/>
      <dgm:t>
        <a:bodyPr/>
        <a:lstStyle/>
        <a:p>
          <a:endParaRPr lang="en-US"/>
        </a:p>
      </dgm:t>
    </dgm:pt>
    <dgm:pt modelId="{275B19AB-7875-4951-B03F-B458FDEBE05B}" type="sibTrans" cxnId="{D941F1C9-7806-470C-A4A8-04CCB7770583}">
      <dgm:prSet/>
      <dgm:spPr/>
      <dgm:t>
        <a:bodyPr/>
        <a:lstStyle/>
        <a:p>
          <a:endParaRPr lang="en-US"/>
        </a:p>
      </dgm:t>
    </dgm:pt>
    <dgm:pt modelId="{C2B2471D-B082-47FC-8E30-DD620A1960B7}">
      <dgm:prSet phldrT="[Text]" custT="1"/>
      <dgm:spPr/>
      <dgm:t>
        <a:bodyPr/>
        <a:lstStyle/>
        <a:p>
          <a:r>
            <a:rPr lang="en-US" sz="2800" dirty="0"/>
            <a:t>Sprinkler systems</a:t>
          </a:r>
        </a:p>
        <a:p>
          <a:r>
            <a:rPr lang="en-US" sz="2800" dirty="0"/>
            <a:t>(Active feature)</a:t>
          </a:r>
        </a:p>
      </dgm:t>
    </dgm:pt>
    <dgm:pt modelId="{AF4901DD-8191-49E6-8EDF-ACA4BDE4448F}" type="parTrans" cxnId="{F0AD180E-E6EC-41AD-A49E-FABC51C37C64}">
      <dgm:prSet/>
      <dgm:spPr/>
      <dgm:t>
        <a:bodyPr/>
        <a:lstStyle/>
        <a:p>
          <a:endParaRPr lang="en-US"/>
        </a:p>
      </dgm:t>
    </dgm:pt>
    <dgm:pt modelId="{3C424DEC-B604-4972-94F4-DEEAE491FF53}" type="sibTrans" cxnId="{F0AD180E-E6EC-41AD-A49E-FABC51C37C64}">
      <dgm:prSet/>
      <dgm:spPr/>
      <dgm:t>
        <a:bodyPr/>
        <a:lstStyle/>
        <a:p>
          <a:endParaRPr lang="en-US"/>
        </a:p>
      </dgm:t>
    </dgm:pt>
    <dgm:pt modelId="{44611401-68D6-426A-9DD6-791923D85AC7}" type="pres">
      <dgm:prSet presAssocID="{D11F124F-B94E-4903-A98A-096026B7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2B5B3-8092-46B0-8B06-BE24FF6F1DA3}" type="pres">
      <dgm:prSet presAssocID="{68ED2380-0CB1-4EF5-A20E-5F67714DC77A}" presName="node" presStyleLbl="node1" presStyleIdx="0" presStyleCnt="2" custLinFactNeighborY="-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C77F-A43A-4E03-9763-73637AAA0E0B}" type="pres">
      <dgm:prSet presAssocID="{275B19AB-7875-4951-B03F-B458FDEBE05B}" presName="sibTrans" presStyleCnt="0"/>
      <dgm:spPr/>
    </dgm:pt>
    <dgm:pt modelId="{0A1CE2F1-FBE1-4B21-8D6C-E8194DD23DCD}" type="pres">
      <dgm:prSet presAssocID="{C2B2471D-B082-47FC-8E30-DD620A1960B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1F1C9-7806-470C-A4A8-04CCB7770583}" srcId="{D11F124F-B94E-4903-A98A-096026B7CB63}" destId="{68ED2380-0CB1-4EF5-A20E-5F67714DC77A}" srcOrd="0" destOrd="0" parTransId="{607F2EBB-D021-483B-BE5C-60915D0B1F34}" sibTransId="{275B19AB-7875-4951-B03F-B458FDEBE05B}"/>
    <dgm:cxn modelId="{840D1806-2153-4D96-B28A-5BE688C61472}" type="presOf" srcId="{68ED2380-0CB1-4EF5-A20E-5F67714DC77A}" destId="{0B02B5B3-8092-46B0-8B06-BE24FF6F1DA3}" srcOrd="0" destOrd="0" presId="urn:microsoft.com/office/officeart/2005/8/layout/default"/>
    <dgm:cxn modelId="{F0AD180E-E6EC-41AD-A49E-FABC51C37C64}" srcId="{D11F124F-B94E-4903-A98A-096026B7CB63}" destId="{C2B2471D-B082-47FC-8E30-DD620A1960B7}" srcOrd="1" destOrd="0" parTransId="{AF4901DD-8191-49E6-8EDF-ACA4BDE4448F}" sibTransId="{3C424DEC-B604-4972-94F4-DEEAE491FF53}"/>
    <dgm:cxn modelId="{DDDCE517-6AD3-45C9-80B4-3F99C28E3722}" type="presOf" srcId="{C2B2471D-B082-47FC-8E30-DD620A1960B7}" destId="{0A1CE2F1-FBE1-4B21-8D6C-E8194DD23DCD}" srcOrd="0" destOrd="0" presId="urn:microsoft.com/office/officeart/2005/8/layout/default"/>
    <dgm:cxn modelId="{01C3FE20-DF5E-4286-A2BD-02AF585BC60E}" type="presOf" srcId="{D11F124F-B94E-4903-A98A-096026B7CB63}" destId="{44611401-68D6-426A-9DD6-791923D85AC7}" srcOrd="0" destOrd="0" presId="urn:microsoft.com/office/officeart/2005/8/layout/default"/>
    <dgm:cxn modelId="{E79471DA-2396-4812-AF53-EF4911ECCC91}" type="presParOf" srcId="{44611401-68D6-426A-9DD6-791923D85AC7}" destId="{0B02B5B3-8092-46B0-8B06-BE24FF6F1DA3}" srcOrd="0" destOrd="0" presId="urn:microsoft.com/office/officeart/2005/8/layout/default"/>
    <dgm:cxn modelId="{D21AEC3B-FB93-4CF2-8B3D-C251B0E77F78}" type="presParOf" srcId="{44611401-68D6-426A-9DD6-791923D85AC7}" destId="{8C1BC77F-A43A-4E03-9763-73637AAA0E0B}" srcOrd="1" destOrd="0" presId="urn:microsoft.com/office/officeart/2005/8/layout/default"/>
    <dgm:cxn modelId="{ABE51D5B-11BA-4769-BE06-915521EB3C09}" type="presParOf" srcId="{44611401-68D6-426A-9DD6-791923D85AC7}" destId="{0A1CE2F1-FBE1-4B21-8D6C-E8194DD23D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11F124F-B94E-4903-A98A-096026B7CB63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8ED2380-0CB1-4EF5-A20E-5F67714DC77A}">
      <dgm:prSet phldrT="[Text]" custT="1"/>
      <dgm:spPr/>
      <dgm:t>
        <a:bodyPr/>
        <a:lstStyle/>
        <a:p>
          <a:r>
            <a:rPr lang="en-US" sz="2400" dirty="0"/>
            <a:t>Drywall</a:t>
          </a:r>
        </a:p>
      </dgm:t>
    </dgm:pt>
    <dgm:pt modelId="{607F2EBB-D021-483B-BE5C-60915D0B1F34}" type="parTrans" cxnId="{D941F1C9-7806-470C-A4A8-04CCB7770583}">
      <dgm:prSet/>
      <dgm:spPr/>
      <dgm:t>
        <a:bodyPr/>
        <a:lstStyle/>
        <a:p>
          <a:endParaRPr lang="en-US"/>
        </a:p>
      </dgm:t>
    </dgm:pt>
    <dgm:pt modelId="{275B19AB-7875-4951-B03F-B458FDEBE05B}" type="sibTrans" cxnId="{D941F1C9-7806-470C-A4A8-04CCB7770583}">
      <dgm:prSet/>
      <dgm:spPr/>
      <dgm:t>
        <a:bodyPr/>
        <a:lstStyle/>
        <a:p>
          <a:endParaRPr lang="en-US"/>
        </a:p>
      </dgm:t>
    </dgm:pt>
    <dgm:pt modelId="{028EF14A-1DC9-4A6A-895F-8672B8D38461}">
      <dgm:prSet phldrT="[Text]" custT="1"/>
      <dgm:spPr/>
      <dgm:t>
        <a:bodyPr/>
        <a:lstStyle/>
        <a:p>
          <a:r>
            <a:rPr lang="en-US" sz="2400" dirty="0"/>
            <a:t>Masonry</a:t>
          </a:r>
        </a:p>
      </dgm:t>
    </dgm:pt>
    <dgm:pt modelId="{AF3F4790-AABA-48F7-AB5E-5CBACD9BC625}" type="parTrans" cxnId="{CC06C11C-D50E-48C8-9622-E07320E2BC9C}">
      <dgm:prSet/>
      <dgm:spPr/>
      <dgm:t>
        <a:bodyPr/>
        <a:lstStyle/>
        <a:p>
          <a:endParaRPr lang="en-US"/>
        </a:p>
      </dgm:t>
    </dgm:pt>
    <dgm:pt modelId="{55E7A2A5-DA8B-4DF6-9430-2C0EB474D54A}" type="sibTrans" cxnId="{CC06C11C-D50E-48C8-9622-E07320E2BC9C}">
      <dgm:prSet/>
      <dgm:spPr/>
      <dgm:t>
        <a:bodyPr/>
        <a:lstStyle/>
        <a:p>
          <a:endParaRPr lang="en-US"/>
        </a:p>
      </dgm:t>
    </dgm:pt>
    <dgm:pt modelId="{07F801B4-99AD-42F4-9171-58CE83DA4325}">
      <dgm:prSet phldrT="[Text]" custT="1"/>
      <dgm:spPr/>
      <dgm:t>
        <a:bodyPr/>
        <a:lstStyle/>
        <a:p>
          <a:r>
            <a:rPr lang="en-US" sz="2400" dirty="0"/>
            <a:t>Fire doors</a:t>
          </a:r>
        </a:p>
      </dgm:t>
    </dgm:pt>
    <dgm:pt modelId="{897E4BA9-F83F-4C72-8BB7-E53F37606B1A}" type="parTrans" cxnId="{81449D4A-FEAC-4687-AA33-ECAC8805A0DC}">
      <dgm:prSet/>
      <dgm:spPr/>
      <dgm:t>
        <a:bodyPr/>
        <a:lstStyle/>
        <a:p>
          <a:endParaRPr lang="en-US"/>
        </a:p>
      </dgm:t>
    </dgm:pt>
    <dgm:pt modelId="{5B1E92E7-80B8-45CF-BE08-07C04907CE94}" type="sibTrans" cxnId="{81449D4A-FEAC-4687-AA33-ECAC8805A0DC}">
      <dgm:prSet/>
      <dgm:spPr/>
      <dgm:t>
        <a:bodyPr/>
        <a:lstStyle/>
        <a:p>
          <a:endParaRPr lang="en-US"/>
        </a:p>
      </dgm:t>
    </dgm:pt>
    <dgm:pt modelId="{85E16D1F-4793-4DAC-9AD5-506B03143E0E}">
      <dgm:prSet phldrT="[Text]" custT="1"/>
      <dgm:spPr/>
      <dgm:t>
        <a:bodyPr/>
        <a:lstStyle/>
        <a:p>
          <a:r>
            <a:rPr lang="en-US" sz="2400" dirty="0"/>
            <a:t>Fuel loads</a:t>
          </a:r>
        </a:p>
      </dgm:t>
    </dgm:pt>
    <dgm:pt modelId="{1A66565A-18B8-48E8-B392-440E39636A0E}" type="parTrans" cxnId="{AE80D19C-2BE6-4FF6-96A6-140BDCFD842D}">
      <dgm:prSet/>
      <dgm:spPr/>
      <dgm:t>
        <a:bodyPr/>
        <a:lstStyle/>
        <a:p>
          <a:endParaRPr lang="en-US"/>
        </a:p>
      </dgm:t>
    </dgm:pt>
    <dgm:pt modelId="{A327147D-F9BA-4D77-9B7F-BB2038583926}" type="sibTrans" cxnId="{AE80D19C-2BE6-4FF6-96A6-140BDCFD842D}">
      <dgm:prSet/>
      <dgm:spPr/>
      <dgm:t>
        <a:bodyPr/>
        <a:lstStyle/>
        <a:p>
          <a:endParaRPr lang="en-US"/>
        </a:p>
      </dgm:t>
    </dgm:pt>
    <dgm:pt modelId="{195846D1-C38D-4F2C-8F36-6841A8ACB2BE}">
      <dgm:prSet phldrT="[Text]" custT="1"/>
      <dgm:spPr/>
      <dgm:t>
        <a:bodyPr/>
        <a:lstStyle/>
        <a:p>
          <a:r>
            <a:rPr lang="en-US" sz="2400" dirty="0"/>
            <a:t>Combustible waste and storage</a:t>
          </a:r>
        </a:p>
      </dgm:t>
    </dgm:pt>
    <dgm:pt modelId="{77A7D994-8BA9-4485-BBEE-2D3EDE39581C}" type="parTrans" cxnId="{2517805E-DEF9-42DF-B15C-A71067028DAE}">
      <dgm:prSet/>
      <dgm:spPr/>
      <dgm:t>
        <a:bodyPr/>
        <a:lstStyle/>
        <a:p>
          <a:endParaRPr lang="en-US"/>
        </a:p>
      </dgm:t>
    </dgm:pt>
    <dgm:pt modelId="{92896AC1-D2F8-4AE2-8DEF-0A6052CCDB88}" type="sibTrans" cxnId="{2517805E-DEF9-42DF-B15C-A71067028DAE}">
      <dgm:prSet/>
      <dgm:spPr/>
      <dgm:t>
        <a:bodyPr/>
        <a:lstStyle/>
        <a:p>
          <a:endParaRPr lang="en-US"/>
        </a:p>
      </dgm:t>
    </dgm:pt>
    <dgm:pt modelId="{3832686A-56A3-4337-A15F-AC3EAB641248}" type="pres">
      <dgm:prSet presAssocID="{D11F124F-B94E-4903-A98A-096026B7C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E2A600-FCB3-49AA-8FDF-6DBF510E6A0B}" type="pres">
      <dgm:prSet presAssocID="{68ED2380-0CB1-4EF5-A20E-5F67714DC77A}" presName="thickLine" presStyleLbl="alignNode1" presStyleIdx="0" presStyleCnt="5"/>
      <dgm:spPr/>
    </dgm:pt>
    <dgm:pt modelId="{EBFDCA5C-4033-4BE9-8A3D-0F33302110E7}" type="pres">
      <dgm:prSet presAssocID="{68ED2380-0CB1-4EF5-A20E-5F67714DC77A}" presName="horz1" presStyleCnt="0"/>
      <dgm:spPr/>
    </dgm:pt>
    <dgm:pt modelId="{F3D44378-BE81-4C01-9497-F1C84FC82BD9}" type="pres">
      <dgm:prSet presAssocID="{68ED2380-0CB1-4EF5-A20E-5F67714DC77A}" presName="tx1" presStyleLbl="revTx" presStyleIdx="0" presStyleCnt="5"/>
      <dgm:spPr/>
      <dgm:t>
        <a:bodyPr/>
        <a:lstStyle/>
        <a:p>
          <a:endParaRPr lang="en-US"/>
        </a:p>
      </dgm:t>
    </dgm:pt>
    <dgm:pt modelId="{186EEA44-802D-4C5C-995B-5E3862779924}" type="pres">
      <dgm:prSet presAssocID="{68ED2380-0CB1-4EF5-A20E-5F67714DC77A}" presName="vert1" presStyleCnt="0"/>
      <dgm:spPr/>
    </dgm:pt>
    <dgm:pt modelId="{998785FC-2ADC-4E3C-B3C3-668AA54B3744}" type="pres">
      <dgm:prSet presAssocID="{028EF14A-1DC9-4A6A-895F-8672B8D38461}" presName="thickLine" presStyleLbl="alignNode1" presStyleIdx="1" presStyleCnt="5"/>
      <dgm:spPr/>
    </dgm:pt>
    <dgm:pt modelId="{D60EE0A4-9918-40AC-8C4A-D9C7BB500642}" type="pres">
      <dgm:prSet presAssocID="{028EF14A-1DC9-4A6A-895F-8672B8D38461}" presName="horz1" presStyleCnt="0"/>
      <dgm:spPr/>
    </dgm:pt>
    <dgm:pt modelId="{5EDEE71C-0119-498B-AC56-AEB57D75DB6D}" type="pres">
      <dgm:prSet presAssocID="{028EF14A-1DC9-4A6A-895F-8672B8D38461}" presName="tx1" presStyleLbl="revTx" presStyleIdx="1" presStyleCnt="5" custScaleX="60784"/>
      <dgm:spPr/>
      <dgm:t>
        <a:bodyPr/>
        <a:lstStyle/>
        <a:p>
          <a:endParaRPr lang="en-US"/>
        </a:p>
      </dgm:t>
    </dgm:pt>
    <dgm:pt modelId="{4D9EB091-FDE1-40D4-B286-D3959A2EBBB4}" type="pres">
      <dgm:prSet presAssocID="{028EF14A-1DC9-4A6A-895F-8672B8D38461}" presName="vert1" presStyleCnt="0"/>
      <dgm:spPr/>
    </dgm:pt>
    <dgm:pt modelId="{A4A63C47-E7B2-41C4-9558-7B5A8C36E127}" type="pres">
      <dgm:prSet presAssocID="{07F801B4-99AD-42F4-9171-58CE83DA4325}" presName="thickLine" presStyleLbl="alignNode1" presStyleIdx="2" presStyleCnt="5"/>
      <dgm:spPr/>
    </dgm:pt>
    <dgm:pt modelId="{0A4B7D18-1651-4058-9558-4F0BFDC0E36A}" type="pres">
      <dgm:prSet presAssocID="{07F801B4-99AD-42F4-9171-58CE83DA4325}" presName="horz1" presStyleCnt="0"/>
      <dgm:spPr/>
    </dgm:pt>
    <dgm:pt modelId="{8C3713B3-0384-4D78-A5DA-D885F8B9D67B}" type="pres">
      <dgm:prSet presAssocID="{07F801B4-99AD-42F4-9171-58CE83DA4325}" presName="tx1" presStyleLbl="revTx" presStyleIdx="2" presStyleCnt="5" custLinFactNeighborY="1743"/>
      <dgm:spPr/>
      <dgm:t>
        <a:bodyPr/>
        <a:lstStyle/>
        <a:p>
          <a:endParaRPr lang="en-US"/>
        </a:p>
      </dgm:t>
    </dgm:pt>
    <dgm:pt modelId="{D6DFC9D2-8567-4504-A71E-FBDEDBC1B1B7}" type="pres">
      <dgm:prSet presAssocID="{07F801B4-99AD-42F4-9171-58CE83DA4325}" presName="vert1" presStyleCnt="0"/>
      <dgm:spPr/>
    </dgm:pt>
    <dgm:pt modelId="{A2BD4FA9-D61A-4C85-B92B-5FE861EA3B4C}" type="pres">
      <dgm:prSet presAssocID="{85E16D1F-4793-4DAC-9AD5-506B03143E0E}" presName="thickLine" presStyleLbl="alignNode1" presStyleIdx="3" presStyleCnt="5"/>
      <dgm:spPr/>
    </dgm:pt>
    <dgm:pt modelId="{B5A04217-93D8-47E3-AC4B-F94C3851682E}" type="pres">
      <dgm:prSet presAssocID="{85E16D1F-4793-4DAC-9AD5-506B03143E0E}" presName="horz1" presStyleCnt="0"/>
      <dgm:spPr/>
    </dgm:pt>
    <dgm:pt modelId="{790C543B-F6C6-4C77-A880-EE2D1BDDDDDC}" type="pres">
      <dgm:prSet presAssocID="{85E16D1F-4793-4DAC-9AD5-506B03143E0E}" presName="tx1" presStyleLbl="revTx" presStyleIdx="3" presStyleCnt="5"/>
      <dgm:spPr/>
      <dgm:t>
        <a:bodyPr/>
        <a:lstStyle/>
        <a:p>
          <a:endParaRPr lang="en-US"/>
        </a:p>
      </dgm:t>
    </dgm:pt>
    <dgm:pt modelId="{FD1F19B1-3FB8-4F18-89A3-8C6100FBBC41}" type="pres">
      <dgm:prSet presAssocID="{85E16D1F-4793-4DAC-9AD5-506B03143E0E}" presName="vert1" presStyleCnt="0"/>
      <dgm:spPr/>
    </dgm:pt>
    <dgm:pt modelId="{E4C03F0A-326A-46AA-B982-204A642E6CFB}" type="pres">
      <dgm:prSet presAssocID="{195846D1-C38D-4F2C-8F36-6841A8ACB2BE}" presName="thickLine" presStyleLbl="alignNode1" presStyleIdx="4" presStyleCnt="5"/>
      <dgm:spPr/>
    </dgm:pt>
    <dgm:pt modelId="{25142963-4F2C-4655-AE14-DF203FBD1BBF}" type="pres">
      <dgm:prSet presAssocID="{195846D1-C38D-4F2C-8F36-6841A8ACB2BE}" presName="horz1" presStyleCnt="0"/>
      <dgm:spPr/>
    </dgm:pt>
    <dgm:pt modelId="{D745D217-EC08-4FA9-BDBE-BDE62A7F8812}" type="pres">
      <dgm:prSet presAssocID="{195846D1-C38D-4F2C-8F36-6841A8ACB2BE}" presName="tx1" presStyleLbl="revTx" presStyleIdx="4" presStyleCnt="5"/>
      <dgm:spPr/>
      <dgm:t>
        <a:bodyPr/>
        <a:lstStyle/>
        <a:p>
          <a:endParaRPr lang="en-US"/>
        </a:p>
      </dgm:t>
    </dgm:pt>
    <dgm:pt modelId="{839DB29D-761E-4F6E-9B1D-829A30B791F4}" type="pres">
      <dgm:prSet presAssocID="{195846D1-C38D-4F2C-8F36-6841A8ACB2BE}" presName="vert1" presStyleCnt="0"/>
      <dgm:spPr/>
    </dgm:pt>
  </dgm:ptLst>
  <dgm:cxnLst>
    <dgm:cxn modelId="{DB26866D-0DC0-4E0F-BB20-1ECEF0079490}" type="presOf" srcId="{195846D1-C38D-4F2C-8F36-6841A8ACB2BE}" destId="{D745D217-EC08-4FA9-BDBE-BDE62A7F8812}" srcOrd="0" destOrd="0" presId="urn:microsoft.com/office/officeart/2008/layout/LinedList"/>
    <dgm:cxn modelId="{ADE5963F-973A-4EA5-A4D4-4997727DC6AB}" type="presOf" srcId="{028EF14A-1DC9-4A6A-895F-8672B8D38461}" destId="{5EDEE71C-0119-498B-AC56-AEB57D75DB6D}" srcOrd="0" destOrd="0" presId="urn:microsoft.com/office/officeart/2008/layout/LinedList"/>
    <dgm:cxn modelId="{E4827B1C-83FC-42CF-BFBE-AB30E43F3AF3}" type="presOf" srcId="{07F801B4-99AD-42F4-9171-58CE83DA4325}" destId="{8C3713B3-0384-4D78-A5DA-D885F8B9D67B}" srcOrd="0" destOrd="0" presId="urn:microsoft.com/office/officeart/2008/layout/LinedList"/>
    <dgm:cxn modelId="{2517805E-DEF9-42DF-B15C-A71067028DAE}" srcId="{D11F124F-B94E-4903-A98A-096026B7CB63}" destId="{195846D1-C38D-4F2C-8F36-6841A8ACB2BE}" srcOrd="4" destOrd="0" parTransId="{77A7D994-8BA9-4485-BBEE-2D3EDE39581C}" sibTransId="{92896AC1-D2F8-4AE2-8DEF-0A6052CCDB88}"/>
    <dgm:cxn modelId="{8AFB5B79-43F5-453F-84A8-3B6CB5D0D357}" type="presOf" srcId="{D11F124F-B94E-4903-A98A-096026B7CB63}" destId="{3832686A-56A3-4337-A15F-AC3EAB641248}" srcOrd="0" destOrd="0" presId="urn:microsoft.com/office/officeart/2008/layout/LinedList"/>
    <dgm:cxn modelId="{81449D4A-FEAC-4687-AA33-ECAC8805A0DC}" srcId="{D11F124F-B94E-4903-A98A-096026B7CB63}" destId="{07F801B4-99AD-42F4-9171-58CE83DA4325}" srcOrd="2" destOrd="0" parTransId="{897E4BA9-F83F-4C72-8BB7-E53F37606B1A}" sibTransId="{5B1E92E7-80B8-45CF-BE08-07C04907CE94}"/>
    <dgm:cxn modelId="{D941F1C9-7806-470C-A4A8-04CCB7770583}" srcId="{D11F124F-B94E-4903-A98A-096026B7CB63}" destId="{68ED2380-0CB1-4EF5-A20E-5F67714DC77A}" srcOrd="0" destOrd="0" parTransId="{607F2EBB-D021-483B-BE5C-60915D0B1F34}" sibTransId="{275B19AB-7875-4951-B03F-B458FDEBE05B}"/>
    <dgm:cxn modelId="{E9E500EF-1BDB-454E-8A85-3EB5B2069D71}" type="presOf" srcId="{85E16D1F-4793-4DAC-9AD5-506B03143E0E}" destId="{790C543B-F6C6-4C77-A880-EE2D1BDDDDDC}" srcOrd="0" destOrd="0" presId="urn:microsoft.com/office/officeart/2008/layout/LinedList"/>
    <dgm:cxn modelId="{AE80D19C-2BE6-4FF6-96A6-140BDCFD842D}" srcId="{D11F124F-B94E-4903-A98A-096026B7CB63}" destId="{85E16D1F-4793-4DAC-9AD5-506B03143E0E}" srcOrd="3" destOrd="0" parTransId="{1A66565A-18B8-48E8-B392-440E39636A0E}" sibTransId="{A327147D-F9BA-4D77-9B7F-BB2038583926}"/>
    <dgm:cxn modelId="{8BB58061-3A5D-46DF-98DB-6B8A43817F6E}" type="presOf" srcId="{68ED2380-0CB1-4EF5-A20E-5F67714DC77A}" destId="{F3D44378-BE81-4C01-9497-F1C84FC82BD9}" srcOrd="0" destOrd="0" presId="urn:microsoft.com/office/officeart/2008/layout/LinedList"/>
    <dgm:cxn modelId="{CC06C11C-D50E-48C8-9622-E07320E2BC9C}" srcId="{D11F124F-B94E-4903-A98A-096026B7CB63}" destId="{028EF14A-1DC9-4A6A-895F-8672B8D38461}" srcOrd="1" destOrd="0" parTransId="{AF3F4790-AABA-48F7-AB5E-5CBACD9BC625}" sibTransId="{55E7A2A5-DA8B-4DF6-9430-2C0EB474D54A}"/>
    <dgm:cxn modelId="{2F578C0E-9849-4AA4-821A-4D3F4FAC054B}" type="presParOf" srcId="{3832686A-56A3-4337-A15F-AC3EAB641248}" destId="{AAE2A600-FCB3-49AA-8FDF-6DBF510E6A0B}" srcOrd="0" destOrd="0" presId="urn:microsoft.com/office/officeart/2008/layout/LinedList"/>
    <dgm:cxn modelId="{A6C69373-F4E5-48DA-A5B7-99B724A6F409}" type="presParOf" srcId="{3832686A-56A3-4337-A15F-AC3EAB641248}" destId="{EBFDCA5C-4033-4BE9-8A3D-0F33302110E7}" srcOrd="1" destOrd="0" presId="urn:microsoft.com/office/officeart/2008/layout/LinedList"/>
    <dgm:cxn modelId="{F33CD0A9-77F5-4507-994F-C04A2B48CD22}" type="presParOf" srcId="{EBFDCA5C-4033-4BE9-8A3D-0F33302110E7}" destId="{F3D44378-BE81-4C01-9497-F1C84FC82BD9}" srcOrd="0" destOrd="0" presId="urn:microsoft.com/office/officeart/2008/layout/LinedList"/>
    <dgm:cxn modelId="{886F466A-4E2D-4BA6-BDAF-1FFDAAA36312}" type="presParOf" srcId="{EBFDCA5C-4033-4BE9-8A3D-0F33302110E7}" destId="{186EEA44-802D-4C5C-995B-5E3862779924}" srcOrd="1" destOrd="0" presId="urn:microsoft.com/office/officeart/2008/layout/LinedList"/>
    <dgm:cxn modelId="{389400D1-F1E8-4342-9A62-182F28394A8B}" type="presParOf" srcId="{3832686A-56A3-4337-A15F-AC3EAB641248}" destId="{998785FC-2ADC-4E3C-B3C3-668AA54B3744}" srcOrd="2" destOrd="0" presId="urn:microsoft.com/office/officeart/2008/layout/LinedList"/>
    <dgm:cxn modelId="{11316FA6-C8EB-4B39-837E-3622635CD81F}" type="presParOf" srcId="{3832686A-56A3-4337-A15F-AC3EAB641248}" destId="{D60EE0A4-9918-40AC-8C4A-D9C7BB500642}" srcOrd="3" destOrd="0" presId="urn:microsoft.com/office/officeart/2008/layout/LinedList"/>
    <dgm:cxn modelId="{BB6543F2-44E3-44B9-8B68-431D6159CCCA}" type="presParOf" srcId="{D60EE0A4-9918-40AC-8C4A-D9C7BB500642}" destId="{5EDEE71C-0119-498B-AC56-AEB57D75DB6D}" srcOrd="0" destOrd="0" presId="urn:microsoft.com/office/officeart/2008/layout/LinedList"/>
    <dgm:cxn modelId="{8E072E51-4D0E-450D-BC44-88CFA9811043}" type="presParOf" srcId="{D60EE0A4-9918-40AC-8C4A-D9C7BB500642}" destId="{4D9EB091-FDE1-40D4-B286-D3959A2EBBB4}" srcOrd="1" destOrd="0" presId="urn:microsoft.com/office/officeart/2008/layout/LinedList"/>
    <dgm:cxn modelId="{17F97724-4DCA-46EE-952F-CF0996B618E0}" type="presParOf" srcId="{3832686A-56A3-4337-A15F-AC3EAB641248}" destId="{A4A63C47-E7B2-41C4-9558-7B5A8C36E127}" srcOrd="4" destOrd="0" presId="urn:microsoft.com/office/officeart/2008/layout/LinedList"/>
    <dgm:cxn modelId="{2A5082A8-B992-413F-BC7F-D41B27B0FF5E}" type="presParOf" srcId="{3832686A-56A3-4337-A15F-AC3EAB641248}" destId="{0A4B7D18-1651-4058-9558-4F0BFDC0E36A}" srcOrd="5" destOrd="0" presId="urn:microsoft.com/office/officeart/2008/layout/LinedList"/>
    <dgm:cxn modelId="{657FB504-2B0C-409E-874B-2DD1745FF1CD}" type="presParOf" srcId="{0A4B7D18-1651-4058-9558-4F0BFDC0E36A}" destId="{8C3713B3-0384-4D78-A5DA-D885F8B9D67B}" srcOrd="0" destOrd="0" presId="urn:microsoft.com/office/officeart/2008/layout/LinedList"/>
    <dgm:cxn modelId="{B5173661-2B62-4558-B38D-1BC09E92E2A8}" type="presParOf" srcId="{0A4B7D18-1651-4058-9558-4F0BFDC0E36A}" destId="{D6DFC9D2-8567-4504-A71E-FBDEDBC1B1B7}" srcOrd="1" destOrd="0" presId="urn:microsoft.com/office/officeart/2008/layout/LinedList"/>
    <dgm:cxn modelId="{D1E60859-7E85-45CE-81C1-7EE0CB7A1722}" type="presParOf" srcId="{3832686A-56A3-4337-A15F-AC3EAB641248}" destId="{A2BD4FA9-D61A-4C85-B92B-5FE861EA3B4C}" srcOrd="6" destOrd="0" presId="urn:microsoft.com/office/officeart/2008/layout/LinedList"/>
    <dgm:cxn modelId="{47275587-7ACD-4CA9-81FA-60317C311416}" type="presParOf" srcId="{3832686A-56A3-4337-A15F-AC3EAB641248}" destId="{B5A04217-93D8-47E3-AC4B-F94C3851682E}" srcOrd="7" destOrd="0" presId="urn:microsoft.com/office/officeart/2008/layout/LinedList"/>
    <dgm:cxn modelId="{037C1ED0-FD1B-4EA2-B2C8-0EA3B1AFD11B}" type="presParOf" srcId="{B5A04217-93D8-47E3-AC4B-F94C3851682E}" destId="{790C543B-F6C6-4C77-A880-EE2D1BDDDDDC}" srcOrd="0" destOrd="0" presId="urn:microsoft.com/office/officeart/2008/layout/LinedList"/>
    <dgm:cxn modelId="{C3D4231C-72FF-4901-86B5-50587F85B616}" type="presParOf" srcId="{B5A04217-93D8-47E3-AC4B-F94C3851682E}" destId="{FD1F19B1-3FB8-4F18-89A3-8C6100FBBC41}" srcOrd="1" destOrd="0" presId="urn:microsoft.com/office/officeart/2008/layout/LinedList"/>
    <dgm:cxn modelId="{5CE00B81-3BA5-4FA3-887D-908163F8605F}" type="presParOf" srcId="{3832686A-56A3-4337-A15F-AC3EAB641248}" destId="{E4C03F0A-326A-46AA-B982-204A642E6CFB}" srcOrd="8" destOrd="0" presId="urn:microsoft.com/office/officeart/2008/layout/LinedList"/>
    <dgm:cxn modelId="{BA44BC04-9ED3-4C18-A20D-5C2E151DE341}" type="presParOf" srcId="{3832686A-56A3-4337-A15F-AC3EAB641248}" destId="{25142963-4F2C-4655-AE14-DF203FBD1BBF}" srcOrd="9" destOrd="0" presId="urn:microsoft.com/office/officeart/2008/layout/LinedList"/>
    <dgm:cxn modelId="{9581456A-C175-4E94-8DBB-3EEED280E738}" type="presParOf" srcId="{25142963-4F2C-4655-AE14-DF203FBD1BBF}" destId="{D745D217-EC08-4FA9-BDBE-BDE62A7F8812}" srcOrd="0" destOrd="0" presId="urn:microsoft.com/office/officeart/2008/layout/LinedList"/>
    <dgm:cxn modelId="{A65FD5E5-65EE-46F5-9A6F-A1BB04240781}" type="presParOf" srcId="{25142963-4F2C-4655-AE14-DF203FBD1BBF}" destId="{839DB29D-761E-4F6E-9B1D-829A30B791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2300" dirty="0"/>
            <a:t>Fire Science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/>
        </a:p>
      </dgm:t>
    </dgm:pt>
    <dgm:pt modelId="{4C3E8B5A-4C90-4F0D-B295-0CB25D35C713}">
      <dgm:prSet phldrT="[Text]" custT="1"/>
      <dgm:spPr/>
      <dgm:t>
        <a:bodyPr/>
        <a:lstStyle/>
        <a:p>
          <a:r>
            <a:rPr lang="en-US" sz="2300" dirty="0"/>
            <a:t>Chemistry</a:t>
          </a:r>
        </a:p>
      </dgm:t>
    </dgm:pt>
    <dgm:pt modelId="{6515719B-D8C1-4AED-9F23-8FB3446AE4C1}" type="parTrans" cxnId="{D4F93144-1DBC-4388-B5FE-1876FAED3DBF}">
      <dgm:prSet/>
      <dgm:spPr/>
      <dgm:t>
        <a:bodyPr/>
        <a:lstStyle/>
        <a:p>
          <a:endParaRPr lang="en-US" dirty="0"/>
        </a:p>
      </dgm:t>
    </dgm:pt>
    <dgm:pt modelId="{669A1DDD-59EF-4E0F-A3DD-1AD92525F858}" type="sibTrans" cxnId="{D4F93144-1DBC-4388-B5FE-1876FAED3DBF}">
      <dgm:prSet/>
      <dgm:spPr/>
      <dgm:t>
        <a:bodyPr/>
        <a:lstStyle/>
        <a:p>
          <a:endParaRPr lang="en-US"/>
        </a:p>
      </dgm:t>
    </dgm:pt>
    <dgm:pt modelId="{0ABB4684-B82B-4775-9749-DFF40C400109}">
      <dgm:prSet phldrT="[Text]" custT="1"/>
      <dgm:spPr/>
      <dgm:t>
        <a:bodyPr/>
        <a:lstStyle/>
        <a:p>
          <a:r>
            <a:rPr lang="en-US" sz="2300" dirty="0"/>
            <a:t>Physics</a:t>
          </a:r>
        </a:p>
      </dgm:t>
    </dgm:pt>
    <dgm:pt modelId="{A84DAE35-5DA3-45C9-9D31-43B8E520C0F0}" type="parTrans" cxnId="{E9752298-D3B3-4BD1-A9C6-709EC79FC47D}">
      <dgm:prSet/>
      <dgm:spPr/>
      <dgm:t>
        <a:bodyPr/>
        <a:lstStyle/>
        <a:p>
          <a:endParaRPr lang="en-US" dirty="0"/>
        </a:p>
      </dgm:t>
    </dgm:pt>
    <dgm:pt modelId="{4C9D0C65-1975-4211-9B95-1263ADCF6918}" type="sibTrans" cxnId="{E9752298-D3B3-4BD1-A9C6-709EC79FC47D}">
      <dgm:prSet/>
      <dgm:spPr/>
      <dgm:t>
        <a:bodyPr/>
        <a:lstStyle/>
        <a:p>
          <a:endParaRPr lang="en-US"/>
        </a:p>
      </dgm:t>
    </dgm:pt>
    <dgm:pt modelId="{2947F74C-386C-47DA-90E2-820390B63D4A}">
      <dgm:prSet phldrT="[Text]" custT="1"/>
      <dgm:spPr/>
      <dgm:t>
        <a:bodyPr/>
        <a:lstStyle/>
        <a:p>
          <a:r>
            <a:rPr lang="en-US" sz="2300" dirty="0"/>
            <a:t>Laws related to matter</a:t>
          </a:r>
        </a:p>
      </dgm:t>
    </dgm:pt>
    <dgm:pt modelId="{81487307-D505-4981-BC3F-14A6D578B3EF}" type="parTrans" cxnId="{046D21BB-AD0A-4041-8A42-A3BF993B4B21}">
      <dgm:prSet/>
      <dgm:spPr/>
      <dgm:t>
        <a:bodyPr/>
        <a:lstStyle/>
        <a:p>
          <a:endParaRPr lang="en-US" dirty="0"/>
        </a:p>
      </dgm:t>
    </dgm:pt>
    <dgm:pt modelId="{279BA1FD-65BD-4EC4-9223-445C478DD2AA}" type="sibTrans" cxnId="{046D21BB-AD0A-4041-8A42-A3BF993B4B21}">
      <dgm:prSet/>
      <dgm:spPr/>
      <dgm:t>
        <a:bodyPr/>
        <a:lstStyle/>
        <a:p>
          <a:endParaRPr lang="en-US"/>
        </a:p>
      </dgm:t>
    </dgm:pt>
    <dgm:pt modelId="{0D838FD2-540C-424E-ACAE-BD60956849D8}">
      <dgm:prSet phldrT="[Text]" custT="1"/>
      <dgm:spPr/>
      <dgm:t>
        <a:bodyPr/>
        <a:lstStyle/>
        <a:p>
          <a:r>
            <a:rPr lang="en-US" sz="2300" dirty="0"/>
            <a:t>Laws related to energy</a:t>
          </a:r>
        </a:p>
      </dgm:t>
    </dgm:pt>
    <dgm:pt modelId="{BE1BDCBD-710E-4643-A782-1456163A1BCE}" type="parTrans" cxnId="{C97DC0F6-5877-4DE4-8CFA-78EDF03C099C}">
      <dgm:prSet/>
      <dgm:spPr/>
      <dgm:t>
        <a:bodyPr/>
        <a:lstStyle/>
        <a:p>
          <a:endParaRPr lang="en-US" dirty="0"/>
        </a:p>
      </dgm:t>
    </dgm:pt>
    <dgm:pt modelId="{C11E6067-81FB-4D1E-AAED-91E6940AAEBF}" type="sibTrans" cxnId="{C97DC0F6-5877-4DE4-8CFA-78EDF03C099C}">
      <dgm:prSet/>
      <dgm:spPr/>
      <dgm:t>
        <a:bodyPr/>
        <a:lstStyle/>
        <a:p>
          <a:endParaRPr lang="en-US"/>
        </a:p>
      </dgm:t>
    </dgm:pt>
    <dgm:pt modelId="{82310CE9-EABA-4594-A144-D62B7B4CC0DE}" type="pres">
      <dgm:prSet presAssocID="{4D05F6B3-68E2-44A5-92FA-7DB898D47F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D125DB-7D72-423C-88DC-F43FEC18BC67}" type="pres">
      <dgm:prSet presAssocID="{23355B36-25F0-4E74-8A31-143708233272}" presName="root1" presStyleCnt="0"/>
      <dgm:spPr/>
    </dgm:pt>
    <dgm:pt modelId="{BAFF0AA9-E33F-4FBD-B0DD-623225D3C4CA}" type="pres">
      <dgm:prSet presAssocID="{23355B36-25F0-4E74-8A31-1437082332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17B02B-9DB3-4B1A-A843-DA0723C4145D}" type="pres">
      <dgm:prSet presAssocID="{23355B36-25F0-4E74-8A31-143708233272}" presName="level2hierChild" presStyleCnt="0"/>
      <dgm:spPr/>
    </dgm:pt>
    <dgm:pt modelId="{B9D3C336-660C-4CB3-A8B6-658397B8421F}" type="pres">
      <dgm:prSet presAssocID="{6515719B-D8C1-4AED-9F23-8FB3446AE4C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12FAA5E-A3EE-4F22-8C06-69060748D901}" type="pres">
      <dgm:prSet presAssocID="{6515719B-D8C1-4AED-9F23-8FB3446AE4C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E7A1EBD-928C-4223-960D-D3FCC5B1A880}" type="pres">
      <dgm:prSet presAssocID="{4C3E8B5A-4C90-4F0D-B295-0CB25D35C713}" presName="root2" presStyleCnt="0"/>
      <dgm:spPr/>
    </dgm:pt>
    <dgm:pt modelId="{D29FA6DA-1007-4108-AEDB-0469D57BF443}" type="pres">
      <dgm:prSet presAssocID="{4C3E8B5A-4C90-4F0D-B295-0CB25D35C71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AB7E1-EDC3-4D4D-8119-6F127F845460}" type="pres">
      <dgm:prSet presAssocID="{4C3E8B5A-4C90-4F0D-B295-0CB25D35C713}" presName="level3hierChild" presStyleCnt="0"/>
      <dgm:spPr/>
    </dgm:pt>
    <dgm:pt modelId="{731FAFDF-15BA-45B7-A773-5B7A565C6ABB}" type="pres">
      <dgm:prSet presAssocID="{A84DAE35-5DA3-45C9-9D31-43B8E520C0F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E2C69A2-D4DE-42A4-814D-A7C0150950D0}" type="pres">
      <dgm:prSet presAssocID="{A84DAE35-5DA3-45C9-9D31-43B8E520C0F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79E2A62-8DB0-430F-A5F5-DD46C9896D35}" type="pres">
      <dgm:prSet presAssocID="{0ABB4684-B82B-4775-9749-DFF40C400109}" presName="root2" presStyleCnt="0"/>
      <dgm:spPr/>
    </dgm:pt>
    <dgm:pt modelId="{8363FEC5-CCEA-4FDA-AC6D-E8203404F574}" type="pres">
      <dgm:prSet presAssocID="{0ABB4684-B82B-4775-9749-DFF40C40010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5E55D-A81A-4AAD-840E-98DC69BCFF77}" type="pres">
      <dgm:prSet presAssocID="{0ABB4684-B82B-4775-9749-DFF40C400109}" presName="level3hierChild" presStyleCnt="0"/>
      <dgm:spPr/>
    </dgm:pt>
    <dgm:pt modelId="{635C8824-7989-4816-87D9-57FDB9577E34}" type="pres">
      <dgm:prSet presAssocID="{81487307-D505-4981-BC3F-14A6D578B3E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C3E021E-6F3D-429A-9783-4872DB9B1580}" type="pres">
      <dgm:prSet presAssocID="{81487307-D505-4981-BC3F-14A6D578B3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0ED0F9F-EB9C-4E31-BDCB-C4F09BFA94A6}" type="pres">
      <dgm:prSet presAssocID="{2947F74C-386C-47DA-90E2-820390B63D4A}" presName="root2" presStyleCnt="0"/>
      <dgm:spPr/>
    </dgm:pt>
    <dgm:pt modelId="{E8A91A30-C689-43BB-8A65-0E5A2F4B2EF4}" type="pres">
      <dgm:prSet presAssocID="{2947F74C-386C-47DA-90E2-820390B63D4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809B6-C03B-4169-9DEF-B10D93C09884}" type="pres">
      <dgm:prSet presAssocID="{2947F74C-386C-47DA-90E2-820390B63D4A}" presName="level3hierChild" presStyleCnt="0"/>
      <dgm:spPr/>
    </dgm:pt>
    <dgm:pt modelId="{87BE2D39-DEA0-4DDE-B191-C4022EB40A12}" type="pres">
      <dgm:prSet presAssocID="{BE1BDCBD-710E-4643-A782-1456163A1BC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5B2618A-2AC6-4EAC-A993-2C9984091DC7}" type="pres">
      <dgm:prSet presAssocID="{BE1BDCBD-710E-4643-A782-1456163A1BC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9E3E2C0-9194-4700-8401-CA1C36883AA4}" type="pres">
      <dgm:prSet presAssocID="{0D838FD2-540C-424E-ACAE-BD60956849D8}" presName="root2" presStyleCnt="0"/>
      <dgm:spPr/>
    </dgm:pt>
    <dgm:pt modelId="{E3504BDE-FAB9-4CF4-9FB1-6221DD11FA8F}" type="pres">
      <dgm:prSet presAssocID="{0D838FD2-540C-424E-ACAE-BD60956849D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8D875-3C7C-4DC4-BFD2-21C067AF27BA}" type="pres">
      <dgm:prSet presAssocID="{0D838FD2-540C-424E-ACAE-BD60956849D8}" presName="level3hierChild" presStyleCnt="0"/>
      <dgm:spPr/>
    </dgm:pt>
  </dgm:ptLst>
  <dgm:cxnLst>
    <dgm:cxn modelId="{E9752298-D3B3-4BD1-A9C6-709EC79FC47D}" srcId="{23355B36-25F0-4E74-8A31-143708233272}" destId="{0ABB4684-B82B-4775-9749-DFF40C400109}" srcOrd="1" destOrd="0" parTransId="{A84DAE35-5DA3-45C9-9D31-43B8E520C0F0}" sibTransId="{4C9D0C65-1975-4211-9B95-1263ADCF6918}"/>
    <dgm:cxn modelId="{78B040BB-BBDE-4EED-97FD-00499A7A2C43}" type="presOf" srcId="{A84DAE35-5DA3-45C9-9D31-43B8E520C0F0}" destId="{FE2C69A2-D4DE-42A4-814D-A7C0150950D0}" srcOrd="1" destOrd="0" presId="urn:microsoft.com/office/officeart/2008/layout/HorizontalMultiLevelHierarchy"/>
    <dgm:cxn modelId="{5B5D5822-BE3A-4130-91F5-73DB25FF510C}" type="presOf" srcId="{6515719B-D8C1-4AED-9F23-8FB3446AE4C1}" destId="{A12FAA5E-A3EE-4F22-8C06-69060748D901}" srcOrd="1" destOrd="0" presId="urn:microsoft.com/office/officeart/2008/layout/HorizontalMultiLevelHierarchy"/>
    <dgm:cxn modelId="{B88203D2-788A-4C40-AC8A-9A6C9B949569}" type="presOf" srcId="{0ABB4684-B82B-4775-9749-DFF40C400109}" destId="{8363FEC5-CCEA-4FDA-AC6D-E8203404F574}" srcOrd="0" destOrd="0" presId="urn:microsoft.com/office/officeart/2008/layout/HorizontalMultiLevelHierarchy"/>
    <dgm:cxn modelId="{10BD0C51-6A40-44B7-A44F-1D3492D7D4FB}" type="presOf" srcId="{81487307-D505-4981-BC3F-14A6D578B3EF}" destId="{635C8824-7989-4816-87D9-57FDB9577E34}" srcOrd="0" destOrd="0" presId="urn:microsoft.com/office/officeart/2008/layout/HorizontalMultiLevelHierarchy"/>
    <dgm:cxn modelId="{C2CBC59B-1FB9-4676-AAA9-5D75ABF640AE}" type="presOf" srcId="{4D05F6B3-68E2-44A5-92FA-7DB898D47FF3}" destId="{82310CE9-EABA-4594-A144-D62B7B4CC0DE}" srcOrd="0" destOrd="0" presId="urn:microsoft.com/office/officeart/2008/layout/HorizontalMultiLevelHierarchy"/>
    <dgm:cxn modelId="{C97DC0F6-5877-4DE4-8CFA-78EDF03C099C}" srcId="{23355B36-25F0-4E74-8A31-143708233272}" destId="{0D838FD2-540C-424E-ACAE-BD60956849D8}" srcOrd="3" destOrd="0" parTransId="{BE1BDCBD-710E-4643-A782-1456163A1BCE}" sibTransId="{C11E6067-81FB-4D1E-AAED-91E6940AAEBF}"/>
    <dgm:cxn modelId="{F27B77AF-4F3F-44A7-B2AF-C4564F810D0E}" type="presOf" srcId="{A84DAE35-5DA3-45C9-9D31-43B8E520C0F0}" destId="{731FAFDF-15BA-45B7-A773-5B7A565C6ABB}" srcOrd="0" destOrd="0" presId="urn:microsoft.com/office/officeart/2008/layout/HorizontalMultiLevelHierarchy"/>
    <dgm:cxn modelId="{046D21BB-AD0A-4041-8A42-A3BF993B4B21}" srcId="{23355B36-25F0-4E74-8A31-143708233272}" destId="{2947F74C-386C-47DA-90E2-820390B63D4A}" srcOrd="2" destOrd="0" parTransId="{81487307-D505-4981-BC3F-14A6D578B3EF}" sibTransId="{279BA1FD-65BD-4EC4-9223-445C478DD2AA}"/>
    <dgm:cxn modelId="{D4F93144-1DBC-4388-B5FE-1876FAED3DBF}" srcId="{23355B36-25F0-4E74-8A31-143708233272}" destId="{4C3E8B5A-4C90-4F0D-B295-0CB25D35C713}" srcOrd="0" destOrd="0" parTransId="{6515719B-D8C1-4AED-9F23-8FB3446AE4C1}" sibTransId="{669A1DDD-59EF-4E0F-A3DD-1AD92525F858}"/>
    <dgm:cxn modelId="{0160153D-DCA1-416C-BA98-8310014FAA29}" type="presOf" srcId="{23355B36-25F0-4E74-8A31-143708233272}" destId="{BAFF0AA9-E33F-4FBD-B0DD-623225D3C4CA}" srcOrd="0" destOrd="0" presId="urn:microsoft.com/office/officeart/2008/layout/HorizontalMultiLevelHierarchy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E4B88F63-8E57-46A1-A7BB-E4F60F81E595}" type="presOf" srcId="{4C3E8B5A-4C90-4F0D-B295-0CB25D35C713}" destId="{D29FA6DA-1007-4108-AEDB-0469D57BF443}" srcOrd="0" destOrd="0" presId="urn:microsoft.com/office/officeart/2008/layout/HorizontalMultiLevelHierarchy"/>
    <dgm:cxn modelId="{F96FB48A-9B44-4628-8435-454E6E9501C3}" type="presOf" srcId="{6515719B-D8C1-4AED-9F23-8FB3446AE4C1}" destId="{B9D3C336-660C-4CB3-A8B6-658397B8421F}" srcOrd="0" destOrd="0" presId="urn:microsoft.com/office/officeart/2008/layout/HorizontalMultiLevelHierarchy"/>
    <dgm:cxn modelId="{69B652C9-F473-4A5C-A865-51E54D633862}" type="presOf" srcId="{81487307-D505-4981-BC3F-14A6D578B3EF}" destId="{2C3E021E-6F3D-429A-9783-4872DB9B1580}" srcOrd="1" destOrd="0" presId="urn:microsoft.com/office/officeart/2008/layout/HorizontalMultiLevelHierarchy"/>
    <dgm:cxn modelId="{2D1587F2-2C8B-482D-95E2-1F3734BFBB37}" type="presOf" srcId="{0D838FD2-540C-424E-ACAE-BD60956849D8}" destId="{E3504BDE-FAB9-4CF4-9FB1-6221DD11FA8F}" srcOrd="0" destOrd="0" presId="urn:microsoft.com/office/officeart/2008/layout/HorizontalMultiLevelHierarchy"/>
    <dgm:cxn modelId="{4BE7ED21-07A6-4249-ABD7-577ACAF44407}" type="presOf" srcId="{BE1BDCBD-710E-4643-A782-1456163A1BCE}" destId="{15B2618A-2AC6-4EAC-A993-2C9984091DC7}" srcOrd="1" destOrd="0" presId="urn:microsoft.com/office/officeart/2008/layout/HorizontalMultiLevelHierarchy"/>
    <dgm:cxn modelId="{3B73F8C6-BAAE-4B2F-A3DD-721F4163D439}" type="presOf" srcId="{BE1BDCBD-710E-4643-A782-1456163A1BCE}" destId="{87BE2D39-DEA0-4DDE-B191-C4022EB40A12}" srcOrd="0" destOrd="0" presId="urn:microsoft.com/office/officeart/2008/layout/HorizontalMultiLevelHierarchy"/>
    <dgm:cxn modelId="{04CBC180-575D-4999-8A52-71A4588BA273}" type="presOf" srcId="{2947F74C-386C-47DA-90E2-820390B63D4A}" destId="{E8A91A30-C689-43BB-8A65-0E5A2F4B2EF4}" srcOrd="0" destOrd="0" presId="urn:microsoft.com/office/officeart/2008/layout/HorizontalMultiLevelHierarchy"/>
    <dgm:cxn modelId="{7D574117-2BED-402F-981F-3AB1CABF6DA1}" type="presParOf" srcId="{82310CE9-EABA-4594-A144-D62B7B4CC0DE}" destId="{88D125DB-7D72-423C-88DC-F43FEC18BC67}" srcOrd="0" destOrd="0" presId="urn:microsoft.com/office/officeart/2008/layout/HorizontalMultiLevelHierarchy"/>
    <dgm:cxn modelId="{4B112A0E-29A1-4029-94C4-D9744BAF962F}" type="presParOf" srcId="{88D125DB-7D72-423C-88DC-F43FEC18BC67}" destId="{BAFF0AA9-E33F-4FBD-B0DD-623225D3C4CA}" srcOrd="0" destOrd="0" presId="urn:microsoft.com/office/officeart/2008/layout/HorizontalMultiLevelHierarchy"/>
    <dgm:cxn modelId="{E9F979B4-4CBE-4966-AA3D-59845F85D8BA}" type="presParOf" srcId="{88D125DB-7D72-423C-88DC-F43FEC18BC67}" destId="{CE17B02B-9DB3-4B1A-A843-DA0723C4145D}" srcOrd="1" destOrd="0" presId="urn:microsoft.com/office/officeart/2008/layout/HorizontalMultiLevelHierarchy"/>
    <dgm:cxn modelId="{5E1AC2A1-653D-44FC-9A80-321CCDCA5836}" type="presParOf" srcId="{CE17B02B-9DB3-4B1A-A843-DA0723C4145D}" destId="{B9D3C336-660C-4CB3-A8B6-658397B8421F}" srcOrd="0" destOrd="0" presId="urn:microsoft.com/office/officeart/2008/layout/HorizontalMultiLevelHierarchy"/>
    <dgm:cxn modelId="{2964AAA2-450A-4F70-A192-C5577B476FC4}" type="presParOf" srcId="{B9D3C336-660C-4CB3-A8B6-658397B8421F}" destId="{A12FAA5E-A3EE-4F22-8C06-69060748D901}" srcOrd="0" destOrd="0" presId="urn:microsoft.com/office/officeart/2008/layout/HorizontalMultiLevelHierarchy"/>
    <dgm:cxn modelId="{2B90FB0B-8878-4BD2-BA65-C10A8DDCC8C5}" type="presParOf" srcId="{CE17B02B-9DB3-4B1A-A843-DA0723C4145D}" destId="{9E7A1EBD-928C-4223-960D-D3FCC5B1A880}" srcOrd="1" destOrd="0" presId="urn:microsoft.com/office/officeart/2008/layout/HorizontalMultiLevelHierarchy"/>
    <dgm:cxn modelId="{2313FBAD-0EBD-43AD-8868-282B4A3B576A}" type="presParOf" srcId="{9E7A1EBD-928C-4223-960D-D3FCC5B1A880}" destId="{D29FA6DA-1007-4108-AEDB-0469D57BF443}" srcOrd="0" destOrd="0" presId="urn:microsoft.com/office/officeart/2008/layout/HorizontalMultiLevelHierarchy"/>
    <dgm:cxn modelId="{EDF92D53-BF67-43C4-9060-68EBACE78AA9}" type="presParOf" srcId="{9E7A1EBD-928C-4223-960D-D3FCC5B1A880}" destId="{2E2AB7E1-EDC3-4D4D-8119-6F127F845460}" srcOrd="1" destOrd="0" presId="urn:microsoft.com/office/officeart/2008/layout/HorizontalMultiLevelHierarchy"/>
    <dgm:cxn modelId="{5ABE79FC-9730-46AD-9E1D-385313C7BFD8}" type="presParOf" srcId="{CE17B02B-9DB3-4B1A-A843-DA0723C4145D}" destId="{731FAFDF-15BA-45B7-A773-5B7A565C6ABB}" srcOrd="2" destOrd="0" presId="urn:microsoft.com/office/officeart/2008/layout/HorizontalMultiLevelHierarchy"/>
    <dgm:cxn modelId="{ECD8F10D-0C61-46AA-BC75-D1F11F377D25}" type="presParOf" srcId="{731FAFDF-15BA-45B7-A773-5B7A565C6ABB}" destId="{FE2C69A2-D4DE-42A4-814D-A7C0150950D0}" srcOrd="0" destOrd="0" presId="urn:microsoft.com/office/officeart/2008/layout/HorizontalMultiLevelHierarchy"/>
    <dgm:cxn modelId="{A8DF8953-212C-4911-AD18-A3E9A9BB60FF}" type="presParOf" srcId="{CE17B02B-9DB3-4B1A-A843-DA0723C4145D}" destId="{679E2A62-8DB0-430F-A5F5-DD46C9896D35}" srcOrd="3" destOrd="0" presId="urn:microsoft.com/office/officeart/2008/layout/HorizontalMultiLevelHierarchy"/>
    <dgm:cxn modelId="{35B0D534-FD8D-431D-B2A3-6404B774D9F5}" type="presParOf" srcId="{679E2A62-8DB0-430F-A5F5-DD46C9896D35}" destId="{8363FEC5-CCEA-4FDA-AC6D-E8203404F574}" srcOrd="0" destOrd="0" presId="urn:microsoft.com/office/officeart/2008/layout/HorizontalMultiLevelHierarchy"/>
    <dgm:cxn modelId="{BACA6C68-57E7-42F0-8973-BA192F36E089}" type="presParOf" srcId="{679E2A62-8DB0-430F-A5F5-DD46C9896D35}" destId="{8715E55D-A81A-4AAD-840E-98DC69BCFF77}" srcOrd="1" destOrd="0" presId="urn:microsoft.com/office/officeart/2008/layout/HorizontalMultiLevelHierarchy"/>
    <dgm:cxn modelId="{44578A09-F7D4-4C4E-A21F-F229130E57B6}" type="presParOf" srcId="{CE17B02B-9DB3-4B1A-A843-DA0723C4145D}" destId="{635C8824-7989-4816-87D9-57FDB9577E34}" srcOrd="4" destOrd="0" presId="urn:microsoft.com/office/officeart/2008/layout/HorizontalMultiLevelHierarchy"/>
    <dgm:cxn modelId="{AED3FF7E-7DAC-4578-B959-4B558A448E45}" type="presParOf" srcId="{635C8824-7989-4816-87D9-57FDB9577E34}" destId="{2C3E021E-6F3D-429A-9783-4872DB9B1580}" srcOrd="0" destOrd="0" presId="urn:microsoft.com/office/officeart/2008/layout/HorizontalMultiLevelHierarchy"/>
    <dgm:cxn modelId="{28E78306-A0A9-430D-A415-55715BA63FEA}" type="presParOf" srcId="{CE17B02B-9DB3-4B1A-A843-DA0723C4145D}" destId="{20ED0F9F-EB9C-4E31-BDCB-C4F09BFA94A6}" srcOrd="5" destOrd="0" presId="urn:microsoft.com/office/officeart/2008/layout/HorizontalMultiLevelHierarchy"/>
    <dgm:cxn modelId="{5AB8E969-10C2-4ABD-B03F-E62F96472AFC}" type="presParOf" srcId="{20ED0F9F-EB9C-4E31-BDCB-C4F09BFA94A6}" destId="{E8A91A30-C689-43BB-8A65-0E5A2F4B2EF4}" srcOrd="0" destOrd="0" presId="urn:microsoft.com/office/officeart/2008/layout/HorizontalMultiLevelHierarchy"/>
    <dgm:cxn modelId="{D3B298DF-0CEB-41A2-8B65-E373082B6559}" type="presParOf" srcId="{20ED0F9F-EB9C-4E31-BDCB-C4F09BFA94A6}" destId="{5BE809B6-C03B-4169-9DEF-B10D93C09884}" srcOrd="1" destOrd="0" presId="urn:microsoft.com/office/officeart/2008/layout/HorizontalMultiLevelHierarchy"/>
    <dgm:cxn modelId="{2B41D5C3-7340-4E36-9CFB-095AEFE82FF5}" type="presParOf" srcId="{CE17B02B-9DB3-4B1A-A843-DA0723C4145D}" destId="{87BE2D39-DEA0-4DDE-B191-C4022EB40A12}" srcOrd="6" destOrd="0" presId="urn:microsoft.com/office/officeart/2008/layout/HorizontalMultiLevelHierarchy"/>
    <dgm:cxn modelId="{4573CB21-A7ED-4FA6-A434-C665C10FFE81}" type="presParOf" srcId="{87BE2D39-DEA0-4DDE-B191-C4022EB40A12}" destId="{15B2618A-2AC6-4EAC-A993-2C9984091DC7}" srcOrd="0" destOrd="0" presId="urn:microsoft.com/office/officeart/2008/layout/HorizontalMultiLevelHierarchy"/>
    <dgm:cxn modelId="{73E9C844-F451-40FF-9A66-13937C64746D}" type="presParOf" srcId="{CE17B02B-9DB3-4B1A-A843-DA0723C4145D}" destId="{29E3E2C0-9194-4700-8401-CA1C36883AA4}" srcOrd="7" destOrd="0" presId="urn:microsoft.com/office/officeart/2008/layout/HorizontalMultiLevelHierarchy"/>
    <dgm:cxn modelId="{0496FBE2-17D9-499C-BD7B-C0D51E53CD41}" type="presParOf" srcId="{29E3E2C0-9194-4700-8401-CA1C36883AA4}" destId="{E3504BDE-FAB9-4CF4-9FB1-6221DD11FA8F}" srcOrd="0" destOrd="0" presId="urn:microsoft.com/office/officeart/2008/layout/HorizontalMultiLevelHierarchy"/>
    <dgm:cxn modelId="{E9E419B0-6725-4CAE-8B6F-056CEFDA880A}" type="presParOf" srcId="{29E3E2C0-9194-4700-8401-CA1C36883AA4}" destId="{4128D875-3C7C-4DC4-BFD2-21C067AF27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1F124F-B94E-4903-A98A-096026B7CB63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8ED2380-0CB1-4EF5-A20E-5F67714DC77A}">
      <dgm:prSet phldrT="[Text]" custT="1"/>
      <dgm:spPr/>
      <dgm:t>
        <a:bodyPr/>
        <a:lstStyle/>
        <a:p>
          <a:r>
            <a:rPr lang="en-US" sz="2200" dirty="0"/>
            <a:t>Important when fire extends beyond the point of origin</a:t>
          </a:r>
        </a:p>
      </dgm:t>
    </dgm:pt>
    <dgm:pt modelId="{607F2EBB-D021-483B-BE5C-60915D0B1F34}" type="parTrans" cxnId="{D941F1C9-7806-470C-A4A8-04CCB7770583}">
      <dgm:prSet/>
      <dgm:spPr/>
      <dgm:t>
        <a:bodyPr/>
        <a:lstStyle/>
        <a:p>
          <a:endParaRPr lang="en-US"/>
        </a:p>
      </dgm:t>
    </dgm:pt>
    <dgm:pt modelId="{275B19AB-7875-4951-B03F-B458FDEBE05B}" type="sibTrans" cxnId="{D941F1C9-7806-470C-A4A8-04CCB7770583}">
      <dgm:prSet/>
      <dgm:spPr/>
      <dgm:t>
        <a:bodyPr/>
        <a:lstStyle/>
        <a:p>
          <a:endParaRPr lang="en-US"/>
        </a:p>
      </dgm:t>
    </dgm:pt>
    <dgm:pt modelId="{B2FDCAB0-6615-4FB8-9FCC-8956EB7BD1E7}">
      <dgm:prSet phldrT="[Text]" custT="1"/>
      <dgm:spPr/>
      <dgm:t>
        <a:bodyPr/>
        <a:lstStyle/>
        <a:p>
          <a:r>
            <a:rPr lang="en-US" sz="2200" dirty="0"/>
            <a:t>For heat to transfer, objects must be at different temperatures</a:t>
          </a:r>
        </a:p>
      </dgm:t>
    </dgm:pt>
    <dgm:pt modelId="{3ACCD17F-E01C-404E-9C98-C41B7E7824F4}" type="parTrans" cxnId="{AA07A21B-D1A4-4930-8FB1-995A96BE8F35}">
      <dgm:prSet/>
      <dgm:spPr/>
      <dgm:t>
        <a:bodyPr/>
        <a:lstStyle/>
        <a:p>
          <a:endParaRPr lang="en-US"/>
        </a:p>
      </dgm:t>
    </dgm:pt>
    <dgm:pt modelId="{72753D76-5915-47AC-AA96-7827F96E6835}" type="sibTrans" cxnId="{AA07A21B-D1A4-4930-8FB1-995A96BE8F35}">
      <dgm:prSet/>
      <dgm:spPr/>
      <dgm:t>
        <a:bodyPr/>
        <a:lstStyle/>
        <a:p>
          <a:endParaRPr lang="en-US"/>
        </a:p>
      </dgm:t>
    </dgm:pt>
    <dgm:pt modelId="{89B32CB0-E8FC-49C8-8652-62D77653ED59}">
      <dgm:prSet phldrT="[Text]" custT="1"/>
      <dgm:spPr/>
      <dgm:t>
        <a:bodyPr/>
        <a:lstStyle/>
        <a:p>
          <a:r>
            <a:rPr lang="en-US" sz="2200" dirty="0"/>
            <a:t>Rate of transfer related to the temperature differential of the objects and thermal conductivity</a:t>
          </a:r>
        </a:p>
      </dgm:t>
    </dgm:pt>
    <dgm:pt modelId="{E1FDABF5-C48E-4601-8A8C-F5F9FF7F0051}" type="parTrans" cxnId="{24E7BC77-AC05-4E47-97BC-DA355F31109B}">
      <dgm:prSet/>
      <dgm:spPr/>
      <dgm:t>
        <a:bodyPr/>
        <a:lstStyle/>
        <a:p>
          <a:endParaRPr lang="en-US"/>
        </a:p>
      </dgm:t>
    </dgm:pt>
    <dgm:pt modelId="{BB959E1D-9289-4133-8F95-C29FF615DE69}" type="sibTrans" cxnId="{24E7BC77-AC05-4E47-97BC-DA355F31109B}">
      <dgm:prSet/>
      <dgm:spPr/>
      <dgm:t>
        <a:bodyPr/>
        <a:lstStyle/>
        <a:p>
          <a:endParaRPr lang="en-US"/>
        </a:p>
      </dgm:t>
    </dgm:pt>
    <dgm:pt modelId="{2F7D5BCA-334A-4895-AD3D-64D0979A952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200" dirty="0"/>
            <a:t>Greater temperature differences = Greater transfer rates</a:t>
          </a:r>
        </a:p>
      </dgm:t>
    </dgm:pt>
    <dgm:pt modelId="{8DD686E8-188D-4A87-B513-4B50870BD24D}" type="parTrans" cxnId="{A1D152FD-D545-4D69-AC3A-C02B339824CF}">
      <dgm:prSet/>
      <dgm:spPr/>
      <dgm:t>
        <a:bodyPr/>
        <a:lstStyle/>
        <a:p>
          <a:endParaRPr lang="en-US"/>
        </a:p>
      </dgm:t>
    </dgm:pt>
    <dgm:pt modelId="{95857232-896C-4CA3-BF8A-A3074D89E7AC}" type="sibTrans" cxnId="{A1D152FD-D545-4D69-AC3A-C02B339824CF}">
      <dgm:prSet/>
      <dgm:spPr/>
      <dgm:t>
        <a:bodyPr/>
        <a:lstStyle/>
        <a:p>
          <a:endParaRPr lang="en-US"/>
        </a:p>
      </dgm:t>
    </dgm:pt>
    <dgm:pt modelId="{44611401-68D6-426A-9DD6-791923D85AC7}" type="pres">
      <dgm:prSet presAssocID="{D11F124F-B94E-4903-A98A-096026B7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2B5B3-8092-46B0-8B06-BE24FF6F1DA3}" type="pres">
      <dgm:prSet presAssocID="{68ED2380-0CB1-4EF5-A20E-5F67714DC77A}" presName="node" presStyleLbl="node1" presStyleIdx="0" presStyleCnt="4" custLinFactNeighborY="-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C77F-A43A-4E03-9763-73637AAA0E0B}" type="pres">
      <dgm:prSet presAssocID="{275B19AB-7875-4951-B03F-B458FDEBE05B}" presName="sibTrans" presStyleCnt="0"/>
      <dgm:spPr/>
    </dgm:pt>
    <dgm:pt modelId="{6BA2B9A9-F41F-40CC-A590-38882E52D67F}" type="pres">
      <dgm:prSet presAssocID="{B2FDCAB0-6615-4FB8-9FCC-8956EB7BD1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0C4E-C84A-4190-BF16-1C7613F5EFD0}" type="pres">
      <dgm:prSet presAssocID="{72753D76-5915-47AC-AA96-7827F96E6835}" presName="sibTrans" presStyleCnt="0"/>
      <dgm:spPr/>
    </dgm:pt>
    <dgm:pt modelId="{EFB6E979-32B9-4B10-922A-2128CBF70A22}" type="pres">
      <dgm:prSet presAssocID="{89B32CB0-E8FC-49C8-8652-62D77653ED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A79CC-D302-4400-898F-2BAFC33A97C2}" type="pres">
      <dgm:prSet presAssocID="{BB959E1D-9289-4133-8F95-C29FF615DE69}" presName="sibTrans" presStyleCnt="0"/>
      <dgm:spPr/>
    </dgm:pt>
    <dgm:pt modelId="{6657EBC8-2DD6-4E4B-8ABB-A46B963ACA1F}" type="pres">
      <dgm:prSet presAssocID="{2F7D5BCA-334A-4895-AD3D-64D0979A95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5D6E7-CC82-4BDB-A473-AE885EB1EB99}" type="presOf" srcId="{68ED2380-0CB1-4EF5-A20E-5F67714DC77A}" destId="{0B02B5B3-8092-46B0-8B06-BE24FF6F1DA3}" srcOrd="0" destOrd="0" presId="urn:microsoft.com/office/officeart/2005/8/layout/default"/>
    <dgm:cxn modelId="{D941F1C9-7806-470C-A4A8-04CCB7770583}" srcId="{D11F124F-B94E-4903-A98A-096026B7CB63}" destId="{68ED2380-0CB1-4EF5-A20E-5F67714DC77A}" srcOrd="0" destOrd="0" parTransId="{607F2EBB-D021-483B-BE5C-60915D0B1F34}" sibTransId="{275B19AB-7875-4951-B03F-B458FDEBE05B}"/>
    <dgm:cxn modelId="{C1B448EE-962A-4B4B-B00B-753E11B3ED3D}" type="presOf" srcId="{89B32CB0-E8FC-49C8-8652-62D77653ED59}" destId="{EFB6E979-32B9-4B10-922A-2128CBF70A22}" srcOrd="0" destOrd="0" presId="urn:microsoft.com/office/officeart/2005/8/layout/default"/>
    <dgm:cxn modelId="{FF15DDF1-357F-4171-A5BA-64477F20BEF3}" type="presOf" srcId="{D11F124F-B94E-4903-A98A-096026B7CB63}" destId="{44611401-68D6-426A-9DD6-791923D85AC7}" srcOrd="0" destOrd="0" presId="urn:microsoft.com/office/officeart/2005/8/layout/default"/>
    <dgm:cxn modelId="{8436C2CE-E0F1-49E7-8247-F9FE3EAFD2AD}" type="presOf" srcId="{2F7D5BCA-334A-4895-AD3D-64D0979A9521}" destId="{6657EBC8-2DD6-4E4B-8ABB-A46B963ACA1F}" srcOrd="0" destOrd="0" presId="urn:microsoft.com/office/officeart/2005/8/layout/default"/>
    <dgm:cxn modelId="{AA07A21B-D1A4-4930-8FB1-995A96BE8F35}" srcId="{D11F124F-B94E-4903-A98A-096026B7CB63}" destId="{B2FDCAB0-6615-4FB8-9FCC-8956EB7BD1E7}" srcOrd="1" destOrd="0" parTransId="{3ACCD17F-E01C-404E-9C98-C41B7E7824F4}" sibTransId="{72753D76-5915-47AC-AA96-7827F96E6835}"/>
    <dgm:cxn modelId="{9E5523B3-AB60-49DC-B730-6342DD80DE4C}" type="presOf" srcId="{B2FDCAB0-6615-4FB8-9FCC-8956EB7BD1E7}" destId="{6BA2B9A9-F41F-40CC-A590-38882E52D67F}" srcOrd="0" destOrd="0" presId="urn:microsoft.com/office/officeart/2005/8/layout/default"/>
    <dgm:cxn modelId="{24E7BC77-AC05-4E47-97BC-DA355F31109B}" srcId="{D11F124F-B94E-4903-A98A-096026B7CB63}" destId="{89B32CB0-E8FC-49C8-8652-62D77653ED59}" srcOrd="2" destOrd="0" parTransId="{E1FDABF5-C48E-4601-8A8C-F5F9FF7F0051}" sibTransId="{BB959E1D-9289-4133-8F95-C29FF615DE69}"/>
    <dgm:cxn modelId="{A1D152FD-D545-4D69-AC3A-C02B339824CF}" srcId="{D11F124F-B94E-4903-A98A-096026B7CB63}" destId="{2F7D5BCA-334A-4895-AD3D-64D0979A9521}" srcOrd="3" destOrd="0" parTransId="{8DD686E8-188D-4A87-B513-4B50870BD24D}" sibTransId="{95857232-896C-4CA3-BF8A-A3074D89E7AC}"/>
    <dgm:cxn modelId="{388B41DC-799D-40C1-A75D-E44F97F79D37}" type="presParOf" srcId="{44611401-68D6-426A-9DD6-791923D85AC7}" destId="{0B02B5B3-8092-46B0-8B06-BE24FF6F1DA3}" srcOrd="0" destOrd="0" presId="urn:microsoft.com/office/officeart/2005/8/layout/default"/>
    <dgm:cxn modelId="{651BAF40-D5EF-457F-8B61-6880CCDCF2CB}" type="presParOf" srcId="{44611401-68D6-426A-9DD6-791923D85AC7}" destId="{8C1BC77F-A43A-4E03-9763-73637AAA0E0B}" srcOrd="1" destOrd="0" presId="urn:microsoft.com/office/officeart/2005/8/layout/default"/>
    <dgm:cxn modelId="{59055F20-1D95-45F3-A551-AAD05F6C771A}" type="presParOf" srcId="{44611401-68D6-426A-9DD6-791923D85AC7}" destId="{6BA2B9A9-F41F-40CC-A590-38882E52D67F}" srcOrd="2" destOrd="0" presId="urn:microsoft.com/office/officeart/2005/8/layout/default"/>
    <dgm:cxn modelId="{EC4CAFA4-E1CC-40C3-BB87-0E394F5DB8CC}" type="presParOf" srcId="{44611401-68D6-426A-9DD6-791923D85AC7}" destId="{9F320C4E-C84A-4190-BF16-1C7613F5EFD0}" srcOrd="3" destOrd="0" presId="urn:microsoft.com/office/officeart/2005/8/layout/default"/>
    <dgm:cxn modelId="{2E3C6E95-1971-4112-81E4-FEE2CDCA75AD}" type="presParOf" srcId="{44611401-68D6-426A-9DD6-791923D85AC7}" destId="{EFB6E979-32B9-4B10-922A-2128CBF70A22}" srcOrd="4" destOrd="0" presId="urn:microsoft.com/office/officeart/2005/8/layout/default"/>
    <dgm:cxn modelId="{9829A902-A186-4326-83E8-8C86A2CF89BC}" type="presParOf" srcId="{44611401-68D6-426A-9DD6-791923D85AC7}" destId="{2D6A79CC-D302-4400-898F-2BAFC33A97C2}" srcOrd="5" destOrd="0" presId="urn:microsoft.com/office/officeart/2005/8/layout/default"/>
    <dgm:cxn modelId="{4FAE71D3-F0C5-49B6-9695-9191BA805417}" type="presParOf" srcId="{44611401-68D6-426A-9DD6-791923D85AC7}" destId="{6657EBC8-2DD6-4E4B-8ABB-A46B963ACA1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11F124F-B94E-4903-A98A-096026B7CB63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8ED2380-0CB1-4EF5-A20E-5F67714DC77A}">
      <dgm:prSet phldrT="[Text]" custT="1"/>
      <dgm:spPr/>
      <dgm:t>
        <a:bodyPr/>
        <a:lstStyle/>
        <a:p>
          <a:r>
            <a:rPr lang="en-US" sz="2400" dirty="0"/>
            <a:t>Heat flux = Transfer of thermal energy</a:t>
          </a:r>
        </a:p>
      </dgm:t>
    </dgm:pt>
    <dgm:pt modelId="{607F2EBB-D021-483B-BE5C-60915D0B1F34}" type="parTrans" cxnId="{D941F1C9-7806-470C-A4A8-04CCB7770583}">
      <dgm:prSet/>
      <dgm:spPr/>
      <dgm:t>
        <a:bodyPr/>
        <a:lstStyle/>
        <a:p>
          <a:endParaRPr lang="en-US"/>
        </a:p>
      </dgm:t>
    </dgm:pt>
    <dgm:pt modelId="{275B19AB-7875-4951-B03F-B458FDEBE05B}" type="sibTrans" cxnId="{D941F1C9-7806-470C-A4A8-04CCB7770583}">
      <dgm:prSet/>
      <dgm:spPr/>
      <dgm:t>
        <a:bodyPr/>
        <a:lstStyle/>
        <a:p>
          <a:endParaRPr lang="en-US"/>
        </a:p>
      </dgm:t>
    </dgm:pt>
    <dgm:pt modelId="{D4B25388-FC71-4E2D-A4B0-5EFAE4AAF21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Typically measured in kilowatts per meter squared (kW/m</a:t>
          </a:r>
          <a:r>
            <a:rPr lang="en-US" sz="2400" baseline="30000" dirty="0"/>
            <a:t>2</a:t>
          </a:r>
          <a:r>
            <a:rPr lang="en-US" sz="2400" dirty="0"/>
            <a:t>)</a:t>
          </a:r>
        </a:p>
      </dgm:t>
    </dgm:pt>
    <dgm:pt modelId="{FE54C63D-02B7-45F1-9BBC-F83E43325F91}" type="parTrans" cxnId="{087E6920-C158-443A-9504-A8A1D4169AB5}">
      <dgm:prSet/>
      <dgm:spPr/>
      <dgm:t>
        <a:bodyPr/>
        <a:lstStyle/>
        <a:p>
          <a:endParaRPr lang="en-US"/>
        </a:p>
      </dgm:t>
    </dgm:pt>
    <dgm:pt modelId="{D9BE4E55-74BB-4561-B259-FF4D5F1DE0C5}" type="sibTrans" cxnId="{087E6920-C158-443A-9504-A8A1D4169AB5}">
      <dgm:prSet/>
      <dgm:spPr/>
      <dgm:t>
        <a:bodyPr/>
        <a:lstStyle/>
        <a:p>
          <a:endParaRPr lang="en-US"/>
        </a:p>
      </dgm:t>
    </dgm:pt>
    <dgm:pt modelId="{44611401-68D6-426A-9DD6-791923D85AC7}" type="pres">
      <dgm:prSet presAssocID="{D11F124F-B94E-4903-A98A-096026B7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2B5B3-8092-46B0-8B06-BE24FF6F1DA3}" type="pres">
      <dgm:prSet presAssocID="{68ED2380-0CB1-4EF5-A20E-5F67714DC77A}" presName="node" presStyleLbl="node1" presStyleIdx="0" presStyleCnt="2" custLinFactNeighborY="-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C77F-A43A-4E03-9763-73637AAA0E0B}" type="pres">
      <dgm:prSet presAssocID="{275B19AB-7875-4951-B03F-B458FDEBE05B}" presName="sibTrans" presStyleCnt="0"/>
      <dgm:spPr/>
    </dgm:pt>
    <dgm:pt modelId="{06B44450-1BF9-4D21-BEAE-6B32CB9CE547}" type="pres">
      <dgm:prSet presAssocID="{D4B25388-FC71-4E2D-A4B0-5EFAE4AAF2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1F1C9-7806-470C-A4A8-04CCB7770583}" srcId="{D11F124F-B94E-4903-A98A-096026B7CB63}" destId="{68ED2380-0CB1-4EF5-A20E-5F67714DC77A}" srcOrd="0" destOrd="0" parTransId="{607F2EBB-D021-483B-BE5C-60915D0B1F34}" sibTransId="{275B19AB-7875-4951-B03F-B458FDEBE05B}"/>
    <dgm:cxn modelId="{5B764A47-565A-4777-AD79-1AB92AAC1DA8}" type="presOf" srcId="{68ED2380-0CB1-4EF5-A20E-5F67714DC77A}" destId="{0B02B5B3-8092-46B0-8B06-BE24FF6F1DA3}" srcOrd="0" destOrd="0" presId="urn:microsoft.com/office/officeart/2005/8/layout/default"/>
    <dgm:cxn modelId="{087E6920-C158-443A-9504-A8A1D4169AB5}" srcId="{D11F124F-B94E-4903-A98A-096026B7CB63}" destId="{D4B25388-FC71-4E2D-A4B0-5EFAE4AAF21A}" srcOrd="1" destOrd="0" parTransId="{FE54C63D-02B7-45F1-9BBC-F83E43325F91}" sibTransId="{D9BE4E55-74BB-4561-B259-FF4D5F1DE0C5}"/>
    <dgm:cxn modelId="{937971B3-DFCD-4FED-BF25-EA50768BBD0D}" type="presOf" srcId="{D4B25388-FC71-4E2D-A4B0-5EFAE4AAF21A}" destId="{06B44450-1BF9-4D21-BEAE-6B32CB9CE547}" srcOrd="0" destOrd="0" presId="urn:microsoft.com/office/officeart/2005/8/layout/default"/>
    <dgm:cxn modelId="{B2AB1995-5BCD-41A9-A4AD-224299BFE536}" type="presOf" srcId="{D11F124F-B94E-4903-A98A-096026B7CB63}" destId="{44611401-68D6-426A-9DD6-791923D85AC7}" srcOrd="0" destOrd="0" presId="urn:microsoft.com/office/officeart/2005/8/layout/default"/>
    <dgm:cxn modelId="{7FD3DFA2-6C4D-42F6-9751-83E84CAE4644}" type="presParOf" srcId="{44611401-68D6-426A-9DD6-791923D85AC7}" destId="{0B02B5B3-8092-46B0-8B06-BE24FF6F1DA3}" srcOrd="0" destOrd="0" presId="urn:microsoft.com/office/officeart/2005/8/layout/default"/>
    <dgm:cxn modelId="{B2C47A03-37DC-4690-9AB7-EDA9D8C74BC2}" type="presParOf" srcId="{44611401-68D6-426A-9DD6-791923D85AC7}" destId="{8C1BC77F-A43A-4E03-9763-73637AAA0E0B}" srcOrd="1" destOrd="0" presId="urn:microsoft.com/office/officeart/2005/8/layout/default"/>
    <dgm:cxn modelId="{2CF83152-6663-464E-A2EA-9727303D1268}" type="presParOf" srcId="{44611401-68D6-426A-9DD6-791923D85AC7}" destId="{06B44450-1BF9-4D21-BEAE-6B32CB9CE54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B465662-2D29-4FB8-8C36-EF1518A2403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04C703A-F122-4629-92EC-EBEED3084A39}">
      <dgm:prSet phldrT="[Text]" custT="1"/>
      <dgm:spPr/>
      <dgm:t>
        <a:bodyPr/>
        <a:lstStyle/>
        <a:p>
          <a:r>
            <a:rPr lang="en-US" sz="2800" dirty="0"/>
            <a:t>Conduction</a:t>
          </a:r>
        </a:p>
      </dgm:t>
    </dgm:pt>
    <dgm:pt modelId="{C971900C-9DC3-495E-97FE-FF0BDA919B69}" type="parTrans" cxnId="{50CF5389-4C9B-45C3-B016-2E437A1F0D4E}">
      <dgm:prSet/>
      <dgm:spPr/>
      <dgm:t>
        <a:bodyPr/>
        <a:lstStyle/>
        <a:p>
          <a:endParaRPr lang="en-US"/>
        </a:p>
      </dgm:t>
    </dgm:pt>
    <dgm:pt modelId="{CC6662E4-F973-4E5A-9593-479A8ECB631F}" type="sibTrans" cxnId="{50CF5389-4C9B-45C3-B016-2E437A1F0D4E}">
      <dgm:prSet/>
      <dgm:spPr/>
      <dgm:t>
        <a:bodyPr/>
        <a:lstStyle/>
        <a:p>
          <a:endParaRPr lang="en-US"/>
        </a:p>
      </dgm:t>
    </dgm:pt>
    <dgm:pt modelId="{9E7CB33E-50F5-4AEB-ADCA-10424FB38500}">
      <dgm:prSet phldrT="[Text]" custT="1"/>
      <dgm:spPr/>
      <dgm:t>
        <a:bodyPr/>
        <a:lstStyle/>
        <a:p>
          <a:r>
            <a:rPr lang="en-US" sz="2800" dirty="0"/>
            <a:t>Convection</a:t>
          </a:r>
        </a:p>
      </dgm:t>
    </dgm:pt>
    <dgm:pt modelId="{963666DE-9515-477A-A2F1-106EA27C2B4B}" type="parTrans" cxnId="{F2ED7AA7-8040-4102-82B7-D0F715DC4950}">
      <dgm:prSet/>
      <dgm:spPr/>
      <dgm:t>
        <a:bodyPr/>
        <a:lstStyle/>
        <a:p>
          <a:endParaRPr lang="en-US"/>
        </a:p>
      </dgm:t>
    </dgm:pt>
    <dgm:pt modelId="{D47064D2-A0B2-49EE-8F30-625C034813B6}" type="sibTrans" cxnId="{F2ED7AA7-8040-4102-82B7-D0F715DC4950}">
      <dgm:prSet/>
      <dgm:spPr/>
      <dgm:t>
        <a:bodyPr/>
        <a:lstStyle/>
        <a:p>
          <a:endParaRPr lang="en-US"/>
        </a:p>
      </dgm:t>
    </dgm:pt>
    <dgm:pt modelId="{B85C3EFD-C8E9-4D57-A279-BBB9067A0DF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Radiation</a:t>
          </a:r>
        </a:p>
      </dgm:t>
    </dgm:pt>
    <dgm:pt modelId="{AE4AD19D-EBD6-4459-8A46-A7A8FAA50ECB}" type="parTrans" cxnId="{1E1A0228-3C43-479B-960D-FA00A771FC57}">
      <dgm:prSet/>
      <dgm:spPr/>
      <dgm:t>
        <a:bodyPr/>
        <a:lstStyle/>
        <a:p>
          <a:endParaRPr lang="en-US"/>
        </a:p>
      </dgm:t>
    </dgm:pt>
    <dgm:pt modelId="{8309C837-0DF2-486D-8011-F4A7A1606C2C}" type="sibTrans" cxnId="{1E1A0228-3C43-479B-960D-FA00A771FC57}">
      <dgm:prSet/>
      <dgm:spPr/>
      <dgm:t>
        <a:bodyPr/>
        <a:lstStyle/>
        <a:p>
          <a:endParaRPr lang="en-US"/>
        </a:p>
      </dgm:t>
    </dgm:pt>
    <dgm:pt modelId="{462BA406-12EB-4768-82A1-20F424142915}" type="pres">
      <dgm:prSet presAssocID="{FB465662-2D29-4FB8-8C36-EF1518A24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BF199-07CA-4596-A52D-FF351E3C400B}" type="pres">
      <dgm:prSet presAssocID="{004C703A-F122-4629-92EC-EBEED3084A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E2B26-38AE-46BB-A9AA-04CAAE24F4AD}" type="pres">
      <dgm:prSet presAssocID="{CC6662E4-F973-4E5A-9593-479A8ECB631F}" presName="spacer" presStyleCnt="0"/>
      <dgm:spPr/>
    </dgm:pt>
    <dgm:pt modelId="{B2FC58E4-C9D7-489D-86F0-E3F5552DA4A8}" type="pres">
      <dgm:prSet presAssocID="{9E7CB33E-50F5-4AEB-ADCA-10424FB385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00341-DD27-4261-BA9B-C3B4EDB220FF}" type="pres">
      <dgm:prSet presAssocID="{D47064D2-A0B2-49EE-8F30-625C034813B6}" presName="spacer" presStyleCnt="0"/>
      <dgm:spPr/>
    </dgm:pt>
    <dgm:pt modelId="{D80DB36E-0AD2-4E9F-9D55-EFDE79182AEC}" type="pres">
      <dgm:prSet presAssocID="{B85C3EFD-C8E9-4D57-A279-BBB9067A0D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6DBC2-1F65-4519-A922-971FE363DAD9}" type="presOf" srcId="{FB465662-2D29-4FB8-8C36-EF1518A24031}" destId="{462BA406-12EB-4768-82A1-20F424142915}" srcOrd="0" destOrd="0" presId="urn:microsoft.com/office/officeart/2005/8/layout/vList2"/>
    <dgm:cxn modelId="{50CF5389-4C9B-45C3-B016-2E437A1F0D4E}" srcId="{FB465662-2D29-4FB8-8C36-EF1518A24031}" destId="{004C703A-F122-4629-92EC-EBEED3084A39}" srcOrd="0" destOrd="0" parTransId="{C971900C-9DC3-495E-97FE-FF0BDA919B69}" sibTransId="{CC6662E4-F973-4E5A-9593-479A8ECB631F}"/>
    <dgm:cxn modelId="{1E1A0228-3C43-479B-960D-FA00A771FC57}" srcId="{FB465662-2D29-4FB8-8C36-EF1518A24031}" destId="{B85C3EFD-C8E9-4D57-A279-BBB9067A0DF9}" srcOrd="2" destOrd="0" parTransId="{AE4AD19D-EBD6-4459-8A46-A7A8FAA50ECB}" sibTransId="{8309C837-0DF2-486D-8011-F4A7A1606C2C}"/>
    <dgm:cxn modelId="{BC6E3124-1744-46FF-8B34-4E97DD0B462A}" type="presOf" srcId="{9E7CB33E-50F5-4AEB-ADCA-10424FB38500}" destId="{B2FC58E4-C9D7-489D-86F0-E3F5552DA4A8}" srcOrd="0" destOrd="0" presId="urn:microsoft.com/office/officeart/2005/8/layout/vList2"/>
    <dgm:cxn modelId="{B20EB67F-77FF-4CD8-A90C-3B36E342E429}" type="presOf" srcId="{B85C3EFD-C8E9-4D57-A279-BBB9067A0DF9}" destId="{D80DB36E-0AD2-4E9F-9D55-EFDE79182AEC}" srcOrd="0" destOrd="0" presId="urn:microsoft.com/office/officeart/2005/8/layout/vList2"/>
    <dgm:cxn modelId="{D4ADC582-86E2-48B5-8314-B367DF651B4C}" type="presOf" srcId="{004C703A-F122-4629-92EC-EBEED3084A39}" destId="{14BBF199-07CA-4596-A52D-FF351E3C400B}" srcOrd="0" destOrd="0" presId="urn:microsoft.com/office/officeart/2005/8/layout/vList2"/>
    <dgm:cxn modelId="{F2ED7AA7-8040-4102-82B7-D0F715DC4950}" srcId="{FB465662-2D29-4FB8-8C36-EF1518A24031}" destId="{9E7CB33E-50F5-4AEB-ADCA-10424FB38500}" srcOrd="1" destOrd="0" parTransId="{963666DE-9515-477A-A2F1-106EA27C2B4B}" sibTransId="{D47064D2-A0B2-49EE-8F30-625C034813B6}"/>
    <dgm:cxn modelId="{7B83576C-0353-4D73-93A7-6841F8253F4E}" type="presParOf" srcId="{462BA406-12EB-4768-82A1-20F424142915}" destId="{14BBF199-07CA-4596-A52D-FF351E3C400B}" srcOrd="0" destOrd="0" presId="urn:microsoft.com/office/officeart/2005/8/layout/vList2"/>
    <dgm:cxn modelId="{45FD997F-E89C-4B31-89FD-67B4FE7AC554}" type="presParOf" srcId="{462BA406-12EB-4768-82A1-20F424142915}" destId="{904E2B26-38AE-46BB-A9AA-04CAAE24F4AD}" srcOrd="1" destOrd="0" presId="urn:microsoft.com/office/officeart/2005/8/layout/vList2"/>
    <dgm:cxn modelId="{B9361D2F-21FA-440C-9B70-889A09DC4506}" type="presParOf" srcId="{462BA406-12EB-4768-82A1-20F424142915}" destId="{B2FC58E4-C9D7-489D-86F0-E3F5552DA4A8}" srcOrd="2" destOrd="0" presId="urn:microsoft.com/office/officeart/2005/8/layout/vList2"/>
    <dgm:cxn modelId="{EF97820F-12A6-459A-BC0E-A68E2757D666}" type="presParOf" srcId="{462BA406-12EB-4768-82A1-20F424142915}" destId="{47200341-DD27-4261-BA9B-C3B4EDB220FF}" srcOrd="3" destOrd="0" presId="urn:microsoft.com/office/officeart/2005/8/layout/vList2"/>
    <dgm:cxn modelId="{3C224961-EEDA-4E40-94B4-8B5E461EC4D6}" type="presParOf" srcId="{462BA406-12EB-4768-82A1-20F424142915}" destId="{D80DB36E-0AD2-4E9F-9D55-EFDE79182A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B5B44A-B008-43D9-8C5D-8C456D06F3E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2B2027-755F-446C-8EEF-CBDE6C90B675}">
      <dgm:prSet phldrT="[Text]"/>
      <dgm:spPr/>
      <dgm:t>
        <a:bodyPr/>
        <a:lstStyle/>
        <a:p>
          <a:r>
            <a:rPr lang="en-US" dirty="0"/>
            <a:t>Insulating materials</a:t>
          </a:r>
        </a:p>
      </dgm:t>
    </dgm:pt>
    <dgm:pt modelId="{D25715FD-8148-4B85-AE89-ACEC3D6182C7}" type="parTrans" cxnId="{E0117F88-C15F-4981-A227-CE905A79CC5F}">
      <dgm:prSet/>
      <dgm:spPr/>
      <dgm:t>
        <a:bodyPr/>
        <a:lstStyle/>
        <a:p>
          <a:endParaRPr lang="en-US"/>
        </a:p>
      </dgm:t>
    </dgm:pt>
    <dgm:pt modelId="{08395D89-D2BC-43D6-943D-D5492F67189B}" type="sibTrans" cxnId="{E0117F88-C15F-4981-A227-CE905A79CC5F}">
      <dgm:prSet/>
      <dgm:spPr/>
      <dgm:t>
        <a:bodyPr/>
        <a:lstStyle/>
        <a:p>
          <a:endParaRPr lang="en-US"/>
        </a:p>
      </dgm:t>
    </dgm:pt>
    <dgm:pt modelId="{CB0AAA7B-18C6-49B9-A3F8-09BBC29F3724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Best commercial insulation materials</a:t>
          </a:r>
        </a:p>
      </dgm:t>
    </dgm:pt>
    <dgm:pt modelId="{03294382-8B6F-45E5-B0CB-A6CEC46F020F}" type="parTrans" cxnId="{93D17217-2D72-4CFB-B93F-3C06BFC8E6A0}">
      <dgm:prSet/>
      <dgm:spPr/>
      <dgm:t>
        <a:bodyPr/>
        <a:lstStyle/>
        <a:p>
          <a:endParaRPr lang="en-US"/>
        </a:p>
      </dgm:t>
    </dgm:pt>
    <dgm:pt modelId="{4E4BAEF7-A823-4E87-A4EA-CEF807BC28F5}" type="sibTrans" cxnId="{93D17217-2D72-4CFB-B93F-3C06BFC8E6A0}">
      <dgm:prSet/>
      <dgm:spPr/>
      <dgm:t>
        <a:bodyPr/>
        <a:lstStyle/>
        <a:p>
          <a:endParaRPr lang="en-US"/>
        </a:p>
      </dgm:t>
    </dgm:pt>
    <dgm:pt modelId="{2B5434D9-CEA5-4BB3-BD48-B64F046AC6C0}">
      <dgm:prSet phldrT="[Text]"/>
      <dgm:spPr/>
      <dgm:t>
        <a:bodyPr/>
        <a:lstStyle/>
        <a:p>
          <a:r>
            <a:rPr lang="en-US" dirty="0"/>
            <a:t>Good insulators are materials that do not conduct heat well</a:t>
          </a:r>
        </a:p>
      </dgm:t>
    </dgm:pt>
    <dgm:pt modelId="{21A896B6-3122-44A5-B180-A78FEC80BACB}" type="parTrans" cxnId="{A7E4C55C-DF45-4F05-A1BF-888BC7CBEEC7}">
      <dgm:prSet/>
      <dgm:spPr/>
      <dgm:t>
        <a:bodyPr/>
        <a:lstStyle/>
        <a:p>
          <a:endParaRPr lang="en-US"/>
        </a:p>
      </dgm:t>
    </dgm:pt>
    <dgm:pt modelId="{B1E431FD-3047-4414-AEE2-27CAA1608A15}" type="sibTrans" cxnId="{A7E4C55C-DF45-4F05-A1BF-888BC7CBEEC7}">
      <dgm:prSet/>
      <dgm:spPr/>
      <dgm:t>
        <a:bodyPr/>
        <a:lstStyle/>
        <a:p>
          <a:endParaRPr lang="en-US"/>
        </a:p>
      </dgm:t>
    </dgm:pt>
    <dgm:pt modelId="{B4886F3C-7685-444A-89AB-2204446CE80A}">
      <dgm:prSet phldrT="[Text]"/>
      <dgm:spPr/>
      <dgm:t>
        <a:bodyPr/>
        <a:lstStyle/>
        <a:p>
          <a:r>
            <a:rPr lang="en-US" dirty="0"/>
            <a:t>Disrupt the point-to-point transfer of heat</a:t>
          </a:r>
        </a:p>
      </dgm:t>
    </dgm:pt>
    <dgm:pt modelId="{741E0308-5930-4DE2-88A1-33D4578B8934}" type="parTrans" cxnId="{A6000D70-EFFD-4D78-B5B9-D9E364343A24}">
      <dgm:prSet/>
      <dgm:spPr/>
      <dgm:t>
        <a:bodyPr/>
        <a:lstStyle/>
        <a:p>
          <a:endParaRPr lang="en-US"/>
        </a:p>
      </dgm:t>
    </dgm:pt>
    <dgm:pt modelId="{3940A3EC-BCB7-446B-8B0E-A68E695EC9A4}" type="sibTrans" cxnId="{A6000D70-EFFD-4D78-B5B9-D9E364343A24}">
      <dgm:prSet/>
      <dgm:spPr/>
      <dgm:t>
        <a:bodyPr/>
        <a:lstStyle/>
        <a:p>
          <a:endParaRPr lang="en-US"/>
        </a:p>
      </dgm:t>
    </dgm:pt>
    <dgm:pt modelId="{C4AD5BF8-507D-44B8-9ECD-422B03F9F666}">
      <dgm:prSet phldrT="[Text]"/>
      <dgm:spPr/>
      <dgm:t>
        <a:bodyPr/>
        <a:lstStyle/>
        <a:p>
          <a:r>
            <a:rPr lang="en-US" dirty="0"/>
            <a:t>Made of fire particles/fibers</a:t>
          </a:r>
        </a:p>
      </dgm:t>
    </dgm:pt>
    <dgm:pt modelId="{D488DFAD-09FC-4812-8E02-7760759A41A0}" type="parTrans" cxnId="{F42DC56A-AFA5-428C-9EFE-258C1FE80FD1}">
      <dgm:prSet/>
      <dgm:spPr/>
      <dgm:t>
        <a:bodyPr/>
        <a:lstStyle/>
        <a:p>
          <a:endParaRPr lang="en-US"/>
        </a:p>
      </dgm:t>
    </dgm:pt>
    <dgm:pt modelId="{9E21F275-1DCE-4481-A1DD-9D587D642B89}" type="sibTrans" cxnId="{F42DC56A-AFA5-428C-9EFE-258C1FE80FD1}">
      <dgm:prSet/>
      <dgm:spPr/>
      <dgm:t>
        <a:bodyPr/>
        <a:lstStyle/>
        <a:p>
          <a:endParaRPr lang="en-US"/>
        </a:p>
      </dgm:t>
    </dgm:pt>
    <dgm:pt modelId="{C498497C-E586-442A-A830-2985A93F2087}">
      <dgm:prSet phldrT="[Text]"/>
      <dgm:spPr/>
      <dgm:t>
        <a:bodyPr/>
        <a:lstStyle/>
        <a:p>
          <a:r>
            <a:rPr lang="en-US" dirty="0"/>
            <a:t>Void space between them filled with a gas</a:t>
          </a:r>
        </a:p>
      </dgm:t>
    </dgm:pt>
    <dgm:pt modelId="{D6F5D033-5028-4D2C-A1DA-8A648DDB0AAF}" type="parTrans" cxnId="{E6DF696C-8268-424F-A061-EBC1B01D4A81}">
      <dgm:prSet/>
      <dgm:spPr/>
      <dgm:t>
        <a:bodyPr/>
        <a:lstStyle/>
        <a:p>
          <a:endParaRPr lang="en-US"/>
        </a:p>
      </dgm:t>
    </dgm:pt>
    <dgm:pt modelId="{C90C32B2-8416-42A8-9C75-7780D62646E4}" type="sibTrans" cxnId="{E6DF696C-8268-424F-A061-EBC1B01D4A81}">
      <dgm:prSet/>
      <dgm:spPr/>
      <dgm:t>
        <a:bodyPr/>
        <a:lstStyle/>
        <a:p>
          <a:endParaRPr lang="en-US"/>
        </a:p>
      </dgm:t>
    </dgm:pt>
    <dgm:pt modelId="{C59E1137-3D56-409B-83C0-394B12DB5473}" type="pres">
      <dgm:prSet presAssocID="{7FB5B44A-B008-43D9-8C5D-8C456D06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3B139-0ADF-4650-83B3-7A8BB2701FCD}" type="pres">
      <dgm:prSet presAssocID="{942B2027-755F-446C-8EEF-CBDE6C90B675}" presName="parentLin" presStyleCnt="0"/>
      <dgm:spPr/>
    </dgm:pt>
    <dgm:pt modelId="{3A9EBD40-44FF-4996-B395-7A654231F9FB}" type="pres">
      <dgm:prSet presAssocID="{942B2027-755F-446C-8EEF-CBDE6C90B67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00BEB65-5D04-4A73-971A-67364FE5714C}" type="pres">
      <dgm:prSet presAssocID="{942B2027-755F-446C-8EEF-CBDE6C90B6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287E8-DBAF-40C7-828E-AD811D13E29D}" type="pres">
      <dgm:prSet presAssocID="{942B2027-755F-446C-8EEF-CBDE6C90B675}" presName="negativeSpace" presStyleCnt="0"/>
      <dgm:spPr/>
    </dgm:pt>
    <dgm:pt modelId="{5C444C37-E8FE-49C7-9AD5-3F731D37C5DA}" type="pres">
      <dgm:prSet presAssocID="{942B2027-755F-446C-8EEF-CBDE6C90B67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AF0F-3389-4EE7-9C40-EC8E8BC0BD26}" type="pres">
      <dgm:prSet presAssocID="{08395D89-D2BC-43D6-943D-D5492F67189B}" presName="spaceBetweenRectangles" presStyleCnt="0"/>
      <dgm:spPr/>
    </dgm:pt>
    <dgm:pt modelId="{8C3403C6-98EF-44C3-BD2D-3CF1A84DA12B}" type="pres">
      <dgm:prSet presAssocID="{CB0AAA7B-18C6-49B9-A3F8-09BBC29F3724}" presName="parentLin" presStyleCnt="0"/>
      <dgm:spPr/>
    </dgm:pt>
    <dgm:pt modelId="{3C21B1AF-E842-4FA5-B9B1-00705B63FEC4}" type="pres">
      <dgm:prSet presAssocID="{CB0AAA7B-18C6-49B9-A3F8-09BBC29F372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7E76930-DDAE-4FF4-B5B5-5D8065FE24F1}" type="pres">
      <dgm:prSet presAssocID="{CB0AAA7B-18C6-49B9-A3F8-09BBC29F3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F3EDF-D608-41D3-BA98-934B81262BA4}" type="pres">
      <dgm:prSet presAssocID="{CB0AAA7B-18C6-49B9-A3F8-09BBC29F3724}" presName="negativeSpace" presStyleCnt="0"/>
      <dgm:spPr/>
    </dgm:pt>
    <dgm:pt modelId="{06246207-27DD-4339-AB2D-28E226E36821}" type="pres">
      <dgm:prSet presAssocID="{CB0AAA7B-18C6-49B9-A3F8-09BBC29F372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DC56A-AFA5-428C-9EFE-258C1FE80FD1}" srcId="{CB0AAA7B-18C6-49B9-A3F8-09BBC29F3724}" destId="{C4AD5BF8-507D-44B8-9ECD-422B03F9F666}" srcOrd="0" destOrd="0" parTransId="{D488DFAD-09FC-4812-8E02-7760759A41A0}" sibTransId="{9E21F275-1DCE-4481-A1DD-9D587D642B89}"/>
    <dgm:cxn modelId="{15B771BF-AB5A-47C2-8913-DEF514ACC40F}" type="presOf" srcId="{942B2027-755F-446C-8EEF-CBDE6C90B675}" destId="{3A9EBD40-44FF-4996-B395-7A654231F9FB}" srcOrd="0" destOrd="0" presId="urn:microsoft.com/office/officeart/2005/8/layout/list1"/>
    <dgm:cxn modelId="{E6DF696C-8268-424F-A061-EBC1B01D4A81}" srcId="{CB0AAA7B-18C6-49B9-A3F8-09BBC29F3724}" destId="{C498497C-E586-442A-A830-2985A93F2087}" srcOrd="1" destOrd="0" parTransId="{D6F5D033-5028-4D2C-A1DA-8A648DDB0AAF}" sibTransId="{C90C32B2-8416-42A8-9C75-7780D62646E4}"/>
    <dgm:cxn modelId="{A5CAD75E-99BD-4B36-BD1B-EED9387D1421}" type="presOf" srcId="{CB0AAA7B-18C6-49B9-A3F8-09BBC29F3724}" destId="{3C21B1AF-E842-4FA5-B9B1-00705B63FEC4}" srcOrd="0" destOrd="0" presId="urn:microsoft.com/office/officeart/2005/8/layout/list1"/>
    <dgm:cxn modelId="{93D17217-2D72-4CFB-B93F-3C06BFC8E6A0}" srcId="{7FB5B44A-B008-43D9-8C5D-8C456D06F3E7}" destId="{CB0AAA7B-18C6-49B9-A3F8-09BBC29F3724}" srcOrd="1" destOrd="0" parTransId="{03294382-8B6F-45E5-B0CB-A6CEC46F020F}" sibTransId="{4E4BAEF7-A823-4E87-A4EA-CEF807BC28F5}"/>
    <dgm:cxn modelId="{EF6B3654-95AB-4A12-A156-BA720A6A36E3}" type="presOf" srcId="{942B2027-755F-446C-8EEF-CBDE6C90B675}" destId="{800BEB65-5D04-4A73-971A-67364FE5714C}" srcOrd="1" destOrd="0" presId="urn:microsoft.com/office/officeart/2005/8/layout/list1"/>
    <dgm:cxn modelId="{A6000D70-EFFD-4D78-B5B9-D9E364343A24}" srcId="{942B2027-755F-446C-8EEF-CBDE6C90B675}" destId="{B4886F3C-7685-444A-89AB-2204446CE80A}" srcOrd="1" destOrd="0" parTransId="{741E0308-5930-4DE2-88A1-33D4578B8934}" sibTransId="{3940A3EC-BCB7-446B-8B0E-A68E695EC9A4}"/>
    <dgm:cxn modelId="{AF1BA15F-3E3D-4C79-BFF1-B99388539FBE}" type="presOf" srcId="{C498497C-E586-442A-A830-2985A93F2087}" destId="{06246207-27DD-4339-AB2D-28E226E36821}" srcOrd="0" destOrd="1" presId="urn:microsoft.com/office/officeart/2005/8/layout/list1"/>
    <dgm:cxn modelId="{A7E4C55C-DF45-4F05-A1BF-888BC7CBEEC7}" srcId="{942B2027-755F-446C-8EEF-CBDE6C90B675}" destId="{2B5434D9-CEA5-4BB3-BD48-B64F046AC6C0}" srcOrd="0" destOrd="0" parTransId="{21A896B6-3122-44A5-B180-A78FEC80BACB}" sibTransId="{B1E431FD-3047-4414-AEE2-27CAA1608A15}"/>
    <dgm:cxn modelId="{1067C1DD-9B2E-4E51-A306-3C4C3AD69890}" type="presOf" srcId="{C4AD5BF8-507D-44B8-9ECD-422B03F9F666}" destId="{06246207-27DD-4339-AB2D-28E226E36821}" srcOrd="0" destOrd="0" presId="urn:microsoft.com/office/officeart/2005/8/layout/list1"/>
    <dgm:cxn modelId="{275378FD-7A27-4770-8DE9-36AFA40AC581}" type="presOf" srcId="{CB0AAA7B-18C6-49B9-A3F8-09BBC29F3724}" destId="{17E76930-DDAE-4FF4-B5B5-5D8065FE24F1}" srcOrd="1" destOrd="0" presId="urn:microsoft.com/office/officeart/2005/8/layout/list1"/>
    <dgm:cxn modelId="{8FD9F278-8270-47E8-AB74-1450E5AA40E6}" type="presOf" srcId="{B4886F3C-7685-444A-89AB-2204446CE80A}" destId="{5C444C37-E8FE-49C7-9AD5-3F731D37C5DA}" srcOrd="0" destOrd="1" presId="urn:microsoft.com/office/officeart/2005/8/layout/list1"/>
    <dgm:cxn modelId="{E0117F88-C15F-4981-A227-CE905A79CC5F}" srcId="{7FB5B44A-B008-43D9-8C5D-8C456D06F3E7}" destId="{942B2027-755F-446C-8EEF-CBDE6C90B675}" srcOrd="0" destOrd="0" parTransId="{D25715FD-8148-4B85-AE89-ACEC3D6182C7}" sibTransId="{08395D89-D2BC-43D6-943D-D5492F67189B}"/>
    <dgm:cxn modelId="{76AF6F80-911C-435D-B30D-7031C91ED029}" type="presOf" srcId="{7FB5B44A-B008-43D9-8C5D-8C456D06F3E7}" destId="{C59E1137-3D56-409B-83C0-394B12DB5473}" srcOrd="0" destOrd="0" presId="urn:microsoft.com/office/officeart/2005/8/layout/list1"/>
    <dgm:cxn modelId="{2DF3B1BF-8EE9-49A5-8556-1F65AE747391}" type="presOf" srcId="{2B5434D9-CEA5-4BB3-BD48-B64F046AC6C0}" destId="{5C444C37-E8FE-49C7-9AD5-3F731D37C5DA}" srcOrd="0" destOrd="0" presId="urn:microsoft.com/office/officeart/2005/8/layout/list1"/>
    <dgm:cxn modelId="{BB0E38AC-ACC5-4AF1-9EB6-18B494068ABA}" type="presParOf" srcId="{C59E1137-3D56-409B-83C0-394B12DB5473}" destId="{4B83B139-0ADF-4650-83B3-7A8BB2701FCD}" srcOrd="0" destOrd="0" presId="urn:microsoft.com/office/officeart/2005/8/layout/list1"/>
    <dgm:cxn modelId="{07776383-EFBD-4383-8C8C-F66CFE79E845}" type="presParOf" srcId="{4B83B139-0ADF-4650-83B3-7A8BB2701FCD}" destId="{3A9EBD40-44FF-4996-B395-7A654231F9FB}" srcOrd="0" destOrd="0" presId="urn:microsoft.com/office/officeart/2005/8/layout/list1"/>
    <dgm:cxn modelId="{158B2A72-8C50-47AA-92D4-26E95268BF0E}" type="presParOf" srcId="{4B83B139-0ADF-4650-83B3-7A8BB2701FCD}" destId="{800BEB65-5D04-4A73-971A-67364FE5714C}" srcOrd="1" destOrd="0" presId="urn:microsoft.com/office/officeart/2005/8/layout/list1"/>
    <dgm:cxn modelId="{8ECED47D-8D30-4278-91AA-E9EC52FD13E9}" type="presParOf" srcId="{C59E1137-3D56-409B-83C0-394B12DB5473}" destId="{31A287E8-DBAF-40C7-828E-AD811D13E29D}" srcOrd="1" destOrd="0" presId="urn:microsoft.com/office/officeart/2005/8/layout/list1"/>
    <dgm:cxn modelId="{DBB11B09-5217-4367-B658-D5E2F4621878}" type="presParOf" srcId="{C59E1137-3D56-409B-83C0-394B12DB5473}" destId="{5C444C37-E8FE-49C7-9AD5-3F731D37C5DA}" srcOrd="2" destOrd="0" presId="urn:microsoft.com/office/officeart/2005/8/layout/list1"/>
    <dgm:cxn modelId="{314C19DF-EA00-4B66-9B9F-44F2AAA1620A}" type="presParOf" srcId="{C59E1137-3D56-409B-83C0-394B12DB5473}" destId="{B064AF0F-3389-4EE7-9C40-EC8E8BC0BD26}" srcOrd="3" destOrd="0" presId="urn:microsoft.com/office/officeart/2005/8/layout/list1"/>
    <dgm:cxn modelId="{B41BC5EA-38E5-44CD-A7F9-34CF1FA0748F}" type="presParOf" srcId="{C59E1137-3D56-409B-83C0-394B12DB5473}" destId="{8C3403C6-98EF-44C3-BD2D-3CF1A84DA12B}" srcOrd="4" destOrd="0" presId="urn:microsoft.com/office/officeart/2005/8/layout/list1"/>
    <dgm:cxn modelId="{B687609D-66C6-492E-B54D-8EC81537A8EC}" type="presParOf" srcId="{8C3403C6-98EF-44C3-BD2D-3CF1A84DA12B}" destId="{3C21B1AF-E842-4FA5-B9B1-00705B63FEC4}" srcOrd="0" destOrd="0" presId="urn:microsoft.com/office/officeart/2005/8/layout/list1"/>
    <dgm:cxn modelId="{1AA01D71-C1A8-4273-8D44-3719EF65B576}" type="presParOf" srcId="{8C3403C6-98EF-44C3-BD2D-3CF1A84DA12B}" destId="{17E76930-DDAE-4FF4-B5B5-5D8065FE24F1}" srcOrd="1" destOrd="0" presId="urn:microsoft.com/office/officeart/2005/8/layout/list1"/>
    <dgm:cxn modelId="{660D42BD-E7AA-4D73-95FB-9782BCB357B7}" type="presParOf" srcId="{C59E1137-3D56-409B-83C0-394B12DB5473}" destId="{08AF3EDF-D608-41D3-BA98-934B81262BA4}" srcOrd="5" destOrd="0" presId="urn:microsoft.com/office/officeart/2005/8/layout/list1"/>
    <dgm:cxn modelId="{D5B96323-F092-414F-835D-5B7C1ACEB8DB}" type="presParOf" srcId="{C59E1137-3D56-409B-83C0-394B12DB5473}" destId="{06246207-27DD-4339-AB2D-28E226E368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54699BE-68CD-4B92-8ECF-87F5CCB2D9FF}">
      <dgm:prSet phldrT="[Text]" custT="1"/>
      <dgm:spPr/>
      <dgm:t>
        <a:bodyPr/>
        <a:lstStyle/>
        <a:p>
          <a:r>
            <a:rPr lang="en-US" sz="2400" dirty="0"/>
            <a:t>Nature of exposed surfaces</a:t>
          </a:r>
        </a:p>
      </dgm:t>
    </dgm:pt>
    <dgm:pt modelId="{1016EC15-D4D1-43F4-B372-9A78FCAB9F25}" type="parTrans" cxnId="{D617EBEC-545A-4F4E-AD90-4AB7828D29D0}">
      <dgm:prSet/>
      <dgm:spPr/>
      <dgm:t>
        <a:bodyPr/>
        <a:lstStyle/>
        <a:p>
          <a:endParaRPr lang="en-US"/>
        </a:p>
      </dgm:t>
    </dgm:pt>
    <dgm:pt modelId="{D140391D-389C-4E79-B1EA-76FF377F13F7}" type="sibTrans" cxnId="{D617EBEC-545A-4F4E-AD90-4AB7828D29D0}">
      <dgm:prSet/>
      <dgm:spPr/>
      <dgm:t>
        <a:bodyPr/>
        <a:lstStyle/>
        <a:p>
          <a:endParaRPr lang="en-US"/>
        </a:p>
      </dgm:t>
    </dgm:pt>
    <dgm:pt modelId="{B68787C9-2836-4C87-AB74-5EB051B34D1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Distance between the heat source and exposed surfaces</a:t>
          </a:r>
        </a:p>
      </dgm:t>
    </dgm:pt>
    <dgm:pt modelId="{A4BAD18B-5D7A-4205-845B-B9BD0C930AC9}" type="parTrans" cxnId="{E798AC76-7065-41B7-A243-EE615BB2F2D0}">
      <dgm:prSet/>
      <dgm:spPr/>
      <dgm:t>
        <a:bodyPr/>
        <a:lstStyle/>
        <a:p>
          <a:endParaRPr lang="en-US"/>
        </a:p>
      </dgm:t>
    </dgm:pt>
    <dgm:pt modelId="{AE0CB8C4-4CF1-40FD-AE37-8053C50455DF}" type="sibTrans" cxnId="{E798AC76-7065-41B7-A243-EE615BB2F2D0}">
      <dgm:prSet/>
      <dgm:spPr/>
      <dgm:t>
        <a:bodyPr/>
        <a:lstStyle/>
        <a:p>
          <a:endParaRPr lang="en-US"/>
        </a:p>
      </dgm:t>
    </dgm:pt>
    <dgm:pt modelId="{F4281659-19DC-498D-85C9-F229E59064FC}">
      <dgm:prSet phldrT="[Text]" custT="1"/>
      <dgm:spPr/>
      <dgm:t>
        <a:bodyPr/>
        <a:lstStyle/>
        <a:p>
          <a:r>
            <a:rPr lang="en-US" sz="2000" dirty="0"/>
            <a:t>Dark materials emit and absorb more effectively than light-colored materials</a:t>
          </a:r>
        </a:p>
      </dgm:t>
    </dgm:pt>
    <dgm:pt modelId="{34523D03-9648-4D39-AE87-1F8CABEDD827}" type="parTrans" cxnId="{70358C7F-946D-46C4-A7E3-897F40949E9A}">
      <dgm:prSet/>
      <dgm:spPr/>
      <dgm:t>
        <a:bodyPr/>
        <a:lstStyle/>
        <a:p>
          <a:endParaRPr lang="en-US"/>
        </a:p>
      </dgm:t>
    </dgm:pt>
    <dgm:pt modelId="{92A664F4-4BB1-4071-8C61-BEEBFF5D3D16}" type="sibTrans" cxnId="{70358C7F-946D-46C4-A7E3-897F40949E9A}">
      <dgm:prSet/>
      <dgm:spPr/>
      <dgm:t>
        <a:bodyPr/>
        <a:lstStyle/>
        <a:p>
          <a:endParaRPr lang="en-US"/>
        </a:p>
      </dgm:t>
    </dgm:pt>
    <dgm:pt modelId="{9D25AC1A-E62F-4192-8110-F47A759C51C5}">
      <dgm:prSet phldrT="[Text]" custT="1"/>
      <dgm:spPr/>
      <dgm:t>
        <a:bodyPr/>
        <a:lstStyle/>
        <a:p>
          <a:r>
            <a:rPr lang="en-US" sz="2000" dirty="0"/>
            <a:t>Smooth, highly polished surfaces reflect more than rough surfaces </a:t>
          </a:r>
        </a:p>
      </dgm:t>
    </dgm:pt>
    <dgm:pt modelId="{2D65DC4C-6AA3-439C-B07B-469B287F09F0}" type="parTrans" cxnId="{431C3A5A-0118-4634-9FAC-1200F117C7E4}">
      <dgm:prSet/>
      <dgm:spPr/>
      <dgm:t>
        <a:bodyPr/>
        <a:lstStyle/>
        <a:p>
          <a:endParaRPr lang="en-US"/>
        </a:p>
      </dgm:t>
    </dgm:pt>
    <dgm:pt modelId="{97E82E2A-2542-40DC-87D4-3874A756C511}" type="sibTrans" cxnId="{431C3A5A-0118-4634-9FAC-1200F117C7E4}">
      <dgm:prSet/>
      <dgm:spPr/>
      <dgm:t>
        <a:bodyPr/>
        <a:lstStyle/>
        <a:p>
          <a:endParaRPr lang="en-US"/>
        </a:p>
      </dgm:t>
    </dgm:pt>
    <dgm:pt modelId="{0898A6EA-9093-42A1-A730-4C30DF35BC9B}">
      <dgm:prSet phldrT="[Text]" custT="1"/>
      <dgm:spPr/>
      <dgm:t>
        <a:bodyPr/>
        <a:lstStyle/>
        <a:p>
          <a:r>
            <a:rPr lang="en-US" sz="2000" dirty="0"/>
            <a:t>Increased distance = reduced radiant heat effect</a:t>
          </a:r>
        </a:p>
      </dgm:t>
    </dgm:pt>
    <dgm:pt modelId="{B0495CFC-6CC4-492A-BB65-CC72F00EBCCB}" type="parTrans" cxnId="{EF437163-BA69-4B08-AE58-DC3BDAB81FBB}">
      <dgm:prSet/>
      <dgm:spPr/>
      <dgm:t>
        <a:bodyPr/>
        <a:lstStyle/>
        <a:p>
          <a:endParaRPr lang="en-US"/>
        </a:p>
      </dgm:t>
    </dgm:pt>
    <dgm:pt modelId="{930B81E3-7C4D-42CA-ACE5-73FC0D4F9BE7}" type="sibTrans" cxnId="{EF437163-BA69-4B08-AE58-DC3BDAB81FBB}">
      <dgm:prSet/>
      <dgm:spPr/>
      <dgm:t>
        <a:bodyPr/>
        <a:lstStyle/>
        <a:p>
          <a:endParaRPr lang="en-US"/>
        </a:p>
      </dgm:t>
    </dgm:pt>
    <dgm:pt modelId="{4254CF5B-53A5-498A-A31B-F1E6EA2A56B6}" type="pres">
      <dgm:prSet presAssocID="{AAF49212-5F1E-4CB2-A24C-B9B293A79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512577-7DD4-4BF3-BACC-4C19DABADD1A}" type="pres">
      <dgm:prSet presAssocID="{F54699BE-68CD-4B92-8ECF-87F5CCB2D9FF}" presName="parentLin" presStyleCnt="0"/>
      <dgm:spPr/>
    </dgm:pt>
    <dgm:pt modelId="{40EA2090-5CBE-45F2-A8A9-7E31DF376839}" type="pres">
      <dgm:prSet presAssocID="{F54699BE-68CD-4B92-8ECF-87F5CCB2D9F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C213414-6B31-4E1A-80B4-45E22E9B4635}" type="pres">
      <dgm:prSet presAssocID="{F54699BE-68CD-4B92-8ECF-87F5CCB2D9FF}" presName="parentText" presStyleLbl="node1" presStyleIdx="0" presStyleCnt="2" custScaleX="148560" custScaleY="31616" custLinFactNeighborX="-59606" custLinFactNeighborY="-2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402BC-8300-4387-A09D-5C1BF5C47B7B}" type="pres">
      <dgm:prSet presAssocID="{F54699BE-68CD-4B92-8ECF-87F5CCB2D9FF}" presName="negativeSpace" presStyleCnt="0"/>
      <dgm:spPr/>
    </dgm:pt>
    <dgm:pt modelId="{EF800DDF-2241-4993-A147-53CD4C9108BA}" type="pres">
      <dgm:prSet presAssocID="{F54699BE-68CD-4B92-8ECF-87F5CCB2D9FF}" presName="childText" presStyleLbl="conFgAcc1" presStyleIdx="0" presStyleCnt="2" custScaleY="85155" custLinFactNeighborY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F3168-6A0A-40C0-B007-F128BEDF816D}" type="pres">
      <dgm:prSet presAssocID="{D140391D-389C-4E79-B1EA-76FF377F13F7}" presName="spaceBetweenRectangles" presStyleCnt="0"/>
      <dgm:spPr/>
    </dgm:pt>
    <dgm:pt modelId="{F600FE4C-61D5-4B5B-9204-5814B88E399F}" type="pres">
      <dgm:prSet presAssocID="{B68787C9-2836-4C87-AB74-5EB051B34D11}" presName="parentLin" presStyleCnt="0"/>
      <dgm:spPr/>
    </dgm:pt>
    <dgm:pt modelId="{0E5BC7F0-29B8-413B-BC49-DE54BC36AB88}" type="pres">
      <dgm:prSet presAssocID="{B68787C9-2836-4C87-AB74-5EB051B34D1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219962D-6B76-49B8-81CF-40DB785A52A0}" type="pres">
      <dgm:prSet presAssocID="{B68787C9-2836-4C87-AB74-5EB051B34D11}" presName="parentText" presStyleLbl="node1" presStyleIdx="1" presStyleCnt="2" custScaleX="148560" custScaleY="35737" custLinFactNeighborX="-59606" custLinFactNeighborY="-2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49341-2274-42EA-9770-7C906623E12F}" type="pres">
      <dgm:prSet presAssocID="{B68787C9-2836-4C87-AB74-5EB051B34D11}" presName="negativeSpace" presStyleCnt="0"/>
      <dgm:spPr/>
    </dgm:pt>
    <dgm:pt modelId="{0EFD6F6E-6BCF-4E6B-A257-D9891178835B}" type="pres">
      <dgm:prSet presAssocID="{B68787C9-2836-4C87-AB74-5EB051B34D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47FC3-98BC-454C-BA64-E5BAF88399DF}" type="presOf" srcId="{B68787C9-2836-4C87-AB74-5EB051B34D11}" destId="{4219962D-6B76-49B8-81CF-40DB785A52A0}" srcOrd="1" destOrd="0" presId="urn:microsoft.com/office/officeart/2005/8/layout/list1"/>
    <dgm:cxn modelId="{CA1EAD04-5C61-41F7-9C9C-BC6CB8A0612D}" type="presOf" srcId="{F54699BE-68CD-4B92-8ECF-87F5CCB2D9FF}" destId="{4C213414-6B31-4E1A-80B4-45E22E9B4635}" srcOrd="1" destOrd="0" presId="urn:microsoft.com/office/officeart/2005/8/layout/list1"/>
    <dgm:cxn modelId="{AC64A41E-B910-47E9-AC1F-092FAD6E177E}" type="presOf" srcId="{AAF49212-5F1E-4CB2-A24C-B9B293A79C47}" destId="{4254CF5B-53A5-498A-A31B-F1E6EA2A56B6}" srcOrd="0" destOrd="0" presId="urn:microsoft.com/office/officeart/2005/8/layout/list1"/>
    <dgm:cxn modelId="{93532576-6A90-4011-91A3-5E1C8DD1A022}" type="presOf" srcId="{9D25AC1A-E62F-4192-8110-F47A759C51C5}" destId="{EF800DDF-2241-4993-A147-53CD4C9108BA}" srcOrd="0" destOrd="1" presId="urn:microsoft.com/office/officeart/2005/8/layout/list1"/>
    <dgm:cxn modelId="{6B1510DE-A72F-4A8C-8518-5F164C5648D2}" type="presOf" srcId="{B68787C9-2836-4C87-AB74-5EB051B34D11}" destId="{0E5BC7F0-29B8-413B-BC49-DE54BC36AB88}" srcOrd="0" destOrd="0" presId="urn:microsoft.com/office/officeart/2005/8/layout/list1"/>
    <dgm:cxn modelId="{349DECC4-778C-4754-BE7A-2853E178ACB1}" type="presOf" srcId="{F54699BE-68CD-4B92-8ECF-87F5CCB2D9FF}" destId="{40EA2090-5CBE-45F2-A8A9-7E31DF376839}" srcOrd="0" destOrd="0" presId="urn:microsoft.com/office/officeart/2005/8/layout/list1"/>
    <dgm:cxn modelId="{70358C7F-946D-46C4-A7E3-897F40949E9A}" srcId="{F54699BE-68CD-4B92-8ECF-87F5CCB2D9FF}" destId="{F4281659-19DC-498D-85C9-F229E59064FC}" srcOrd="0" destOrd="0" parTransId="{34523D03-9648-4D39-AE87-1F8CABEDD827}" sibTransId="{92A664F4-4BB1-4071-8C61-BEEBFF5D3D16}"/>
    <dgm:cxn modelId="{431C3A5A-0118-4634-9FAC-1200F117C7E4}" srcId="{F54699BE-68CD-4B92-8ECF-87F5CCB2D9FF}" destId="{9D25AC1A-E62F-4192-8110-F47A759C51C5}" srcOrd="1" destOrd="0" parTransId="{2D65DC4C-6AA3-439C-B07B-469B287F09F0}" sibTransId="{97E82E2A-2542-40DC-87D4-3874A756C511}"/>
    <dgm:cxn modelId="{BEF21EA5-302E-4DEB-A75B-7BACF0355F45}" type="presOf" srcId="{0898A6EA-9093-42A1-A730-4C30DF35BC9B}" destId="{0EFD6F6E-6BCF-4E6B-A257-D9891178835B}" srcOrd="0" destOrd="0" presId="urn:microsoft.com/office/officeart/2005/8/layout/list1"/>
    <dgm:cxn modelId="{7F0E6AD8-4C4D-4853-8353-AA2837BD9CF8}" type="presOf" srcId="{F4281659-19DC-498D-85C9-F229E59064FC}" destId="{EF800DDF-2241-4993-A147-53CD4C9108BA}" srcOrd="0" destOrd="0" presId="urn:microsoft.com/office/officeart/2005/8/layout/list1"/>
    <dgm:cxn modelId="{EF437163-BA69-4B08-AE58-DC3BDAB81FBB}" srcId="{B68787C9-2836-4C87-AB74-5EB051B34D11}" destId="{0898A6EA-9093-42A1-A730-4C30DF35BC9B}" srcOrd="0" destOrd="0" parTransId="{B0495CFC-6CC4-492A-BB65-CC72F00EBCCB}" sibTransId="{930B81E3-7C4D-42CA-ACE5-73FC0D4F9BE7}"/>
    <dgm:cxn modelId="{D617EBEC-545A-4F4E-AD90-4AB7828D29D0}" srcId="{AAF49212-5F1E-4CB2-A24C-B9B293A79C47}" destId="{F54699BE-68CD-4B92-8ECF-87F5CCB2D9FF}" srcOrd="0" destOrd="0" parTransId="{1016EC15-D4D1-43F4-B372-9A78FCAB9F25}" sibTransId="{D140391D-389C-4E79-B1EA-76FF377F13F7}"/>
    <dgm:cxn modelId="{E798AC76-7065-41B7-A243-EE615BB2F2D0}" srcId="{AAF49212-5F1E-4CB2-A24C-B9B293A79C47}" destId="{B68787C9-2836-4C87-AB74-5EB051B34D11}" srcOrd="1" destOrd="0" parTransId="{A4BAD18B-5D7A-4205-845B-B9BD0C930AC9}" sibTransId="{AE0CB8C4-4CF1-40FD-AE37-8053C50455DF}"/>
    <dgm:cxn modelId="{59B452D2-5EE8-4F44-9DB8-5FCF4CB216AB}" type="presParOf" srcId="{4254CF5B-53A5-498A-A31B-F1E6EA2A56B6}" destId="{4A512577-7DD4-4BF3-BACC-4C19DABADD1A}" srcOrd="0" destOrd="0" presId="urn:microsoft.com/office/officeart/2005/8/layout/list1"/>
    <dgm:cxn modelId="{F6CF2A78-41D6-4475-826D-C1098DC9E3B8}" type="presParOf" srcId="{4A512577-7DD4-4BF3-BACC-4C19DABADD1A}" destId="{40EA2090-5CBE-45F2-A8A9-7E31DF376839}" srcOrd="0" destOrd="0" presId="urn:microsoft.com/office/officeart/2005/8/layout/list1"/>
    <dgm:cxn modelId="{08B5E07D-B114-434A-9492-2C3EF1FF2BEB}" type="presParOf" srcId="{4A512577-7DD4-4BF3-BACC-4C19DABADD1A}" destId="{4C213414-6B31-4E1A-80B4-45E22E9B4635}" srcOrd="1" destOrd="0" presId="urn:microsoft.com/office/officeart/2005/8/layout/list1"/>
    <dgm:cxn modelId="{4DFC8C43-175E-44ED-9D74-502C9B871EB8}" type="presParOf" srcId="{4254CF5B-53A5-498A-A31B-F1E6EA2A56B6}" destId="{47E402BC-8300-4387-A09D-5C1BF5C47B7B}" srcOrd="1" destOrd="0" presId="urn:microsoft.com/office/officeart/2005/8/layout/list1"/>
    <dgm:cxn modelId="{9C6C790D-93BF-42CD-A07E-81457949D58D}" type="presParOf" srcId="{4254CF5B-53A5-498A-A31B-F1E6EA2A56B6}" destId="{EF800DDF-2241-4993-A147-53CD4C9108BA}" srcOrd="2" destOrd="0" presId="urn:microsoft.com/office/officeart/2005/8/layout/list1"/>
    <dgm:cxn modelId="{BBBFB4C6-8298-4700-A91D-AD2D1F47CE20}" type="presParOf" srcId="{4254CF5B-53A5-498A-A31B-F1E6EA2A56B6}" destId="{78BF3168-6A0A-40C0-B007-F128BEDF816D}" srcOrd="3" destOrd="0" presId="urn:microsoft.com/office/officeart/2005/8/layout/list1"/>
    <dgm:cxn modelId="{E19E8BD2-3475-4A40-98AA-15415349D777}" type="presParOf" srcId="{4254CF5B-53A5-498A-A31B-F1E6EA2A56B6}" destId="{F600FE4C-61D5-4B5B-9204-5814B88E399F}" srcOrd="4" destOrd="0" presId="urn:microsoft.com/office/officeart/2005/8/layout/list1"/>
    <dgm:cxn modelId="{081F6FCD-6A9F-43E7-9E31-F579C1F73D1C}" type="presParOf" srcId="{F600FE4C-61D5-4B5B-9204-5814B88E399F}" destId="{0E5BC7F0-29B8-413B-BC49-DE54BC36AB88}" srcOrd="0" destOrd="0" presId="urn:microsoft.com/office/officeart/2005/8/layout/list1"/>
    <dgm:cxn modelId="{C8147205-60CE-4745-A838-0AB2757D09A5}" type="presParOf" srcId="{F600FE4C-61D5-4B5B-9204-5814B88E399F}" destId="{4219962D-6B76-49B8-81CF-40DB785A52A0}" srcOrd="1" destOrd="0" presId="urn:microsoft.com/office/officeart/2005/8/layout/list1"/>
    <dgm:cxn modelId="{CD5F5443-CDD6-42B0-877F-89B9A0D3A6B1}" type="presParOf" srcId="{4254CF5B-53A5-498A-A31B-F1E6EA2A56B6}" destId="{18849341-2274-42EA-9770-7C906623E12F}" srcOrd="5" destOrd="0" presId="urn:microsoft.com/office/officeart/2005/8/layout/list1"/>
    <dgm:cxn modelId="{57C545B7-0962-4BB5-B7C4-77B448CF3680}" type="presParOf" srcId="{4254CF5B-53A5-498A-A31B-F1E6EA2A56B6}" destId="{0EFD6F6E-6BCF-4E6B-A257-D989117883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hProcess9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As fire grows, it radiates more heat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19B3118B-69CF-4905-9D7A-8FE96F3112D3}">
      <dgm:prSet phldrT="[Text]" custT="1"/>
      <dgm:spPr/>
      <dgm:t>
        <a:bodyPr/>
        <a:lstStyle/>
        <a:p>
          <a:r>
            <a:rPr lang="en-US" sz="2400" dirty="0"/>
            <a:t>Objects absorb energy</a:t>
          </a:r>
        </a:p>
      </dgm:t>
    </dgm:pt>
    <dgm:pt modelId="{E7025938-4915-4F00-AD86-FDA310E7CD08}" type="parTrans" cxnId="{DAD783FF-A0DC-491E-B835-99F68ABED398}">
      <dgm:prSet/>
      <dgm:spPr/>
      <dgm:t>
        <a:bodyPr/>
        <a:lstStyle/>
        <a:p>
          <a:endParaRPr lang="en-US"/>
        </a:p>
      </dgm:t>
    </dgm:pt>
    <dgm:pt modelId="{EDC4B9DD-04C8-4EB8-AD3C-B87A62198B26}" type="sibTrans" cxnId="{DAD783FF-A0DC-491E-B835-99F68ABED398}">
      <dgm:prSet/>
      <dgm:spPr/>
      <dgm:t>
        <a:bodyPr/>
        <a:lstStyle/>
        <a:p>
          <a:endParaRPr lang="en-US"/>
        </a:p>
      </dgm:t>
    </dgm:pt>
    <dgm:pt modelId="{1D72FE77-1EDB-44C3-906B-8F17A069B5F7}">
      <dgm:prSet phldrT="[Text]" custT="1"/>
      <dgm:spPr/>
      <dgm:t>
        <a:bodyPr/>
        <a:lstStyle/>
        <a:p>
          <a:r>
            <a:rPr lang="en-US" sz="2400" dirty="0"/>
            <a:t>Convert energy to heat</a:t>
          </a:r>
        </a:p>
      </dgm:t>
    </dgm:pt>
    <dgm:pt modelId="{38BC7E81-29E3-40B7-8013-FEE973DD6E58}" type="parTrans" cxnId="{E62E61BF-8FCE-450B-A28E-3241488975EF}">
      <dgm:prSet/>
      <dgm:spPr/>
      <dgm:t>
        <a:bodyPr/>
        <a:lstStyle/>
        <a:p>
          <a:endParaRPr lang="en-US"/>
        </a:p>
      </dgm:t>
    </dgm:pt>
    <dgm:pt modelId="{AE80CE18-1A50-4544-9D1A-3D2EAA947B3C}" type="sibTrans" cxnId="{E62E61BF-8FCE-450B-A28E-3241488975EF}">
      <dgm:prSet/>
      <dgm:spPr/>
      <dgm:t>
        <a:bodyPr/>
        <a:lstStyle/>
        <a:p>
          <a:endParaRPr lang="en-US"/>
        </a:p>
      </dgm:t>
    </dgm:pt>
    <dgm:pt modelId="{C79DC5E7-5074-44E0-87C2-0F3FB6F8ACC1}">
      <dgm:prSet phldrT="[Text]" custT="1"/>
      <dgm:spPr/>
      <dgm:t>
        <a:bodyPr/>
        <a:lstStyle/>
        <a:p>
          <a:r>
            <a:rPr lang="en-US" sz="2400" dirty="0"/>
            <a:t>Exposure fire</a:t>
          </a:r>
        </a:p>
      </dgm:t>
    </dgm:pt>
    <dgm:pt modelId="{D43B40F1-ABDB-4D4E-B6D1-78D1392411AD}" type="parTrans" cxnId="{38948AB4-6C4A-451C-A85F-E77CBA80211B}">
      <dgm:prSet/>
      <dgm:spPr/>
      <dgm:t>
        <a:bodyPr/>
        <a:lstStyle/>
        <a:p>
          <a:endParaRPr lang="en-US"/>
        </a:p>
      </dgm:t>
    </dgm:pt>
    <dgm:pt modelId="{35AD07C0-1802-4C37-A5C9-33163A34A063}" type="sibTrans" cxnId="{38948AB4-6C4A-451C-A85F-E77CBA80211B}">
      <dgm:prSet/>
      <dgm:spPr/>
      <dgm:t>
        <a:bodyPr/>
        <a:lstStyle/>
        <a:p>
          <a:endParaRPr lang="en-US"/>
        </a:p>
      </dgm:t>
    </dgm:pt>
    <dgm:pt modelId="{819F81BA-6B2E-4AEC-8E99-1631E2905DA9}" type="pres">
      <dgm:prSet presAssocID="{AAF49212-5F1E-4CB2-A24C-B9B293A79C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7BB4C-3BC9-4BCA-8E06-B549831C87CC}" type="pres">
      <dgm:prSet presAssocID="{AAF49212-5F1E-4CB2-A24C-B9B293A79C47}" presName="arrow" presStyleLbl="bgShp" presStyleIdx="0" presStyleCnt="1"/>
      <dgm:spPr/>
    </dgm:pt>
    <dgm:pt modelId="{DAE65936-6996-47A1-BBFB-9961E32DDB35}" type="pres">
      <dgm:prSet presAssocID="{AAF49212-5F1E-4CB2-A24C-B9B293A79C47}" presName="linearProcess" presStyleCnt="0"/>
      <dgm:spPr/>
    </dgm:pt>
    <dgm:pt modelId="{5BA45A9A-D028-4692-BFED-93DF240D7743}" type="pres">
      <dgm:prSet presAssocID="{7CF4DD86-7C43-4C00-A910-16F32F83CA12}" presName="textNode" presStyleLbl="node1" presStyleIdx="0" presStyleCnt="4" custScaleX="111810" custLinFactX="-1886302" custLinFactNeighborX="-19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0D92-406A-4591-B0E6-403C586EA42D}" type="pres">
      <dgm:prSet presAssocID="{5F2E8D23-1841-4B75-9FFA-C37073895498}" presName="sibTrans" presStyleCnt="0"/>
      <dgm:spPr/>
    </dgm:pt>
    <dgm:pt modelId="{84FCD1DC-2ABF-432B-946F-B26C5F0F40A8}" type="pres">
      <dgm:prSet presAssocID="{19B3118B-69CF-4905-9D7A-8FE96F3112D3}" presName="textNode" presStyleLbl="node1" presStyleIdx="1" presStyleCnt="4" custScaleX="99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1D82-4FB3-4E54-98E1-1CA7F80088AC}" type="pres">
      <dgm:prSet presAssocID="{EDC4B9DD-04C8-4EB8-AD3C-B87A62198B26}" presName="sibTrans" presStyleCnt="0"/>
      <dgm:spPr/>
    </dgm:pt>
    <dgm:pt modelId="{6D9A5787-D26D-4CDC-BE64-E472D525AA22}" type="pres">
      <dgm:prSet presAssocID="{1D72FE77-1EDB-44C3-906B-8F17A069B5F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A03E-DDFF-4513-A555-A1089164FCFF}" type="pres">
      <dgm:prSet presAssocID="{AE80CE18-1A50-4544-9D1A-3D2EAA947B3C}" presName="sibTrans" presStyleCnt="0"/>
      <dgm:spPr/>
    </dgm:pt>
    <dgm:pt modelId="{DAAD3B65-ACD7-4F80-AF8F-F541D6278D12}" type="pres">
      <dgm:prSet presAssocID="{C79DC5E7-5074-44E0-87C2-0F3FB6F8ACC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86F72-E586-47B2-BD8C-CA77C2122469}" type="presOf" srcId="{C79DC5E7-5074-44E0-87C2-0F3FB6F8ACC1}" destId="{DAAD3B65-ACD7-4F80-AF8F-F541D6278D12}" srcOrd="0" destOrd="0" presId="urn:microsoft.com/office/officeart/2005/8/layout/hProcess9"/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34488164-326B-4ECD-BCEC-1EF9D014C9B7}" type="presOf" srcId="{AAF49212-5F1E-4CB2-A24C-B9B293A79C47}" destId="{819F81BA-6B2E-4AEC-8E99-1631E2905DA9}" srcOrd="0" destOrd="0" presId="urn:microsoft.com/office/officeart/2005/8/layout/hProcess9"/>
    <dgm:cxn modelId="{E62E61BF-8FCE-450B-A28E-3241488975EF}" srcId="{AAF49212-5F1E-4CB2-A24C-B9B293A79C47}" destId="{1D72FE77-1EDB-44C3-906B-8F17A069B5F7}" srcOrd="2" destOrd="0" parTransId="{38BC7E81-29E3-40B7-8013-FEE973DD6E58}" sibTransId="{AE80CE18-1A50-4544-9D1A-3D2EAA947B3C}"/>
    <dgm:cxn modelId="{DE51FA60-5C72-44D6-8A73-3A0DB8B0F580}" type="presOf" srcId="{1D72FE77-1EDB-44C3-906B-8F17A069B5F7}" destId="{6D9A5787-D26D-4CDC-BE64-E472D525AA22}" srcOrd="0" destOrd="0" presId="urn:microsoft.com/office/officeart/2005/8/layout/hProcess9"/>
    <dgm:cxn modelId="{38948AB4-6C4A-451C-A85F-E77CBA80211B}" srcId="{AAF49212-5F1E-4CB2-A24C-B9B293A79C47}" destId="{C79DC5E7-5074-44E0-87C2-0F3FB6F8ACC1}" srcOrd="3" destOrd="0" parTransId="{D43B40F1-ABDB-4D4E-B6D1-78D1392411AD}" sibTransId="{35AD07C0-1802-4C37-A5C9-33163A34A063}"/>
    <dgm:cxn modelId="{06DE8DC0-848B-41B2-9E7F-E39588CE1A91}" type="presOf" srcId="{19B3118B-69CF-4905-9D7A-8FE96F3112D3}" destId="{84FCD1DC-2ABF-432B-946F-B26C5F0F40A8}" srcOrd="0" destOrd="0" presId="urn:microsoft.com/office/officeart/2005/8/layout/hProcess9"/>
    <dgm:cxn modelId="{DAD783FF-A0DC-491E-B835-99F68ABED398}" srcId="{AAF49212-5F1E-4CB2-A24C-B9B293A79C47}" destId="{19B3118B-69CF-4905-9D7A-8FE96F3112D3}" srcOrd="1" destOrd="0" parTransId="{E7025938-4915-4F00-AD86-FDA310E7CD08}" sibTransId="{EDC4B9DD-04C8-4EB8-AD3C-B87A62198B26}"/>
    <dgm:cxn modelId="{D2D1E978-B856-417F-9371-CBDA37EAF031}" type="presOf" srcId="{7CF4DD86-7C43-4C00-A910-16F32F83CA12}" destId="{5BA45A9A-D028-4692-BFED-93DF240D7743}" srcOrd="0" destOrd="0" presId="urn:microsoft.com/office/officeart/2005/8/layout/hProcess9"/>
    <dgm:cxn modelId="{3C89270A-D589-460C-87F6-1D5C2F86BB00}" type="presParOf" srcId="{819F81BA-6B2E-4AEC-8E99-1631E2905DA9}" destId="{F4F7BB4C-3BC9-4BCA-8E06-B549831C87CC}" srcOrd="0" destOrd="0" presId="urn:microsoft.com/office/officeart/2005/8/layout/hProcess9"/>
    <dgm:cxn modelId="{E66A1C5D-BE33-4A9A-A05B-D89F76EF2C71}" type="presParOf" srcId="{819F81BA-6B2E-4AEC-8E99-1631E2905DA9}" destId="{DAE65936-6996-47A1-BBFB-9961E32DDB35}" srcOrd="1" destOrd="0" presId="urn:microsoft.com/office/officeart/2005/8/layout/hProcess9"/>
    <dgm:cxn modelId="{759FF0B8-A5F8-42AC-A8A5-AF296D6E252E}" type="presParOf" srcId="{DAE65936-6996-47A1-BBFB-9961E32DDB35}" destId="{5BA45A9A-D028-4692-BFED-93DF240D7743}" srcOrd="0" destOrd="0" presId="urn:microsoft.com/office/officeart/2005/8/layout/hProcess9"/>
    <dgm:cxn modelId="{6D2C100D-CA95-4986-8ABD-FE104B141BF8}" type="presParOf" srcId="{DAE65936-6996-47A1-BBFB-9961E32DDB35}" destId="{EBC30D92-406A-4591-B0E6-403C586EA42D}" srcOrd="1" destOrd="0" presId="urn:microsoft.com/office/officeart/2005/8/layout/hProcess9"/>
    <dgm:cxn modelId="{ABA4962C-76C9-4098-9186-620ED96EAABB}" type="presParOf" srcId="{DAE65936-6996-47A1-BBFB-9961E32DDB35}" destId="{84FCD1DC-2ABF-432B-946F-B26C5F0F40A8}" srcOrd="2" destOrd="0" presId="urn:microsoft.com/office/officeart/2005/8/layout/hProcess9"/>
    <dgm:cxn modelId="{D42AC378-0B83-4C56-A16D-AA54A4ADFF47}" type="presParOf" srcId="{DAE65936-6996-47A1-BBFB-9961E32DDB35}" destId="{341B1D82-4FB3-4E54-98E1-1CA7F80088AC}" srcOrd="3" destOrd="0" presId="urn:microsoft.com/office/officeart/2005/8/layout/hProcess9"/>
    <dgm:cxn modelId="{DD11DE27-F134-4324-936E-F2A6FE99C9AB}" type="presParOf" srcId="{DAE65936-6996-47A1-BBFB-9961E32DDB35}" destId="{6D9A5787-D26D-4CDC-BE64-E472D525AA22}" srcOrd="4" destOrd="0" presId="urn:microsoft.com/office/officeart/2005/8/layout/hProcess9"/>
    <dgm:cxn modelId="{D156456E-81D1-4770-8EB9-CEA9BF20EAFA}" type="presParOf" srcId="{DAE65936-6996-47A1-BBFB-9961E32DDB35}" destId="{39DBA03E-DDFF-4513-A555-A1089164FCFF}" srcOrd="5" destOrd="0" presId="urn:microsoft.com/office/officeart/2005/8/layout/hProcess9"/>
    <dgm:cxn modelId="{F77BBA2F-82D3-4B7C-93D6-2E2F8E08A803}" type="presParOf" srcId="{DAE65936-6996-47A1-BBFB-9961E32DDB35}" destId="{DAAD3B65-ACD7-4F80-AF8F-F541D6278D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Radiated heat travels through vacuums and air spaces that would disrupt heat transfer by conduction and convection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67740B32-6998-41FB-A5D0-74E02DEDA63C}">
      <dgm:prSet phldrT="[Text]" custT="1"/>
      <dgm:spPr/>
      <dgm:t>
        <a:bodyPr/>
        <a:lstStyle/>
        <a:p>
          <a:r>
            <a:rPr lang="en-US" sz="2400" dirty="0"/>
            <a:t>Flames have high temperature, resulting in the emission of significant radiant energy</a:t>
          </a:r>
        </a:p>
      </dgm:t>
    </dgm:pt>
    <dgm:pt modelId="{0D5298E4-BC01-4E7E-B577-0395AD5F9E0D}" type="parTrans" cxnId="{742F6DEA-1950-4C12-BEEA-64899B63BDF9}">
      <dgm:prSet/>
      <dgm:spPr/>
      <dgm:t>
        <a:bodyPr/>
        <a:lstStyle/>
        <a:p>
          <a:endParaRPr lang="en-US"/>
        </a:p>
      </dgm:t>
    </dgm:pt>
    <dgm:pt modelId="{DA12F423-2F71-4D5D-941B-3CE2BBB33D40}" type="sibTrans" cxnId="{742F6DEA-1950-4C12-BEEA-64899B63BDF9}">
      <dgm:prSet/>
      <dgm:spPr/>
      <dgm:t>
        <a:bodyPr/>
        <a:lstStyle/>
        <a:p>
          <a:endParaRPr lang="en-US"/>
        </a:p>
      </dgm:t>
    </dgm:pt>
    <dgm:pt modelId="{8B502C1B-A3A4-45C1-9ADC-23ED07F073E4}">
      <dgm:prSet phldrT="[Text]" custT="1"/>
      <dgm:spPr/>
      <dgm:t>
        <a:bodyPr/>
        <a:lstStyle/>
        <a:p>
          <a:r>
            <a:rPr lang="en-US" sz="2400" dirty="0"/>
            <a:t>Hot smoke in the </a:t>
          </a:r>
          <a:r>
            <a:rPr lang="en-US" sz="2400" b="0" dirty="0"/>
            <a:t>upper layer </a:t>
          </a:r>
          <a:r>
            <a:rPr lang="en-US" sz="2400" dirty="0"/>
            <a:t>also transmits significant energy</a:t>
          </a:r>
        </a:p>
      </dgm:t>
    </dgm:pt>
    <dgm:pt modelId="{CE5899C9-87DC-4908-B683-34D7353CBCEE}" type="parTrans" cxnId="{80ED2E65-BCD8-47C4-BF5A-71A29FA2DF68}">
      <dgm:prSet/>
      <dgm:spPr/>
      <dgm:t>
        <a:bodyPr/>
        <a:lstStyle/>
        <a:p>
          <a:endParaRPr lang="en-US"/>
        </a:p>
      </dgm:t>
    </dgm:pt>
    <dgm:pt modelId="{7B133298-2B12-4C84-9EEC-91310259D34E}" type="sibTrans" cxnId="{80ED2E65-BCD8-47C4-BF5A-71A29FA2DF68}">
      <dgm:prSet/>
      <dgm:spPr/>
      <dgm:t>
        <a:bodyPr/>
        <a:lstStyle/>
        <a:p>
          <a:endParaRPr lang="en-US"/>
        </a:p>
      </dgm:t>
    </dgm:pt>
    <dgm:pt modelId="{F923A851-BB19-4C80-807C-B927A8EC2515}" type="pres">
      <dgm:prSet presAssocID="{AAF49212-5F1E-4CB2-A24C-B9B293A79C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3A520E-12A6-4D1A-82DF-57BD73790C3F}" type="pres">
      <dgm:prSet presAssocID="{7CF4DD86-7C43-4C00-A910-16F32F83CA12}" presName="thickLine" presStyleLbl="alignNode1" presStyleIdx="0" presStyleCnt="3"/>
      <dgm:spPr/>
    </dgm:pt>
    <dgm:pt modelId="{7F9F01CF-F901-4C57-983E-8CB13B172AEF}" type="pres">
      <dgm:prSet presAssocID="{7CF4DD86-7C43-4C00-A910-16F32F83CA12}" presName="horz1" presStyleCnt="0"/>
      <dgm:spPr/>
    </dgm:pt>
    <dgm:pt modelId="{BE6B7BD5-EC40-477F-BEDF-E4B19F68F5CC}" type="pres">
      <dgm:prSet presAssocID="{7CF4DD86-7C43-4C00-A910-16F32F83CA12}" presName="tx1" presStyleLbl="revTx" presStyleIdx="0" presStyleCnt="3"/>
      <dgm:spPr/>
      <dgm:t>
        <a:bodyPr/>
        <a:lstStyle/>
        <a:p>
          <a:endParaRPr lang="en-US"/>
        </a:p>
      </dgm:t>
    </dgm:pt>
    <dgm:pt modelId="{6C0D1154-DFC5-42D0-A256-E57C120206DA}" type="pres">
      <dgm:prSet presAssocID="{7CF4DD86-7C43-4C00-A910-16F32F83CA12}" presName="vert1" presStyleCnt="0"/>
      <dgm:spPr/>
    </dgm:pt>
    <dgm:pt modelId="{CB317B08-985D-4EE3-BD88-FEBF53302185}" type="pres">
      <dgm:prSet presAssocID="{67740B32-6998-41FB-A5D0-74E02DEDA63C}" presName="thickLine" presStyleLbl="alignNode1" presStyleIdx="1" presStyleCnt="3"/>
      <dgm:spPr/>
    </dgm:pt>
    <dgm:pt modelId="{59F206A5-4734-4A75-9924-13ED2C15DE3E}" type="pres">
      <dgm:prSet presAssocID="{67740B32-6998-41FB-A5D0-74E02DEDA63C}" presName="horz1" presStyleCnt="0"/>
      <dgm:spPr/>
    </dgm:pt>
    <dgm:pt modelId="{C6FAAF82-A18F-49FD-931F-DE75578C406B}" type="pres">
      <dgm:prSet presAssocID="{67740B32-6998-41FB-A5D0-74E02DEDA63C}" presName="tx1" presStyleLbl="revTx" presStyleIdx="1" presStyleCnt="3"/>
      <dgm:spPr/>
      <dgm:t>
        <a:bodyPr/>
        <a:lstStyle/>
        <a:p>
          <a:endParaRPr lang="en-US"/>
        </a:p>
      </dgm:t>
    </dgm:pt>
    <dgm:pt modelId="{31B185F8-7321-4680-A2E4-751F7B0754B4}" type="pres">
      <dgm:prSet presAssocID="{67740B32-6998-41FB-A5D0-74E02DEDA63C}" presName="vert1" presStyleCnt="0"/>
      <dgm:spPr/>
    </dgm:pt>
    <dgm:pt modelId="{380A43FF-19F6-47AF-B513-A52AB3F7932F}" type="pres">
      <dgm:prSet presAssocID="{8B502C1B-A3A4-45C1-9ADC-23ED07F073E4}" presName="thickLine" presStyleLbl="alignNode1" presStyleIdx="2" presStyleCnt="3"/>
      <dgm:spPr/>
    </dgm:pt>
    <dgm:pt modelId="{BDF47304-19A2-44A5-8927-1222D4EB2567}" type="pres">
      <dgm:prSet presAssocID="{8B502C1B-A3A4-45C1-9ADC-23ED07F073E4}" presName="horz1" presStyleCnt="0"/>
      <dgm:spPr/>
    </dgm:pt>
    <dgm:pt modelId="{6F5D0D6D-658A-4A8B-8A30-05C3352F880D}" type="pres">
      <dgm:prSet presAssocID="{8B502C1B-A3A4-45C1-9ADC-23ED07F073E4}" presName="tx1" presStyleLbl="revTx" presStyleIdx="2" presStyleCnt="3"/>
      <dgm:spPr/>
      <dgm:t>
        <a:bodyPr/>
        <a:lstStyle/>
        <a:p>
          <a:endParaRPr lang="en-US"/>
        </a:p>
      </dgm:t>
    </dgm:pt>
    <dgm:pt modelId="{31DC0501-05AD-4E54-AECD-35F42D513249}" type="pres">
      <dgm:prSet presAssocID="{8B502C1B-A3A4-45C1-9ADC-23ED07F073E4}" presName="vert1" presStyleCnt="0"/>
      <dgm:spPr/>
    </dgm:pt>
  </dgm:ptLst>
  <dgm:cxnLst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80ED2E65-BCD8-47C4-BF5A-71A29FA2DF68}" srcId="{AAF49212-5F1E-4CB2-A24C-B9B293A79C47}" destId="{8B502C1B-A3A4-45C1-9ADC-23ED07F073E4}" srcOrd="2" destOrd="0" parTransId="{CE5899C9-87DC-4908-B683-34D7353CBCEE}" sibTransId="{7B133298-2B12-4C84-9EEC-91310259D34E}"/>
    <dgm:cxn modelId="{C3CD0C94-0E4C-4050-A2AA-96E164F8351E}" type="presOf" srcId="{7CF4DD86-7C43-4C00-A910-16F32F83CA12}" destId="{BE6B7BD5-EC40-477F-BEDF-E4B19F68F5CC}" srcOrd="0" destOrd="0" presId="urn:microsoft.com/office/officeart/2008/layout/LinedList"/>
    <dgm:cxn modelId="{790BFDF5-8086-4881-81E4-14058D07FBAE}" type="presOf" srcId="{AAF49212-5F1E-4CB2-A24C-B9B293A79C47}" destId="{F923A851-BB19-4C80-807C-B927A8EC2515}" srcOrd="0" destOrd="0" presId="urn:microsoft.com/office/officeart/2008/layout/LinedList"/>
    <dgm:cxn modelId="{742F6DEA-1950-4C12-BEEA-64899B63BDF9}" srcId="{AAF49212-5F1E-4CB2-A24C-B9B293A79C47}" destId="{67740B32-6998-41FB-A5D0-74E02DEDA63C}" srcOrd="1" destOrd="0" parTransId="{0D5298E4-BC01-4E7E-B577-0395AD5F9E0D}" sibTransId="{DA12F423-2F71-4D5D-941B-3CE2BBB33D40}"/>
    <dgm:cxn modelId="{3C534798-AB97-461B-92D3-E08F93D25BE4}" type="presOf" srcId="{8B502C1B-A3A4-45C1-9ADC-23ED07F073E4}" destId="{6F5D0D6D-658A-4A8B-8A30-05C3352F880D}" srcOrd="0" destOrd="0" presId="urn:microsoft.com/office/officeart/2008/layout/LinedList"/>
    <dgm:cxn modelId="{D01934C9-8F6B-44FF-956D-AF9B400BCDA4}" type="presOf" srcId="{67740B32-6998-41FB-A5D0-74E02DEDA63C}" destId="{C6FAAF82-A18F-49FD-931F-DE75578C406B}" srcOrd="0" destOrd="0" presId="urn:microsoft.com/office/officeart/2008/layout/LinedList"/>
    <dgm:cxn modelId="{BC3AEEFA-7AC7-4169-A819-24EE1EC083AC}" type="presParOf" srcId="{F923A851-BB19-4C80-807C-B927A8EC2515}" destId="{B83A520E-12A6-4D1A-82DF-57BD73790C3F}" srcOrd="0" destOrd="0" presId="urn:microsoft.com/office/officeart/2008/layout/LinedList"/>
    <dgm:cxn modelId="{F542A9F1-82D1-4BC1-AE9D-A45671E7A77D}" type="presParOf" srcId="{F923A851-BB19-4C80-807C-B927A8EC2515}" destId="{7F9F01CF-F901-4C57-983E-8CB13B172AEF}" srcOrd="1" destOrd="0" presId="urn:microsoft.com/office/officeart/2008/layout/LinedList"/>
    <dgm:cxn modelId="{91CDFF4B-111B-40DF-9620-33568A02F90C}" type="presParOf" srcId="{7F9F01CF-F901-4C57-983E-8CB13B172AEF}" destId="{BE6B7BD5-EC40-477F-BEDF-E4B19F68F5CC}" srcOrd="0" destOrd="0" presId="urn:microsoft.com/office/officeart/2008/layout/LinedList"/>
    <dgm:cxn modelId="{6082BBA9-E524-4130-BE71-1A2317216CFC}" type="presParOf" srcId="{7F9F01CF-F901-4C57-983E-8CB13B172AEF}" destId="{6C0D1154-DFC5-42D0-A256-E57C120206DA}" srcOrd="1" destOrd="0" presId="urn:microsoft.com/office/officeart/2008/layout/LinedList"/>
    <dgm:cxn modelId="{F7CAA7B2-3946-43BC-B74D-FCDDCF8161FC}" type="presParOf" srcId="{F923A851-BB19-4C80-807C-B927A8EC2515}" destId="{CB317B08-985D-4EE3-BD88-FEBF53302185}" srcOrd="2" destOrd="0" presId="urn:microsoft.com/office/officeart/2008/layout/LinedList"/>
    <dgm:cxn modelId="{B5A55B2D-B2C8-44FE-B7AE-11C1C2A0399C}" type="presParOf" srcId="{F923A851-BB19-4C80-807C-B927A8EC2515}" destId="{59F206A5-4734-4A75-9924-13ED2C15DE3E}" srcOrd="3" destOrd="0" presId="urn:microsoft.com/office/officeart/2008/layout/LinedList"/>
    <dgm:cxn modelId="{9C7F6FF4-323A-4C58-B2C5-72BC42F0CD8B}" type="presParOf" srcId="{59F206A5-4734-4A75-9924-13ED2C15DE3E}" destId="{C6FAAF82-A18F-49FD-931F-DE75578C406B}" srcOrd="0" destOrd="0" presId="urn:microsoft.com/office/officeart/2008/layout/LinedList"/>
    <dgm:cxn modelId="{EE76BF67-B9F6-4E20-A721-A052B313A656}" type="presParOf" srcId="{59F206A5-4734-4A75-9924-13ED2C15DE3E}" destId="{31B185F8-7321-4680-A2E4-751F7B0754B4}" srcOrd="1" destOrd="0" presId="urn:microsoft.com/office/officeart/2008/layout/LinedList"/>
    <dgm:cxn modelId="{00AEB59D-5FF2-4D0E-8647-B41FC9247B74}" type="presParOf" srcId="{F923A851-BB19-4C80-807C-B927A8EC2515}" destId="{380A43FF-19F6-47AF-B513-A52AB3F7932F}" srcOrd="4" destOrd="0" presId="urn:microsoft.com/office/officeart/2008/layout/LinedList"/>
    <dgm:cxn modelId="{2DDA0C3D-F136-42BC-9E7D-83D9C334D35A}" type="presParOf" srcId="{F923A851-BB19-4C80-807C-B927A8EC2515}" destId="{BDF47304-19A2-44A5-8927-1222D4EB2567}" srcOrd="5" destOrd="0" presId="urn:microsoft.com/office/officeart/2008/layout/LinedList"/>
    <dgm:cxn modelId="{81182181-DEBF-425A-98CF-A146BC857476}" type="presParOf" srcId="{BDF47304-19A2-44A5-8927-1222D4EB2567}" destId="{6F5D0D6D-658A-4A8B-8A30-05C3352F880D}" srcOrd="0" destOrd="0" presId="urn:microsoft.com/office/officeart/2008/layout/LinedList"/>
    <dgm:cxn modelId="{761C2E48-0522-4D5D-9E55-93E80B7C38EE}" type="presParOf" srcId="{BDF47304-19A2-44A5-8927-1222D4EB2567}" destId="{31DC0501-05AD-4E54-AECD-35F42D5132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Materials that absorb heat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287BBED1-6A0F-46FF-BB4E-77D3170CB4F0}">
      <dgm:prSet phldrT="[Text]" custT="1"/>
      <dgm:spPr/>
      <dgm:t>
        <a:bodyPr/>
        <a:lstStyle/>
        <a:p>
          <a:r>
            <a:rPr lang="en-US" sz="2400" dirty="0"/>
            <a:t>Do not contribute fuel in the combustion reaction</a:t>
          </a:r>
        </a:p>
      </dgm:t>
    </dgm:pt>
    <dgm:pt modelId="{6405FE11-698D-4C83-A995-E23E9ACB5830}" type="parTrans" cxnId="{A9FC588E-BF17-4BB2-B807-9E97C413A418}">
      <dgm:prSet/>
      <dgm:spPr/>
      <dgm:t>
        <a:bodyPr/>
        <a:lstStyle/>
        <a:p>
          <a:endParaRPr lang="en-US"/>
        </a:p>
      </dgm:t>
    </dgm:pt>
    <dgm:pt modelId="{55C8E30F-6BAC-49CC-B8FE-EC185C277546}" type="sibTrans" cxnId="{A9FC588E-BF17-4BB2-B807-9E97C413A418}">
      <dgm:prSet/>
      <dgm:spPr/>
      <dgm:t>
        <a:bodyPr/>
        <a:lstStyle/>
        <a:p>
          <a:endParaRPr lang="en-US"/>
        </a:p>
      </dgm:t>
    </dgm:pt>
    <dgm:pt modelId="{8B940C2D-6D8E-4F7F-8D15-DA0803AC03D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Examples</a:t>
          </a:r>
        </a:p>
      </dgm:t>
    </dgm:pt>
    <dgm:pt modelId="{C6330FAC-85C8-4B1A-8616-48E16840A21F}" type="parTrans" cxnId="{B917641F-FC9A-414B-A385-49A4FF6D97E7}">
      <dgm:prSet/>
      <dgm:spPr/>
      <dgm:t>
        <a:bodyPr/>
        <a:lstStyle/>
        <a:p>
          <a:endParaRPr lang="en-US"/>
        </a:p>
      </dgm:t>
    </dgm:pt>
    <dgm:pt modelId="{BB68C5EE-FC10-40C5-ACD2-414F712CE0B2}" type="sibTrans" cxnId="{B917641F-FC9A-414B-A385-49A4FF6D97E7}">
      <dgm:prSet/>
      <dgm:spPr/>
      <dgm:t>
        <a:bodyPr/>
        <a:lstStyle/>
        <a:p>
          <a:endParaRPr lang="en-US"/>
        </a:p>
      </dgm:t>
    </dgm:pt>
    <dgm:pt modelId="{ED37A3DF-0A6E-499E-B279-2B9263466D5D}">
      <dgm:prSet phldrT="[Text]" custT="1"/>
      <dgm:spPr/>
      <dgm:t>
        <a:bodyPr/>
        <a:lstStyle/>
        <a:p>
          <a:r>
            <a:rPr lang="en-US" sz="2000" dirty="0"/>
            <a:t>Gypsum board</a:t>
          </a:r>
        </a:p>
      </dgm:t>
    </dgm:pt>
    <dgm:pt modelId="{4A0BEF8D-4D45-47B7-A3D1-0A88523E0EB3}" type="parTrans" cxnId="{3D6C1E26-183E-4978-9E53-BE4451FE0F26}">
      <dgm:prSet/>
      <dgm:spPr/>
      <dgm:t>
        <a:bodyPr/>
        <a:lstStyle/>
        <a:p>
          <a:endParaRPr lang="en-US"/>
        </a:p>
      </dgm:t>
    </dgm:pt>
    <dgm:pt modelId="{174E02A6-B01C-4D33-BF37-C3A063BE4CE3}" type="sibTrans" cxnId="{3D6C1E26-183E-4978-9E53-BE4451FE0F26}">
      <dgm:prSet/>
      <dgm:spPr/>
      <dgm:t>
        <a:bodyPr/>
        <a:lstStyle/>
        <a:p>
          <a:endParaRPr lang="en-US"/>
        </a:p>
      </dgm:t>
    </dgm:pt>
    <dgm:pt modelId="{A4083B3D-F7D2-4C46-B0DF-8A9B00F15DE7}">
      <dgm:prSet phldrT="[Text]" custT="1"/>
      <dgm:spPr/>
      <dgm:t>
        <a:bodyPr/>
        <a:lstStyle/>
        <a:p>
          <a:r>
            <a:rPr lang="en-US" sz="2000" dirty="0"/>
            <a:t>Dry wall</a:t>
          </a:r>
        </a:p>
      </dgm:t>
    </dgm:pt>
    <dgm:pt modelId="{CF5C9863-811A-4886-9CAF-C1F9C87D10F2}" type="parTrans" cxnId="{662046C9-42A1-4CBC-B676-A779EA599DB6}">
      <dgm:prSet/>
      <dgm:spPr/>
      <dgm:t>
        <a:bodyPr/>
        <a:lstStyle/>
        <a:p>
          <a:endParaRPr lang="en-US"/>
        </a:p>
      </dgm:t>
    </dgm:pt>
    <dgm:pt modelId="{F14BB77C-DCC1-4618-ADED-69DC95F709C6}" type="sibTrans" cxnId="{662046C9-42A1-4CBC-B676-A779EA599DB6}">
      <dgm:prSet/>
      <dgm:spPr/>
      <dgm:t>
        <a:bodyPr/>
        <a:lstStyle/>
        <a:p>
          <a:endParaRPr lang="en-US"/>
        </a:p>
      </dgm:t>
    </dgm:pt>
    <dgm:pt modelId="{4B546446-5A02-4519-BBA0-44FDEA82C9E1}" type="pres">
      <dgm:prSet presAssocID="{AAF49212-5F1E-4CB2-A24C-B9B293A79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FA97A-D9E5-4396-94D3-7222E5ED91A7}" type="pres">
      <dgm:prSet presAssocID="{7CF4DD86-7C43-4C00-A910-16F32F83CA12}" presName="parentLin" presStyleCnt="0"/>
      <dgm:spPr/>
    </dgm:pt>
    <dgm:pt modelId="{1458EBED-917D-4D4D-80E6-2E8E355F468C}" type="pres">
      <dgm:prSet presAssocID="{7CF4DD86-7C43-4C00-A910-16F32F83CA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D1B4CE-AE6F-474A-9BC7-15D173C80877}" type="pres">
      <dgm:prSet presAssocID="{7CF4DD86-7C43-4C00-A910-16F32F83CA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77229-DFE8-41B7-BBD8-BBB42B2FEE8A}" type="pres">
      <dgm:prSet presAssocID="{7CF4DD86-7C43-4C00-A910-16F32F83CA12}" presName="negativeSpace" presStyleCnt="0"/>
      <dgm:spPr/>
    </dgm:pt>
    <dgm:pt modelId="{464DB5D1-F5BA-4D26-B84B-37E1E87EDD34}" type="pres">
      <dgm:prSet presAssocID="{7CF4DD86-7C43-4C00-A910-16F32F83CA12}" presName="childText" presStyleLbl="conFgAcc1" presStyleIdx="0" presStyleCnt="3">
        <dgm:presLayoutVars>
          <dgm:bulletEnabled val="1"/>
        </dgm:presLayoutVars>
      </dgm:prSet>
      <dgm:spPr/>
    </dgm:pt>
    <dgm:pt modelId="{0CBC133B-3C0A-4A1A-B911-93250E735032}" type="pres">
      <dgm:prSet presAssocID="{5F2E8D23-1841-4B75-9FFA-C37073895498}" presName="spaceBetweenRectangles" presStyleCnt="0"/>
      <dgm:spPr/>
    </dgm:pt>
    <dgm:pt modelId="{CFEA7810-115C-4E56-A1F0-E22E65F5B6C2}" type="pres">
      <dgm:prSet presAssocID="{287BBED1-6A0F-46FF-BB4E-77D3170CB4F0}" presName="parentLin" presStyleCnt="0"/>
      <dgm:spPr/>
    </dgm:pt>
    <dgm:pt modelId="{1F52B48E-1083-4E26-B279-3CF9AF77AE3A}" type="pres">
      <dgm:prSet presAssocID="{287BBED1-6A0F-46FF-BB4E-77D3170CB4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4C0594-BFA1-40F5-8A5B-EBFB7030B21C}" type="pres">
      <dgm:prSet presAssocID="{287BBED1-6A0F-46FF-BB4E-77D3170CB4F0}" presName="parentText" presStyleLbl="node1" presStyleIdx="1" presStyleCnt="3" custScaleY="1195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D5A48-27A5-4ED3-B89B-A574FC03E52E}" type="pres">
      <dgm:prSet presAssocID="{287BBED1-6A0F-46FF-BB4E-77D3170CB4F0}" presName="negativeSpace" presStyleCnt="0"/>
      <dgm:spPr/>
    </dgm:pt>
    <dgm:pt modelId="{5B7B6B83-B151-4D9D-BA92-81B2788FE113}" type="pres">
      <dgm:prSet presAssocID="{287BBED1-6A0F-46FF-BB4E-77D3170CB4F0}" presName="childText" presStyleLbl="conFgAcc1" presStyleIdx="1" presStyleCnt="3">
        <dgm:presLayoutVars>
          <dgm:bulletEnabled val="1"/>
        </dgm:presLayoutVars>
      </dgm:prSet>
      <dgm:spPr/>
    </dgm:pt>
    <dgm:pt modelId="{CD68882E-17A9-4833-9470-238630E96C58}" type="pres">
      <dgm:prSet presAssocID="{55C8E30F-6BAC-49CC-B8FE-EC185C277546}" presName="spaceBetweenRectangles" presStyleCnt="0"/>
      <dgm:spPr/>
    </dgm:pt>
    <dgm:pt modelId="{4EFC73F9-F420-4ECF-B72F-7FC43A045939}" type="pres">
      <dgm:prSet presAssocID="{8B940C2D-6D8E-4F7F-8D15-DA0803AC03D8}" presName="parentLin" presStyleCnt="0"/>
      <dgm:spPr/>
    </dgm:pt>
    <dgm:pt modelId="{7B1E9CB8-7A4B-41AB-BA54-4C83F5B6DD1A}" type="pres">
      <dgm:prSet presAssocID="{8B940C2D-6D8E-4F7F-8D15-DA0803AC03D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410B5AB-6386-4558-8010-24BD6345068E}" type="pres">
      <dgm:prSet presAssocID="{8B940C2D-6D8E-4F7F-8D15-DA0803AC03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82B4C-51FE-46C2-935D-5A7C5DF3AF44}" type="pres">
      <dgm:prSet presAssocID="{8B940C2D-6D8E-4F7F-8D15-DA0803AC03D8}" presName="negativeSpace" presStyleCnt="0"/>
      <dgm:spPr/>
    </dgm:pt>
    <dgm:pt modelId="{AE514EB7-3A46-4005-9BBF-B1E117B92D41}" type="pres">
      <dgm:prSet presAssocID="{8B940C2D-6D8E-4F7F-8D15-DA0803AC03D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7E228-D237-4437-9817-9FD44553D3EA}" type="presOf" srcId="{ED37A3DF-0A6E-499E-B279-2B9263466D5D}" destId="{AE514EB7-3A46-4005-9BBF-B1E117B92D41}" srcOrd="0" destOrd="1" presId="urn:microsoft.com/office/officeart/2005/8/layout/list1"/>
    <dgm:cxn modelId="{FF1DB966-3439-4555-BB0A-1A55ED9A7A6F}" type="presOf" srcId="{7CF4DD86-7C43-4C00-A910-16F32F83CA12}" destId="{1458EBED-917D-4D4D-80E6-2E8E355F468C}" srcOrd="0" destOrd="0" presId="urn:microsoft.com/office/officeart/2005/8/layout/list1"/>
    <dgm:cxn modelId="{91DDCBD4-9011-46F6-BD72-1EFA6BF09750}" type="presOf" srcId="{A4083B3D-F7D2-4C46-B0DF-8A9B00F15DE7}" destId="{AE514EB7-3A46-4005-9BBF-B1E117B92D41}" srcOrd="0" destOrd="0" presId="urn:microsoft.com/office/officeart/2005/8/layout/list1"/>
    <dgm:cxn modelId="{3D6C1E26-183E-4978-9E53-BE4451FE0F26}" srcId="{8B940C2D-6D8E-4F7F-8D15-DA0803AC03D8}" destId="{ED37A3DF-0A6E-499E-B279-2B9263466D5D}" srcOrd="1" destOrd="0" parTransId="{4A0BEF8D-4D45-47B7-A3D1-0A88523E0EB3}" sibTransId="{174E02A6-B01C-4D33-BF37-C3A063BE4CE3}"/>
    <dgm:cxn modelId="{A9FC588E-BF17-4BB2-B807-9E97C413A418}" srcId="{AAF49212-5F1E-4CB2-A24C-B9B293A79C47}" destId="{287BBED1-6A0F-46FF-BB4E-77D3170CB4F0}" srcOrd="1" destOrd="0" parTransId="{6405FE11-698D-4C83-A995-E23E9ACB5830}" sibTransId="{55C8E30F-6BAC-49CC-B8FE-EC185C277546}"/>
    <dgm:cxn modelId="{ECD8450E-BF0D-4E72-A299-25800CF6CED1}" type="presOf" srcId="{8B940C2D-6D8E-4F7F-8D15-DA0803AC03D8}" destId="{7B1E9CB8-7A4B-41AB-BA54-4C83F5B6DD1A}" srcOrd="0" destOrd="0" presId="urn:microsoft.com/office/officeart/2005/8/layout/list1"/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A85BA4D0-73AB-43B9-9448-55295CB69EAB}" type="presOf" srcId="{287BBED1-6A0F-46FF-BB4E-77D3170CB4F0}" destId="{1F52B48E-1083-4E26-B279-3CF9AF77AE3A}" srcOrd="0" destOrd="0" presId="urn:microsoft.com/office/officeart/2005/8/layout/list1"/>
    <dgm:cxn modelId="{662046C9-42A1-4CBC-B676-A779EA599DB6}" srcId="{8B940C2D-6D8E-4F7F-8D15-DA0803AC03D8}" destId="{A4083B3D-F7D2-4C46-B0DF-8A9B00F15DE7}" srcOrd="0" destOrd="0" parTransId="{CF5C9863-811A-4886-9CAF-C1F9C87D10F2}" sibTransId="{F14BB77C-DCC1-4618-ADED-69DC95F709C6}"/>
    <dgm:cxn modelId="{B7AE7143-7940-4B56-B5F6-7F643C40A0C4}" type="presOf" srcId="{287BBED1-6A0F-46FF-BB4E-77D3170CB4F0}" destId="{E54C0594-BFA1-40F5-8A5B-EBFB7030B21C}" srcOrd="1" destOrd="0" presId="urn:microsoft.com/office/officeart/2005/8/layout/list1"/>
    <dgm:cxn modelId="{DBB747C2-050C-4A73-B174-A4EBF0E5F3FD}" type="presOf" srcId="{7CF4DD86-7C43-4C00-A910-16F32F83CA12}" destId="{D9D1B4CE-AE6F-474A-9BC7-15D173C80877}" srcOrd="1" destOrd="0" presId="urn:microsoft.com/office/officeart/2005/8/layout/list1"/>
    <dgm:cxn modelId="{1D02CDB8-5409-4FDE-93B3-D26EB1568735}" type="presOf" srcId="{AAF49212-5F1E-4CB2-A24C-B9B293A79C47}" destId="{4B546446-5A02-4519-BBA0-44FDEA82C9E1}" srcOrd="0" destOrd="0" presId="urn:microsoft.com/office/officeart/2005/8/layout/list1"/>
    <dgm:cxn modelId="{A0C2BDDB-BB5E-4CAB-8D7B-333D77CFB89B}" type="presOf" srcId="{8B940C2D-6D8E-4F7F-8D15-DA0803AC03D8}" destId="{6410B5AB-6386-4558-8010-24BD6345068E}" srcOrd="1" destOrd="0" presId="urn:microsoft.com/office/officeart/2005/8/layout/list1"/>
    <dgm:cxn modelId="{B917641F-FC9A-414B-A385-49A4FF6D97E7}" srcId="{AAF49212-5F1E-4CB2-A24C-B9B293A79C47}" destId="{8B940C2D-6D8E-4F7F-8D15-DA0803AC03D8}" srcOrd="2" destOrd="0" parTransId="{C6330FAC-85C8-4B1A-8616-48E16840A21F}" sibTransId="{BB68C5EE-FC10-40C5-ACD2-414F712CE0B2}"/>
    <dgm:cxn modelId="{E9A3F745-B7F4-4885-AAB9-EB833A7EDC7A}" type="presParOf" srcId="{4B546446-5A02-4519-BBA0-44FDEA82C9E1}" destId="{821FA97A-D9E5-4396-94D3-7222E5ED91A7}" srcOrd="0" destOrd="0" presId="urn:microsoft.com/office/officeart/2005/8/layout/list1"/>
    <dgm:cxn modelId="{D943C4FA-1FB1-4C88-8011-A37048A536C6}" type="presParOf" srcId="{821FA97A-D9E5-4396-94D3-7222E5ED91A7}" destId="{1458EBED-917D-4D4D-80E6-2E8E355F468C}" srcOrd="0" destOrd="0" presId="urn:microsoft.com/office/officeart/2005/8/layout/list1"/>
    <dgm:cxn modelId="{4790F4E0-A591-445A-BDC0-E8B0EC31FD6C}" type="presParOf" srcId="{821FA97A-D9E5-4396-94D3-7222E5ED91A7}" destId="{D9D1B4CE-AE6F-474A-9BC7-15D173C80877}" srcOrd="1" destOrd="0" presId="urn:microsoft.com/office/officeart/2005/8/layout/list1"/>
    <dgm:cxn modelId="{4B471ECC-3029-4EDB-ACFD-00668E8F776F}" type="presParOf" srcId="{4B546446-5A02-4519-BBA0-44FDEA82C9E1}" destId="{9CF77229-DFE8-41B7-BBD8-BBB42B2FEE8A}" srcOrd="1" destOrd="0" presId="urn:microsoft.com/office/officeart/2005/8/layout/list1"/>
    <dgm:cxn modelId="{5A20B55D-433B-40B3-A0CA-7BC8715F4F0E}" type="presParOf" srcId="{4B546446-5A02-4519-BBA0-44FDEA82C9E1}" destId="{464DB5D1-F5BA-4D26-B84B-37E1E87EDD34}" srcOrd="2" destOrd="0" presId="urn:microsoft.com/office/officeart/2005/8/layout/list1"/>
    <dgm:cxn modelId="{9570A46B-F5C0-49E0-A4E0-1F252054F959}" type="presParOf" srcId="{4B546446-5A02-4519-BBA0-44FDEA82C9E1}" destId="{0CBC133B-3C0A-4A1A-B911-93250E735032}" srcOrd="3" destOrd="0" presId="urn:microsoft.com/office/officeart/2005/8/layout/list1"/>
    <dgm:cxn modelId="{786EB9ED-5A33-4CEA-8DA8-D5220240575C}" type="presParOf" srcId="{4B546446-5A02-4519-BBA0-44FDEA82C9E1}" destId="{CFEA7810-115C-4E56-A1F0-E22E65F5B6C2}" srcOrd="4" destOrd="0" presId="urn:microsoft.com/office/officeart/2005/8/layout/list1"/>
    <dgm:cxn modelId="{E9F83030-94BC-4F98-A5DC-1F8066A7F6A5}" type="presParOf" srcId="{CFEA7810-115C-4E56-A1F0-E22E65F5B6C2}" destId="{1F52B48E-1083-4E26-B279-3CF9AF77AE3A}" srcOrd="0" destOrd="0" presId="urn:microsoft.com/office/officeart/2005/8/layout/list1"/>
    <dgm:cxn modelId="{000BBE68-B49C-48F0-84C3-B4EC34BF2CA2}" type="presParOf" srcId="{CFEA7810-115C-4E56-A1F0-E22E65F5B6C2}" destId="{E54C0594-BFA1-40F5-8A5B-EBFB7030B21C}" srcOrd="1" destOrd="0" presId="urn:microsoft.com/office/officeart/2005/8/layout/list1"/>
    <dgm:cxn modelId="{37193CDE-4103-4C6D-8C16-00B94CDBD508}" type="presParOf" srcId="{4B546446-5A02-4519-BBA0-44FDEA82C9E1}" destId="{2F8D5A48-27A5-4ED3-B89B-A574FC03E52E}" srcOrd="5" destOrd="0" presId="urn:microsoft.com/office/officeart/2005/8/layout/list1"/>
    <dgm:cxn modelId="{706D372F-3493-4DE0-9B28-E4E0043A4FEE}" type="presParOf" srcId="{4B546446-5A02-4519-BBA0-44FDEA82C9E1}" destId="{5B7B6B83-B151-4D9D-BA92-81B2788FE113}" srcOrd="6" destOrd="0" presId="urn:microsoft.com/office/officeart/2005/8/layout/list1"/>
    <dgm:cxn modelId="{AFF04D1B-CFF9-4747-A95A-46F39D4644A0}" type="presParOf" srcId="{4B546446-5A02-4519-BBA0-44FDEA82C9E1}" destId="{CD68882E-17A9-4833-9470-238630E96C58}" srcOrd="7" destOrd="0" presId="urn:microsoft.com/office/officeart/2005/8/layout/list1"/>
    <dgm:cxn modelId="{190251E3-E036-403F-BA2A-C49F08D22452}" type="presParOf" srcId="{4B546446-5A02-4519-BBA0-44FDEA82C9E1}" destId="{4EFC73F9-F420-4ECF-B72F-7FC43A045939}" srcOrd="8" destOrd="0" presId="urn:microsoft.com/office/officeart/2005/8/layout/list1"/>
    <dgm:cxn modelId="{2CE68D95-4364-4520-9865-A0E235B4DAC6}" type="presParOf" srcId="{4EFC73F9-F420-4ECF-B72F-7FC43A045939}" destId="{7B1E9CB8-7A4B-41AB-BA54-4C83F5B6DD1A}" srcOrd="0" destOrd="0" presId="urn:microsoft.com/office/officeart/2005/8/layout/list1"/>
    <dgm:cxn modelId="{877B8764-8101-4A49-87E3-07F5B41EFB6B}" type="presParOf" srcId="{4EFC73F9-F420-4ECF-B72F-7FC43A045939}" destId="{6410B5AB-6386-4558-8010-24BD6345068E}" srcOrd="1" destOrd="0" presId="urn:microsoft.com/office/officeart/2005/8/layout/list1"/>
    <dgm:cxn modelId="{CBF06E97-01C7-490C-91D8-00FC6139B9F7}" type="presParOf" srcId="{4B546446-5A02-4519-BBA0-44FDEA82C9E1}" destId="{E3B82B4C-51FE-46C2-935D-5A7C5DF3AF44}" srcOrd="9" destOrd="0" presId="urn:microsoft.com/office/officeart/2005/8/layout/list1"/>
    <dgm:cxn modelId="{133AF824-8536-41B5-9552-A57BE9247760}" type="presParOf" srcId="{4B546446-5A02-4519-BBA0-44FDEA82C9E1}" destId="{AE514EB7-3A46-4005-9BBF-B1E117B92D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In scientific terms, fuel is a reducing agent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FF7F7224-A585-405D-8CCB-63A500B250D4}">
      <dgm:prSet phldrT="[Text]" custT="1"/>
      <dgm:spPr/>
      <dgm:t>
        <a:bodyPr/>
        <a:lstStyle/>
        <a:p>
          <a:r>
            <a:rPr lang="en-US" sz="2400" dirty="0"/>
            <a:t>Inorganics do not contain carbon (Hydrogen, magnesium)</a:t>
          </a:r>
        </a:p>
      </dgm:t>
    </dgm:pt>
    <dgm:pt modelId="{EFDA109F-F60B-4A4B-9970-23C2C46930AF}" type="parTrans" cxnId="{1298D268-7F03-496B-B0F6-65E66BB06767}">
      <dgm:prSet/>
      <dgm:spPr/>
      <dgm:t>
        <a:bodyPr/>
        <a:lstStyle/>
        <a:p>
          <a:endParaRPr lang="en-US"/>
        </a:p>
      </dgm:t>
    </dgm:pt>
    <dgm:pt modelId="{3035FE03-13BA-4FD5-A9DB-B3C69E7CBC95}" type="sibTrans" cxnId="{1298D268-7F03-496B-B0F6-65E66BB06767}">
      <dgm:prSet/>
      <dgm:spPr/>
      <dgm:t>
        <a:bodyPr/>
        <a:lstStyle/>
        <a:p>
          <a:endParaRPr lang="en-US"/>
        </a:p>
      </dgm:t>
    </dgm:pt>
    <dgm:pt modelId="{05D909A4-0C5A-449F-8709-99C662542D3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Organics contain carbon and are the most common type of fuel</a:t>
          </a:r>
        </a:p>
      </dgm:t>
    </dgm:pt>
    <dgm:pt modelId="{ABC05710-41F3-49D5-A324-B6F29657C5D0}" type="parTrans" cxnId="{30CAF810-45ED-402B-B6F5-EEABB80E732F}">
      <dgm:prSet/>
      <dgm:spPr/>
      <dgm:t>
        <a:bodyPr/>
        <a:lstStyle/>
        <a:p>
          <a:endParaRPr lang="en-US"/>
        </a:p>
      </dgm:t>
    </dgm:pt>
    <dgm:pt modelId="{D658E39B-57CF-4C74-9376-843354DB7CF9}" type="sibTrans" cxnId="{30CAF810-45ED-402B-B6F5-EEABB80E732F}">
      <dgm:prSet/>
      <dgm:spPr/>
      <dgm:t>
        <a:bodyPr/>
        <a:lstStyle/>
        <a:p>
          <a:endParaRPr lang="en-US"/>
        </a:p>
      </dgm:t>
    </dgm:pt>
    <dgm:pt modelId="{35958FC2-D0C7-44E5-94FF-BF2CA4FF314E}">
      <dgm:prSet phldrT="[Text]" custT="1"/>
      <dgm:spPr/>
      <dgm:t>
        <a:bodyPr/>
        <a:lstStyle/>
        <a:p>
          <a:r>
            <a:rPr lang="en-US" sz="2000" dirty="0"/>
            <a:t>Hydrocarbon-based fuels: gasoline, fuel oil, plastics</a:t>
          </a:r>
        </a:p>
      </dgm:t>
    </dgm:pt>
    <dgm:pt modelId="{398931C1-1342-46F3-A829-ECAB8FD2C3A6}" type="parTrans" cxnId="{3A4E61E3-01B5-44CA-9D66-2C140012980D}">
      <dgm:prSet/>
      <dgm:spPr/>
      <dgm:t>
        <a:bodyPr/>
        <a:lstStyle/>
        <a:p>
          <a:endParaRPr lang="en-US"/>
        </a:p>
      </dgm:t>
    </dgm:pt>
    <dgm:pt modelId="{C24B731A-4918-4D83-8680-069611DED78A}" type="sibTrans" cxnId="{3A4E61E3-01B5-44CA-9D66-2C140012980D}">
      <dgm:prSet/>
      <dgm:spPr/>
      <dgm:t>
        <a:bodyPr/>
        <a:lstStyle/>
        <a:p>
          <a:endParaRPr lang="en-US"/>
        </a:p>
      </dgm:t>
    </dgm:pt>
    <dgm:pt modelId="{AEA7E173-4C58-44EC-B824-ACD703DB012C}">
      <dgm:prSet phldrT="[Text]" custT="1"/>
      <dgm:spPr/>
      <dgm:t>
        <a:bodyPr/>
        <a:lstStyle/>
        <a:p>
          <a:r>
            <a:rPr lang="en-US" sz="2000" dirty="0"/>
            <a:t>Cellulose-based materials: wood and paper</a:t>
          </a:r>
        </a:p>
      </dgm:t>
    </dgm:pt>
    <dgm:pt modelId="{8DB625C0-79F2-45F9-B09B-09CABA41AD4B}" type="parTrans" cxnId="{74D807AE-1A9F-46AA-82B8-837E736A5C17}">
      <dgm:prSet/>
      <dgm:spPr/>
      <dgm:t>
        <a:bodyPr/>
        <a:lstStyle/>
        <a:p>
          <a:endParaRPr lang="en-US"/>
        </a:p>
      </dgm:t>
    </dgm:pt>
    <dgm:pt modelId="{A7C13F8E-6235-4FEC-A04B-0D355FBF907E}" type="sibTrans" cxnId="{74D807AE-1A9F-46AA-82B8-837E736A5C17}">
      <dgm:prSet/>
      <dgm:spPr/>
      <dgm:t>
        <a:bodyPr/>
        <a:lstStyle/>
        <a:p>
          <a:endParaRPr lang="en-US"/>
        </a:p>
      </dgm:t>
    </dgm:pt>
    <dgm:pt modelId="{40E30032-05F2-40DC-9909-8D1E2AC3880B}" type="pres">
      <dgm:prSet presAssocID="{AAF49212-5F1E-4CB2-A24C-B9B293A79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4C70-36C9-4781-B3F4-CCE722223634}" type="pres">
      <dgm:prSet presAssocID="{7CF4DD86-7C43-4C00-A910-16F32F83CA12}" presName="parentLin" presStyleCnt="0"/>
      <dgm:spPr/>
    </dgm:pt>
    <dgm:pt modelId="{B8FBE924-50D1-45D8-9131-188B6A73811B}" type="pres">
      <dgm:prSet presAssocID="{7CF4DD86-7C43-4C00-A910-16F32F83CA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A73217-5619-4501-B87B-95F21A42E9FD}" type="pres">
      <dgm:prSet presAssocID="{7CF4DD86-7C43-4C00-A910-16F32F83CA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B43E-1FEA-4EAB-A4C0-E741433620DA}" type="pres">
      <dgm:prSet presAssocID="{7CF4DD86-7C43-4C00-A910-16F32F83CA12}" presName="negativeSpace" presStyleCnt="0"/>
      <dgm:spPr/>
    </dgm:pt>
    <dgm:pt modelId="{3CC8C247-921E-452C-837A-4373CA9C2D9B}" type="pres">
      <dgm:prSet presAssocID="{7CF4DD86-7C43-4C00-A910-16F32F83CA12}" presName="childText" presStyleLbl="conFgAcc1" presStyleIdx="0" presStyleCnt="3">
        <dgm:presLayoutVars>
          <dgm:bulletEnabled val="1"/>
        </dgm:presLayoutVars>
      </dgm:prSet>
      <dgm:spPr/>
    </dgm:pt>
    <dgm:pt modelId="{3B74241A-85D2-419F-BEF5-9CDA6CCC3200}" type="pres">
      <dgm:prSet presAssocID="{5F2E8D23-1841-4B75-9FFA-C37073895498}" presName="spaceBetweenRectangles" presStyleCnt="0"/>
      <dgm:spPr/>
    </dgm:pt>
    <dgm:pt modelId="{6F4D0193-6C1D-4F5A-B317-37C146175A33}" type="pres">
      <dgm:prSet presAssocID="{FF7F7224-A585-405D-8CCB-63A500B250D4}" presName="parentLin" presStyleCnt="0"/>
      <dgm:spPr/>
    </dgm:pt>
    <dgm:pt modelId="{6BD9FF99-0460-4F6D-9EAF-E0D4437A5BAF}" type="pres">
      <dgm:prSet presAssocID="{FF7F7224-A585-405D-8CCB-63A500B250D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E553C5D-5B0B-4522-AA1C-2A1D8354864B}" type="pres">
      <dgm:prSet presAssocID="{FF7F7224-A585-405D-8CCB-63A500B250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E6EB8-6E8C-46B7-9A88-57E58FEBD0AF}" type="pres">
      <dgm:prSet presAssocID="{FF7F7224-A585-405D-8CCB-63A500B250D4}" presName="negativeSpace" presStyleCnt="0"/>
      <dgm:spPr/>
    </dgm:pt>
    <dgm:pt modelId="{FECD7C5A-B427-4240-96E9-4788F9389870}" type="pres">
      <dgm:prSet presAssocID="{FF7F7224-A585-405D-8CCB-63A500B250D4}" presName="childText" presStyleLbl="conFgAcc1" presStyleIdx="1" presStyleCnt="3">
        <dgm:presLayoutVars>
          <dgm:bulletEnabled val="1"/>
        </dgm:presLayoutVars>
      </dgm:prSet>
      <dgm:spPr/>
    </dgm:pt>
    <dgm:pt modelId="{8410E40F-B7E0-490D-A0C2-12C409895220}" type="pres">
      <dgm:prSet presAssocID="{3035FE03-13BA-4FD5-A9DB-B3C69E7CBC95}" presName="spaceBetweenRectangles" presStyleCnt="0"/>
      <dgm:spPr/>
    </dgm:pt>
    <dgm:pt modelId="{7955DF3D-217C-4A5F-B6D1-48620294B5B5}" type="pres">
      <dgm:prSet presAssocID="{05D909A4-0C5A-449F-8709-99C662542D37}" presName="parentLin" presStyleCnt="0"/>
      <dgm:spPr/>
    </dgm:pt>
    <dgm:pt modelId="{29017F62-5D1B-42FE-9601-C153FDD3ED87}" type="pres">
      <dgm:prSet presAssocID="{05D909A4-0C5A-449F-8709-99C662542D3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EEA5E9E-FAFD-4E64-87EB-FB5723B5F707}" type="pres">
      <dgm:prSet presAssocID="{05D909A4-0C5A-449F-8709-99C662542D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54FE6-B18F-4A38-8D02-5E3D73AF43B7}" type="pres">
      <dgm:prSet presAssocID="{05D909A4-0C5A-449F-8709-99C662542D37}" presName="negativeSpace" presStyleCnt="0"/>
      <dgm:spPr/>
    </dgm:pt>
    <dgm:pt modelId="{1E226F84-75D7-42D0-8797-B98F052B5937}" type="pres">
      <dgm:prSet presAssocID="{05D909A4-0C5A-449F-8709-99C662542D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72004-15DB-4317-AD1F-477060AA75B4}" type="presOf" srcId="{FF7F7224-A585-405D-8CCB-63A500B250D4}" destId="{4E553C5D-5B0B-4522-AA1C-2A1D8354864B}" srcOrd="1" destOrd="0" presId="urn:microsoft.com/office/officeart/2005/8/layout/list1"/>
    <dgm:cxn modelId="{74D807AE-1A9F-46AA-82B8-837E736A5C17}" srcId="{05D909A4-0C5A-449F-8709-99C662542D37}" destId="{AEA7E173-4C58-44EC-B824-ACD703DB012C}" srcOrd="1" destOrd="0" parTransId="{8DB625C0-79F2-45F9-B09B-09CABA41AD4B}" sibTransId="{A7C13F8E-6235-4FEC-A04B-0D355FBF907E}"/>
    <dgm:cxn modelId="{3A4E61E3-01B5-44CA-9D66-2C140012980D}" srcId="{05D909A4-0C5A-449F-8709-99C662542D37}" destId="{35958FC2-D0C7-44E5-94FF-BF2CA4FF314E}" srcOrd="0" destOrd="0" parTransId="{398931C1-1342-46F3-A829-ECAB8FD2C3A6}" sibTransId="{C24B731A-4918-4D83-8680-069611DED78A}"/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38FA8851-5197-4C7A-AAFD-B90C0A7F7AEE}" type="presOf" srcId="{7CF4DD86-7C43-4C00-A910-16F32F83CA12}" destId="{B8FBE924-50D1-45D8-9131-188B6A73811B}" srcOrd="0" destOrd="0" presId="urn:microsoft.com/office/officeart/2005/8/layout/list1"/>
    <dgm:cxn modelId="{1298D268-7F03-496B-B0F6-65E66BB06767}" srcId="{AAF49212-5F1E-4CB2-A24C-B9B293A79C47}" destId="{FF7F7224-A585-405D-8CCB-63A500B250D4}" srcOrd="1" destOrd="0" parTransId="{EFDA109F-F60B-4A4B-9970-23C2C46930AF}" sibTransId="{3035FE03-13BA-4FD5-A9DB-B3C69E7CBC95}"/>
    <dgm:cxn modelId="{0B439D44-A032-4B33-A5C5-F82F86918D12}" type="presOf" srcId="{FF7F7224-A585-405D-8CCB-63A500B250D4}" destId="{6BD9FF99-0460-4F6D-9EAF-E0D4437A5BAF}" srcOrd="0" destOrd="0" presId="urn:microsoft.com/office/officeart/2005/8/layout/list1"/>
    <dgm:cxn modelId="{E9E916E4-063E-45E9-8B21-CE7334FC4676}" type="presOf" srcId="{AEA7E173-4C58-44EC-B824-ACD703DB012C}" destId="{1E226F84-75D7-42D0-8797-B98F052B5937}" srcOrd="0" destOrd="1" presId="urn:microsoft.com/office/officeart/2005/8/layout/list1"/>
    <dgm:cxn modelId="{724C5724-14DF-4C19-B671-5E83AC78F7BC}" type="presOf" srcId="{AAF49212-5F1E-4CB2-A24C-B9B293A79C47}" destId="{40E30032-05F2-40DC-9909-8D1E2AC3880B}" srcOrd="0" destOrd="0" presId="urn:microsoft.com/office/officeart/2005/8/layout/list1"/>
    <dgm:cxn modelId="{78C5B402-741D-4380-B407-375A6C237C99}" type="presOf" srcId="{35958FC2-D0C7-44E5-94FF-BF2CA4FF314E}" destId="{1E226F84-75D7-42D0-8797-B98F052B5937}" srcOrd="0" destOrd="0" presId="urn:microsoft.com/office/officeart/2005/8/layout/list1"/>
    <dgm:cxn modelId="{30CAF810-45ED-402B-B6F5-EEABB80E732F}" srcId="{AAF49212-5F1E-4CB2-A24C-B9B293A79C47}" destId="{05D909A4-0C5A-449F-8709-99C662542D37}" srcOrd="2" destOrd="0" parTransId="{ABC05710-41F3-49D5-A324-B6F29657C5D0}" sibTransId="{D658E39B-57CF-4C74-9376-843354DB7CF9}"/>
    <dgm:cxn modelId="{123D7651-46ED-47D0-96B6-85D1C5E6B763}" type="presOf" srcId="{7CF4DD86-7C43-4C00-A910-16F32F83CA12}" destId="{5CA73217-5619-4501-B87B-95F21A42E9FD}" srcOrd="1" destOrd="0" presId="urn:microsoft.com/office/officeart/2005/8/layout/list1"/>
    <dgm:cxn modelId="{9B48ACDC-B443-4268-A332-B1FCE544457D}" type="presOf" srcId="{05D909A4-0C5A-449F-8709-99C662542D37}" destId="{29017F62-5D1B-42FE-9601-C153FDD3ED87}" srcOrd="0" destOrd="0" presId="urn:microsoft.com/office/officeart/2005/8/layout/list1"/>
    <dgm:cxn modelId="{33106B29-D1B2-4DD0-A36A-9C98CEA0270A}" type="presOf" srcId="{05D909A4-0C5A-449F-8709-99C662542D37}" destId="{4EEA5E9E-FAFD-4E64-87EB-FB5723B5F707}" srcOrd="1" destOrd="0" presId="urn:microsoft.com/office/officeart/2005/8/layout/list1"/>
    <dgm:cxn modelId="{84B617C6-EAAF-48DC-A93F-06F71C1D888C}" type="presParOf" srcId="{40E30032-05F2-40DC-9909-8D1E2AC3880B}" destId="{0DC24C70-36C9-4781-B3F4-CCE722223634}" srcOrd="0" destOrd="0" presId="urn:microsoft.com/office/officeart/2005/8/layout/list1"/>
    <dgm:cxn modelId="{E00CF5C8-7171-49F8-BE87-53C9E556CC87}" type="presParOf" srcId="{0DC24C70-36C9-4781-B3F4-CCE722223634}" destId="{B8FBE924-50D1-45D8-9131-188B6A73811B}" srcOrd="0" destOrd="0" presId="urn:microsoft.com/office/officeart/2005/8/layout/list1"/>
    <dgm:cxn modelId="{BBC97A7E-5215-4580-A664-7B59C860AD45}" type="presParOf" srcId="{0DC24C70-36C9-4781-B3F4-CCE722223634}" destId="{5CA73217-5619-4501-B87B-95F21A42E9FD}" srcOrd="1" destOrd="0" presId="urn:microsoft.com/office/officeart/2005/8/layout/list1"/>
    <dgm:cxn modelId="{83A1DE2B-2E6C-44E6-9178-DFAE38379C62}" type="presParOf" srcId="{40E30032-05F2-40DC-9909-8D1E2AC3880B}" destId="{793EB43E-1FEA-4EAB-A4C0-E741433620DA}" srcOrd="1" destOrd="0" presId="urn:microsoft.com/office/officeart/2005/8/layout/list1"/>
    <dgm:cxn modelId="{B19E23F1-AAD2-4994-9A30-71BF36087260}" type="presParOf" srcId="{40E30032-05F2-40DC-9909-8D1E2AC3880B}" destId="{3CC8C247-921E-452C-837A-4373CA9C2D9B}" srcOrd="2" destOrd="0" presId="urn:microsoft.com/office/officeart/2005/8/layout/list1"/>
    <dgm:cxn modelId="{F789174F-83C9-402E-854B-B7540AA23F31}" type="presParOf" srcId="{40E30032-05F2-40DC-9909-8D1E2AC3880B}" destId="{3B74241A-85D2-419F-BEF5-9CDA6CCC3200}" srcOrd="3" destOrd="0" presId="urn:microsoft.com/office/officeart/2005/8/layout/list1"/>
    <dgm:cxn modelId="{470EB1CD-A14C-4FFE-BD18-6F2FEBEB907B}" type="presParOf" srcId="{40E30032-05F2-40DC-9909-8D1E2AC3880B}" destId="{6F4D0193-6C1D-4F5A-B317-37C146175A33}" srcOrd="4" destOrd="0" presId="urn:microsoft.com/office/officeart/2005/8/layout/list1"/>
    <dgm:cxn modelId="{EFB3C135-797C-466E-A6D8-5097AB4BDF47}" type="presParOf" srcId="{6F4D0193-6C1D-4F5A-B317-37C146175A33}" destId="{6BD9FF99-0460-4F6D-9EAF-E0D4437A5BAF}" srcOrd="0" destOrd="0" presId="urn:microsoft.com/office/officeart/2005/8/layout/list1"/>
    <dgm:cxn modelId="{C358C7F6-432D-4965-9D4F-C76D392EBC95}" type="presParOf" srcId="{6F4D0193-6C1D-4F5A-B317-37C146175A33}" destId="{4E553C5D-5B0B-4522-AA1C-2A1D8354864B}" srcOrd="1" destOrd="0" presId="urn:microsoft.com/office/officeart/2005/8/layout/list1"/>
    <dgm:cxn modelId="{DB9135B8-F8F4-4598-8E33-3931CC6DC115}" type="presParOf" srcId="{40E30032-05F2-40DC-9909-8D1E2AC3880B}" destId="{DF8E6EB8-6E8C-46B7-9A88-57E58FEBD0AF}" srcOrd="5" destOrd="0" presId="urn:microsoft.com/office/officeart/2005/8/layout/list1"/>
    <dgm:cxn modelId="{B1D28D96-3B30-428A-B764-3DD6686C0105}" type="presParOf" srcId="{40E30032-05F2-40DC-9909-8D1E2AC3880B}" destId="{FECD7C5A-B427-4240-96E9-4788F9389870}" srcOrd="6" destOrd="0" presId="urn:microsoft.com/office/officeart/2005/8/layout/list1"/>
    <dgm:cxn modelId="{E9A7BA97-8B3A-4F5B-BB07-87EC7C48F3B4}" type="presParOf" srcId="{40E30032-05F2-40DC-9909-8D1E2AC3880B}" destId="{8410E40F-B7E0-490D-A0C2-12C409895220}" srcOrd="7" destOrd="0" presId="urn:microsoft.com/office/officeart/2005/8/layout/list1"/>
    <dgm:cxn modelId="{DAD4BBA0-0833-4EC8-AB66-AEFEAA20983B}" type="presParOf" srcId="{40E30032-05F2-40DC-9909-8D1E2AC3880B}" destId="{7955DF3D-217C-4A5F-B6D1-48620294B5B5}" srcOrd="8" destOrd="0" presId="urn:microsoft.com/office/officeart/2005/8/layout/list1"/>
    <dgm:cxn modelId="{03C18EA7-8BF1-40A6-90FA-CA18B60EDE12}" type="presParOf" srcId="{7955DF3D-217C-4A5F-B6D1-48620294B5B5}" destId="{29017F62-5D1B-42FE-9601-C153FDD3ED87}" srcOrd="0" destOrd="0" presId="urn:microsoft.com/office/officeart/2005/8/layout/list1"/>
    <dgm:cxn modelId="{3E8123C1-5DB0-4743-AB6F-EC34F139227E}" type="presParOf" srcId="{7955DF3D-217C-4A5F-B6D1-48620294B5B5}" destId="{4EEA5E9E-FAFD-4E64-87EB-FB5723B5F707}" srcOrd="1" destOrd="0" presId="urn:microsoft.com/office/officeart/2005/8/layout/list1"/>
    <dgm:cxn modelId="{27B2AD19-BEF7-4EF2-A512-FCD8A239948E}" type="presParOf" srcId="{40E30032-05F2-40DC-9909-8D1E2AC3880B}" destId="{CBB54FE6-B18F-4A38-8D02-5E3D73AF43B7}" srcOrd="9" destOrd="0" presId="urn:microsoft.com/office/officeart/2005/8/layout/list1"/>
    <dgm:cxn modelId="{4A0E2FF8-E187-40FA-AA44-6C250E5F4FDE}" type="presParOf" srcId="{40E30032-05F2-40DC-9909-8D1E2AC3880B}" destId="{1E226F84-75D7-42D0-8797-B98F052B59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Heat of combustion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820884DF-4F0A-44F2-8E00-A466419BE9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Heat release rate (HRR)</a:t>
          </a:r>
        </a:p>
      </dgm:t>
    </dgm:pt>
    <dgm:pt modelId="{3C5178AD-56E2-4C8C-8505-841A163EFC94}" type="parTrans" cxnId="{B8CFE10C-E5C3-44CE-895D-FD5D20A170F4}">
      <dgm:prSet/>
      <dgm:spPr/>
      <dgm:t>
        <a:bodyPr/>
        <a:lstStyle/>
        <a:p>
          <a:endParaRPr lang="en-US"/>
        </a:p>
      </dgm:t>
    </dgm:pt>
    <dgm:pt modelId="{86DAD4AE-4340-49A5-913B-A6725BACA076}" type="sibTrans" cxnId="{B8CFE10C-E5C3-44CE-895D-FD5D20A170F4}">
      <dgm:prSet/>
      <dgm:spPr/>
      <dgm:t>
        <a:bodyPr/>
        <a:lstStyle/>
        <a:p>
          <a:endParaRPr lang="en-US"/>
        </a:p>
      </dgm:t>
    </dgm:pt>
    <dgm:pt modelId="{A4E5E9E2-D542-4DE3-A6DC-E76D9A83CE10}" type="pres">
      <dgm:prSet presAssocID="{AAF49212-5F1E-4CB2-A24C-B9B293A79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2A293-08C8-438F-86FC-2B470CBD28D2}" type="pres">
      <dgm:prSet presAssocID="{7CF4DD86-7C43-4C00-A910-16F32F83CA12}" presName="parentLin" presStyleCnt="0"/>
      <dgm:spPr/>
    </dgm:pt>
    <dgm:pt modelId="{9EB1FC44-1F69-47A4-AF0C-623CDF7FE4A5}" type="pres">
      <dgm:prSet presAssocID="{7CF4DD86-7C43-4C00-A910-16F32F83CA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927C1E1-B9BC-463B-815F-41174A5C3A92}" type="pres">
      <dgm:prSet presAssocID="{7CF4DD86-7C43-4C00-A910-16F32F83CA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0606A-65F1-4EA5-AE0D-968BDFF438DE}" type="pres">
      <dgm:prSet presAssocID="{7CF4DD86-7C43-4C00-A910-16F32F83CA12}" presName="negativeSpace" presStyleCnt="0"/>
      <dgm:spPr/>
    </dgm:pt>
    <dgm:pt modelId="{3C5CEFED-36FF-4B04-BCF4-FDC173C3E48C}" type="pres">
      <dgm:prSet presAssocID="{7CF4DD86-7C43-4C00-A910-16F32F83CA12}" presName="childText" presStyleLbl="conFgAcc1" presStyleIdx="0" presStyleCnt="2">
        <dgm:presLayoutVars>
          <dgm:bulletEnabled val="1"/>
        </dgm:presLayoutVars>
      </dgm:prSet>
      <dgm:spPr/>
    </dgm:pt>
    <dgm:pt modelId="{06B885E9-7A84-4E57-8A35-30976C5EB9BA}" type="pres">
      <dgm:prSet presAssocID="{5F2E8D23-1841-4B75-9FFA-C37073895498}" presName="spaceBetweenRectangles" presStyleCnt="0"/>
      <dgm:spPr/>
    </dgm:pt>
    <dgm:pt modelId="{90BD19DD-DCDE-4244-9CF0-9310E268F933}" type="pres">
      <dgm:prSet presAssocID="{820884DF-4F0A-44F2-8E00-A466419BE9EB}" presName="parentLin" presStyleCnt="0"/>
      <dgm:spPr/>
    </dgm:pt>
    <dgm:pt modelId="{5A2BB5DC-1871-4F7A-9BAF-8A6E00BE09C0}" type="pres">
      <dgm:prSet presAssocID="{820884DF-4F0A-44F2-8E00-A466419BE9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110E69F-D62C-4BA9-A49F-90A66E8458DE}" type="pres">
      <dgm:prSet presAssocID="{820884DF-4F0A-44F2-8E00-A466419BE9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632-6622-415F-9F61-E229D9959BAB}" type="pres">
      <dgm:prSet presAssocID="{820884DF-4F0A-44F2-8E00-A466419BE9EB}" presName="negativeSpace" presStyleCnt="0"/>
      <dgm:spPr/>
    </dgm:pt>
    <dgm:pt modelId="{74A6BD3A-E071-4E73-A09C-0313D5AEB187}" type="pres">
      <dgm:prSet presAssocID="{820884DF-4F0A-44F2-8E00-A466419BE9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FBF18E-DB03-4A4F-A9DA-9904D5EDC9BC}" type="presOf" srcId="{7CF4DD86-7C43-4C00-A910-16F32F83CA12}" destId="{7927C1E1-B9BC-463B-815F-41174A5C3A92}" srcOrd="1" destOrd="0" presId="urn:microsoft.com/office/officeart/2005/8/layout/list1"/>
    <dgm:cxn modelId="{A004A5A7-5C3F-48D2-BE24-9D631C5EC198}" type="presOf" srcId="{820884DF-4F0A-44F2-8E00-A466419BE9EB}" destId="{1110E69F-D62C-4BA9-A49F-90A66E8458DE}" srcOrd="1" destOrd="0" presId="urn:microsoft.com/office/officeart/2005/8/layout/list1"/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E6BA460A-1AC6-4B81-8F0C-C79CF25CDB69}" type="presOf" srcId="{820884DF-4F0A-44F2-8E00-A466419BE9EB}" destId="{5A2BB5DC-1871-4F7A-9BAF-8A6E00BE09C0}" srcOrd="0" destOrd="0" presId="urn:microsoft.com/office/officeart/2005/8/layout/list1"/>
    <dgm:cxn modelId="{0C5ADA5C-F021-4527-A724-F990EDB44E5F}" type="presOf" srcId="{7CF4DD86-7C43-4C00-A910-16F32F83CA12}" destId="{9EB1FC44-1F69-47A4-AF0C-623CDF7FE4A5}" srcOrd="0" destOrd="0" presId="urn:microsoft.com/office/officeart/2005/8/layout/list1"/>
    <dgm:cxn modelId="{0B26B294-043E-42D2-BE99-6F7FE39AE9BA}" type="presOf" srcId="{AAF49212-5F1E-4CB2-A24C-B9B293A79C47}" destId="{A4E5E9E2-D542-4DE3-A6DC-E76D9A83CE10}" srcOrd="0" destOrd="0" presId="urn:microsoft.com/office/officeart/2005/8/layout/list1"/>
    <dgm:cxn modelId="{B8CFE10C-E5C3-44CE-895D-FD5D20A170F4}" srcId="{AAF49212-5F1E-4CB2-A24C-B9B293A79C47}" destId="{820884DF-4F0A-44F2-8E00-A466419BE9EB}" srcOrd="1" destOrd="0" parTransId="{3C5178AD-56E2-4C8C-8505-841A163EFC94}" sibTransId="{86DAD4AE-4340-49A5-913B-A6725BACA076}"/>
    <dgm:cxn modelId="{054CE74E-9310-4CDC-BB8B-6F5BC9ECE318}" type="presParOf" srcId="{A4E5E9E2-D542-4DE3-A6DC-E76D9A83CE10}" destId="{93F2A293-08C8-438F-86FC-2B470CBD28D2}" srcOrd="0" destOrd="0" presId="urn:microsoft.com/office/officeart/2005/8/layout/list1"/>
    <dgm:cxn modelId="{8D11E46A-E591-4A19-BACD-FA14F069E523}" type="presParOf" srcId="{93F2A293-08C8-438F-86FC-2B470CBD28D2}" destId="{9EB1FC44-1F69-47A4-AF0C-623CDF7FE4A5}" srcOrd="0" destOrd="0" presId="urn:microsoft.com/office/officeart/2005/8/layout/list1"/>
    <dgm:cxn modelId="{D04284F2-BA20-49EE-9795-3376F4CF1303}" type="presParOf" srcId="{93F2A293-08C8-438F-86FC-2B470CBD28D2}" destId="{7927C1E1-B9BC-463B-815F-41174A5C3A92}" srcOrd="1" destOrd="0" presId="urn:microsoft.com/office/officeart/2005/8/layout/list1"/>
    <dgm:cxn modelId="{C12B8D0B-51DE-41AC-8AF0-FAF7F991C1C4}" type="presParOf" srcId="{A4E5E9E2-D542-4DE3-A6DC-E76D9A83CE10}" destId="{1B20606A-65F1-4EA5-AE0D-968BDFF438DE}" srcOrd="1" destOrd="0" presId="urn:microsoft.com/office/officeart/2005/8/layout/list1"/>
    <dgm:cxn modelId="{EBB27712-2E78-4DAF-A5B8-AC6A1EF12EBA}" type="presParOf" srcId="{A4E5E9E2-D542-4DE3-A6DC-E76D9A83CE10}" destId="{3C5CEFED-36FF-4B04-BCF4-FDC173C3E48C}" srcOrd="2" destOrd="0" presId="urn:microsoft.com/office/officeart/2005/8/layout/list1"/>
    <dgm:cxn modelId="{6D3DEF93-8988-4917-891B-143B243FC7E8}" type="presParOf" srcId="{A4E5E9E2-D542-4DE3-A6DC-E76D9A83CE10}" destId="{06B885E9-7A84-4E57-8A35-30976C5EB9BA}" srcOrd="3" destOrd="0" presId="urn:microsoft.com/office/officeart/2005/8/layout/list1"/>
    <dgm:cxn modelId="{372CC535-1153-4C4D-AB80-A4FABFCCE79C}" type="presParOf" srcId="{A4E5E9E2-D542-4DE3-A6DC-E76D9A83CE10}" destId="{90BD19DD-DCDE-4244-9CF0-9310E268F933}" srcOrd="4" destOrd="0" presId="urn:microsoft.com/office/officeart/2005/8/layout/list1"/>
    <dgm:cxn modelId="{FFC06431-86EE-4AA2-B3B1-60E1376AB79B}" type="presParOf" srcId="{90BD19DD-DCDE-4244-9CF0-9310E268F933}" destId="{5A2BB5DC-1871-4F7A-9BAF-8A6E00BE09C0}" srcOrd="0" destOrd="0" presId="urn:microsoft.com/office/officeart/2005/8/layout/list1"/>
    <dgm:cxn modelId="{E1CA4252-1B27-4769-9DF2-3578D985BFFD}" type="presParOf" srcId="{90BD19DD-DCDE-4244-9CF0-9310E268F933}" destId="{1110E69F-D62C-4BA9-A49F-90A66E8458DE}" srcOrd="1" destOrd="0" presId="urn:microsoft.com/office/officeart/2005/8/layout/list1"/>
    <dgm:cxn modelId="{176DB8D2-A0BC-45BE-903E-02EB74A6FF57}" type="presParOf" srcId="{A4E5E9E2-D542-4DE3-A6DC-E76D9A83CE10}" destId="{0CD42632-6622-415F-9F61-E229D9959BAB}" srcOrd="5" destOrd="0" presId="urn:microsoft.com/office/officeart/2005/8/layout/list1"/>
    <dgm:cxn modelId="{8A245D10-4968-49A7-BCBE-58B3C1CEAD3C}" type="presParOf" srcId="{A4E5E9E2-D542-4DE3-A6DC-E76D9A83CE10}" destId="{74A6BD3A-E071-4E73-A09C-0313D5AEB1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2000" dirty="0"/>
            <a:t>Physical</a:t>
          </a:r>
          <a:r>
            <a:rPr lang="en-US" sz="2000" dirty="0" smtClean="0"/>
            <a:t>/ chemical </a:t>
          </a:r>
          <a:r>
            <a:rPr lang="en-US" sz="2000" dirty="0"/>
            <a:t>changes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/>
        </a:p>
      </dgm:t>
    </dgm:pt>
    <dgm:pt modelId="{6A8DB587-E48C-4C4C-A8C5-6F43DEABD938}">
      <dgm:prSet phldrT="[Text]" custT="1"/>
      <dgm:spPr/>
      <dgm:t>
        <a:bodyPr/>
        <a:lstStyle/>
        <a:p>
          <a:r>
            <a:rPr lang="en-US" sz="2000" dirty="0"/>
            <a:t>Modes of combustion</a:t>
          </a:r>
        </a:p>
      </dgm:t>
    </dgm:pt>
    <dgm:pt modelId="{FC35ED2F-49A3-47BF-A9BE-6A46D6F386A0}" type="parTrans" cxnId="{E418B064-4C1A-4CB3-B59E-55123C38DEA0}">
      <dgm:prSet/>
      <dgm:spPr/>
      <dgm:t>
        <a:bodyPr/>
        <a:lstStyle/>
        <a:p>
          <a:endParaRPr lang="en-US"/>
        </a:p>
      </dgm:t>
    </dgm:pt>
    <dgm:pt modelId="{F6F037BF-6480-48DF-A932-6FD7283DDB99}" type="sibTrans" cxnId="{E418B064-4C1A-4CB3-B59E-55123C38DEA0}">
      <dgm:prSet/>
      <dgm:spPr/>
      <dgm:t>
        <a:bodyPr/>
        <a:lstStyle/>
        <a:p>
          <a:endParaRPr lang="en-US"/>
        </a:p>
      </dgm:t>
    </dgm:pt>
    <dgm:pt modelId="{0F16C9AE-B801-45EC-9B12-97FA56816524}">
      <dgm:prSet phldrT="[Text]" custT="1"/>
      <dgm:spPr/>
      <dgm:t>
        <a:bodyPr/>
        <a:lstStyle/>
        <a:p>
          <a:r>
            <a:rPr lang="en-US" sz="2000" dirty="0"/>
            <a:t>Temperature, energy, heat</a:t>
          </a:r>
        </a:p>
      </dgm:t>
    </dgm:pt>
    <dgm:pt modelId="{933544B2-BC0C-42F9-8374-B3655D8C7620}" type="parTrans" cxnId="{0904BF9D-5FA7-4816-BA1E-7C3BFE8F3F0D}">
      <dgm:prSet/>
      <dgm:spPr/>
      <dgm:t>
        <a:bodyPr/>
        <a:lstStyle/>
        <a:p>
          <a:endParaRPr lang="en-US"/>
        </a:p>
      </dgm:t>
    </dgm:pt>
    <dgm:pt modelId="{27C1A8A5-95E5-4925-80B4-3B3389EBDEBB}" type="sibTrans" cxnId="{0904BF9D-5FA7-4816-BA1E-7C3BFE8F3F0D}">
      <dgm:prSet/>
      <dgm:spPr/>
      <dgm:t>
        <a:bodyPr/>
        <a:lstStyle/>
        <a:p>
          <a:endParaRPr lang="en-US"/>
        </a:p>
      </dgm:t>
    </dgm:pt>
    <dgm:pt modelId="{E13427F0-0C7C-4029-B589-99053E97F3A4}">
      <dgm:prSet phldrT="[Text]" custT="1"/>
      <dgm:spPr/>
      <dgm:t>
        <a:bodyPr/>
        <a:lstStyle/>
        <a:p>
          <a:r>
            <a:rPr lang="en-US" sz="2000" dirty="0"/>
            <a:t>Sources of thermal energy</a:t>
          </a:r>
        </a:p>
      </dgm:t>
    </dgm:pt>
    <dgm:pt modelId="{E569D8D6-205D-4880-B138-16F62F006CCC}" type="parTrans" cxnId="{84A25105-483F-4332-9248-A77277EEDA0F}">
      <dgm:prSet/>
      <dgm:spPr/>
      <dgm:t>
        <a:bodyPr/>
        <a:lstStyle/>
        <a:p>
          <a:endParaRPr lang="en-US"/>
        </a:p>
      </dgm:t>
    </dgm:pt>
    <dgm:pt modelId="{CA016C69-924E-401D-AA6B-862889BB0EF3}" type="sibTrans" cxnId="{84A25105-483F-4332-9248-A77277EEDA0F}">
      <dgm:prSet/>
      <dgm:spPr/>
      <dgm:t>
        <a:bodyPr/>
        <a:lstStyle/>
        <a:p>
          <a:endParaRPr lang="en-US"/>
        </a:p>
      </dgm:t>
    </dgm:pt>
    <dgm:pt modelId="{295B77E4-23A0-4738-B2D2-939E48BA254F}">
      <dgm:prSet phldrT="[Text]" custT="1"/>
      <dgm:spPr/>
      <dgm:t>
        <a:bodyPr/>
        <a:lstStyle/>
        <a:p>
          <a:r>
            <a:rPr lang="en-US" sz="2000" dirty="0"/>
            <a:t>Heat transfer</a:t>
          </a:r>
        </a:p>
      </dgm:t>
    </dgm:pt>
    <dgm:pt modelId="{B2400A98-C1FE-458E-A4FC-9358E5E0570A}" type="parTrans" cxnId="{8D11DD67-608E-4122-B601-80E89E8F2E3D}">
      <dgm:prSet/>
      <dgm:spPr/>
      <dgm:t>
        <a:bodyPr/>
        <a:lstStyle/>
        <a:p>
          <a:endParaRPr lang="en-US"/>
        </a:p>
      </dgm:t>
    </dgm:pt>
    <dgm:pt modelId="{B443F843-C9C9-4EE7-A600-1397437586C0}" type="sibTrans" cxnId="{8D11DD67-608E-4122-B601-80E89E8F2E3D}">
      <dgm:prSet/>
      <dgm:spPr/>
      <dgm:t>
        <a:bodyPr/>
        <a:lstStyle/>
        <a:p>
          <a:endParaRPr lang="en-US"/>
        </a:p>
      </dgm:t>
    </dgm:pt>
    <dgm:pt modelId="{346B3DBE-DFEF-45CD-B358-A4F85503030E}">
      <dgm:prSet phldrT="[Text]" custT="1"/>
      <dgm:spPr/>
      <dgm:t>
        <a:bodyPr/>
        <a:lstStyle/>
        <a:p>
          <a:r>
            <a:rPr lang="en-US" sz="2000" dirty="0"/>
            <a:t>Passive agents</a:t>
          </a:r>
        </a:p>
      </dgm:t>
    </dgm:pt>
    <dgm:pt modelId="{E54EBB42-B9EB-4408-A737-1AB6468AFD4F}" type="parTrans" cxnId="{39EAA7E2-EC0D-4B04-A82D-0A54CDF530E3}">
      <dgm:prSet/>
      <dgm:spPr/>
      <dgm:t>
        <a:bodyPr/>
        <a:lstStyle/>
        <a:p>
          <a:endParaRPr lang="en-US"/>
        </a:p>
      </dgm:t>
    </dgm:pt>
    <dgm:pt modelId="{33930F2B-5C70-48AF-9458-845829D2784C}" type="sibTrans" cxnId="{39EAA7E2-EC0D-4B04-A82D-0A54CDF530E3}">
      <dgm:prSet/>
      <dgm:spPr/>
      <dgm:t>
        <a:bodyPr/>
        <a:lstStyle/>
        <a:p>
          <a:endParaRPr lang="en-US"/>
        </a:p>
      </dgm:t>
    </dgm:pt>
    <dgm:pt modelId="{C12D3602-9F2C-4E00-B371-0AF4571DBD74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dirty="0"/>
            <a:t>Fuel</a:t>
          </a:r>
        </a:p>
      </dgm:t>
    </dgm:pt>
    <dgm:pt modelId="{60D94D51-8F73-4D9B-AC5D-BE85BA674CE7}" type="parTrans" cxnId="{1C6034C2-8137-43EE-AC27-511F3B9D7C8F}">
      <dgm:prSet/>
      <dgm:spPr/>
      <dgm:t>
        <a:bodyPr/>
        <a:lstStyle/>
        <a:p>
          <a:endParaRPr lang="en-US"/>
        </a:p>
      </dgm:t>
    </dgm:pt>
    <dgm:pt modelId="{7916B0D3-C46C-4F48-95A9-164D2853F114}" type="sibTrans" cxnId="{1C6034C2-8137-43EE-AC27-511F3B9D7C8F}">
      <dgm:prSet/>
      <dgm:spPr/>
      <dgm:t>
        <a:bodyPr/>
        <a:lstStyle/>
        <a:p>
          <a:endParaRPr lang="en-US"/>
        </a:p>
      </dgm:t>
    </dgm:pt>
    <dgm:pt modelId="{B4CD9180-C4EB-4AE5-AFD0-D379BE81B5F6}">
      <dgm:prSet phldrT="[Text]" custT="1"/>
      <dgm:spPr/>
      <dgm:t>
        <a:bodyPr/>
        <a:lstStyle/>
        <a:p>
          <a:r>
            <a:rPr lang="en-US" sz="2000" dirty="0"/>
            <a:t>Oxidizer</a:t>
          </a:r>
        </a:p>
      </dgm:t>
    </dgm:pt>
    <dgm:pt modelId="{39425495-CA2F-4DDA-B2ED-393082021AB1}" type="parTrans" cxnId="{F7CC48CD-E12F-4128-A715-981F4976782D}">
      <dgm:prSet/>
      <dgm:spPr/>
      <dgm:t>
        <a:bodyPr/>
        <a:lstStyle/>
        <a:p>
          <a:endParaRPr lang="en-US"/>
        </a:p>
      </dgm:t>
    </dgm:pt>
    <dgm:pt modelId="{4A195B26-67F9-4796-B59F-429B435DBD17}" type="sibTrans" cxnId="{F7CC48CD-E12F-4128-A715-981F4976782D}">
      <dgm:prSet/>
      <dgm:spPr/>
      <dgm:t>
        <a:bodyPr/>
        <a:lstStyle/>
        <a:p>
          <a:endParaRPr lang="en-US"/>
        </a:p>
      </dgm:t>
    </dgm:pt>
    <dgm:pt modelId="{3E5FC798-A3CE-4C2D-A3D7-EABAE92FBA7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/>
            <a:t>Self-sustained chemical reaction</a:t>
          </a:r>
        </a:p>
      </dgm:t>
    </dgm:pt>
    <dgm:pt modelId="{6BC2E429-93AB-4CA5-8337-4F5CEA161C38}" type="parTrans" cxnId="{EFA0D2E6-3588-4D50-999F-6483FCC2EA5E}">
      <dgm:prSet/>
      <dgm:spPr/>
      <dgm:t>
        <a:bodyPr/>
        <a:lstStyle/>
        <a:p>
          <a:endParaRPr lang="en-US"/>
        </a:p>
      </dgm:t>
    </dgm:pt>
    <dgm:pt modelId="{0A785C93-1AFB-4292-94D3-FADBD04E153B}" type="sibTrans" cxnId="{EFA0D2E6-3588-4D50-999F-6483FCC2EA5E}">
      <dgm:prSet/>
      <dgm:spPr/>
      <dgm:t>
        <a:bodyPr/>
        <a:lstStyle/>
        <a:p>
          <a:endParaRPr lang="en-US"/>
        </a:p>
      </dgm:t>
    </dgm:pt>
    <dgm:pt modelId="{3ED5428B-E02B-4F05-97F6-07A8562C146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Classification of fires</a:t>
          </a:r>
        </a:p>
      </dgm:t>
    </dgm:pt>
    <dgm:pt modelId="{845DC651-C810-47F8-BD7F-C4467FE2323E}" type="parTrans" cxnId="{A92CAB53-C05B-4BDC-94CE-7D3D8D9C4386}">
      <dgm:prSet/>
      <dgm:spPr/>
      <dgm:t>
        <a:bodyPr/>
        <a:lstStyle/>
        <a:p>
          <a:endParaRPr lang="en-US"/>
        </a:p>
      </dgm:t>
    </dgm:pt>
    <dgm:pt modelId="{52CAAE80-0C57-4983-B46C-BA6D2DA77CC5}" type="sibTrans" cxnId="{A92CAB53-C05B-4BDC-94CE-7D3D8D9C4386}">
      <dgm:prSet/>
      <dgm:spPr/>
      <dgm:t>
        <a:bodyPr/>
        <a:lstStyle/>
        <a:p>
          <a:endParaRPr lang="en-US"/>
        </a:p>
      </dgm:t>
    </dgm:pt>
    <dgm:pt modelId="{1AEA533F-2D9B-4663-9461-3046DFEF7FC7}" type="pres">
      <dgm:prSet presAssocID="{4D05F6B3-68E2-44A5-92FA-7DB898D47FF3}" presName="diagram" presStyleCnt="0">
        <dgm:presLayoutVars>
          <dgm:dir/>
          <dgm:resizeHandles val="exact"/>
        </dgm:presLayoutVars>
      </dgm:prSet>
      <dgm:spPr/>
    </dgm:pt>
    <dgm:pt modelId="{76A76B0F-8DAE-4A24-8329-201CB8085A8A}" type="pres">
      <dgm:prSet presAssocID="{23355B36-25F0-4E74-8A31-14370823327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D411D-E319-40A9-87D4-BA24AD86AA7C}" type="pres">
      <dgm:prSet presAssocID="{7BCBEC5E-82EC-4DDB-9494-5ED88AACFF5F}" presName="sibTrans" presStyleCnt="0"/>
      <dgm:spPr/>
    </dgm:pt>
    <dgm:pt modelId="{C72ECE90-69B6-44AE-AEBA-D7C3F5134FB7}" type="pres">
      <dgm:prSet presAssocID="{6A8DB587-E48C-4C4C-A8C5-6F43DEABD93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2298F-16D1-4608-9D25-E52FF3897AF2}" type="pres">
      <dgm:prSet presAssocID="{F6F037BF-6480-48DF-A932-6FD7283DDB99}" presName="sibTrans" presStyleCnt="0"/>
      <dgm:spPr/>
    </dgm:pt>
    <dgm:pt modelId="{A1363C4E-F3A0-419C-9844-707A53033B45}" type="pres">
      <dgm:prSet presAssocID="{0F16C9AE-B801-45EC-9B12-97FA5681652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087FB-DD63-4CD9-AA8B-A82629152DEF}" type="pres">
      <dgm:prSet presAssocID="{27C1A8A5-95E5-4925-80B4-3B3389EBDEBB}" presName="sibTrans" presStyleCnt="0"/>
      <dgm:spPr/>
    </dgm:pt>
    <dgm:pt modelId="{FD34675A-509F-468B-B2B8-F71E1FB06647}" type="pres">
      <dgm:prSet presAssocID="{E13427F0-0C7C-4029-B589-99053E97F3A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9274-481B-4665-8422-B18A1CCA2DBF}" type="pres">
      <dgm:prSet presAssocID="{CA016C69-924E-401D-AA6B-862889BB0EF3}" presName="sibTrans" presStyleCnt="0"/>
      <dgm:spPr/>
    </dgm:pt>
    <dgm:pt modelId="{B6FD0CB0-5ED3-48F1-9127-248F841C80D2}" type="pres">
      <dgm:prSet presAssocID="{295B77E4-23A0-4738-B2D2-939E48BA25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940CA-4071-4F67-8679-2A29552AF9DA}" type="pres">
      <dgm:prSet presAssocID="{B443F843-C9C9-4EE7-A600-1397437586C0}" presName="sibTrans" presStyleCnt="0"/>
      <dgm:spPr/>
    </dgm:pt>
    <dgm:pt modelId="{44A5EE1E-FA38-4032-9044-7D0690713BDB}" type="pres">
      <dgm:prSet presAssocID="{346B3DBE-DFEF-45CD-B358-A4F85503030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49BD9-45FE-441B-AA72-1B28A9B12AB1}" type="pres">
      <dgm:prSet presAssocID="{33930F2B-5C70-48AF-9458-845829D2784C}" presName="sibTrans" presStyleCnt="0"/>
      <dgm:spPr/>
    </dgm:pt>
    <dgm:pt modelId="{FCEB4F5F-70FF-40BA-84D1-09F7EF04185C}" type="pres">
      <dgm:prSet presAssocID="{C12D3602-9F2C-4E00-B371-0AF4571DBD7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106FE-8C30-467F-8D2B-EC90C86376EB}" type="pres">
      <dgm:prSet presAssocID="{7916B0D3-C46C-4F48-95A9-164D2853F114}" presName="sibTrans" presStyleCnt="0"/>
      <dgm:spPr/>
    </dgm:pt>
    <dgm:pt modelId="{6ACC0A88-841A-4A23-9D00-F5C5D6906B37}" type="pres">
      <dgm:prSet presAssocID="{B4CD9180-C4EB-4AE5-AFD0-D379BE81B5F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309A0-2941-4309-A3A5-092E31EC56BA}" type="pres">
      <dgm:prSet presAssocID="{4A195B26-67F9-4796-B59F-429B435DBD17}" presName="sibTrans" presStyleCnt="0"/>
      <dgm:spPr/>
    </dgm:pt>
    <dgm:pt modelId="{195DE999-6202-43E8-B2C8-6BD4313DCCB2}" type="pres">
      <dgm:prSet presAssocID="{3E5FC798-A3CE-4C2D-A3D7-EABAE92FBA7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04DFD-E4EA-4C7B-8C48-BEC11D4A6A54}" type="pres">
      <dgm:prSet presAssocID="{0A785C93-1AFB-4292-94D3-FADBD04E153B}" presName="sibTrans" presStyleCnt="0"/>
      <dgm:spPr/>
    </dgm:pt>
    <dgm:pt modelId="{B5B5EFB5-8188-44F3-BE32-BA97488C250E}" type="pres">
      <dgm:prSet presAssocID="{3ED5428B-E02B-4F05-97F6-07A8562C146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0D2E6-3588-4D50-999F-6483FCC2EA5E}" srcId="{4D05F6B3-68E2-44A5-92FA-7DB898D47FF3}" destId="{3E5FC798-A3CE-4C2D-A3D7-EABAE92FBA7A}" srcOrd="8" destOrd="0" parTransId="{6BC2E429-93AB-4CA5-8337-4F5CEA161C38}" sibTransId="{0A785C93-1AFB-4292-94D3-FADBD04E153B}"/>
    <dgm:cxn modelId="{70A2D620-168E-4CFE-A2B7-1F4A9F6634AE}" type="presOf" srcId="{3E5FC798-A3CE-4C2D-A3D7-EABAE92FBA7A}" destId="{195DE999-6202-43E8-B2C8-6BD4313DCCB2}" srcOrd="0" destOrd="0" presId="urn:microsoft.com/office/officeart/2005/8/layout/default"/>
    <dgm:cxn modelId="{8436C6FD-6188-45EF-BFBD-1347BC9A2722}" type="presOf" srcId="{E13427F0-0C7C-4029-B589-99053E97F3A4}" destId="{FD34675A-509F-468B-B2B8-F71E1FB06647}" srcOrd="0" destOrd="0" presId="urn:microsoft.com/office/officeart/2005/8/layout/default"/>
    <dgm:cxn modelId="{D1B6C561-068F-45BD-9B8A-79F043164BEE}" type="presOf" srcId="{0F16C9AE-B801-45EC-9B12-97FA56816524}" destId="{A1363C4E-F3A0-419C-9844-707A53033B45}" srcOrd="0" destOrd="0" presId="urn:microsoft.com/office/officeart/2005/8/layout/default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92F63834-CD6D-4AA8-B341-831C233F7958}" type="presOf" srcId="{4D05F6B3-68E2-44A5-92FA-7DB898D47FF3}" destId="{1AEA533F-2D9B-4663-9461-3046DFEF7FC7}" srcOrd="0" destOrd="0" presId="urn:microsoft.com/office/officeart/2005/8/layout/default"/>
    <dgm:cxn modelId="{05771534-BB81-4F45-9388-50E2D05BD1DA}" type="presOf" srcId="{23355B36-25F0-4E74-8A31-143708233272}" destId="{76A76B0F-8DAE-4A24-8329-201CB8085A8A}" srcOrd="0" destOrd="0" presId="urn:microsoft.com/office/officeart/2005/8/layout/default"/>
    <dgm:cxn modelId="{934D2A6C-D0A2-4384-8998-E4F59A218932}" type="presOf" srcId="{6A8DB587-E48C-4C4C-A8C5-6F43DEABD938}" destId="{C72ECE90-69B6-44AE-AEBA-D7C3F5134FB7}" srcOrd="0" destOrd="0" presId="urn:microsoft.com/office/officeart/2005/8/layout/default"/>
    <dgm:cxn modelId="{F7CC48CD-E12F-4128-A715-981F4976782D}" srcId="{4D05F6B3-68E2-44A5-92FA-7DB898D47FF3}" destId="{B4CD9180-C4EB-4AE5-AFD0-D379BE81B5F6}" srcOrd="7" destOrd="0" parTransId="{39425495-CA2F-4DDA-B2ED-393082021AB1}" sibTransId="{4A195B26-67F9-4796-B59F-429B435DBD17}"/>
    <dgm:cxn modelId="{0904BF9D-5FA7-4816-BA1E-7C3BFE8F3F0D}" srcId="{4D05F6B3-68E2-44A5-92FA-7DB898D47FF3}" destId="{0F16C9AE-B801-45EC-9B12-97FA56816524}" srcOrd="2" destOrd="0" parTransId="{933544B2-BC0C-42F9-8374-B3655D8C7620}" sibTransId="{27C1A8A5-95E5-4925-80B4-3B3389EBDEBB}"/>
    <dgm:cxn modelId="{5A891CA2-73FD-4F90-B91F-49840A0EFA70}" type="presOf" srcId="{346B3DBE-DFEF-45CD-B358-A4F85503030E}" destId="{44A5EE1E-FA38-4032-9044-7D0690713BDB}" srcOrd="0" destOrd="0" presId="urn:microsoft.com/office/officeart/2005/8/layout/default"/>
    <dgm:cxn modelId="{8D11DD67-608E-4122-B601-80E89E8F2E3D}" srcId="{4D05F6B3-68E2-44A5-92FA-7DB898D47FF3}" destId="{295B77E4-23A0-4738-B2D2-939E48BA254F}" srcOrd="4" destOrd="0" parTransId="{B2400A98-C1FE-458E-A4FC-9358E5E0570A}" sibTransId="{B443F843-C9C9-4EE7-A600-1397437586C0}"/>
    <dgm:cxn modelId="{A92CAB53-C05B-4BDC-94CE-7D3D8D9C4386}" srcId="{4D05F6B3-68E2-44A5-92FA-7DB898D47FF3}" destId="{3ED5428B-E02B-4F05-97F6-07A8562C146D}" srcOrd="9" destOrd="0" parTransId="{845DC651-C810-47F8-BD7F-C4467FE2323E}" sibTransId="{52CAAE80-0C57-4983-B46C-BA6D2DA77CC5}"/>
    <dgm:cxn modelId="{39EAA7E2-EC0D-4B04-A82D-0A54CDF530E3}" srcId="{4D05F6B3-68E2-44A5-92FA-7DB898D47FF3}" destId="{346B3DBE-DFEF-45CD-B358-A4F85503030E}" srcOrd="5" destOrd="0" parTransId="{E54EBB42-B9EB-4408-A737-1AB6468AFD4F}" sibTransId="{33930F2B-5C70-48AF-9458-845829D2784C}"/>
    <dgm:cxn modelId="{549B24C3-9241-428D-B0FD-E2B30158CD56}" type="presOf" srcId="{295B77E4-23A0-4738-B2D2-939E48BA254F}" destId="{B6FD0CB0-5ED3-48F1-9127-248F841C80D2}" srcOrd="0" destOrd="0" presId="urn:microsoft.com/office/officeart/2005/8/layout/default"/>
    <dgm:cxn modelId="{787F25D5-7405-40C6-9D10-5F02A16487C4}" type="presOf" srcId="{3ED5428B-E02B-4F05-97F6-07A8562C146D}" destId="{B5B5EFB5-8188-44F3-BE32-BA97488C250E}" srcOrd="0" destOrd="0" presId="urn:microsoft.com/office/officeart/2005/8/layout/default"/>
    <dgm:cxn modelId="{1B6F52B7-6C0A-4FA9-BD9A-BEC4A7A74474}" type="presOf" srcId="{B4CD9180-C4EB-4AE5-AFD0-D379BE81B5F6}" destId="{6ACC0A88-841A-4A23-9D00-F5C5D6906B37}" srcOrd="0" destOrd="0" presId="urn:microsoft.com/office/officeart/2005/8/layout/default"/>
    <dgm:cxn modelId="{987EB041-592D-45DF-A5A6-03E6C5CCB280}" type="presOf" srcId="{C12D3602-9F2C-4E00-B371-0AF4571DBD74}" destId="{FCEB4F5F-70FF-40BA-84D1-09F7EF04185C}" srcOrd="0" destOrd="0" presId="urn:microsoft.com/office/officeart/2005/8/layout/default"/>
    <dgm:cxn modelId="{1C6034C2-8137-43EE-AC27-511F3B9D7C8F}" srcId="{4D05F6B3-68E2-44A5-92FA-7DB898D47FF3}" destId="{C12D3602-9F2C-4E00-B371-0AF4571DBD74}" srcOrd="6" destOrd="0" parTransId="{60D94D51-8F73-4D9B-AC5D-BE85BA674CE7}" sibTransId="{7916B0D3-C46C-4F48-95A9-164D2853F114}"/>
    <dgm:cxn modelId="{84A25105-483F-4332-9248-A77277EEDA0F}" srcId="{4D05F6B3-68E2-44A5-92FA-7DB898D47FF3}" destId="{E13427F0-0C7C-4029-B589-99053E97F3A4}" srcOrd="3" destOrd="0" parTransId="{E569D8D6-205D-4880-B138-16F62F006CCC}" sibTransId="{CA016C69-924E-401D-AA6B-862889BB0EF3}"/>
    <dgm:cxn modelId="{E418B064-4C1A-4CB3-B59E-55123C38DEA0}" srcId="{4D05F6B3-68E2-44A5-92FA-7DB898D47FF3}" destId="{6A8DB587-E48C-4C4C-A8C5-6F43DEABD938}" srcOrd="1" destOrd="0" parTransId="{FC35ED2F-49A3-47BF-A9BE-6A46D6F386A0}" sibTransId="{F6F037BF-6480-48DF-A932-6FD7283DDB99}"/>
    <dgm:cxn modelId="{88BC238A-4A46-4E5B-BC11-0153FDC9D187}" type="presParOf" srcId="{1AEA533F-2D9B-4663-9461-3046DFEF7FC7}" destId="{76A76B0F-8DAE-4A24-8329-201CB8085A8A}" srcOrd="0" destOrd="0" presId="urn:microsoft.com/office/officeart/2005/8/layout/default"/>
    <dgm:cxn modelId="{0595AFAC-4B0B-40CB-8B8F-D9E37D967900}" type="presParOf" srcId="{1AEA533F-2D9B-4663-9461-3046DFEF7FC7}" destId="{7A6D411D-E319-40A9-87D4-BA24AD86AA7C}" srcOrd="1" destOrd="0" presId="urn:microsoft.com/office/officeart/2005/8/layout/default"/>
    <dgm:cxn modelId="{CC48D90F-7FE3-4D36-BC61-2EA9C65363C9}" type="presParOf" srcId="{1AEA533F-2D9B-4663-9461-3046DFEF7FC7}" destId="{C72ECE90-69B6-44AE-AEBA-D7C3F5134FB7}" srcOrd="2" destOrd="0" presId="urn:microsoft.com/office/officeart/2005/8/layout/default"/>
    <dgm:cxn modelId="{1A242D18-56C5-489E-BE48-B1F749D5FABB}" type="presParOf" srcId="{1AEA533F-2D9B-4663-9461-3046DFEF7FC7}" destId="{2AA2298F-16D1-4608-9D25-E52FF3897AF2}" srcOrd="3" destOrd="0" presId="urn:microsoft.com/office/officeart/2005/8/layout/default"/>
    <dgm:cxn modelId="{7F8079D7-B187-4CED-BB13-0DCDF9EA77C3}" type="presParOf" srcId="{1AEA533F-2D9B-4663-9461-3046DFEF7FC7}" destId="{A1363C4E-F3A0-419C-9844-707A53033B45}" srcOrd="4" destOrd="0" presId="urn:microsoft.com/office/officeart/2005/8/layout/default"/>
    <dgm:cxn modelId="{6A821800-02C4-40B4-AD1E-76B2D94805C6}" type="presParOf" srcId="{1AEA533F-2D9B-4663-9461-3046DFEF7FC7}" destId="{4AB087FB-DD63-4CD9-AA8B-A82629152DEF}" srcOrd="5" destOrd="0" presId="urn:microsoft.com/office/officeart/2005/8/layout/default"/>
    <dgm:cxn modelId="{3D2E4F5C-E847-4561-BF7B-1270460E445B}" type="presParOf" srcId="{1AEA533F-2D9B-4663-9461-3046DFEF7FC7}" destId="{FD34675A-509F-468B-B2B8-F71E1FB06647}" srcOrd="6" destOrd="0" presId="urn:microsoft.com/office/officeart/2005/8/layout/default"/>
    <dgm:cxn modelId="{68AC5932-F268-421A-B9CB-83E1C643E0A1}" type="presParOf" srcId="{1AEA533F-2D9B-4663-9461-3046DFEF7FC7}" destId="{B3029274-481B-4665-8422-B18A1CCA2DBF}" srcOrd="7" destOrd="0" presId="urn:microsoft.com/office/officeart/2005/8/layout/default"/>
    <dgm:cxn modelId="{AA562B2D-CD0B-498C-9AAA-71B44FD317BA}" type="presParOf" srcId="{1AEA533F-2D9B-4663-9461-3046DFEF7FC7}" destId="{B6FD0CB0-5ED3-48F1-9127-248F841C80D2}" srcOrd="8" destOrd="0" presId="urn:microsoft.com/office/officeart/2005/8/layout/default"/>
    <dgm:cxn modelId="{D99D489F-2D1F-4FB9-93EB-E358764B97F5}" type="presParOf" srcId="{1AEA533F-2D9B-4663-9461-3046DFEF7FC7}" destId="{72F940CA-4071-4F67-8679-2A29552AF9DA}" srcOrd="9" destOrd="0" presId="urn:microsoft.com/office/officeart/2005/8/layout/default"/>
    <dgm:cxn modelId="{2C230787-2AAA-4C5A-BE85-8101C079B6F9}" type="presParOf" srcId="{1AEA533F-2D9B-4663-9461-3046DFEF7FC7}" destId="{44A5EE1E-FA38-4032-9044-7D0690713BDB}" srcOrd="10" destOrd="0" presId="urn:microsoft.com/office/officeart/2005/8/layout/default"/>
    <dgm:cxn modelId="{FE621A9A-BEE8-4688-84C0-41F7E5FDF60B}" type="presParOf" srcId="{1AEA533F-2D9B-4663-9461-3046DFEF7FC7}" destId="{27949BD9-45FE-441B-AA72-1B28A9B12AB1}" srcOrd="11" destOrd="0" presId="urn:microsoft.com/office/officeart/2005/8/layout/default"/>
    <dgm:cxn modelId="{675A0E0D-0FBE-4957-BDA2-9CEB28C2E21F}" type="presParOf" srcId="{1AEA533F-2D9B-4663-9461-3046DFEF7FC7}" destId="{FCEB4F5F-70FF-40BA-84D1-09F7EF04185C}" srcOrd="12" destOrd="0" presId="urn:microsoft.com/office/officeart/2005/8/layout/default"/>
    <dgm:cxn modelId="{3C25DED3-B8E7-4577-A641-B42348E01FC7}" type="presParOf" srcId="{1AEA533F-2D9B-4663-9461-3046DFEF7FC7}" destId="{FB4106FE-8C30-467F-8D2B-EC90C86376EB}" srcOrd="13" destOrd="0" presId="urn:microsoft.com/office/officeart/2005/8/layout/default"/>
    <dgm:cxn modelId="{34CCD231-3953-4E98-9AFD-0FDB3DAC5D0B}" type="presParOf" srcId="{1AEA533F-2D9B-4663-9461-3046DFEF7FC7}" destId="{6ACC0A88-841A-4A23-9D00-F5C5D6906B37}" srcOrd="14" destOrd="0" presId="urn:microsoft.com/office/officeart/2005/8/layout/default"/>
    <dgm:cxn modelId="{CFF60120-FAD9-4C8F-9EE7-0763AB118F5E}" type="presParOf" srcId="{1AEA533F-2D9B-4663-9461-3046DFEF7FC7}" destId="{A4D309A0-2941-4309-A3A5-092E31EC56BA}" srcOrd="15" destOrd="0" presId="urn:microsoft.com/office/officeart/2005/8/layout/default"/>
    <dgm:cxn modelId="{8ED7586A-3913-4232-A1FC-2E54A1D3B77E}" type="presParOf" srcId="{1AEA533F-2D9B-4663-9461-3046DFEF7FC7}" destId="{195DE999-6202-43E8-B2C8-6BD4313DCCB2}" srcOrd="16" destOrd="0" presId="urn:microsoft.com/office/officeart/2005/8/layout/default"/>
    <dgm:cxn modelId="{804CFCAA-A369-4BC4-86FB-399DBC2506E0}" type="presParOf" srcId="{1AEA533F-2D9B-4663-9461-3046DFEF7FC7}" destId="{97A04DFD-E4EA-4C7B-8C48-BEC11D4A6A54}" srcOrd="17" destOrd="0" presId="urn:microsoft.com/office/officeart/2005/8/layout/default"/>
    <dgm:cxn modelId="{EC583F0D-B9DA-4FCA-A631-8310D2EA0D4A}" type="presParOf" srcId="{1AEA533F-2D9B-4663-9461-3046DFEF7FC7}" destId="{B5B5EFB5-8188-44F3-BE32-BA97488C250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Total amount of thermal energy released when a specific amount of fuel oxidizes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BFEF757F-7C96-4291-80E0-A19E5396EA05}">
      <dgm:prSet phldrT="[Text]" custT="1"/>
      <dgm:spPr/>
      <dgm:t>
        <a:bodyPr/>
        <a:lstStyle/>
        <a:p>
          <a:r>
            <a:rPr lang="en-US" sz="2400" dirty="0"/>
            <a:t>Usually expressed kilojoules/gram (kJ/g)</a:t>
          </a:r>
        </a:p>
      </dgm:t>
    </dgm:pt>
    <dgm:pt modelId="{31A40050-7C54-416A-81E1-935BA7774031}" type="parTrans" cxnId="{601AF751-663B-47D0-8F1F-464FE758176E}">
      <dgm:prSet/>
      <dgm:spPr/>
      <dgm:t>
        <a:bodyPr/>
        <a:lstStyle/>
        <a:p>
          <a:endParaRPr lang="en-US"/>
        </a:p>
      </dgm:t>
    </dgm:pt>
    <dgm:pt modelId="{444239A6-D6EC-4160-8314-4FFEBF212199}" type="sibTrans" cxnId="{601AF751-663B-47D0-8F1F-464FE758176E}">
      <dgm:prSet/>
      <dgm:spPr/>
      <dgm:t>
        <a:bodyPr/>
        <a:lstStyle/>
        <a:p>
          <a:endParaRPr lang="en-US"/>
        </a:p>
      </dgm:t>
    </dgm:pt>
    <dgm:pt modelId="{4546AC79-C7A1-429C-940D-F5A592BBBB3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Many plastics, flammable liquids/gases contain more potential heat (thermal energy) than wood</a:t>
          </a:r>
        </a:p>
      </dgm:t>
    </dgm:pt>
    <dgm:pt modelId="{4ADB3302-2CE7-485A-A825-D1274F1C255F}" type="parTrans" cxnId="{5D0DADB7-62A9-41A5-B458-7E05D8F01216}">
      <dgm:prSet/>
      <dgm:spPr/>
      <dgm:t>
        <a:bodyPr/>
        <a:lstStyle/>
        <a:p>
          <a:endParaRPr lang="en-US"/>
        </a:p>
      </dgm:t>
    </dgm:pt>
    <dgm:pt modelId="{F1DF977A-951F-410D-B5B9-AB14F351708B}" type="sibTrans" cxnId="{5D0DADB7-62A9-41A5-B458-7E05D8F01216}">
      <dgm:prSet/>
      <dgm:spPr/>
      <dgm:t>
        <a:bodyPr/>
        <a:lstStyle/>
        <a:p>
          <a:endParaRPr lang="en-US"/>
        </a:p>
      </dgm:t>
    </dgm:pt>
    <dgm:pt modelId="{A352BCE7-3780-4294-B8E2-1DB1785BE649}" type="pres">
      <dgm:prSet presAssocID="{AAF49212-5F1E-4CB2-A24C-B9B293A79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9510D-BBEF-4FC4-BDB5-64EF8A2FF007}" type="pres">
      <dgm:prSet presAssocID="{7CF4DD86-7C43-4C00-A910-16F32F83CA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48F4F-FCE8-45EC-9B44-7B81AADC1DBF}" type="pres">
      <dgm:prSet presAssocID="{5F2E8D23-1841-4B75-9FFA-C37073895498}" presName="spacer" presStyleCnt="0"/>
      <dgm:spPr/>
    </dgm:pt>
    <dgm:pt modelId="{552CFB58-0C90-4B29-B159-1C35EE65D20A}" type="pres">
      <dgm:prSet presAssocID="{BFEF757F-7C96-4291-80E0-A19E5396EA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BC840-4FBC-48F3-A09D-5F067D828BC8}" type="pres">
      <dgm:prSet presAssocID="{444239A6-D6EC-4160-8314-4FFEBF212199}" presName="spacer" presStyleCnt="0"/>
      <dgm:spPr/>
    </dgm:pt>
    <dgm:pt modelId="{0718E0A4-48A9-449A-8642-1AC5C4EF5CFF}" type="pres">
      <dgm:prSet presAssocID="{4546AC79-C7A1-429C-940D-F5A592BBBB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A4F5B-6615-40BC-BAB6-62C459605E45}" type="presOf" srcId="{7CF4DD86-7C43-4C00-A910-16F32F83CA12}" destId="{9489510D-BBEF-4FC4-BDB5-64EF8A2FF007}" srcOrd="0" destOrd="0" presId="urn:microsoft.com/office/officeart/2005/8/layout/vList2"/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142E9909-8E87-446B-AF14-A8FD725A8D4E}" type="presOf" srcId="{BFEF757F-7C96-4291-80E0-A19E5396EA05}" destId="{552CFB58-0C90-4B29-B159-1C35EE65D20A}" srcOrd="0" destOrd="0" presId="urn:microsoft.com/office/officeart/2005/8/layout/vList2"/>
    <dgm:cxn modelId="{99E39F88-20C7-4D9F-AA7E-34A0CBE5DF77}" type="presOf" srcId="{AAF49212-5F1E-4CB2-A24C-B9B293A79C47}" destId="{A352BCE7-3780-4294-B8E2-1DB1785BE649}" srcOrd="0" destOrd="0" presId="urn:microsoft.com/office/officeart/2005/8/layout/vList2"/>
    <dgm:cxn modelId="{5D0DADB7-62A9-41A5-B458-7E05D8F01216}" srcId="{AAF49212-5F1E-4CB2-A24C-B9B293A79C47}" destId="{4546AC79-C7A1-429C-940D-F5A592BBBB38}" srcOrd="2" destOrd="0" parTransId="{4ADB3302-2CE7-485A-A825-D1274F1C255F}" sibTransId="{F1DF977A-951F-410D-B5B9-AB14F351708B}"/>
    <dgm:cxn modelId="{601AF751-663B-47D0-8F1F-464FE758176E}" srcId="{AAF49212-5F1E-4CB2-A24C-B9B293A79C47}" destId="{BFEF757F-7C96-4291-80E0-A19E5396EA05}" srcOrd="1" destOrd="0" parTransId="{31A40050-7C54-416A-81E1-935BA7774031}" sibTransId="{444239A6-D6EC-4160-8314-4FFEBF212199}"/>
    <dgm:cxn modelId="{03B5F866-0964-48DF-9913-A8DE39B662F7}" type="presOf" srcId="{4546AC79-C7A1-429C-940D-F5A592BBBB38}" destId="{0718E0A4-48A9-449A-8642-1AC5C4EF5CFF}" srcOrd="0" destOrd="0" presId="urn:microsoft.com/office/officeart/2005/8/layout/vList2"/>
    <dgm:cxn modelId="{40B016E5-EADF-4500-AA57-9B6F94C44BCB}" type="presParOf" srcId="{A352BCE7-3780-4294-B8E2-1DB1785BE649}" destId="{9489510D-BBEF-4FC4-BDB5-64EF8A2FF007}" srcOrd="0" destOrd="0" presId="urn:microsoft.com/office/officeart/2005/8/layout/vList2"/>
    <dgm:cxn modelId="{53082305-C8E8-4762-BBB1-3786BB4883B8}" type="presParOf" srcId="{A352BCE7-3780-4294-B8E2-1DB1785BE649}" destId="{91948F4F-FCE8-45EC-9B44-7B81AADC1DBF}" srcOrd="1" destOrd="0" presId="urn:microsoft.com/office/officeart/2005/8/layout/vList2"/>
    <dgm:cxn modelId="{DB7AEA59-FC11-4677-A2CA-0BB1F6AC294B}" type="presParOf" srcId="{A352BCE7-3780-4294-B8E2-1DB1785BE649}" destId="{552CFB58-0C90-4B29-B159-1C35EE65D20A}" srcOrd="2" destOrd="0" presId="urn:microsoft.com/office/officeart/2005/8/layout/vList2"/>
    <dgm:cxn modelId="{4C6846F0-CFE9-42C6-8536-2F463E903568}" type="presParOf" srcId="{A352BCE7-3780-4294-B8E2-1DB1785BE649}" destId="{FC8BC840-4FBC-48F3-A09D-5F067D828BC8}" srcOrd="3" destOrd="0" presId="urn:microsoft.com/office/officeart/2005/8/layout/vList2"/>
    <dgm:cxn modelId="{93338288-7892-432E-8B16-85A7327C24C1}" type="presParOf" srcId="{A352BCE7-3780-4294-B8E2-1DB1785BE649}" destId="{0718E0A4-48A9-449A-8642-1AC5C4EF5C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CF4DD86-7C43-4C00-A910-16F32F83CA12}">
      <dgm:prSet phldrT="[Text]" custT="1"/>
      <dgm:spPr/>
      <dgm:t>
        <a:bodyPr/>
        <a:lstStyle/>
        <a:p>
          <a:r>
            <a:rPr lang="en-US" sz="2400" dirty="0"/>
            <a:t>Energy released per unit of time as a fuel burns</a:t>
          </a:r>
        </a:p>
      </dgm:t>
    </dgm:pt>
    <dgm:pt modelId="{F25B9182-AAD9-4874-848B-EA291206CFBD}" type="parTrans" cxnId="{46CFC082-166F-4AF3-BF2D-5BD0D2F3ED2F}">
      <dgm:prSet/>
      <dgm:spPr/>
      <dgm:t>
        <a:bodyPr/>
        <a:lstStyle/>
        <a:p>
          <a:endParaRPr lang="en-US"/>
        </a:p>
      </dgm:t>
    </dgm:pt>
    <dgm:pt modelId="{5F2E8D23-1841-4B75-9FFA-C37073895498}" type="sibTrans" cxnId="{46CFC082-166F-4AF3-BF2D-5BD0D2F3ED2F}">
      <dgm:prSet/>
      <dgm:spPr/>
      <dgm:t>
        <a:bodyPr/>
        <a:lstStyle/>
        <a:p>
          <a:endParaRPr lang="en-US"/>
        </a:p>
      </dgm:t>
    </dgm:pt>
    <dgm:pt modelId="{90C0C393-C192-415D-BB8D-F07C9F1C2FB2}">
      <dgm:prSet phldrT="[Text]" custT="1"/>
      <dgm:spPr/>
      <dgm:t>
        <a:bodyPr/>
        <a:lstStyle/>
        <a:p>
          <a:r>
            <a:rPr lang="en-US" sz="2400" dirty="0"/>
            <a:t>Usually expressed in kilowatts (kW) or megawatts (MW)</a:t>
          </a:r>
        </a:p>
      </dgm:t>
    </dgm:pt>
    <dgm:pt modelId="{89EEFD24-6555-46B2-B82B-285E77DEFF67}" type="parTrans" cxnId="{3AA0C1FE-8A18-49BD-8E09-F6EAA879094E}">
      <dgm:prSet/>
      <dgm:spPr/>
      <dgm:t>
        <a:bodyPr/>
        <a:lstStyle/>
        <a:p>
          <a:endParaRPr lang="en-US"/>
        </a:p>
      </dgm:t>
    </dgm:pt>
    <dgm:pt modelId="{740CC342-7118-4117-BCFE-5EB13F3F325F}" type="sibTrans" cxnId="{3AA0C1FE-8A18-49BD-8E09-F6EAA879094E}">
      <dgm:prSet/>
      <dgm:spPr/>
      <dgm:t>
        <a:bodyPr/>
        <a:lstStyle/>
        <a:p>
          <a:endParaRPr lang="en-US"/>
        </a:p>
      </dgm:t>
    </dgm:pt>
    <dgm:pt modelId="{CFB7354F-E4F9-427B-9638-8BF93D91545E}">
      <dgm:prSet phldrT="[Text]" custT="1"/>
      <dgm:spPr/>
      <dgm:t>
        <a:bodyPr/>
        <a:lstStyle/>
        <a:p>
          <a:r>
            <a:rPr lang="en-US" sz="2400" dirty="0"/>
            <a:t>Dependent upon type, quantity, orientation of fuel</a:t>
          </a:r>
        </a:p>
      </dgm:t>
    </dgm:pt>
    <dgm:pt modelId="{08322790-1E16-4E13-BCBE-0940B53E9DD3}" type="parTrans" cxnId="{EFA80AA3-1DF1-40B4-9966-45A10601D79E}">
      <dgm:prSet/>
      <dgm:spPr/>
      <dgm:t>
        <a:bodyPr/>
        <a:lstStyle/>
        <a:p>
          <a:endParaRPr lang="en-US"/>
        </a:p>
      </dgm:t>
    </dgm:pt>
    <dgm:pt modelId="{B28F1BB0-ACA2-4B72-86F1-ED7F878BB8E9}" type="sibTrans" cxnId="{EFA80AA3-1DF1-40B4-9966-45A10601D79E}">
      <dgm:prSet/>
      <dgm:spPr/>
      <dgm:t>
        <a:bodyPr/>
        <a:lstStyle/>
        <a:p>
          <a:endParaRPr lang="en-US"/>
        </a:p>
      </dgm:t>
    </dgm:pt>
    <dgm:pt modelId="{5750A9A9-F03C-4B2D-A910-90900171A67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Fuel may be gas, solid, liquid: </a:t>
          </a:r>
          <a:r>
            <a:rPr lang="en-US" sz="1800" dirty="0"/>
            <a:t>Flaming combustion requires gases and thermal energy is required to change solids/liquids into gas</a:t>
          </a:r>
          <a:endParaRPr lang="en-US" sz="2400" dirty="0"/>
        </a:p>
      </dgm:t>
    </dgm:pt>
    <dgm:pt modelId="{A31D48F2-F584-42AB-966A-F7BF5A66DEAD}" type="parTrans" cxnId="{F036FF08-7F68-444F-AB1F-966A3D0DBB1D}">
      <dgm:prSet/>
      <dgm:spPr/>
      <dgm:t>
        <a:bodyPr/>
        <a:lstStyle/>
        <a:p>
          <a:endParaRPr lang="en-US"/>
        </a:p>
      </dgm:t>
    </dgm:pt>
    <dgm:pt modelId="{50E779E5-C221-4CBB-8CF2-B2B27F9A64BF}" type="sibTrans" cxnId="{F036FF08-7F68-444F-AB1F-966A3D0DBB1D}">
      <dgm:prSet/>
      <dgm:spPr/>
      <dgm:t>
        <a:bodyPr/>
        <a:lstStyle/>
        <a:p>
          <a:endParaRPr lang="en-US"/>
        </a:p>
      </dgm:t>
    </dgm:pt>
    <dgm:pt modelId="{A352BCE7-3780-4294-B8E2-1DB1785BE649}" type="pres">
      <dgm:prSet presAssocID="{AAF49212-5F1E-4CB2-A24C-B9B293A79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9510D-BBEF-4FC4-BDB5-64EF8A2FF007}" type="pres">
      <dgm:prSet presAssocID="{7CF4DD86-7C43-4C00-A910-16F32F83CA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48F4F-FCE8-45EC-9B44-7B81AADC1DBF}" type="pres">
      <dgm:prSet presAssocID="{5F2E8D23-1841-4B75-9FFA-C37073895498}" presName="spacer" presStyleCnt="0"/>
      <dgm:spPr/>
    </dgm:pt>
    <dgm:pt modelId="{4D25C692-453B-4A1C-A0F9-087DE31395AE}" type="pres">
      <dgm:prSet presAssocID="{90C0C393-C192-415D-BB8D-F07C9F1C2F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69A9-A0E0-44F2-A47A-4ED76098D408}" type="pres">
      <dgm:prSet presAssocID="{740CC342-7118-4117-BCFE-5EB13F3F325F}" presName="spacer" presStyleCnt="0"/>
      <dgm:spPr/>
    </dgm:pt>
    <dgm:pt modelId="{803ADAEA-CD16-43FD-A784-EABA22D5BB15}" type="pres">
      <dgm:prSet presAssocID="{CFB7354F-E4F9-427B-9638-8BF93D9154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15E55-0BF0-41BD-8E0B-D79AD3AF2286}" type="pres">
      <dgm:prSet presAssocID="{B28F1BB0-ACA2-4B72-86F1-ED7F878BB8E9}" presName="spacer" presStyleCnt="0"/>
      <dgm:spPr/>
    </dgm:pt>
    <dgm:pt modelId="{B71AD422-57DD-40CB-AD04-5E0ECD8E4278}" type="pres">
      <dgm:prSet presAssocID="{5750A9A9-F03C-4B2D-A910-90900171A6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FC082-166F-4AF3-BF2D-5BD0D2F3ED2F}" srcId="{AAF49212-5F1E-4CB2-A24C-B9B293A79C47}" destId="{7CF4DD86-7C43-4C00-A910-16F32F83CA12}" srcOrd="0" destOrd="0" parTransId="{F25B9182-AAD9-4874-848B-EA291206CFBD}" sibTransId="{5F2E8D23-1841-4B75-9FFA-C37073895498}"/>
    <dgm:cxn modelId="{AD43221D-637D-4635-9356-6BD09CD11EA1}" type="presOf" srcId="{90C0C393-C192-415D-BB8D-F07C9F1C2FB2}" destId="{4D25C692-453B-4A1C-A0F9-087DE31395AE}" srcOrd="0" destOrd="0" presId="urn:microsoft.com/office/officeart/2005/8/layout/vList2"/>
    <dgm:cxn modelId="{B039AB07-8DDD-43D8-B153-D990B213B8D6}" type="presOf" srcId="{CFB7354F-E4F9-427B-9638-8BF93D91545E}" destId="{803ADAEA-CD16-43FD-A784-EABA22D5BB15}" srcOrd="0" destOrd="0" presId="urn:microsoft.com/office/officeart/2005/8/layout/vList2"/>
    <dgm:cxn modelId="{F06694D6-99B4-4857-955B-F16B5D7F26F9}" type="presOf" srcId="{5750A9A9-F03C-4B2D-A910-90900171A673}" destId="{B71AD422-57DD-40CB-AD04-5E0ECD8E4278}" srcOrd="0" destOrd="0" presId="urn:microsoft.com/office/officeart/2005/8/layout/vList2"/>
    <dgm:cxn modelId="{F036FF08-7F68-444F-AB1F-966A3D0DBB1D}" srcId="{AAF49212-5F1E-4CB2-A24C-B9B293A79C47}" destId="{5750A9A9-F03C-4B2D-A910-90900171A673}" srcOrd="3" destOrd="0" parTransId="{A31D48F2-F584-42AB-966A-F7BF5A66DEAD}" sibTransId="{50E779E5-C221-4CBB-8CF2-B2B27F9A64BF}"/>
    <dgm:cxn modelId="{3AA0C1FE-8A18-49BD-8E09-F6EAA879094E}" srcId="{AAF49212-5F1E-4CB2-A24C-B9B293A79C47}" destId="{90C0C393-C192-415D-BB8D-F07C9F1C2FB2}" srcOrd="1" destOrd="0" parTransId="{89EEFD24-6555-46B2-B82B-285E77DEFF67}" sibTransId="{740CC342-7118-4117-BCFE-5EB13F3F325F}"/>
    <dgm:cxn modelId="{C6212EF3-CAF1-4788-B283-0AC0A0B34244}" type="presOf" srcId="{7CF4DD86-7C43-4C00-A910-16F32F83CA12}" destId="{9489510D-BBEF-4FC4-BDB5-64EF8A2FF007}" srcOrd="0" destOrd="0" presId="urn:microsoft.com/office/officeart/2005/8/layout/vList2"/>
    <dgm:cxn modelId="{EFA80AA3-1DF1-40B4-9966-45A10601D79E}" srcId="{AAF49212-5F1E-4CB2-A24C-B9B293A79C47}" destId="{CFB7354F-E4F9-427B-9638-8BF93D91545E}" srcOrd="2" destOrd="0" parTransId="{08322790-1E16-4E13-BCBE-0940B53E9DD3}" sibTransId="{B28F1BB0-ACA2-4B72-86F1-ED7F878BB8E9}"/>
    <dgm:cxn modelId="{2B15E9E9-45BD-4BFB-8338-114A4D60B020}" type="presOf" srcId="{AAF49212-5F1E-4CB2-A24C-B9B293A79C47}" destId="{A352BCE7-3780-4294-B8E2-1DB1785BE649}" srcOrd="0" destOrd="0" presId="urn:microsoft.com/office/officeart/2005/8/layout/vList2"/>
    <dgm:cxn modelId="{E1EE6330-B1CB-415A-A2CD-CE17FC55A7C3}" type="presParOf" srcId="{A352BCE7-3780-4294-B8E2-1DB1785BE649}" destId="{9489510D-BBEF-4FC4-BDB5-64EF8A2FF007}" srcOrd="0" destOrd="0" presId="urn:microsoft.com/office/officeart/2005/8/layout/vList2"/>
    <dgm:cxn modelId="{6205B98F-A02D-4545-BA28-BF6C87754572}" type="presParOf" srcId="{A352BCE7-3780-4294-B8E2-1DB1785BE649}" destId="{91948F4F-FCE8-45EC-9B44-7B81AADC1DBF}" srcOrd="1" destOrd="0" presId="urn:microsoft.com/office/officeart/2005/8/layout/vList2"/>
    <dgm:cxn modelId="{7DC4732F-A479-4084-981A-A419E2157A6B}" type="presParOf" srcId="{A352BCE7-3780-4294-B8E2-1DB1785BE649}" destId="{4D25C692-453B-4A1C-A0F9-087DE31395AE}" srcOrd="2" destOrd="0" presId="urn:microsoft.com/office/officeart/2005/8/layout/vList2"/>
    <dgm:cxn modelId="{DF21F875-2066-4F1C-9E4E-614991754671}" type="presParOf" srcId="{A352BCE7-3780-4294-B8E2-1DB1785BE649}" destId="{A44169A9-A0E0-44F2-A47A-4ED76098D408}" srcOrd="3" destOrd="0" presId="urn:microsoft.com/office/officeart/2005/8/layout/vList2"/>
    <dgm:cxn modelId="{010B9122-E621-461E-8D6E-B9D09F65940D}" type="presParOf" srcId="{A352BCE7-3780-4294-B8E2-1DB1785BE649}" destId="{803ADAEA-CD16-43FD-A784-EABA22D5BB15}" srcOrd="4" destOrd="0" presId="urn:microsoft.com/office/officeart/2005/8/layout/vList2"/>
    <dgm:cxn modelId="{58668CA5-09C1-4562-8494-83414356D680}" type="presParOf" srcId="{A352BCE7-3780-4294-B8E2-1DB1785BE649}" destId="{EC015E55-0BF0-41BD-8E0B-D79AD3AF2286}" srcOrd="5" destOrd="0" presId="urn:microsoft.com/office/officeart/2005/8/layout/vList2"/>
    <dgm:cxn modelId="{71DF462B-B637-41E3-85C5-7A30B889C3C1}" type="presParOf" srcId="{A352BCE7-3780-4294-B8E2-1DB1785BE649}" destId="{B71AD422-57DD-40CB-AD04-5E0ECD8E42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AF49212-5F1E-4CB2-A24C-B9B293A79C47}" type="doc">
      <dgm:prSet loTypeId="urn:microsoft.com/office/officeart/2005/8/layout/h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D8E77-4469-4D38-B8B9-6E3C6A4CDDBE}">
      <dgm:prSet custT="1"/>
      <dgm:spPr/>
      <dgm:t>
        <a:bodyPr/>
        <a:lstStyle/>
        <a:p>
          <a:r>
            <a:rPr lang="en-US" sz="2400" dirty="0"/>
            <a:t>Methane</a:t>
          </a:r>
        </a:p>
      </dgm:t>
    </dgm:pt>
    <dgm:pt modelId="{312CF531-FC6A-4458-AF95-31AEEA981F47}" type="parTrans" cxnId="{2E17B709-8677-4FC4-8B40-036A0AF59851}">
      <dgm:prSet/>
      <dgm:spPr/>
      <dgm:t>
        <a:bodyPr/>
        <a:lstStyle/>
        <a:p>
          <a:endParaRPr lang="en-US"/>
        </a:p>
      </dgm:t>
    </dgm:pt>
    <dgm:pt modelId="{E8CE49B9-120A-4EC9-97D8-ED825730B674}" type="sibTrans" cxnId="{2E17B709-8677-4FC4-8B40-036A0AF59851}">
      <dgm:prSet/>
      <dgm:spPr/>
      <dgm:t>
        <a:bodyPr/>
        <a:lstStyle/>
        <a:p>
          <a:endParaRPr lang="en-US"/>
        </a:p>
      </dgm:t>
    </dgm:pt>
    <dgm:pt modelId="{A4D83B17-3AB5-4930-8959-9FF1D68CA3A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Hydrogen</a:t>
          </a:r>
        </a:p>
      </dgm:t>
    </dgm:pt>
    <dgm:pt modelId="{A4E32B97-F316-4AE7-8FE4-91C0FD46AFF5}" type="parTrans" cxnId="{698EEA6E-91AE-4116-8BBA-DF4C04A491F1}">
      <dgm:prSet/>
      <dgm:spPr/>
      <dgm:t>
        <a:bodyPr/>
        <a:lstStyle/>
        <a:p>
          <a:endParaRPr lang="en-US"/>
        </a:p>
      </dgm:t>
    </dgm:pt>
    <dgm:pt modelId="{45737689-E744-4F6F-9543-987679CABC96}" type="sibTrans" cxnId="{698EEA6E-91AE-4116-8BBA-DF4C04A491F1}">
      <dgm:prSet/>
      <dgm:spPr/>
      <dgm:t>
        <a:bodyPr/>
        <a:lstStyle/>
        <a:p>
          <a:endParaRPr lang="en-US"/>
        </a:p>
      </dgm:t>
    </dgm:pt>
    <dgm:pt modelId="{0C8ACE1D-E358-43DE-9BE3-7E5A54ECC6B6}">
      <dgm:prSet custT="1"/>
      <dgm:spPr/>
      <dgm:t>
        <a:bodyPr/>
        <a:lstStyle/>
        <a:p>
          <a:r>
            <a:rPr lang="en-US" sz="2400" dirty="0"/>
            <a:t>Acetylene</a:t>
          </a:r>
        </a:p>
      </dgm:t>
    </dgm:pt>
    <dgm:pt modelId="{6BF0D758-283A-452A-8718-6597E8E8CCB5}" type="parTrans" cxnId="{17C4BA4C-FE26-41A4-BF5D-C64415781288}">
      <dgm:prSet/>
      <dgm:spPr/>
      <dgm:t>
        <a:bodyPr/>
        <a:lstStyle/>
        <a:p>
          <a:endParaRPr lang="en-US"/>
        </a:p>
      </dgm:t>
    </dgm:pt>
    <dgm:pt modelId="{54E1032E-E062-4D75-8D9E-A8DA336FF7E0}" type="sibTrans" cxnId="{17C4BA4C-FE26-41A4-BF5D-C64415781288}">
      <dgm:prSet/>
      <dgm:spPr/>
      <dgm:t>
        <a:bodyPr/>
        <a:lstStyle/>
        <a:p>
          <a:endParaRPr lang="en-US"/>
        </a:p>
      </dgm:t>
    </dgm:pt>
    <dgm:pt modelId="{FCD86304-F346-47A1-A3D9-B2448FBB81C5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Already in the state required for ignition</a:t>
          </a:r>
        </a:p>
      </dgm:t>
    </dgm:pt>
    <dgm:pt modelId="{059C4ED1-621D-4D15-9F20-863638FAE071}" type="parTrans" cxnId="{AF7B37C9-249A-4987-AB1A-7B82A2C9B049}">
      <dgm:prSet/>
      <dgm:spPr/>
      <dgm:t>
        <a:bodyPr/>
        <a:lstStyle/>
        <a:p>
          <a:endParaRPr lang="en-US"/>
        </a:p>
      </dgm:t>
    </dgm:pt>
    <dgm:pt modelId="{B8E970A5-35F4-4332-9E8C-D19F23DA3EC5}" type="sibTrans" cxnId="{AF7B37C9-249A-4987-AB1A-7B82A2C9B049}">
      <dgm:prSet/>
      <dgm:spPr/>
      <dgm:t>
        <a:bodyPr/>
        <a:lstStyle/>
        <a:p>
          <a:endParaRPr lang="en-US"/>
        </a:p>
      </dgm:t>
    </dgm:pt>
    <dgm:pt modelId="{02CB20D2-C31A-41C6-B6CB-E675DA755F10}" type="pres">
      <dgm:prSet presAssocID="{AAF49212-5F1E-4CB2-A24C-B9B293A79C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DF8F6-80EA-4FB7-BB9C-50E5EDFB3A5A}" type="pres">
      <dgm:prSet presAssocID="{C6DD8E77-4469-4D38-B8B9-6E3C6A4CDD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BB9A-BE8D-429F-B7DF-9B58F37F4306}" type="pres">
      <dgm:prSet presAssocID="{E8CE49B9-120A-4EC9-97D8-ED825730B674}" presName="sibTrans" presStyleCnt="0"/>
      <dgm:spPr/>
    </dgm:pt>
    <dgm:pt modelId="{DDBA052A-1516-4C0D-930A-4B32518173C9}" type="pres">
      <dgm:prSet presAssocID="{A4D83B17-3AB5-4930-8959-9FF1D68CA3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0EFE0-32FB-4A20-8541-36E9873DE98A}" type="pres">
      <dgm:prSet presAssocID="{45737689-E744-4F6F-9543-987679CABC96}" presName="sibTrans" presStyleCnt="0"/>
      <dgm:spPr/>
    </dgm:pt>
    <dgm:pt modelId="{61AC6649-0E21-4609-B615-5DB47092A0FF}" type="pres">
      <dgm:prSet presAssocID="{0C8ACE1D-E358-43DE-9BE3-7E5A54ECC6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35E5-476C-4735-88FD-9D0639A7626C}" type="pres">
      <dgm:prSet presAssocID="{54E1032E-E062-4D75-8D9E-A8DA336FF7E0}" presName="sibTrans" presStyleCnt="0"/>
      <dgm:spPr/>
    </dgm:pt>
    <dgm:pt modelId="{6991FBB1-29B8-40FF-87A8-334993F1A460}" type="pres">
      <dgm:prSet presAssocID="{FCD86304-F346-47A1-A3D9-B2448FBB8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41742-7E41-43A2-A191-1DFB5EB7B95D}" type="presOf" srcId="{C6DD8E77-4469-4D38-B8B9-6E3C6A4CDDBE}" destId="{F20DF8F6-80EA-4FB7-BB9C-50E5EDFB3A5A}" srcOrd="0" destOrd="0" presId="urn:microsoft.com/office/officeart/2005/8/layout/hList6"/>
    <dgm:cxn modelId="{AF7B37C9-249A-4987-AB1A-7B82A2C9B049}" srcId="{AAF49212-5F1E-4CB2-A24C-B9B293A79C47}" destId="{FCD86304-F346-47A1-A3D9-B2448FBB81C5}" srcOrd="3" destOrd="0" parTransId="{059C4ED1-621D-4D15-9F20-863638FAE071}" sibTransId="{B8E970A5-35F4-4332-9E8C-D19F23DA3EC5}"/>
    <dgm:cxn modelId="{698EEA6E-91AE-4116-8BBA-DF4C04A491F1}" srcId="{AAF49212-5F1E-4CB2-A24C-B9B293A79C47}" destId="{A4D83B17-3AB5-4930-8959-9FF1D68CA3A5}" srcOrd="1" destOrd="0" parTransId="{A4E32B97-F316-4AE7-8FE4-91C0FD46AFF5}" sibTransId="{45737689-E744-4F6F-9543-987679CABC96}"/>
    <dgm:cxn modelId="{2E17B709-8677-4FC4-8B40-036A0AF59851}" srcId="{AAF49212-5F1E-4CB2-A24C-B9B293A79C47}" destId="{C6DD8E77-4469-4D38-B8B9-6E3C6A4CDDBE}" srcOrd="0" destOrd="0" parTransId="{312CF531-FC6A-4458-AF95-31AEEA981F47}" sibTransId="{E8CE49B9-120A-4EC9-97D8-ED825730B674}"/>
    <dgm:cxn modelId="{23DFBEA5-B079-4CFA-BCE9-C5CA07AB3F55}" type="presOf" srcId="{A4D83B17-3AB5-4930-8959-9FF1D68CA3A5}" destId="{DDBA052A-1516-4C0D-930A-4B32518173C9}" srcOrd="0" destOrd="0" presId="urn:microsoft.com/office/officeart/2005/8/layout/hList6"/>
    <dgm:cxn modelId="{17C4BA4C-FE26-41A4-BF5D-C64415781288}" srcId="{AAF49212-5F1E-4CB2-A24C-B9B293A79C47}" destId="{0C8ACE1D-E358-43DE-9BE3-7E5A54ECC6B6}" srcOrd="2" destOrd="0" parTransId="{6BF0D758-283A-452A-8718-6597E8E8CCB5}" sibTransId="{54E1032E-E062-4D75-8D9E-A8DA336FF7E0}"/>
    <dgm:cxn modelId="{4EB110C7-4D65-4EEE-8AD9-9B646993773F}" type="presOf" srcId="{AAF49212-5F1E-4CB2-A24C-B9B293A79C47}" destId="{02CB20D2-C31A-41C6-B6CB-E675DA755F10}" srcOrd="0" destOrd="0" presId="urn:microsoft.com/office/officeart/2005/8/layout/hList6"/>
    <dgm:cxn modelId="{C1ADF778-55F9-499D-A3C9-1F4D756054C8}" type="presOf" srcId="{0C8ACE1D-E358-43DE-9BE3-7E5A54ECC6B6}" destId="{61AC6649-0E21-4609-B615-5DB47092A0FF}" srcOrd="0" destOrd="0" presId="urn:microsoft.com/office/officeart/2005/8/layout/hList6"/>
    <dgm:cxn modelId="{C38398C3-1D3B-4765-8ADC-6800EAAB80E0}" type="presOf" srcId="{FCD86304-F346-47A1-A3D9-B2448FBB81C5}" destId="{6991FBB1-29B8-40FF-87A8-334993F1A460}" srcOrd="0" destOrd="0" presId="urn:microsoft.com/office/officeart/2005/8/layout/hList6"/>
    <dgm:cxn modelId="{022F7345-D3BA-44D5-812D-D5F9EF7CEB54}" type="presParOf" srcId="{02CB20D2-C31A-41C6-B6CB-E675DA755F10}" destId="{F20DF8F6-80EA-4FB7-BB9C-50E5EDFB3A5A}" srcOrd="0" destOrd="0" presId="urn:microsoft.com/office/officeart/2005/8/layout/hList6"/>
    <dgm:cxn modelId="{5D16C460-EBE3-4DD6-9FB6-2C02D9A3DFC0}" type="presParOf" srcId="{02CB20D2-C31A-41C6-B6CB-E675DA755F10}" destId="{C23CBB9A-BE8D-429F-B7DF-9B58F37F4306}" srcOrd="1" destOrd="0" presId="urn:microsoft.com/office/officeart/2005/8/layout/hList6"/>
    <dgm:cxn modelId="{95AEB851-1B7C-462A-93A4-16FF375D6201}" type="presParOf" srcId="{02CB20D2-C31A-41C6-B6CB-E675DA755F10}" destId="{DDBA052A-1516-4C0D-930A-4B32518173C9}" srcOrd="2" destOrd="0" presId="urn:microsoft.com/office/officeart/2005/8/layout/hList6"/>
    <dgm:cxn modelId="{9F8A3AC7-6AE1-47A8-B612-A8D04906DA4A}" type="presParOf" srcId="{02CB20D2-C31A-41C6-B6CB-E675DA755F10}" destId="{14C0EFE0-32FB-4A20-8541-36E9873DE98A}" srcOrd="3" destOrd="0" presId="urn:microsoft.com/office/officeart/2005/8/layout/hList6"/>
    <dgm:cxn modelId="{AC6E4AE7-F583-4CC2-ACE0-A9097DA8A4FE}" type="presParOf" srcId="{02CB20D2-C31A-41C6-B6CB-E675DA755F10}" destId="{61AC6649-0E21-4609-B615-5DB47092A0FF}" srcOrd="4" destOrd="0" presId="urn:microsoft.com/office/officeart/2005/8/layout/hList6"/>
    <dgm:cxn modelId="{AD715EFD-7707-41AE-A80C-638F5F8EC830}" type="presParOf" srcId="{02CB20D2-C31A-41C6-B6CB-E675DA755F10}" destId="{838B35E5-476C-4735-88FD-9D0639A7626C}" srcOrd="5" destOrd="0" presId="urn:microsoft.com/office/officeart/2005/8/layout/hList6"/>
    <dgm:cxn modelId="{B0E4C3EE-AADC-4F80-9D14-5FB97FD54248}" type="presParOf" srcId="{02CB20D2-C31A-41C6-B6CB-E675DA755F10}" destId="{6991FBB1-29B8-40FF-87A8-334993F1A46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4A1548B-4C4F-47BE-9D00-31681E56F70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0C1DA2E-31E0-4DE2-986F-A3AFD747F9C3}">
      <dgm:prSet phldrT="[Text]" custT="1"/>
      <dgm:spPr/>
      <dgm:t>
        <a:bodyPr/>
        <a:lstStyle/>
        <a:p>
          <a:r>
            <a:rPr lang="en-US" sz="2000" b="0" dirty="0"/>
            <a:t>Gases have mass</a:t>
          </a:r>
          <a:endParaRPr lang="en-US" sz="2000" dirty="0"/>
        </a:p>
      </dgm:t>
    </dgm:pt>
    <dgm:pt modelId="{E78E3BEE-CF24-45E8-A6AD-C65E6A0B44DD}" type="parTrans" cxnId="{2357BD0D-FAA7-4166-ADBA-B81369FB8B69}">
      <dgm:prSet/>
      <dgm:spPr/>
      <dgm:t>
        <a:bodyPr/>
        <a:lstStyle/>
        <a:p>
          <a:endParaRPr lang="en-US"/>
        </a:p>
      </dgm:t>
    </dgm:pt>
    <dgm:pt modelId="{ADF1E7BC-0ACF-4AA2-BEA2-0FD1705D8D93}" type="sibTrans" cxnId="{2357BD0D-FAA7-4166-ADBA-B81369FB8B69}">
      <dgm:prSet/>
      <dgm:spPr/>
      <dgm:t>
        <a:bodyPr/>
        <a:lstStyle/>
        <a:p>
          <a:endParaRPr lang="en-US"/>
        </a:p>
      </dgm:t>
    </dgm:pt>
    <dgm:pt modelId="{EDCF97D3-5589-4D8F-AB63-14DF94560E93}">
      <dgm:prSet custT="1"/>
      <dgm:spPr/>
      <dgm:t>
        <a:bodyPr/>
        <a:lstStyle/>
        <a:p>
          <a:r>
            <a:rPr lang="en-US" sz="2000" b="0" dirty="0"/>
            <a:t>Placed in a container, gas will fill the space available</a:t>
          </a:r>
        </a:p>
      </dgm:t>
    </dgm:pt>
    <dgm:pt modelId="{F776BFD9-7346-458C-9976-B047391D48C9}" type="parTrans" cxnId="{313E4767-95D0-4EB4-9BF8-D349A0964832}">
      <dgm:prSet/>
      <dgm:spPr/>
      <dgm:t>
        <a:bodyPr/>
        <a:lstStyle/>
        <a:p>
          <a:endParaRPr lang="en-US"/>
        </a:p>
      </dgm:t>
    </dgm:pt>
    <dgm:pt modelId="{E6B29908-2FD0-4D6E-8809-13A731C9C35C}" type="sibTrans" cxnId="{313E4767-95D0-4EB4-9BF8-D349A0964832}">
      <dgm:prSet/>
      <dgm:spPr/>
      <dgm:t>
        <a:bodyPr/>
        <a:lstStyle/>
        <a:p>
          <a:endParaRPr lang="en-US"/>
        </a:p>
      </dgm:t>
    </dgm:pt>
    <dgm:pt modelId="{3E1AA6DA-B2E7-4907-9985-CF348A4CBEE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0" dirty="0"/>
            <a:t>Released, gas will rise or sink depending upon vapor density</a:t>
          </a:r>
        </a:p>
      </dgm:t>
    </dgm:pt>
    <dgm:pt modelId="{86B41389-2B43-4230-8F63-54FBAD0EF595}" type="parTrans" cxnId="{C1574E9A-1436-4B7C-8A0A-73EC4FBC383A}">
      <dgm:prSet/>
      <dgm:spPr/>
      <dgm:t>
        <a:bodyPr/>
        <a:lstStyle/>
        <a:p>
          <a:endParaRPr lang="en-US"/>
        </a:p>
      </dgm:t>
    </dgm:pt>
    <dgm:pt modelId="{408EB9CC-431C-47EF-B420-BF9B42297EB8}" type="sibTrans" cxnId="{C1574E9A-1436-4B7C-8A0A-73EC4FBC383A}">
      <dgm:prSet/>
      <dgm:spPr/>
      <dgm:t>
        <a:bodyPr/>
        <a:lstStyle/>
        <a:p>
          <a:endParaRPr lang="en-US"/>
        </a:p>
      </dgm:t>
    </dgm:pt>
    <dgm:pt modelId="{1D1231AF-3915-4006-9968-FED797585A48}">
      <dgm:prSet phldrT="[Text]" custT="1"/>
      <dgm:spPr/>
      <dgm:t>
        <a:bodyPr/>
        <a:lstStyle/>
        <a:p>
          <a:r>
            <a:rPr lang="en-US" sz="2000" b="0" dirty="0"/>
            <a:t>No definite shape or volume</a:t>
          </a:r>
          <a:endParaRPr lang="en-US" sz="2000" dirty="0"/>
        </a:p>
      </dgm:t>
    </dgm:pt>
    <dgm:pt modelId="{74F3CF60-FDEE-409B-8089-78825045E113}" type="parTrans" cxnId="{855DF0C2-47AF-4241-9D81-A0B5753313D9}">
      <dgm:prSet/>
      <dgm:spPr/>
      <dgm:t>
        <a:bodyPr/>
        <a:lstStyle/>
        <a:p>
          <a:endParaRPr lang="en-US"/>
        </a:p>
      </dgm:t>
    </dgm:pt>
    <dgm:pt modelId="{79C6AB04-BB50-41DB-A498-DA0C92699D7F}" type="sibTrans" cxnId="{855DF0C2-47AF-4241-9D81-A0B5753313D9}">
      <dgm:prSet/>
      <dgm:spPr/>
      <dgm:t>
        <a:bodyPr/>
        <a:lstStyle/>
        <a:p>
          <a:endParaRPr lang="en-US"/>
        </a:p>
      </dgm:t>
    </dgm:pt>
    <dgm:pt modelId="{5B65B012-5AC5-46CD-94DA-E6692EAC2434}" type="pres">
      <dgm:prSet presAssocID="{14A1548B-4C4F-47BE-9D00-31681E56F7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34633-1533-4F9B-BEE6-06DF762B4684}" type="pres">
      <dgm:prSet presAssocID="{D0C1DA2E-31E0-4DE2-986F-A3AFD747F9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1E096-635E-4E77-9A20-94E523C0492F}" type="pres">
      <dgm:prSet presAssocID="{ADF1E7BC-0ACF-4AA2-BEA2-0FD1705D8D93}" presName="sibTrans" presStyleCnt="0"/>
      <dgm:spPr/>
    </dgm:pt>
    <dgm:pt modelId="{76ED612B-81DE-45FA-9AB0-D45AA47C3D47}" type="pres">
      <dgm:prSet presAssocID="{1D1231AF-3915-4006-9968-FED797585A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EF8E7-940C-422C-BB04-17263E8CADD4}" type="pres">
      <dgm:prSet presAssocID="{79C6AB04-BB50-41DB-A498-DA0C92699D7F}" presName="sibTrans" presStyleCnt="0"/>
      <dgm:spPr/>
    </dgm:pt>
    <dgm:pt modelId="{6DC3DB92-8199-4828-B6A4-7D506FBAE23D}" type="pres">
      <dgm:prSet presAssocID="{EDCF97D3-5589-4D8F-AB63-14DF94560E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81292-FF47-4C7A-AEDE-F817370BFA15}" type="pres">
      <dgm:prSet presAssocID="{E6B29908-2FD0-4D6E-8809-13A731C9C35C}" presName="sibTrans" presStyleCnt="0"/>
      <dgm:spPr/>
    </dgm:pt>
    <dgm:pt modelId="{8E91C799-AAAF-4DD1-A06A-8DABC367E66E}" type="pres">
      <dgm:prSet presAssocID="{3E1AA6DA-B2E7-4907-9985-CF348A4CBE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7BD0D-FAA7-4166-ADBA-B81369FB8B69}" srcId="{14A1548B-4C4F-47BE-9D00-31681E56F701}" destId="{D0C1DA2E-31E0-4DE2-986F-A3AFD747F9C3}" srcOrd="0" destOrd="0" parTransId="{E78E3BEE-CF24-45E8-A6AD-C65E6A0B44DD}" sibTransId="{ADF1E7BC-0ACF-4AA2-BEA2-0FD1705D8D93}"/>
    <dgm:cxn modelId="{855DF0C2-47AF-4241-9D81-A0B5753313D9}" srcId="{14A1548B-4C4F-47BE-9D00-31681E56F701}" destId="{1D1231AF-3915-4006-9968-FED797585A48}" srcOrd="1" destOrd="0" parTransId="{74F3CF60-FDEE-409B-8089-78825045E113}" sibTransId="{79C6AB04-BB50-41DB-A498-DA0C92699D7F}"/>
    <dgm:cxn modelId="{5B1EFD24-B5C8-46F9-8F59-7EE699CF9E1C}" type="presOf" srcId="{1D1231AF-3915-4006-9968-FED797585A48}" destId="{76ED612B-81DE-45FA-9AB0-D45AA47C3D47}" srcOrd="0" destOrd="0" presId="urn:microsoft.com/office/officeart/2005/8/layout/default"/>
    <dgm:cxn modelId="{5525844A-F436-4AD0-BAEB-A9291AB903CF}" type="presOf" srcId="{EDCF97D3-5589-4D8F-AB63-14DF94560E93}" destId="{6DC3DB92-8199-4828-B6A4-7D506FBAE23D}" srcOrd="0" destOrd="0" presId="urn:microsoft.com/office/officeart/2005/8/layout/default"/>
    <dgm:cxn modelId="{313E4767-95D0-4EB4-9BF8-D349A0964832}" srcId="{14A1548B-4C4F-47BE-9D00-31681E56F701}" destId="{EDCF97D3-5589-4D8F-AB63-14DF94560E93}" srcOrd="2" destOrd="0" parTransId="{F776BFD9-7346-458C-9976-B047391D48C9}" sibTransId="{E6B29908-2FD0-4D6E-8809-13A731C9C35C}"/>
    <dgm:cxn modelId="{8070EF72-A58A-47FB-98A4-D43830358382}" type="presOf" srcId="{14A1548B-4C4F-47BE-9D00-31681E56F701}" destId="{5B65B012-5AC5-46CD-94DA-E6692EAC2434}" srcOrd="0" destOrd="0" presId="urn:microsoft.com/office/officeart/2005/8/layout/default"/>
    <dgm:cxn modelId="{1D9D07F9-F737-459C-B485-AE1DA10B7905}" type="presOf" srcId="{3E1AA6DA-B2E7-4907-9985-CF348A4CBEE5}" destId="{8E91C799-AAAF-4DD1-A06A-8DABC367E66E}" srcOrd="0" destOrd="0" presId="urn:microsoft.com/office/officeart/2005/8/layout/default"/>
    <dgm:cxn modelId="{3AD42237-18F2-4A96-9100-BE53B55A2E56}" type="presOf" srcId="{D0C1DA2E-31E0-4DE2-986F-A3AFD747F9C3}" destId="{A7C34633-1533-4F9B-BEE6-06DF762B4684}" srcOrd="0" destOrd="0" presId="urn:microsoft.com/office/officeart/2005/8/layout/default"/>
    <dgm:cxn modelId="{C1574E9A-1436-4B7C-8A0A-73EC4FBC383A}" srcId="{14A1548B-4C4F-47BE-9D00-31681E56F701}" destId="{3E1AA6DA-B2E7-4907-9985-CF348A4CBEE5}" srcOrd="3" destOrd="0" parTransId="{86B41389-2B43-4230-8F63-54FBAD0EF595}" sibTransId="{408EB9CC-431C-47EF-B420-BF9B42297EB8}"/>
    <dgm:cxn modelId="{8B9E442C-8B15-4781-A54B-E0343A439FD0}" type="presParOf" srcId="{5B65B012-5AC5-46CD-94DA-E6692EAC2434}" destId="{A7C34633-1533-4F9B-BEE6-06DF762B4684}" srcOrd="0" destOrd="0" presId="urn:microsoft.com/office/officeart/2005/8/layout/default"/>
    <dgm:cxn modelId="{A89056A2-A0EE-4FE8-958B-88ADF1F6C1AD}" type="presParOf" srcId="{5B65B012-5AC5-46CD-94DA-E6692EAC2434}" destId="{E081E096-635E-4E77-9A20-94E523C0492F}" srcOrd="1" destOrd="0" presId="urn:microsoft.com/office/officeart/2005/8/layout/default"/>
    <dgm:cxn modelId="{CC36A69E-D929-407C-B7A3-D5DD3B76373A}" type="presParOf" srcId="{5B65B012-5AC5-46CD-94DA-E6692EAC2434}" destId="{76ED612B-81DE-45FA-9AB0-D45AA47C3D47}" srcOrd="2" destOrd="0" presId="urn:microsoft.com/office/officeart/2005/8/layout/default"/>
    <dgm:cxn modelId="{D615A47A-37F6-4FA3-8049-226CB291A948}" type="presParOf" srcId="{5B65B012-5AC5-46CD-94DA-E6692EAC2434}" destId="{D88EF8E7-940C-422C-BB04-17263E8CADD4}" srcOrd="3" destOrd="0" presId="urn:microsoft.com/office/officeart/2005/8/layout/default"/>
    <dgm:cxn modelId="{12FE7974-A74D-4D82-A589-F862D8CC49BD}" type="presParOf" srcId="{5B65B012-5AC5-46CD-94DA-E6692EAC2434}" destId="{6DC3DB92-8199-4828-B6A4-7D506FBAE23D}" srcOrd="4" destOrd="0" presId="urn:microsoft.com/office/officeart/2005/8/layout/default"/>
    <dgm:cxn modelId="{1F756B10-F6F7-45A2-ABD9-3048E7CD828E}" type="presParOf" srcId="{5B65B012-5AC5-46CD-94DA-E6692EAC2434}" destId="{E8981292-FF47-4C7A-AEDE-F817370BFA15}" srcOrd="5" destOrd="0" presId="urn:microsoft.com/office/officeart/2005/8/layout/default"/>
    <dgm:cxn modelId="{CE7613FE-B616-4EB4-8F2F-6893C21C8EA5}" type="presParOf" srcId="{5B65B012-5AC5-46CD-94DA-E6692EAC2434}" destId="{8E91C799-AAAF-4DD1-A06A-8DABC367E6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4A1548B-4C4F-47BE-9D00-31681E56F70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0C1DA2E-31E0-4DE2-986F-A3AFD747F9C3}">
      <dgm:prSet phldrT="[Text]" custT="1"/>
      <dgm:spPr/>
      <dgm:t>
        <a:bodyPr/>
        <a:lstStyle/>
        <a:p>
          <a:r>
            <a:rPr lang="en-US" sz="2400" dirty="0"/>
            <a:t>Have mass and volume</a:t>
          </a:r>
        </a:p>
      </dgm:t>
    </dgm:pt>
    <dgm:pt modelId="{E78E3BEE-CF24-45E8-A6AD-C65E6A0B44DD}" type="parTrans" cxnId="{2357BD0D-FAA7-4166-ADBA-B81369FB8B69}">
      <dgm:prSet/>
      <dgm:spPr/>
      <dgm:t>
        <a:bodyPr/>
        <a:lstStyle/>
        <a:p>
          <a:endParaRPr lang="en-US"/>
        </a:p>
      </dgm:t>
    </dgm:pt>
    <dgm:pt modelId="{ADF1E7BC-0ACF-4AA2-BEA2-0FD1705D8D93}" type="sibTrans" cxnId="{2357BD0D-FAA7-4166-ADBA-B81369FB8B69}">
      <dgm:prSet/>
      <dgm:spPr/>
      <dgm:t>
        <a:bodyPr/>
        <a:lstStyle/>
        <a:p>
          <a:endParaRPr lang="en-US"/>
        </a:p>
      </dgm:t>
    </dgm:pt>
    <dgm:pt modelId="{B8CEF97B-46BD-4D0D-A584-EE51CFBE0565}">
      <dgm:prSet phldrT="[Text]" custT="1"/>
      <dgm:spPr/>
      <dgm:t>
        <a:bodyPr/>
        <a:lstStyle/>
        <a:p>
          <a:r>
            <a:rPr lang="en-US" sz="2400" dirty="0"/>
            <a:t>Assume shape of their container</a:t>
          </a:r>
        </a:p>
      </dgm:t>
    </dgm:pt>
    <dgm:pt modelId="{7D54183D-438F-4D2A-A89E-9D8957A3D5E6}" type="parTrans" cxnId="{C64730D7-EB3A-45F1-B368-6F7B3D8CB6FF}">
      <dgm:prSet/>
      <dgm:spPr/>
      <dgm:t>
        <a:bodyPr/>
        <a:lstStyle/>
        <a:p>
          <a:endParaRPr lang="en-US"/>
        </a:p>
      </dgm:t>
    </dgm:pt>
    <dgm:pt modelId="{71415A02-5838-407D-B15F-CBEDF1CF011E}" type="sibTrans" cxnId="{C64730D7-EB3A-45F1-B368-6F7B3D8CB6FF}">
      <dgm:prSet/>
      <dgm:spPr/>
      <dgm:t>
        <a:bodyPr/>
        <a:lstStyle/>
        <a:p>
          <a:endParaRPr lang="en-US"/>
        </a:p>
      </dgm:t>
    </dgm:pt>
    <dgm:pt modelId="{0BA75D7E-AF03-40A5-B537-9D8718819D92}">
      <dgm:prSet phldrT="[Text]" custT="1"/>
      <dgm:spPr/>
      <dgm:t>
        <a:bodyPr/>
        <a:lstStyle/>
        <a:p>
          <a:r>
            <a:rPr lang="en-US" sz="2400" dirty="0"/>
            <a:t>When released, flow downhill</a:t>
          </a:r>
        </a:p>
      </dgm:t>
    </dgm:pt>
    <dgm:pt modelId="{BFE1C010-D5FE-4057-841C-26016C335BD4}" type="parTrans" cxnId="{3114C604-D4EB-4490-979F-A0340065EDC3}">
      <dgm:prSet/>
      <dgm:spPr/>
      <dgm:t>
        <a:bodyPr/>
        <a:lstStyle/>
        <a:p>
          <a:endParaRPr lang="en-US"/>
        </a:p>
      </dgm:t>
    </dgm:pt>
    <dgm:pt modelId="{FD6C96DE-B616-4DDC-898E-82774B7B8754}" type="sibTrans" cxnId="{3114C604-D4EB-4490-979F-A0340065EDC3}">
      <dgm:prSet/>
      <dgm:spPr/>
      <dgm:t>
        <a:bodyPr/>
        <a:lstStyle/>
        <a:p>
          <a:endParaRPr lang="en-US"/>
        </a:p>
      </dgm:t>
    </dgm:pt>
    <dgm:pt modelId="{050F7F3C-E4FB-483B-A827-E29A292DCCA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Can pool in low areas</a:t>
          </a:r>
        </a:p>
      </dgm:t>
    </dgm:pt>
    <dgm:pt modelId="{623A7163-CEED-424B-B9C3-049B0F7DD697}" type="parTrans" cxnId="{0E4F7BEF-D708-4D16-ABF6-4B4C60809890}">
      <dgm:prSet/>
      <dgm:spPr/>
      <dgm:t>
        <a:bodyPr/>
        <a:lstStyle/>
        <a:p>
          <a:endParaRPr lang="en-US"/>
        </a:p>
      </dgm:t>
    </dgm:pt>
    <dgm:pt modelId="{3E08BE73-4354-4E48-8C7E-754849D3FF1C}" type="sibTrans" cxnId="{0E4F7BEF-D708-4D16-ABF6-4B4C60809890}">
      <dgm:prSet/>
      <dgm:spPr/>
      <dgm:t>
        <a:bodyPr/>
        <a:lstStyle/>
        <a:p>
          <a:endParaRPr lang="en-US"/>
        </a:p>
      </dgm:t>
    </dgm:pt>
    <dgm:pt modelId="{5B65B012-5AC5-46CD-94DA-E6692EAC2434}" type="pres">
      <dgm:prSet presAssocID="{14A1548B-4C4F-47BE-9D00-31681E56F7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34633-1533-4F9B-BEE6-06DF762B4684}" type="pres">
      <dgm:prSet presAssocID="{D0C1DA2E-31E0-4DE2-986F-A3AFD747F9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1E096-635E-4E77-9A20-94E523C0492F}" type="pres">
      <dgm:prSet presAssocID="{ADF1E7BC-0ACF-4AA2-BEA2-0FD1705D8D93}" presName="sibTrans" presStyleCnt="0"/>
      <dgm:spPr/>
    </dgm:pt>
    <dgm:pt modelId="{18B2360F-13D9-41E9-B412-08478F0FB8E1}" type="pres">
      <dgm:prSet presAssocID="{B8CEF97B-46BD-4D0D-A584-EE51CFBE05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B3D3-8205-4A0E-B3BF-F41F94AA4EE7}" type="pres">
      <dgm:prSet presAssocID="{71415A02-5838-407D-B15F-CBEDF1CF011E}" presName="sibTrans" presStyleCnt="0"/>
      <dgm:spPr/>
    </dgm:pt>
    <dgm:pt modelId="{A724A650-873D-415D-BB26-D0F4340E6195}" type="pres">
      <dgm:prSet presAssocID="{0BA75D7E-AF03-40A5-B537-9D8718819D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41BC8-B80F-4CF5-9762-2CD6177AEC39}" type="pres">
      <dgm:prSet presAssocID="{FD6C96DE-B616-4DDC-898E-82774B7B8754}" presName="sibTrans" presStyleCnt="0"/>
      <dgm:spPr/>
    </dgm:pt>
    <dgm:pt modelId="{A5749E09-56BF-4872-B10A-9D6F8DA9C386}" type="pres">
      <dgm:prSet presAssocID="{050F7F3C-E4FB-483B-A827-E29A292DCC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85912-53AD-4623-A1CE-5771E4A5C413}" type="presOf" srcId="{14A1548B-4C4F-47BE-9D00-31681E56F701}" destId="{5B65B012-5AC5-46CD-94DA-E6692EAC2434}" srcOrd="0" destOrd="0" presId="urn:microsoft.com/office/officeart/2005/8/layout/default"/>
    <dgm:cxn modelId="{2357BD0D-FAA7-4166-ADBA-B81369FB8B69}" srcId="{14A1548B-4C4F-47BE-9D00-31681E56F701}" destId="{D0C1DA2E-31E0-4DE2-986F-A3AFD747F9C3}" srcOrd="0" destOrd="0" parTransId="{E78E3BEE-CF24-45E8-A6AD-C65E6A0B44DD}" sibTransId="{ADF1E7BC-0ACF-4AA2-BEA2-0FD1705D8D93}"/>
    <dgm:cxn modelId="{3114C604-D4EB-4490-979F-A0340065EDC3}" srcId="{14A1548B-4C4F-47BE-9D00-31681E56F701}" destId="{0BA75D7E-AF03-40A5-B537-9D8718819D92}" srcOrd="2" destOrd="0" parTransId="{BFE1C010-D5FE-4057-841C-26016C335BD4}" sibTransId="{FD6C96DE-B616-4DDC-898E-82774B7B8754}"/>
    <dgm:cxn modelId="{1534EC77-89E3-4F2C-BD0F-A68516A9A2C9}" type="presOf" srcId="{D0C1DA2E-31E0-4DE2-986F-A3AFD747F9C3}" destId="{A7C34633-1533-4F9B-BEE6-06DF762B4684}" srcOrd="0" destOrd="0" presId="urn:microsoft.com/office/officeart/2005/8/layout/default"/>
    <dgm:cxn modelId="{0E4F7BEF-D708-4D16-ABF6-4B4C60809890}" srcId="{14A1548B-4C4F-47BE-9D00-31681E56F701}" destId="{050F7F3C-E4FB-483B-A827-E29A292DCCA2}" srcOrd="3" destOrd="0" parTransId="{623A7163-CEED-424B-B9C3-049B0F7DD697}" sibTransId="{3E08BE73-4354-4E48-8C7E-754849D3FF1C}"/>
    <dgm:cxn modelId="{18F87CE4-9AB9-41B3-B402-C6783C04A7E1}" type="presOf" srcId="{0BA75D7E-AF03-40A5-B537-9D8718819D92}" destId="{A724A650-873D-415D-BB26-D0F4340E6195}" srcOrd="0" destOrd="0" presId="urn:microsoft.com/office/officeart/2005/8/layout/default"/>
    <dgm:cxn modelId="{83EA8638-DD6A-4A99-87C1-60D011ECF1C4}" type="presOf" srcId="{050F7F3C-E4FB-483B-A827-E29A292DCCA2}" destId="{A5749E09-56BF-4872-B10A-9D6F8DA9C386}" srcOrd="0" destOrd="0" presId="urn:microsoft.com/office/officeart/2005/8/layout/default"/>
    <dgm:cxn modelId="{C64730D7-EB3A-45F1-B368-6F7B3D8CB6FF}" srcId="{14A1548B-4C4F-47BE-9D00-31681E56F701}" destId="{B8CEF97B-46BD-4D0D-A584-EE51CFBE0565}" srcOrd="1" destOrd="0" parTransId="{7D54183D-438F-4D2A-A89E-9D8957A3D5E6}" sibTransId="{71415A02-5838-407D-B15F-CBEDF1CF011E}"/>
    <dgm:cxn modelId="{6636027F-3508-4B6B-A723-9D1EC762D96A}" type="presOf" srcId="{B8CEF97B-46BD-4D0D-A584-EE51CFBE0565}" destId="{18B2360F-13D9-41E9-B412-08478F0FB8E1}" srcOrd="0" destOrd="0" presId="urn:microsoft.com/office/officeart/2005/8/layout/default"/>
    <dgm:cxn modelId="{66748A41-7BE7-450D-ADFD-8F2BF613683A}" type="presParOf" srcId="{5B65B012-5AC5-46CD-94DA-E6692EAC2434}" destId="{A7C34633-1533-4F9B-BEE6-06DF762B4684}" srcOrd="0" destOrd="0" presId="urn:microsoft.com/office/officeart/2005/8/layout/default"/>
    <dgm:cxn modelId="{A796BE7B-6122-4309-B809-22F4186ACDC4}" type="presParOf" srcId="{5B65B012-5AC5-46CD-94DA-E6692EAC2434}" destId="{E081E096-635E-4E77-9A20-94E523C0492F}" srcOrd="1" destOrd="0" presId="urn:microsoft.com/office/officeart/2005/8/layout/default"/>
    <dgm:cxn modelId="{F73280D9-0604-4AB1-8FC5-2477D7864C06}" type="presParOf" srcId="{5B65B012-5AC5-46CD-94DA-E6692EAC2434}" destId="{18B2360F-13D9-41E9-B412-08478F0FB8E1}" srcOrd="2" destOrd="0" presId="urn:microsoft.com/office/officeart/2005/8/layout/default"/>
    <dgm:cxn modelId="{5FE72225-C212-43DA-9BA5-498EB073D5F6}" type="presParOf" srcId="{5B65B012-5AC5-46CD-94DA-E6692EAC2434}" destId="{7008B3D3-8205-4A0E-B3BF-F41F94AA4EE7}" srcOrd="3" destOrd="0" presId="urn:microsoft.com/office/officeart/2005/8/layout/default"/>
    <dgm:cxn modelId="{66CB20AA-5DA0-4A6C-A280-4280C8C108CF}" type="presParOf" srcId="{5B65B012-5AC5-46CD-94DA-E6692EAC2434}" destId="{A724A650-873D-415D-BB26-D0F4340E6195}" srcOrd="4" destOrd="0" presId="urn:microsoft.com/office/officeart/2005/8/layout/default"/>
    <dgm:cxn modelId="{32F49EDF-1F0F-4BDF-83F5-036B13250522}" type="presParOf" srcId="{5B65B012-5AC5-46CD-94DA-E6692EAC2434}" destId="{82841BC8-B80F-4CF5-9762-2CD6177AEC39}" srcOrd="5" destOrd="0" presId="urn:microsoft.com/office/officeart/2005/8/layout/default"/>
    <dgm:cxn modelId="{89A15D22-380A-4DB3-914B-43E155666336}" type="presParOf" srcId="{5B65B012-5AC5-46CD-94DA-E6692EAC2434}" destId="{A5749E09-56BF-4872-B10A-9D6F8DA9C3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5C2E52B-8396-4086-9238-4980B203087B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81D972-EEB7-4BB4-866B-900A7949078F}">
      <dgm:prSet phldrT="[Text]"/>
      <dgm:spPr/>
      <dgm:t>
        <a:bodyPr/>
        <a:lstStyle/>
        <a:p>
          <a:r>
            <a:rPr lang="en-US" b="0" dirty="0"/>
            <a:t>Liquids must be vaporized in order to burn</a:t>
          </a:r>
          <a:endParaRPr lang="en-US" dirty="0"/>
        </a:p>
      </dgm:t>
    </dgm:pt>
    <dgm:pt modelId="{52FA1AD6-200D-4469-9151-6DAA064A5D25}" type="parTrans" cxnId="{76C29C12-FBF5-4253-9A8F-288FC03A784A}">
      <dgm:prSet/>
      <dgm:spPr/>
      <dgm:t>
        <a:bodyPr/>
        <a:lstStyle/>
        <a:p>
          <a:endParaRPr lang="en-US"/>
        </a:p>
      </dgm:t>
    </dgm:pt>
    <dgm:pt modelId="{6A4CF141-3C66-42D4-9272-0A2C75B16349}" type="sibTrans" cxnId="{76C29C12-FBF5-4253-9A8F-288FC03A784A}">
      <dgm:prSet/>
      <dgm:spPr/>
      <dgm:t>
        <a:bodyPr/>
        <a:lstStyle/>
        <a:p>
          <a:endParaRPr lang="en-US"/>
        </a:p>
      </dgm:t>
    </dgm:pt>
    <dgm:pt modelId="{42AC08E2-DF26-45CC-93EB-27F2F22CC2CB}">
      <dgm:prSet phldrT="[Text]"/>
      <dgm:spPr/>
      <dgm:t>
        <a:bodyPr/>
        <a:lstStyle/>
        <a:p>
          <a:r>
            <a:rPr lang="en-US" b="0" dirty="0"/>
            <a:t>Liquids must overcome the pressure exerted by the atmosphere</a:t>
          </a:r>
        </a:p>
      </dgm:t>
    </dgm:pt>
    <dgm:pt modelId="{088760EC-BB97-467E-958A-D3DC4FBFDD5D}" type="parTrans" cxnId="{406542F9-1449-43AD-B4DD-5D614A4AA917}">
      <dgm:prSet/>
      <dgm:spPr/>
      <dgm:t>
        <a:bodyPr/>
        <a:lstStyle/>
        <a:p>
          <a:endParaRPr lang="en-US"/>
        </a:p>
      </dgm:t>
    </dgm:pt>
    <dgm:pt modelId="{89BA5750-549A-481E-895C-28B4C6D31749}" type="sibTrans" cxnId="{406542F9-1449-43AD-B4DD-5D614A4AA917}">
      <dgm:prSet/>
      <dgm:spPr/>
      <dgm:t>
        <a:bodyPr/>
        <a:lstStyle/>
        <a:p>
          <a:endParaRPr lang="en-US"/>
        </a:p>
      </dgm:t>
    </dgm:pt>
    <dgm:pt modelId="{0C840483-569F-4868-ABCA-786DD2FEC177}">
      <dgm:prSet phldrT="[Text]"/>
      <dgm:spPr/>
      <dgm:t>
        <a:bodyPr/>
        <a:lstStyle/>
        <a:p>
          <a:r>
            <a:rPr lang="en-US" b="0" dirty="0"/>
            <a:t>Liquid heated = vapor pressure and rate of vaporization increases</a:t>
          </a:r>
        </a:p>
      </dgm:t>
    </dgm:pt>
    <dgm:pt modelId="{13B992C8-10BC-4545-BDE3-DD75B65D6186}" type="parTrans" cxnId="{6F61BC33-5339-4555-8423-BA67556B46B4}">
      <dgm:prSet/>
      <dgm:spPr/>
      <dgm:t>
        <a:bodyPr/>
        <a:lstStyle/>
        <a:p>
          <a:endParaRPr lang="en-US"/>
        </a:p>
      </dgm:t>
    </dgm:pt>
    <dgm:pt modelId="{8EBCF07C-23CD-470D-AD24-6DD6B036673D}" type="sibTrans" cxnId="{6F61BC33-5339-4555-8423-BA67556B46B4}">
      <dgm:prSet/>
      <dgm:spPr/>
      <dgm:t>
        <a:bodyPr/>
        <a:lstStyle/>
        <a:p>
          <a:endParaRPr lang="en-US"/>
        </a:p>
      </dgm:t>
    </dgm:pt>
    <dgm:pt modelId="{92BBAE8A-A5BF-40C6-9B9B-38A409E939B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0" dirty="0"/>
            <a:t>Rate of vaporization = vapor pressure of substance </a:t>
          </a:r>
          <a:br>
            <a:rPr lang="en-US" b="0" dirty="0"/>
          </a:br>
          <a:r>
            <a:rPr lang="en-US" b="0" dirty="0"/>
            <a:t>+ amount of thermal energy applied to it</a:t>
          </a:r>
        </a:p>
      </dgm:t>
    </dgm:pt>
    <dgm:pt modelId="{A878EB5B-D63E-44D1-9469-B884CF9B2B68}" type="parTrans" cxnId="{50E56708-BA09-4F2B-9C0B-F9DE2D4EAC25}">
      <dgm:prSet/>
      <dgm:spPr/>
      <dgm:t>
        <a:bodyPr/>
        <a:lstStyle/>
        <a:p>
          <a:endParaRPr lang="en-US"/>
        </a:p>
      </dgm:t>
    </dgm:pt>
    <dgm:pt modelId="{31F2C398-616F-41CE-8460-9992DBF85C3E}" type="sibTrans" cxnId="{50E56708-BA09-4F2B-9C0B-F9DE2D4EAC25}">
      <dgm:prSet/>
      <dgm:spPr/>
      <dgm:t>
        <a:bodyPr/>
        <a:lstStyle/>
        <a:p>
          <a:endParaRPr lang="en-US"/>
        </a:p>
      </dgm:t>
    </dgm:pt>
    <dgm:pt modelId="{0B562A04-3BE7-4614-980B-1CB2F74F8CA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dirty="0"/>
            <a:t>Volatility influences how easily a liquid can be ignited</a:t>
          </a:r>
        </a:p>
      </dgm:t>
    </dgm:pt>
    <dgm:pt modelId="{17C10223-6886-45C6-9116-4AB1E6C5277D}" type="parTrans" cxnId="{37186641-C8EA-41CE-8F21-8E8C3A9ED2E4}">
      <dgm:prSet/>
      <dgm:spPr/>
      <dgm:t>
        <a:bodyPr/>
        <a:lstStyle/>
        <a:p>
          <a:endParaRPr lang="en-US"/>
        </a:p>
      </dgm:t>
    </dgm:pt>
    <dgm:pt modelId="{A7E1E9AE-71BD-4F6E-81B9-D0BA110C9D49}" type="sibTrans" cxnId="{37186641-C8EA-41CE-8F21-8E8C3A9ED2E4}">
      <dgm:prSet/>
      <dgm:spPr/>
      <dgm:t>
        <a:bodyPr/>
        <a:lstStyle/>
        <a:p>
          <a:endParaRPr lang="en-US"/>
        </a:p>
      </dgm:t>
    </dgm:pt>
    <dgm:pt modelId="{1ADF47C0-D185-4C9D-9747-EA79022022BF}" type="pres">
      <dgm:prSet presAssocID="{25C2E52B-8396-4086-9238-4980B2030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1B3D61-AB82-4CBC-BB4F-4EDF1F89BDC2}" type="pres">
      <dgm:prSet presAssocID="{8581D972-EEB7-4BB4-866B-900A794907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5893C-4DD8-46B9-BCC6-CD4129E3F7EB}" type="pres">
      <dgm:prSet presAssocID="{6A4CF141-3C66-42D4-9272-0A2C75B16349}" presName="spacer" presStyleCnt="0"/>
      <dgm:spPr/>
    </dgm:pt>
    <dgm:pt modelId="{29B59290-B22B-4214-8488-E368355FF6E9}" type="pres">
      <dgm:prSet presAssocID="{42AC08E2-DF26-45CC-93EB-27F2F22CC2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6241-BD34-4A3D-8503-2BFDA2D31D63}" type="pres">
      <dgm:prSet presAssocID="{89BA5750-549A-481E-895C-28B4C6D31749}" presName="spacer" presStyleCnt="0"/>
      <dgm:spPr/>
    </dgm:pt>
    <dgm:pt modelId="{746135D0-2164-41F3-A441-3C83C2DBEA59}" type="pres">
      <dgm:prSet presAssocID="{0C840483-569F-4868-ABCA-786DD2FEC1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4AE2E-D0B6-457D-997A-C20C7D89EEA7}" type="pres">
      <dgm:prSet presAssocID="{8EBCF07C-23CD-470D-AD24-6DD6B036673D}" presName="spacer" presStyleCnt="0"/>
      <dgm:spPr/>
    </dgm:pt>
    <dgm:pt modelId="{64B6E3A1-532F-445B-8630-26CE1094DB46}" type="pres">
      <dgm:prSet presAssocID="{92BBAE8A-A5BF-40C6-9B9B-38A409E939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27593-800F-4ACF-80D1-BD97D7A5A349}" type="pres">
      <dgm:prSet presAssocID="{31F2C398-616F-41CE-8460-9992DBF85C3E}" presName="spacer" presStyleCnt="0"/>
      <dgm:spPr/>
    </dgm:pt>
    <dgm:pt modelId="{D1DF3314-4131-43E2-9180-B3274AC94198}" type="pres">
      <dgm:prSet presAssocID="{0B562A04-3BE7-4614-980B-1CB2F74F8CA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1A590-80FC-416A-BC62-68CA907013E2}" type="presOf" srcId="{25C2E52B-8396-4086-9238-4980B203087B}" destId="{1ADF47C0-D185-4C9D-9747-EA79022022BF}" srcOrd="0" destOrd="0" presId="urn:microsoft.com/office/officeart/2005/8/layout/vList2"/>
    <dgm:cxn modelId="{AB8AE7A4-1287-40A5-A42C-DBC94CCC4E2A}" type="presOf" srcId="{8581D972-EEB7-4BB4-866B-900A7949078F}" destId="{0A1B3D61-AB82-4CBC-BB4F-4EDF1F89BDC2}" srcOrd="0" destOrd="0" presId="urn:microsoft.com/office/officeart/2005/8/layout/vList2"/>
    <dgm:cxn modelId="{406542F9-1449-43AD-B4DD-5D614A4AA917}" srcId="{25C2E52B-8396-4086-9238-4980B203087B}" destId="{42AC08E2-DF26-45CC-93EB-27F2F22CC2CB}" srcOrd="1" destOrd="0" parTransId="{088760EC-BB97-467E-958A-D3DC4FBFDD5D}" sibTransId="{89BA5750-549A-481E-895C-28B4C6D31749}"/>
    <dgm:cxn modelId="{76C29C12-FBF5-4253-9A8F-288FC03A784A}" srcId="{25C2E52B-8396-4086-9238-4980B203087B}" destId="{8581D972-EEB7-4BB4-866B-900A7949078F}" srcOrd="0" destOrd="0" parTransId="{52FA1AD6-200D-4469-9151-6DAA064A5D25}" sibTransId="{6A4CF141-3C66-42D4-9272-0A2C75B16349}"/>
    <dgm:cxn modelId="{1A40EA87-C30F-49B1-A99B-F5718CA70915}" type="presOf" srcId="{42AC08E2-DF26-45CC-93EB-27F2F22CC2CB}" destId="{29B59290-B22B-4214-8488-E368355FF6E9}" srcOrd="0" destOrd="0" presId="urn:microsoft.com/office/officeart/2005/8/layout/vList2"/>
    <dgm:cxn modelId="{DF0CFB9E-CF08-4FE0-993D-247BD600F323}" type="presOf" srcId="{92BBAE8A-A5BF-40C6-9B9B-38A409E939B9}" destId="{64B6E3A1-532F-445B-8630-26CE1094DB46}" srcOrd="0" destOrd="0" presId="urn:microsoft.com/office/officeart/2005/8/layout/vList2"/>
    <dgm:cxn modelId="{37186641-C8EA-41CE-8F21-8E8C3A9ED2E4}" srcId="{25C2E52B-8396-4086-9238-4980B203087B}" destId="{0B562A04-3BE7-4614-980B-1CB2F74F8CAC}" srcOrd="4" destOrd="0" parTransId="{17C10223-6886-45C6-9116-4AB1E6C5277D}" sibTransId="{A7E1E9AE-71BD-4F6E-81B9-D0BA110C9D49}"/>
    <dgm:cxn modelId="{D429B6A6-46D7-427F-B4A6-A76A3F142C52}" type="presOf" srcId="{0C840483-569F-4868-ABCA-786DD2FEC177}" destId="{746135D0-2164-41F3-A441-3C83C2DBEA59}" srcOrd="0" destOrd="0" presId="urn:microsoft.com/office/officeart/2005/8/layout/vList2"/>
    <dgm:cxn modelId="{50E56708-BA09-4F2B-9C0B-F9DE2D4EAC25}" srcId="{25C2E52B-8396-4086-9238-4980B203087B}" destId="{92BBAE8A-A5BF-40C6-9B9B-38A409E939B9}" srcOrd="3" destOrd="0" parTransId="{A878EB5B-D63E-44D1-9469-B884CF9B2B68}" sibTransId="{31F2C398-616F-41CE-8460-9992DBF85C3E}"/>
    <dgm:cxn modelId="{6F61BC33-5339-4555-8423-BA67556B46B4}" srcId="{25C2E52B-8396-4086-9238-4980B203087B}" destId="{0C840483-569F-4868-ABCA-786DD2FEC177}" srcOrd="2" destOrd="0" parTransId="{13B992C8-10BC-4545-BDE3-DD75B65D6186}" sibTransId="{8EBCF07C-23CD-470D-AD24-6DD6B036673D}"/>
    <dgm:cxn modelId="{EC73D250-E99E-4B07-B7C7-F7BBF51A57B7}" type="presOf" srcId="{0B562A04-3BE7-4614-980B-1CB2F74F8CAC}" destId="{D1DF3314-4131-43E2-9180-B3274AC94198}" srcOrd="0" destOrd="0" presId="urn:microsoft.com/office/officeart/2005/8/layout/vList2"/>
    <dgm:cxn modelId="{184C3CFD-4101-4DB1-9537-C8AC39F8A692}" type="presParOf" srcId="{1ADF47C0-D185-4C9D-9747-EA79022022BF}" destId="{0A1B3D61-AB82-4CBC-BB4F-4EDF1F89BDC2}" srcOrd="0" destOrd="0" presId="urn:microsoft.com/office/officeart/2005/8/layout/vList2"/>
    <dgm:cxn modelId="{896F0EC5-0235-476E-AE20-D5E24B6CBBB9}" type="presParOf" srcId="{1ADF47C0-D185-4C9D-9747-EA79022022BF}" destId="{E5B5893C-4DD8-46B9-BCC6-CD4129E3F7EB}" srcOrd="1" destOrd="0" presId="urn:microsoft.com/office/officeart/2005/8/layout/vList2"/>
    <dgm:cxn modelId="{2B0AC88F-827C-44FA-8608-0D177577A93E}" type="presParOf" srcId="{1ADF47C0-D185-4C9D-9747-EA79022022BF}" destId="{29B59290-B22B-4214-8488-E368355FF6E9}" srcOrd="2" destOrd="0" presId="urn:microsoft.com/office/officeart/2005/8/layout/vList2"/>
    <dgm:cxn modelId="{4F27865B-CFE4-4CE0-B7AD-23BC73F2829C}" type="presParOf" srcId="{1ADF47C0-D185-4C9D-9747-EA79022022BF}" destId="{0BA76241-BD34-4A3D-8503-2BFDA2D31D63}" srcOrd="3" destOrd="0" presId="urn:microsoft.com/office/officeart/2005/8/layout/vList2"/>
    <dgm:cxn modelId="{8DDB357A-4960-4C15-BB69-3EFA65E8A549}" type="presParOf" srcId="{1ADF47C0-D185-4C9D-9747-EA79022022BF}" destId="{746135D0-2164-41F3-A441-3C83C2DBEA59}" srcOrd="4" destOrd="0" presId="urn:microsoft.com/office/officeart/2005/8/layout/vList2"/>
    <dgm:cxn modelId="{3EFA7EFC-A5F4-4A0A-8875-33E555B75C78}" type="presParOf" srcId="{1ADF47C0-D185-4C9D-9747-EA79022022BF}" destId="{0BF4AE2E-D0B6-457D-997A-C20C7D89EEA7}" srcOrd="5" destOrd="0" presId="urn:microsoft.com/office/officeart/2005/8/layout/vList2"/>
    <dgm:cxn modelId="{D375E46A-256E-4AA1-939B-EF416A834380}" type="presParOf" srcId="{1ADF47C0-D185-4C9D-9747-EA79022022BF}" destId="{64B6E3A1-532F-445B-8630-26CE1094DB46}" srcOrd="6" destOrd="0" presId="urn:microsoft.com/office/officeart/2005/8/layout/vList2"/>
    <dgm:cxn modelId="{883D61AD-77CD-42FC-89D7-123894FBB926}" type="presParOf" srcId="{1ADF47C0-D185-4C9D-9747-EA79022022BF}" destId="{76B27593-800F-4ACF-80D1-BD97D7A5A349}" srcOrd="7" destOrd="0" presId="urn:microsoft.com/office/officeart/2005/8/layout/vList2"/>
    <dgm:cxn modelId="{C8F92246-5696-4097-A481-9036236D6544}" type="presParOf" srcId="{1ADF47C0-D185-4C9D-9747-EA79022022BF}" destId="{D1DF3314-4131-43E2-9180-B3274AC941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BD80786-73A2-48CF-A020-FB970758850F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6713E33-41BC-4A4B-9632-115A628DAE3F}">
      <dgm:prSet phldrT="[Text]"/>
      <dgm:spPr/>
      <dgm:t>
        <a:bodyPr/>
        <a:lstStyle/>
        <a:p>
          <a:r>
            <a:rPr lang="en-US" dirty="0"/>
            <a:t>Hydrocarbon fuels are lighter than water and do not mix</a:t>
          </a:r>
        </a:p>
      </dgm:t>
    </dgm:pt>
    <dgm:pt modelId="{3097903C-82BB-4714-B41A-E0ECDC87ECF7}" type="parTrans" cxnId="{4B0E98B7-2E54-4429-84B9-B3CA7CC3EE99}">
      <dgm:prSet/>
      <dgm:spPr/>
      <dgm:t>
        <a:bodyPr/>
        <a:lstStyle/>
        <a:p>
          <a:endParaRPr lang="en-US"/>
        </a:p>
      </dgm:t>
    </dgm:pt>
    <dgm:pt modelId="{B03EC0B0-9635-4AD1-BB02-B30BF440AEC8}" type="sibTrans" cxnId="{4B0E98B7-2E54-4429-84B9-B3CA7CC3EE99}">
      <dgm:prSet/>
      <dgm:spPr/>
      <dgm:t>
        <a:bodyPr/>
        <a:lstStyle/>
        <a:p>
          <a:endParaRPr lang="en-US"/>
        </a:p>
      </dgm:t>
    </dgm:pt>
    <dgm:pt modelId="{8543DB86-113B-4D1C-9F7B-002D5C5E15A5}">
      <dgm:prSet phldrT="[Text]"/>
      <dgm:spPr/>
      <dgm:t>
        <a:bodyPr/>
        <a:lstStyle/>
        <a:p>
          <a:r>
            <a:rPr lang="en-US" dirty="0"/>
            <a:t>Can be expressed in qualitative terms, i.e. slightly, completely</a:t>
          </a:r>
        </a:p>
      </dgm:t>
    </dgm:pt>
    <dgm:pt modelId="{411D14A8-E7A4-4DF5-83DC-EBD94AE6C49F}" type="parTrans" cxnId="{493CDBF5-FA00-41FE-B91F-8613C25F106B}">
      <dgm:prSet/>
      <dgm:spPr/>
      <dgm:t>
        <a:bodyPr/>
        <a:lstStyle/>
        <a:p>
          <a:endParaRPr lang="en-US"/>
        </a:p>
      </dgm:t>
    </dgm:pt>
    <dgm:pt modelId="{F51C2206-5EB2-4DFE-AE82-F26246727DDE}" type="sibTrans" cxnId="{493CDBF5-FA00-41FE-B91F-8613C25F106B}">
      <dgm:prSet/>
      <dgm:spPr/>
      <dgm:t>
        <a:bodyPr/>
        <a:lstStyle/>
        <a:p>
          <a:endParaRPr lang="en-US"/>
        </a:p>
      </dgm:t>
    </dgm:pt>
    <dgm:pt modelId="{B75511A1-34C8-4EE5-A514-5E75CC2185C4}">
      <dgm:prSet phldrT="[Text]"/>
      <dgm:spPr/>
      <dgm:t>
        <a:bodyPr/>
        <a:lstStyle/>
        <a:p>
          <a:r>
            <a:rPr lang="en-US" dirty="0"/>
            <a:t>Can be expressed as a percentage</a:t>
          </a:r>
        </a:p>
      </dgm:t>
    </dgm:pt>
    <dgm:pt modelId="{98408382-5C8A-4B2F-A9C4-405B4E99E856}" type="parTrans" cxnId="{BC84BDD6-E76E-4E6E-A7CB-5DE5E7537D54}">
      <dgm:prSet/>
      <dgm:spPr/>
      <dgm:t>
        <a:bodyPr/>
        <a:lstStyle/>
        <a:p>
          <a:endParaRPr lang="en-US"/>
        </a:p>
      </dgm:t>
    </dgm:pt>
    <dgm:pt modelId="{1518723C-406C-4F21-AE89-D638561E05D9}" type="sibTrans" cxnId="{BC84BDD6-E76E-4E6E-A7CB-5DE5E7537D54}">
      <dgm:prSet/>
      <dgm:spPr/>
      <dgm:t>
        <a:bodyPr/>
        <a:lstStyle/>
        <a:p>
          <a:endParaRPr lang="en-US"/>
        </a:p>
      </dgm:t>
    </dgm:pt>
    <dgm:pt modelId="{70EEB6D9-809F-4972-BD99-3BF9F715AC9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“Miscible” materials mix in water in any proportion</a:t>
          </a:r>
        </a:p>
      </dgm:t>
    </dgm:pt>
    <dgm:pt modelId="{73219711-2A15-4E36-9125-4AE01720633B}" type="parTrans" cxnId="{3E68F523-DA3D-449E-A41D-6216B51300BC}">
      <dgm:prSet/>
      <dgm:spPr/>
      <dgm:t>
        <a:bodyPr/>
        <a:lstStyle/>
        <a:p>
          <a:endParaRPr lang="en-US"/>
        </a:p>
      </dgm:t>
    </dgm:pt>
    <dgm:pt modelId="{10070516-83A7-49EE-B1C6-09AA7A959682}" type="sibTrans" cxnId="{3E68F523-DA3D-449E-A41D-6216B51300BC}">
      <dgm:prSet/>
      <dgm:spPr/>
      <dgm:t>
        <a:bodyPr/>
        <a:lstStyle/>
        <a:p>
          <a:endParaRPr lang="en-US"/>
        </a:p>
      </dgm:t>
    </dgm:pt>
    <dgm:pt modelId="{589AD3AF-FCF4-4609-B16E-5D43FF7CA5BE}">
      <dgm:prSet phldrT="[Text]"/>
      <dgm:spPr/>
      <dgm:t>
        <a:bodyPr/>
        <a:lstStyle/>
        <a:p>
          <a:r>
            <a:rPr lang="en-US" dirty="0"/>
            <a:t>Polar solvents like alcohols mix readily with water</a:t>
          </a:r>
        </a:p>
      </dgm:t>
    </dgm:pt>
    <dgm:pt modelId="{7F337F7D-779C-4847-9C0E-49ABAD65E466}" type="parTrans" cxnId="{76B3632A-154C-49AC-B26C-001657EB9AC3}">
      <dgm:prSet/>
      <dgm:spPr/>
      <dgm:t>
        <a:bodyPr/>
        <a:lstStyle/>
        <a:p>
          <a:endParaRPr lang="en-US"/>
        </a:p>
      </dgm:t>
    </dgm:pt>
    <dgm:pt modelId="{E71C1FD9-9C2A-4BA3-89D2-65BDC51B9AA6}" type="sibTrans" cxnId="{76B3632A-154C-49AC-B26C-001657EB9AC3}">
      <dgm:prSet/>
      <dgm:spPr/>
      <dgm:t>
        <a:bodyPr/>
        <a:lstStyle/>
        <a:p>
          <a:endParaRPr lang="en-US"/>
        </a:p>
      </dgm:t>
    </dgm:pt>
    <dgm:pt modelId="{A6CBF9FC-23B2-44F0-A82A-5B9DAE440AD6}" type="pres">
      <dgm:prSet presAssocID="{FBD80786-73A2-48CF-A020-FB97075885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B8B74-A4CD-484C-BBAB-81521823A789}" type="pres">
      <dgm:prSet presAssocID="{76713E33-41BC-4A4B-9632-115A628DAE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E569-C40E-463A-AA39-7AC915F7EEC8}" type="pres">
      <dgm:prSet presAssocID="{B03EC0B0-9635-4AD1-BB02-B30BF440AEC8}" presName="sibTrans" presStyleCnt="0"/>
      <dgm:spPr/>
    </dgm:pt>
    <dgm:pt modelId="{B855E81C-7C45-4F61-8815-31DF3BEF980E}" type="pres">
      <dgm:prSet presAssocID="{589AD3AF-FCF4-4609-B16E-5D43FF7CA5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F0543-E213-458A-A2D6-3E79953CA62A}" type="pres">
      <dgm:prSet presAssocID="{E71C1FD9-9C2A-4BA3-89D2-65BDC51B9AA6}" presName="sibTrans" presStyleCnt="0"/>
      <dgm:spPr/>
    </dgm:pt>
    <dgm:pt modelId="{947DC546-523B-446F-8278-454BF1A226C1}" type="pres">
      <dgm:prSet presAssocID="{8543DB86-113B-4D1C-9F7B-002D5C5E15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74508-5007-4651-8825-0DC7336F0C4B}" type="pres">
      <dgm:prSet presAssocID="{F51C2206-5EB2-4DFE-AE82-F26246727DDE}" presName="sibTrans" presStyleCnt="0"/>
      <dgm:spPr/>
    </dgm:pt>
    <dgm:pt modelId="{ABFE586E-0E39-4841-A6F4-F5AF0FAF3B44}" type="pres">
      <dgm:prSet presAssocID="{B75511A1-34C8-4EE5-A514-5E75CC2185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39DE6-D0F0-415F-AC02-FC7D15D1874F}" type="pres">
      <dgm:prSet presAssocID="{1518723C-406C-4F21-AE89-D638561E05D9}" presName="sibTrans" presStyleCnt="0"/>
      <dgm:spPr/>
    </dgm:pt>
    <dgm:pt modelId="{7318F519-BC91-4D67-99EA-7F70A484E9F7}" type="pres">
      <dgm:prSet presAssocID="{70EEB6D9-809F-4972-BD99-3BF9F715AC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3632A-154C-49AC-B26C-001657EB9AC3}" srcId="{FBD80786-73A2-48CF-A020-FB970758850F}" destId="{589AD3AF-FCF4-4609-B16E-5D43FF7CA5BE}" srcOrd="1" destOrd="0" parTransId="{7F337F7D-779C-4847-9C0E-49ABAD65E466}" sibTransId="{E71C1FD9-9C2A-4BA3-89D2-65BDC51B9AA6}"/>
    <dgm:cxn modelId="{94EAB1B0-D3CD-40B0-944C-721A926075EB}" type="presOf" srcId="{76713E33-41BC-4A4B-9632-115A628DAE3F}" destId="{BB7B8B74-A4CD-484C-BBAB-81521823A789}" srcOrd="0" destOrd="0" presId="urn:microsoft.com/office/officeart/2005/8/layout/default"/>
    <dgm:cxn modelId="{D504AE19-3F76-4065-AF7B-A5B4E2B59C3B}" type="presOf" srcId="{B75511A1-34C8-4EE5-A514-5E75CC2185C4}" destId="{ABFE586E-0E39-4841-A6F4-F5AF0FAF3B44}" srcOrd="0" destOrd="0" presId="urn:microsoft.com/office/officeart/2005/8/layout/default"/>
    <dgm:cxn modelId="{95A5F128-DF6A-404B-858C-1E6333897D6A}" type="presOf" srcId="{589AD3AF-FCF4-4609-B16E-5D43FF7CA5BE}" destId="{B855E81C-7C45-4F61-8815-31DF3BEF980E}" srcOrd="0" destOrd="0" presId="urn:microsoft.com/office/officeart/2005/8/layout/default"/>
    <dgm:cxn modelId="{3F5D48FC-4F09-45E2-A3BF-A2A3A247B616}" type="presOf" srcId="{8543DB86-113B-4D1C-9F7B-002D5C5E15A5}" destId="{947DC546-523B-446F-8278-454BF1A226C1}" srcOrd="0" destOrd="0" presId="urn:microsoft.com/office/officeart/2005/8/layout/default"/>
    <dgm:cxn modelId="{BC84BDD6-E76E-4E6E-A7CB-5DE5E7537D54}" srcId="{FBD80786-73A2-48CF-A020-FB970758850F}" destId="{B75511A1-34C8-4EE5-A514-5E75CC2185C4}" srcOrd="3" destOrd="0" parTransId="{98408382-5C8A-4B2F-A9C4-405B4E99E856}" sibTransId="{1518723C-406C-4F21-AE89-D638561E05D9}"/>
    <dgm:cxn modelId="{5693E2E5-F86D-4477-89DB-798DBBDB57F5}" type="presOf" srcId="{FBD80786-73A2-48CF-A020-FB970758850F}" destId="{A6CBF9FC-23B2-44F0-A82A-5B9DAE440AD6}" srcOrd="0" destOrd="0" presId="urn:microsoft.com/office/officeart/2005/8/layout/default"/>
    <dgm:cxn modelId="{493CDBF5-FA00-41FE-B91F-8613C25F106B}" srcId="{FBD80786-73A2-48CF-A020-FB970758850F}" destId="{8543DB86-113B-4D1C-9F7B-002D5C5E15A5}" srcOrd="2" destOrd="0" parTransId="{411D14A8-E7A4-4DF5-83DC-EBD94AE6C49F}" sibTransId="{F51C2206-5EB2-4DFE-AE82-F26246727DDE}"/>
    <dgm:cxn modelId="{4B0E98B7-2E54-4429-84B9-B3CA7CC3EE99}" srcId="{FBD80786-73A2-48CF-A020-FB970758850F}" destId="{76713E33-41BC-4A4B-9632-115A628DAE3F}" srcOrd="0" destOrd="0" parTransId="{3097903C-82BB-4714-B41A-E0ECDC87ECF7}" sibTransId="{B03EC0B0-9635-4AD1-BB02-B30BF440AEC8}"/>
    <dgm:cxn modelId="{3E68F523-DA3D-449E-A41D-6216B51300BC}" srcId="{FBD80786-73A2-48CF-A020-FB970758850F}" destId="{70EEB6D9-809F-4972-BD99-3BF9F715AC9E}" srcOrd="4" destOrd="0" parTransId="{73219711-2A15-4E36-9125-4AE01720633B}" sibTransId="{10070516-83A7-49EE-B1C6-09AA7A959682}"/>
    <dgm:cxn modelId="{008A8588-635E-4DE8-B5A9-25BAB16B1A24}" type="presOf" srcId="{70EEB6D9-809F-4972-BD99-3BF9F715AC9E}" destId="{7318F519-BC91-4D67-99EA-7F70A484E9F7}" srcOrd="0" destOrd="0" presId="urn:microsoft.com/office/officeart/2005/8/layout/default"/>
    <dgm:cxn modelId="{CF07EC83-BE63-44C7-B002-09C03B336194}" type="presParOf" srcId="{A6CBF9FC-23B2-44F0-A82A-5B9DAE440AD6}" destId="{BB7B8B74-A4CD-484C-BBAB-81521823A789}" srcOrd="0" destOrd="0" presId="urn:microsoft.com/office/officeart/2005/8/layout/default"/>
    <dgm:cxn modelId="{B9706CB8-D573-4349-BD36-237A150EE2F3}" type="presParOf" srcId="{A6CBF9FC-23B2-44F0-A82A-5B9DAE440AD6}" destId="{C900E569-C40E-463A-AA39-7AC915F7EEC8}" srcOrd="1" destOrd="0" presId="urn:microsoft.com/office/officeart/2005/8/layout/default"/>
    <dgm:cxn modelId="{0DF2D280-F93B-44E6-B85F-A9B53F2191D2}" type="presParOf" srcId="{A6CBF9FC-23B2-44F0-A82A-5B9DAE440AD6}" destId="{B855E81C-7C45-4F61-8815-31DF3BEF980E}" srcOrd="2" destOrd="0" presId="urn:microsoft.com/office/officeart/2005/8/layout/default"/>
    <dgm:cxn modelId="{BC3186EE-0AB8-4222-9520-05E3BCBFA39D}" type="presParOf" srcId="{A6CBF9FC-23B2-44F0-A82A-5B9DAE440AD6}" destId="{8B9F0543-E213-458A-A2D6-3E79953CA62A}" srcOrd="3" destOrd="0" presId="urn:microsoft.com/office/officeart/2005/8/layout/default"/>
    <dgm:cxn modelId="{9D01A4B0-5564-4321-878E-6E7F4D7B4D34}" type="presParOf" srcId="{A6CBF9FC-23B2-44F0-A82A-5B9DAE440AD6}" destId="{947DC546-523B-446F-8278-454BF1A226C1}" srcOrd="4" destOrd="0" presId="urn:microsoft.com/office/officeart/2005/8/layout/default"/>
    <dgm:cxn modelId="{457606DA-58EC-446E-ACC5-2559F7E86A50}" type="presParOf" srcId="{A6CBF9FC-23B2-44F0-A82A-5B9DAE440AD6}" destId="{D6D74508-5007-4651-8825-0DC7336F0C4B}" srcOrd="5" destOrd="0" presId="urn:microsoft.com/office/officeart/2005/8/layout/default"/>
    <dgm:cxn modelId="{5675CC97-6B7C-49CD-8BB0-43482711659A}" type="presParOf" srcId="{A6CBF9FC-23B2-44F0-A82A-5B9DAE440AD6}" destId="{ABFE586E-0E39-4841-A6F4-F5AF0FAF3B44}" srcOrd="6" destOrd="0" presId="urn:microsoft.com/office/officeart/2005/8/layout/default"/>
    <dgm:cxn modelId="{433B4C55-8BC2-451E-86D0-ED089C4075DF}" type="presParOf" srcId="{A6CBF9FC-23B2-44F0-A82A-5B9DAE440AD6}" destId="{E0E39DE6-D0F0-415F-AC02-FC7D15D1874F}" srcOrd="7" destOrd="0" presId="urn:microsoft.com/office/officeart/2005/8/layout/default"/>
    <dgm:cxn modelId="{A887C898-CA5E-4298-A588-1B2030C0196F}" type="presParOf" srcId="{A6CBF9FC-23B2-44F0-A82A-5B9DAE440AD6}" destId="{7318F519-BC91-4D67-99EA-7F70A484E9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E28D4BD-D68C-488F-BC7F-6365ACAD1D1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EDE075-A79D-4344-BAEF-F17119CB329C}">
      <dgm:prSet phldrT="[Text]" custT="1"/>
      <dgm:spPr/>
      <dgm:t>
        <a:bodyPr/>
        <a:lstStyle/>
        <a:p>
          <a:r>
            <a:rPr lang="en-US" sz="2400" dirty="0"/>
            <a:t>Have definite size and shape</a:t>
          </a:r>
        </a:p>
      </dgm:t>
    </dgm:pt>
    <dgm:pt modelId="{6C8149DF-FB4A-48FC-BC9F-6CCD012F38D5}" type="parTrans" cxnId="{79782AEF-609E-4709-A912-3CA10607B0AA}">
      <dgm:prSet/>
      <dgm:spPr/>
      <dgm:t>
        <a:bodyPr/>
        <a:lstStyle/>
        <a:p>
          <a:endParaRPr lang="en-US"/>
        </a:p>
      </dgm:t>
    </dgm:pt>
    <dgm:pt modelId="{FBD47089-8384-4F14-ABEA-B8608189AD73}" type="sibTrans" cxnId="{79782AEF-609E-4709-A912-3CA10607B0AA}">
      <dgm:prSet/>
      <dgm:spPr/>
      <dgm:t>
        <a:bodyPr/>
        <a:lstStyle/>
        <a:p>
          <a:endParaRPr lang="en-US"/>
        </a:p>
      </dgm:t>
    </dgm:pt>
    <dgm:pt modelId="{7791B55A-0AF1-4F76-A1F0-DB9AD8072890}">
      <dgm:prSet phldrT="[Text]" custT="1"/>
      <dgm:spPr/>
      <dgm:t>
        <a:bodyPr/>
        <a:lstStyle/>
        <a:p>
          <a:r>
            <a:rPr lang="en-US" sz="2400" dirty="0"/>
            <a:t>Some will readily change shape and melt</a:t>
          </a:r>
        </a:p>
      </dgm:t>
    </dgm:pt>
    <dgm:pt modelId="{0E04673B-4ECB-4775-A081-6AEBEEE536D5}" type="parTrans" cxnId="{418F0F6C-FA66-42A0-9D0C-B0561F1B6479}">
      <dgm:prSet/>
      <dgm:spPr/>
      <dgm:t>
        <a:bodyPr/>
        <a:lstStyle/>
        <a:p>
          <a:endParaRPr lang="en-US"/>
        </a:p>
      </dgm:t>
    </dgm:pt>
    <dgm:pt modelId="{94E2C15B-4DB3-43C3-A593-97764F83D623}" type="sibTrans" cxnId="{418F0F6C-FA66-42A0-9D0C-B0561F1B6479}">
      <dgm:prSet/>
      <dgm:spPr/>
      <dgm:t>
        <a:bodyPr/>
        <a:lstStyle/>
        <a:p>
          <a:endParaRPr lang="en-US"/>
        </a:p>
      </dgm:t>
    </dgm:pt>
    <dgm:pt modelId="{8D4E623E-F276-43E5-9EB7-AB1017A50E59}">
      <dgm:prSet phldrT="[Text]" custT="1"/>
      <dgm:spPr/>
      <dgm:t>
        <a:bodyPr/>
        <a:lstStyle/>
        <a:p>
          <a:r>
            <a:rPr lang="en-US" sz="2400" dirty="0"/>
            <a:t>Others will not </a:t>
          </a:r>
        </a:p>
      </dgm:t>
    </dgm:pt>
    <dgm:pt modelId="{236CE058-C4F3-4955-98AE-F5EB9774ABBB}" type="parTrans" cxnId="{CC93D353-B80E-40E2-B426-C8662AC24C8F}">
      <dgm:prSet/>
      <dgm:spPr/>
      <dgm:t>
        <a:bodyPr/>
        <a:lstStyle/>
        <a:p>
          <a:endParaRPr lang="en-US"/>
        </a:p>
      </dgm:t>
    </dgm:pt>
    <dgm:pt modelId="{E72761A7-D5C1-4C2D-8F61-AA9FDE06370F}" type="sibTrans" cxnId="{CC93D353-B80E-40E2-B426-C8662AC24C8F}">
      <dgm:prSet/>
      <dgm:spPr/>
      <dgm:t>
        <a:bodyPr/>
        <a:lstStyle/>
        <a:p>
          <a:endParaRPr lang="en-US"/>
        </a:p>
      </dgm:t>
    </dgm:pt>
    <dgm:pt modelId="{C1D2432E-F481-4936-B8EB-3D2FF680F70E}">
      <dgm:prSet phldrT="[Text]" custT="1"/>
      <dgm:spPr/>
      <dgm:t>
        <a:bodyPr/>
        <a:lstStyle/>
        <a:p>
          <a:r>
            <a:rPr lang="en-US" sz="1800" dirty="0"/>
            <a:t>Wood, thermosetting plastics</a:t>
          </a:r>
        </a:p>
      </dgm:t>
    </dgm:pt>
    <dgm:pt modelId="{54C9A1EB-979D-46E9-8532-DD7430D593F6}" type="parTrans" cxnId="{1D4123B0-B0A0-41A7-9A27-BE4A8F1DBD0F}">
      <dgm:prSet/>
      <dgm:spPr/>
      <dgm:t>
        <a:bodyPr/>
        <a:lstStyle/>
        <a:p>
          <a:endParaRPr lang="en-US"/>
        </a:p>
      </dgm:t>
    </dgm:pt>
    <dgm:pt modelId="{701891F2-9B1E-4C67-9D47-16E09EF4698A}" type="sibTrans" cxnId="{1D4123B0-B0A0-41A7-9A27-BE4A8F1DBD0F}">
      <dgm:prSet/>
      <dgm:spPr/>
      <dgm:t>
        <a:bodyPr/>
        <a:lstStyle/>
        <a:p>
          <a:endParaRPr lang="en-US"/>
        </a:p>
      </dgm:t>
    </dgm:pt>
    <dgm:pt modelId="{D46A4851-6962-4A01-AA20-218573365087}">
      <dgm:prSet phldrT="[Text]" custT="1"/>
      <dgm:spPr/>
      <dgm:t>
        <a:bodyPr/>
        <a:lstStyle/>
        <a:p>
          <a:r>
            <a:rPr lang="en-US" sz="1800" dirty="0"/>
            <a:t>Wax, thermoplastics, metals</a:t>
          </a:r>
        </a:p>
      </dgm:t>
    </dgm:pt>
    <dgm:pt modelId="{B87C5D39-4D25-49BB-A81F-305DF8A4044B}" type="parTrans" cxnId="{281EBE4B-D574-42DE-95A0-2FCDFC130B62}">
      <dgm:prSet/>
      <dgm:spPr/>
      <dgm:t>
        <a:bodyPr/>
        <a:lstStyle/>
        <a:p>
          <a:endParaRPr lang="en-US"/>
        </a:p>
      </dgm:t>
    </dgm:pt>
    <dgm:pt modelId="{61F69119-605E-4AC7-B0B5-4D94AB9C1970}" type="sibTrans" cxnId="{281EBE4B-D574-42DE-95A0-2FCDFC130B62}">
      <dgm:prSet/>
      <dgm:spPr/>
      <dgm:t>
        <a:bodyPr/>
        <a:lstStyle/>
        <a:p>
          <a:endParaRPr lang="en-US"/>
        </a:p>
      </dgm:t>
    </dgm:pt>
    <dgm:pt modelId="{02457A3C-EB7D-4D05-B84B-221AAF557F6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/>
            <a:t>Primary fuels found in room or compartment fires</a:t>
          </a:r>
        </a:p>
      </dgm:t>
    </dgm:pt>
    <dgm:pt modelId="{627C659B-E498-4F2B-A3CB-3A63AC0AF269}" type="parTrans" cxnId="{FB3A5405-551D-4A7D-873B-89A80AE7235B}">
      <dgm:prSet/>
      <dgm:spPr/>
      <dgm:t>
        <a:bodyPr/>
        <a:lstStyle/>
        <a:p>
          <a:endParaRPr lang="en-US"/>
        </a:p>
      </dgm:t>
    </dgm:pt>
    <dgm:pt modelId="{635A144B-EB79-4F47-8342-EF0B3190A7E8}" type="sibTrans" cxnId="{FB3A5405-551D-4A7D-873B-89A80AE7235B}">
      <dgm:prSet/>
      <dgm:spPr/>
      <dgm:t>
        <a:bodyPr/>
        <a:lstStyle/>
        <a:p>
          <a:endParaRPr lang="en-US"/>
        </a:p>
      </dgm:t>
    </dgm:pt>
    <dgm:pt modelId="{9BB985B4-E179-407B-A560-E4D262C76B41}">
      <dgm:prSet phldrT="[Text]" custT="1"/>
      <dgm:spPr/>
      <dgm:t>
        <a:bodyPr/>
        <a:lstStyle/>
        <a:p>
          <a:r>
            <a:rPr lang="en-US" sz="1800" dirty="0"/>
            <a:t>Wood, paper, fabric, plastic</a:t>
          </a:r>
        </a:p>
      </dgm:t>
    </dgm:pt>
    <dgm:pt modelId="{9A263669-C0AE-4BEF-8871-1A1298D1A03E}" type="parTrans" cxnId="{1320413E-316E-422F-94F9-AB86A5921003}">
      <dgm:prSet/>
      <dgm:spPr/>
      <dgm:t>
        <a:bodyPr/>
        <a:lstStyle/>
        <a:p>
          <a:endParaRPr lang="en-US"/>
        </a:p>
      </dgm:t>
    </dgm:pt>
    <dgm:pt modelId="{809352C8-2C8A-4D86-874F-932B69648060}" type="sibTrans" cxnId="{1320413E-316E-422F-94F9-AB86A5921003}">
      <dgm:prSet/>
      <dgm:spPr/>
      <dgm:t>
        <a:bodyPr/>
        <a:lstStyle/>
        <a:p>
          <a:endParaRPr lang="en-US"/>
        </a:p>
      </dgm:t>
    </dgm:pt>
    <dgm:pt modelId="{13AEA045-FA14-4861-B1C6-543AA75C60B7}" type="pres">
      <dgm:prSet presAssocID="{4E28D4BD-D68C-488F-BC7F-6365ACAD1D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D6774-84B2-4E76-9DA4-6922D6715819}" type="pres">
      <dgm:prSet presAssocID="{A4EDE075-A79D-4344-BAEF-F17119CB329C}" presName="parentLin" presStyleCnt="0"/>
      <dgm:spPr/>
    </dgm:pt>
    <dgm:pt modelId="{6E0CE01B-8986-4123-ACFE-B7695BEF82CA}" type="pres">
      <dgm:prSet presAssocID="{A4EDE075-A79D-4344-BAEF-F17119CB329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2C268F-65E3-4928-A473-4EF1B75AA2F8}" type="pres">
      <dgm:prSet presAssocID="{A4EDE075-A79D-4344-BAEF-F17119CB32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32428-EA58-46B2-BBCF-DAB0E2393AE7}" type="pres">
      <dgm:prSet presAssocID="{A4EDE075-A79D-4344-BAEF-F17119CB329C}" presName="negativeSpace" presStyleCnt="0"/>
      <dgm:spPr/>
    </dgm:pt>
    <dgm:pt modelId="{D62EA3EA-8DDD-49A5-B4E1-7E7026C42F22}" type="pres">
      <dgm:prSet presAssocID="{A4EDE075-A79D-4344-BAEF-F17119CB329C}" presName="childText" presStyleLbl="conFgAcc1" presStyleIdx="0" presStyleCnt="4">
        <dgm:presLayoutVars>
          <dgm:bulletEnabled val="1"/>
        </dgm:presLayoutVars>
      </dgm:prSet>
      <dgm:spPr/>
    </dgm:pt>
    <dgm:pt modelId="{B913FC57-57E0-431B-82CF-B4ACA8C8F82F}" type="pres">
      <dgm:prSet presAssocID="{FBD47089-8384-4F14-ABEA-B8608189AD73}" presName="spaceBetweenRectangles" presStyleCnt="0"/>
      <dgm:spPr/>
    </dgm:pt>
    <dgm:pt modelId="{FFCDA4E8-E399-430E-904B-973E5C79EAA8}" type="pres">
      <dgm:prSet presAssocID="{7791B55A-0AF1-4F76-A1F0-DB9AD8072890}" presName="parentLin" presStyleCnt="0"/>
      <dgm:spPr/>
    </dgm:pt>
    <dgm:pt modelId="{93D95379-AF3E-4DF9-9178-BA8B9FBB819F}" type="pres">
      <dgm:prSet presAssocID="{7791B55A-0AF1-4F76-A1F0-DB9AD80728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E4ECA00-C353-454C-92AA-09A1460CBD49}" type="pres">
      <dgm:prSet presAssocID="{7791B55A-0AF1-4F76-A1F0-DB9AD8072890}" presName="parentText" presStyleLbl="node1" presStyleIdx="1" presStyleCnt="4" custScaleY="1430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2D042-32F0-476B-A58A-4AE12AC04884}" type="pres">
      <dgm:prSet presAssocID="{7791B55A-0AF1-4F76-A1F0-DB9AD8072890}" presName="negativeSpace" presStyleCnt="0"/>
      <dgm:spPr/>
    </dgm:pt>
    <dgm:pt modelId="{DCCD9776-65EC-4860-9035-A221E3893119}" type="pres">
      <dgm:prSet presAssocID="{7791B55A-0AF1-4F76-A1F0-DB9AD807289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1B60F-042B-466A-8C82-D661D375110D}" type="pres">
      <dgm:prSet presAssocID="{94E2C15B-4DB3-43C3-A593-97764F83D623}" presName="spaceBetweenRectangles" presStyleCnt="0"/>
      <dgm:spPr/>
    </dgm:pt>
    <dgm:pt modelId="{4DF5C400-E7D8-4F79-B4C2-44DE7D25C62A}" type="pres">
      <dgm:prSet presAssocID="{8D4E623E-F276-43E5-9EB7-AB1017A50E59}" presName="parentLin" presStyleCnt="0"/>
      <dgm:spPr/>
    </dgm:pt>
    <dgm:pt modelId="{C1ABD085-F9C1-4275-BD41-4BF63B282471}" type="pres">
      <dgm:prSet presAssocID="{8D4E623E-F276-43E5-9EB7-AB1017A50E5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B940A6E-6246-40E1-BE76-D2C765A0E203}" type="pres">
      <dgm:prSet presAssocID="{8D4E623E-F276-43E5-9EB7-AB1017A50E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37A08-5EB7-4718-915F-0E6B6283C430}" type="pres">
      <dgm:prSet presAssocID="{8D4E623E-F276-43E5-9EB7-AB1017A50E59}" presName="negativeSpace" presStyleCnt="0"/>
      <dgm:spPr/>
    </dgm:pt>
    <dgm:pt modelId="{91E4F8FC-CF83-43A8-8F29-F1B080385854}" type="pres">
      <dgm:prSet presAssocID="{8D4E623E-F276-43E5-9EB7-AB1017A50E5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497D2-F930-44C2-854B-45CF80BDB8CA}" type="pres">
      <dgm:prSet presAssocID="{E72761A7-D5C1-4C2D-8F61-AA9FDE06370F}" presName="spaceBetweenRectangles" presStyleCnt="0"/>
      <dgm:spPr/>
    </dgm:pt>
    <dgm:pt modelId="{9BE6C1C1-561F-4718-8568-333DE492DF0C}" type="pres">
      <dgm:prSet presAssocID="{02457A3C-EB7D-4D05-B84B-221AAF557F61}" presName="parentLin" presStyleCnt="0"/>
      <dgm:spPr/>
    </dgm:pt>
    <dgm:pt modelId="{F4F22BCC-785A-4D30-9656-F78D2A7154F4}" type="pres">
      <dgm:prSet presAssocID="{02457A3C-EB7D-4D05-B84B-221AAF557F6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E275C11-84D1-44A9-8B22-DBDF78F4FBA5}" type="pres">
      <dgm:prSet presAssocID="{02457A3C-EB7D-4D05-B84B-221AAF557F61}" presName="parentText" presStyleLbl="node1" presStyleIdx="3" presStyleCnt="4" custScaleY="1297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EE769-F547-4D01-8FAB-C53F562CCC1B}" type="pres">
      <dgm:prSet presAssocID="{02457A3C-EB7D-4D05-B84B-221AAF557F61}" presName="negativeSpace" presStyleCnt="0"/>
      <dgm:spPr/>
    </dgm:pt>
    <dgm:pt modelId="{694BEB97-F0B7-49DD-8BD8-6D0B64446D44}" type="pres">
      <dgm:prSet presAssocID="{02457A3C-EB7D-4D05-B84B-221AAF557F6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F0F6C-FA66-42A0-9D0C-B0561F1B6479}" srcId="{4E28D4BD-D68C-488F-BC7F-6365ACAD1D17}" destId="{7791B55A-0AF1-4F76-A1F0-DB9AD8072890}" srcOrd="1" destOrd="0" parTransId="{0E04673B-4ECB-4775-A081-6AEBEEE536D5}" sibTransId="{94E2C15B-4DB3-43C3-A593-97764F83D623}"/>
    <dgm:cxn modelId="{1D4123B0-B0A0-41A7-9A27-BE4A8F1DBD0F}" srcId="{8D4E623E-F276-43E5-9EB7-AB1017A50E59}" destId="{C1D2432E-F481-4936-B8EB-3D2FF680F70E}" srcOrd="0" destOrd="0" parTransId="{54C9A1EB-979D-46E9-8532-DD7430D593F6}" sibTransId="{701891F2-9B1E-4C67-9D47-16E09EF4698A}"/>
    <dgm:cxn modelId="{1D0AC5F9-3CA0-44AA-A272-DBFB814E226C}" type="presOf" srcId="{C1D2432E-F481-4936-B8EB-3D2FF680F70E}" destId="{91E4F8FC-CF83-43A8-8F29-F1B080385854}" srcOrd="0" destOrd="0" presId="urn:microsoft.com/office/officeart/2005/8/layout/list1"/>
    <dgm:cxn modelId="{B6AA6D0E-C55C-4986-9220-53C2BE0EE288}" type="presOf" srcId="{D46A4851-6962-4A01-AA20-218573365087}" destId="{DCCD9776-65EC-4860-9035-A221E3893119}" srcOrd="0" destOrd="0" presId="urn:microsoft.com/office/officeart/2005/8/layout/list1"/>
    <dgm:cxn modelId="{DA1A8111-9C7F-4112-BE06-F43EC21A8AFB}" type="presOf" srcId="{9BB985B4-E179-407B-A560-E4D262C76B41}" destId="{694BEB97-F0B7-49DD-8BD8-6D0B64446D44}" srcOrd="0" destOrd="0" presId="urn:microsoft.com/office/officeart/2005/8/layout/list1"/>
    <dgm:cxn modelId="{79782AEF-609E-4709-A912-3CA10607B0AA}" srcId="{4E28D4BD-D68C-488F-BC7F-6365ACAD1D17}" destId="{A4EDE075-A79D-4344-BAEF-F17119CB329C}" srcOrd="0" destOrd="0" parTransId="{6C8149DF-FB4A-48FC-BC9F-6CCD012F38D5}" sibTransId="{FBD47089-8384-4F14-ABEA-B8608189AD73}"/>
    <dgm:cxn modelId="{281EBE4B-D574-42DE-95A0-2FCDFC130B62}" srcId="{7791B55A-0AF1-4F76-A1F0-DB9AD8072890}" destId="{D46A4851-6962-4A01-AA20-218573365087}" srcOrd="0" destOrd="0" parTransId="{B87C5D39-4D25-49BB-A81F-305DF8A4044B}" sibTransId="{61F69119-605E-4AC7-B0B5-4D94AB9C1970}"/>
    <dgm:cxn modelId="{5376A034-A5C1-4FAD-AF34-5F4479066841}" type="presOf" srcId="{02457A3C-EB7D-4D05-B84B-221AAF557F61}" destId="{EE275C11-84D1-44A9-8B22-DBDF78F4FBA5}" srcOrd="1" destOrd="0" presId="urn:microsoft.com/office/officeart/2005/8/layout/list1"/>
    <dgm:cxn modelId="{20441DE7-FC57-408D-94CE-48856D95ED44}" type="presOf" srcId="{A4EDE075-A79D-4344-BAEF-F17119CB329C}" destId="{5B2C268F-65E3-4928-A473-4EF1B75AA2F8}" srcOrd="1" destOrd="0" presId="urn:microsoft.com/office/officeart/2005/8/layout/list1"/>
    <dgm:cxn modelId="{54DDB1CE-BA3A-4003-88BE-E60F026DABF9}" type="presOf" srcId="{A4EDE075-A79D-4344-BAEF-F17119CB329C}" destId="{6E0CE01B-8986-4123-ACFE-B7695BEF82CA}" srcOrd="0" destOrd="0" presId="urn:microsoft.com/office/officeart/2005/8/layout/list1"/>
    <dgm:cxn modelId="{E8C004DB-7B1D-432C-A0FA-78F627C610B8}" type="presOf" srcId="{7791B55A-0AF1-4F76-A1F0-DB9AD8072890}" destId="{93D95379-AF3E-4DF9-9178-BA8B9FBB819F}" srcOrd="0" destOrd="0" presId="urn:microsoft.com/office/officeart/2005/8/layout/list1"/>
    <dgm:cxn modelId="{6DA21E34-7B7D-4528-97BF-29A1A63274C5}" type="presOf" srcId="{7791B55A-0AF1-4F76-A1F0-DB9AD8072890}" destId="{5E4ECA00-C353-454C-92AA-09A1460CBD49}" srcOrd="1" destOrd="0" presId="urn:microsoft.com/office/officeart/2005/8/layout/list1"/>
    <dgm:cxn modelId="{00F6F8E3-9511-4F1B-8DC7-8BC883997289}" type="presOf" srcId="{02457A3C-EB7D-4D05-B84B-221AAF557F61}" destId="{F4F22BCC-785A-4D30-9656-F78D2A7154F4}" srcOrd="0" destOrd="0" presId="urn:microsoft.com/office/officeart/2005/8/layout/list1"/>
    <dgm:cxn modelId="{119847AB-CC93-437F-833D-EE54BCD84872}" type="presOf" srcId="{4E28D4BD-D68C-488F-BC7F-6365ACAD1D17}" destId="{13AEA045-FA14-4861-B1C6-543AA75C60B7}" srcOrd="0" destOrd="0" presId="urn:microsoft.com/office/officeart/2005/8/layout/list1"/>
    <dgm:cxn modelId="{CC93D353-B80E-40E2-B426-C8662AC24C8F}" srcId="{4E28D4BD-D68C-488F-BC7F-6365ACAD1D17}" destId="{8D4E623E-F276-43E5-9EB7-AB1017A50E59}" srcOrd="2" destOrd="0" parTransId="{236CE058-C4F3-4955-98AE-F5EB9774ABBB}" sibTransId="{E72761A7-D5C1-4C2D-8F61-AA9FDE06370F}"/>
    <dgm:cxn modelId="{1320413E-316E-422F-94F9-AB86A5921003}" srcId="{02457A3C-EB7D-4D05-B84B-221AAF557F61}" destId="{9BB985B4-E179-407B-A560-E4D262C76B41}" srcOrd="0" destOrd="0" parTransId="{9A263669-C0AE-4BEF-8871-1A1298D1A03E}" sibTransId="{809352C8-2C8A-4D86-874F-932B69648060}"/>
    <dgm:cxn modelId="{5587CECB-8EFF-4CBC-9FB3-E587D8EC32EC}" type="presOf" srcId="{8D4E623E-F276-43E5-9EB7-AB1017A50E59}" destId="{EB940A6E-6246-40E1-BE76-D2C765A0E203}" srcOrd="1" destOrd="0" presId="urn:microsoft.com/office/officeart/2005/8/layout/list1"/>
    <dgm:cxn modelId="{FB3A5405-551D-4A7D-873B-89A80AE7235B}" srcId="{4E28D4BD-D68C-488F-BC7F-6365ACAD1D17}" destId="{02457A3C-EB7D-4D05-B84B-221AAF557F61}" srcOrd="3" destOrd="0" parTransId="{627C659B-E498-4F2B-A3CB-3A63AC0AF269}" sibTransId="{635A144B-EB79-4F47-8342-EF0B3190A7E8}"/>
    <dgm:cxn modelId="{1CDBFD19-40C5-4EF1-AF68-D17EB2E8B4C2}" type="presOf" srcId="{8D4E623E-F276-43E5-9EB7-AB1017A50E59}" destId="{C1ABD085-F9C1-4275-BD41-4BF63B282471}" srcOrd="0" destOrd="0" presId="urn:microsoft.com/office/officeart/2005/8/layout/list1"/>
    <dgm:cxn modelId="{47084F64-00B6-4743-B613-4D479FF9A56C}" type="presParOf" srcId="{13AEA045-FA14-4861-B1C6-543AA75C60B7}" destId="{E9DD6774-84B2-4E76-9DA4-6922D6715819}" srcOrd="0" destOrd="0" presId="urn:microsoft.com/office/officeart/2005/8/layout/list1"/>
    <dgm:cxn modelId="{95E416C2-6735-44D3-BEE9-E2EEDE9A2252}" type="presParOf" srcId="{E9DD6774-84B2-4E76-9DA4-6922D6715819}" destId="{6E0CE01B-8986-4123-ACFE-B7695BEF82CA}" srcOrd="0" destOrd="0" presId="urn:microsoft.com/office/officeart/2005/8/layout/list1"/>
    <dgm:cxn modelId="{98176281-F7C6-4B65-A40A-DEB8FFC70C3E}" type="presParOf" srcId="{E9DD6774-84B2-4E76-9DA4-6922D6715819}" destId="{5B2C268F-65E3-4928-A473-4EF1B75AA2F8}" srcOrd="1" destOrd="0" presId="urn:microsoft.com/office/officeart/2005/8/layout/list1"/>
    <dgm:cxn modelId="{FB4FFA14-63D8-470F-91AA-E1AE41C00360}" type="presParOf" srcId="{13AEA045-FA14-4861-B1C6-543AA75C60B7}" destId="{10F32428-EA58-46B2-BBCF-DAB0E2393AE7}" srcOrd="1" destOrd="0" presId="urn:microsoft.com/office/officeart/2005/8/layout/list1"/>
    <dgm:cxn modelId="{57FA1ECA-18DF-4AF0-A63E-0B76A4317FCE}" type="presParOf" srcId="{13AEA045-FA14-4861-B1C6-543AA75C60B7}" destId="{D62EA3EA-8DDD-49A5-B4E1-7E7026C42F22}" srcOrd="2" destOrd="0" presId="urn:microsoft.com/office/officeart/2005/8/layout/list1"/>
    <dgm:cxn modelId="{CC8B69A5-0D4D-4C56-936C-F1407EFBF69D}" type="presParOf" srcId="{13AEA045-FA14-4861-B1C6-543AA75C60B7}" destId="{B913FC57-57E0-431B-82CF-B4ACA8C8F82F}" srcOrd="3" destOrd="0" presId="urn:microsoft.com/office/officeart/2005/8/layout/list1"/>
    <dgm:cxn modelId="{D39F54DB-642A-4BF8-B4DA-78D7EF032D8E}" type="presParOf" srcId="{13AEA045-FA14-4861-B1C6-543AA75C60B7}" destId="{FFCDA4E8-E399-430E-904B-973E5C79EAA8}" srcOrd="4" destOrd="0" presId="urn:microsoft.com/office/officeart/2005/8/layout/list1"/>
    <dgm:cxn modelId="{90204D90-B03C-4C63-8FD5-56EB86843FA9}" type="presParOf" srcId="{FFCDA4E8-E399-430E-904B-973E5C79EAA8}" destId="{93D95379-AF3E-4DF9-9178-BA8B9FBB819F}" srcOrd="0" destOrd="0" presId="urn:microsoft.com/office/officeart/2005/8/layout/list1"/>
    <dgm:cxn modelId="{82DE9652-7F7F-4AF3-87FB-D4F916E87F7D}" type="presParOf" srcId="{FFCDA4E8-E399-430E-904B-973E5C79EAA8}" destId="{5E4ECA00-C353-454C-92AA-09A1460CBD49}" srcOrd="1" destOrd="0" presId="urn:microsoft.com/office/officeart/2005/8/layout/list1"/>
    <dgm:cxn modelId="{33176C5E-298D-4835-BAEE-9336B613CAA0}" type="presParOf" srcId="{13AEA045-FA14-4861-B1C6-543AA75C60B7}" destId="{92B2D042-32F0-476B-A58A-4AE12AC04884}" srcOrd="5" destOrd="0" presId="urn:microsoft.com/office/officeart/2005/8/layout/list1"/>
    <dgm:cxn modelId="{3D03C206-F595-4E65-9989-A18D05E1F1D8}" type="presParOf" srcId="{13AEA045-FA14-4861-B1C6-543AA75C60B7}" destId="{DCCD9776-65EC-4860-9035-A221E3893119}" srcOrd="6" destOrd="0" presId="urn:microsoft.com/office/officeart/2005/8/layout/list1"/>
    <dgm:cxn modelId="{D4BB343A-DEE8-4B51-968A-6A203559FDEC}" type="presParOf" srcId="{13AEA045-FA14-4861-B1C6-543AA75C60B7}" destId="{EA11B60F-042B-466A-8C82-D661D375110D}" srcOrd="7" destOrd="0" presId="urn:microsoft.com/office/officeart/2005/8/layout/list1"/>
    <dgm:cxn modelId="{2AF98CCC-E257-4E41-98A0-57B206D823B9}" type="presParOf" srcId="{13AEA045-FA14-4861-B1C6-543AA75C60B7}" destId="{4DF5C400-E7D8-4F79-B4C2-44DE7D25C62A}" srcOrd="8" destOrd="0" presId="urn:microsoft.com/office/officeart/2005/8/layout/list1"/>
    <dgm:cxn modelId="{DC2746F4-6B71-4112-AFC8-BBA3338BA912}" type="presParOf" srcId="{4DF5C400-E7D8-4F79-B4C2-44DE7D25C62A}" destId="{C1ABD085-F9C1-4275-BD41-4BF63B282471}" srcOrd="0" destOrd="0" presId="urn:microsoft.com/office/officeart/2005/8/layout/list1"/>
    <dgm:cxn modelId="{9C80DB6F-15FB-4D41-A581-46CD3C61044F}" type="presParOf" srcId="{4DF5C400-E7D8-4F79-B4C2-44DE7D25C62A}" destId="{EB940A6E-6246-40E1-BE76-D2C765A0E203}" srcOrd="1" destOrd="0" presId="urn:microsoft.com/office/officeart/2005/8/layout/list1"/>
    <dgm:cxn modelId="{39264CE9-0CBB-4B2A-AB40-5A31F1CDF0F2}" type="presParOf" srcId="{13AEA045-FA14-4861-B1C6-543AA75C60B7}" destId="{9E437A08-5EB7-4718-915F-0E6B6283C430}" srcOrd="9" destOrd="0" presId="urn:microsoft.com/office/officeart/2005/8/layout/list1"/>
    <dgm:cxn modelId="{B27968D8-6F14-47E6-8454-FEB4A554D040}" type="presParOf" srcId="{13AEA045-FA14-4861-B1C6-543AA75C60B7}" destId="{91E4F8FC-CF83-43A8-8F29-F1B080385854}" srcOrd="10" destOrd="0" presId="urn:microsoft.com/office/officeart/2005/8/layout/list1"/>
    <dgm:cxn modelId="{A8039AFE-68EE-40D0-96C6-428697648F91}" type="presParOf" srcId="{13AEA045-FA14-4861-B1C6-543AA75C60B7}" destId="{908497D2-F930-44C2-854B-45CF80BDB8CA}" srcOrd="11" destOrd="0" presId="urn:microsoft.com/office/officeart/2005/8/layout/list1"/>
    <dgm:cxn modelId="{81E3B8BE-8945-4910-BAC5-683C86900936}" type="presParOf" srcId="{13AEA045-FA14-4861-B1C6-543AA75C60B7}" destId="{9BE6C1C1-561F-4718-8568-333DE492DF0C}" srcOrd="12" destOrd="0" presId="urn:microsoft.com/office/officeart/2005/8/layout/list1"/>
    <dgm:cxn modelId="{8BC270CF-A8B4-48D4-BEA8-51F543199964}" type="presParOf" srcId="{9BE6C1C1-561F-4718-8568-333DE492DF0C}" destId="{F4F22BCC-785A-4D30-9656-F78D2A7154F4}" srcOrd="0" destOrd="0" presId="urn:microsoft.com/office/officeart/2005/8/layout/list1"/>
    <dgm:cxn modelId="{F0318935-CC06-43AC-849D-787EF5D0F9A3}" type="presParOf" srcId="{9BE6C1C1-561F-4718-8568-333DE492DF0C}" destId="{EE275C11-84D1-44A9-8B22-DBDF78F4FBA5}" srcOrd="1" destOrd="0" presId="urn:microsoft.com/office/officeart/2005/8/layout/list1"/>
    <dgm:cxn modelId="{0D8EDFBF-7DE4-4E6E-BE27-9C5B6F4F10F6}" type="presParOf" srcId="{13AEA045-FA14-4861-B1C6-543AA75C60B7}" destId="{2D2EE769-F547-4D01-8FAB-C53F562CCC1B}" srcOrd="13" destOrd="0" presId="urn:microsoft.com/office/officeart/2005/8/layout/list1"/>
    <dgm:cxn modelId="{95990333-FBDC-45DF-B481-65881E31B413}" type="presParOf" srcId="{13AEA045-FA14-4861-B1C6-543AA75C60B7}" destId="{694BEB97-F0B7-49DD-8BD8-6D0B64446D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E28D4BD-D68C-488F-BC7F-6365ACAD1D17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EDE075-A79D-4344-BAEF-F17119CB329C}">
      <dgm:prSet phldrT="[Text]" custT="1"/>
      <dgm:spPr/>
      <dgm:t>
        <a:bodyPr/>
        <a:lstStyle/>
        <a:p>
          <a:r>
            <a:rPr lang="en-US" sz="2200" dirty="0"/>
            <a:t>If sufficient fuel and heat, process generates enough vapors to ignite</a:t>
          </a:r>
        </a:p>
      </dgm:t>
    </dgm:pt>
    <dgm:pt modelId="{6C8149DF-FB4A-48FC-BC9F-6CCD012F38D5}" type="parTrans" cxnId="{79782AEF-609E-4709-A912-3CA10607B0AA}">
      <dgm:prSet/>
      <dgm:spPr/>
      <dgm:t>
        <a:bodyPr/>
        <a:lstStyle/>
        <a:p>
          <a:endParaRPr lang="en-US"/>
        </a:p>
      </dgm:t>
    </dgm:pt>
    <dgm:pt modelId="{FBD47089-8384-4F14-ABEA-B8608189AD73}" type="sibTrans" cxnId="{79782AEF-609E-4709-A912-3CA10607B0AA}">
      <dgm:prSet/>
      <dgm:spPr/>
      <dgm:t>
        <a:bodyPr/>
        <a:lstStyle/>
        <a:p>
          <a:endParaRPr lang="en-US"/>
        </a:p>
      </dgm:t>
    </dgm:pt>
    <dgm:pt modelId="{ED80B6AA-39A6-482C-AEB0-0808D7D6B525}">
      <dgm:prSet phldrT="[Text]" custT="1"/>
      <dgm:spPr/>
      <dgm:t>
        <a:bodyPr/>
        <a:lstStyle/>
        <a:p>
          <a:r>
            <a:rPr lang="en-US" sz="1800" dirty="0"/>
            <a:t>Requires sufficient oxygen or another oxidizer</a:t>
          </a:r>
        </a:p>
      </dgm:t>
    </dgm:pt>
    <dgm:pt modelId="{904576DA-F772-4608-9B84-0C23B432677A}" type="parTrans" cxnId="{E5A2EFCA-90EB-4215-BE88-EE195F13CF5A}">
      <dgm:prSet/>
      <dgm:spPr/>
      <dgm:t>
        <a:bodyPr/>
        <a:lstStyle/>
        <a:p>
          <a:endParaRPr lang="en-US"/>
        </a:p>
      </dgm:t>
    </dgm:pt>
    <dgm:pt modelId="{21524378-2387-4E03-AAD4-D709F4768BBF}" type="sibTrans" cxnId="{E5A2EFCA-90EB-4215-BE88-EE195F13CF5A}">
      <dgm:prSet/>
      <dgm:spPr/>
      <dgm:t>
        <a:bodyPr/>
        <a:lstStyle/>
        <a:p>
          <a:endParaRPr lang="en-US"/>
        </a:p>
      </dgm:t>
    </dgm:pt>
    <dgm:pt modelId="{A7E29856-1F7A-4CCD-80FE-D15B6023A089}">
      <dgm:prSet phldrT="[Text]" custT="1"/>
      <dgm:spPr/>
      <dgm:t>
        <a:bodyPr/>
        <a:lstStyle/>
        <a:p>
          <a:r>
            <a:rPr lang="en-US" sz="2200" dirty="0"/>
            <a:t>Must occur to generate the flammable vapors required for combustion</a:t>
          </a:r>
        </a:p>
      </dgm:t>
    </dgm:pt>
    <dgm:pt modelId="{AD206E77-0630-4952-A1B0-68466264434D}" type="parTrans" cxnId="{3B8C9D33-EEA9-4D3D-AEC9-B8D2CBD3D99F}">
      <dgm:prSet/>
      <dgm:spPr/>
      <dgm:t>
        <a:bodyPr/>
        <a:lstStyle/>
        <a:p>
          <a:endParaRPr lang="en-US"/>
        </a:p>
      </dgm:t>
    </dgm:pt>
    <dgm:pt modelId="{81C32A5B-6386-4097-9BCC-262911C7F52E}" type="sibTrans" cxnId="{3B8C9D33-EEA9-4D3D-AEC9-B8D2CBD3D99F}">
      <dgm:prSet/>
      <dgm:spPr/>
      <dgm:t>
        <a:bodyPr/>
        <a:lstStyle/>
        <a:p>
          <a:endParaRPr lang="en-US"/>
        </a:p>
      </dgm:t>
    </dgm:pt>
    <dgm:pt modelId="{C7999A9C-A75E-4CC5-8E08-AE10D18380C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dirty="0"/>
            <a:t>Pyrolysis of wood begins at temperatures below 400°F (204°C)</a:t>
          </a:r>
        </a:p>
      </dgm:t>
    </dgm:pt>
    <dgm:pt modelId="{0C3183CE-4AFE-4726-9E6D-8A9DC64178A1}" type="parTrans" cxnId="{84276B68-98CC-4F6F-BB6F-B844E4628D26}">
      <dgm:prSet/>
      <dgm:spPr/>
      <dgm:t>
        <a:bodyPr/>
        <a:lstStyle/>
        <a:p>
          <a:endParaRPr lang="en-US"/>
        </a:p>
      </dgm:t>
    </dgm:pt>
    <dgm:pt modelId="{CA0830B7-B8DD-477A-B6F3-E863CD9F58F2}" type="sibTrans" cxnId="{84276B68-98CC-4F6F-BB6F-B844E4628D26}">
      <dgm:prSet/>
      <dgm:spPr/>
      <dgm:t>
        <a:bodyPr/>
        <a:lstStyle/>
        <a:p>
          <a:endParaRPr lang="en-US"/>
        </a:p>
      </dgm:t>
    </dgm:pt>
    <dgm:pt modelId="{75E873E9-0FBA-4913-9B0A-4E351D86D19C}">
      <dgm:prSet phldrT="[Text]" custT="1"/>
      <dgm:spPr/>
      <dgm:t>
        <a:bodyPr/>
        <a:lstStyle/>
        <a:p>
          <a:r>
            <a:rPr lang="en-US" sz="1800" dirty="0"/>
            <a:t>These temperatures are lower than required for ignition of the vapors being given off</a:t>
          </a:r>
        </a:p>
      </dgm:t>
    </dgm:pt>
    <dgm:pt modelId="{4A04B93A-AF09-427C-B7BD-8D7DBAE22874}" type="parTrans" cxnId="{04D93FF2-08BF-4ADD-B2EC-0521788FA6AA}">
      <dgm:prSet/>
      <dgm:spPr/>
      <dgm:t>
        <a:bodyPr/>
        <a:lstStyle/>
        <a:p>
          <a:endParaRPr lang="en-US"/>
        </a:p>
      </dgm:t>
    </dgm:pt>
    <dgm:pt modelId="{12F400E4-5EB7-4473-96C0-ED9F3BE6B383}" type="sibTrans" cxnId="{04D93FF2-08BF-4ADD-B2EC-0521788FA6AA}">
      <dgm:prSet/>
      <dgm:spPr/>
      <dgm:t>
        <a:bodyPr/>
        <a:lstStyle/>
        <a:p>
          <a:endParaRPr lang="en-US"/>
        </a:p>
      </dgm:t>
    </dgm:pt>
    <dgm:pt modelId="{3BAF7303-AFB6-46E0-88C8-B553D54410F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/>
            <a:t>Similar with synthetic fuels like plastic and some fabrics</a:t>
          </a:r>
        </a:p>
      </dgm:t>
    </dgm:pt>
    <dgm:pt modelId="{8A648E5B-1AC3-44FF-92DF-9B4C3B750C69}" type="parTrans" cxnId="{F021317B-6EC2-46E2-8E53-D89E175E9DD2}">
      <dgm:prSet/>
      <dgm:spPr/>
      <dgm:t>
        <a:bodyPr/>
        <a:lstStyle/>
        <a:p>
          <a:endParaRPr lang="en-US"/>
        </a:p>
      </dgm:t>
    </dgm:pt>
    <dgm:pt modelId="{2075B573-BEEE-414E-94A7-BCF015118D9D}" type="sibTrans" cxnId="{F021317B-6EC2-46E2-8E53-D89E175E9DD2}">
      <dgm:prSet/>
      <dgm:spPr/>
      <dgm:t>
        <a:bodyPr/>
        <a:lstStyle/>
        <a:p>
          <a:endParaRPr lang="en-US"/>
        </a:p>
      </dgm:t>
    </dgm:pt>
    <dgm:pt modelId="{63B49F9F-9103-48B6-BD35-539E5C1CB6C6}">
      <dgm:prSet phldrT="[Text]" custT="1"/>
      <dgm:spPr/>
      <dgm:t>
        <a:bodyPr/>
        <a:lstStyle/>
        <a:p>
          <a:r>
            <a:rPr lang="en-US" sz="1800" dirty="0"/>
            <a:t>Plastics generally do not contain moisture</a:t>
          </a:r>
        </a:p>
      </dgm:t>
    </dgm:pt>
    <dgm:pt modelId="{2E194646-3387-4AFD-AD3B-49796918B7DE}" type="parTrans" cxnId="{C0832E83-AD96-46EB-9074-9D6653631393}">
      <dgm:prSet/>
      <dgm:spPr/>
      <dgm:t>
        <a:bodyPr/>
        <a:lstStyle/>
        <a:p>
          <a:endParaRPr lang="en-US"/>
        </a:p>
      </dgm:t>
    </dgm:pt>
    <dgm:pt modelId="{FE4B2958-125E-4786-AD3E-8BA2524B6C35}" type="sibTrans" cxnId="{C0832E83-AD96-46EB-9074-9D6653631393}">
      <dgm:prSet/>
      <dgm:spPr/>
      <dgm:t>
        <a:bodyPr/>
        <a:lstStyle/>
        <a:p>
          <a:endParaRPr lang="en-US"/>
        </a:p>
      </dgm:t>
    </dgm:pt>
    <dgm:pt modelId="{13AEA045-FA14-4861-B1C6-543AA75C60B7}" type="pres">
      <dgm:prSet presAssocID="{4E28D4BD-D68C-488F-BC7F-6365ACAD1D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D6774-84B2-4E76-9DA4-6922D6715819}" type="pres">
      <dgm:prSet presAssocID="{A4EDE075-A79D-4344-BAEF-F17119CB329C}" presName="parentLin" presStyleCnt="0"/>
      <dgm:spPr/>
    </dgm:pt>
    <dgm:pt modelId="{6E0CE01B-8986-4123-ACFE-B7695BEF82CA}" type="pres">
      <dgm:prSet presAssocID="{A4EDE075-A79D-4344-BAEF-F17119CB329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2C268F-65E3-4928-A473-4EF1B75AA2F8}" type="pres">
      <dgm:prSet presAssocID="{A4EDE075-A79D-4344-BAEF-F17119CB329C}" presName="parentText" presStyleLbl="node1" presStyleIdx="0" presStyleCnt="4" custScaleY="137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32428-EA58-46B2-BBCF-DAB0E2393AE7}" type="pres">
      <dgm:prSet presAssocID="{A4EDE075-A79D-4344-BAEF-F17119CB329C}" presName="negativeSpace" presStyleCnt="0"/>
      <dgm:spPr/>
    </dgm:pt>
    <dgm:pt modelId="{D62EA3EA-8DDD-49A5-B4E1-7E7026C42F22}" type="pres">
      <dgm:prSet presAssocID="{A4EDE075-A79D-4344-BAEF-F17119CB329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3FC57-57E0-431B-82CF-B4ACA8C8F82F}" type="pres">
      <dgm:prSet presAssocID="{FBD47089-8384-4F14-ABEA-B8608189AD73}" presName="spaceBetweenRectangles" presStyleCnt="0"/>
      <dgm:spPr/>
    </dgm:pt>
    <dgm:pt modelId="{BD8ADCB0-1342-4799-A180-E89369FD4AE7}" type="pres">
      <dgm:prSet presAssocID="{A7E29856-1F7A-4CCD-80FE-D15B6023A089}" presName="parentLin" presStyleCnt="0"/>
      <dgm:spPr/>
    </dgm:pt>
    <dgm:pt modelId="{BB1E5E55-C8F7-4F8F-8A80-C0EB7C62CCCA}" type="pres">
      <dgm:prSet presAssocID="{A7E29856-1F7A-4CCD-80FE-D15B6023A0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C7B38D-F9B8-42B5-A340-2BAD03B3D380}" type="pres">
      <dgm:prSet presAssocID="{A7E29856-1F7A-4CCD-80FE-D15B6023A089}" presName="parentText" presStyleLbl="node1" presStyleIdx="1" presStyleCnt="4" custScaleX="112605" custScaleY="141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363BD-08D5-4AB3-967C-BB95A0DA0F2B}" type="pres">
      <dgm:prSet presAssocID="{A7E29856-1F7A-4CCD-80FE-D15B6023A089}" presName="negativeSpace" presStyleCnt="0"/>
      <dgm:spPr/>
    </dgm:pt>
    <dgm:pt modelId="{EF98555A-81A6-4327-BF65-3C45B52BB8A6}" type="pres">
      <dgm:prSet presAssocID="{A7E29856-1F7A-4CCD-80FE-D15B6023A089}" presName="childText" presStyleLbl="conFgAcc1" presStyleIdx="1" presStyleCnt="4">
        <dgm:presLayoutVars>
          <dgm:bulletEnabled val="1"/>
        </dgm:presLayoutVars>
      </dgm:prSet>
      <dgm:spPr/>
    </dgm:pt>
    <dgm:pt modelId="{DEBE47CB-8E6C-495B-A475-C946D0277117}" type="pres">
      <dgm:prSet presAssocID="{81C32A5B-6386-4097-9BCC-262911C7F52E}" presName="spaceBetweenRectangles" presStyleCnt="0"/>
      <dgm:spPr/>
    </dgm:pt>
    <dgm:pt modelId="{1BCD9B24-AF52-4AB8-9384-124C02B1B976}" type="pres">
      <dgm:prSet presAssocID="{C7999A9C-A75E-4CC5-8E08-AE10D18380CB}" presName="parentLin" presStyleCnt="0"/>
      <dgm:spPr/>
    </dgm:pt>
    <dgm:pt modelId="{EB867BB6-311B-4A08-9D95-63A000D866C1}" type="pres">
      <dgm:prSet presAssocID="{C7999A9C-A75E-4CC5-8E08-AE10D18380C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451454D-244A-442C-9FC8-AC4BE217D13A}" type="pres">
      <dgm:prSet presAssocID="{C7999A9C-A75E-4CC5-8E08-AE10D18380CB}" presName="parentText" presStyleLbl="node1" presStyleIdx="2" presStyleCnt="4" custScaleY="1282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F55DE-D9A0-4C6E-BBA7-3AD293E63789}" type="pres">
      <dgm:prSet presAssocID="{C7999A9C-A75E-4CC5-8E08-AE10D18380CB}" presName="negativeSpace" presStyleCnt="0"/>
      <dgm:spPr/>
    </dgm:pt>
    <dgm:pt modelId="{BD3175B4-58FC-4112-BB1F-92ADCA77C2AB}" type="pres">
      <dgm:prSet presAssocID="{C7999A9C-A75E-4CC5-8E08-AE10D18380C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334B5-B65A-4C9E-86CB-AB0F449A7A54}" type="pres">
      <dgm:prSet presAssocID="{CA0830B7-B8DD-477A-B6F3-E863CD9F58F2}" presName="spaceBetweenRectangles" presStyleCnt="0"/>
      <dgm:spPr/>
    </dgm:pt>
    <dgm:pt modelId="{E1350AD4-5452-4B24-BAE1-D1EB0FA16154}" type="pres">
      <dgm:prSet presAssocID="{3BAF7303-AFB6-46E0-88C8-B553D54410F6}" presName="parentLin" presStyleCnt="0"/>
      <dgm:spPr/>
    </dgm:pt>
    <dgm:pt modelId="{F848E31A-B6E6-4029-A834-9C96916D7C5F}" type="pres">
      <dgm:prSet presAssocID="{3BAF7303-AFB6-46E0-88C8-B553D54410F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E10637A-37E8-4F23-A3B1-CAF0A5E06F75}" type="pres">
      <dgm:prSet presAssocID="{3BAF7303-AFB6-46E0-88C8-B553D54410F6}" presName="parentText" presStyleLbl="node1" presStyleIdx="3" presStyleCnt="4" custScaleY="1251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6751E-7FA9-4DA3-9B84-B8D5FA4C5735}" type="pres">
      <dgm:prSet presAssocID="{3BAF7303-AFB6-46E0-88C8-B553D54410F6}" presName="negativeSpace" presStyleCnt="0"/>
      <dgm:spPr/>
    </dgm:pt>
    <dgm:pt modelId="{3324106F-B1C4-4554-B5F1-2C261D1623A7}" type="pres">
      <dgm:prSet presAssocID="{3BAF7303-AFB6-46E0-88C8-B553D54410F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1317B-6EC2-46E2-8E53-D89E175E9DD2}" srcId="{4E28D4BD-D68C-488F-BC7F-6365ACAD1D17}" destId="{3BAF7303-AFB6-46E0-88C8-B553D54410F6}" srcOrd="3" destOrd="0" parTransId="{8A648E5B-1AC3-44FF-92DF-9B4C3B750C69}" sibTransId="{2075B573-BEEE-414E-94A7-BCF015118D9D}"/>
    <dgm:cxn modelId="{A86A59C4-B28A-4055-BC7C-2E63F5CE7CBD}" type="presOf" srcId="{C7999A9C-A75E-4CC5-8E08-AE10D18380CB}" destId="{0451454D-244A-442C-9FC8-AC4BE217D13A}" srcOrd="1" destOrd="0" presId="urn:microsoft.com/office/officeart/2005/8/layout/list1"/>
    <dgm:cxn modelId="{E5A2EFCA-90EB-4215-BE88-EE195F13CF5A}" srcId="{A4EDE075-A79D-4344-BAEF-F17119CB329C}" destId="{ED80B6AA-39A6-482C-AEB0-0808D7D6B525}" srcOrd="0" destOrd="0" parTransId="{904576DA-F772-4608-9B84-0C23B432677A}" sibTransId="{21524378-2387-4E03-AAD4-D709F4768BBF}"/>
    <dgm:cxn modelId="{B51E4CEE-6D9D-49F1-A9CD-9D21405859DC}" type="presOf" srcId="{63B49F9F-9103-48B6-BD35-539E5C1CB6C6}" destId="{3324106F-B1C4-4554-B5F1-2C261D1623A7}" srcOrd="0" destOrd="0" presId="urn:microsoft.com/office/officeart/2005/8/layout/list1"/>
    <dgm:cxn modelId="{1A047807-09CB-4BFC-BA95-D75EE34FD531}" type="presOf" srcId="{C7999A9C-A75E-4CC5-8E08-AE10D18380CB}" destId="{EB867BB6-311B-4A08-9D95-63A000D866C1}" srcOrd="0" destOrd="0" presId="urn:microsoft.com/office/officeart/2005/8/layout/list1"/>
    <dgm:cxn modelId="{04D93FF2-08BF-4ADD-B2EC-0521788FA6AA}" srcId="{C7999A9C-A75E-4CC5-8E08-AE10D18380CB}" destId="{75E873E9-0FBA-4913-9B0A-4E351D86D19C}" srcOrd="0" destOrd="0" parTransId="{4A04B93A-AF09-427C-B7BD-8D7DBAE22874}" sibTransId="{12F400E4-5EB7-4473-96C0-ED9F3BE6B383}"/>
    <dgm:cxn modelId="{ACB0495D-F77D-47DC-9C88-D12FF6E783A8}" type="presOf" srcId="{3BAF7303-AFB6-46E0-88C8-B553D54410F6}" destId="{F848E31A-B6E6-4029-A834-9C96916D7C5F}" srcOrd="0" destOrd="0" presId="urn:microsoft.com/office/officeart/2005/8/layout/list1"/>
    <dgm:cxn modelId="{BEA38495-9BA7-4E0F-9AAE-0ED16C441DFE}" type="presOf" srcId="{A7E29856-1F7A-4CCD-80FE-D15B6023A089}" destId="{BB1E5E55-C8F7-4F8F-8A80-C0EB7C62CCCA}" srcOrd="0" destOrd="0" presId="urn:microsoft.com/office/officeart/2005/8/layout/list1"/>
    <dgm:cxn modelId="{6C3A64EC-342B-4F2B-982D-F722A99B6CA6}" type="presOf" srcId="{A4EDE075-A79D-4344-BAEF-F17119CB329C}" destId="{5B2C268F-65E3-4928-A473-4EF1B75AA2F8}" srcOrd="1" destOrd="0" presId="urn:microsoft.com/office/officeart/2005/8/layout/list1"/>
    <dgm:cxn modelId="{E537208A-8563-4FB5-8615-D4804777F454}" type="presOf" srcId="{A7E29856-1F7A-4CCD-80FE-D15B6023A089}" destId="{65C7B38D-F9B8-42B5-A340-2BAD03B3D380}" srcOrd="1" destOrd="0" presId="urn:microsoft.com/office/officeart/2005/8/layout/list1"/>
    <dgm:cxn modelId="{79782AEF-609E-4709-A912-3CA10607B0AA}" srcId="{4E28D4BD-D68C-488F-BC7F-6365ACAD1D17}" destId="{A4EDE075-A79D-4344-BAEF-F17119CB329C}" srcOrd="0" destOrd="0" parTransId="{6C8149DF-FB4A-48FC-BC9F-6CCD012F38D5}" sibTransId="{FBD47089-8384-4F14-ABEA-B8608189AD73}"/>
    <dgm:cxn modelId="{F560422E-02AE-4194-8FE9-443632B4E8CC}" type="presOf" srcId="{3BAF7303-AFB6-46E0-88C8-B553D54410F6}" destId="{DE10637A-37E8-4F23-A3B1-CAF0A5E06F75}" srcOrd="1" destOrd="0" presId="urn:microsoft.com/office/officeart/2005/8/layout/list1"/>
    <dgm:cxn modelId="{C0832E83-AD96-46EB-9074-9D6653631393}" srcId="{3BAF7303-AFB6-46E0-88C8-B553D54410F6}" destId="{63B49F9F-9103-48B6-BD35-539E5C1CB6C6}" srcOrd="0" destOrd="0" parTransId="{2E194646-3387-4AFD-AD3B-49796918B7DE}" sibTransId="{FE4B2958-125E-4786-AD3E-8BA2524B6C35}"/>
    <dgm:cxn modelId="{AC125D84-D735-486C-BB8F-B6F6DA09075C}" type="presOf" srcId="{A4EDE075-A79D-4344-BAEF-F17119CB329C}" destId="{6E0CE01B-8986-4123-ACFE-B7695BEF82CA}" srcOrd="0" destOrd="0" presId="urn:microsoft.com/office/officeart/2005/8/layout/list1"/>
    <dgm:cxn modelId="{84276B68-98CC-4F6F-BB6F-B844E4628D26}" srcId="{4E28D4BD-D68C-488F-BC7F-6365ACAD1D17}" destId="{C7999A9C-A75E-4CC5-8E08-AE10D18380CB}" srcOrd="2" destOrd="0" parTransId="{0C3183CE-4AFE-4726-9E6D-8A9DC64178A1}" sibTransId="{CA0830B7-B8DD-477A-B6F3-E863CD9F58F2}"/>
    <dgm:cxn modelId="{594BDF1B-9B60-4E3A-B5F0-82437D3E50A9}" type="presOf" srcId="{4E28D4BD-D68C-488F-BC7F-6365ACAD1D17}" destId="{13AEA045-FA14-4861-B1C6-543AA75C60B7}" srcOrd="0" destOrd="0" presId="urn:microsoft.com/office/officeart/2005/8/layout/list1"/>
    <dgm:cxn modelId="{35130406-38C4-4E7A-937F-622A19020093}" type="presOf" srcId="{75E873E9-0FBA-4913-9B0A-4E351D86D19C}" destId="{BD3175B4-58FC-4112-BB1F-92ADCA77C2AB}" srcOrd="0" destOrd="0" presId="urn:microsoft.com/office/officeart/2005/8/layout/list1"/>
    <dgm:cxn modelId="{3B8C9D33-EEA9-4D3D-AEC9-B8D2CBD3D99F}" srcId="{4E28D4BD-D68C-488F-BC7F-6365ACAD1D17}" destId="{A7E29856-1F7A-4CCD-80FE-D15B6023A089}" srcOrd="1" destOrd="0" parTransId="{AD206E77-0630-4952-A1B0-68466264434D}" sibTransId="{81C32A5B-6386-4097-9BCC-262911C7F52E}"/>
    <dgm:cxn modelId="{58AC4190-2175-467C-829E-442E0FD19748}" type="presOf" srcId="{ED80B6AA-39A6-482C-AEB0-0808D7D6B525}" destId="{D62EA3EA-8DDD-49A5-B4E1-7E7026C42F22}" srcOrd="0" destOrd="0" presId="urn:microsoft.com/office/officeart/2005/8/layout/list1"/>
    <dgm:cxn modelId="{08F3C605-55E5-472A-90A2-623F01410ED1}" type="presParOf" srcId="{13AEA045-FA14-4861-B1C6-543AA75C60B7}" destId="{E9DD6774-84B2-4E76-9DA4-6922D6715819}" srcOrd="0" destOrd="0" presId="urn:microsoft.com/office/officeart/2005/8/layout/list1"/>
    <dgm:cxn modelId="{397B0015-383C-4FA5-BB74-390BA53ED05D}" type="presParOf" srcId="{E9DD6774-84B2-4E76-9DA4-6922D6715819}" destId="{6E0CE01B-8986-4123-ACFE-B7695BEF82CA}" srcOrd="0" destOrd="0" presId="urn:microsoft.com/office/officeart/2005/8/layout/list1"/>
    <dgm:cxn modelId="{E14B5EA5-03F2-4749-8A8A-ACBE3836DA11}" type="presParOf" srcId="{E9DD6774-84B2-4E76-9DA4-6922D6715819}" destId="{5B2C268F-65E3-4928-A473-4EF1B75AA2F8}" srcOrd="1" destOrd="0" presId="urn:microsoft.com/office/officeart/2005/8/layout/list1"/>
    <dgm:cxn modelId="{B7FC8CF4-ED55-47D2-A8C9-A107B1A5CDAF}" type="presParOf" srcId="{13AEA045-FA14-4861-B1C6-543AA75C60B7}" destId="{10F32428-EA58-46B2-BBCF-DAB0E2393AE7}" srcOrd="1" destOrd="0" presId="urn:microsoft.com/office/officeart/2005/8/layout/list1"/>
    <dgm:cxn modelId="{C1CD4325-FC1C-4978-943A-BCA2AA57CAE9}" type="presParOf" srcId="{13AEA045-FA14-4861-B1C6-543AA75C60B7}" destId="{D62EA3EA-8DDD-49A5-B4E1-7E7026C42F22}" srcOrd="2" destOrd="0" presId="urn:microsoft.com/office/officeart/2005/8/layout/list1"/>
    <dgm:cxn modelId="{AEC88264-1101-47CB-83EC-1B9453159AE0}" type="presParOf" srcId="{13AEA045-FA14-4861-B1C6-543AA75C60B7}" destId="{B913FC57-57E0-431B-82CF-B4ACA8C8F82F}" srcOrd="3" destOrd="0" presId="urn:microsoft.com/office/officeart/2005/8/layout/list1"/>
    <dgm:cxn modelId="{61ED2D1D-0CC1-47FE-9BFC-893ED54BD070}" type="presParOf" srcId="{13AEA045-FA14-4861-B1C6-543AA75C60B7}" destId="{BD8ADCB0-1342-4799-A180-E89369FD4AE7}" srcOrd="4" destOrd="0" presId="urn:microsoft.com/office/officeart/2005/8/layout/list1"/>
    <dgm:cxn modelId="{1478AA12-98CA-44BB-B9A2-BC6A5BB2C05B}" type="presParOf" srcId="{BD8ADCB0-1342-4799-A180-E89369FD4AE7}" destId="{BB1E5E55-C8F7-4F8F-8A80-C0EB7C62CCCA}" srcOrd="0" destOrd="0" presId="urn:microsoft.com/office/officeart/2005/8/layout/list1"/>
    <dgm:cxn modelId="{724C88E2-287D-485B-860A-515EC564F474}" type="presParOf" srcId="{BD8ADCB0-1342-4799-A180-E89369FD4AE7}" destId="{65C7B38D-F9B8-42B5-A340-2BAD03B3D380}" srcOrd="1" destOrd="0" presId="urn:microsoft.com/office/officeart/2005/8/layout/list1"/>
    <dgm:cxn modelId="{BB4DB37B-A00E-4898-8C94-3F25CD7E6F92}" type="presParOf" srcId="{13AEA045-FA14-4861-B1C6-543AA75C60B7}" destId="{9EC363BD-08D5-4AB3-967C-BB95A0DA0F2B}" srcOrd="5" destOrd="0" presId="urn:microsoft.com/office/officeart/2005/8/layout/list1"/>
    <dgm:cxn modelId="{80B18664-1A55-44A7-B8E3-184E4020A54D}" type="presParOf" srcId="{13AEA045-FA14-4861-B1C6-543AA75C60B7}" destId="{EF98555A-81A6-4327-BF65-3C45B52BB8A6}" srcOrd="6" destOrd="0" presId="urn:microsoft.com/office/officeart/2005/8/layout/list1"/>
    <dgm:cxn modelId="{61264DBE-AC73-43F0-B683-FF3CB7F2A804}" type="presParOf" srcId="{13AEA045-FA14-4861-B1C6-543AA75C60B7}" destId="{DEBE47CB-8E6C-495B-A475-C946D0277117}" srcOrd="7" destOrd="0" presId="urn:microsoft.com/office/officeart/2005/8/layout/list1"/>
    <dgm:cxn modelId="{77C468DB-F5A6-4C4F-A012-74CDE7CD1E60}" type="presParOf" srcId="{13AEA045-FA14-4861-B1C6-543AA75C60B7}" destId="{1BCD9B24-AF52-4AB8-9384-124C02B1B976}" srcOrd="8" destOrd="0" presId="urn:microsoft.com/office/officeart/2005/8/layout/list1"/>
    <dgm:cxn modelId="{D94CA732-D402-4AA5-9E62-52AE1DC1433F}" type="presParOf" srcId="{1BCD9B24-AF52-4AB8-9384-124C02B1B976}" destId="{EB867BB6-311B-4A08-9D95-63A000D866C1}" srcOrd="0" destOrd="0" presId="urn:microsoft.com/office/officeart/2005/8/layout/list1"/>
    <dgm:cxn modelId="{D1200A32-7362-4BCA-B69B-E75BFED85386}" type="presParOf" srcId="{1BCD9B24-AF52-4AB8-9384-124C02B1B976}" destId="{0451454D-244A-442C-9FC8-AC4BE217D13A}" srcOrd="1" destOrd="0" presId="urn:microsoft.com/office/officeart/2005/8/layout/list1"/>
    <dgm:cxn modelId="{664984E4-B3AA-4655-90B0-B9A3292CC42B}" type="presParOf" srcId="{13AEA045-FA14-4861-B1C6-543AA75C60B7}" destId="{53CF55DE-D9A0-4C6E-BBA7-3AD293E63789}" srcOrd="9" destOrd="0" presId="urn:microsoft.com/office/officeart/2005/8/layout/list1"/>
    <dgm:cxn modelId="{023613D7-30A7-4EDF-B799-C804FEEB657C}" type="presParOf" srcId="{13AEA045-FA14-4861-B1C6-543AA75C60B7}" destId="{BD3175B4-58FC-4112-BB1F-92ADCA77C2AB}" srcOrd="10" destOrd="0" presId="urn:microsoft.com/office/officeart/2005/8/layout/list1"/>
    <dgm:cxn modelId="{91893008-D7C0-495D-940A-C484001E602D}" type="presParOf" srcId="{13AEA045-FA14-4861-B1C6-543AA75C60B7}" destId="{C35334B5-B65A-4C9E-86CB-AB0F449A7A54}" srcOrd="11" destOrd="0" presId="urn:microsoft.com/office/officeart/2005/8/layout/list1"/>
    <dgm:cxn modelId="{B785B518-153A-4169-A903-2AE6AB7970E5}" type="presParOf" srcId="{13AEA045-FA14-4861-B1C6-543AA75C60B7}" destId="{E1350AD4-5452-4B24-BAE1-D1EB0FA16154}" srcOrd="12" destOrd="0" presId="urn:microsoft.com/office/officeart/2005/8/layout/list1"/>
    <dgm:cxn modelId="{F981D7FE-A45F-45EF-9E36-9A48D4EE78E9}" type="presParOf" srcId="{E1350AD4-5452-4B24-BAE1-D1EB0FA16154}" destId="{F848E31A-B6E6-4029-A834-9C96916D7C5F}" srcOrd="0" destOrd="0" presId="urn:microsoft.com/office/officeart/2005/8/layout/list1"/>
    <dgm:cxn modelId="{F2123C93-263C-4D4B-A1CF-2F61A8D32416}" type="presParOf" srcId="{E1350AD4-5452-4B24-BAE1-D1EB0FA16154}" destId="{DE10637A-37E8-4F23-A3B1-CAF0A5E06F75}" srcOrd="1" destOrd="0" presId="urn:microsoft.com/office/officeart/2005/8/layout/list1"/>
    <dgm:cxn modelId="{7C2F8915-C89F-49C7-8FC7-F2367760235C}" type="presParOf" srcId="{13AEA045-FA14-4861-B1C6-543AA75C60B7}" destId="{96A6751E-7FA9-4DA3-9B84-B8D5FA4C5735}" srcOrd="13" destOrd="0" presId="urn:microsoft.com/office/officeart/2005/8/layout/list1"/>
    <dgm:cxn modelId="{10FE9525-D76C-4ECB-9F36-39B27E1CB67D}" type="presParOf" srcId="{13AEA045-FA14-4861-B1C6-543AA75C60B7}" destId="{3324106F-B1C4-4554-B5F1-2C261D1623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461F3FF-CF58-4F36-A22B-C5C1367DCB7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BC2FBF-91A5-4BE8-8615-DD1F1BC56121}">
      <dgm:prSet phldrT="[Text]"/>
      <dgm:spPr/>
      <dgm:t>
        <a:bodyPr/>
        <a:lstStyle/>
        <a:p>
          <a:r>
            <a:rPr lang="en-US" b="0" dirty="0"/>
            <a:t>Surface-to-mass ratio = surface area of the fuel in proportion to the mass</a:t>
          </a:r>
          <a:endParaRPr lang="en-US" dirty="0"/>
        </a:p>
      </dgm:t>
    </dgm:pt>
    <dgm:pt modelId="{006B23C8-1509-4F93-9461-21A91B610737}" type="parTrans" cxnId="{B6F54092-BCB0-4840-9307-1F3E44404A2C}">
      <dgm:prSet/>
      <dgm:spPr/>
      <dgm:t>
        <a:bodyPr/>
        <a:lstStyle/>
        <a:p>
          <a:endParaRPr lang="en-US"/>
        </a:p>
      </dgm:t>
    </dgm:pt>
    <dgm:pt modelId="{EC3C9929-F112-477F-A182-5EFE79DD14DB}" type="sibTrans" cxnId="{B6F54092-BCB0-4840-9307-1F3E44404A2C}">
      <dgm:prSet/>
      <dgm:spPr/>
      <dgm:t>
        <a:bodyPr/>
        <a:lstStyle/>
        <a:p>
          <a:endParaRPr lang="en-US"/>
        </a:p>
      </dgm:t>
    </dgm:pt>
    <dgm:pt modelId="{6AFA78C1-CADE-44BD-881D-53D3920EFF5A}">
      <dgm:prSet/>
      <dgm:spPr/>
      <dgm:t>
        <a:bodyPr/>
        <a:lstStyle/>
        <a:p>
          <a:r>
            <a:rPr lang="en-US" b="0" dirty="0"/>
            <a:t>Small fuel particles = high surface-to-mass ratio = easier to ignite</a:t>
          </a:r>
        </a:p>
      </dgm:t>
    </dgm:pt>
    <dgm:pt modelId="{5A02E1D5-9D6D-4002-8CAE-281F77FC76F9}" type="parTrans" cxnId="{BC77C9C5-C1AF-47C5-8CB0-B7308863367F}">
      <dgm:prSet/>
      <dgm:spPr/>
      <dgm:t>
        <a:bodyPr/>
        <a:lstStyle/>
        <a:p>
          <a:endParaRPr lang="en-US"/>
        </a:p>
      </dgm:t>
    </dgm:pt>
    <dgm:pt modelId="{ED283FE9-E9BC-4376-B35F-271DD1A048AB}" type="sibTrans" cxnId="{BC77C9C5-C1AF-47C5-8CB0-B7308863367F}">
      <dgm:prSet/>
      <dgm:spPr/>
      <dgm:t>
        <a:bodyPr/>
        <a:lstStyle/>
        <a:p>
          <a:endParaRPr lang="en-US"/>
        </a:p>
      </dgm:t>
    </dgm:pt>
    <dgm:pt modelId="{3284B912-3C80-4104-B0A1-0F99F25A6E7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dirty="0"/>
            <a:t>Larger fuel particles = low surface-to-mass ratio = harder to ignite</a:t>
          </a:r>
        </a:p>
      </dgm:t>
    </dgm:pt>
    <dgm:pt modelId="{83E9EA36-415F-4112-BFE4-C9173356D6EF}" type="parTrans" cxnId="{23AA90FF-A3D9-46D3-9F11-5EB4B52742AA}">
      <dgm:prSet/>
      <dgm:spPr/>
      <dgm:t>
        <a:bodyPr/>
        <a:lstStyle/>
        <a:p>
          <a:endParaRPr lang="en-US"/>
        </a:p>
      </dgm:t>
    </dgm:pt>
    <dgm:pt modelId="{A3AB5281-5858-422C-97DB-7E8AF75A4D70}" type="sibTrans" cxnId="{23AA90FF-A3D9-46D3-9F11-5EB4B52742AA}">
      <dgm:prSet/>
      <dgm:spPr/>
      <dgm:t>
        <a:bodyPr/>
        <a:lstStyle/>
        <a:p>
          <a:endParaRPr lang="en-US"/>
        </a:p>
      </dgm:t>
    </dgm:pt>
    <dgm:pt modelId="{AAD31DF1-CED6-4C7F-AA9F-14FBF828CB28}" type="pres">
      <dgm:prSet presAssocID="{5461F3FF-CF58-4F36-A22B-C5C1367DCB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5D7AFA-369B-4F1F-BAC6-50BD4F0F9EB9}" type="pres">
      <dgm:prSet presAssocID="{2BBC2FBF-91A5-4BE8-8615-DD1F1BC561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94171-48AD-4236-8D18-28BCF9612B6A}" type="pres">
      <dgm:prSet presAssocID="{EC3C9929-F112-477F-A182-5EFE79DD14DB}" presName="spacer" presStyleCnt="0"/>
      <dgm:spPr/>
    </dgm:pt>
    <dgm:pt modelId="{A0124FB9-3DA5-40A1-88A0-BC9D8481BFCA}" type="pres">
      <dgm:prSet presAssocID="{6AFA78C1-CADE-44BD-881D-53D3920EFF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1A018-BD14-4A6F-919F-B7C5578B62D0}" type="pres">
      <dgm:prSet presAssocID="{ED283FE9-E9BC-4376-B35F-271DD1A048AB}" presName="spacer" presStyleCnt="0"/>
      <dgm:spPr/>
    </dgm:pt>
    <dgm:pt modelId="{442DA016-BE73-4E12-A5E8-BA4CC7310E1B}" type="pres">
      <dgm:prSet presAssocID="{3284B912-3C80-4104-B0A1-0F99F25A6E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61324-57DF-4085-AC84-8B5437C36AAC}" type="presOf" srcId="{6AFA78C1-CADE-44BD-881D-53D3920EFF5A}" destId="{A0124FB9-3DA5-40A1-88A0-BC9D8481BFCA}" srcOrd="0" destOrd="0" presId="urn:microsoft.com/office/officeart/2005/8/layout/vList2"/>
    <dgm:cxn modelId="{BC77C9C5-C1AF-47C5-8CB0-B7308863367F}" srcId="{5461F3FF-CF58-4F36-A22B-C5C1367DCB77}" destId="{6AFA78C1-CADE-44BD-881D-53D3920EFF5A}" srcOrd="1" destOrd="0" parTransId="{5A02E1D5-9D6D-4002-8CAE-281F77FC76F9}" sibTransId="{ED283FE9-E9BC-4376-B35F-271DD1A048AB}"/>
    <dgm:cxn modelId="{0019BC9E-103E-4F91-AE42-722BB6201B0F}" type="presOf" srcId="{3284B912-3C80-4104-B0A1-0F99F25A6E72}" destId="{442DA016-BE73-4E12-A5E8-BA4CC7310E1B}" srcOrd="0" destOrd="0" presId="urn:microsoft.com/office/officeart/2005/8/layout/vList2"/>
    <dgm:cxn modelId="{23AA90FF-A3D9-46D3-9F11-5EB4B52742AA}" srcId="{5461F3FF-CF58-4F36-A22B-C5C1367DCB77}" destId="{3284B912-3C80-4104-B0A1-0F99F25A6E72}" srcOrd="2" destOrd="0" parTransId="{83E9EA36-415F-4112-BFE4-C9173356D6EF}" sibTransId="{A3AB5281-5858-422C-97DB-7E8AF75A4D70}"/>
    <dgm:cxn modelId="{B6F54092-BCB0-4840-9307-1F3E44404A2C}" srcId="{5461F3FF-CF58-4F36-A22B-C5C1367DCB77}" destId="{2BBC2FBF-91A5-4BE8-8615-DD1F1BC56121}" srcOrd="0" destOrd="0" parTransId="{006B23C8-1509-4F93-9461-21A91B610737}" sibTransId="{EC3C9929-F112-477F-A182-5EFE79DD14DB}"/>
    <dgm:cxn modelId="{916620F7-1069-498E-AF33-DE3240E72CF1}" type="presOf" srcId="{5461F3FF-CF58-4F36-A22B-C5C1367DCB77}" destId="{AAD31DF1-CED6-4C7F-AA9F-14FBF828CB28}" srcOrd="0" destOrd="0" presId="urn:microsoft.com/office/officeart/2005/8/layout/vList2"/>
    <dgm:cxn modelId="{1834BF65-827D-48FD-9A66-E59BB5A1119A}" type="presOf" srcId="{2BBC2FBF-91A5-4BE8-8615-DD1F1BC56121}" destId="{C05D7AFA-369B-4F1F-BAC6-50BD4F0F9EB9}" srcOrd="0" destOrd="0" presId="urn:microsoft.com/office/officeart/2005/8/layout/vList2"/>
    <dgm:cxn modelId="{2552CD00-071F-4668-A2F9-6CE9DDCDA6D0}" type="presParOf" srcId="{AAD31DF1-CED6-4C7F-AA9F-14FBF828CB28}" destId="{C05D7AFA-369B-4F1F-BAC6-50BD4F0F9EB9}" srcOrd="0" destOrd="0" presId="urn:microsoft.com/office/officeart/2005/8/layout/vList2"/>
    <dgm:cxn modelId="{15298D77-6591-4CE9-A38E-1551C4BD674F}" type="presParOf" srcId="{AAD31DF1-CED6-4C7F-AA9F-14FBF828CB28}" destId="{D2894171-48AD-4236-8D18-28BCF9612B6A}" srcOrd="1" destOrd="0" presId="urn:microsoft.com/office/officeart/2005/8/layout/vList2"/>
    <dgm:cxn modelId="{12B1ED5B-53D8-421C-890B-FE25873A19EB}" type="presParOf" srcId="{AAD31DF1-CED6-4C7F-AA9F-14FBF828CB28}" destId="{A0124FB9-3DA5-40A1-88A0-BC9D8481BFCA}" srcOrd="2" destOrd="0" presId="urn:microsoft.com/office/officeart/2005/8/layout/vList2"/>
    <dgm:cxn modelId="{869A1A36-E07D-4AC6-85AB-7701CE43CB75}" type="presParOf" srcId="{AAD31DF1-CED6-4C7F-AA9F-14FBF828CB28}" destId="{2941A018-BD14-4A6F-919F-B7C5578B62D0}" srcOrd="3" destOrd="0" presId="urn:microsoft.com/office/officeart/2005/8/layout/vList2"/>
    <dgm:cxn modelId="{2AEBCAF7-FC80-44EB-9BA3-3D65940FAFFD}" type="presParOf" srcId="{AAD31DF1-CED6-4C7F-AA9F-14FBF828CB28}" destId="{442DA016-BE73-4E12-A5E8-BA4CC7310E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2400" dirty="0"/>
            <a:t>Excessive fuel loading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/>
        </a:p>
      </dgm:t>
    </dgm:pt>
    <dgm:pt modelId="{88D54AA5-F584-4B3B-A5B6-345C7C095EBF}">
      <dgm:prSet phldrT="[Text]" custT="1"/>
      <dgm:spPr/>
      <dgm:t>
        <a:bodyPr/>
        <a:lstStyle/>
        <a:p>
          <a:r>
            <a:rPr lang="en-US" sz="2400" dirty="0"/>
            <a:t>Improper storage</a:t>
          </a:r>
        </a:p>
      </dgm:t>
    </dgm:pt>
    <dgm:pt modelId="{289E3075-8F37-490F-BAA1-4AA7547A3AED}" type="parTrans" cxnId="{295A34DC-3D52-40EB-9FFE-A2D1C174125A}">
      <dgm:prSet/>
      <dgm:spPr/>
      <dgm:t>
        <a:bodyPr/>
        <a:lstStyle/>
        <a:p>
          <a:endParaRPr lang="en-US"/>
        </a:p>
      </dgm:t>
    </dgm:pt>
    <dgm:pt modelId="{927EFA49-AA00-4F0E-9CE0-3D67859CE9CF}" type="sibTrans" cxnId="{295A34DC-3D52-40EB-9FFE-A2D1C174125A}">
      <dgm:prSet/>
      <dgm:spPr/>
      <dgm:t>
        <a:bodyPr/>
        <a:lstStyle/>
        <a:p>
          <a:endParaRPr lang="en-US"/>
        </a:p>
      </dgm:t>
    </dgm:pt>
    <dgm:pt modelId="{8E3F74F2-A12E-4B24-8128-51DCE8C457D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Unclean commercial cooking equipment</a:t>
          </a:r>
        </a:p>
      </dgm:t>
    </dgm:pt>
    <dgm:pt modelId="{C8635B49-F656-42FE-9F56-26CBED2FC03F}" type="parTrans" cxnId="{B9844AAC-344A-453D-9D63-DD5B78255375}">
      <dgm:prSet/>
      <dgm:spPr/>
      <dgm:t>
        <a:bodyPr/>
        <a:lstStyle/>
        <a:p>
          <a:endParaRPr lang="en-US"/>
        </a:p>
      </dgm:t>
    </dgm:pt>
    <dgm:pt modelId="{20A35217-7F58-4125-9450-195C2C06B31F}" type="sibTrans" cxnId="{B9844AAC-344A-453D-9D63-DD5B78255375}">
      <dgm:prSet/>
      <dgm:spPr/>
      <dgm:t>
        <a:bodyPr/>
        <a:lstStyle/>
        <a:p>
          <a:endParaRPr lang="en-US"/>
        </a:p>
      </dgm:t>
    </dgm:pt>
    <dgm:pt modelId="{DB812A92-9B0F-4D59-AAEE-0C26574B27B5}" type="pres">
      <dgm:prSet presAssocID="{4D05F6B3-68E2-44A5-92FA-7DB898D47FF3}" presName="Name0" presStyleCnt="0">
        <dgm:presLayoutVars>
          <dgm:chMax val="7"/>
          <dgm:chPref val="7"/>
          <dgm:dir/>
        </dgm:presLayoutVars>
      </dgm:prSet>
      <dgm:spPr/>
    </dgm:pt>
    <dgm:pt modelId="{E0C5497A-10B8-4BE9-B190-0DBDA9570678}" type="pres">
      <dgm:prSet presAssocID="{4D05F6B3-68E2-44A5-92FA-7DB898D47FF3}" presName="Name1" presStyleCnt="0"/>
      <dgm:spPr/>
    </dgm:pt>
    <dgm:pt modelId="{7417EF81-20FB-46C4-97B8-82055E8B5B39}" type="pres">
      <dgm:prSet presAssocID="{4D05F6B3-68E2-44A5-92FA-7DB898D47FF3}" presName="cycle" presStyleCnt="0"/>
      <dgm:spPr/>
    </dgm:pt>
    <dgm:pt modelId="{FD56C8ED-30C0-44CF-88CB-0B7771D3CE1C}" type="pres">
      <dgm:prSet presAssocID="{4D05F6B3-68E2-44A5-92FA-7DB898D47FF3}" presName="srcNode" presStyleLbl="node1" presStyleIdx="0" presStyleCnt="3"/>
      <dgm:spPr/>
    </dgm:pt>
    <dgm:pt modelId="{F38DF00C-8048-4CB6-A1E0-70FFB50FB67F}" type="pres">
      <dgm:prSet presAssocID="{4D05F6B3-68E2-44A5-92FA-7DB898D47FF3}" presName="conn" presStyleLbl="parChTrans1D2" presStyleIdx="0" presStyleCnt="1"/>
      <dgm:spPr/>
      <dgm:t>
        <a:bodyPr/>
        <a:lstStyle/>
        <a:p>
          <a:endParaRPr lang="en-US"/>
        </a:p>
      </dgm:t>
    </dgm:pt>
    <dgm:pt modelId="{F334EEE5-3068-479C-933F-DE99DA4444A4}" type="pres">
      <dgm:prSet presAssocID="{4D05F6B3-68E2-44A5-92FA-7DB898D47FF3}" presName="extraNode" presStyleLbl="node1" presStyleIdx="0" presStyleCnt="3"/>
      <dgm:spPr/>
    </dgm:pt>
    <dgm:pt modelId="{049B059F-A30F-4183-820A-0511029AE4A8}" type="pres">
      <dgm:prSet presAssocID="{4D05F6B3-68E2-44A5-92FA-7DB898D47FF3}" presName="dstNode" presStyleLbl="node1" presStyleIdx="0" presStyleCnt="3"/>
      <dgm:spPr/>
    </dgm:pt>
    <dgm:pt modelId="{53CD05CE-27D5-4453-B236-0359F609C977}" type="pres">
      <dgm:prSet presAssocID="{23355B36-25F0-4E74-8A31-1437082332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D49B-369C-46C7-9EC2-6D415B0EF9B3}" type="pres">
      <dgm:prSet presAssocID="{23355B36-25F0-4E74-8A31-143708233272}" presName="accent_1" presStyleCnt="0"/>
      <dgm:spPr/>
    </dgm:pt>
    <dgm:pt modelId="{F928F75A-5066-4FC6-B87B-DE38B91DC8D3}" type="pres">
      <dgm:prSet presAssocID="{23355B36-25F0-4E74-8A31-143708233272}" presName="accentRepeatNode" presStyleLbl="solidFgAcc1" presStyleIdx="0" presStyleCnt="3"/>
      <dgm:spPr/>
    </dgm:pt>
    <dgm:pt modelId="{969C7C74-61C4-41BD-9500-1130F6963268}" type="pres">
      <dgm:prSet presAssocID="{88D54AA5-F584-4B3B-A5B6-345C7C095EB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1E7A0-33FD-4A28-88DD-3898BD9AB31B}" type="pres">
      <dgm:prSet presAssocID="{88D54AA5-F584-4B3B-A5B6-345C7C095EBF}" presName="accent_2" presStyleCnt="0"/>
      <dgm:spPr/>
    </dgm:pt>
    <dgm:pt modelId="{9235E62A-7B3D-4B5D-9C6C-29FB468704BD}" type="pres">
      <dgm:prSet presAssocID="{88D54AA5-F584-4B3B-A5B6-345C7C095EBF}" presName="accentRepeatNode" presStyleLbl="solidFgAcc1" presStyleIdx="1" presStyleCnt="3"/>
      <dgm:spPr/>
    </dgm:pt>
    <dgm:pt modelId="{A45AB4DD-0BBB-4A3B-9591-41922495C1A0}" type="pres">
      <dgm:prSet presAssocID="{8E3F74F2-A12E-4B24-8128-51DCE8C457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4E41F-E5DF-4E2C-BA5D-76D06C99D614}" type="pres">
      <dgm:prSet presAssocID="{8E3F74F2-A12E-4B24-8128-51DCE8C457DA}" presName="accent_3" presStyleCnt="0"/>
      <dgm:spPr/>
    </dgm:pt>
    <dgm:pt modelId="{1B77B3FC-45E2-4E5A-BAD3-EB065C8050FD}" type="pres">
      <dgm:prSet presAssocID="{8E3F74F2-A12E-4B24-8128-51DCE8C457DA}" presName="accentRepeatNode" presStyleLbl="solidFgAcc1" presStyleIdx="2" presStyleCnt="3"/>
      <dgm:spPr/>
    </dgm:pt>
  </dgm:ptLst>
  <dgm:cxnLst>
    <dgm:cxn modelId="{0D480580-3F2D-445E-8A20-D834902A4C87}" type="presOf" srcId="{88D54AA5-F584-4B3B-A5B6-345C7C095EBF}" destId="{969C7C74-61C4-41BD-9500-1130F6963268}" srcOrd="0" destOrd="0" presId="urn:microsoft.com/office/officeart/2008/layout/VerticalCurvedList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6D84071C-20D0-41D2-9254-6973A7D2C7FD}" type="presOf" srcId="{7BCBEC5E-82EC-4DDB-9494-5ED88AACFF5F}" destId="{F38DF00C-8048-4CB6-A1E0-70FFB50FB67F}" srcOrd="0" destOrd="0" presId="urn:microsoft.com/office/officeart/2008/layout/VerticalCurvedList"/>
    <dgm:cxn modelId="{B9844AAC-344A-453D-9D63-DD5B78255375}" srcId="{4D05F6B3-68E2-44A5-92FA-7DB898D47FF3}" destId="{8E3F74F2-A12E-4B24-8128-51DCE8C457DA}" srcOrd="2" destOrd="0" parTransId="{C8635B49-F656-42FE-9F56-26CBED2FC03F}" sibTransId="{20A35217-7F58-4125-9450-195C2C06B31F}"/>
    <dgm:cxn modelId="{295A34DC-3D52-40EB-9FFE-A2D1C174125A}" srcId="{4D05F6B3-68E2-44A5-92FA-7DB898D47FF3}" destId="{88D54AA5-F584-4B3B-A5B6-345C7C095EBF}" srcOrd="1" destOrd="0" parTransId="{289E3075-8F37-490F-BAA1-4AA7547A3AED}" sibTransId="{927EFA49-AA00-4F0E-9CE0-3D67859CE9CF}"/>
    <dgm:cxn modelId="{A4C3373E-CD7A-4A20-9D77-E489B7AD7013}" type="presOf" srcId="{23355B36-25F0-4E74-8A31-143708233272}" destId="{53CD05CE-27D5-4453-B236-0359F609C977}" srcOrd="0" destOrd="0" presId="urn:microsoft.com/office/officeart/2008/layout/VerticalCurvedList"/>
    <dgm:cxn modelId="{7BA1E260-4219-4682-8824-874117C3AB58}" type="presOf" srcId="{8E3F74F2-A12E-4B24-8128-51DCE8C457DA}" destId="{A45AB4DD-0BBB-4A3B-9591-41922495C1A0}" srcOrd="0" destOrd="0" presId="urn:microsoft.com/office/officeart/2008/layout/VerticalCurvedList"/>
    <dgm:cxn modelId="{35E33126-D635-4BE4-896F-B8C0EBF8DC8C}" type="presOf" srcId="{4D05F6B3-68E2-44A5-92FA-7DB898D47FF3}" destId="{DB812A92-9B0F-4D59-AAEE-0C26574B27B5}" srcOrd="0" destOrd="0" presId="urn:microsoft.com/office/officeart/2008/layout/VerticalCurvedList"/>
    <dgm:cxn modelId="{88263D3F-5CE6-49C9-8D48-30606AFB25C4}" type="presParOf" srcId="{DB812A92-9B0F-4D59-AAEE-0C26574B27B5}" destId="{E0C5497A-10B8-4BE9-B190-0DBDA9570678}" srcOrd="0" destOrd="0" presId="urn:microsoft.com/office/officeart/2008/layout/VerticalCurvedList"/>
    <dgm:cxn modelId="{6343E60E-F3B8-4B34-BC38-3DE519543184}" type="presParOf" srcId="{E0C5497A-10B8-4BE9-B190-0DBDA9570678}" destId="{7417EF81-20FB-46C4-97B8-82055E8B5B39}" srcOrd="0" destOrd="0" presId="urn:microsoft.com/office/officeart/2008/layout/VerticalCurvedList"/>
    <dgm:cxn modelId="{86166ABA-C3D0-4624-82C4-986AD33A16C2}" type="presParOf" srcId="{7417EF81-20FB-46C4-97B8-82055E8B5B39}" destId="{FD56C8ED-30C0-44CF-88CB-0B7771D3CE1C}" srcOrd="0" destOrd="0" presId="urn:microsoft.com/office/officeart/2008/layout/VerticalCurvedList"/>
    <dgm:cxn modelId="{6D1FD2F2-940F-4A1C-A155-7B7D5ACC1F03}" type="presParOf" srcId="{7417EF81-20FB-46C4-97B8-82055E8B5B39}" destId="{F38DF00C-8048-4CB6-A1E0-70FFB50FB67F}" srcOrd="1" destOrd="0" presId="urn:microsoft.com/office/officeart/2008/layout/VerticalCurvedList"/>
    <dgm:cxn modelId="{4DE5E9C6-9D88-4F2A-B353-AE9ABEBECD6F}" type="presParOf" srcId="{7417EF81-20FB-46C4-97B8-82055E8B5B39}" destId="{F334EEE5-3068-479C-933F-DE99DA4444A4}" srcOrd="2" destOrd="0" presId="urn:microsoft.com/office/officeart/2008/layout/VerticalCurvedList"/>
    <dgm:cxn modelId="{6045540D-F341-4D76-96BD-692FD542D5C9}" type="presParOf" srcId="{7417EF81-20FB-46C4-97B8-82055E8B5B39}" destId="{049B059F-A30F-4183-820A-0511029AE4A8}" srcOrd="3" destOrd="0" presId="urn:microsoft.com/office/officeart/2008/layout/VerticalCurvedList"/>
    <dgm:cxn modelId="{0BE25239-96F9-452F-81F8-99B733B0288D}" type="presParOf" srcId="{E0C5497A-10B8-4BE9-B190-0DBDA9570678}" destId="{53CD05CE-27D5-4453-B236-0359F609C977}" srcOrd="1" destOrd="0" presId="urn:microsoft.com/office/officeart/2008/layout/VerticalCurvedList"/>
    <dgm:cxn modelId="{7BCFB646-8FC2-4D87-9D37-6507096E7668}" type="presParOf" srcId="{E0C5497A-10B8-4BE9-B190-0DBDA9570678}" destId="{5DD9D49B-369C-46C7-9EC2-6D415B0EF9B3}" srcOrd="2" destOrd="0" presId="urn:microsoft.com/office/officeart/2008/layout/VerticalCurvedList"/>
    <dgm:cxn modelId="{F4795D42-A511-48E8-B478-AA158FB67AA2}" type="presParOf" srcId="{5DD9D49B-369C-46C7-9EC2-6D415B0EF9B3}" destId="{F928F75A-5066-4FC6-B87B-DE38B91DC8D3}" srcOrd="0" destOrd="0" presId="urn:microsoft.com/office/officeart/2008/layout/VerticalCurvedList"/>
    <dgm:cxn modelId="{0060E768-9B49-4CB2-9D50-66AF0ED91A27}" type="presParOf" srcId="{E0C5497A-10B8-4BE9-B190-0DBDA9570678}" destId="{969C7C74-61C4-41BD-9500-1130F6963268}" srcOrd="3" destOrd="0" presId="urn:microsoft.com/office/officeart/2008/layout/VerticalCurvedList"/>
    <dgm:cxn modelId="{EC16A971-FE3B-49EA-8274-DA280D9359A8}" type="presParOf" srcId="{E0C5497A-10B8-4BE9-B190-0DBDA9570678}" destId="{CC01E7A0-33FD-4A28-88DD-3898BD9AB31B}" srcOrd="4" destOrd="0" presId="urn:microsoft.com/office/officeart/2008/layout/VerticalCurvedList"/>
    <dgm:cxn modelId="{17E71B76-5088-4B5C-AC79-B48DD60FBA67}" type="presParOf" srcId="{CC01E7A0-33FD-4A28-88DD-3898BD9AB31B}" destId="{9235E62A-7B3D-4B5D-9C6C-29FB468704BD}" srcOrd="0" destOrd="0" presId="urn:microsoft.com/office/officeart/2008/layout/VerticalCurvedList"/>
    <dgm:cxn modelId="{E424EA22-2463-4F0A-9884-D4EE3D64E902}" type="presParOf" srcId="{E0C5497A-10B8-4BE9-B190-0DBDA9570678}" destId="{A45AB4DD-0BBB-4A3B-9591-41922495C1A0}" srcOrd="5" destOrd="0" presId="urn:microsoft.com/office/officeart/2008/layout/VerticalCurvedList"/>
    <dgm:cxn modelId="{FED6E5A1-D3BE-462D-964C-5AA5F049F2F9}" type="presParOf" srcId="{E0C5497A-10B8-4BE9-B190-0DBDA9570678}" destId="{5F94E41F-E5DF-4E2C-BA5D-76D06C99D614}" srcOrd="6" destOrd="0" presId="urn:microsoft.com/office/officeart/2008/layout/VerticalCurvedList"/>
    <dgm:cxn modelId="{D33B74EF-F21E-4FCD-B8CF-600D64856B8A}" type="presParOf" srcId="{5F94E41F-E5DF-4E2C-BA5D-76D06C99D614}" destId="{1B77B3FC-45E2-4E5A-BAD3-EB065C8050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638CEAE-D65F-4DFC-9DC0-9B70A97C65F7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28E43E5-3C40-46A7-81F9-D312F77A05A2}">
      <dgm:prSet phldrT="[Text]" custT="1"/>
      <dgm:spPr/>
      <dgm:t>
        <a:bodyPr/>
        <a:lstStyle/>
        <a:p>
          <a:r>
            <a:rPr lang="en-US" sz="2400" dirty="0"/>
            <a:t>Fuels in gaseous states need oxidizers for combustion</a:t>
          </a:r>
        </a:p>
      </dgm:t>
    </dgm:pt>
    <dgm:pt modelId="{E95980D7-530E-4498-BE60-1FDC0B122D63}" type="parTrans" cxnId="{3DD5A0C5-48EF-49AB-9FEE-0CDA19C92290}">
      <dgm:prSet/>
      <dgm:spPr/>
      <dgm:t>
        <a:bodyPr/>
        <a:lstStyle/>
        <a:p>
          <a:endParaRPr lang="en-US"/>
        </a:p>
      </dgm:t>
    </dgm:pt>
    <dgm:pt modelId="{189B1344-C911-4B12-A7C9-9FAF15126C3D}" type="sibTrans" cxnId="{3DD5A0C5-48EF-49AB-9FEE-0CDA19C92290}">
      <dgm:prSet/>
      <dgm:spPr/>
      <dgm:t>
        <a:bodyPr/>
        <a:lstStyle/>
        <a:p>
          <a:endParaRPr lang="en-US"/>
        </a:p>
      </dgm:t>
    </dgm:pt>
    <dgm:pt modelId="{A5BDB9FD-CB5B-4D89-98B6-112F7F324B9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Oxygen is the primary oxidizer</a:t>
          </a:r>
        </a:p>
      </dgm:t>
    </dgm:pt>
    <dgm:pt modelId="{BCC059A4-FF02-4B95-9572-E56A82D82223}" type="parTrans" cxnId="{CC4B6DD4-D629-4CD2-915D-5221D4819E1E}">
      <dgm:prSet/>
      <dgm:spPr/>
      <dgm:t>
        <a:bodyPr/>
        <a:lstStyle/>
        <a:p>
          <a:endParaRPr lang="en-US"/>
        </a:p>
      </dgm:t>
    </dgm:pt>
    <dgm:pt modelId="{54DB0E12-4BA8-49BB-9D7F-FFC3823ECE8B}" type="sibTrans" cxnId="{CC4B6DD4-D629-4CD2-915D-5221D4819E1E}">
      <dgm:prSet/>
      <dgm:spPr/>
      <dgm:t>
        <a:bodyPr/>
        <a:lstStyle/>
        <a:p>
          <a:endParaRPr lang="en-US"/>
        </a:p>
      </dgm:t>
    </dgm:pt>
    <dgm:pt modelId="{D79D460B-9731-4444-96B8-82E7BF8FADB0}">
      <dgm:prSet phldrT="[Text]" custT="1"/>
      <dgm:spPr/>
      <dgm:t>
        <a:bodyPr/>
        <a:lstStyle/>
        <a:p>
          <a:r>
            <a:rPr lang="en-US" sz="2400" dirty="0"/>
            <a:t>Not combustible, but will support or enhance combustion</a:t>
          </a:r>
        </a:p>
      </dgm:t>
    </dgm:pt>
    <dgm:pt modelId="{0727468B-E78F-4688-9731-C32D1BE922A4}" type="parTrans" cxnId="{8AC29A1E-C0B1-403E-8236-F9AC967483E1}">
      <dgm:prSet/>
      <dgm:spPr/>
      <dgm:t>
        <a:bodyPr/>
        <a:lstStyle/>
        <a:p>
          <a:endParaRPr lang="en-US"/>
        </a:p>
      </dgm:t>
    </dgm:pt>
    <dgm:pt modelId="{95DEBF53-2D3E-4DC4-89C4-E0393A419CAC}" type="sibTrans" cxnId="{8AC29A1E-C0B1-403E-8236-F9AC967483E1}">
      <dgm:prSet/>
      <dgm:spPr/>
      <dgm:t>
        <a:bodyPr/>
        <a:lstStyle/>
        <a:p>
          <a:endParaRPr lang="en-US"/>
        </a:p>
      </dgm:t>
    </dgm:pt>
    <dgm:pt modelId="{21BCE0C7-148D-43C9-A8DC-A854AB00D945}" type="pres">
      <dgm:prSet presAssocID="{7638CEAE-D65F-4DFC-9DC0-9B70A97C65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0BB-BD0E-4F2E-9894-82EC9A1A2449}" type="pres">
      <dgm:prSet presAssocID="{D79D460B-9731-4444-96B8-82E7BF8FAD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51084-11E4-4E51-98E1-1C0B43A4D79F}" type="pres">
      <dgm:prSet presAssocID="{95DEBF53-2D3E-4DC4-89C4-E0393A419CAC}" presName="sibTrans" presStyleCnt="0"/>
      <dgm:spPr/>
    </dgm:pt>
    <dgm:pt modelId="{2A517925-B1AD-403C-85D1-07BD4CA33E21}" type="pres">
      <dgm:prSet presAssocID="{728E43E5-3C40-46A7-81F9-D312F77A05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509F-12DB-417C-BB99-A176EAD40238}" type="pres">
      <dgm:prSet presAssocID="{189B1344-C911-4B12-A7C9-9FAF15126C3D}" presName="sibTrans" presStyleCnt="0"/>
      <dgm:spPr/>
    </dgm:pt>
    <dgm:pt modelId="{647798E3-1000-4672-9DA7-DF8B4515ACBB}" type="pres">
      <dgm:prSet presAssocID="{A5BDB9FD-CB5B-4D89-98B6-112F7F324B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5A0C5-48EF-49AB-9FEE-0CDA19C92290}" srcId="{7638CEAE-D65F-4DFC-9DC0-9B70A97C65F7}" destId="{728E43E5-3C40-46A7-81F9-D312F77A05A2}" srcOrd="1" destOrd="0" parTransId="{E95980D7-530E-4498-BE60-1FDC0B122D63}" sibTransId="{189B1344-C911-4B12-A7C9-9FAF15126C3D}"/>
    <dgm:cxn modelId="{4DE966F0-FDA2-4629-BD50-DB5AF3EEE564}" type="presOf" srcId="{728E43E5-3C40-46A7-81F9-D312F77A05A2}" destId="{2A517925-B1AD-403C-85D1-07BD4CA33E21}" srcOrd="0" destOrd="0" presId="urn:microsoft.com/office/officeart/2005/8/layout/default"/>
    <dgm:cxn modelId="{CC4B6DD4-D629-4CD2-915D-5221D4819E1E}" srcId="{7638CEAE-D65F-4DFC-9DC0-9B70A97C65F7}" destId="{A5BDB9FD-CB5B-4D89-98B6-112F7F324B96}" srcOrd="2" destOrd="0" parTransId="{BCC059A4-FF02-4B95-9572-E56A82D82223}" sibTransId="{54DB0E12-4BA8-49BB-9D7F-FFC3823ECE8B}"/>
    <dgm:cxn modelId="{1D0C2B7F-B8A6-44E7-842A-17A8B9E843CE}" type="presOf" srcId="{7638CEAE-D65F-4DFC-9DC0-9B70A97C65F7}" destId="{21BCE0C7-148D-43C9-A8DC-A854AB00D945}" srcOrd="0" destOrd="0" presId="urn:microsoft.com/office/officeart/2005/8/layout/default"/>
    <dgm:cxn modelId="{8AC29A1E-C0B1-403E-8236-F9AC967483E1}" srcId="{7638CEAE-D65F-4DFC-9DC0-9B70A97C65F7}" destId="{D79D460B-9731-4444-96B8-82E7BF8FADB0}" srcOrd="0" destOrd="0" parTransId="{0727468B-E78F-4688-9731-C32D1BE922A4}" sibTransId="{95DEBF53-2D3E-4DC4-89C4-E0393A419CAC}"/>
    <dgm:cxn modelId="{4E3E6729-CC99-404B-8931-2426FBF12FBB}" type="presOf" srcId="{D79D460B-9731-4444-96B8-82E7BF8FADB0}" destId="{2EBF00BB-BD0E-4F2E-9894-82EC9A1A2449}" srcOrd="0" destOrd="0" presId="urn:microsoft.com/office/officeart/2005/8/layout/default"/>
    <dgm:cxn modelId="{27856F36-0F9C-48DD-80B7-8721D4CD5F78}" type="presOf" srcId="{A5BDB9FD-CB5B-4D89-98B6-112F7F324B96}" destId="{647798E3-1000-4672-9DA7-DF8B4515ACBB}" srcOrd="0" destOrd="0" presId="urn:microsoft.com/office/officeart/2005/8/layout/default"/>
    <dgm:cxn modelId="{27803B96-543E-41EF-B7B3-9F838C06481B}" type="presParOf" srcId="{21BCE0C7-148D-43C9-A8DC-A854AB00D945}" destId="{2EBF00BB-BD0E-4F2E-9894-82EC9A1A2449}" srcOrd="0" destOrd="0" presId="urn:microsoft.com/office/officeart/2005/8/layout/default"/>
    <dgm:cxn modelId="{AF963814-0BC5-4753-84BF-D3717B070F52}" type="presParOf" srcId="{21BCE0C7-148D-43C9-A8DC-A854AB00D945}" destId="{CA151084-11E4-4E51-98E1-1C0B43A4D79F}" srcOrd="1" destOrd="0" presId="urn:microsoft.com/office/officeart/2005/8/layout/default"/>
    <dgm:cxn modelId="{255F815B-1ACF-446B-8700-CFB3B70671AB}" type="presParOf" srcId="{21BCE0C7-148D-43C9-A8DC-A854AB00D945}" destId="{2A517925-B1AD-403C-85D1-07BD4CA33E21}" srcOrd="2" destOrd="0" presId="urn:microsoft.com/office/officeart/2005/8/layout/default"/>
    <dgm:cxn modelId="{D7AA2EDB-79DA-4E59-A098-38836DA81225}" type="presParOf" srcId="{21BCE0C7-148D-43C9-A8DC-A854AB00D945}" destId="{2512509F-12DB-417C-BB99-A176EAD40238}" srcOrd="3" destOrd="0" presId="urn:microsoft.com/office/officeart/2005/8/layout/default"/>
    <dgm:cxn modelId="{557C0750-8E0F-4290-9D8D-16F42ACCC80E}" type="presParOf" srcId="{21BCE0C7-148D-43C9-A8DC-A854AB00D945}" destId="{647798E3-1000-4672-9DA7-DF8B4515ACB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92026A5-7393-4D6B-BB84-D272B77370A9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6A2170-A42E-4FC1-A3C5-515F4C5864EA}">
      <dgm:prSet phldrT="[Text]" custT="1"/>
      <dgm:spPr/>
      <dgm:t>
        <a:bodyPr/>
        <a:lstStyle/>
        <a:p>
          <a:r>
            <a:rPr lang="en-US" sz="2400" dirty="0"/>
            <a:t>Materials can ignite and burn at concentrations as low as 14%</a:t>
          </a:r>
        </a:p>
      </dgm:t>
    </dgm:pt>
    <dgm:pt modelId="{E7A64F1A-7213-447C-BA02-358C50BAE61A}" type="parTrans" cxnId="{3FFCD530-2E42-471A-80FD-1FE2068BBB14}">
      <dgm:prSet/>
      <dgm:spPr/>
      <dgm:t>
        <a:bodyPr/>
        <a:lstStyle/>
        <a:p>
          <a:endParaRPr lang="en-US"/>
        </a:p>
      </dgm:t>
    </dgm:pt>
    <dgm:pt modelId="{973163B0-878D-4DDF-8C20-160E4F3C087F}" type="sibTrans" cxnId="{3FFCD530-2E42-471A-80FD-1FE2068BBB14}">
      <dgm:prSet/>
      <dgm:spPr/>
      <dgm:t>
        <a:bodyPr/>
        <a:lstStyle/>
        <a:p>
          <a:endParaRPr lang="en-US"/>
        </a:p>
      </dgm:t>
    </dgm:pt>
    <dgm:pt modelId="{B926BCD2-1310-4E04-9D33-316AC9FFDD94}">
      <dgm:prSet phldrT="[Text]" custT="1"/>
      <dgm:spPr/>
      <dgm:t>
        <a:bodyPr/>
        <a:lstStyle/>
        <a:p>
          <a:r>
            <a:rPr lang="en-US" sz="2400" dirty="0"/>
            <a:t>Flaming combustion will diminish</a:t>
          </a:r>
        </a:p>
      </dgm:t>
    </dgm:pt>
    <dgm:pt modelId="{579F4919-D239-480A-9C76-B70711896F23}" type="parTrans" cxnId="{44952DBC-F883-4261-B17F-BEB387478AE7}">
      <dgm:prSet/>
      <dgm:spPr/>
      <dgm:t>
        <a:bodyPr/>
        <a:lstStyle/>
        <a:p>
          <a:endParaRPr lang="en-US"/>
        </a:p>
      </dgm:t>
    </dgm:pt>
    <dgm:pt modelId="{7813A16D-3EBC-430C-8250-2BFEC47A85EF}" type="sibTrans" cxnId="{44952DBC-F883-4261-B17F-BEB387478AE7}">
      <dgm:prSet/>
      <dgm:spPr/>
      <dgm:t>
        <a:bodyPr/>
        <a:lstStyle/>
        <a:p>
          <a:endParaRPr lang="en-US"/>
        </a:p>
      </dgm:t>
    </dgm:pt>
    <dgm:pt modelId="{AB21465A-331A-41E6-A790-8F7FD31FE643}">
      <dgm:prSet phldrT="[Text]" custT="1"/>
      <dgm:spPr/>
      <dgm:t>
        <a:bodyPr/>
        <a:lstStyle/>
        <a:p>
          <a:r>
            <a:rPr lang="en-US" sz="2400" dirty="0"/>
            <a:t>Nonflaming combustion can continue</a:t>
          </a:r>
        </a:p>
      </dgm:t>
    </dgm:pt>
    <dgm:pt modelId="{3D9486C9-E324-4EAF-A56D-BD90181E3C37}" type="parTrans" cxnId="{787C81BD-27CC-40A3-9338-DBFE84936E30}">
      <dgm:prSet/>
      <dgm:spPr/>
      <dgm:t>
        <a:bodyPr/>
        <a:lstStyle/>
        <a:p>
          <a:endParaRPr lang="en-US"/>
        </a:p>
      </dgm:t>
    </dgm:pt>
    <dgm:pt modelId="{FFB7465A-67C4-4F7F-92CF-2CB20041ECD2}" type="sibTrans" cxnId="{787C81BD-27CC-40A3-9338-DBFE84936E30}">
      <dgm:prSet/>
      <dgm:spPr/>
      <dgm:t>
        <a:bodyPr/>
        <a:lstStyle/>
        <a:p>
          <a:endParaRPr lang="en-US"/>
        </a:p>
      </dgm:t>
    </dgm:pt>
    <dgm:pt modelId="{1C83C3E6-D3EB-4D27-B3EA-1DEC78F91A9E}">
      <dgm:prSet phldrT="[Text]"/>
      <dgm:spPr/>
      <dgm:t>
        <a:bodyPr/>
        <a:lstStyle/>
        <a:p>
          <a:r>
            <a:rPr lang="en-US" dirty="0"/>
            <a:t>Even when surrounding temperatures are low</a:t>
          </a:r>
        </a:p>
      </dgm:t>
    </dgm:pt>
    <dgm:pt modelId="{2383A0B9-149D-40AE-80E7-296CF9FD9854}" type="parTrans" cxnId="{1F706497-6494-4880-9C4E-42838B62BB45}">
      <dgm:prSet/>
      <dgm:spPr/>
      <dgm:t>
        <a:bodyPr/>
        <a:lstStyle/>
        <a:p>
          <a:endParaRPr lang="en-US"/>
        </a:p>
      </dgm:t>
    </dgm:pt>
    <dgm:pt modelId="{74EB252F-758C-4479-976A-D4651AF5CC41}" type="sibTrans" cxnId="{1F706497-6494-4880-9C4E-42838B62BB45}">
      <dgm:prSet/>
      <dgm:spPr/>
      <dgm:t>
        <a:bodyPr/>
        <a:lstStyle/>
        <a:p>
          <a:endParaRPr lang="en-US"/>
        </a:p>
      </dgm:t>
    </dgm:pt>
    <dgm:pt modelId="{76A135D1-4653-4F42-9121-5DABDD00F8C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Flaming combustion can continue at high ambient temperatures</a:t>
          </a:r>
        </a:p>
      </dgm:t>
    </dgm:pt>
    <dgm:pt modelId="{1B85D4F3-C7B5-4910-AEA6-9D9F3CD69E33}" type="parTrans" cxnId="{1C38162D-7BA3-4A93-AB26-791AC95F7257}">
      <dgm:prSet/>
      <dgm:spPr/>
      <dgm:t>
        <a:bodyPr/>
        <a:lstStyle/>
        <a:p>
          <a:endParaRPr lang="en-US"/>
        </a:p>
      </dgm:t>
    </dgm:pt>
    <dgm:pt modelId="{4D9BA4E3-6D6E-4A70-BF2F-21D917C883E2}" type="sibTrans" cxnId="{1C38162D-7BA3-4A93-AB26-791AC95F7257}">
      <dgm:prSet/>
      <dgm:spPr/>
      <dgm:t>
        <a:bodyPr/>
        <a:lstStyle/>
        <a:p>
          <a:endParaRPr lang="en-US"/>
        </a:p>
      </dgm:t>
    </dgm:pt>
    <dgm:pt modelId="{6A3C59E0-657A-41DF-8400-11808B718B16}">
      <dgm:prSet phldrT="[Text]"/>
      <dgm:spPr/>
      <dgm:t>
        <a:bodyPr/>
        <a:lstStyle/>
        <a:p>
          <a:r>
            <a:rPr lang="en-US" dirty="0"/>
            <a:t>Even with low oxygen concentrations</a:t>
          </a:r>
        </a:p>
      </dgm:t>
    </dgm:pt>
    <dgm:pt modelId="{54ED7F27-0D3C-4576-ABA7-6A2BA2A3C275}" type="parTrans" cxnId="{BEA6F272-7C3B-4820-B650-55019773983E}">
      <dgm:prSet/>
      <dgm:spPr/>
      <dgm:t>
        <a:bodyPr/>
        <a:lstStyle/>
        <a:p>
          <a:endParaRPr lang="en-US"/>
        </a:p>
      </dgm:t>
    </dgm:pt>
    <dgm:pt modelId="{0A621EE6-9C86-41BD-8B1D-AE9B72577996}" type="sibTrans" cxnId="{BEA6F272-7C3B-4820-B650-55019773983E}">
      <dgm:prSet/>
      <dgm:spPr/>
      <dgm:t>
        <a:bodyPr/>
        <a:lstStyle/>
        <a:p>
          <a:endParaRPr lang="en-US"/>
        </a:p>
      </dgm:t>
    </dgm:pt>
    <dgm:pt modelId="{7152745C-04EA-499E-911A-D599B232B17E}" type="pres">
      <dgm:prSet presAssocID="{992026A5-7393-4D6B-BB84-D272B77370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D0EE1-8402-4E28-B148-21249A2957DD}" type="pres">
      <dgm:prSet presAssocID="{BC6A2170-A42E-4FC1-A3C5-515F4C5864EA}" presName="parentLin" presStyleCnt="0"/>
      <dgm:spPr/>
    </dgm:pt>
    <dgm:pt modelId="{0E354AEA-033C-4E41-83A7-AFA0B94859FA}" type="pres">
      <dgm:prSet presAssocID="{BC6A2170-A42E-4FC1-A3C5-515F4C5864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CCF8C0-365E-44EB-BBFE-9EFABDD748C2}" type="pres">
      <dgm:prSet presAssocID="{BC6A2170-A42E-4FC1-A3C5-515F4C5864EA}" presName="parentText" presStyleLbl="node1" presStyleIdx="0" presStyleCnt="4" custScaleY="127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E16E9-5330-4865-A12D-6643E3030D66}" type="pres">
      <dgm:prSet presAssocID="{BC6A2170-A42E-4FC1-A3C5-515F4C5864EA}" presName="negativeSpace" presStyleCnt="0"/>
      <dgm:spPr/>
    </dgm:pt>
    <dgm:pt modelId="{183DC5A5-2554-4F42-94C9-640EFAE2FC17}" type="pres">
      <dgm:prSet presAssocID="{BC6A2170-A42E-4FC1-A3C5-515F4C5864EA}" presName="childText" presStyleLbl="conFgAcc1" presStyleIdx="0" presStyleCnt="4">
        <dgm:presLayoutVars>
          <dgm:bulletEnabled val="1"/>
        </dgm:presLayoutVars>
      </dgm:prSet>
      <dgm:spPr/>
    </dgm:pt>
    <dgm:pt modelId="{008E7406-9C0A-4CD3-94A2-88A651FDB13C}" type="pres">
      <dgm:prSet presAssocID="{973163B0-878D-4DDF-8C20-160E4F3C087F}" presName="spaceBetweenRectangles" presStyleCnt="0"/>
      <dgm:spPr/>
    </dgm:pt>
    <dgm:pt modelId="{C755B99F-BDF1-43AD-AFC8-8F8A253CDAF8}" type="pres">
      <dgm:prSet presAssocID="{B926BCD2-1310-4E04-9D33-316AC9FFDD94}" presName="parentLin" presStyleCnt="0"/>
      <dgm:spPr/>
    </dgm:pt>
    <dgm:pt modelId="{ED96FCB7-8BB6-404C-AA2E-12A6C855C89A}" type="pres">
      <dgm:prSet presAssocID="{B926BCD2-1310-4E04-9D33-316AC9FFDD9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E67703-B402-47EF-A561-BCE4B76C056F}" type="pres">
      <dgm:prSet presAssocID="{B926BCD2-1310-4E04-9D33-316AC9FFDD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46A0-7A81-4532-8EDB-463A5246A9E1}" type="pres">
      <dgm:prSet presAssocID="{B926BCD2-1310-4E04-9D33-316AC9FFDD94}" presName="negativeSpace" presStyleCnt="0"/>
      <dgm:spPr/>
    </dgm:pt>
    <dgm:pt modelId="{8BFBCB57-DA0F-4520-9289-804D2C645494}" type="pres">
      <dgm:prSet presAssocID="{B926BCD2-1310-4E04-9D33-316AC9FFDD94}" presName="childText" presStyleLbl="conFgAcc1" presStyleIdx="1" presStyleCnt="4">
        <dgm:presLayoutVars>
          <dgm:bulletEnabled val="1"/>
        </dgm:presLayoutVars>
      </dgm:prSet>
      <dgm:spPr/>
    </dgm:pt>
    <dgm:pt modelId="{6376D3D0-401A-4E92-A287-7D749641FC83}" type="pres">
      <dgm:prSet presAssocID="{7813A16D-3EBC-430C-8250-2BFEC47A85EF}" presName="spaceBetweenRectangles" presStyleCnt="0"/>
      <dgm:spPr/>
    </dgm:pt>
    <dgm:pt modelId="{87E2A52C-165C-4752-A392-3475D6543AA1}" type="pres">
      <dgm:prSet presAssocID="{AB21465A-331A-41E6-A790-8F7FD31FE643}" presName="parentLin" presStyleCnt="0"/>
      <dgm:spPr/>
    </dgm:pt>
    <dgm:pt modelId="{4C9ABAD7-3476-428C-BFD9-7AE481C63236}" type="pres">
      <dgm:prSet presAssocID="{AB21465A-331A-41E6-A790-8F7FD31FE64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5D73E7E-7028-450A-9BFD-CCBB7387940B}" type="pres">
      <dgm:prSet presAssocID="{AB21465A-331A-41E6-A790-8F7FD31FE643}" presName="parentText" presStyleLbl="node1" presStyleIdx="2" presStyleCnt="4" custScaleY="123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9B551-B380-4225-883C-F092E7BBB333}" type="pres">
      <dgm:prSet presAssocID="{AB21465A-331A-41E6-A790-8F7FD31FE643}" presName="negativeSpace" presStyleCnt="0"/>
      <dgm:spPr/>
    </dgm:pt>
    <dgm:pt modelId="{E758C9FA-F992-46A8-BC62-D48C61708E16}" type="pres">
      <dgm:prSet presAssocID="{AB21465A-331A-41E6-A790-8F7FD31FE64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A63CA-0EC2-41A3-8C4B-629C784BAE74}" type="pres">
      <dgm:prSet presAssocID="{FFB7465A-67C4-4F7F-92CF-2CB20041ECD2}" presName="spaceBetweenRectangles" presStyleCnt="0"/>
      <dgm:spPr/>
    </dgm:pt>
    <dgm:pt modelId="{FB719C3B-86A5-4660-9447-F8AE7AA3CCB6}" type="pres">
      <dgm:prSet presAssocID="{76A135D1-4653-4F42-9121-5DABDD00F8CB}" presName="parentLin" presStyleCnt="0"/>
      <dgm:spPr/>
    </dgm:pt>
    <dgm:pt modelId="{3702B097-4573-427A-B2BC-E09AE97D0680}" type="pres">
      <dgm:prSet presAssocID="{76A135D1-4653-4F42-9121-5DABDD00F8C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E25827B-54D0-4751-84CA-15630B88692E}" type="pres">
      <dgm:prSet presAssocID="{76A135D1-4653-4F42-9121-5DABDD00F8CB}" presName="parentText" presStyleLbl="node1" presStyleIdx="3" presStyleCnt="4" custScaleY="109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CD32-5D24-4AB5-8CE0-08757D95F334}" type="pres">
      <dgm:prSet presAssocID="{76A135D1-4653-4F42-9121-5DABDD00F8CB}" presName="negativeSpace" presStyleCnt="0"/>
      <dgm:spPr/>
    </dgm:pt>
    <dgm:pt modelId="{9F9B0DA9-5E36-428A-A834-001EA6485E2B}" type="pres">
      <dgm:prSet presAssocID="{76A135D1-4653-4F42-9121-5DABDD00F8C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DF316-F1E6-4D1E-9B5B-64EAA2AB34A7}" type="presOf" srcId="{BC6A2170-A42E-4FC1-A3C5-515F4C5864EA}" destId="{0E354AEA-033C-4E41-83A7-AFA0B94859FA}" srcOrd="0" destOrd="0" presId="urn:microsoft.com/office/officeart/2005/8/layout/list1"/>
    <dgm:cxn modelId="{DA5C5267-7A31-4BFD-A980-BA70C9BD78C9}" type="presOf" srcId="{76A135D1-4653-4F42-9121-5DABDD00F8CB}" destId="{3702B097-4573-427A-B2BC-E09AE97D0680}" srcOrd="0" destOrd="0" presId="urn:microsoft.com/office/officeart/2005/8/layout/list1"/>
    <dgm:cxn modelId="{96482765-3F54-4C35-BC84-AD3A2602B703}" type="presOf" srcId="{B926BCD2-1310-4E04-9D33-316AC9FFDD94}" destId="{ED96FCB7-8BB6-404C-AA2E-12A6C855C89A}" srcOrd="0" destOrd="0" presId="urn:microsoft.com/office/officeart/2005/8/layout/list1"/>
    <dgm:cxn modelId="{A13C1808-4998-48D3-B848-7A33ED94C712}" type="presOf" srcId="{B926BCD2-1310-4E04-9D33-316AC9FFDD94}" destId="{18E67703-B402-47EF-A561-BCE4B76C056F}" srcOrd="1" destOrd="0" presId="urn:microsoft.com/office/officeart/2005/8/layout/list1"/>
    <dgm:cxn modelId="{FE73A188-F796-4B66-9843-2B405615E0EF}" type="presOf" srcId="{BC6A2170-A42E-4FC1-A3C5-515F4C5864EA}" destId="{EBCCF8C0-365E-44EB-BBFE-9EFABDD748C2}" srcOrd="1" destOrd="0" presId="urn:microsoft.com/office/officeart/2005/8/layout/list1"/>
    <dgm:cxn modelId="{44952DBC-F883-4261-B17F-BEB387478AE7}" srcId="{992026A5-7393-4D6B-BB84-D272B77370A9}" destId="{B926BCD2-1310-4E04-9D33-316AC9FFDD94}" srcOrd="1" destOrd="0" parTransId="{579F4919-D239-480A-9C76-B70711896F23}" sibTransId="{7813A16D-3EBC-430C-8250-2BFEC47A85EF}"/>
    <dgm:cxn modelId="{3FFCD530-2E42-471A-80FD-1FE2068BBB14}" srcId="{992026A5-7393-4D6B-BB84-D272B77370A9}" destId="{BC6A2170-A42E-4FC1-A3C5-515F4C5864EA}" srcOrd="0" destOrd="0" parTransId="{E7A64F1A-7213-447C-BA02-358C50BAE61A}" sibTransId="{973163B0-878D-4DDF-8C20-160E4F3C087F}"/>
    <dgm:cxn modelId="{BEA6F272-7C3B-4820-B650-55019773983E}" srcId="{76A135D1-4653-4F42-9121-5DABDD00F8CB}" destId="{6A3C59E0-657A-41DF-8400-11808B718B16}" srcOrd="0" destOrd="0" parTransId="{54ED7F27-0D3C-4576-ABA7-6A2BA2A3C275}" sibTransId="{0A621EE6-9C86-41BD-8B1D-AE9B72577996}"/>
    <dgm:cxn modelId="{2615EF8F-616B-40E9-9793-88386D28F779}" type="presOf" srcId="{AB21465A-331A-41E6-A790-8F7FD31FE643}" destId="{15D73E7E-7028-450A-9BFD-CCBB7387940B}" srcOrd="1" destOrd="0" presId="urn:microsoft.com/office/officeart/2005/8/layout/list1"/>
    <dgm:cxn modelId="{1C38162D-7BA3-4A93-AB26-791AC95F7257}" srcId="{992026A5-7393-4D6B-BB84-D272B77370A9}" destId="{76A135D1-4653-4F42-9121-5DABDD00F8CB}" srcOrd="3" destOrd="0" parTransId="{1B85D4F3-C7B5-4910-AEA6-9D9F3CD69E33}" sibTransId="{4D9BA4E3-6D6E-4A70-BF2F-21D917C883E2}"/>
    <dgm:cxn modelId="{787C81BD-27CC-40A3-9338-DBFE84936E30}" srcId="{992026A5-7393-4D6B-BB84-D272B77370A9}" destId="{AB21465A-331A-41E6-A790-8F7FD31FE643}" srcOrd="2" destOrd="0" parTransId="{3D9486C9-E324-4EAF-A56D-BD90181E3C37}" sibTransId="{FFB7465A-67C4-4F7F-92CF-2CB20041ECD2}"/>
    <dgm:cxn modelId="{1F706497-6494-4880-9C4E-42838B62BB45}" srcId="{AB21465A-331A-41E6-A790-8F7FD31FE643}" destId="{1C83C3E6-D3EB-4D27-B3EA-1DEC78F91A9E}" srcOrd="0" destOrd="0" parTransId="{2383A0B9-149D-40AE-80E7-296CF9FD9854}" sibTransId="{74EB252F-758C-4479-976A-D4651AF5CC41}"/>
    <dgm:cxn modelId="{633FB27B-F5AD-4C94-8324-5F1A15BA7DA8}" type="presOf" srcId="{AB21465A-331A-41E6-A790-8F7FD31FE643}" destId="{4C9ABAD7-3476-428C-BFD9-7AE481C63236}" srcOrd="0" destOrd="0" presId="urn:microsoft.com/office/officeart/2005/8/layout/list1"/>
    <dgm:cxn modelId="{09199E70-3008-4F8C-B3A4-CD5273C4A251}" type="presOf" srcId="{76A135D1-4653-4F42-9121-5DABDD00F8CB}" destId="{CE25827B-54D0-4751-84CA-15630B88692E}" srcOrd="1" destOrd="0" presId="urn:microsoft.com/office/officeart/2005/8/layout/list1"/>
    <dgm:cxn modelId="{99584C8B-2156-4714-9E90-0BD7CD40455A}" type="presOf" srcId="{6A3C59E0-657A-41DF-8400-11808B718B16}" destId="{9F9B0DA9-5E36-428A-A834-001EA6485E2B}" srcOrd="0" destOrd="0" presId="urn:microsoft.com/office/officeart/2005/8/layout/list1"/>
    <dgm:cxn modelId="{8764D6A9-6F78-4AD9-87FB-B2C8F8AB5673}" type="presOf" srcId="{992026A5-7393-4D6B-BB84-D272B77370A9}" destId="{7152745C-04EA-499E-911A-D599B232B17E}" srcOrd="0" destOrd="0" presId="urn:microsoft.com/office/officeart/2005/8/layout/list1"/>
    <dgm:cxn modelId="{0767B6FA-BBA9-4244-B72E-E505BFAE3B6D}" type="presOf" srcId="{1C83C3E6-D3EB-4D27-B3EA-1DEC78F91A9E}" destId="{E758C9FA-F992-46A8-BC62-D48C61708E16}" srcOrd="0" destOrd="0" presId="urn:microsoft.com/office/officeart/2005/8/layout/list1"/>
    <dgm:cxn modelId="{D8181285-B90B-4731-9DE7-885545924FA7}" type="presParOf" srcId="{7152745C-04EA-499E-911A-D599B232B17E}" destId="{FA0D0EE1-8402-4E28-B148-21249A2957DD}" srcOrd="0" destOrd="0" presId="urn:microsoft.com/office/officeart/2005/8/layout/list1"/>
    <dgm:cxn modelId="{382E27CD-A928-4469-B313-DC742F1D7D7F}" type="presParOf" srcId="{FA0D0EE1-8402-4E28-B148-21249A2957DD}" destId="{0E354AEA-033C-4E41-83A7-AFA0B94859FA}" srcOrd="0" destOrd="0" presId="urn:microsoft.com/office/officeart/2005/8/layout/list1"/>
    <dgm:cxn modelId="{4FA27633-9A2D-40BE-A0B0-6FB21B205B48}" type="presParOf" srcId="{FA0D0EE1-8402-4E28-B148-21249A2957DD}" destId="{EBCCF8C0-365E-44EB-BBFE-9EFABDD748C2}" srcOrd="1" destOrd="0" presId="urn:microsoft.com/office/officeart/2005/8/layout/list1"/>
    <dgm:cxn modelId="{C9B6DAD2-FC60-43DC-B150-E4FE0156DE3C}" type="presParOf" srcId="{7152745C-04EA-499E-911A-D599B232B17E}" destId="{E4FE16E9-5330-4865-A12D-6643E3030D66}" srcOrd="1" destOrd="0" presId="urn:microsoft.com/office/officeart/2005/8/layout/list1"/>
    <dgm:cxn modelId="{400FC666-E7C2-4087-95FE-D4A93D3A57B3}" type="presParOf" srcId="{7152745C-04EA-499E-911A-D599B232B17E}" destId="{183DC5A5-2554-4F42-94C9-640EFAE2FC17}" srcOrd="2" destOrd="0" presId="urn:microsoft.com/office/officeart/2005/8/layout/list1"/>
    <dgm:cxn modelId="{246A01C5-2428-4723-A652-9AB0D4B4C922}" type="presParOf" srcId="{7152745C-04EA-499E-911A-D599B232B17E}" destId="{008E7406-9C0A-4CD3-94A2-88A651FDB13C}" srcOrd="3" destOrd="0" presId="urn:microsoft.com/office/officeart/2005/8/layout/list1"/>
    <dgm:cxn modelId="{B3AAE4AA-A21F-447F-8B62-829ECB57966F}" type="presParOf" srcId="{7152745C-04EA-499E-911A-D599B232B17E}" destId="{C755B99F-BDF1-43AD-AFC8-8F8A253CDAF8}" srcOrd="4" destOrd="0" presId="urn:microsoft.com/office/officeart/2005/8/layout/list1"/>
    <dgm:cxn modelId="{5F68727E-E01B-47D9-AC7D-C43AD440BE62}" type="presParOf" srcId="{C755B99F-BDF1-43AD-AFC8-8F8A253CDAF8}" destId="{ED96FCB7-8BB6-404C-AA2E-12A6C855C89A}" srcOrd="0" destOrd="0" presId="urn:microsoft.com/office/officeart/2005/8/layout/list1"/>
    <dgm:cxn modelId="{67AF678A-03D9-4063-832C-843374D6DA1B}" type="presParOf" srcId="{C755B99F-BDF1-43AD-AFC8-8F8A253CDAF8}" destId="{18E67703-B402-47EF-A561-BCE4B76C056F}" srcOrd="1" destOrd="0" presId="urn:microsoft.com/office/officeart/2005/8/layout/list1"/>
    <dgm:cxn modelId="{3364D662-1BC5-4564-9C86-1184A6748C30}" type="presParOf" srcId="{7152745C-04EA-499E-911A-D599B232B17E}" destId="{F5C146A0-7A81-4532-8EDB-463A5246A9E1}" srcOrd="5" destOrd="0" presId="urn:microsoft.com/office/officeart/2005/8/layout/list1"/>
    <dgm:cxn modelId="{B8C07146-076B-4C63-8353-71C3D7BF4F09}" type="presParOf" srcId="{7152745C-04EA-499E-911A-D599B232B17E}" destId="{8BFBCB57-DA0F-4520-9289-804D2C645494}" srcOrd="6" destOrd="0" presId="urn:microsoft.com/office/officeart/2005/8/layout/list1"/>
    <dgm:cxn modelId="{802E9779-A8F8-44FE-8C7A-9F267FC6C137}" type="presParOf" srcId="{7152745C-04EA-499E-911A-D599B232B17E}" destId="{6376D3D0-401A-4E92-A287-7D749641FC83}" srcOrd="7" destOrd="0" presId="urn:microsoft.com/office/officeart/2005/8/layout/list1"/>
    <dgm:cxn modelId="{182F369D-DD02-4269-8E3F-AECE4FAF560B}" type="presParOf" srcId="{7152745C-04EA-499E-911A-D599B232B17E}" destId="{87E2A52C-165C-4752-A392-3475D6543AA1}" srcOrd="8" destOrd="0" presId="urn:microsoft.com/office/officeart/2005/8/layout/list1"/>
    <dgm:cxn modelId="{A533B95F-58E1-4801-9DCD-0C0598E8DDA5}" type="presParOf" srcId="{87E2A52C-165C-4752-A392-3475D6543AA1}" destId="{4C9ABAD7-3476-428C-BFD9-7AE481C63236}" srcOrd="0" destOrd="0" presId="urn:microsoft.com/office/officeart/2005/8/layout/list1"/>
    <dgm:cxn modelId="{D475419A-819E-471B-9BEA-B50F993EE631}" type="presParOf" srcId="{87E2A52C-165C-4752-A392-3475D6543AA1}" destId="{15D73E7E-7028-450A-9BFD-CCBB7387940B}" srcOrd="1" destOrd="0" presId="urn:microsoft.com/office/officeart/2005/8/layout/list1"/>
    <dgm:cxn modelId="{A2467845-8DD9-45CC-A742-655165FEEADB}" type="presParOf" srcId="{7152745C-04EA-499E-911A-D599B232B17E}" destId="{89D9B551-B380-4225-883C-F092E7BBB333}" srcOrd="9" destOrd="0" presId="urn:microsoft.com/office/officeart/2005/8/layout/list1"/>
    <dgm:cxn modelId="{53C004AE-32C9-4A22-97CE-653581441734}" type="presParOf" srcId="{7152745C-04EA-499E-911A-D599B232B17E}" destId="{E758C9FA-F992-46A8-BC62-D48C61708E16}" srcOrd="10" destOrd="0" presId="urn:microsoft.com/office/officeart/2005/8/layout/list1"/>
    <dgm:cxn modelId="{BA2C552D-2CA7-46DC-8537-F61E3339ED91}" type="presParOf" srcId="{7152745C-04EA-499E-911A-D599B232B17E}" destId="{16EA63CA-0EC2-41A3-8C4B-629C784BAE74}" srcOrd="11" destOrd="0" presId="urn:microsoft.com/office/officeart/2005/8/layout/list1"/>
    <dgm:cxn modelId="{E06D27D9-E6FF-49F5-9A54-B23E956A8746}" type="presParOf" srcId="{7152745C-04EA-499E-911A-D599B232B17E}" destId="{FB719C3B-86A5-4660-9447-F8AE7AA3CCB6}" srcOrd="12" destOrd="0" presId="urn:microsoft.com/office/officeart/2005/8/layout/list1"/>
    <dgm:cxn modelId="{14BF8657-CC0B-4DD3-BA7E-C904E7698AD9}" type="presParOf" srcId="{FB719C3B-86A5-4660-9447-F8AE7AA3CCB6}" destId="{3702B097-4573-427A-B2BC-E09AE97D0680}" srcOrd="0" destOrd="0" presId="urn:microsoft.com/office/officeart/2005/8/layout/list1"/>
    <dgm:cxn modelId="{2DD4EC57-D5DF-4F05-AEEB-BC69D0B6406D}" type="presParOf" srcId="{FB719C3B-86A5-4660-9447-F8AE7AA3CCB6}" destId="{CE25827B-54D0-4751-84CA-15630B88692E}" srcOrd="1" destOrd="0" presId="urn:microsoft.com/office/officeart/2005/8/layout/list1"/>
    <dgm:cxn modelId="{A3CABEAE-C6B0-4D9B-A00A-8B71DEE7C1BF}" type="presParOf" srcId="{7152745C-04EA-499E-911A-D599B232B17E}" destId="{64FECD32-5D24-4AB5-8CE0-08757D95F334}" srcOrd="13" destOrd="0" presId="urn:microsoft.com/office/officeart/2005/8/layout/list1"/>
    <dgm:cxn modelId="{BECCC416-DEAB-40D0-B99F-C8F27C59359A}" type="presParOf" srcId="{7152745C-04EA-499E-911A-D599B232B17E}" destId="{9F9B0DA9-5E36-428A-A834-001EA6485E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92026A5-7393-4D6B-BB84-D272B77370A9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6A2170-A42E-4FC1-A3C5-515F4C5864EA}">
      <dgm:prSet phldrT="[Text]" custT="1"/>
      <dgm:spPr/>
      <dgm:t>
        <a:bodyPr/>
        <a:lstStyle/>
        <a:p>
          <a:r>
            <a:rPr lang="en-US" sz="2400" dirty="0"/>
            <a:t>Materials can burn more intensely</a:t>
          </a:r>
        </a:p>
      </dgm:t>
    </dgm:pt>
    <dgm:pt modelId="{E7A64F1A-7213-447C-BA02-358C50BAE61A}" type="parTrans" cxnId="{3FFCD530-2E42-471A-80FD-1FE2068BBB14}">
      <dgm:prSet/>
      <dgm:spPr/>
      <dgm:t>
        <a:bodyPr/>
        <a:lstStyle/>
        <a:p>
          <a:endParaRPr lang="en-US"/>
        </a:p>
      </dgm:t>
    </dgm:pt>
    <dgm:pt modelId="{973163B0-878D-4DDF-8C20-160E4F3C087F}" type="sibTrans" cxnId="{3FFCD530-2E42-471A-80FD-1FE2068BBB14}">
      <dgm:prSet/>
      <dgm:spPr/>
      <dgm:t>
        <a:bodyPr/>
        <a:lstStyle/>
        <a:p>
          <a:endParaRPr lang="en-US"/>
        </a:p>
      </dgm:t>
    </dgm:pt>
    <dgm:pt modelId="{B926BCD2-1310-4E04-9D33-316AC9FFDD94}">
      <dgm:prSet phldrT="[Text]" custT="1"/>
      <dgm:spPr/>
      <dgm:t>
        <a:bodyPr/>
        <a:lstStyle/>
        <a:p>
          <a:r>
            <a:rPr lang="en-US" sz="2400" dirty="0"/>
            <a:t>Some petroleum-based materials will autoignite</a:t>
          </a:r>
        </a:p>
      </dgm:t>
    </dgm:pt>
    <dgm:pt modelId="{579F4919-D239-480A-9C76-B70711896F23}" type="parTrans" cxnId="{44952DBC-F883-4261-B17F-BEB387478AE7}">
      <dgm:prSet/>
      <dgm:spPr/>
      <dgm:t>
        <a:bodyPr/>
        <a:lstStyle/>
        <a:p>
          <a:endParaRPr lang="en-US"/>
        </a:p>
      </dgm:t>
    </dgm:pt>
    <dgm:pt modelId="{7813A16D-3EBC-430C-8250-2BFEC47A85EF}" type="sibTrans" cxnId="{44952DBC-F883-4261-B17F-BEB387478AE7}">
      <dgm:prSet/>
      <dgm:spPr/>
      <dgm:t>
        <a:bodyPr/>
        <a:lstStyle/>
        <a:p>
          <a:endParaRPr lang="en-US"/>
        </a:p>
      </dgm:t>
    </dgm:pt>
    <dgm:pt modelId="{ACFC28D0-9ABC-457F-A28E-B6CA3E195179}">
      <dgm:prSet phldrT="[Text]" custT="1"/>
      <dgm:spPr/>
      <dgm:t>
        <a:bodyPr/>
        <a:lstStyle/>
        <a:p>
          <a:r>
            <a:rPr lang="en-US" sz="2000" dirty="0"/>
            <a:t>May ignite more readily</a:t>
          </a:r>
        </a:p>
      </dgm:t>
    </dgm:pt>
    <dgm:pt modelId="{0D44C846-A956-47E7-8C26-A25607B48176}" type="parTrans" cxnId="{5DAEA5A1-3C35-45F0-8A30-8A9C6B74203D}">
      <dgm:prSet/>
      <dgm:spPr/>
      <dgm:t>
        <a:bodyPr/>
        <a:lstStyle/>
        <a:p>
          <a:endParaRPr lang="en-US"/>
        </a:p>
      </dgm:t>
    </dgm:pt>
    <dgm:pt modelId="{DB11EA99-6A91-4642-9A56-C1843C4DA3C7}" type="sibTrans" cxnId="{5DAEA5A1-3C35-45F0-8A30-8A9C6B74203D}">
      <dgm:prSet/>
      <dgm:spPr/>
      <dgm:t>
        <a:bodyPr/>
        <a:lstStyle/>
        <a:p>
          <a:endParaRPr lang="en-US"/>
        </a:p>
      </dgm:t>
    </dgm:pt>
    <dgm:pt modelId="{E3CD027B-360C-4502-8470-3AF662C7BB45}">
      <dgm:prSet phldrT="[Text]" custT="1"/>
      <dgm:spPr/>
      <dgm:t>
        <a:bodyPr/>
        <a:lstStyle/>
        <a:p>
          <a:r>
            <a:rPr lang="en-US" sz="2400" dirty="0"/>
            <a:t>Materials that do not burn at normal oxygen levels may burn more readily</a:t>
          </a:r>
        </a:p>
      </dgm:t>
    </dgm:pt>
    <dgm:pt modelId="{E046D928-B04C-47F1-964F-9F5E26950EA0}" type="parTrans" cxnId="{9DE4BCFA-7929-428D-BF6E-83A3807365F0}">
      <dgm:prSet/>
      <dgm:spPr/>
      <dgm:t>
        <a:bodyPr/>
        <a:lstStyle/>
        <a:p>
          <a:endParaRPr lang="en-US"/>
        </a:p>
      </dgm:t>
    </dgm:pt>
    <dgm:pt modelId="{53DCB348-AD9F-4F20-B1FA-1752F6ABBFDB}" type="sibTrans" cxnId="{9DE4BCFA-7929-428D-BF6E-83A3807365F0}">
      <dgm:prSet/>
      <dgm:spPr/>
      <dgm:t>
        <a:bodyPr/>
        <a:lstStyle/>
        <a:p>
          <a:endParaRPr lang="en-US"/>
        </a:p>
      </dgm:t>
    </dgm:pt>
    <dgm:pt modelId="{701AA57E-87DC-4096-81DF-0FD5FF48685B}">
      <dgm:prSet phldrT="[Text]" custT="1"/>
      <dgm:spPr/>
      <dgm:t>
        <a:bodyPr/>
        <a:lstStyle/>
        <a:p>
          <a:r>
            <a:rPr lang="en-US" sz="2000" dirty="0"/>
            <a:t>Nomex® fire-resistant fabric</a:t>
          </a:r>
        </a:p>
      </dgm:t>
    </dgm:pt>
    <dgm:pt modelId="{DAB271CF-03D4-4AA9-A0C1-5A33D3F18AF8}" type="parTrans" cxnId="{291BE452-0E7A-423B-8339-808B00532375}">
      <dgm:prSet/>
      <dgm:spPr/>
      <dgm:t>
        <a:bodyPr/>
        <a:lstStyle/>
        <a:p>
          <a:endParaRPr lang="en-US"/>
        </a:p>
      </dgm:t>
    </dgm:pt>
    <dgm:pt modelId="{F05438E3-9730-4D75-85C8-035438AD5BDA}" type="sibTrans" cxnId="{291BE452-0E7A-423B-8339-808B00532375}">
      <dgm:prSet/>
      <dgm:spPr/>
      <dgm:t>
        <a:bodyPr/>
        <a:lstStyle/>
        <a:p>
          <a:endParaRPr lang="en-US"/>
        </a:p>
      </dgm:t>
    </dgm:pt>
    <dgm:pt modelId="{45F14628-EF88-4EA8-9EC0-4D308D9C95C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Fires more difficult to extinguish</a:t>
          </a:r>
        </a:p>
      </dgm:t>
    </dgm:pt>
    <dgm:pt modelId="{DD987D8D-0E18-4710-8241-3E176031F831}" type="parTrans" cxnId="{59D5BA34-2A4C-4548-BD3E-B427C9DAEA9F}">
      <dgm:prSet/>
      <dgm:spPr/>
      <dgm:t>
        <a:bodyPr/>
        <a:lstStyle/>
        <a:p>
          <a:endParaRPr lang="en-US"/>
        </a:p>
      </dgm:t>
    </dgm:pt>
    <dgm:pt modelId="{EF09A183-8242-45AD-8726-97ACA831304F}" type="sibTrans" cxnId="{59D5BA34-2A4C-4548-BD3E-B427C9DAEA9F}">
      <dgm:prSet/>
      <dgm:spPr/>
      <dgm:t>
        <a:bodyPr/>
        <a:lstStyle/>
        <a:p>
          <a:endParaRPr lang="en-US"/>
        </a:p>
      </dgm:t>
    </dgm:pt>
    <dgm:pt modelId="{9E11FCC6-0EA4-4A16-952E-79B23AF2115D}">
      <dgm:prSet phldrT="[Text]" custT="1"/>
      <dgm:spPr/>
      <dgm:t>
        <a:bodyPr/>
        <a:lstStyle/>
        <a:p>
          <a:r>
            <a:rPr lang="en-US" sz="2000" dirty="0"/>
            <a:t>Pay special attention to hospitals, heath care facilities, homes where oxygen is in use</a:t>
          </a:r>
        </a:p>
      </dgm:t>
    </dgm:pt>
    <dgm:pt modelId="{912B10C2-4A4E-4FBA-9ED8-D17DA3498F92}" type="parTrans" cxnId="{BCDF278E-3EE0-49A1-9196-4EDC6D8F358F}">
      <dgm:prSet/>
      <dgm:spPr/>
      <dgm:t>
        <a:bodyPr/>
        <a:lstStyle/>
        <a:p>
          <a:endParaRPr lang="en-US"/>
        </a:p>
      </dgm:t>
    </dgm:pt>
    <dgm:pt modelId="{E8631B78-3D79-4F92-9E8B-CA7242C16940}" type="sibTrans" cxnId="{BCDF278E-3EE0-49A1-9196-4EDC6D8F358F}">
      <dgm:prSet/>
      <dgm:spPr/>
      <dgm:t>
        <a:bodyPr/>
        <a:lstStyle/>
        <a:p>
          <a:endParaRPr lang="en-US"/>
        </a:p>
      </dgm:t>
    </dgm:pt>
    <dgm:pt modelId="{7152745C-04EA-499E-911A-D599B232B17E}" type="pres">
      <dgm:prSet presAssocID="{992026A5-7393-4D6B-BB84-D272B77370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D0EE1-8402-4E28-B148-21249A2957DD}" type="pres">
      <dgm:prSet presAssocID="{BC6A2170-A42E-4FC1-A3C5-515F4C5864EA}" presName="parentLin" presStyleCnt="0"/>
      <dgm:spPr/>
    </dgm:pt>
    <dgm:pt modelId="{0E354AEA-033C-4E41-83A7-AFA0B94859FA}" type="pres">
      <dgm:prSet presAssocID="{BC6A2170-A42E-4FC1-A3C5-515F4C5864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CCF8C0-365E-44EB-BBFE-9EFABDD748C2}" type="pres">
      <dgm:prSet presAssocID="{BC6A2170-A42E-4FC1-A3C5-515F4C5864EA}" presName="parentText" presStyleLbl="node1" presStyleIdx="0" presStyleCnt="4" custScaleY="127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E16E9-5330-4865-A12D-6643E3030D66}" type="pres">
      <dgm:prSet presAssocID="{BC6A2170-A42E-4FC1-A3C5-515F4C5864EA}" presName="negativeSpace" presStyleCnt="0"/>
      <dgm:spPr/>
    </dgm:pt>
    <dgm:pt modelId="{183DC5A5-2554-4F42-94C9-640EFAE2FC17}" type="pres">
      <dgm:prSet presAssocID="{BC6A2170-A42E-4FC1-A3C5-515F4C5864E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E7406-9C0A-4CD3-94A2-88A651FDB13C}" type="pres">
      <dgm:prSet presAssocID="{973163B0-878D-4DDF-8C20-160E4F3C087F}" presName="spaceBetweenRectangles" presStyleCnt="0"/>
      <dgm:spPr/>
    </dgm:pt>
    <dgm:pt modelId="{C755B99F-BDF1-43AD-AFC8-8F8A253CDAF8}" type="pres">
      <dgm:prSet presAssocID="{B926BCD2-1310-4E04-9D33-316AC9FFDD94}" presName="parentLin" presStyleCnt="0"/>
      <dgm:spPr/>
    </dgm:pt>
    <dgm:pt modelId="{ED96FCB7-8BB6-404C-AA2E-12A6C855C89A}" type="pres">
      <dgm:prSet presAssocID="{B926BCD2-1310-4E04-9D33-316AC9FFDD9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E67703-B402-47EF-A561-BCE4B76C056F}" type="pres">
      <dgm:prSet presAssocID="{B926BCD2-1310-4E04-9D33-316AC9FFDD94}" presName="parentText" presStyleLbl="node1" presStyleIdx="1" presStyleCnt="4" custScaleY="152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46A0-7A81-4532-8EDB-463A5246A9E1}" type="pres">
      <dgm:prSet presAssocID="{B926BCD2-1310-4E04-9D33-316AC9FFDD94}" presName="negativeSpace" presStyleCnt="0"/>
      <dgm:spPr/>
    </dgm:pt>
    <dgm:pt modelId="{8BFBCB57-DA0F-4520-9289-804D2C645494}" type="pres">
      <dgm:prSet presAssocID="{B926BCD2-1310-4E04-9D33-316AC9FFDD94}" presName="childText" presStyleLbl="conFgAcc1" presStyleIdx="1" presStyleCnt="4">
        <dgm:presLayoutVars>
          <dgm:bulletEnabled val="1"/>
        </dgm:presLayoutVars>
      </dgm:prSet>
      <dgm:spPr/>
    </dgm:pt>
    <dgm:pt modelId="{6376D3D0-401A-4E92-A287-7D749641FC83}" type="pres">
      <dgm:prSet presAssocID="{7813A16D-3EBC-430C-8250-2BFEC47A85EF}" presName="spaceBetweenRectangles" presStyleCnt="0"/>
      <dgm:spPr/>
    </dgm:pt>
    <dgm:pt modelId="{2D02E408-7B0E-4139-9B94-416686D9382F}" type="pres">
      <dgm:prSet presAssocID="{E3CD027B-360C-4502-8470-3AF662C7BB45}" presName="parentLin" presStyleCnt="0"/>
      <dgm:spPr/>
    </dgm:pt>
    <dgm:pt modelId="{B875ED3B-58BA-4FB9-BFE7-B7726FFD2CC2}" type="pres">
      <dgm:prSet presAssocID="{E3CD027B-360C-4502-8470-3AF662C7BB4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F88C4AB-0F41-4A3A-B361-E80E6C1CAAE0}" type="pres">
      <dgm:prSet presAssocID="{E3CD027B-360C-4502-8470-3AF662C7BB45}" presName="parentText" presStyleLbl="node1" presStyleIdx="2" presStyleCnt="4" custScaleY="169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92DC-DFCB-45C7-A1AA-A834B7D033A1}" type="pres">
      <dgm:prSet presAssocID="{E3CD027B-360C-4502-8470-3AF662C7BB45}" presName="negativeSpace" presStyleCnt="0"/>
      <dgm:spPr/>
    </dgm:pt>
    <dgm:pt modelId="{050FC9F2-9909-442B-8E94-9B9B80174E96}" type="pres">
      <dgm:prSet presAssocID="{E3CD027B-360C-4502-8470-3AF662C7BB4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8F0E-3355-47AF-A40C-523452D6F4C2}" type="pres">
      <dgm:prSet presAssocID="{53DCB348-AD9F-4F20-B1FA-1752F6ABBFDB}" presName="spaceBetweenRectangles" presStyleCnt="0"/>
      <dgm:spPr/>
    </dgm:pt>
    <dgm:pt modelId="{3AB733C2-C8CF-4224-AB73-D92FB337D0FB}" type="pres">
      <dgm:prSet presAssocID="{45F14628-EF88-4EA8-9EC0-4D308D9C95C6}" presName="parentLin" presStyleCnt="0"/>
      <dgm:spPr/>
    </dgm:pt>
    <dgm:pt modelId="{69EE2767-CE3C-407C-B373-11AAC5D7F8A6}" type="pres">
      <dgm:prSet presAssocID="{45F14628-EF88-4EA8-9EC0-4D308D9C95C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2974434-018F-4853-952D-19B72255691A}" type="pres">
      <dgm:prSet presAssocID="{45F14628-EF88-4EA8-9EC0-4D308D9C95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D0687-70BE-4FBA-82B2-7BFBA565B077}" type="pres">
      <dgm:prSet presAssocID="{45F14628-EF88-4EA8-9EC0-4D308D9C95C6}" presName="negativeSpace" presStyleCnt="0"/>
      <dgm:spPr/>
    </dgm:pt>
    <dgm:pt modelId="{7B57B5F6-3799-4202-97F5-85E152C50DEA}" type="pres">
      <dgm:prSet presAssocID="{45F14628-EF88-4EA8-9EC0-4D308D9C95C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BCFA-7929-428D-BF6E-83A3807365F0}" srcId="{992026A5-7393-4D6B-BB84-D272B77370A9}" destId="{E3CD027B-360C-4502-8470-3AF662C7BB45}" srcOrd="2" destOrd="0" parTransId="{E046D928-B04C-47F1-964F-9F5E26950EA0}" sibTransId="{53DCB348-AD9F-4F20-B1FA-1752F6ABBFDB}"/>
    <dgm:cxn modelId="{C8ACA021-A1AA-481E-A4BB-22188202F021}" type="presOf" srcId="{45F14628-EF88-4EA8-9EC0-4D308D9C95C6}" destId="{E2974434-018F-4853-952D-19B72255691A}" srcOrd="1" destOrd="0" presId="urn:microsoft.com/office/officeart/2005/8/layout/list1"/>
    <dgm:cxn modelId="{291BE452-0E7A-423B-8339-808B00532375}" srcId="{E3CD027B-360C-4502-8470-3AF662C7BB45}" destId="{701AA57E-87DC-4096-81DF-0FD5FF48685B}" srcOrd="0" destOrd="0" parTransId="{DAB271CF-03D4-4AA9-A0C1-5A33D3F18AF8}" sibTransId="{F05438E3-9730-4D75-85C8-035438AD5BDA}"/>
    <dgm:cxn modelId="{5BD80D46-F6B6-4AF0-8337-D664129B783F}" type="presOf" srcId="{BC6A2170-A42E-4FC1-A3C5-515F4C5864EA}" destId="{0E354AEA-033C-4E41-83A7-AFA0B94859FA}" srcOrd="0" destOrd="0" presId="urn:microsoft.com/office/officeart/2005/8/layout/list1"/>
    <dgm:cxn modelId="{BCDF278E-3EE0-49A1-9196-4EDC6D8F358F}" srcId="{45F14628-EF88-4EA8-9EC0-4D308D9C95C6}" destId="{9E11FCC6-0EA4-4A16-952E-79B23AF2115D}" srcOrd="0" destOrd="0" parTransId="{912B10C2-4A4E-4FBA-9ED8-D17DA3498F92}" sibTransId="{E8631B78-3D79-4F92-9E8B-CA7242C16940}"/>
    <dgm:cxn modelId="{7437D344-F655-4185-9A1F-B81CB8EED1E1}" type="presOf" srcId="{B926BCD2-1310-4E04-9D33-316AC9FFDD94}" destId="{18E67703-B402-47EF-A561-BCE4B76C056F}" srcOrd="1" destOrd="0" presId="urn:microsoft.com/office/officeart/2005/8/layout/list1"/>
    <dgm:cxn modelId="{DFE8E1C9-1AEC-47E8-98FE-3269F8874B58}" type="presOf" srcId="{BC6A2170-A42E-4FC1-A3C5-515F4C5864EA}" destId="{EBCCF8C0-365E-44EB-BBFE-9EFABDD748C2}" srcOrd="1" destOrd="0" presId="urn:microsoft.com/office/officeart/2005/8/layout/list1"/>
    <dgm:cxn modelId="{9A6EDE30-CD91-4CEA-992E-6DF3348C54F9}" type="presOf" srcId="{992026A5-7393-4D6B-BB84-D272B77370A9}" destId="{7152745C-04EA-499E-911A-D599B232B17E}" srcOrd="0" destOrd="0" presId="urn:microsoft.com/office/officeart/2005/8/layout/list1"/>
    <dgm:cxn modelId="{CC0B45EE-009D-44D7-8299-B9EF739BF240}" type="presOf" srcId="{B926BCD2-1310-4E04-9D33-316AC9FFDD94}" destId="{ED96FCB7-8BB6-404C-AA2E-12A6C855C89A}" srcOrd="0" destOrd="0" presId="urn:microsoft.com/office/officeart/2005/8/layout/list1"/>
    <dgm:cxn modelId="{30C519DF-E840-4EC4-95C8-9CF5BEA124BB}" type="presOf" srcId="{E3CD027B-360C-4502-8470-3AF662C7BB45}" destId="{B875ED3B-58BA-4FB9-BFE7-B7726FFD2CC2}" srcOrd="0" destOrd="0" presId="urn:microsoft.com/office/officeart/2005/8/layout/list1"/>
    <dgm:cxn modelId="{44952DBC-F883-4261-B17F-BEB387478AE7}" srcId="{992026A5-7393-4D6B-BB84-D272B77370A9}" destId="{B926BCD2-1310-4E04-9D33-316AC9FFDD94}" srcOrd="1" destOrd="0" parTransId="{579F4919-D239-480A-9C76-B70711896F23}" sibTransId="{7813A16D-3EBC-430C-8250-2BFEC47A85EF}"/>
    <dgm:cxn modelId="{A6D7808F-3580-4762-948F-F08EFF7CE2FC}" type="presOf" srcId="{45F14628-EF88-4EA8-9EC0-4D308D9C95C6}" destId="{69EE2767-CE3C-407C-B373-11AAC5D7F8A6}" srcOrd="0" destOrd="0" presId="urn:microsoft.com/office/officeart/2005/8/layout/list1"/>
    <dgm:cxn modelId="{BA44B73D-63AA-4CEB-9C3D-217DC1E5FE54}" type="presOf" srcId="{ACFC28D0-9ABC-457F-A28E-B6CA3E195179}" destId="{183DC5A5-2554-4F42-94C9-640EFAE2FC17}" srcOrd="0" destOrd="0" presId="urn:microsoft.com/office/officeart/2005/8/layout/list1"/>
    <dgm:cxn modelId="{EDC19B82-9157-4371-A304-26EE392AD9ED}" type="presOf" srcId="{E3CD027B-360C-4502-8470-3AF662C7BB45}" destId="{5F88C4AB-0F41-4A3A-B361-E80E6C1CAAE0}" srcOrd="1" destOrd="0" presId="urn:microsoft.com/office/officeart/2005/8/layout/list1"/>
    <dgm:cxn modelId="{F6534326-6A11-4C15-95AC-3E7A2CFEF4B8}" type="presOf" srcId="{9E11FCC6-0EA4-4A16-952E-79B23AF2115D}" destId="{7B57B5F6-3799-4202-97F5-85E152C50DEA}" srcOrd="0" destOrd="0" presId="urn:microsoft.com/office/officeart/2005/8/layout/list1"/>
    <dgm:cxn modelId="{2D594707-480D-4AAA-A730-09220F435E2D}" type="presOf" srcId="{701AA57E-87DC-4096-81DF-0FD5FF48685B}" destId="{050FC9F2-9909-442B-8E94-9B9B80174E96}" srcOrd="0" destOrd="0" presId="urn:microsoft.com/office/officeart/2005/8/layout/list1"/>
    <dgm:cxn modelId="{59D5BA34-2A4C-4548-BD3E-B427C9DAEA9F}" srcId="{992026A5-7393-4D6B-BB84-D272B77370A9}" destId="{45F14628-EF88-4EA8-9EC0-4D308D9C95C6}" srcOrd="3" destOrd="0" parTransId="{DD987D8D-0E18-4710-8241-3E176031F831}" sibTransId="{EF09A183-8242-45AD-8726-97ACA831304F}"/>
    <dgm:cxn modelId="{3FFCD530-2E42-471A-80FD-1FE2068BBB14}" srcId="{992026A5-7393-4D6B-BB84-D272B77370A9}" destId="{BC6A2170-A42E-4FC1-A3C5-515F4C5864EA}" srcOrd="0" destOrd="0" parTransId="{E7A64F1A-7213-447C-BA02-358C50BAE61A}" sibTransId="{973163B0-878D-4DDF-8C20-160E4F3C087F}"/>
    <dgm:cxn modelId="{5DAEA5A1-3C35-45F0-8A30-8A9C6B74203D}" srcId="{BC6A2170-A42E-4FC1-A3C5-515F4C5864EA}" destId="{ACFC28D0-9ABC-457F-A28E-B6CA3E195179}" srcOrd="0" destOrd="0" parTransId="{0D44C846-A956-47E7-8C26-A25607B48176}" sibTransId="{DB11EA99-6A91-4642-9A56-C1843C4DA3C7}"/>
    <dgm:cxn modelId="{CF31E662-5356-46BC-85CC-CF2F790D9023}" type="presParOf" srcId="{7152745C-04EA-499E-911A-D599B232B17E}" destId="{FA0D0EE1-8402-4E28-B148-21249A2957DD}" srcOrd="0" destOrd="0" presId="urn:microsoft.com/office/officeart/2005/8/layout/list1"/>
    <dgm:cxn modelId="{F4C15E6C-B7F4-436E-80D0-5968143BEBA4}" type="presParOf" srcId="{FA0D0EE1-8402-4E28-B148-21249A2957DD}" destId="{0E354AEA-033C-4E41-83A7-AFA0B94859FA}" srcOrd="0" destOrd="0" presId="urn:microsoft.com/office/officeart/2005/8/layout/list1"/>
    <dgm:cxn modelId="{C863B3A3-B8F6-4589-ABC2-CCE150925B72}" type="presParOf" srcId="{FA0D0EE1-8402-4E28-B148-21249A2957DD}" destId="{EBCCF8C0-365E-44EB-BBFE-9EFABDD748C2}" srcOrd="1" destOrd="0" presId="urn:microsoft.com/office/officeart/2005/8/layout/list1"/>
    <dgm:cxn modelId="{C495D2EA-65BE-41FA-8BEB-67A69DCD8159}" type="presParOf" srcId="{7152745C-04EA-499E-911A-D599B232B17E}" destId="{E4FE16E9-5330-4865-A12D-6643E3030D66}" srcOrd="1" destOrd="0" presId="urn:microsoft.com/office/officeart/2005/8/layout/list1"/>
    <dgm:cxn modelId="{FDC2572E-1729-4676-8B10-9D2A5FE09BE9}" type="presParOf" srcId="{7152745C-04EA-499E-911A-D599B232B17E}" destId="{183DC5A5-2554-4F42-94C9-640EFAE2FC17}" srcOrd="2" destOrd="0" presId="urn:microsoft.com/office/officeart/2005/8/layout/list1"/>
    <dgm:cxn modelId="{04F1E1A6-7DA4-4485-8FD8-08C4A9F95719}" type="presParOf" srcId="{7152745C-04EA-499E-911A-D599B232B17E}" destId="{008E7406-9C0A-4CD3-94A2-88A651FDB13C}" srcOrd="3" destOrd="0" presId="urn:microsoft.com/office/officeart/2005/8/layout/list1"/>
    <dgm:cxn modelId="{79CF4680-762F-471A-9EAC-5AEFDD362246}" type="presParOf" srcId="{7152745C-04EA-499E-911A-D599B232B17E}" destId="{C755B99F-BDF1-43AD-AFC8-8F8A253CDAF8}" srcOrd="4" destOrd="0" presId="urn:microsoft.com/office/officeart/2005/8/layout/list1"/>
    <dgm:cxn modelId="{197056FB-78F2-40EC-9572-1FCBDB7CC251}" type="presParOf" srcId="{C755B99F-BDF1-43AD-AFC8-8F8A253CDAF8}" destId="{ED96FCB7-8BB6-404C-AA2E-12A6C855C89A}" srcOrd="0" destOrd="0" presId="urn:microsoft.com/office/officeart/2005/8/layout/list1"/>
    <dgm:cxn modelId="{E81EC705-4952-4080-89FE-20C092655B59}" type="presParOf" srcId="{C755B99F-BDF1-43AD-AFC8-8F8A253CDAF8}" destId="{18E67703-B402-47EF-A561-BCE4B76C056F}" srcOrd="1" destOrd="0" presId="urn:microsoft.com/office/officeart/2005/8/layout/list1"/>
    <dgm:cxn modelId="{2258B7E2-8ACA-43E7-A11D-D104F13AF71E}" type="presParOf" srcId="{7152745C-04EA-499E-911A-D599B232B17E}" destId="{F5C146A0-7A81-4532-8EDB-463A5246A9E1}" srcOrd="5" destOrd="0" presId="urn:microsoft.com/office/officeart/2005/8/layout/list1"/>
    <dgm:cxn modelId="{49243A11-DA26-4070-B600-7F01F8FC197C}" type="presParOf" srcId="{7152745C-04EA-499E-911A-D599B232B17E}" destId="{8BFBCB57-DA0F-4520-9289-804D2C645494}" srcOrd="6" destOrd="0" presId="urn:microsoft.com/office/officeart/2005/8/layout/list1"/>
    <dgm:cxn modelId="{AF3A5173-2554-4316-9CAA-4D3BF39E682F}" type="presParOf" srcId="{7152745C-04EA-499E-911A-D599B232B17E}" destId="{6376D3D0-401A-4E92-A287-7D749641FC83}" srcOrd="7" destOrd="0" presId="urn:microsoft.com/office/officeart/2005/8/layout/list1"/>
    <dgm:cxn modelId="{77778EE0-AA31-4BF1-A7C0-207A3455077E}" type="presParOf" srcId="{7152745C-04EA-499E-911A-D599B232B17E}" destId="{2D02E408-7B0E-4139-9B94-416686D9382F}" srcOrd="8" destOrd="0" presId="urn:microsoft.com/office/officeart/2005/8/layout/list1"/>
    <dgm:cxn modelId="{5707CDA9-4CB2-43B8-8EEE-822BF88CF38E}" type="presParOf" srcId="{2D02E408-7B0E-4139-9B94-416686D9382F}" destId="{B875ED3B-58BA-4FB9-BFE7-B7726FFD2CC2}" srcOrd="0" destOrd="0" presId="urn:microsoft.com/office/officeart/2005/8/layout/list1"/>
    <dgm:cxn modelId="{64780F5E-2CA7-48AD-896A-E4AA37B6F94D}" type="presParOf" srcId="{2D02E408-7B0E-4139-9B94-416686D9382F}" destId="{5F88C4AB-0F41-4A3A-B361-E80E6C1CAAE0}" srcOrd="1" destOrd="0" presId="urn:microsoft.com/office/officeart/2005/8/layout/list1"/>
    <dgm:cxn modelId="{32A961B8-A091-432E-9C51-DBD21E794B44}" type="presParOf" srcId="{7152745C-04EA-499E-911A-D599B232B17E}" destId="{4F4592DC-DFCB-45C7-A1AA-A834B7D033A1}" srcOrd="9" destOrd="0" presId="urn:microsoft.com/office/officeart/2005/8/layout/list1"/>
    <dgm:cxn modelId="{5B0DE1A6-DE5D-410D-8A2F-9364D8E8C36E}" type="presParOf" srcId="{7152745C-04EA-499E-911A-D599B232B17E}" destId="{050FC9F2-9909-442B-8E94-9B9B80174E96}" srcOrd="10" destOrd="0" presId="urn:microsoft.com/office/officeart/2005/8/layout/list1"/>
    <dgm:cxn modelId="{9F008E59-CFB6-4C10-8FE4-5878DC752D10}" type="presParOf" srcId="{7152745C-04EA-499E-911A-D599B232B17E}" destId="{0B468F0E-3355-47AF-A40C-523452D6F4C2}" srcOrd="11" destOrd="0" presId="urn:microsoft.com/office/officeart/2005/8/layout/list1"/>
    <dgm:cxn modelId="{E18E63F0-56DB-4D4E-BE2A-2299947CE31F}" type="presParOf" srcId="{7152745C-04EA-499E-911A-D599B232B17E}" destId="{3AB733C2-C8CF-4224-AB73-D92FB337D0FB}" srcOrd="12" destOrd="0" presId="urn:microsoft.com/office/officeart/2005/8/layout/list1"/>
    <dgm:cxn modelId="{DDFFA9B7-3A7D-4137-8A3D-6E5D6641CE2D}" type="presParOf" srcId="{3AB733C2-C8CF-4224-AB73-D92FB337D0FB}" destId="{69EE2767-CE3C-407C-B373-11AAC5D7F8A6}" srcOrd="0" destOrd="0" presId="urn:microsoft.com/office/officeart/2005/8/layout/list1"/>
    <dgm:cxn modelId="{2B857DE1-070B-4893-B42E-E8536B63F2E3}" type="presParOf" srcId="{3AB733C2-C8CF-4224-AB73-D92FB337D0FB}" destId="{E2974434-018F-4853-952D-19B72255691A}" srcOrd="1" destOrd="0" presId="urn:microsoft.com/office/officeart/2005/8/layout/list1"/>
    <dgm:cxn modelId="{88F53454-A956-4262-9914-26FE633B7C6A}" type="presParOf" srcId="{7152745C-04EA-499E-911A-D599B232B17E}" destId="{224D0687-70BE-4FBA-82B2-7BFBA565B077}" srcOrd="13" destOrd="0" presId="urn:microsoft.com/office/officeart/2005/8/layout/list1"/>
    <dgm:cxn modelId="{20306F68-4EE8-48AE-B191-37F24F88974A}" type="presParOf" srcId="{7152745C-04EA-499E-911A-D599B232B17E}" destId="{7B57B5F6-3799-4202-97F5-85E152C50D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EEC83B4-5C0D-436D-A771-E2BC306496B4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73EAA91-CCD1-4334-B486-F4BA12008F00}">
      <dgm:prSet phldrT="[Text]" custT="1"/>
      <dgm:spPr/>
      <dgm:t>
        <a:bodyPr/>
        <a:lstStyle/>
        <a:p>
          <a:r>
            <a:rPr lang="en-US" sz="2000" dirty="0"/>
            <a:t>Flaming combustion occurs</a:t>
          </a:r>
        </a:p>
      </dgm:t>
    </dgm:pt>
    <dgm:pt modelId="{ED2A4054-CE09-4C53-BFE9-D0087B777E9F}" type="parTrans" cxnId="{E5F3CC1B-A4E7-4454-9E89-206F3C76DC51}">
      <dgm:prSet/>
      <dgm:spPr/>
      <dgm:t>
        <a:bodyPr/>
        <a:lstStyle/>
        <a:p>
          <a:endParaRPr lang="en-US"/>
        </a:p>
      </dgm:t>
    </dgm:pt>
    <dgm:pt modelId="{C4EA676D-2692-42F2-BF2F-1D782E4B6A90}" type="sibTrans" cxnId="{E5F3CC1B-A4E7-4454-9E89-206F3C76DC51}">
      <dgm:prSet/>
      <dgm:spPr/>
      <dgm:t>
        <a:bodyPr/>
        <a:lstStyle/>
        <a:p>
          <a:endParaRPr lang="en-US"/>
        </a:p>
      </dgm:t>
    </dgm:pt>
    <dgm:pt modelId="{E6455E8B-2F4C-4702-A643-6ACD3659DC60}">
      <dgm:prSet phldrT="[Text]" custT="1"/>
      <dgm:spPr/>
      <dgm:t>
        <a:bodyPr/>
        <a:lstStyle/>
        <a:p>
          <a:r>
            <a:rPr lang="en-US" sz="2000" dirty="0"/>
            <a:t>Free radicals form</a:t>
          </a:r>
        </a:p>
      </dgm:t>
    </dgm:pt>
    <dgm:pt modelId="{FF26DD79-87AB-4AB2-B55F-EC56D77FA42E}" type="parTrans" cxnId="{15EAE411-8E06-4958-83BD-72CB9B147F2E}">
      <dgm:prSet/>
      <dgm:spPr/>
      <dgm:t>
        <a:bodyPr/>
        <a:lstStyle/>
        <a:p>
          <a:endParaRPr lang="en-US"/>
        </a:p>
      </dgm:t>
    </dgm:pt>
    <dgm:pt modelId="{5364A8E3-44A4-4DEE-8EBC-7B2F6BA2A5BE}" type="sibTrans" cxnId="{15EAE411-8E06-4958-83BD-72CB9B147F2E}">
      <dgm:prSet/>
      <dgm:spPr/>
      <dgm:t>
        <a:bodyPr/>
        <a:lstStyle/>
        <a:p>
          <a:endParaRPr lang="en-US"/>
        </a:p>
      </dgm:t>
    </dgm:pt>
    <dgm:pt modelId="{1852C379-A547-413C-BE81-1947C487A2AF}">
      <dgm:prSet phldrT="[Text]" custT="1"/>
      <dgm:spPr/>
      <dgm:t>
        <a:bodyPr/>
        <a:lstStyle/>
        <a:p>
          <a:r>
            <a:rPr lang="en-US" sz="2000" dirty="0"/>
            <a:t>Combustion produces flammable and toxic products</a:t>
          </a:r>
        </a:p>
      </dgm:t>
    </dgm:pt>
    <dgm:pt modelId="{F5B1D7B7-1090-4211-8592-BBADD5476585}" type="parTrans" cxnId="{37724233-C2A0-4BBE-B046-63147F0644B2}">
      <dgm:prSet/>
      <dgm:spPr/>
      <dgm:t>
        <a:bodyPr/>
        <a:lstStyle/>
        <a:p>
          <a:endParaRPr lang="en-US"/>
        </a:p>
      </dgm:t>
    </dgm:pt>
    <dgm:pt modelId="{39AB15D3-5896-4E6A-8D04-D51CDA176F13}" type="sibTrans" cxnId="{37724233-C2A0-4BBE-B046-63147F0644B2}">
      <dgm:prSet/>
      <dgm:spPr/>
      <dgm:t>
        <a:bodyPr/>
        <a:lstStyle/>
        <a:p>
          <a:endParaRPr lang="en-US"/>
        </a:p>
      </dgm:t>
    </dgm:pt>
    <dgm:pt modelId="{664CB36A-4656-4C45-96AC-75BAAA79B776}">
      <dgm:prSet phldrT="[Text]" custT="1"/>
      <dgm:spPr/>
      <dgm:t>
        <a:bodyPr/>
        <a:lstStyle/>
        <a:p>
          <a:r>
            <a:rPr lang="en-US" sz="2000" dirty="0"/>
            <a:t>Increases speed of oxidation</a:t>
          </a:r>
        </a:p>
      </dgm:t>
    </dgm:pt>
    <dgm:pt modelId="{EF980BF2-72BB-49CF-9679-B7892D989300}" type="parTrans" cxnId="{AF8B2250-B6BD-4283-A290-1FD7E25E5829}">
      <dgm:prSet/>
      <dgm:spPr/>
      <dgm:t>
        <a:bodyPr/>
        <a:lstStyle/>
        <a:p>
          <a:endParaRPr lang="en-US"/>
        </a:p>
      </dgm:t>
    </dgm:pt>
    <dgm:pt modelId="{5122D439-F3A2-4C12-AC7C-4F8A679173CA}" type="sibTrans" cxnId="{AF8B2250-B6BD-4283-A290-1FD7E25E5829}">
      <dgm:prSet/>
      <dgm:spPr/>
      <dgm:t>
        <a:bodyPr/>
        <a:lstStyle/>
        <a:p>
          <a:endParaRPr lang="en-US"/>
        </a:p>
      </dgm:t>
    </dgm:pt>
    <dgm:pt modelId="{6B2ED054-D484-464E-8F82-C607BFE3BBDB}">
      <dgm:prSet phldrT="[Text]" custT="1"/>
      <dgm:spPr/>
      <dgm:t>
        <a:bodyPr/>
        <a:lstStyle/>
        <a:p>
          <a:r>
            <a:rPr lang="en-US" sz="2000" dirty="0"/>
            <a:t>Initiates the self-sustained chemical reaction</a:t>
          </a:r>
        </a:p>
      </dgm:t>
    </dgm:pt>
    <dgm:pt modelId="{076B8FC5-6A08-44DC-AB1E-17DF2B4F6C3D}" type="parTrans" cxnId="{E88EAABD-9889-4B01-9946-49CB1A26EA11}">
      <dgm:prSet/>
      <dgm:spPr/>
      <dgm:t>
        <a:bodyPr/>
        <a:lstStyle/>
        <a:p>
          <a:endParaRPr lang="en-US"/>
        </a:p>
      </dgm:t>
    </dgm:pt>
    <dgm:pt modelId="{1C3C9478-A95D-4CF4-B7A8-19286A04198D}" type="sibTrans" cxnId="{E88EAABD-9889-4B01-9946-49CB1A26EA11}">
      <dgm:prSet/>
      <dgm:spPr/>
      <dgm:t>
        <a:bodyPr/>
        <a:lstStyle/>
        <a:p>
          <a:endParaRPr lang="en-US"/>
        </a:p>
      </dgm:t>
    </dgm:pt>
    <dgm:pt modelId="{D531E7D0-C2AF-469D-91D9-81371131437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bg1"/>
              </a:solidFill>
              <a:latin typeface="+mn-lt"/>
            </a:rPr>
            <a:t>Will continue until oxygen is consumed or chemical reaction is interrupted</a:t>
          </a:r>
          <a:endParaRPr lang="en-US" sz="2000" dirty="0"/>
        </a:p>
      </dgm:t>
    </dgm:pt>
    <dgm:pt modelId="{FA642E1C-B15E-4794-9FAF-AFEDD6A5755E}" type="parTrans" cxnId="{773F6160-96C8-4AAB-99C9-D6F279DBF687}">
      <dgm:prSet/>
      <dgm:spPr/>
      <dgm:t>
        <a:bodyPr/>
        <a:lstStyle/>
        <a:p>
          <a:endParaRPr lang="en-US"/>
        </a:p>
      </dgm:t>
    </dgm:pt>
    <dgm:pt modelId="{936660AA-0628-4BDD-8866-F01041174715}" type="sibTrans" cxnId="{773F6160-96C8-4AAB-99C9-D6F279DBF687}">
      <dgm:prSet/>
      <dgm:spPr/>
      <dgm:t>
        <a:bodyPr/>
        <a:lstStyle/>
        <a:p>
          <a:endParaRPr lang="en-US"/>
        </a:p>
      </dgm:t>
    </dgm:pt>
    <dgm:pt modelId="{D254068D-565F-4C45-9A8A-6833B4A4E6BE}" type="pres">
      <dgm:prSet presAssocID="{AEEC83B4-5C0D-436D-A771-E2BC30649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2E23F-A02C-4BD5-AF8A-072E11E3A56B}" type="pres">
      <dgm:prSet presAssocID="{273EAA91-CCD1-4334-B486-F4BA12008F00}" presName="parentLin" presStyleCnt="0"/>
      <dgm:spPr/>
    </dgm:pt>
    <dgm:pt modelId="{E401A95F-EF88-4FB1-9D12-C8DB02D83B12}" type="pres">
      <dgm:prSet presAssocID="{273EAA91-CCD1-4334-B486-F4BA12008F0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F53F3FE-5F7A-4CB2-8947-F58A77509399}" type="pres">
      <dgm:prSet presAssocID="{273EAA91-CCD1-4334-B486-F4BA12008F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C2F94-DFDC-4B5F-8C07-DBF28051871C}" type="pres">
      <dgm:prSet presAssocID="{273EAA91-CCD1-4334-B486-F4BA12008F00}" presName="negativeSpace" presStyleCnt="0"/>
      <dgm:spPr/>
    </dgm:pt>
    <dgm:pt modelId="{D87B1358-C425-45FC-82CD-D4DD30CC3E0C}" type="pres">
      <dgm:prSet presAssocID="{273EAA91-CCD1-4334-B486-F4BA12008F00}" presName="childText" presStyleLbl="conFgAcc1" presStyleIdx="0" presStyleCnt="6">
        <dgm:presLayoutVars>
          <dgm:bulletEnabled val="1"/>
        </dgm:presLayoutVars>
      </dgm:prSet>
      <dgm:spPr/>
    </dgm:pt>
    <dgm:pt modelId="{6F26A412-4A20-4233-A52F-9479AF17FFA7}" type="pres">
      <dgm:prSet presAssocID="{C4EA676D-2692-42F2-BF2F-1D782E4B6A90}" presName="spaceBetweenRectangles" presStyleCnt="0"/>
      <dgm:spPr/>
    </dgm:pt>
    <dgm:pt modelId="{1F4937EC-6D39-4057-A036-61647694D9D4}" type="pres">
      <dgm:prSet presAssocID="{E6455E8B-2F4C-4702-A643-6ACD3659DC60}" presName="parentLin" presStyleCnt="0"/>
      <dgm:spPr/>
    </dgm:pt>
    <dgm:pt modelId="{E0536091-9A86-4E1D-8A4E-C22BCF50A969}" type="pres">
      <dgm:prSet presAssocID="{E6455E8B-2F4C-4702-A643-6ACD3659DC6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5C3196B-EC32-49FA-90BD-17B3FB80DA26}" type="pres">
      <dgm:prSet presAssocID="{E6455E8B-2F4C-4702-A643-6ACD3659DC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77F3D-6B44-497A-BE36-A71085BA5BFC}" type="pres">
      <dgm:prSet presAssocID="{E6455E8B-2F4C-4702-A643-6ACD3659DC60}" presName="negativeSpace" presStyleCnt="0"/>
      <dgm:spPr/>
    </dgm:pt>
    <dgm:pt modelId="{35F52EA6-C298-4EB3-88EA-A0F6F6A804E8}" type="pres">
      <dgm:prSet presAssocID="{E6455E8B-2F4C-4702-A643-6ACD3659DC60}" presName="childText" presStyleLbl="conFgAcc1" presStyleIdx="1" presStyleCnt="6">
        <dgm:presLayoutVars>
          <dgm:bulletEnabled val="1"/>
        </dgm:presLayoutVars>
      </dgm:prSet>
      <dgm:spPr/>
    </dgm:pt>
    <dgm:pt modelId="{8FC4D986-2FE4-44BC-A1AE-D0365CCFBFC4}" type="pres">
      <dgm:prSet presAssocID="{5364A8E3-44A4-4DEE-8EBC-7B2F6BA2A5BE}" presName="spaceBetweenRectangles" presStyleCnt="0"/>
      <dgm:spPr/>
    </dgm:pt>
    <dgm:pt modelId="{FA4654D1-20C4-4146-8729-18B63FF3FFCF}" type="pres">
      <dgm:prSet presAssocID="{664CB36A-4656-4C45-96AC-75BAAA79B776}" presName="parentLin" presStyleCnt="0"/>
      <dgm:spPr/>
    </dgm:pt>
    <dgm:pt modelId="{E8AC666E-B1AD-448D-A450-E015006B0773}" type="pres">
      <dgm:prSet presAssocID="{664CB36A-4656-4C45-96AC-75BAAA79B77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E19CEA41-42F0-4AD5-BFA8-3489185925AA}" type="pres">
      <dgm:prSet presAssocID="{664CB36A-4656-4C45-96AC-75BAAA79B77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F0257-5A21-4346-9C26-B193EDAEEF48}" type="pres">
      <dgm:prSet presAssocID="{664CB36A-4656-4C45-96AC-75BAAA79B776}" presName="negativeSpace" presStyleCnt="0"/>
      <dgm:spPr/>
    </dgm:pt>
    <dgm:pt modelId="{466DCA3B-D07E-4C2D-A545-EEC4F90E62C6}" type="pres">
      <dgm:prSet presAssocID="{664CB36A-4656-4C45-96AC-75BAAA79B776}" presName="childText" presStyleLbl="conFgAcc1" presStyleIdx="2" presStyleCnt="6">
        <dgm:presLayoutVars>
          <dgm:bulletEnabled val="1"/>
        </dgm:presLayoutVars>
      </dgm:prSet>
      <dgm:spPr/>
    </dgm:pt>
    <dgm:pt modelId="{A79BC5F5-5DB7-4B27-8EAC-B12814FB6A2E}" type="pres">
      <dgm:prSet presAssocID="{5122D439-F3A2-4C12-AC7C-4F8A679173CA}" presName="spaceBetweenRectangles" presStyleCnt="0"/>
      <dgm:spPr/>
    </dgm:pt>
    <dgm:pt modelId="{1FB0EC04-AF5C-4398-A63E-30158C62B504}" type="pres">
      <dgm:prSet presAssocID="{1852C379-A547-413C-BE81-1947C487A2AF}" presName="parentLin" presStyleCnt="0"/>
      <dgm:spPr/>
    </dgm:pt>
    <dgm:pt modelId="{31E6E015-4A72-4AEB-8540-BAD5C637A166}" type="pres">
      <dgm:prSet presAssocID="{1852C379-A547-413C-BE81-1947C487A2A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E75CCEE-88EF-4CF6-B2B9-9D4A9C46F185}" type="pres">
      <dgm:prSet presAssocID="{1852C379-A547-413C-BE81-1947C487A2AF}" presName="parentText" presStyleLbl="node1" presStyleIdx="3" presStyleCnt="6" custScaleY="160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A6AF3-1D74-4CF5-820B-F4070C97ACCE}" type="pres">
      <dgm:prSet presAssocID="{1852C379-A547-413C-BE81-1947C487A2AF}" presName="negativeSpace" presStyleCnt="0"/>
      <dgm:spPr/>
    </dgm:pt>
    <dgm:pt modelId="{8DE1037B-959D-479A-BE6B-A6F53E46F918}" type="pres">
      <dgm:prSet presAssocID="{1852C379-A547-413C-BE81-1947C487A2AF}" presName="childText" presStyleLbl="conFgAcc1" presStyleIdx="3" presStyleCnt="6">
        <dgm:presLayoutVars>
          <dgm:bulletEnabled val="1"/>
        </dgm:presLayoutVars>
      </dgm:prSet>
      <dgm:spPr/>
    </dgm:pt>
    <dgm:pt modelId="{96D15E65-5B4E-4025-B626-553B51616771}" type="pres">
      <dgm:prSet presAssocID="{39AB15D3-5896-4E6A-8D04-D51CDA176F13}" presName="spaceBetweenRectangles" presStyleCnt="0"/>
      <dgm:spPr/>
    </dgm:pt>
    <dgm:pt modelId="{7E2E1622-EB58-4F47-8301-D31149EACA1D}" type="pres">
      <dgm:prSet presAssocID="{6B2ED054-D484-464E-8F82-C607BFE3BBDB}" presName="parentLin" presStyleCnt="0"/>
      <dgm:spPr/>
    </dgm:pt>
    <dgm:pt modelId="{C4D165AB-DEBC-4208-B3AE-4392DF1CFFD4}" type="pres">
      <dgm:prSet presAssocID="{6B2ED054-D484-464E-8F82-C607BFE3BBDB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27061B6D-8E77-4A7D-A8C3-8B98E98D3928}" type="pres">
      <dgm:prSet presAssocID="{6B2ED054-D484-464E-8F82-C607BFE3BB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476EA-AA28-4E28-87F0-A3C09CB95360}" type="pres">
      <dgm:prSet presAssocID="{6B2ED054-D484-464E-8F82-C607BFE3BBDB}" presName="negativeSpace" presStyleCnt="0"/>
      <dgm:spPr/>
    </dgm:pt>
    <dgm:pt modelId="{BA0E364A-1E6A-4EA2-8368-4C14736C06E3}" type="pres">
      <dgm:prSet presAssocID="{6B2ED054-D484-464E-8F82-C607BFE3BBDB}" presName="childText" presStyleLbl="conFgAcc1" presStyleIdx="4" presStyleCnt="6">
        <dgm:presLayoutVars>
          <dgm:bulletEnabled val="1"/>
        </dgm:presLayoutVars>
      </dgm:prSet>
      <dgm:spPr/>
    </dgm:pt>
    <dgm:pt modelId="{8F91BC94-3CAC-4433-A8CB-1D54A5886D59}" type="pres">
      <dgm:prSet presAssocID="{1C3C9478-A95D-4CF4-B7A8-19286A04198D}" presName="spaceBetweenRectangles" presStyleCnt="0"/>
      <dgm:spPr/>
    </dgm:pt>
    <dgm:pt modelId="{25AD2F33-552B-4F91-BCA1-CB82EB7D3125}" type="pres">
      <dgm:prSet presAssocID="{D531E7D0-C2AF-469D-91D9-813711314378}" presName="parentLin" presStyleCnt="0"/>
      <dgm:spPr/>
    </dgm:pt>
    <dgm:pt modelId="{D4E67E8D-143C-48AC-BFD2-9FB6B05B6CBA}" type="pres">
      <dgm:prSet presAssocID="{D531E7D0-C2AF-469D-91D9-813711314378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892B566-1C13-4867-BF08-8F43747112B9}" type="pres">
      <dgm:prSet presAssocID="{D531E7D0-C2AF-469D-91D9-813711314378}" presName="parentText" presStyleLbl="node1" presStyleIdx="5" presStyleCnt="6" custScaleY="1382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88702-4495-4324-9A84-D64EB037D4D0}" type="pres">
      <dgm:prSet presAssocID="{D531E7D0-C2AF-469D-91D9-813711314378}" presName="negativeSpace" presStyleCnt="0"/>
      <dgm:spPr/>
    </dgm:pt>
    <dgm:pt modelId="{C2CF6C57-8CD1-4250-9069-BEDF17DDE4FC}" type="pres">
      <dgm:prSet presAssocID="{D531E7D0-C2AF-469D-91D9-81371131437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645D546-5371-4F60-A76C-28C79BCC0CA7}" type="presOf" srcId="{664CB36A-4656-4C45-96AC-75BAAA79B776}" destId="{E19CEA41-42F0-4AD5-BFA8-3489185925AA}" srcOrd="1" destOrd="0" presId="urn:microsoft.com/office/officeart/2005/8/layout/list1"/>
    <dgm:cxn modelId="{E88EAABD-9889-4B01-9946-49CB1A26EA11}" srcId="{AEEC83B4-5C0D-436D-A771-E2BC306496B4}" destId="{6B2ED054-D484-464E-8F82-C607BFE3BBDB}" srcOrd="4" destOrd="0" parTransId="{076B8FC5-6A08-44DC-AB1E-17DF2B4F6C3D}" sibTransId="{1C3C9478-A95D-4CF4-B7A8-19286A04198D}"/>
    <dgm:cxn modelId="{6F8BCE50-E663-4341-B84D-75E6B846146D}" type="presOf" srcId="{273EAA91-CCD1-4334-B486-F4BA12008F00}" destId="{E401A95F-EF88-4FB1-9D12-C8DB02D83B12}" srcOrd="0" destOrd="0" presId="urn:microsoft.com/office/officeart/2005/8/layout/list1"/>
    <dgm:cxn modelId="{7C3893DE-E138-44A1-B03F-2AF5112718BA}" type="presOf" srcId="{D531E7D0-C2AF-469D-91D9-813711314378}" destId="{6892B566-1C13-4867-BF08-8F43747112B9}" srcOrd="1" destOrd="0" presId="urn:microsoft.com/office/officeart/2005/8/layout/list1"/>
    <dgm:cxn modelId="{BCF1699A-6687-441C-B5F1-84A51428B3A7}" type="presOf" srcId="{E6455E8B-2F4C-4702-A643-6ACD3659DC60}" destId="{25C3196B-EC32-49FA-90BD-17B3FB80DA26}" srcOrd="1" destOrd="0" presId="urn:microsoft.com/office/officeart/2005/8/layout/list1"/>
    <dgm:cxn modelId="{EC9F5816-1AC3-484E-9A5A-1EA0C87C4734}" type="presOf" srcId="{1852C379-A547-413C-BE81-1947C487A2AF}" destId="{4E75CCEE-88EF-4CF6-B2B9-9D4A9C46F185}" srcOrd="1" destOrd="0" presId="urn:microsoft.com/office/officeart/2005/8/layout/list1"/>
    <dgm:cxn modelId="{AF37FE8D-B9CF-400E-8F29-000F309C3965}" type="presOf" srcId="{E6455E8B-2F4C-4702-A643-6ACD3659DC60}" destId="{E0536091-9A86-4E1D-8A4E-C22BCF50A969}" srcOrd="0" destOrd="0" presId="urn:microsoft.com/office/officeart/2005/8/layout/list1"/>
    <dgm:cxn modelId="{E5F3CC1B-A4E7-4454-9E89-206F3C76DC51}" srcId="{AEEC83B4-5C0D-436D-A771-E2BC306496B4}" destId="{273EAA91-CCD1-4334-B486-F4BA12008F00}" srcOrd="0" destOrd="0" parTransId="{ED2A4054-CE09-4C53-BFE9-D0087B777E9F}" sibTransId="{C4EA676D-2692-42F2-BF2F-1D782E4B6A90}"/>
    <dgm:cxn modelId="{704A39FF-9A75-41A3-AC84-46AEBBCCE9F2}" type="presOf" srcId="{D531E7D0-C2AF-469D-91D9-813711314378}" destId="{D4E67E8D-143C-48AC-BFD2-9FB6B05B6CBA}" srcOrd="0" destOrd="0" presId="urn:microsoft.com/office/officeart/2005/8/layout/list1"/>
    <dgm:cxn modelId="{25683A7F-6920-424E-B876-36FE4545D399}" type="presOf" srcId="{1852C379-A547-413C-BE81-1947C487A2AF}" destId="{31E6E015-4A72-4AEB-8540-BAD5C637A166}" srcOrd="0" destOrd="0" presId="urn:microsoft.com/office/officeart/2005/8/layout/list1"/>
    <dgm:cxn modelId="{67F573B9-86C6-40B6-8541-23B2A1C507FF}" type="presOf" srcId="{664CB36A-4656-4C45-96AC-75BAAA79B776}" destId="{E8AC666E-B1AD-448D-A450-E015006B0773}" srcOrd="0" destOrd="0" presId="urn:microsoft.com/office/officeart/2005/8/layout/list1"/>
    <dgm:cxn modelId="{94F0D895-04B1-45DC-8254-B5A4269AD94A}" type="presOf" srcId="{6B2ED054-D484-464E-8F82-C607BFE3BBDB}" destId="{27061B6D-8E77-4A7D-A8C3-8B98E98D3928}" srcOrd="1" destOrd="0" presId="urn:microsoft.com/office/officeart/2005/8/layout/list1"/>
    <dgm:cxn modelId="{773F6160-96C8-4AAB-99C9-D6F279DBF687}" srcId="{AEEC83B4-5C0D-436D-A771-E2BC306496B4}" destId="{D531E7D0-C2AF-469D-91D9-813711314378}" srcOrd="5" destOrd="0" parTransId="{FA642E1C-B15E-4794-9FAF-AFEDD6A5755E}" sibTransId="{936660AA-0628-4BDD-8866-F01041174715}"/>
    <dgm:cxn modelId="{AF8B2250-B6BD-4283-A290-1FD7E25E5829}" srcId="{AEEC83B4-5C0D-436D-A771-E2BC306496B4}" destId="{664CB36A-4656-4C45-96AC-75BAAA79B776}" srcOrd="2" destOrd="0" parTransId="{EF980BF2-72BB-49CF-9679-B7892D989300}" sibTransId="{5122D439-F3A2-4C12-AC7C-4F8A679173CA}"/>
    <dgm:cxn modelId="{FDE3823B-4E39-48DD-8D15-C55BCC0C5B93}" type="presOf" srcId="{6B2ED054-D484-464E-8F82-C607BFE3BBDB}" destId="{C4D165AB-DEBC-4208-B3AE-4392DF1CFFD4}" srcOrd="0" destOrd="0" presId="urn:microsoft.com/office/officeart/2005/8/layout/list1"/>
    <dgm:cxn modelId="{5469F625-43A6-4771-932D-D01C272B7581}" type="presOf" srcId="{273EAA91-CCD1-4334-B486-F4BA12008F00}" destId="{FF53F3FE-5F7A-4CB2-8947-F58A77509399}" srcOrd="1" destOrd="0" presId="urn:microsoft.com/office/officeart/2005/8/layout/list1"/>
    <dgm:cxn modelId="{15EAE411-8E06-4958-83BD-72CB9B147F2E}" srcId="{AEEC83B4-5C0D-436D-A771-E2BC306496B4}" destId="{E6455E8B-2F4C-4702-A643-6ACD3659DC60}" srcOrd="1" destOrd="0" parTransId="{FF26DD79-87AB-4AB2-B55F-EC56D77FA42E}" sibTransId="{5364A8E3-44A4-4DEE-8EBC-7B2F6BA2A5BE}"/>
    <dgm:cxn modelId="{544294BB-82E8-459B-9EFC-58A9FB7F1B2C}" type="presOf" srcId="{AEEC83B4-5C0D-436D-A771-E2BC306496B4}" destId="{D254068D-565F-4C45-9A8A-6833B4A4E6BE}" srcOrd="0" destOrd="0" presId="urn:microsoft.com/office/officeart/2005/8/layout/list1"/>
    <dgm:cxn modelId="{37724233-C2A0-4BBE-B046-63147F0644B2}" srcId="{AEEC83B4-5C0D-436D-A771-E2BC306496B4}" destId="{1852C379-A547-413C-BE81-1947C487A2AF}" srcOrd="3" destOrd="0" parTransId="{F5B1D7B7-1090-4211-8592-BBADD5476585}" sibTransId="{39AB15D3-5896-4E6A-8D04-D51CDA176F13}"/>
    <dgm:cxn modelId="{75F5444E-FC2D-46CF-9EE7-031FEB6BA3EA}" type="presParOf" srcId="{D254068D-565F-4C45-9A8A-6833B4A4E6BE}" destId="{FD22E23F-A02C-4BD5-AF8A-072E11E3A56B}" srcOrd="0" destOrd="0" presId="urn:microsoft.com/office/officeart/2005/8/layout/list1"/>
    <dgm:cxn modelId="{551D17F5-0569-49A9-BF1E-5F9C0969C46D}" type="presParOf" srcId="{FD22E23F-A02C-4BD5-AF8A-072E11E3A56B}" destId="{E401A95F-EF88-4FB1-9D12-C8DB02D83B12}" srcOrd="0" destOrd="0" presId="urn:microsoft.com/office/officeart/2005/8/layout/list1"/>
    <dgm:cxn modelId="{CF8F56B6-3B56-40F7-AED4-5020C7F5178D}" type="presParOf" srcId="{FD22E23F-A02C-4BD5-AF8A-072E11E3A56B}" destId="{FF53F3FE-5F7A-4CB2-8947-F58A77509399}" srcOrd="1" destOrd="0" presId="urn:microsoft.com/office/officeart/2005/8/layout/list1"/>
    <dgm:cxn modelId="{95B4DEBA-E12F-4CFC-A86A-F6257E8B1EE8}" type="presParOf" srcId="{D254068D-565F-4C45-9A8A-6833B4A4E6BE}" destId="{B7BC2F94-DFDC-4B5F-8C07-DBF28051871C}" srcOrd="1" destOrd="0" presId="urn:microsoft.com/office/officeart/2005/8/layout/list1"/>
    <dgm:cxn modelId="{091BDD39-C973-4D0F-8B08-4569A64635FC}" type="presParOf" srcId="{D254068D-565F-4C45-9A8A-6833B4A4E6BE}" destId="{D87B1358-C425-45FC-82CD-D4DD30CC3E0C}" srcOrd="2" destOrd="0" presId="urn:microsoft.com/office/officeart/2005/8/layout/list1"/>
    <dgm:cxn modelId="{E8802AF7-A515-4A13-AE01-28E1593AB7C4}" type="presParOf" srcId="{D254068D-565F-4C45-9A8A-6833B4A4E6BE}" destId="{6F26A412-4A20-4233-A52F-9479AF17FFA7}" srcOrd="3" destOrd="0" presId="urn:microsoft.com/office/officeart/2005/8/layout/list1"/>
    <dgm:cxn modelId="{4DBE6283-56A5-462C-A5F2-4B018D3939EA}" type="presParOf" srcId="{D254068D-565F-4C45-9A8A-6833B4A4E6BE}" destId="{1F4937EC-6D39-4057-A036-61647694D9D4}" srcOrd="4" destOrd="0" presId="urn:microsoft.com/office/officeart/2005/8/layout/list1"/>
    <dgm:cxn modelId="{5ACB17D1-07D7-406E-9C2B-01BA659FDD5A}" type="presParOf" srcId="{1F4937EC-6D39-4057-A036-61647694D9D4}" destId="{E0536091-9A86-4E1D-8A4E-C22BCF50A969}" srcOrd="0" destOrd="0" presId="urn:microsoft.com/office/officeart/2005/8/layout/list1"/>
    <dgm:cxn modelId="{FEAFEF92-2566-4CF8-A94E-439CFAD0DDE6}" type="presParOf" srcId="{1F4937EC-6D39-4057-A036-61647694D9D4}" destId="{25C3196B-EC32-49FA-90BD-17B3FB80DA26}" srcOrd="1" destOrd="0" presId="urn:microsoft.com/office/officeart/2005/8/layout/list1"/>
    <dgm:cxn modelId="{700082BD-86AA-4ECE-8D32-5ACB9894C3FB}" type="presParOf" srcId="{D254068D-565F-4C45-9A8A-6833B4A4E6BE}" destId="{70777F3D-6B44-497A-BE36-A71085BA5BFC}" srcOrd="5" destOrd="0" presId="urn:microsoft.com/office/officeart/2005/8/layout/list1"/>
    <dgm:cxn modelId="{FA9166AD-DC1F-46CD-BEA4-8A3BF1DD056E}" type="presParOf" srcId="{D254068D-565F-4C45-9A8A-6833B4A4E6BE}" destId="{35F52EA6-C298-4EB3-88EA-A0F6F6A804E8}" srcOrd="6" destOrd="0" presId="urn:microsoft.com/office/officeart/2005/8/layout/list1"/>
    <dgm:cxn modelId="{3A2A6882-F504-4306-B62E-89FEAEE02787}" type="presParOf" srcId="{D254068D-565F-4C45-9A8A-6833B4A4E6BE}" destId="{8FC4D986-2FE4-44BC-A1AE-D0365CCFBFC4}" srcOrd="7" destOrd="0" presId="urn:microsoft.com/office/officeart/2005/8/layout/list1"/>
    <dgm:cxn modelId="{F1867FD2-7C46-4A20-A012-73B9011773F5}" type="presParOf" srcId="{D254068D-565F-4C45-9A8A-6833B4A4E6BE}" destId="{FA4654D1-20C4-4146-8729-18B63FF3FFCF}" srcOrd="8" destOrd="0" presId="urn:microsoft.com/office/officeart/2005/8/layout/list1"/>
    <dgm:cxn modelId="{B0FD8967-5074-4DCB-8B27-4E70ED441260}" type="presParOf" srcId="{FA4654D1-20C4-4146-8729-18B63FF3FFCF}" destId="{E8AC666E-B1AD-448D-A450-E015006B0773}" srcOrd="0" destOrd="0" presId="urn:microsoft.com/office/officeart/2005/8/layout/list1"/>
    <dgm:cxn modelId="{F5FA2DB7-DA9D-40BE-B283-A98B86619EAC}" type="presParOf" srcId="{FA4654D1-20C4-4146-8729-18B63FF3FFCF}" destId="{E19CEA41-42F0-4AD5-BFA8-3489185925AA}" srcOrd="1" destOrd="0" presId="urn:microsoft.com/office/officeart/2005/8/layout/list1"/>
    <dgm:cxn modelId="{7F5A53A6-05FB-4500-A1A3-86688878A4ED}" type="presParOf" srcId="{D254068D-565F-4C45-9A8A-6833B4A4E6BE}" destId="{50BF0257-5A21-4346-9C26-B193EDAEEF48}" srcOrd="9" destOrd="0" presId="urn:microsoft.com/office/officeart/2005/8/layout/list1"/>
    <dgm:cxn modelId="{4C63CB1C-ECF3-446F-B4D6-5A1E162CF097}" type="presParOf" srcId="{D254068D-565F-4C45-9A8A-6833B4A4E6BE}" destId="{466DCA3B-D07E-4C2D-A545-EEC4F90E62C6}" srcOrd="10" destOrd="0" presId="urn:microsoft.com/office/officeart/2005/8/layout/list1"/>
    <dgm:cxn modelId="{792EDCA1-E67D-4A11-A67C-5A29E11375EE}" type="presParOf" srcId="{D254068D-565F-4C45-9A8A-6833B4A4E6BE}" destId="{A79BC5F5-5DB7-4B27-8EAC-B12814FB6A2E}" srcOrd="11" destOrd="0" presId="urn:microsoft.com/office/officeart/2005/8/layout/list1"/>
    <dgm:cxn modelId="{862F11A5-D94F-4A76-8A50-CD54896BF918}" type="presParOf" srcId="{D254068D-565F-4C45-9A8A-6833B4A4E6BE}" destId="{1FB0EC04-AF5C-4398-A63E-30158C62B504}" srcOrd="12" destOrd="0" presId="urn:microsoft.com/office/officeart/2005/8/layout/list1"/>
    <dgm:cxn modelId="{083A017D-7BCF-43A3-84E1-A4E4841D789D}" type="presParOf" srcId="{1FB0EC04-AF5C-4398-A63E-30158C62B504}" destId="{31E6E015-4A72-4AEB-8540-BAD5C637A166}" srcOrd="0" destOrd="0" presId="urn:microsoft.com/office/officeart/2005/8/layout/list1"/>
    <dgm:cxn modelId="{B26F565B-5022-46BD-9B47-C5A73CBC0B8F}" type="presParOf" srcId="{1FB0EC04-AF5C-4398-A63E-30158C62B504}" destId="{4E75CCEE-88EF-4CF6-B2B9-9D4A9C46F185}" srcOrd="1" destOrd="0" presId="urn:microsoft.com/office/officeart/2005/8/layout/list1"/>
    <dgm:cxn modelId="{BF93B88D-0C93-41C5-8879-6099AAA8FCCE}" type="presParOf" srcId="{D254068D-565F-4C45-9A8A-6833B4A4E6BE}" destId="{4F8A6AF3-1D74-4CF5-820B-F4070C97ACCE}" srcOrd="13" destOrd="0" presId="urn:microsoft.com/office/officeart/2005/8/layout/list1"/>
    <dgm:cxn modelId="{6F0C4E75-4529-4E97-BA6B-38F729699B62}" type="presParOf" srcId="{D254068D-565F-4C45-9A8A-6833B4A4E6BE}" destId="{8DE1037B-959D-479A-BE6B-A6F53E46F918}" srcOrd="14" destOrd="0" presId="urn:microsoft.com/office/officeart/2005/8/layout/list1"/>
    <dgm:cxn modelId="{4ABD3A0E-808C-484E-B426-DB9548757CA4}" type="presParOf" srcId="{D254068D-565F-4C45-9A8A-6833B4A4E6BE}" destId="{96D15E65-5B4E-4025-B626-553B51616771}" srcOrd="15" destOrd="0" presId="urn:microsoft.com/office/officeart/2005/8/layout/list1"/>
    <dgm:cxn modelId="{9D5BF830-3254-46E5-A944-AAA890380A18}" type="presParOf" srcId="{D254068D-565F-4C45-9A8A-6833B4A4E6BE}" destId="{7E2E1622-EB58-4F47-8301-D31149EACA1D}" srcOrd="16" destOrd="0" presId="urn:microsoft.com/office/officeart/2005/8/layout/list1"/>
    <dgm:cxn modelId="{D15970BC-3F45-4F2F-9D26-553C30B68F32}" type="presParOf" srcId="{7E2E1622-EB58-4F47-8301-D31149EACA1D}" destId="{C4D165AB-DEBC-4208-B3AE-4392DF1CFFD4}" srcOrd="0" destOrd="0" presId="urn:microsoft.com/office/officeart/2005/8/layout/list1"/>
    <dgm:cxn modelId="{F2F40157-389D-422B-95D2-09899AB7629B}" type="presParOf" srcId="{7E2E1622-EB58-4F47-8301-D31149EACA1D}" destId="{27061B6D-8E77-4A7D-A8C3-8B98E98D3928}" srcOrd="1" destOrd="0" presId="urn:microsoft.com/office/officeart/2005/8/layout/list1"/>
    <dgm:cxn modelId="{46725400-9F0F-460A-8C3F-A66F7094A8D4}" type="presParOf" srcId="{D254068D-565F-4C45-9A8A-6833B4A4E6BE}" destId="{0C3476EA-AA28-4E28-87F0-A3C09CB95360}" srcOrd="17" destOrd="0" presId="urn:microsoft.com/office/officeart/2005/8/layout/list1"/>
    <dgm:cxn modelId="{6C9DF354-8087-4355-8A16-617835B5F3F8}" type="presParOf" srcId="{D254068D-565F-4C45-9A8A-6833B4A4E6BE}" destId="{BA0E364A-1E6A-4EA2-8368-4C14736C06E3}" srcOrd="18" destOrd="0" presId="urn:microsoft.com/office/officeart/2005/8/layout/list1"/>
    <dgm:cxn modelId="{0DE8545D-4E29-44F3-9388-27159F538F3A}" type="presParOf" srcId="{D254068D-565F-4C45-9A8A-6833B4A4E6BE}" destId="{8F91BC94-3CAC-4433-A8CB-1D54A5886D59}" srcOrd="19" destOrd="0" presId="urn:microsoft.com/office/officeart/2005/8/layout/list1"/>
    <dgm:cxn modelId="{DC0A3CA9-C3DA-42CE-BED9-CF37C6F20158}" type="presParOf" srcId="{D254068D-565F-4C45-9A8A-6833B4A4E6BE}" destId="{25AD2F33-552B-4F91-BCA1-CB82EB7D3125}" srcOrd="20" destOrd="0" presId="urn:microsoft.com/office/officeart/2005/8/layout/list1"/>
    <dgm:cxn modelId="{3EA6B42E-502E-4666-9701-0B9381E80923}" type="presParOf" srcId="{25AD2F33-552B-4F91-BCA1-CB82EB7D3125}" destId="{D4E67E8D-143C-48AC-BFD2-9FB6B05B6CBA}" srcOrd="0" destOrd="0" presId="urn:microsoft.com/office/officeart/2005/8/layout/list1"/>
    <dgm:cxn modelId="{42D648E8-CC70-42DB-BC6D-69CE12E924A7}" type="presParOf" srcId="{25AD2F33-552B-4F91-BCA1-CB82EB7D3125}" destId="{6892B566-1C13-4867-BF08-8F43747112B9}" srcOrd="1" destOrd="0" presId="urn:microsoft.com/office/officeart/2005/8/layout/list1"/>
    <dgm:cxn modelId="{51B83B6F-4768-4172-A8E3-664DC876FCED}" type="presParOf" srcId="{D254068D-565F-4C45-9A8A-6833B4A4E6BE}" destId="{56C88702-4495-4324-9A84-D64EB037D4D0}" srcOrd="21" destOrd="0" presId="urn:microsoft.com/office/officeart/2005/8/layout/list1"/>
    <dgm:cxn modelId="{B62ACDDD-B518-41C6-A2BD-88A59972B45B}" type="presParOf" srcId="{D254068D-565F-4C45-9A8A-6833B4A4E6BE}" destId="{C2CF6C57-8CD1-4250-9069-BEDF17DDE4F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31C8047-E3DF-4976-B4CE-3D38B4C8CDD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728690D-F963-41D2-AB5A-BD72AD6DE53B}">
      <dgm:prSet phldrT="[Text]"/>
      <dgm:spPr/>
      <dgm:t>
        <a:bodyPr/>
        <a:lstStyle/>
        <a:p>
          <a:r>
            <a:rPr lang="en-US" dirty="0"/>
            <a:t>Occurs when an extinguishing agent interferes with the chemical reaction</a:t>
          </a:r>
        </a:p>
      </dgm:t>
    </dgm:pt>
    <dgm:pt modelId="{FE18C668-E52F-4E56-B096-946A3F7FC503}" type="parTrans" cxnId="{B7C21AA5-F29C-4A4A-8DBA-B7FA0476E7AD}">
      <dgm:prSet/>
      <dgm:spPr/>
      <dgm:t>
        <a:bodyPr/>
        <a:lstStyle/>
        <a:p>
          <a:endParaRPr lang="en-US"/>
        </a:p>
      </dgm:t>
    </dgm:pt>
    <dgm:pt modelId="{D945EE03-4318-4F44-9EAD-C2133D98901F}" type="sibTrans" cxnId="{B7C21AA5-F29C-4A4A-8DBA-B7FA0476E7AD}">
      <dgm:prSet/>
      <dgm:spPr/>
      <dgm:t>
        <a:bodyPr/>
        <a:lstStyle/>
        <a:p>
          <a:endParaRPr lang="en-US"/>
        </a:p>
      </dgm:t>
    </dgm:pt>
    <dgm:pt modelId="{7254D6DE-2430-4E14-B07B-C1C3E82BF3B9}">
      <dgm:prSet phldrT="[Text]"/>
      <dgm:spPr/>
      <dgm:t>
        <a:bodyPr/>
        <a:lstStyle/>
        <a:p>
          <a:r>
            <a:rPr lang="en-US" dirty="0"/>
            <a:t>Application forms a stable product</a:t>
          </a:r>
        </a:p>
      </dgm:t>
    </dgm:pt>
    <dgm:pt modelId="{B628854E-3999-406B-B311-68047D4B0B12}" type="parTrans" cxnId="{2D161D69-7B8E-480B-BC73-63FA8FD4577C}">
      <dgm:prSet/>
      <dgm:spPr/>
      <dgm:t>
        <a:bodyPr/>
        <a:lstStyle/>
        <a:p>
          <a:endParaRPr lang="en-US"/>
        </a:p>
      </dgm:t>
    </dgm:pt>
    <dgm:pt modelId="{196A4765-99ED-4799-87D0-AF473B2DD9F7}" type="sibTrans" cxnId="{2D161D69-7B8E-480B-BC73-63FA8FD4577C}">
      <dgm:prSet/>
      <dgm:spPr/>
      <dgm:t>
        <a:bodyPr/>
        <a:lstStyle/>
        <a:p>
          <a:endParaRPr lang="en-US"/>
        </a:p>
      </dgm:t>
    </dgm:pt>
    <dgm:pt modelId="{8AF4216B-F454-44C0-A44F-C133AC6F91E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Agents include dry chemical, Halon-replacement</a:t>
          </a:r>
        </a:p>
      </dgm:t>
    </dgm:pt>
    <dgm:pt modelId="{D9E60877-D0F2-405A-A76F-5F3025CA6B07}" type="parTrans" cxnId="{BD479B5D-69D2-48C0-A00B-3F65965A5C56}">
      <dgm:prSet/>
      <dgm:spPr/>
      <dgm:t>
        <a:bodyPr/>
        <a:lstStyle/>
        <a:p>
          <a:endParaRPr lang="en-US"/>
        </a:p>
      </dgm:t>
    </dgm:pt>
    <dgm:pt modelId="{A26363D8-3933-4AC1-B4FE-5C647EA19CC3}" type="sibTrans" cxnId="{BD479B5D-69D2-48C0-A00B-3F65965A5C56}">
      <dgm:prSet/>
      <dgm:spPr/>
      <dgm:t>
        <a:bodyPr/>
        <a:lstStyle/>
        <a:p>
          <a:endParaRPr lang="en-US"/>
        </a:p>
      </dgm:t>
    </dgm:pt>
    <dgm:pt modelId="{2D1BBB18-E7E5-42BF-ADD0-0714D5FC1FD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Terminates the combustion reaction</a:t>
          </a:r>
        </a:p>
      </dgm:t>
    </dgm:pt>
    <dgm:pt modelId="{7B144A4C-85D3-4CEA-8E15-4D4C6794BFFF}" type="parTrans" cxnId="{0801B4F8-DE04-49CD-B99D-F846C08DDED6}">
      <dgm:prSet/>
      <dgm:spPr/>
      <dgm:t>
        <a:bodyPr/>
        <a:lstStyle/>
        <a:p>
          <a:endParaRPr lang="en-US"/>
        </a:p>
      </dgm:t>
    </dgm:pt>
    <dgm:pt modelId="{CCE6350B-7325-4475-82FA-7DEC9DB3C095}" type="sibTrans" cxnId="{0801B4F8-DE04-49CD-B99D-F846C08DDED6}">
      <dgm:prSet/>
      <dgm:spPr/>
      <dgm:t>
        <a:bodyPr/>
        <a:lstStyle/>
        <a:p>
          <a:endParaRPr lang="en-US"/>
        </a:p>
      </dgm:t>
    </dgm:pt>
    <dgm:pt modelId="{C4458C87-0E5C-42F2-8997-D6AE75AAB75D}" type="pres">
      <dgm:prSet presAssocID="{331C8047-E3DF-4976-B4CE-3D38B4C8CD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B632B-3050-499A-B5D5-93D333628919}" type="pres">
      <dgm:prSet presAssocID="{D728690D-F963-41D2-AB5A-BD72AD6DE5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DE38B-F636-4633-8055-86ABFBA5D7F6}" type="pres">
      <dgm:prSet presAssocID="{D945EE03-4318-4F44-9EAD-C2133D98901F}" presName="spacer" presStyleCnt="0"/>
      <dgm:spPr/>
    </dgm:pt>
    <dgm:pt modelId="{171F6604-4FC1-44EC-AE19-EBC03569D712}" type="pres">
      <dgm:prSet presAssocID="{7254D6DE-2430-4E14-B07B-C1C3E82BF3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AC7B-7C85-48F3-A0D8-75A0A622A18B}" type="pres">
      <dgm:prSet presAssocID="{196A4765-99ED-4799-87D0-AF473B2DD9F7}" presName="spacer" presStyleCnt="0"/>
      <dgm:spPr/>
    </dgm:pt>
    <dgm:pt modelId="{588026A7-B1FB-466F-878F-8F91B9A4FFC1}" type="pres">
      <dgm:prSet presAssocID="{2D1BBB18-E7E5-42BF-ADD0-0714D5FC1F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7195C-80A1-425E-A657-85A43990DCD4}" type="pres">
      <dgm:prSet presAssocID="{CCE6350B-7325-4475-82FA-7DEC9DB3C095}" presName="spacer" presStyleCnt="0"/>
      <dgm:spPr/>
    </dgm:pt>
    <dgm:pt modelId="{8D29E3C6-7173-40FC-9965-12EFF1461393}" type="pres">
      <dgm:prSet presAssocID="{8AF4216B-F454-44C0-A44F-C133AC6F91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79B5D-69D2-48C0-A00B-3F65965A5C56}" srcId="{331C8047-E3DF-4976-B4CE-3D38B4C8CDDF}" destId="{8AF4216B-F454-44C0-A44F-C133AC6F91E2}" srcOrd="3" destOrd="0" parTransId="{D9E60877-D0F2-405A-A76F-5F3025CA6B07}" sibTransId="{A26363D8-3933-4AC1-B4FE-5C647EA19CC3}"/>
    <dgm:cxn modelId="{2D363204-891B-4EDB-9BF5-648B5B247DB1}" type="presOf" srcId="{D728690D-F963-41D2-AB5A-BD72AD6DE53B}" destId="{8AFB632B-3050-499A-B5D5-93D333628919}" srcOrd="0" destOrd="0" presId="urn:microsoft.com/office/officeart/2005/8/layout/vList2"/>
    <dgm:cxn modelId="{017511A6-3A74-44D6-A668-1D06D8BDED5B}" type="presOf" srcId="{331C8047-E3DF-4976-B4CE-3D38B4C8CDDF}" destId="{C4458C87-0E5C-42F2-8997-D6AE75AAB75D}" srcOrd="0" destOrd="0" presId="urn:microsoft.com/office/officeart/2005/8/layout/vList2"/>
    <dgm:cxn modelId="{F0D732F3-D9D7-44E1-81F7-C2ABE70E306F}" type="presOf" srcId="{2D1BBB18-E7E5-42BF-ADD0-0714D5FC1FD4}" destId="{588026A7-B1FB-466F-878F-8F91B9A4FFC1}" srcOrd="0" destOrd="0" presId="urn:microsoft.com/office/officeart/2005/8/layout/vList2"/>
    <dgm:cxn modelId="{2D161D69-7B8E-480B-BC73-63FA8FD4577C}" srcId="{331C8047-E3DF-4976-B4CE-3D38B4C8CDDF}" destId="{7254D6DE-2430-4E14-B07B-C1C3E82BF3B9}" srcOrd="1" destOrd="0" parTransId="{B628854E-3999-406B-B311-68047D4B0B12}" sibTransId="{196A4765-99ED-4799-87D0-AF473B2DD9F7}"/>
    <dgm:cxn modelId="{B7C21AA5-F29C-4A4A-8DBA-B7FA0476E7AD}" srcId="{331C8047-E3DF-4976-B4CE-3D38B4C8CDDF}" destId="{D728690D-F963-41D2-AB5A-BD72AD6DE53B}" srcOrd="0" destOrd="0" parTransId="{FE18C668-E52F-4E56-B096-946A3F7FC503}" sibTransId="{D945EE03-4318-4F44-9EAD-C2133D98901F}"/>
    <dgm:cxn modelId="{67577984-4329-48BE-B89E-6888F32F4186}" type="presOf" srcId="{8AF4216B-F454-44C0-A44F-C133AC6F91E2}" destId="{8D29E3C6-7173-40FC-9965-12EFF1461393}" srcOrd="0" destOrd="0" presId="urn:microsoft.com/office/officeart/2005/8/layout/vList2"/>
    <dgm:cxn modelId="{0801B4F8-DE04-49CD-B99D-F846C08DDED6}" srcId="{331C8047-E3DF-4976-B4CE-3D38B4C8CDDF}" destId="{2D1BBB18-E7E5-42BF-ADD0-0714D5FC1FD4}" srcOrd="2" destOrd="0" parTransId="{7B144A4C-85D3-4CEA-8E15-4D4C6794BFFF}" sibTransId="{CCE6350B-7325-4475-82FA-7DEC9DB3C095}"/>
    <dgm:cxn modelId="{6B992ABD-7A80-4F7F-9665-167C8455724F}" type="presOf" srcId="{7254D6DE-2430-4E14-B07B-C1C3E82BF3B9}" destId="{171F6604-4FC1-44EC-AE19-EBC03569D712}" srcOrd="0" destOrd="0" presId="urn:microsoft.com/office/officeart/2005/8/layout/vList2"/>
    <dgm:cxn modelId="{DA890F7C-4125-4F3C-A3ED-A1BEF24512AF}" type="presParOf" srcId="{C4458C87-0E5C-42F2-8997-D6AE75AAB75D}" destId="{8AFB632B-3050-499A-B5D5-93D333628919}" srcOrd="0" destOrd="0" presId="urn:microsoft.com/office/officeart/2005/8/layout/vList2"/>
    <dgm:cxn modelId="{EBF21825-80C7-42BF-8388-88853736ABC3}" type="presParOf" srcId="{C4458C87-0E5C-42F2-8997-D6AE75AAB75D}" destId="{254DE38B-F636-4633-8055-86ABFBA5D7F6}" srcOrd="1" destOrd="0" presId="urn:microsoft.com/office/officeart/2005/8/layout/vList2"/>
    <dgm:cxn modelId="{EA8FF028-CD0B-4648-8660-72A04FAE8A72}" type="presParOf" srcId="{C4458C87-0E5C-42F2-8997-D6AE75AAB75D}" destId="{171F6604-4FC1-44EC-AE19-EBC03569D712}" srcOrd="2" destOrd="0" presId="urn:microsoft.com/office/officeart/2005/8/layout/vList2"/>
    <dgm:cxn modelId="{0A0EC2AD-D637-4557-A3A7-3734B1A3BFB8}" type="presParOf" srcId="{C4458C87-0E5C-42F2-8997-D6AE75AAB75D}" destId="{FA53AC7B-7C85-48F3-A0D8-75A0A622A18B}" srcOrd="3" destOrd="0" presId="urn:microsoft.com/office/officeart/2005/8/layout/vList2"/>
    <dgm:cxn modelId="{8E97C1C9-17B9-4AD4-82A7-BE37722DBB86}" type="presParOf" srcId="{C4458C87-0E5C-42F2-8997-D6AE75AAB75D}" destId="{588026A7-B1FB-466F-878F-8F91B9A4FFC1}" srcOrd="4" destOrd="0" presId="urn:microsoft.com/office/officeart/2005/8/layout/vList2"/>
    <dgm:cxn modelId="{7935B475-B3F4-471C-B6A7-D686C753395E}" type="presParOf" srcId="{C4458C87-0E5C-42F2-8997-D6AE75AAB75D}" destId="{9AB7195C-80A1-425E-A657-85A43990DCD4}" srcOrd="5" destOrd="0" presId="urn:microsoft.com/office/officeart/2005/8/layout/vList2"/>
    <dgm:cxn modelId="{F1D5A5B4-B106-4D78-B464-8CB61A698D28}" type="presParOf" srcId="{C4458C87-0E5C-42F2-8997-D6AE75AAB75D}" destId="{8D29E3C6-7173-40FC-9965-12EFF14613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331C8047-E3DF-4976-B4CE-3D38B4C8CDD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728690D-F963-41D2-AB5A-BD72AD6DE53B}">
      <dgm:prSet phldrT="[Text]"/>
      <dgm:spPr/>
      <dgm:t>
        <a:bodyPr/>
        <a:lstStyle/>
        <a:p>
          <a:r>
            <a:rPr lang="en-US" dirty="0"/>
            <a:t>Aerosol comprised of gases, vapor, solid particulates</a:t>
          </a:r>
        </a:p>
      </dgm:t>
    </dgm:pt>
    <dgm:pt modelId="{FE18C668-E52F-4E56-B096-946A3F7FC503}" type="parTrans" cxnId="{B7C21AA5-F29C-4A4A-8DBA-B7FA0476E7AD}">
      <dgm:prSet/>
      <dgm:spPr/>
      <dgm:t>
        <a:bodyPr/>
        <a:lstStyle/>
        <a:p>
          <a:endParaRPr lang="en-US"/>
        </a:p>
      </dgm:t>
    </dgm:pt>
    <dgm:pt modelId="{D945EE03-4318-4F44-9EAD-C2133D98901F}" type="sibTrans" cxnId="{B7C21AA5-F29C-4A4A-8DBA-B7FA0476E7AD}">
      <dgm:prSet/>
      <dgm:spPr/>
      <dgm:t>
        <a:bodyPr/>
        <a:lstStyle/>
        <a:p>
          <a:endParaRPr lang="en-US"/>
        </a:p>
      </dgm:t>
    </dgm:pt>
    <dgm:pt modelId="{7254D6DE-2430-4E14-B07B-C1C3E82BF3B9}">
      <dgm:prSet phldrT="[Text]"/>
      <dgm:spPr/>
      <dgm:t>
        <a:bodyPr/>
        <a:lstStyle/>
        <a:p>
          <a:r>
            <a:rPr lang="en-US" dirty="0"/>
            <a:t>Gases are generally colorless</a:t>
          </a:r>
        </a:p>
      </dgm:t>
    </dgm:pt>
    <dgm:pt modelId="{B628854E-3999-406B-B311-68047D4B0B12}" type="parTrans" cxnId="{2D161D69-7B8E-480B-BC73-63FA8FD4577C}">
      <dgm:prSet/>
      <dgm:spPr/>
      <dgm:t>
        <a:bodyPr/>
        <a:lstStyle/>
        <a:p>
          <a:endParaRPr lang="en-US"/>
        </a:p>
      </dgm:t>
    </dgm:pt>
    <dgm:pt modelId="{196A4765-99ED-4799-87D0-AF473B2DD9F7}" type="sibTrans" cxnId="{2D161D69-7B8E-480B-BC73-63FA8FD4577C}">
      <dgm:prSet/>
      <dgm:spPr/>
      <dgm:t>
        <a:bodyPr/>
        <a:lstStyle/>
        <a:p>
          <a:endParaRPr lang="en-US"/>
        </a:p>
      </dgm:t>
    </dgm:pt>
    <dgm:pt modelId="{AD530F11-F299-42F8-A33D-74071B09A1A0}">
      <dgm:prSet phldrT="[Text]"/>
      <dgm:spPr/>
      <dgm:t>
        <a:bodyPr/>
        <a:lstStyle/>
        <a:p>
          <a:r>
            <a:rPr lang="en-US" dirty="0"/>
            <a:t>Vapor and particulates give smoke its colors</a:t>
          </a:r>
        </a:p>
      </dgm:t>
    </dgm:pt>
    <dgm:pt modelId="{BDC6301D-16F7-43C2-BA0D-B8DD6C4D80E2}" type="parTrans" cxnId="{F3FCE045-41BE-407C-9CB5-14346299FB2D}">
      <dgm:prSet/>
      <dgm:spPr/>
      <dgm:t>
        <a:bodyPr/>
        <a:lstStyle/>
        <a:p>
          <a:endParaRPr lang="en-US"/>
        </a:p>
      </dgm:t>
    </dgm:pt>
    <dgm:pt modelId="{224971D8-A7C1-4221-968D-B4F48872135A}" type="sibTrans" cxnId="{F3FCE045-41BE-407C-9CB5-14346299FB2D}">
      <dgm:prSet/>
      <dgm:spPr/>
      <dgm:t>
        <a:bodyPr/>
        <a:lstStyle/>
        <a:p>
          <a:endParaRPr lang="en-US"/>
        </a:p>
      </dgm:t>
    </dgm:pt>
    <dgm:pt modelId="{65F991EF-6EBB-4155-A933-14C65EA007A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Generally, all smoke is toxic</a:t>
          </a:r>
        </a:p>
      </dgm:t>
    </dgm:pt>
    <dgm:pt modelId="{3489A760-FF7F-4C9C-9E4C-B5AB812E3F57}" type="parTrans" cxnId="{E77EB9A7-30CC-4E66-AFAC-D0D67106C35C}">
      <dgm:prSet/>
      <dgm:spPr/>
      <dgm:t>
        <a:bodyPr/>
        <a:lstStyle/>
        <a:p>
          <a:endParaRPr lang="en-US"/>
        </a:p>
      </dgm:t>
    </dgm:pt>
    <dgm:pt modelId="{8B7E5568-8D1B-4BFD-AF56-8435D16254BD}" type="sibTrans" cxnId="{E77EB9A7-30CC-4E66-AFAC-D0D67106C35C}">
      <dgm:prSet/>
      <dgm:spPr/>
      <dgm:t>
        <a:bodyPr/>
        <a:lstStyle/>
        <a:p>
          <a:endParaRPr lang="en-US"/>
        </a:p>
      </dgm:t>
    </dgm:pt>
    <dgm:pt modelId="{E943D48B-239A-42A5-9B08-BCD3B3F4DA2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Toxic effects of smoke are a result of interactions of all the toxic products present</a:t>
          </a:r>
        </a:p>
      </dgm:t>
    </dgm:pt>
    <dgm:pt modelId="{452C9BE5-8A85-4D24-AB9F-5BFF2FECD63E}" type="parTrans" cxnId="{2D3A2D64-FE5B-4E92-872D-126EFF1EC0D8}">
      <dgm:prSet/>
      <dgm:spPr/>
      <dgm:t>
        <a:bodyPr/>
        <a:lstStyle/>
        <a:p>
          <a:endParaRPr lang="en-US"/>
        </a:p>
      </dgm:t>
    </dgm:pt>
    <dgm:pt modelId="{BA846BCB-6015-43D0-9908-410D848F7004}" type="sibTrans" cxnId="{2D3A2D64-FE5B-4E92-872D-126EFF1EC0D8}">
      <dgm:prSet/>
      <dgm:spPr/>
      <dgm:t>
        <a:bodyPr/>
        <a:lstStyle/>
        <a:p>
          <a:endParaRPr lang="en-US"/>
        </a:p>
      </dgm:t>
    </dgm:pt>
    <dgm:pt modelId="{C4458C87-0E5C-42F2-8997-D6AE75AAB75D}" type="pres">
      <dgm:prSet presAssocID="{331C8047-E3DF-4976-B4CE-3D38B4C8CD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B632B-3050-499A-B5D5-93D333628919}" type="pres">
      <dgm:prSet presAssocID="{D728690D-F963-41D2-AB5A-BD72AD6DE5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DE38B-F636-4633-8055-86ABFBA5D7F6}" type="pres">
      <dgm:prSet presAssocID="{D945EE03-4318-4F44-9EAD-C2133D98901F}" presName="spacer" presStyleCnt="0"/>
      <dgm:spPr/>
    </dgm:pt>
    <dgm:pt modelId="{171F6604-4FC1-44EC-AE19-EBC03569D712}" type="pres">
      <dgm:prSet presAssocID="{7254D6DE-2430-4E14-B07B-C1C3E82BF3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AC7B-7C85-48F3-A0D8-75A0A622A18B}" type="pres">
      <dgm:prSet presAssocID="{196A4765-99ED-4799-87D0-AF473B2DD9F7}" presName="spacer" presStyleCnt="0"/>
      <dgm:spPr/>
    </dgm:pt>
    <dgm:pt modelId="{87D5896A-CE11-4C1E-824A-2ED587873E63}" type="pres">
      <dgm:prSet presAssocID="{AD530F11-F299-42F8-A33D-74071B09A1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C652F-9DC6-4DC4-BF7B-3A4F758BD18C}" type="pres">
      <dgm:prSet presAssocID="{224971D8-A7C1-4221-968D-B4F48872135A}" presName="spacer" presStyleCnt="0"/>
      <dgm:spPr/>
    </dgm:pt>
    <dgm:pt modelId="{A8D177DE-66AE-4AA3-B26B-3EF894D78A83}" type="pres">
      <dgm:prSet presAssocID="{65F991EF-6EBB-4155-A933-14C65EA007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B9C14-35FE-48DB-8317-2D781E1DE924}" type="pres">
      <dgm:prSet presAssocID="{8B7E5568-8D1B-4BFD-AF56-8435D16254BD}" presName="spacer" presStyleCnt="0"/>
      <dgm:spPr/>
    </dgm:pt>
    <dgm:pt modelId="{C5094EEF-035D-4C8E-B8EB-F4C2C3D8E850}" type="pres">
      <dgm:prSet presAssocID="{E943D48B-239A-42A5-9B08-BCD3B3F4DA2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EB9A7-30CC-4E66-AFAC-D0D67106C35C}" srcId="{331C8047-E3DF-4976-B4CE-3D38B4C8CDDF}" destId="{65F991EF-6EBB-4155-A933-14C65EA007AD}" srcOrd="3" destOrd="0" parTransId="{3489A760-FF7F-4C9C-9E4C-B5AB812E3F57}" sibTransId="{8B7E5568-8D1B-4BFD-AF56-8435D16254BD}"/>
    <dgm:cxn modelId="{2D3A2D64-FE5B-4E92-872D-126EFF1EC0D8}" srcId="{331C8047-E3DF-4976-B4CE-3D38B4C8CDDF}" destId="{E943D48B-239A-42A5-9B08-BCD3B3F4DA2D}" srcOrd="4" destOrd="0" parTransId="{452C9BE5-8A85-4D24-AB9F-5BFF2FECD63E}" sibTransId="{BA846BCB-6015-43D0-9908-410D848F7004}"/>
    <dgm:cxn modelId="{E1DFBEE6-E510-48A3-8F8B-EA4972110F16}" type="presOf" srcId="{E943D48B-239A-42A5-9B08-BCD3B3F4DA2D}" destId="{C5094EEF-035D-4C8E-B8EB-F4C2C3D8E850}" srcOrd="0" destOrd="0" presId="urn:microsoft.com/office/officeart/2005/8/layout/vList2"/>
    <dgm:cxn modelId="{F3FCE045-41BE-407C-9CB5-14346299FB2D}" srcId="{331C8047-E3DF-4976-B4CE-3D38B4C8CDDF}" destId="{AD530F11-F299-42F8-A33D-74071B09A1A0}" srcOrd="2" destOrd="0" parTransId="{BDC6301D-16F7-43C2-BA0D-B8DD6C4D80E2}" sibTransId="{224971D8-A7C1-4221-968D-B4F48872135A}"/>
    <dgm:cxn modelId="{75F2A05D-1804-4D4A-BEC2-03C3B4F2D3F4}" type="presOf" srcId="{331C8047-E3DF-4976-B4CE-3D38B4C8CDDF}" destId="{C4458C87-0E5C-42F2-8997-D6AE75AAB75D}" srcOrd="0" destOrd="0" presId="urn:microsoft.com/office/officeart/2005/8/layout/vList2"/>
    <dgm:cxn modelId="{B7C21AA5-F29C-4A4A-8DBA-B7FA0476E7AD}" srcId="{331C8047-E3DF-4976-B4CE-3D38B4C8CDDF}" destId="{D728690D-F963-41D2-AB5A-BD72AD6DE53B}" srcOrd="0" destOrd="0" parTransId="{FE18C668-E52F-4E56-B096-946A3F7FC503}" sibTransId="{D945EE03-4318-4F44-9EAD-C2133D98901F}"/>
    <dgm:cxn modelId="{5CBC9182-0E80-4843-9FAC-CFA1AA454C68}" type="presOf" srcId="{D728690D-F963-41D2-AB5A-BD72AD6DE53B}" destId="{8AFB632B-3050-499A-B5D5-93D333628919}" srcOrd="0" destOrd="0" presId="urn:microsoft.com/office/officeart/2005/8/layout/vList2"/>
    <dgm:cxn modelId="{564CF0A2-8765-4071-AA55-2FF2359FD1A6}" type="presOf" srcId="{7254D6DE-2430-4E14-B07B-C1C3E82BF3B9}" destId="{171F6604-4FC1-44EC-AE19-EBC03569D712}" srcOrd="0" destOrd="0" presId="urn:microsoft.com/office/officeart/2005/8/layout/vList2"/>
    <dgm:cxn modelId="{6D5A92BE-F9B7-45BE-92D3-5EEFCE4F0223}" type="presOf" srcId="{AD530F11-F299-42F8-A33D-74071B09A1A0}" destId="{87D5896A-CE11-4C1E-824A-2ED587873E63}" srcOrd="0" destOrd="0" presId="urn:microsoft.com/office/officeart/2005/8/layout/vList2"/>
    <dgm:cxn modelId="{92C8C5C0-A0AA-41A5-976B-323B9A637F37}" type="presOf" srcId="{65F991EF-6EBB-4155-A933-14C65EA007AD}" destId="{A8D177DE-66AE-4AA3-B26B-3EF894D78A83}" srcOrd="0" destOrd="0" presId="urn:microsoft.com/office/officeart/2005/8/layout/vList2"/>
    <dgm:cxn modelId="{2D161D69-7B8E-480B-BC73-63FA8FD4577C}" srcId="{331C8047-E3DF-4976-B4CE-3D38B4C8CDDF}" destId="{7254D6DE-2430-4E14-B07B-C1C3E82BF3B9}" srcOrd="1" destOrd="0" parTransId="{B628854E-3999-406B-B311-68047D4B0B12}" sibTransId="{196A4765-99ED-4799-87D0-AF473B2DD9F7}"/>
    <dgm:cxn modelId="{0BD4BF1C-508D-4785-809E-2FB6F05EA938}" type="presParOf" srcId="{C4458C87-0E5C-42F2-8997-D6AE75AAB75D}" destId="{8AFB632B-3050-499A-B5D5-93D333628919}" srcOrd="0" destOrd="0" presId="urn:microsoft.com/office/officeart/2005/8/layout/vList2"/>
    <dgm:cxn modelId="{A188835C-A945-4A6E-9B9D-7F7AA22ABBA5}" type="presParOf" srcId="{C4458C87-0E5C-42F2-8997-D6AE75AAB75D}" destId="{254DE38B-F636-4633-8055-86ABFBA5D7F6}" srcOrd="1" destOrd="0" presId="urn:microsoft.com/office/officeart/2005/8/layout/vList2"/>
    <dgm:cxn modelId="{68DAF24B-F8ED-45AD-96DB-B0A3FEB007B0}" type="presParOf" srcId="{C4458C87-0E5C-42F2-8997-D6AE75AAB75D}" destId="{171F6604-4FC1-44EC-AE19-EBC03569D712}" srcOrd="2" destOrd="0" presId="urn:microsoft.com/office/officeart/2005/8/layout/vList2"/>
    <dgm:cxn modelId="{BC3C2845-095C-4020-A6CB-5E26AD982E55}" type="presParOf" srcId="{C4458C87-0E5C-42F2-8997-D6AE75AAB75D}" destId="{FA53AC7B-7C85-48F3-A0D8-75A0A622A18B}" srcOrd="3" destOrd="0" presId="urn:microsoft.com/office/officeart/2005/8/layout/vList2"/>
    <dgm:cxn modelId="{DC9628D8-C9E0-4553-9CD0-DF2189290BDC}" type="presParOf" srcId="{C4458C87-0E5C-42F2-8997-D6AE75AAB75D}" destId="{87D5896A-CE11-4C1E-824A-2ED587873E63}" srcOrd="4" destOrd="0" presId="urn:microsoft.com/office/officeart/2005/8/layout/vList2"/>
    <dgm:cxn modelId="{18382B2C-A622-4F67-8C2D-5D1968AA57BD}" type="presParOf" srcId="{C4458C87-0E5C-42F2-8997-D6AE75AAB75D}" destId="{A30C652F-9DC6-4DC4-BF7B-3A4F758BD18C}" srcOrd="5" destOrd="0" presId="urn:microsoft.com/office/officeart/2005/8/layout/vList2"/>
    <dgm:cxn modelId="{05642B79-018C-45D2-9DEA-560EAF9D4BD4}" type="presParOf" srcId="{C4458C87-0E5C-42F2-8997-D6AE75AAB75D}" destId="{A8D177DE-66AE-4AA3-B26B-3EF894D78A83}" srcOrd="6" destOrd="0" presId="urn:microsoft.com/office/officeart/2005/8/layout/vList2"/>
    <dgm:cxn modelId="{D7D28A1D-F66B-4E06-8103-5A5504417746}" type="presParOf" srcId="{C4458C87-0E5C-42F2-8997-D6AE75AAB75D}" destId="{BC9B9C14-35FE-48DB-8317-2D781E1DE924}" srcOrd="7" destOrd="0" presId="urn:microsoft.com/office/officeart/2005/8/layout/vList2"/>
    <dgm:cxn modelId="{59D1308E-3E77-4999-8F94-F66AB01B204D}" type="presParOf" srcId="{C4458C87-0E5C-42F2-8997-D6AE75AAB75D}" destId="{C5094EEF-035D-4C8E-B8EB-F4C2C3D8E8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400" dirty="0"/>
            <a:t>Type of fuel involved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DADFAA02-E0FF-472F-9935-FF6070E196A8}">
      <dgm:prSet phldrT="[Text]" custT="1"/>
      <dgm:spPr/>
      <dgm:t>
        <a:bodyPr/>
        <a:lstStyle/>
        <a:p>
          <a:r>
            <a:rPr lang="en-US" sz="2400" dirty="0"/>
            <a:t>Type of extinguishing agent required</a:t>
          </a:r>
        </a:p>
      </dgm:t>
    </dgm:pt>
    <dgm:pt modelId="{97439B64-1AFA-4A65-B8B1-CB79746687DB}" type="parTrans" cxnId="{2B50BCF0-F58A-43A0-B26E-4B339EC8C9EC}">
      <dgm:prSet/>
      <dgm:spPr/>
      <dgm:t>
        <a:bodyPr/>
        <a:lstStyle/>
        <a:p>
          <a:endParaRPr lang="en-US"/>
        </a:p>
      </dgm:t>
    </dgm:pt>
    <dgm:pt modelId="{607DED87-4BF0-4595-B131-68EF4FD22A37}" type="sibTrans" cxnId="{2B50BCF0-F58A-43A0-B26E-4B339EC8C9EC}">
      <dgm:prSet/>
      <dgm:spPr/>
      <dgm:t>
        <a:bodyPr/>
        <a:lstStyle/>
        <a:p>
          <a:endParaRPr lang="en-US"/>
        </a:p>
      </dgm:t>
    </dgm:pt>
    <dgm:pt modelId="{E7B3AD81-6AAA-461A-9BFE-9649323D04E4}">
      <dgm:prSet phldrT="[Text]"/>
      <dgm:spPr/>
      <dgm:t>
        <a:bodyPr/>
        <a:lstStyle/>
        <a:p>
          <a:r>
            <a:rPr lang="en-US" dirty="0"/>
            <a:t>Class A</a:t>
          </a:r>
        </a:p>
      </dgm:t>
    </dgm:pt>
    <dgm:pt modelId="{C0869D8C-9861-4F36-8B48-5DFAFEB1E82B}" type="parTrans" cxnId="{F9F12FAD-ACA6-4D6F-B5E3-80B5E53AB76D}">
      <dgm:prSet/>
      <dgm:spPr/>
      <dgm:t>
        <a:bodyPr/>
        <a:lstStyle/>
        <a:p>
          <a:endParaRPr lang="en-US"/>
        </a:p>
      </dgm:t>
    </dgm:pt>
    <dgm:pt modelId="{58E38BF2-DCCF-4526-A31D-496E0EF3FC86}" type="sibTrans" cxnId="{F9F12FAD-ACA6-4D6F-B5E3-80B5E53AB76D}">
      <dgm:prSet/>
      <dgm:spPr/>
      <dgm:t>
        <a:bodyPr/>
        <a:lstStyle/>
        <a:p>
          <a:endParaRPr lang="en-US"/>
        </a:p>
      </dgm:t>
    </dgm:pt>
    <dgm:pt modelId="{A4A917F7-622C-45EE-9865-33CCFE3510F3}">
      <dgm:prSet phldrT="[Text]"/>
      <dgm:spPr/>
      <dgm:t>
        <a:bodyPr/>
        <a:lstStyle/>
        <a:p>
          <a:r>
            <a:rPr lang="en-US" dirty="0"/>
            <a:t>Class B</a:t>
          </a:r>
        </a:p>
      </dgm:t>
    </dgm:pt>
    <dgm:pt modelId="{930697B3-3AE9-4961-8F6A-392559CA35C1}" type="parTrans" cxnId="{2F89DEBA-7936-45AD-8908-1B2E64985BFF}">
      <dgm:prSet/>
      <dgm:spPr/>
      <dgm:t>
        <a:bodyPr/>
        <a:lstStyle/>
        <a:p>
          <a:endParaRPr lang="en-US"/>
        </a:p>
      </dgm:t>
    </dgm:pt>
    <dgm:pt modelId="{0098BEB4-1E84-4F4B-9753-443D69952D75}" type="sibTrans" cxnId="{2F89DEBA-7936-45AD-8908-1B2E64985BFF}">
      <dgm:prSet/>
      <dgm:spPr/>
      <dgm:t>
        <a:bodyPr/>
        <a:lstStyle/>
        <a:p>
          <a:endParaRPr lang="en-US"/>
        </a:p>
      </dgm:t>
    </dgm:pt>
    <dgm:pt modelId="{D161A6C1-22E5-4840-BB00-5376AF0EB45F}">
      <dgm:prSet phldrT="[Text]"/>
      <dgm:spPr/>
      <dgm:t>
        <a:bodyPr/>
        <a:lstStyle/>
        <a:p>
          <a:r>
            <a:rPr lang="en-US" dirty="0"/>
            <a:t>Class C</a:t>
          </a:r>
        </a:p>
      </dgm:t>
    </dgm:pt>
    <dgm:pt modelId="{9DCE8026-A8DF-4AFB-A009-BFD1438B25A5}" type="parTrans" cxnId="{107C7F0F-E811-481D-9E2F-BB47206E5988}">
      <dgm:prSet/>
      <dgm:spPr/>
      <dgm:t>
        <a:bodyPr/>
        <a:lstStyle/>
        <a:p>
          <a:endParaRPr lang="en-US"/>
        </a:p>
      </dgm:t>
    </dgm:pt>
    <dgm:pt modelId="{3383FD34-5EDC-45E0-9643-77748C6ED23A}" type="sibTrans" cxnId="{107C7F0F-E811-481D-9E2F-BB47206E5988}">
      <dgm:prSet/>
      <dgm:spPr/>
      <dgm:t>
        <a:bodyPr/>
        <a:lstStyle/>
        <a:p>
          <a:endParaRPr lang="en-US"/>
        </a:p>
      </dgm:t>
    </dgm:pt>
    <dgm:pt modelId="{86E44578-2931-4DAA-AC6F-160C72ED82CA}">
      <dgm:prSet phldrT="[Text]"/>
      <dgm:spPr/>
      <dgm:t>
        <a:bodyPr/>
        <a:lstStyle/>
        <a:p>
          <a:r>
            <a:rPr lang="en-US" dirty="0"/>
            <a:t>Class D</a:t>
          </a:r>
        </a:p>
      </dgm:t>
    </dgm:pt>
    <dgm:pt modelId="{DD041AEE-96F3-447A-816B-3455A14C510E}" type="parTrans" cxnId="{F2CB8EC8-1C63-470E-85B9-75DEC6C297E0}">
      <dgm:prSet/>
      <dgm:spPr/>
      <dgm:t>
        <a:bodyPr/>
        <a:lstStyle/>
        <a:p>
          <a:endParaRPr lang="en-US"/>
        </a:p>
      </dgm:t>
    </dgm:pt>
    <dgm:pt modelId="{B9C97609-4828-473A-9C8A-E6687ABEC497}" type="sibTrans" cxnId="{F2CB8EC8-1C63-470E-85B9-75DEC6C297E0}">
      <dgm:prSet/>
      <dgm:spPr/>
      <dgm:t>
        <a:bodyPr/>
        <a:lstStyle/>
        <a:p>
          <a:endParaRPr lang="en-US"/>
        </a:p>
      </dgm:t>
    </dgm:pt>
    <dgm:pt modelId="{EADC14DE-66E0-4B5B-8E92-6F4BED5432F3}">
      <dgm:prSet phldrT="[Text]"/>
      <dgm:spPr/>
      <dgm:t>
        <a:bodyPr/>
        <a:lstStyle/>
        <a:p>
          <a:r>
            <a:rPr lang="en-US" dirty="0"/>
            <a:t>Class K</a:t>
          </a:r>
        </a:p>
      </dgm:t>
    </dgm:pt>
    <dgm:pt modelId="{7626BDA7-29E9-45B0-A2ED-D10CBD041300}" type="parTrans" cxnId="{C0BA5B5B-19A7-42CE-A0F3-D7F49B08236B}">
      <dgm:prSet/>
      <dgm:spPr/>
      <dgm:t>
        <a:bodyPr/>
        <a:lstStyle/>
        <a:p>
          <a:endParaRPr lang="en-US"/>
        </a:p>
      </dgm:t>
    </dgm:pt>
    <dgm:pt modelId="{A9D20CF2-7593-4D92-AB1D-9615BC234F8D}" type="sibTrans" cxnId="{C0BA5B5B-19A7-42CE-A0F3-D7F49B08236B}">
      <dgm:prSet/>
      <dgm:spPr/>
      <dgm:t>
        <a:bodyPr/>
        <a:lstStyle/>
        <a:p>
          <a:endParaRPr lang="en-US"/>
        </a:p>
      </dgm:t>
    </dgm:pt>
    <dgm:pt modelId="{774AF384-98EE-43B0-ADC2-A346C55D2033}">
      <dgm:prSet phldrT="[Text]" custT="1"/>
      <dgm:spPr/>
      <dgm:t>
        <a:bodyPr/>
        <a:lstStyle/>
        <a:p>
          <a:r>
            <a:rPr lang="en-US" sz="2400" dirty="0"/>
            <a:t>Classifications</a:t>
          </a:r>
        </a:p>
      </dgm:t>
    </dgm:pt>
    <dgm:pt modelId="{792813E9-7401-4789-BB1D-4D892CA0E36F}" type="parTrans" cxnId="{AED8CE0B-CCFE-45A2-AAD8-7C398594C15D}">
      <dgm:prSet/>
      <dgm:spPr/>
      <dgm:t>
        <a:bodyPr/>
        <a:lstStyle/>
        <a:p>
          <a:endParaRPr lang="en-US"/>
        </a:p>
      </dgm:t>
    </dgm:pt>
    <dgm:pt modelId="{B4B8B6D0-B8DE-43D0-8629-329C9A3E069E}" type="sibTrans" cxnId="{AED8CE0B-CCFE-45A2-AAD8-7C398594C15D}">
      <dgm:prSet/>
      <dgm:spPr/>
      <dgm:t>
        <a:bodyPr/>
        <a:lstStyle/>
        <a:p>
          <a:endParaRPr lang="en-US"/>
        </a:p>
      </dgm:t>
    </dgm:pt>
    <dgm:pt modelId="{8379A818-5FBC-4A36-ABDE-ABB009ABD86F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FDBD1-1681-488B-BEFC-DE8761F79526}" type="pres">
      <dgm:prSet presAssocID="{F64B25AB-5A01-4490-A71D-762000943EAE}" presName="parentLin" presStyleCnt="0"/>
      <dgm:spPr/>
    </dgm:pt>
    <dgm:pt modelId="{35F4CD79-EB7A-4EA2-AC23-9F24C8CCE55E}" type="pres">
      <dgm:prSet presAssocID="{F64B25AB-5A01-4490-A71D-762000943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BE3E69B-0D55-47D2-A3C4-8798D2977D1B}" type="pres">
      <dgm:prSet presAssocID="{F64B25AB-5A01-4490-A71D-762000943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C5156-6D16-4E5F-9B34-13E56C6FA46F}" type="pres">
      <dgm:prSet presAssocID="{F64B25AB-5A01-4490-A71D-762000943EAE}" presName="negativeSpace" presStyleCnt="0"/>
      <dgm:spPr/>
    </dgm:pt>
    <dgm:pt modelId="{C01951B7-D82C-4293-9959-63D03901F8CC}" type="pres">
      <dgm:prSet presAssocID="{F64B25AB-5A01-4490-A71D-762000943EAE}" presName="childText" presStyleLbl="conFgAcc1" presStyleIdx="0" presStyleCnt="3">
        <dgm:presLayoutVars>
          <dgm:bulletEnabled val="1"/>
        </dgm:presLayoutVars>
      </dgm:prSet>
      <dgm:spPr/>
    </dgm:pt>
    <dgm:pt modelId="{0632FF78-4667-4C8D-8C7B-36F62756F0E5}" type="pres">
      <dgm:prSet presAssocID="{99242B17-74D8-4270-9533-EE0AF19CB941}" presName="spaceBetweenRectangles" presStyleCnt="0"/>
      <dgm:spPr/>
    </dgm:pt>
    <dgm:pt modelId="{DB8DC261-3FF0-4739-B04A-39347D3DE906}" type="pres">
      <dgm:prSet presAssocID="{DADFAA02-E0FF-472F-9935-FF6070E196A8}" presName="parentLin" presStyleCnt="0"/>
      <dgm:spPr/>
    </dgm:pt>
    <dgm:pt modelId="{17117418-B95B-4555-8336-5B67E3959BBE}" type="pres">
      <dgm:prSet presAssocID="{DADFAA02-E0FF-472F-9935-FF6070E196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1B047A-A210-4ADC-8296-3044C4880A64}" type="pres">
      <dgm:prSet presAssocID="{DADFAA02-E0FF-472F-9935-FF6070E196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D270B-E431-4495-A950-7B8F5B2BC645}" type="pres">
      <dgm:prSet presAssocID="{DADFAA02-E0FF-472F-9935-FF6070E196A8}" presName="negativeSpace" presStyleCnt="0"/>
      <dgm:spPr/>
    </dgm:pt>
    <dgm:pt modelId="{C7A21311-BC23-4857-B3C5-D2901D938DC0}" type="pres">
      <dgm:prSet presAssocID="{DADFAA02-E0FF-472F-9935-FF6070E196A8}" presName="childText" presStyleLbl="conFgAcc1" presStyleIdx="1" presStyleCnt="3">
        <dgm:presLayoutVars>
          <dgm:bulletEnabled val="1"/>
        </dgm:presLayoutVars>
      </dgm:prSet>
      <dgm:spPr/>
    </dgm:pt>
    <dgm:pt modelId="{14AE57DB-E93F-47B0-AB08-E2A0CB177388}" type="pres">
      <dgm:prSet presAssocID="{607DED87-4BF0-4595-B131-68EF4FD22A37}" presName="spaceBetweenRectangles" presStyleCnt="0"/>
      <dgm:spPr/>
    </dgm:pt>
    <dgm:pt modelId="{E3925880-9BD6-4F39-9624-BD81AD4522F0}" type="pres">
      <dgm:prSet presAssocID="{774AF384-98EE-43B0-ADC2-A346C55D2033}" presName="parentLin" presStyleCnt="0"/>
      <dgm:spPr/>
    </dgm:pt>
    <dgm:pt modelId="{1997FA91-0685-41EC-A2F8-B2E15915D531}" type="pres">
      <dgm:prSet presAssocID="{774AF384-98EE-43B0-ADC2-A346C55D203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A21ECE-2E76-4E77-9618-E4000A384907}" type="pres">
      <dgm:prSet presAssocID="{774AF384-98EE-43B0-ADC2-A346C55D20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4A06-B4EF-4004-920A-91E0C5C91304}" type="pres">
      <dgm:prSet presAssocID="{774AF384-98EE-43B0-ADC2-A346C55D2033}" presName="negativeSpace" presStyleCnt="0"/>
      <dgm:spPr/>
    </dgm:pt>
    <dgm:pt modelId="{4C41D75A-61E2-440E-A80E-DD55E4734965}" type="pres">
      <dgm:prSet presAssocID="{774AF384-98EE-43B0-ADC2-A346C55D20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8CE0B-CCFE-45A2-AAD8-7C398594C15D}" srcId="{03444D26-0ADC-43F6-8E45-471C386170BA}" destId="{774AF384-98EE-43B0-ADC2-A346C55D2033}" srcOrd="2" destOrd="0" parTransId="{792813E9-7401-4789-BB1D-4D892CA0E36F}" sibTransId="{B4B8B6D0-B8DE-43D0-8629-329C9A3E069E}"/>
    <dgm:cxn modelId="{107C7F0F-E811-481D-9E2F-BB47206E5988}" srcId="{774AF384-98EE-43B0-ADC2-A346C55D2033}" destId="{D161A6C1-22E5-4840-BB00-5376AF0EB45F}" srcOrd="2" destOrd="0" parTransId="{9DCE8026-A8DF-4AFB-A009-BFD1438B25A5}" sibTransId="{3383FD34-5EDC-45E0-9643-77748C6ED23A}"/>
    <dgm:cxn modelId="{E70A73C8-B483-4806-AE7C-38892F3D3D4F}" type="presOf" srcId="{DADFAA02-E0FF-472F-9935-FF6070E196A8}" destId="{621B047A-A210-4ADC-8296-3044C4880A64}" srcOrd="1" destOrd="0" presId="urn:microsoft.com/office/officeart/2005/8/layout/list1"/>
    <dgm:cxn modelId="{B576CF23-3554-4CDB-9CA0-EEE0694C9A5F}" type="presOf" srcId="{A4A917F7-622C-45EE-9865-33CCFE3510F3}" destId="{4C41D75A-61E2-440E-A80E-DD55E4734965}" srcOrd="0" destOrd="1" presId="urn:microsoft.com/office/officeart/2005/8/layout/list1"/>
    <dgm:cxn modelId="{F2CB8EC8-1C63-470E-85B9-75DEC6C297E0}" srcId="{774AF384-98EE-43B0-ADC2-A346C55D2033}" destId="{86E44578-2931-4DAA-AC6F-160C72ED82CA}" srcOrd="3" destOrd="0" parTransId="{DD041AEE-96F3-447A-816B-3455A14C510E}" sibTransId="{B9C97609-4828-473A-9C8A-E6687ABEC497}"/>
    <dgm:cxn modelId="{BB5C15E7-4EE3-4935-A7A9-0DBED0F45EFF}" type="presOf" srcId="{774AF384-98EE-43B0-ADC2-A346C55D2033}" destId="{22A21ECE-2E76-4E77-9618-E4000A384907}" srcOrd="1" destOrd="0" presId="urn:microsoft.com/office/officeart/2005/8/layout/list1"/>
    <dgm:cxn modelId="{16EE5480-234B-4C62-A5A3-3A4A50868475}" type="presOf" srcId="{E7B3AD81-6AAA-461A-9BFE-9649323D04E4}" destId="{4C41D75A-61E2-440E-A80E-DD55E4734965}" srcOrd="0" destOrd="0" presId="urn:microsoft.com/office/officeart/2005/8/layout/list1"/>
    <dgm:cxn modelId="{30A393E8-AB67-4F83-9812-141D49839033}" type="presOf" srcId="{03444D26-0ADC-43F6-8E45-471C386170BA}" destId="{8379A818-5FBC-4A36-ABDE-ABB009ABD86F}" srcOrd="0" destOrd="0" presId="urn:microsoft.com/office/officeart/2005/8/layout/list1"/>
    <dgm:cxn modelId="{E9D579AA-ACF4-40D3-9C22-27DA66859258}" type="presOf" srcId="{774AF384-98EE-43B0-ADC2-A346C55D2033}" destId="{1997FA91-0685-41EC-A2F8-B2E15915D531}" srcOrd="0" destOrd="0" presId="urn:microsoft.com/office/officeart/2005/8/layout/list1"/>
    <dgm:cxn modelId="{3144C2B5-E025-46BA-B721-51450049045E}" type="presOf" srcId="{F64B25AB-5A01-4490-A71D-762000943EAE}" destId="{5BE3E69B-0D55-47D2-A3C4-8798D2977D1B}" srcOrd="1" destOrd="0" presId="urn:microsoft.com/office/officeart/2005/8/layout/list1"/>
    <dgm:cxn modelId="{2B50BCF0-F58A-43A0-B26E-4B339EC8C9EC}" srcId="{03444D26-0ADC-43F6-8E45-471C386170BA}" destId="{DADFAA02-E0FF-472F-9935-FF6070E196A8}" srcOrd="1" destOrd="0" parTransId="{97439B64-1AFA-4A65-B8B1-CB79746687DB}" sibTransId="{607DED87-4BF0-4595-B131-68EF4FD22A37}"/>
    <dgm:cxn modelId="{71F06E56-6BC5-43BA-9929-0EF1CE9046E3}" type="presOf" srcId="{86E44578-2931-4DAA-AC6F-160C72ED82CA}" destId="{4C41D75A-61E2-440E-A80E-DD55E4734965}" srcOrd="0" destOrd="3" presId="urn:microsoft.com/office/officeart/2005/8/layout/list1"/>
    <dgm:cxn modelId="{12FF9590-56C2-4570-92FF-CB733580AC01}" type="presOf" srcId="{D161A6C1-22E5-4840-BB00-5376AF0EB45F}" destId="{4C41D75A-61E2-440E-A80E-DD55E4734965}" srcOrd="0" destOrd="2" presId="urn:microsoft.com/office/officeart/2005/8/layout/list1"/>
    <dgm:cxn modelId="{C0BA5B5B-19A7-42CE-A0F3-D7F49B08236B}" srcId="{774AF384-98EE-43B0-ADC2-A346C55D2033}" destId="{EADC14DE-66E0-4B5B-8E92-6F4BED5432F3}" srcOrd="4" destOrd="0" parTransId="{7626BDA7-29E9-45B0-A2ED-D10CBD041300}" sibTransId="{A9D20CF2-7593-4D92-AB1D-9615BC234F8D}"/>
    <dgm:cxn modelId="{84FB3C99-698D-4121-9A48-23EFD7A9E678}" type="presOf" srcId="{F64B25AB-5A01-4490-A71D-762000943EAE}" destId="{35F4CD79-EB7A-4EA2-AC23-9F24C8CCE55E}" srcOrd="0" destOrd="0" presId="urn:microsoft.com/office/officeart/2005/8/layout/list1"/>
    <dgm:cxn modelId="{F9F12FAD-ACA6-4D6F-B5E3-80B5E53AB76D}" srcId="{774AF384-98EE-43B0-ADC2-A346C55D2033}" destId="{E7B3AD81-6AAA-461A-9BFE-9649323D04E4}" srcOrd="0" destOrd="0" parTransId="{C0869D8C-9861-4F36-8B48-5DFAFEB1E82B}" sibTransId="{58E38BF2-DCCF-4526-A31D-496E0EF3FC86}"/>
    <dgm:cxn modelId="{2F89DEBA-7936-45AD-8908-1B2E64985BFF}" srcId="{774AF384-98EE-43B0-ADC2-A346C55D2033}" destId="{A4A917F7-622C-45EE-9865-33CCFE3510F3}" srcOrd="1" destOrd="0" parTransId="{930697B3-3AE9-4961-8F6A-392559CA35C1}" sibTransId="{0098BEB4-1E84-4F4B-9753-443D69952D75}"/>
    <dgm:cxn modelId="{333145DA-7C8E-432B-87D5-79A5B3B90CCE}" type="presOf" srcId="{EADC14DE-66E0-4B5B-8E92-6F4BED5432F3}" destId="{4C41D75A-61E2-440E-A80E-DD55E4734965}" srcOrd="0" destOrd="4" presId="urn:microsoft.com/office/officeart/2005/8/layout/list1"/>
    <dgm:cxn modelId="{22AA1016-3EC7-4505-AFCE-016F8C6F90F2}" type="presOf" srcId="{DADFAA02-E0FF-472F-9935-FF6070E196A8}" destId="{17117418-B95B-4555-8336-5B67E3959BBE}" srcOrd="0" destOrd="0" presId="urn:microsoft.com/office/officeart/2005/8/layout/list1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5C0F9C34-DB37-419A-8B08-384B2D1BF14B}" type="presParOf" srcId="{8379A818-5FBC-4A36-ABDE-ABB009ABD86F}" destId="{ADDFDBD1-1681-488B-BEFC-DE8761F79526}" srcOrd="0" destOrd="0" presId="urn:microsoft.com/office/officeart/2005/8/layout/list1"/>
    <dgm:cxn modelId="{5F85B32A-0A74-45AE-B785-7DFC35F638AE}" type="presParOf" srcId="{ADDFDBD1-1681-488B-BEFC-DE8761F79526}" destId="{35F4CD79-EB7A-4EA2-AC23-9F24C8CCE55E}" srcOrd="0" destOrd="0" presId="urn:microsoft.com/office/officeart/2005/8/layout/list1"/>
    <dgm:cxn modelId="{E40B1CF7-F51F-494E-984E-190CA37A8AB8}" type="presParOf" srcId="{ADDFDBD1-1681-488B-BEFC-DE8761F79526}" destId="{5BE3E69B-0D55-47D2-A3C4-8798D2977D1B}" srcOrd="1" destOrd="0" presId="urn:microsoft.com/office/officeart/2005/8/layout/list1"/>
    <dgm:cxn modelId="{2301FD59-1735-4378-BBAC-576EA1A0673B}" type="presParOf" srcId="{8379A818-5FBC-4A36-ABDE-ABB009ABD86F}" destId="{C5AC5156-6D16-4E5F-9B34-13E56C6FA46F}" srcOrd="1" destOrd="0" presId="urn:microsoft.com/office/officeart/2005/8/layout/list1"/>
    <dgm:cxn modelId="{9B70BE2D-59AA-4F24-B9BD-B573EB1B8A17}" type="presParOf" srcId="{8379A818-5FBC-4A36-ABDE-ABB009ABD86F}" destId="{C01951B7-D82C-4293-9959-63D03901F8CC}" srcOrd="2" destOrd="0" presId="urn:microsoft.com/office/officeart/2005/8/layout/list1"/>
    <dgm:cxn modelId="{85AD3960-0B60-4CA8-BBE2-52572E22E682}" type="presParOf" srcId="{8379A818-5FBC-4A36-ABDE-ABB009ABD86F}" destId="{0632FF78-4667-4C8D-8C7B-36F62756F0E5}" srcOrd="3" destOrd="0" presId="urn:microsoft.com/office/officeart/2005/8/layout/list1"/>
    <dgm:cxn modelId="{C32AB5C4-5631-4679-8A64-3620DD200748}" type="presParOf" srcId="{8379A818-5FBC-4A36-ABDE-ABB009ABD86F}" destId="{DB8DC261-3FF0-4739-B04A-39347D3DE906}" srcOrd="4" destOrd="0" presId="urn:microsoft.com/office/officeart/2005/8/layout/list1"/>
    <dgm:cxn modelId="{E9F64A04-74A5-41D6-A378-A0E8F47576C0}" type="presParOf" srcId="{DB8DC261-3FF0-4739-B04A-39347D3DE906}" destId="{17117418-B95B-4555-8336-5B67E3959BBE}" srcOrd="0" destOrd="0" presId="urn:microsoft.com/office/officeart/2005/8/layout/list1"/>
    <dgm:cxn modelId="{D9947C47-D539-4E0B-A428-CC5E97CBB047}" type="presParOf" srcId="{DB8DC261-3FF0-4739-B04A-39347D3DE906}" destId="{621B047A-A210-4ADC-8296-3044C4880A64}" srcOrd="1" destOrd="0" presId="urn:microsoft.com/office/officeart/2005/8/layout/list1"/>
    <dgm:cxn modelId="{69FB1E4B-0BB5-4C3B-9A17-311E187FFE3D}" type="presParOf" srcId="{8379A818-5FBC-4A36-ABDE-ABB009ABD86F}" destId="{C91D270B-E431-4495-A950-7B8F5B2BC645}" srcOrd="5" destOrd="0" presId="urn:microsoft.com/office/officeart/2005/8/layout/list1"/>
    <dgm:cxn modelId="{6D70E1D5-31E8-436D-B67F-DD75840A16E2}" type="presParOf" srcId="{8379A818-5FBC-4A36-ABDE-ABB009ABD86F}" destId="{C7A21311-BC23-4857-B3C5-D2901D938DC0}" srcOrd="6" destOrd="0" presId="urn:microsoft.com/office/officeart/2005/8/layout/list1"/>
    <dgm:cxn modelId="{17D6D3F1-6B61-4CE2-9BF5-2B347BD3BC36}" type="presParOf" srcId="{8379A818-5FBC-4A36-ABDE-ABB009ABD86F}" destId="{14AE57DB-E93F-47B0-AB08-E2A0CB177388}" srcOrd="7" destOrd="0" presId="urn:microsoft.com/office/officeart/2005/8/layout/list1"/>
    <dgm:cxn modelId="{FD16EB37-C992-4B48-BA93-C61C19AE97B0}" type="presParOf" srcId="{8379A818-5FBC-4A36-ABDE-ABB009ABD86F}" destId="{E3925880-9BD6-4F39-9624-BD81AD4522F0}" srcOrd="8" destOrd="0" presId="urn:microsoft.com/office/officeart/2005/8/layout/list1"/>
    <dgm:cxn modelId="{F78F76E0-6C81-404E-95FB-EA53CC33982D}" type="presParOf" srcId="{E3925880-9BD6-4F39-9624-BD81AD4522F0}" destId="{1997FA91-0685-41EC-A2F8-B2E15915D531}" srcOrd="0" destOrd="0" presId="urn:microsoft.com/office/officeart/2005/8/layout/list1"/>
    <dgm:cxn modelId="{C1874C1B-F1F9-41E0-AE50-978F937FA803}" type="presParOf" srcId="{E3925880-9BD6-4F39-9624-BD81AD4522F0}" destId="{22A21ECE-2E76-4E77-9618-E4000A384907}" srcOrd="1" destOrd="0" presId="urn:microsoft.com/office/officeart/2005/8/layout/list1"/>
    <dgm:cxn modelId="{588EF4DA-612D-45AA-8E76-6016B27E836A}" type="presParOf" srcId="{8379A818-5FBC-4A36-ABDE-ABB009ABD86F}" destId="{4E434A06-B4EF-4004-920A-91E0C5C91304}" srcOrd="9" destOrd="0" presId="urn:microsoft.com/office/officeart/2005/8/layout/list1"/>
    <dgm:cxn modelId="{39DDF39F-C06F-401D-970C-50A78C1CEF20}" type="presParOf" srcId="{8379A818-5FBC-4A36-ABDE-ABB009ABD86F}" destId="{4C41D75A-61E2-440E-A80E-DD55E47349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400" dirty="0"/>
            <a:t>Typically involves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8CA15D07-8867-421A-8207-B7D4EE178B04}">
      <dgm:prSet phldrT="[Text]"/>
      <dgm:spPr/>
      <dgm:t>
        <a:bodyPr/>
        <a:lstStyle/>
        <a:p>
          <a:r>
            <a:rPr lang="en-US" dirty="0"/>
            <a:t>Wood</a:t>
          </a:r>
        </a:p>
      </dgm:t>
    </dgm:pt>
    <dgm:pt modelId="{AB38E340-6224-49DC-9AC6-65F6EA3A58B4}" type="parTrans" cxnId="{BCC9AF4E-67D7-459C-AEA5-9BD668A0A87F}">
      <dgm:prSet/>
      <dgm:spPr/>
      <dgm:t>
        <a:bodyPr/>
        <a:lstStyle/>
        <a:p>
          <a:endParaRPr lang="en-US"/>
        </a:p>
      </dgm:t>
    </dgm:pt>
    <dgm:pt modelId="{3392E368-B843-44CA-AA7B-B8FED1481A68}" type="sibTrans" cxnId="{BCC9AF4E-67D7-459C-AEA5-9BD668A0A87F}">
      <dgm:prSet/>
      <dgm:spPr/>
      <dgm:t>
        <a:bodyPr/>
        <a:lstStyle/>
        <a:p>
          <a:endParaRPr lang="en-US"/>
        </a:p>
      </dgm:t>
    </dgm:pt>
    <dgm:pt modelId="{62E54364-EEA8-4798-AFEA-8E7212556645}">
      <dgm:prSet phldrT="[Text]"/>
      <dgm:spPr/>
      <dgm:t>
        <a:bodyPr/>
        <a:lstStyle/>
        <a:p>
          <a:r>
            <a:rPr lang="en-US" dirty="0"/>
            <a:t>Cloth</a:t>
          </a:r>
        </a:p>
      </dgm:t>
    </dgm:pt>
    <dgm:pt modelId="{DC7DEA5D-F544-4BBB-ACF3-25093C682AE2}" type="parTrans" cxnId="{2DADAB92-C439-494F-B25C-C174F71D6B7E}">
      <dgm:prSet/>
      <dgm:spPr/>
      <dgm:t>
        <a:bodyPr/>
        <a:lstStyle/>
        <a:p>
          <a:endParaRPr lang="en-US"/>
        </a:p>
      </dgm:t>
    </dgm:pt>
    <dgm:pt modelId="{15AFF099-94AA-40BA-8E11-9109FC0CE714}" type="sibTrans" cxnId="{2DADAB92-C439-494F-B25C-C174F71D6B7E}">
      <dgm:prSet/>
      <dgm:spPr/>
      <dgm:t>
        <a:bodyPr/>
        <a:lstStyle/>
        <a:p>
          <a:endParaRPr lang="en-US"/>
        </a:p>
      </dgm:t>
    </dgm:pt>
    <dgm:pt modelId="{76360DA0-F2DC-4D47-BF2A-4B2AD28B12B5}">
      <dgm:prSet phldrT="[Text]"/>
      <dgm:spPr/>
      <dgm:t>
        <a:bodyPr/>
        <a:lstStyle/>
        <a:p>
          <a:r>
            <a:rPr lang="en-US" dirty="0"/>
            <a:t>Paper</a:t>
          </a:r>
        </a:p>
      </dgm:t>
    </dgm:pt>
    <dgm:pt modelId="{23E5B9CF-5814-432E-9E96-BF8FC7919B8E}" type="parTrans" cxnId="{D0D93823-5F74-4A0A-A631-11B7633B9F16}">
      <dgm:prSet/>
      <dgm:spPr/>
      <dgm:t>
        <a:bodyPr/>
        <a:lstStyle/>
        <a:p>
          <a:endParaRPr lang="en-US"/>
        </a:p>
      </dgm:t>
    </dgm:pt>
    <dgm:pt modelId="{D5BA5CA7-2558-4D20-B1C3-51D9A58E0D4C}" type="sibTrans" cxnId="{D0D93823-5F74-4A0A-A631-11B7633B9F16}">
      <dgm:prSet/>
      <dgm:spPr/>
      <dgm:t>
        <a:bodyPr/>
        <a:lstStyle/>
        <a:p>
          <a:endParaRPr lang="en-US"/>
        </a:p>
      </dgm:t>
    </dgm:pt>
    <dgm:pt modelId="{FEFAC275-215E-4A72-B226-A20932B9F751}">
      <dgm:prSet phldrT="[Text]"/>
      <dgm:spPr/>
      <dgm:t>
        <a:bodyPr/>
        <a:lstStyle/>
        <a:p>
          <a:r>
            <a:rPr lang="en-US" dirty="0"/>
            <a:t>Rubber</a:t>
          </a:r>
        </a:p>
      </dgm:t>
    </dgm:pt>
    <dgm:pt modelId="{46812DAB-7F6C-415C-A728-9086EBF2DCFC}" type="parTrans" cxnId="{E9DF8F41-8816-4B8F-81CD-B11E5A7AD6A6}">
      <dgm:prSet/>
      <dgm:spPr/>
      <dgm:t>
        <a:bodyPr/>
        <a:lstStyle/>
        <a:p>
          <a:endParaRPr lang="en-US"/>
        </a:p>
      </dgm:t>
    </dgm:pt>
    <dgm:pt modelId="{095B2C4F-A5E4-4343-8DB1-5837C28FB57E}" type="sibTrans" cxnId="{E9DF8F41-8816-4B8F-81CD-B11E5A7AD6A6}">
      <dgm:prSet/>
      <dgm:spPr/>
      <dgm:t>
        <a:bodyPr/>
        <a:lstStyle/>
        <a:p>
          <a:endParaRPr lang="en-US"/>
        </a:p>
      </dgm:t>
    </dgm:pt>
    <dgm:pt modelId="{173EFCF2-A7E6-4467-8278-241E2F9C1F0C}">
      <dgm:prSet phldrT="[Text]"/>
      <dgm:spPr/>
      <dgm:t>
        <a:bodyPr/>
        <a:lstStyle/>
        <a:p>
          <a:r>
            <a:rPr lang="en-US" dirty="0"/>
            <a:t>Grass</a:t>
          </a:r>
        </a:p>
      </dgm:t>
    </dgm:pt>
    <dgm:pt modelId="{2F9FF1DB-1BEB-4ED3-B52B-5920AB7A0936}" type="parTrans" cxnId="{5F8255DA-2DB0-4B1A-B77E-F5A1D7736E78}">
      <dgm:prSet/>
      <dgm:spPr/>
      <dgm:t>
        <a:bodyPr/>
        <a:lstStyle/>
        <a:p>
          <a:endParaRPr lang="en-US"/>
        </a:p>
      </dgm:t>
    </dgm:pt>
    <dgm:pt modelId="{6F3D5DC5-07B0-49C1-AFA0-01AA774A4D06}" type="sibTrans" cxnId="{5F8255DA-2DB0-4B1A-B77E-F5A1D7736E78}">
      <dgm:prSet/>
      <dgm:spPr/>
      <dgm:t>
        <a:bodyPr/>
        <a:lstStyle/>
        <a:p>
          <a:endParaRPr lang="en-US"/>
        </a:p>
      </dgm:t>
    </dgm:pt>
    <dgm:pt modelId="{A452A3CE-9BAF-4AAA-AEA8-7EEB5B620D78}">
      <dgm:prSet phldrT="[Text]"/>
      <dgm:spPr/>
      <dgm:t>
        <a:bodyPr/>
        <a:lstStyle/>
        <a:p>
          <a:r>
            <a:rPr lang="en-US" dirty="0"/>
            <a:t>Many plastics</a:t>
          </a:r>
        </a:p>
      </dgm:t>
    </dgm:pt>
    <dgm:pt modelId="{F8ACD95C-B4C2-4CCA-B3BD-28009CD88EAC}" type="parTrans" cxnId="{59D5BDA6-2C57-46F0-835F-046FBA99C1D6}">
      <dgm:prSet/>
      <dgm:spPr/>
      <dgm:t>
        <a:bodyPr/>
        <a:lstStyle/>
        <a:p>
          <a:endParaRPr lang="en-US"/>
        </a:p>
      </dgm:t>
    </dgm:pt>
    <dgm:pt modelId="{7FB154E4-EEA3-48AE-A628-C4FF5EFCA33C}" type="sibTrans" cxnId="{59D5BDA6-2C57-46F0-835F-046FBA99C1D6}">
      <dgm:prSet/>
      <dgm:spPr/>
      <dgm:t>
        <a:bodyPr/>
        <a:lstStyle/>
        <a:p>
          <a:endParaRPr lang="en-US"/>
        </a:p>
      </dgm:t>
    </dgm:pt>
    <dgm:pt modelId="{3E41A622-8390-48DD-8030-24E38F20BD8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Primary method of extinguishment</a:t>
          </a:r>
        </a:p>
      </dgm:t>
    </dgm:pt>
    <dgm:pt modelId="{280E4088-6620-4457-B92B-F7DB78EE30E6}" type="parTrans" cxnId="{B2960E46-57A3-4226-B51B-DFA6009B9C82}">
      <dgm:prSet/>
      <dgm:spPr/>
      <dgm:t>
        <a:bodyPr/>
        <a:lstStyle/>
        <a:p>
          <a:endParaRPr lang="en-US"/>
        </a:p>
      </dgm:t>
    </dgm:pt>
    <dgm:pt modelId="{658DB73F-3256-44A4-8FEC-A09642BFE5C6}" type="sibTrans" cxnId="{B2960E46-57A3-4226-B51B-DFA6009B9C82}">
      <dgm:prSet/>
      <dgm:spPr/>
      <dgm:t>
        <a:bodyPr/>
        <a:lstStyle/>
        <a:p>
          <a:endParaRPr lang="en-US"/>
        </a:p>
      </dgm:t>
    </dgm:pt>
    <dgm:pt modelId="{0898A63B-E4BC-46DA-8F1D-67D2F1758D86}">
      <dgm:prSet phldrT="[Text]"/>
      <dgm:spPr/>
      <dgm:t>
        <a:bodyPr/>
        <a:lstStyle/>
        <a:p>
          <a:r>
            <a:rPr lang="en-US" dirty="0"/>
            <a:t>Cooling with water to reduce temperature of the fuel</a:t>
          </a:r>
        </a:p>
      </dgm:t>
    </dgm:pt>
    <dgm:pt modelId="{A2031452-E4F7-44FE-A932-C07E06F25160}" type="parTrans" cxnId="{E02C1E56-3AEC-45FD-AB32-A67516EEC395}">
      <dgm:prSet/>
      <dgm:spPr/>
      <dgm:t>
        <a:bodyPr/>
        <a:lstStyle/>
        <a:p>
          <a:endParaRPr lang="en-US"/>
        </a:p>
      </dgm:t>
    </dgm:pt>
    <dgm:pt modelId="{C3409C14-6C0F-4CDB-8B4D-216ADCBA8350}" type="sibTrans" cxnId="{E02C1E56-3AEC-45FD-AB32-A67516EEC395}">
      <dgm:prSet/>
      <dgm:spPr/>
      <dgm:t>
        <a:bodyPr/>
        <a:lstStyle/>
        <a:p>
          <a:endParaRPr lang="en-US"/>
        </a:p>
      </dgm:t>
    </dgm:pt>
    <dgm:pt modelId="{5AE41AF5-FF1C-48A1-AD5A-9BB32BB17651}">
      <dgm:prSet phldrT="[Text]"/>
      <dgm:spPr/>
      <dgm:t>
        <a:bodyPr/>
        <a:lstStyle/>
        <a:p>
          <a:r>
            <a:rPr lang="en-US" dirty="0"/>
            <a:t>Slows or stops release of flammable vapors</a:t>
          </a:r>
        </a:p>
      </dgm:t>
    </dgm:pt>
    <dgm:pt modelId="{0BCDFFFB-2FF8-46F7-B4B5-915360E38C94}" type="parTrans" cxnId="{C27FF05E-AC0F-40F7-9E04-1EB786DBCBAC}">
      <dgm:prSet/>
      <dgm:spPr/>
      <dgm:t>
        <a:bodyPr/>
        <a:lstStyle/>
        <a:p>
          <a:endParaRPr lang="en-US"/>
        </a:p>
      </dgm:t>
    </dgm:pt>
    <dgm:pt modelId="{5054E570-10D5-4155-9A3C-1ACA6BC806B4}" type="sibTrans" cxnId="{C27FF05E-AC0F-40F7-9E04-1EB786DBCBAC}">
      <dgm:prSet/>
      <dgm:spPr/>
      <dgm:t>
        <a:bodyPr/>
        <a:lstStyle/>
        <a:p>
          <a:endParaRPr lang="en-US"/>
        </a:p>
      </dgm:t>
    </dgm:pt>
    <dgm:pt modelId="{82F8BD22-95C8-466B-9B7B-83D08751E2F7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84EE8-FC78-4315-9425-2EA8B1ADED84}" type="pres">
      <dgm:prSet presAssocID="{F64B25AB-5A01-4490-A71D-762000943EAE}" presName="parentLin" presStyleCnt="0"/>
      <dgm:spPr/>
    </dgm:pt>
    <dgm:pt modelId="{039F1725-F913-433A-8396-5EE8C01F86E9}" type="pres">
      <dgm:prSet presAssocID="{F64B25AB-5A01-4490-A71D-762000943E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0161468-0AF9-4EEB-AD2B-76C8D46252B3}" type="pres">
      <dgm:prSet presAssocID="{F64B25AB-5A01-4490-A71D-762000943E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DAB-449D-4F00-A5EB-152E8FC50860}" type="pres">
      <dgm:prSet presAssocID="{F64B25AB-5A01-4490-A71D-762000943EAE}" presName="negativeSpace" presStyleCnt="0"/>
      <dgm:spPr/>
    </dgm:pt>
    <dgm:pt modelId="{FA0E2BEE-26BF-4F14-9170-E6705FFB0C40}" type="pres">
      <dgm:prSet presAssocID="{F64B25AB-5A01-4490-A71D-762000943EA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EF3E-6198-48CE-8C61-CA2622DB9757}" type="pres">
      <dgm:prSet presAssocID="{99242B17-74D8-4270-9533-EE0AF19CB941}" presName="spaceBetweenRectangles" presStyleCnt="0"/>
      <dgm:spPr/>
    </dgm:pt>
    <dgm:pt modelId="{B16EABB6-D0B0-414F-A50F-E83022990690}" type="pres">
      <dgm:prSet presAssocID="{3E41A622-8390-48DD-8030-24E38F20BD8E}" presName="parentLin" presStyleCnt="0"/>
      <dgm:spPr/>
    </dgm:pt>
    <dgm:pt modelId="{502A28E2-F917-451D-9695-F7DBACB537DD}" type="pres">
      <dgm:prSet presAssocID="{3E41A622-8390-48DD-8030-24E38F20BD8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EC03777-CA01-4522-989A-6B43124B47AC}" type="pres">
      <dgm:prSet presAssocID="{3E41A622-8390-48DD-8030-24E38F20BD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5FE-E38E-45CD-9AFB-D99A49600F18}" type="pres">
      <dgm:prSet presAssocID="{3E41A622-8390-48DD-8030-24E38F20BD8E}" presName="negativeSpace" presStyleCnt="0"/>
      <dgm:spPr/>
    </dgm:pt>
    <dgm:pt modelId="{6FA1E1AF-AFDF-4CD9-B2D8-E824343EE4A5}" type="pres">
      <dgm:prSet presAssocID="{3E41A622-8390-48DD-8030-24E38F20BD8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98B4F-2B2A-41FD-A687-1C8CAC1A2CCF}" type="presOf" srcId="{173EFCF2-A7E6-4467-8278-241E2F9C1F0C}" destId="{FA0E2BEE-26BF-4F14-9170-E6705FFB0C40}" srcOrd="0" destOrd="4" presId="urn:microsoft.com/office/officeart/2005/8/layout/list1"/>
    <dgm:cxn modelId="{E7DD2A3B-0AD7-44E9-908F-1EB9D5E93629}" type="presOf" srcId="{F64B25AB-5A01-4490-A71D-762000943EAE}" destId="{70161468-0AF9-4EEB-AD2B-76C8D46252B3}" srcOrd="1" destOrd="0" presId="urn:microsoft.com/office/officeart/2005/8/layout/list1"/>
    <dgm:cxn modelId="{E02C1E56-3AEC-45FD-AB32-A67516EEC395}" srcId="{3E41A622-8390-48DD-8030-24E38F20BD8E}" destId="{0898A63B-E4BC-46DA-8F1D-67D2F1758D86}" srcOrd="0" destOrd="0" parTransId="{A2031452-E4F7-44FE-A932-C07E06F25160}" sibTransId="{C3409C14-6C0F-4CDB-8B4D-216ADCBA8350}"/>
    <dgm:cxn modelId="{C2111873-9C58-4BEC-A26A-81EA147488CC}" type="presOf" srcId="{3E41A622-8390-48DD-8030-24E38F20BD8E}" destId="{502A28E2-F917-451D-9695-F7DBACB537DD}" srcOrd="0" destOrd="0" presId="urn:microsoft.com/office/officeart/2005/8/layout/list1"/>
    <dgm:cxn modelId="{D31C4C8C-62D2-4812-B5CF-9E1027D5FEE6}" type="presOf" srcId="{62E54364-EEA8-4798-AFEA-8E7212556645}" destId="{FA0E2BEE-26BF-4F14-9170-E6705FFB0C40}" srcOrd="0" destOrd="1" presId="urn:microsoft.com/office/officeart/2005/8/layout/list1"/>
    <dgm:cxn modelId="{27511828-8EC6-4FD1-84C4-18E7EA186B87}" type="presOf" srcId="{FEFAC275-215E-4A72-B226-A20932B9F751}" destId="{FA0E2BEE-26BF-4F14-9170-E6705FFB0C40}" srcOrd="0" destOrd="3" presId="urn:microsoft.com/office/officeart/2005/8/layout/list1"/>
    <dgm:cxn modelId="{2DADAB92-C439-494F-B25C-C174F71D6B7E}" srcId="{F64B25AB-5A01-4490-A71D-762000943EAE}" destId="{62E54364-EEA8-4798-AFEA-8E7212556645}" srcOrd="1" destOrd="0" parTransId="{DC7DEA5D-F544-4BBB-ACF3-25093C682AE2}" sibTransId="{15AFF099-94AA-40BA-8E11-9109FC0CE714}"/>
    <dgm:cxn modelId="{E9DF8F41-8816-4B8F-81CD-B11E5A7AD6A6}" srcId="{F64B25AB-5A01-4490-A71D-762000943EAE}" destId="{FEFAC275-215E-4A72-B226-A20932B9F751}" srcOrd="3" destOrd="0" parTransId="{46812DAB-7F6C-415C-A728-9086EBF2DCFC}" sibTransId="{095B2C4F-A5E4-4343-8DB1-5837C28FB57E}"/>
    <dgm:cxn modelId="{59D5BDA6-2C57-46F0-835F-046FBA99C1D6}" srcId="{F64B25AB-5A01-4490-A71D-762000943EAE}" destId="{A452A3CE-9BAF-4AAA-AEA8-7EEB5B620D78}" srcOrd="5" destOrd="0" parTransId="{F8ACD95C-B4C2-4CCA-B3BD-28009CD88EAC}" sibTransId="{7FB154E4-EEA3-48AE-A628-C4FF5EFCA33C}"/>
    <dgm:cxn modelId="{BCC9AF4E-67D7-459C-AEA5-9BD668A0A87F}" srcId="{F64B25AB-5A01-4490-A71D-762000943EAE}" destId="{8CA15D07-8867-421A-8207-B7D4EE178B04}" srcOrd="0" destOrd="0" parTransId="{AB38E340-6224-49DC-9AC6-65F6EA3A58B4}" sibTransId="{3392E368-B843-44CA-AA7B-B8FED1481A68}"/>
    <dgm:cxn modelId="{028036EA-BB48-4AFA-A72C-5C270C44FC78}" type="presOf" srcId="{5AE41AF5-FF1C-48A1-AD5A-9BB32BB17651}" destId="{6FA1E1AF-AFDF-4CD9-B2D8-E824343EE4A5}" srcOrd="0" destOrd="1" presId="urn:microsoft.com/office/officeart/2005/8/layout/list1"/>
    <dgm:cxn modelId="{0899AF52-07C5-49F8-A9E6-87345BD42D49}" type="presOf" srcId="{8CA15D07-8867-421A-8207-B7D4EE178B04}" destId="{FA0E2BEE-26BF-4F14-9170-E6705FFB0C40}" srcOrd="0" destOrd="0" presId="urn:microsoft.com/office/officeart/2005/8/layout/list1"/>
    <dgm:cxn modelId="{5F8255DA-2DB0-4B1A-B77E-F5A1D7736E78}" srcId="{F64B25AB-5A01-4490-A71D-762000943EAE}" destId="{173EFCF2-A7E6-4467-8278-241E2F9C1F0C}" srcOrd="4" destOrd="0" parTransId="{2F9FF1DB-1BEB-4ED3-B52B-5920AB7A0936}" sibTransId="{6F3D5DC5-07B0-49C1-AFA0-01AA774A4D06}"/>
    <dgm:cxn modelId="{6DFD36D2-D63C-4277-805F-D05FADA18FA3}" type="presOf" srcId="{76360DA0-F2DC-4D47-BF2A-4B2AD28B12B5}" destId="{FA0E2BEE-26BF-4F14-9170-E6705FFB0C40}" srcOrd="0" destOrd="2" presId="urn:microsoft.com/office/officeart/2005/8/layout/list1"/>
    <dgm:cxn modelId="{1FAC5C49-D9A4-44CA-866E-9D050090DE78}" type="presOf" srcId="{F64B25AB-5A01-4490-A71D-762000943EAE}" destId="{039F1725-F913-433A-8396-5EE8C01F86E9}" srcOrd="0" destOrd="0" presId="urn:microsoft.com/office/officeart/2005/8/layout/list1"/>
    <dgm:cxn modelId="{FA590BBE-443B-4D7F-B7CE-8CDB264DA726}" type="presOf" srcId="{A452A3CE-9BAF-4AAA-AEA8-7EEB5B620D78}" destId="{FA0E2BEE-26BF-4F14-9170-E6705FFB0C40}" srcOrd="0" destOrd="5" presId="urn:microsoft.com/office/officeart/2005/8/layout/list1"/>
    <dgm:cxn modelId="{D0D93823-5F74-4A0A-A631-11B7633B9F16}" srcId="{F64B25AB-5A01-4490-A71D-762000943EAE}" destId="{76360DA0-F2DC-4D47-BF2A-4B2AD28B12B5}" srcOrd="2" destOrd="0" parTransId="{23E5B9CF-5814-432E-9E96-BF8FC7919B8E}" sibTransId="{D5BA5CA7-2558-4D20-B1C3-51D9A58E0D4C}"/>
    <dgm:cxn modelId="{2A36C16A-39E0-49D3-9C67-30ED9D2829DA}" type="presOf" srcId="{3E41A622-8390-48DD-8030-24E38F20BD8E}" destId="{0EC03777-CA01-4522-989A-6B43124B47AC}" srcOrd="1" destOrd="0" presId="urn:microsoft.com/office/officeart/2005/8/layout/list1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C27FF05E-AC0F-40F7-9E04-1EB786DBCBAC}" srcId="{3E41A622-8390-48DD-8030-24E38F20BD8E}" destId="{5AE41AF5-FF1C-48A1-AD5A-9BB32BB17651}" srcOrd="1" destOrd="0" parTransId="{0BCDFFFB-2FF8-46F7-B4B5-915360E38C94}" sibTransId="{5054E570-10D5-4155-9A3C-1ACA6BC806B4}"/>
    <dgm:cxn modelId="{B2960E46-57A3-4226-B51B-DFA6009B9C82}" srcId="{03444D26-0ADC-43F6-8E45-471C386170BA}" destId="{3E41A622-8390-48DD-8030-24E38F20BD8E}" srcOrd="1" destOrd="0" parTransId="{280E4088-6620-4457-B92B-F7DB78EE30E6}" sibTransId="{658DB73F-3256-44A4-8FEC-A09642BFE5C6}"/>
    <dgm:cxn modelId="{0952911C-ED6E-43A8-AD62-D909314DA53B}" type="presOf" srcId="{0898A63B-E4BC-46DA-8F1D-67D2F1758D86}" destId="{6FA1E1AF-AFDF-4CD9-B2D8-E824343EE4A5}" srcOrd="0" destOrd="0" presId="urn:microsoft.com/office/officeart/2005/8/layout/list1"/>
    <dgm:cxn modelId="{4E03C8ED-8347-4A09-969C-F5FB7615924B}" type="presOf" srcId="{03444D26-0ADC-43F6-8E45-471C386170BA}" destId="{82F8BD22-95C8-466B-9B7B-83D08751E2F7}" srcOrd="0" destOrd="0" presId="urn:microsoft.com/office/officeart/2005/8/layout/list1"/>
    <dgm:cxn modelId="{D91E9291-431F-442F-9BD3-7105B57E2808}" type="presParOf" srcId="{82F8BD22-95C8-466B-9B7B-83D08751E2F7}" destId="{8E684EE8-FC78-4315-9425-2EA8B1ADED84}" srcOrd="0" destOrd="0" presId="urn:microsoft.com/office/officeart/2005/8/layout/list1"/>
    <dgm:cxn modelId="{7C2E2247-6F00-44BD-84BC-5F7920EA9F85}" type="presParOf" srcId="{8E684EE8-FC78-4315-9425-2EA8B1ADED84}" destId="{039F1725-F913-433A-8396-5EE8C01F86E9}" srcOrd="0" destOrd="0" presId="urn:microsoft.com/office/officeart/2005/8/layout/list1"/>
    <dgm:cxn modelId="{3BFFE5A4-19C5-44E6-BE33-C85070420DF8}" type="presParOf" srcId="{8E684EE8-FC78-4315-9425-2EA8B1ADED84}" destId="{70161468-0AF9-4EEB-AD2B-76C8D46252B3}" srcOrd="1" destOrd="0" presId="urn:microsoft.com/office/officeart/2005/8/layout/list1"/>
    <dgm:cxn modelId="{4C6DB6A1-9831-48FF-9A03-ACE375463B02}" type="presParOf" srcId="{82F8BD22-95C8-466B-9B7B-83D08751E2F7}" destId="{233A0DAB-449D-4F00-A5EB-152E8FC50860}" srcOrd="1" destOrd="0" presId="urn:microsoft.com/office/officeart/2005/8/layout/list1"/>
    <dgm:cxn modelId="{DC8F7EAB-70E0-45EB-BE0B-7B19B45EDFD4}" type="presParOf" srcId="{82F8BD22-95C8-466B-9B7B-83D08751E2F7}" destId="{FA0E2BEE-26BF-4F14-9170-E6705FFB0C40}" srcOrd="2" destOrd="0" presId="urn:microsoft.com/office/officeart/2005/8/layout/list1"/>
    <dgm:cxn modelId="{585325C7-DF64-4C1B-857A-046DA09EE35A}" type="presParOf" srcId="{82F8BD22-95C8-466B-9B7B-83D08751E2F7}" destId="{9C49EF3E-6198-48CE-8C61-CA2622DB9757}" srcOrd="3" destOrd="0" presId="urn:microsoft.com/office/officeart/2005/8/layout/list1"/>
    <dgm:cxn modelId="{4E6B1242-F343-41A5-BE0B-7D6F4138BBB9}" type="presParOf" srcId="{82F8BD22-95C8-466B-9B7B-83D08751E2F7}" destId="{B16EABB6-D0B0-414F-A50F-E83022990690}" srcOrd="4" destOrd="0" presId="urn:microsoft.com/office/officeart/2005/8/layout/list1"/>
    <dgm:cxn modelId="{4312D64C-05E7-49BE-AB86-65264D9655C0}" type="presParOf" srcId="{B16EABB6-D0B0-414F-A50F-E83022990690}" destId="{502A28E2-F917-451D-9695-F7DBACB537DD}" srcOrd="0" destOrd="0" presId="urn:microsoft.com/office/officeart/2005/8/layout/list1"/>
    <dgm:cxn modelId="{E3EBF6CF-772F-40F8-98F4-0F5101FD301B}" type="presParOf" srcId="{B16EABB6-D0B0-414F-A50F-E83022990690}" destId="{0EC03777-CA01-4522-989A-6B43124B47AC}" srcOrd="1" destOrd="0" presId="urn:microsoft.com/office/officeart/2005/8/layout/list1"/>
    <dgm:cxn modelId="{407743BB-7A86-4A48-8BB2-AC96C265121B}" type="presParOf" srcId="{82F8BD22-95C8-466B-9B7B-83D08751E2F7}" destId="{150E05FE-E38E-45CD-9AFB-D99A49600F18}" srcOrd="5" destOrd="0" presId="urn:microsoft.com/office/officeart/2005/8/layout/list1"/>
    <dgm:cxn modelId="{D1F3523E-DC2F-4FF2-872F-8844E9426B33}" type="presParOf" srcId="{82F8BD22-95C8-466B-9B7B-83D08751E2F7}" destId="{6FA1E1AF-AFDF-4CD9-B2D8-E824343EE4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400" dirty="0"/>
            <a:t>Typically involves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8CA15D07-8867-421A-8207-B7D4EE178B04}">
      <dgm:prSet phldrT="[Text]"/>
      <dgm:spPr/>
      <dgm:t>
        <a:bodyPr/>
        <a:lstStyle/>
        <a:p>
          <a:r>
            <a:rPr lang="en-US" dirty="0"/>
            <a:t>Gasoline</a:t>
          </a:r>
        </a:p>
      </dgm:t>
    </dgm:pt>
    <dgm:pt modelId="{AB38E340-6224-49DC-9AC6-65F6EA3A58B4}" type="parTrans" cxnId="{BCC9AF4E-67D7-459C-AEA5-9BD668A0A87F}">
      <dgm:prSet/>
      <dgm:spPr/>
      <dgm:t>
        <a:bodyPr/>
        <a:lstStyle/>
        <a:p>
          <a:endParaRPr lang="en-US"/>
        </a:p>
      </dgm:t>
    </dgm:pt>
    <dgm:pt modelId="{3392E368-B843-44CA-AA7B-B8FED1481A68}" type="sibTrans" cxnId="{BCC9AF4E-67D7-459C-AEA5-9BD668A0A87F}">
      <dgm:prSet/>
      <dgm:spPr/>
      <dgm:t>
        <a:bodyPr/>
        <a:lstStyle/>
        <a:p>
          <a:endParaRPr lang="en-US"/>
        </a:p>
      </dgm:t>
    </dgm:pt>
    <dgm:pt modelId="{3E41A622-8390-48DD-8030-24E38F20BD8E}">
      <dgm:prSet phldrT="[Text]" custT="1"/>
      <dgm:spPr/>
      <dgm:t>
        <a:bodyPr/>
        <a:lstStyle/>
        <a:p>
          <a:r>
            <a:rPr lang="en-US" sz="2400" dirty="0"/>
            <a:t>Primary method of extinguishment</a:t>
          </a:r>
        </a:p>
      </dgm:t>
    </dgm:pt>
    <dgm:pt modelId="{280E4088-6620-4457-B92B-F7DB78EE30E6}" type="parTrans" cxnId="{B2960E46-57A3-4226-B51B-DFA6009B9C82}">
      <dgm:prSet/>
      <dgm:spPr/>
      <dgm:t>
        <a:bodyPr/>
        <a:lstStyle/>
        <a:p>
          <a:endParaRPr lang="en-US"/>
        </a:p>
      </dgm:t>
    </dgm:pt>
    <dgm:pt modelId="{658DB73F-3256-44A4-8FEC-A09642BFE5C6}" type="sibTrans" cxnId="{B2960E46-57A3-4226-B51B-DFA6009B9C82}">
      <dgm:prSet/>
      <dgm:spPr/>
      <dgm:t>
        <a:bodyPr/>
        <a:lstStyle/>
        <a:p>
          <a:endParaRPr lang="en-US"/>
        </a:p>
      </dgm:t>
    </dgm:pt>
    <dgm:pt modelId="{0898A63B-E4BC-46DA-8F1D-67D2F1758D86}">
      <dgm:prSet phldrT="[Text]"/>
      <dgm:spPr/>
      <dgm:t>
        <a:bodyPr/>
        <a:lstStyle/>
        <a:p>
          <a:r>
            <a:rPr lang="en-US" dirty="0"/>
            <a:t>Extinguishing agents like foam and/or dry chemical</a:t>
          </a:r>
        </a:p>
      </dgm:t>
    </dgm:pt>
    <dgm:pt modelId="{A2031452-E4F7-44FE-A932-C07E06F25160}" type="parTrans" cxnId="{E02C1E56-3AEC-45FD-AB32-A67516EEC395}">
      <dgm:prSet/>
      <dgm:spPr/>
      <dgm:t>
        <a:bodyPr/>
        <a:lstStyle/>
        <a:p>
          <a:endParaRPr lang="en-US"/>
        </a:p>
      </dgm:t>
    </dgm:pt>
    <dgm:pt modelId="{C3409C14-6C0F-4CDB-8B4D-216ADCBA8350}" type="sibTrans" cxnId="{E02C1E56-3AEC-45FD-AB32-A67516EEC395}">
      <dgm:prSet/>
      <dgm:spPr/>
      <dgm:t>
        <a:bodyPr/>
        <a:lstStyle/>
        <a:p>
          <a:endParaRPr lang="en-US"/>
        </a:p>
      </dgm:t>
    </dgm:pt>
    <dgm:pt modelId="{FCF3339C-2914-48F6-866B-4BC73FF9E440}">
      <dgm:prSet phldrT="[Text]"/>
      <dgm:spPr/>
      <dgm:t>
        <a:bodyPr/>
        <a:lstStyle/>
        <a:p>
          <a:r>
            <a:rPr lang="en-US" dirty="0"/>
            <a:t>Oil</a:t>
          </a:r>
        </a:p>
      </dgm:t>
    </dgm:pt>
    <dgm:pt modelId="{4EAF0B4A-9769-4E6D-8062-1CB826D4835F}" type="parTrans" cxnId="{645DF10B-CDE2-4DF5-A9EA-28465C86D42E}">
      <dgm:prSet/>
      <dgm:spPr/>
      <dgm:t>
        <a:bodyPr/>
        <a:lstStyle/>
        <a:p>
          <a:endParaRPr lang="en-US"/>
        </a:p>
      </dgm:t>
    </dgm:pt>
    <dgm:pt modelId="{595636C8-A170-4919-8788-5D3535005E8B}" type="sibTrans" cxnId="{645DF10B-CDE2-4DF5-A9EA-28465C86D42E}">
      <dgm:prSet/>
      <dgm:spPr/>
      <dgm:t>
        <a:bodyPr/>
        <a:lstStyle/>
        <a:p>
          <a:endParaRPr lang="en-US"/>
        </a:p>
      </dgm:t>
    </dgm:pt>
    <dgm:pt modelId="{24DCA05A-9899-45A5-8518-9D5C745370E7}">
      <dgm:prSet phldrT="[Text]"/>
      <dgm:spPr/>
      <dgm:t>
        <a:bodyPr/>
        <a:lstStyle/>
        <a:p>
          <a:r>
            <a:rPr lang="en-US" dirty="0"/>
            <a:t>Lacquer</a:t>
          </a:r>
        </a:p>
      </dgm:t>
    </dgm:pt>
    <dgm:pt modelId="{67C25824-A016-4C58-B4DA-8861099C6DE8}" type="parTrans" cxnId="{14DD365B-22B0-4B60-BEB5-BF8395FED64E}">
      <dgm:prSet/>
      <dgm:spPr/>
      <dgm:t>
        <a:bodyPr/>
        <a:lstStyle/>
        <a:p>
          <a:endParaRPr lang="en-US"/>
        </a:p>
      </dgm:t>
    </dgm:pt>
    <dgm:pt modelId="{9B7DE114-347B-4B78-8E3E-258DC5EE4214}" type="sibTrans" cxnId="{14DD365B-22B0-4B60-BEB5-BF8395FED64E}">
      <dgm:prSet/>
      <dgm:spPr/>
      <dgm:t>
        <a:bodyPr/>
        <a:lstStyle/>
        <a:p>
          <a:endParaRPr lang="en-US"/>
        </a:p>
      </dgm:t>
    </dgm:pt>
    <dgm:pt modelId="{3F268DC9-6EFF-48DA-AA0A-EC9D6739F1B2}">
      <dgm:prSet phldrT="[Text]"/>
      <dgm:spPr/>
      <dgm:t>
        <a:bodyPr/>
        <a:lstStyle/>
        <a:p>
          <a:r>
            <a:rPr lang="en-US" dirty="0"/>
            <a:t>Methane</a:t>
          </a:r>
        </a:p>
      </dgm:t>
    </dgm:pt>
    <dgm:pt modelId="{395CE1F4-7C2B-4961-AE24-26CC6241C0BB}" type="parTrans" cxnId="{7793D3A4-3A13-4BA6-8BAD-FBEB5FA410B0}">
      <dgm:prSet/>
      <dgm:spPr/>
      <dgm:t>
        <a:bodyPr/>
        <a:lstStyle/>
        <a:p>
          <a:endParaRPr lang="en-US"/>
        </a:p>
      </dgm:t>
    </dgm:pt>
    <dgm:pt modelId="{1E5E2671-BC16-449A-AF11-84CD650F2FE5}" type="sibTrans" cxnId="{7793D3A4-3A13-4BA6-8BAD-FBEB5FA410B0}">
      <dgm:prSet/>
      <dgm:spPr/>
      <dgm:t>
        <a:bodyPr/>
        <a:lstStyle/>
        <a:p>
          <a:endParaRPr lang="en-US"/>
        </a:p>
      </dgm:t>
    </dgm:pt>
    <dgm:pt modelId="{001ED382-3450-4590-8C25-0ED286CA3E3F}">
      <dgm:prSet phldrT="[Text]"/>
      <dgm:spPr/>
      <dgm:t>
        <a:bodyPr/>
        <a:lstStyle/>
        <a:p>
          <a:r>
            <a:rPr lang="en-US" dirty="0"/>
            <a:t>Mineral spirits</a:t>
          </a:r>
        </a:p>
      </dgm:t>
    </dgm:pt>
    <dgm:pt modelId="{994FE6FE-3D63-4612-ABD5-6BE37FAF4B7F}" type="parTrans" cxnId="{053C381B-DC0D-49E6-B4A4-74307443DFDF}">
      <dgm:prSet/>
      <dgm:spPr/>
      <dgm:t>
        <a:bodyPr/>
        <a:lstStyle/>
        <a:p>
          <a:endParaRPr lang="en-US"/>
        </a:p>
      </dgm:t>
    </dgm:pt>
    <dgm:pt modelId="{21A1BC89-1EDB-4FB7-B572-9A50482E47DD}" type="sibTrans" cxnId="{053C381B-DC0D-49E6-B4A4-74307443DFDF}">
      <dgm:prSet/>
      <dgm:spPr/>
      <dgm:t>
        <a:bodyPr/>
        <a:lstStyle/>
        <a:p>
          <a:endParaRPr lang="en-US"/>
        </a:p>
      </dgm:t>
    </dgm:pt>
    <dgm:pt modelId="{9BD5433A-B17F-48AE-A4F0-70C5ADA5542D}">
      <dgm:prSet phldrT="[Text]"/>
      <dgm:spPr/>
      <dgm:t>
        <a:bodyPr/>
        <a:lstStyle/>
        <a:p>
          <a:r>
            <a:rPr lang="en-US" dirty="0"/>
            <a:t>Alcohol</a:t>
          </a:r>
        </a:p>
      </dgm:t>
    </dgm:pt>
    <dgm:pt modelId="{349AD7AE-A883-4518-99A5-5F52AB9E450F}" type="parTrans" cxnId="{E039FDBB-9747-412F-8C77-23D0729FB141}">
      <dgm:prSet/>
      <dgm:spPr/>
      <dgm:t>
        <a:bodyPr/>
        <a:lstStyle/>
        <a:p>
          <a:endParaRPr lang="en-US"/>
        </a:p>
      </dgm:t>
    </dgm:pt>
    <dgm:pt modelId="{412A1750-4D4C-4E8C-927A-6DFD10A47D42}" type="sibTrans" cxnId="{E039FDBB-9747-412F-8C77-23D0729FB141}">
      <dgm:prSet/>
      <dgm:spPr/>
      <dgm:t>
        <a:bodyPr/>
        <a:lstStyle/>
        <a:p>
          <a:endParaRPr lang="en-US"/>
        </a:p>
      </dgm:t>
    </dgm:pt>
    <dgm:pt modelId="{11A0195D-9754-40DA-923F-2E9C5589DC7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/>
            <a:t>Inspector concerns</a:t>
          </a:r>
        </a:p>
      </dgm:t>
    </dgm:pt>
    <dgm:pt modelId="{80FBBA05-7059-42D6-BF6E-0627740AB27E}" type="parTrans" cxnId="{91614A2D-3BBF-492E-AD94-DC018BD6E47C}">
      <dgm:prSet/>
      <dgm:spPr/>
      <dgm:t>
        <a:bodyPr/>
        <a:lstStyle/>
        <a:p>
          <a:endParaRPr lang="en-US"/>
        </a:p>
      </dgm:t>
    </dgm:pt>
    <dgm:pt modelId="{1313A255-12ED-4F7B-BBDD-57C2AB1313B8}" type="sibTrans" cxnId="{91614A2D-3BBF-492E-AD94-DC018BD6E47C}">
      <dgm:prSet/>
      <dgm:spPr/>
      <dgm:t>
        <a:bodyPr/>
        <a:lstStyle/>
        <a:p>
          <a:endParaRPr lang="en-US"/>
        </a:p>
      </dgm:t>
    </dgm:pt>
    <dgm:pt modelId="{0A2973B8-CF1F-4E85-A44E-850C7240F186}">
      <dgm:prSet phldrT="[Text]"/>
      <dgm:spPr/>
      <dgm:t>
        <a:bodyPr/>
        <a:lstStyle/>
        <a:p>
          <a:r>
            <a:rPr lang="en-US" dirty="0"/>
            <a:t>Inspectors must verify procedures for shutting off gas supply </a:t>
          </a:r>
        </a:p>
      </dgm:t>
    </dgm:pt>
    <dgm:pt modelId="{0FB1B0D3-D130-4A6C-9700-7B87AB9C2055}" type="parTrans" cxnId="{0FB7A886-3080-4814-BC50-EA2D84FC5942}">
      <dgm:prSet/>
      <dgm:spPr/>
      <dgm:t>
        <a:bodyPr/>
        <a:lstStyle/>
        <a:p>
          <a:endParaRPr lang="en-US"/>
        </a:p>
      </dgm:t>
    </dgm:pt>
    <dgm:pt modelId="{F95900C6-E281-4191-AE31-3E4011EE799A}" type="sibTrans" cxnId="{0FB7A886-3080-4814-BC50-EA2D84FC5942}">
      <dgm:prSet/>
      <dgm:spPr/>
      <dgm:t>
        <a:bodyPr/>
        <a:lstStyle/>
        <a:p>
          <a:endParaRPr lang="en-US"/>
        </a:p>
      </dgm:t>
    </dgm:pt>
    <dgm:pt modelId="{82F8BD22-95C8-466B-9B7B-83D08751E2F7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84EE8-FC78-4315-9425-2EA8B1ADED84}" type="pres">
      <dgm:prSet presAssocID="{F64B25AB-5A01-4490-A71D-762000943EAE}" presName="parentLin" presStyleCnt="0"/>
      <dgm:spPr/>
    </dgm:pt>
    <dgm:pt modelId="{039F1725-F913-433A-8396-5EE8C01F86E9}" type="pres">
      <dgm:prSet presAssocID="{F64B25AB-5A01-4490-A71D-762000943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161468-0AF9-4EEB-AD2B-76C8D46252B3}" type="pres">
      <dgm:prSet presAssocID="{F64B25AB-5A01-4490-A71D-762000943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DAB-449D-4F00-A5EB-152E8FC50860}" type="pres">
      <dgm:prSet presAssocID="{F64B25AB-5A01-4490-A71D-762000943EAE}" presName="negativeSpace" presStyleCnt="0"/>
      <dgm:spPr/>
    </dgm:pt>
    <dgm:pt modelId="{FA0E2BEE-26BF-4F14-9170-E6705FFB0C40}" type="pres">
      <dgm:prSet presAssocID="{F64B25AB-5A01-4490-A71D-762000943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EF3E-6198-48CE-8C61-CA2622DB9757}" type="pres">
      <dgm:prSet presAssocID="{99242B17-74D8-4270-9533-EE0AF19CB941}" presName="spaceBetweenRectangles" presStyleCnt="0"/>
      <dgm:spPr/>
    </dgm:pt>
    <dgm:pt modelId="{B16EABB6-D0B0-414F-A50F-E83022990690}" type="pres">
      <dgm:prSet presAssocID="{3E41A622-8390-48DD-8030-24E38F20BD8E}" presName="parentLin" presStyleCnt="0"/>
      <dgm:spPr/>
    </dgm:pt>
    <dgm:pt modelId="{502A28E2-F917-451D-9695-F7DBACB537DD}" type="pres">
      <dgm:prSet presAssocID="{3E41A622-8390-48DD-8030-24E38F20BD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C03777-CA01-4522-989A-6B43124B47AC}" type="pres">
      <dgm:prSet presAssocID="{3E41A622-8390-48DD-8030-24E38F20B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5FE-E38E-45CD-9AFB-D99A49600F18}" type="pres">
      <dgm:prSet presAssocID="{3E41A622-8390-48DD-8030-24E38F20BD8E}" presName="negativeSpace" presStyleCnt="0"/>
      <dgm:spPr/>
    </dgm:pt>
    <dgm:pt modelId="{6FA1E1AF-AFDF-4CD9-B2D8-E824343EE4A5}" type="pres">
      <dgm:prSet presAssocID="{3E41A622-8390-48DD-8030-24E38F20BD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95B-121B-4024-8796-59AC73A50ADA}" type="pres">
      <dgm:prSet presAssocID="{658DB73F-3256-44A4-8FEC-A09642BFE5C6}" presName="spaceBetweenRectangles" presStyleCnt="0"/>
      <dgm:spPr/>
    </dgm:pt>
    <dgm:pt modelId="{B87DE12A-ABDE-4D3F-AF35-192F2762CAEE}" type="pres">
      <dgm:prSet presAssocID="{11A0195D-9754-40DA-923F-2E9C5589DC79}" presName="parentLin" presStyleCnt="0"/>
      <dgm:spPr/>
    </dgm:pt>
    <dgm:pt modelId="{CCF80A29-F1AC-4593-B2A0-F4574F6C932C}" type="pres">
      <dgm:prSet presAssocID="{11A0195D-9754-40DA-923F-2E9C5589DC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8698AA9-A1BC-4496-B1A7-98F7E60ABD17}" type="pres">
      <dgm:prSet presAssocID="{11A0195D-9754-40DA-923F-2E9C5589DC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5F93-4BFA-41F8-B236-FE0BD619B777}" type="pres">
      <dgm:prSet presAssocID="{11A0195D-9754-40DA-923F-2E9C5589DC79}" presName="negativeSpace" presStyleCnt="0"/>
      <dgm:spPr/>
    </dgm:pt>
    <dgm:pt modelId="{CC2F77F8-214A-4DCE-A19A-EAD8912A182F}" type="pres">
      <dgm:prSet presAssocID="{11A0195D-9754-40DA-923F-2E9C5589DC7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14D79-C4C5-4C49-A665-FD87CFB59F19}" type="presOf" srcId="{24DCA05A-9899-45A5-8518-9D5C745370E7}" destId="{FA0E2BEE-26BF-4F14-9170-E6705FFB0C40}" srcOrd="0" destOrd="2" presId="urn:microsoft.com/office/officeart/2005/8/layout/list1"/>
    <dgm:cxn modelId="{462114E2-789D-4954-A4D8-B180254B8198}" type="presOf" srcId="{0898A63B-E4BC-46DA-8F1D-67D2F1758D86}" destId="{6FA1E1AF-AFDF-4CD9-B2D8-E824343EE4A5}" srcOrd="0" destOrd="0" presId="urn:microsoft.com/office/officeart/2005/8/layout/list1"/>
    <dgm:cxn modelId="{053C381B-DC0D-49E6-B4A4-74307443DFDF}" srcId="{F64B25AB-5A01-4490-A71D-762000943EAE}" destId="{001ED382-3450-4590-8C25-0ED286CA3E3F}" srcOrd="4" destOrd="0" parTransId="{994FE6FE-3D63-4612-ABD5-6BE37FAF4B7F}" sibTransId="{21A1BC89-1EDB-4FB7-B572-9A50482E47DD}"/>
    <dgm:cxn modelId="{CF659F54-9B0B-4D91-ADFA-C349B5A60F0F}" type="presOf" srcId="{0A2973B8-CF1F-4E85-A44E-850C7240F186}" destId="{CC2F77F8-214A-4DCE-A19A-EAD8912A182F}" srcOrd="0" destOrd="0" presId="urn:microsoft.com/office/officeart/2005/8/layout/list1"/>
    <dgm:cxn modelId="{B2960E46-57A3-4226-B51B-DFA6009B9C82}" srcId="{03444D26-0ADC-43F6-8E45-471C386170BA}" destId="{3E41A622-8390-48DD-8030-24E38F20BD8E}" srcOrd="1" destOrd="0" parTransId="{280E4088-6620-4457-B92B-F7DB78EE30E6}" sibTransId="{658DB73F-3256-44A4-8FEC-A09642BFE5C6}"/>
    <dgm:cxn modelId="{BCC9AF4E-67D7-459C-AEA5-9BD668A0A87F}" srcId="{F64B25AB-5A01-4490-A71D-762000943EAE}" destId="{8CA15D07-8867-421A-8207-B7D4EE178B04}" srcOrd="0" destOrd="0" parTransId="{AB38E340-6224-49DC-9AC6-65F6EA3A58B4}" sibTransId="{3392E368-B843-44CA-AA7B-B8FED1481A68}"/>
    <dgm:cxn modelId="{23057703-72AA-48F8-90E7-E9B7851156D2}" type="presOf" srcId="{F64B25AB-5A01-4490-A71D-762000943EAE}" destId="{039F1725-F913-433A-8396-5EE8C01F86E9}" srcOrd="0" destOrd="0" presId="urn:microsoft.com/office/officeart/2005/8/layout/list1"/>
    <dgm:cxn modelId="{645DF10B-CDE2-4DF5-A9EA-28465C86D42E}" srcId="{F64B25AB-5A01-4490-A71D-762000943EAE}" destId="{FCF3339C-2914-48F6-866B-4BC73FF9E440}" srcOrd="1" destOrd="0" parTransId="{4EAF0B4A-9769-4E6D-8062-1CB826D4835F}" sibTransId="{595636C8-A170-4919-8788-5D3535005E8B}"/>
    <dgm:cxn modelId="{A60D4055-A07B-4CFC-94D5-0F2239019355}" type="presOf" srcId="{11A0195D-9754-40DA-923F-2E9C5589DC79}" destId="{CCF80A29-F1AC-4593-B2A0-F4574F6C932C}" srcOrd="0" destOrd="0" presId="urn:microsoft.com/office/officeart/2005/8/layout/list1"/>
    <dgm:cxn modelId="{7793D3A4-3A13-4BA6-8BAD-FBEB5FA410B0}" srcId="{F64B25AB-5A01-4490-A71D-762000943EAE}" destId="{3F268DC9-6EFF-48DA-AA0A-EC9D6739F1B2}" srcOrd="3" destOrd="0" parTransId="{395CE1F4-7C2B-4961-AE24-26CC6241C0BB}" sibTransId="{1E5E2671-BC16-449A-AF11-84CD650F2FE5}"/>
    <dgm:cxn modelId="{BA0B150A-F519-4BD2-8CF6-318BEA8A0FF1}" type="presOf" srcId="{3E41A622-8390-48DD-8030-24E38F20BD8E}" destId="{502A28E2-F917-451D-9695-F7DBACB537DD}" srcOrd="0" destOrd="0" presId="urn:microsoft.com/office/officeart/2005/8/layout/list1"/>
    <dgm:cxn modelId="{7A0A82A9-58FC-4C0F-92ED-49CAD3CB9719}" type="presOf" srcId="{3E41A622-8390-48DD-8030-24E38F20BD8E}" destId="{0EC03777-CA01-4522-989A-6B43124B47AC}" srcOrd="1" destOrd="0" presId="urn:microsoft.com/office/officeart/2005/8/layout/list1"/>
    <dgm:cxn modelId="{14DD365B-22B0-4B60-BEB5-BF8395FED64E}" srcId="{F64B25AB-5A01-4490-A71D-762000943EAE}" destId="{24DCA05A-9899-45A5-8518-9D5C745370E7}" srcOrd="2" destOrd="0" parTransId="{67C25824-A016-4C58-B4DA-8861099C6DE8}" sibTransId="{9B7DE114-347B-4B78-8E3E-258DC5EE4214}"/>
    <dgm:cxn modelId="{72642EDD-5BE3-4C50-851C-E44089CD4D26}" type="presOf" srcId="{3F268DC9-6EFF-48DA-AA0A-EC9D6739F1B2}" destId="{FA0E2BEE-26BF-4F14-9170-E6705FFB0C40}" srcOrd="0" destOrd="3" presId="urn:microsoft.com/office/officeart/2005/8/layout/list1"/>
    <dgm:cxn modelId="{48AE05F2-238E-4840-A183-5085226D0D89}" type="presOf" srcId="{9BD5433A-B17F-48AE-A4F0-70C5ADA5542D}" destId="{FA0E2BEE-26BF-4F14-9170-E6705FFB0C40}" srcOrd="0" destOrd="5" presId="urn:microsoft.com/office/officeart/2005/8/layout/list1"/>
    <dgm:cxn modelId="{E02C1E56-3AEC-45FD-AB32-A67516EEC395}" srcId="{3E41A622-8390-48DD-8030-24E38F20BD8E}" destId="{0898A63B-E4BC-46DA-8F1D-67D2F1758D86}" srcOrd="0" destOrd="0" parTransId="{A2031452-E4F7-44FE-A932-C07E06F25160}" sibTransId="{C3409C14-6C0F-4CDB-8B4D-216ADCBA8350}"/>
    <dgm:cxn modelId="{0FB7A886-3080-4814-BC50-EA2D84FC5942}" srcId="{11A0195D-9754-40DA-923F-2E9C5589DC79}" destId="{0A2973B8-CF1F-4E85-A44E-850C7240F186}" srcOrd="0" destOrd="0" parTransId="{0FB1B0D3-D130-4A6C-9700-7B87AB9C2055}" sibTransId="{F95900C6-E281-4191-AE31-3E4011EE799A}"/>
    <dgm:cxn modelId="{449A1460-5BD2-4744-8298-D0FF0902C564}" type="presOf" srcId="{03444D26-0ADC-43F6-8E45-471C386170BA}" destId="{82F8BD22-95C8-466B-9B7B-83D08751E2F7}" srcOrd="0" destOrd="0" presId="urn:microsoft.com/office/officeart/2005/8/layout/list1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9CF5E409-5E36-4B45-BE60-95D785EB3BF0}" type="presOf" srcId="{001ED382-3450-4590-8C25-0ED286CA3E3F}" destId="{FA0E2BEE-26BF-4F14-9170-E6705FFB0C40}" srcOrd="0" destOrd="4" presId="urn:microsoft.com/office/officeart/2005/8/layout/list1"/>
    <dgm:cxn modelId="{09BB6670-8987-41A0-A176-305157AE74A1}" type="presOf" srcId="{F64B25AB-5A01-4490-A71D-762000943EAE}" destId="{70161468-0AF9-4EEB-AD2B-76C8D46252B3}" srcOrd="1" destOrd="0" presId="urn:microsoft.com/office/officeart/2005/8/layout/list1"/>
    <dgm:cxn modelId="{91614A2D-3BBF-492E-AD94-DC018BD6E47C}" srcId="{03444D26-0ADC-43F6-8E45-471C386170BA}" destId="{11A0195D-9754-40DA-923F-2E9C5589DC79}" srcOrd="2" destOrd="0" parTransId="{80FBBA05-7059-42D6-BF6E-0627740AB27E}" sibTransId="{1313A255-12ED-4F7B-BBDD-57C2AB1313B8}"/>
    <dgm:cxn modelId="{66A6E257-0F32-4CB9-963C-D95FED8343EA}" type="presOf" srcId="{FCF3339C-2914-48F6-866B-4BC73FF9E440}" destId="{FA0E2BEE-26BF-4F14-9170-E6705FFB0C40}" srcOrd="0" destOrd="1" presId="urn:microsoft.com/office/officeart/2005/8/layout/list1"/>
    <dgm:cxn modelId="{1DB542F6-C28B-4502-9D7D-C9BFF5E9760A}" type="presOf" srcId="{8CA15D07-8867-421A-8207-B7D4EE178B04}" destId="{FA0E2BEE-26BF-4F14-9170-E6705FFB0C40}" srcOrd="0" destOrd="0" presId="urn:microsoft.com/office/officeart/2005/8/layout/list1"/>
    <dgm:cxn modelId="{84A745D0-C1C7-4A2E-81E2-4076BA2F0624}" type="presOf" srcId="{11A0195D-9754-40DA-923F-2E9C5589DC79}" destId="{68698AA9-A1BC-4496-B1A7-98F7E60ABD17}" srcOrd="1" destOrd="0" presId="urn:microsoft.com/office/officeart/2005/8/layout/list1"/>
    <dgm:cxn modelId="{E039FDBB-9747-412F-8C77-23D0729FB141}" srcId="{F64B25AB-5A01-4490-A71D-762000943EAE}" destId="{9BD5433A-B17F-48AE-A4F0-70C5ADA5542D}" srcOrd="5" destOrd="0" parTransId="{349AD7AE-A883-4518-99A5-5F52AB9E450F}" sibTransId="{412A1750-4D4C-4E8C-927A-6DFD10A47D42}"/>
    <dgm:cxn modelId="{8F6012A0-2B84-4E05-BC04-5DEED6D5FABF}" type="presParOf" srcId="{82F8BD22-95C8-466B-9B7B-83D08751E2F7}" destId="{8E684EE8-FC78-4315-9425-2EA8B1ADED84}" srcOrd="0" destOrd="0" presId="urn:microsoft.com/office/officeart/2005/8/layout/list1"/>
    <dgm:cxn modelId="{E68EFA84-E689-493C-82DB-F4C8D09F5788}" type="presParOf" srcId="{8E684EE8-FC78-4315-9425-2EA8B1ADED84}" destId="{039F1725-F913-433A-8396-5EE8C01F86E9}" srcOrd="0" destOrd="0" presId="urn:microsoft.com/office/officeart/2005/8/layout/list1"/>
    <dgm:cxn modelId="{FFD5AB9F-8C8E-4E31-A67C-168539E21F0C}" type="presParOf" srcId="{8E684EE8-FC78-4315-9425-2EA8B1ADED84}" destId="{70161468-0AF9-4EEB-AD2B-76C8D46252B3}" srcOrd="1" destOrd="0" presId="urn:microsoft.com/office/officeart/2005/8/layout/list1"/>
    <dgm:cxn modelId="{ACE5F538-34F9-47C9-9310-39954F7E9A3B}" type="presParOf" srcId="{82F8BD22-95C8-466B-9B7B-83D08751E2F7}" destId="{233A0DAB-449D-4F00-A5EB-152E8FC50860}" srcOrd="1" destOrd="0" presId="urn:microsoft.com/office/officeart/2005/8/layout/list1"/>
    <dgm:cxn modelId="{46578076-491D-4F02-BA49-85407043CE58}" type="presParOf" srcId="{82F8BD22-95C8-466B-9B7B-83D08751E2F7}" destId="{FA0E2BEE-26BF-4F14-9170-E6705FFB0C40}" srcOrd="2" destOrd="0" presId="urn:microsoft.com/office/officeart/2005/8/layout/list1"/>
    <dgm:cxn modelId="{226CB659-2FCB-4793-97BF-0688E5C9E3BE}" type="presParOf" srcId="{82F8BD22-95C8-466B-9B7B-83D08751E2F7}" destId="{9C49EF3E-6198-48CE-8C61-CA2622DB9757}" srcOrd="3" destOrd="0" presId="urn:microsoft.com/office/officeart/2005/8/layout/list1"/>
    <dgm:cxn modelId="{9215D5E6-BC51-4702-A546-31CBCFCDEEC0}" type="presParOf" srcId="{82F8BD22-95C8-466B-9B7B-83D08751E2F7}" destId="{B16EABB6-D0B0-414F-A50F-E83022990690}" srcOrd="4" destOrd="0" presId="urn:microsoft.com/office/officeart/2005/8/layout/list1"/>
    <dgm:cxn modelId="{AA92AF14-A70B-4F20-A69D-896BF1239183}" type="presParOf" srcId="{B16EABB6-D0B0-414F-A50F-E83022990690}" destId="{502A28E2-F917-451D-9695-F7DBACB537DD}" srcOrd="0" destOrd="0" presId="urn:microsoft.com/office/officeart/2005/8/layout/list1"/>
    <dgm:cxn modelId="{14F22D60-5FF4-4162-9248-BDBC2D47A205}" type="presParOf" srcId="{B16EABB6-D0B0-414F-A50F-E83022990690}" destId="{0EC03777-CA01-4522-989A-6B43124B47AC}" srcOrd="1" destOrd="0" presId="urn:microsoft.com/office/officeart/2005/8/layout/list1"/>
    <dgm:cxn modelId="{B4C28ECB-7398-4EA9-8924-CF380F91F72A}" type="presParOf" srcId="{82F8BD22-95C8-466B-9B7B-83D08751E2F7}" destId="{150E05FE-E38E-45CD-9AFB-D99A49600F18}" srcOrd="5" destOrd="0" presId="urn:microsoft.com/office/officeart/2005/8/layout/list1"/>
    <dgm:cxn modelId="{D0C33DBC-1903-4B40-92C0-26D8EDF12384}" type="presParOf" srcId="{82F8BD22-95C8-466B-9B7B-83D08751E2F7}" destId="{6FA1E1AF-AFDF-4CD9-B2D8-E824343EE4A5}" srcOrd="6" destOrd="0" presId="urn:microsoft.com/office/officeart/2005/8/layout/list1"/>
    <dgm:cxn modelId="{9D5B8085-6BF3-4820-A5BB-2111BD3F4A73}" type="presParOf" srcId="{82F8BD22-95C8-466B-9B7B-83D08751E2F7}" destId="{E3A0795B-121B-4024-8796-59AC73A50ADA}" srcOrd="7" destOrd="0" presId="urn:microsoft.com/office/officeart/2005/8/layout/list1"/>
    <dgm:cxn modelId="{BFC40624-260F-4084-8DF3-AE81579DE1F3}" type="presParOf" srcId="{82F8BD22-95C8-466B-9B7B-83D08751E2F7}" destId="{B87DE12A-ABDE-4D3F-AF35-192F2762CAEE}" srcOrd="8" destOrd="0" presId="urn:microsoft.com/office/officeart/2005/8/layout/list1"/>
    <dgm:cxn modelId="{D6E67D4D-91FE-4535-B47E-57461D6F3027}" type="presParOf" srcId="{B87DE12A-ABDE-4D3F-AF35-192F2762CAEE}" destId="{CCF80A29-F1AC-4593-B2A0-F4574F6C932C}" srcOrd="0" destOrd="0" presId="urn:microsoft.com/office/officeart/2005/8/layout/list1"/>
    <dgm:cxn modelId="{24F840C3-1A31-4163-ABE1-71C7C8F37B38}" type="presParOf" srcId="{B87DE12A-ABDE-4D3F-AF35-192F2762CAEE}" destId="{68698AA9-A1BC-4496-B1A7-98F7E60ABD17}" srcOrd="1" destOrd="0" presId="urn:microsoft.com/office/officeart/2005/8/layout/list1"/>
    <dgm:cxn modelId="{44163FA8-D8CB-45BA-BA4D-57009372BCBE}" type="presParOf" srcId="{82F8BD22-95C8-466B-9B7B-83D08751E2F7}" destId="{C3115F93-4BFA-41F8-B236-FE0BD619B777}" srcOrd="9" destOrd="0" presId="urn:microsoft.com/office/officeart/2005/8/layout/list1"/>
    <dgm:cxn modelId="{F108235C-5D0B-4E65-90D8-7C3C644C26FF}" type="presParOf" srcId="{82F8BD22-95C8-466B-9B7B-83D08751E2F7}" destId="{CC2F77F8-214A-4DCE-A19A-EAD8912A18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400" dirty="0"/>
            <a:t>Typically involves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8CA15D07-8867-421A-8207-B7D4EE178B04}">
      <dgm:prSet phldrT="[Text]"/>
      <dgm:spPr/>
      <dgm:t>
        <a:bodyPr/>
        <a:lstStyle/>
        <a:p>
          <a:r>
            <a:rPr lang="en-US" dirty="0"/>
            <a:t>Household appliances</a:t>
          </a:r>
        </a:p>
      </dgm:t>
    </dgm:pt>
    <dgm:pt modelId="{AB38E340-6224-49DC-9AC6-65F6EA3A58B4}" type="parTrans" cxnId="{BCC9AF4E-67D7-459C-AEA5-9BD668A0A87F}">
      <dgm:prSet/>
      <dgm:spPr/>
      <dgm:t>
        <a:bodyPr/>
        <a:lstStyle/>
        <a:p>
          <a:endParaRPr lang="en-US"/>
        </a:p>
      </dgm:t>
    </dgm:pt>
    <dgm:pt modelId="{3392E368-B843-44CA-AA7B-B8FED1481A68}" type="sibTrans" cxnId="{BCC9AF4E-67D7-459C-AEA5-9BD668A0A87F}">
      <dgm:prSet/>
      <dgm:spPr/>
      <dgm:t>
        <a:bodyPr/>
        <a:lstStyle/>
        <a:p>
          <a:endParaRPr lang="en-US"/>
        </a:p>
      </dgm:t>
    </dgm:pt>
    <dgm:pt modelId="{3E41A622-8390-48DD-8030-24E38F20BD8E}">
      <dgm:prSet phldrT="[Text]" custT="1"/>
      <dgm:spPr/>
      <dgm:t>
        <a:bodyPr/>
        <a:lstStyle/>
        <a:p>
          <a:r>
            <a:rPr lang="en-US" sz="2400" dirty="0"/>
            <a:t>Primary method of extinguishment</a:t>
          </a:r>
        </a:p>
      </dgm:t>
    </dgm:pt>
    <dgm:pt modelId="{280E4088-6620-4457-B92B-F7DB78EE30E6}" type="parTrans" cxnId="{B2960E46-57A3-4226-B51B-DFA6009B9C82}">
      <dgm:prSet/>
      <dgm:spPr/>
      <dgm:t>
        <a:bodyPr/>
        <a:lstStyle/>
        <a:p>
          <a:endParaRPr lang="en-US"/>
        </a:p>
      </dgm:t>
    </dgm:pt>
    <dgm:pt modelId="{658DB73F-3256-44A4-8FEC-A09642BFE5C6}" type="sibTrans" cxnId="{B2960E46-57A3-4226-B51B-DFA6009B9C82}">
      <dgm:prSet/>
      <dgm:spPr/>
      <dgm:t>
        <a:bodyPr/>
        <a:lstStyle/>
        <a:p>
          <a:endParaRPr lang="en-US"/>
        </a:p>
      </dgm:t>
    </dgm:pt>
    <dgm:pt modelId="{0898A63B-E4BC-46DA-8F1D-67D2F1758D86}">
      <dgm:prSet phldrT="[Text]"/>
      <dgm:spPr/>
      <dgm:t>
        <a:bodyPr/>
        <a:lstStyle/>
        <a:p>
          <a:r>
            <a:rPr lang="en-US" dirty="0"/>
            <a:t>Extinguishing agent that does not conduct electricity</a:t>
          </a:r>
        </a:p>
      </dgm:t>
    </dgm:pt>
    <dgm:pt modelId="{A2031452-E4F7-44FE-A932-C07E06F25160}" type="parTrans" cxnId="{E02C1E56-3AEC-45FD-AB32-A67516EEC395}">
      <dgm:prSet/>
      <dgm:spPr/>
      <dgm:t>
        <a:bodyPr/>
        <a:lstStyle/>
        <a:p>
          <a:endParaRPr lang="en-US"/>
        </a:p>
      </dgm:t>
    </dgm:pt>
    <dgm:pt modelId="{C3409C14-6C0F-4CDB-8B4D-216ADCBA8350}" type="sibTrans" cxnId="{E02C1E56-3AEC-45FD-AB32-A67516EEC395}">
      <dgm:prSet/>
      <dgm:spPr/>
      <dgm:t>
        <a:bodyPr/>
        <a:lstStyle/>
        <a:p>
          <a:endParaRPr lang="en-US"/>
        </a:p>
      </dgm:t>
    </dgm:pt>
    <dgm:pt modelId="{43458B16-B906-4F4E-AB54-E2354D944C26}">
      <dgm:prSet phldrT="[Text]"/>
      <dgm:spPr/>
      <dgm:t>
        <a:bodyPr/>
        <a:lstStyle/>
        <a:p>
          <a:r>
            <a:rPr lang="en-US" dirty="0"/>
            <a:t>Computers</a:t>
          </a:r>
        </a:p>
      </dgm:t>
    </dgm:pt>
    <dgm:pt modelId="{34888777-242F-452B-9350-3731F48DCDBC}" type="parTrans" cxnId="{3B8FDCE6-A842-41F6-9788-A3D496DF267F}">
      <dgm:prSet/>
      <dgm:spPr/>
      <dgm:t>
        <a:bodyPr/>
        <a:lstStyle/>
        <a:p>
          <a:endParaRPr lang="en-US"/>
        </a:p>
      </dgm:t>
    </dgm:pt>
    <dgm:pt modelId="{478C0C1C-C32B-45F4-AD12-F0ACFB01ADB3}" type="sibTrans" cxnId="{3B8FDCE6-A842-41F6-9788-A3D496DF267F}">
      <dgm:prSet/>
      <dgm:spPr/>
      <dgm:t>
        <a:bodyPr/>
        <a:lstStyle/>
        <a:p>
          <a:endParaRPr lang="en-US"/>
        </a:p>
      </dgm:t>
    </dgm:pt>
    <dgm:pt modelId="{40063360-48F3-4E0E-84A3-4A03ABCF1DFD}">
      <dgm:prSet phldrT="[Text]"/>
      <dgm:spPr/>
      <dgm:t>
        <a:bodyPr/>
        <a:lstStyle/>
        <a:p>
          <a:r>
            <a:rPr lang="en-US" dirty="0"/>
            <a:t>Transformers</a:t>
          </a:r>
        </a:p>
      </dgm:t>
    </dgm:pt>
    <dgm:pt modelId="{A8930150-D032-4B1B-B2ED-D581567AAB0B}" type="parTrans" cxnId="{400E2B92-CFA4-4985-B07D-AD2106CF59BE}">
      <dgm:prSet/>
      <dgm:spPr/>
      <dgm:t>
        <a:bodyPr/>
        <a:lstStyle/>
        <a:p>
          <a:endParaRPr lang="en-US"/>
        </a:p>
      </dgm:t>
    </dgm:pt>
    <dgm:pt modelId="{3A62DEDE-9075-46BE-AF6E-108B81CB4D7A}" type="sibTrans" cxnId="{400E2B92-CFA4-4985-B07D-AD2106CF59BE}">
      <dgm:prSet/>
      <dgm:spPr/>
      <dgm:t>
        <a:bodyPr/>
        <a:lstStyle/>
        <a:p>
          <a:endParaRPr lang="en-US"/>
        </a:p>
      </dgm:t>
    </dgm:pt>
    <dgm:pt modelId="{B47C8D61-C7D0-495A-86F7-1EC7893FE33B}">
      <dgm:prSet phldrT="[Text]"/>
      <dgm:spPr/>
      <dgm:t>
        <a:bodyPr/>
        <a:lstStyle/>
        <a:p>
          <a:r>
            <a:rPr lang="en-US" dirty="0"/>
            <a:t>Electric motors</a:t>
          </a:r>
        </a:p>
      </dgm:t>
    </dgm:pt>
    <dgm:pt modelId="{910D0CC9-DF7F-418D-9690-C454D5D03A3B}" type="parTrans" cxnId="{F54617C4-43E1-49B3-9E37-0E87B9E19CB8}">
      <dgm:prSet/>
      <dgm:spPr/>
      <dgm:t>
        <a:bodyPr/>
        <a:lstStyle/>
        <a:p>
          <a:endParaRPr lang="en-US"/>
        </a:p>
      </dgm:t>
    </dgm:pt>
    <dgm:pt modelId="{E1058D64-F3FC-46D8-9630-C7EF2998D7C7}" type="sibTrans" cxnId="{F54617C4-43E1-49B3-9E37-0E87B9E19CB8}">
      <dgm:prSet/>
      <dgm:spPr/>
      <dgm:t>
        <a:bodyPr/>
        <a:lstStyle/>
        <a:p>
          <a:endParaRPr lang="en-US"/>
        </a:p>
      </dgm:t>
    </dgm:pt>
    <dgm:pt modelId="{578E8BC1-3DA7-4135-80FA-281378FDB99D}">
      <dgm:prSet phldrT="[Text]"/>
      <dgm:spPr/>
      <dgm:t>
        <a:bodyPr/>
        <a:lstStyle/>
        <a:p>
          <a:r>
            <a:rPr lang="en-US" dirty="0"/>
            <a:t>Overhead transmission lines</a:t>
          </a:r>
        </a:p>
      </dgm:t>
    </dgm:pt>
    <dgm:pt modelId="{6F3CAB0C-233D-4C75-9C78-0EC117CBB4D2}" type="parTrans" cxnId="{A6FE2FD0-0721-4BB2-87DF-4DBEAB988E34}">
      <dgm:prSet/>
      <dgm:spPr/>
      <dgm:t>
        <a:bodyPr/>
        <a:lstStyle/>
        <a:p>
          <a:endParaRPr lang="en-US"/>
        </a:p>
      </dgm:t>
    </dgm:pt>
    <dgm:pt modelId="{3E32C8BB-C22A-41E5-A3F7-6C58AE1499E6}" type="sibTrans" cxnId="{A6FE2FD0-0721-4BB2-87DF-4DBEAB988E34}">
      <dgm:prSet/>
      <dgm:spPr/>
      <dgm:t>
        <a:bodyPr/>
        <a:lstStyle/>
        <a:p>
          <a:endParaRPr lang="en-US"/>
        </a:p>
      </dgm:t>
    </dgm:pt>
    <dgm:pt modelId="{2C266A2E-F356-4E90-A0E3-5D2CAF65981F}">
      <dgm:prSet phldrT="[Text]"/>
      <dgm:spPr/>
      <dgm:t>
        <a:bodyPr/>
        <a:lstStyle/>
        <a:p>
          <a:r>
            <a:rPr lang="en-US" dirty="0"/>
            <a:t>Usually involves wiring (Class A) or lubricants (Class B)</a:t>
          </a:r>
        </a:p>
      </dgm:t>
    </dgm:pt>
    <dgm:pt modelId="{FD8A63A6-13C6-456B-809A-636DF3CE5B6E}" type="parTrans" cxnId="{3B4536D5-7AD0-436D-8D34-FF43A5CABD12}">
      <dgm:prSet/>
      <dgm:spPr/>
      <dgm:t>
        <a:bodyPr/>
        <a:lstStyle/>
        <a:p>
          <a:endParaRPr lang="en-US"/>
        </a:p>
      </dgm:t>
    </dgm:pt>
    <dgm:pt modelId="{A31F5C21-8261-4CE3-8E2A-755C7D48F3D8}" type="sibTrans" cxnId="{3B4536D5-7AD0-436D-8D34-FF43A5CABD12}">
      <dgm:prSet/>
      <dgm:spPr/>
      <dgm:t>
        <a:bodyPr/>
        <a:lstStyle/>
        <a:p>
          <a:endParaRPr lang="en-US"/>
        </a:p>
      </dgm:t>
    </dgm:pt>
    <dgm:pt modelId="{8C785872-E2EB-4B0A-A460-299509C361F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Inspector concerns</a:t>
          </a:r>
        </a:p>
      </dgm:t>
    </dgm:pt>
    <dgm:pt modelId="{363064BF-5A7E-428B-99A6-C0BD245C9A15}" type="parTrans" cxnId="{E70CC858-D8F5-47D5-B771-4577B2AF8F0E}">
      <dgm:prSet/>
      <dgm:spPr/>
      <dgm:t>
        <a:bodyPr/>
        <a:lstStyle/>
        <a:p>
          <a:endParaRPr lang="en-US"/>
        </a:p>
      </dgm:t>
    </dgm:pt>
    <dgm:pt modelId="{417ECAF4-1BA9-4F4A-A415-742D03371756}" type="sibTrans" cxnId="{E70CC858-D8F5-47D5-B771-4577B2AF8F0E}">
      <dgm:prSet/>
      <dgm:spPr/>
      <dgm:t>
        <a:bodyPr/>
        <a:lstStyle/>
        <a:p>
          <a:endParaRPr lang="en-US"/>
        </a:p>
      </dgm:t>
    </dgm:pt>
    <dgm:pt modelId="{18173A29-4853-4D75-A659-2AF6EE076501}">
      <dgm:prSet phldrT="[Text]"/>
      <dgm:spPr/>
      <dgm:t>
        <a:bodyPr/>
        <a:lstStyle/>
        <a:p>
          <a:r>
            <a:rPr lang="en-US" dirty="0"/>
            <a:t>Electrical equipment must be de-energized before extinguishing </a:t>
          </a:r>
        </a:p>
      </dgm:t>
    </dgm:pt>
    <dgm:pt modelId="{60C5F986-E18B-4AEC-BA6E-E892C2A47E3B}" type="parTrans" cxnId="{2DF8F670-6568-4C19-9A20-B9477416473C}">
      <dgm:prSet/>
      <dgm:spPr/>
      <dgm:t>
        <a:bodyPr/>
        <a:lstStyle/>
        <a:p>
          <a:endParaRPr lang="en-US"/>
        </a:p>
      </dgm:t>
    </dgm:pt>
    <dgm:pt modelId="{6215A283-A76B-4A5C-98EF-E834CFA9BFA4}" type="sibTrans" cxnId="{2DF8F670-6568-4C19-9A20-B9477416473C}">
      <dgm:prSet/>
      <dgm:spPr/>
      <dgm:t>
        <a:bodyPr/>
        <a:lstStyle/>
        <a:p>
          <a:endParaRPr lang="en-US"/>
        </a:p>
      </dgm:t>
    </dgm:pt>
    <dgm:pt modelId="{82F8BD22-95C8-466B-9B7B-83D08751E2F7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84EE8-FC78-4315-9425-2EA8B1ADED84}" type="pres">
      <dgm:prSet presAssocID="{F64B25AB-5A01-4490-A71D-762000943EAE}" presName="parentLin" presStyleCnt="0"/>
      <dgm:spPr/>
    </dgm:pt>
    <dgm:pt modelId="{039F1725-F913-433A-8396-5EE8C01F86E9}" type="pres">
      <dgm:prSet presAssocID="{F64B25AB-5A01-4490-A71D-762000943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161468-0AF9-4EEB-AD2B-76C8D46252B3}" type="pres">
      <dgm:prSet presAssocID="{F64B25AB-5A01-4490-A71D-762000943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DAB-449D-4F00-A5EB-152E8FC50860}" type="pres">
      <dgm:prSet presAssocID="{F64B25AB-5A01-4490-A71D-762000943EAE}" presName="negativeSpace" presStyleCnt="0"/>
      <dgm:spPr/>
    </dgm:pt>
    <dgm:pt modelId="{FA0E2BEE-26BF-4F14-9170-E6705FFB0C40}" type="pres">
      <dgm:prSet presAssocID="{F64B25AB-5A01-4490-A71D-762000943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EF3E-6198-48CE-8C61-CA2622DB9757}" type="pres">
      <dgm:prSet presAssocID="{99242B17-74D8-4270-9533-EE0AF19CB941}" presName="spaceBetweenRectangles" presStyleCnt="0"/>
      <dgm:spPr/>
    </dgm:pt>
    <dgm:pt modelId="{B16EABB6-D0B0-414F-A50F-E83022990690}" type="pres">
      <dgm:prSet presAssocID="{3E41A622-8390-48DD-8030-24E38F20BD8E}" presName="parentLin" presStyleCnt="0"/>
      <dgm:spPr/>
    </dgm:pt>
    <dgm:pt modelId="{502A28E2-F917-451D-9695-F7DBACB537DD}" type="pres">
      <dgm:prSet presAssocID="{3E41A622-8390-48DD-8030-24E38F20BD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C03777-CA01-4522-989A-6B43124B47AC}" type="pres">
      <dgm:prSet presAssocID="{3E41A622-8390-48DD-8030-24E38F20B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5FE-E38E-45CD-9AFB-D99A49600F18}" type="pres">
      <dgm:prSet presAssocID="{3E41A622-8390-48DD-8030-24E38F20BD8E}" presName="negativeSpace" presStyleCnt="0"/>
      <dgm:spPr/>
    </dgm:pt>
    <dgm:pt modelId="{6FA1E1AF-AFDF-4CD9-B2D8-E824343EE4A5}" type="pres">
      <dgm:prSet presAssocID="{3E41A622-8390-48DD-8030-24E38F20BD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95B-121B-4024-8796-59AC73A50ADA}" type="pres">
      <dgm:prSet presAssocID="{658DB73F-3256-44A4-8FEC-A09642BFE5C6}" presName="spaceBetweenRectangles" presStyleCnt="0"/>
      <dgm:spPr/>
    </dgm:pt>
    <dgm:pt modelId="{70142143-26FA-4B5D-AB0C-541EBCDF93AB}" type="pres">
      <dgm:prSet presAssocID="{8C785872-E2EB-4B0A-A460-299509C361F4}" presName="parentLin" presStyleCnt="0"/>
      <dgm:spPr/>
    </dgm:pt>
    <dgm:pt modelId="{43E6A566-F80B-4ABF-B85E-360D4D2C1ED7}" type="pres">
      <dgm:prSet presAssocID="{8C785872-E2EB-4B0A-A460-299509C361F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6361C3C-7B88-46D5-833A-18F7379226BB}" type="pres">
      <dgm:prSet presAssocID="{8C785872-E2EB-4B0A-A460-299509C361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9CF26-B0B6-4BC4-9043-0DEBBA71F004}" type="pres">
      <dgm:prSet presAssocID="{8C785872-E2EB-4B0A-A460-299509C361F4}" presName="negativeSpace" presStyleCnt="0"/>
      <dgm:spPr/>
    </dgm:pt>
    <dgm:pt modelId="{94C9DDB0-9822-4710-9107-7D5A7AB58EC9}" type="pres">
      <dgm:prSet presAssocID="{8C785872-E2EB-4B0A-A460-299509C361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5C240-35EE-41F5-8FD0-DA80B088E2D6}" type="presOf" srcId="{8C785872-E2EB-4B0A-A460-299509C361F4}" destId="{43E6A566-F80B-4ABF-B85E-360D4D2C1ED7}" srcOrd="0" destOrd="0" presId="urn:microsoft.com/office/officeart/2005/8/layout/list1"/>
    <dgm:cxn modelId="{9FFBD778-C6C0-4F32-BC8C-8BA8D840E155}" type="presOf" srcId="{578E8BC1-3DA7-4135-80FA-281378FDB99D}" destId="{FA0E2BEE-26BF-4F14-9170-E6705FFB0C40}" srcOrd="0" destOrd="4" presId="urn:microsoft.com/office/officeart/2005/8/layout/list1"/>
    <dgm:cxn modelId="{F937BFE6-66A4-46B0-AE78-771F3B78A688}" type="presOf" srcId="{3E41A622-8390-48DD-8030-24E38F20BD8E}" destId="{0EC03777-CA01-4522-989A-6B43124B47AC}" srcOrd="1" destOrd="0" presId="urn:microsoft.com/office/officeart/2005/8/layout/list1"/>
    <dgm:cxn modelId="{C421FDFA-7B4E-41CD-91C1-280B4D756FB4}" type="presOf" srcId="{43458B16-B906-4F4E-AB54-E2354D944C26}" destId="{FA0E2BEE-26BF-4F14-9170-E6705FFB0C40}" srcOrd="0" destOrd="1" presId="urn:microsoft.com/office/officeart/2005/8/layout/list1"/>
    <dgm:cxn modelId="{EE69F3A1-B9A6-4F30-B35E-58775CF94BA0}" type="presOf" srcId="{40063360-48F3-4E0E-84A3-4A03ABCF1DFD}" destId="{FA0E2BEE-26BF-4F14-9170-E6705FFB0C40}" srcOrd="0" destOrd="2" presId="urn:microsoft.com/office/officeart/2005/8/layout/list1"/>
    <dgm:cxn modelId="{E70CC858-D8F5-47D5-B771-4577B2AF8F0E}" srcId="{03444D26-0ADC-43F6-8E45-471C386170BA}" destId="{8C785872-E2EB-4B0A-A460-299509C361F4}" srcOrd="2" destOrd="0" parTransId="{363064BF-5A7E-428B-99A6-C0BD245C9A15}" sibTransId="{417ECAF4-1BA9-4F4A-A415-742D03371756}"/>
    <dgm:cxn modelId="{B2960E46-57A3-4226-B51B-DFA6009B9C82}" srcId="{03444D26-0ADC-43F6-8E45-471C386170BA}" destId="{3E41A622-8390-48DD-8030-24E38F20BD8E}" srcOrd="1" destOrd="0" parTransId="{280E4088-6620-4457-B92B-F7DB78EE30E6}" sibTransId="{658DB73F-3256-44A4-8FEC-A09642BFE5C6}"/>
    <dgm:cxn modelId="{E3C812AB-714D-4332-8E0A-7B57DF0F1C59}" type="presOf" srcId="{3E41A622-8390-48DD-8030-24E38F20BD8E}" destId="{502A28E2-F917-451D-9695-F7DBACB537DD}" srcOrd="0" destOrd="0" presId="urn:microsoft.com/office/officeart/2005/8/layout/list1"/>
    <dgm:cxn modelId="{0345778F-EB2F-4A74-A1DC-A22BB7B3F2B8}" type="presOf" srcId="{F64B25AB-5A01-4490-A71D-762000943EAE}" destId="{70161468-0AF9-4EEB-AD2B-76C8D46252B3}" srcOrd="1" destOrd="0" presId="urn:microsoft.com/office/officeart/2005/8/layout/list1"/>
    <dgm:cxn modelId="{A6FE2FD0-0721-4BB2-87DF-4DBEAB988E34}" srcId="{F64B25AB-5A01-4490-A71D-762000943EAE}" destId="{578E8BC1-3DA7-4135-80FA-281378FDB99D}" srcOrd="4" destOrd="0" parTransId="{6F3CAB0C-233D-4C75-9C78-0EC117CBB4D2}" sibTransId="{3E32C8BB-C22A-41E5-A3F7-6C58AE1499E6}"/>
    <dgm:cxn modelId="{540512E8-EA30-4B78-8533-A59AB1D5C564}" type="presOf" srcId="{03444D26-0ADC-43F6-8E45-471C386170BA}" destId="{82F8BD22-95C8-466B-9B7B-83D08751E2F7}" srcOrd="0" destOrd="0" presId="urn:microsoft.com/office/officeart/2005/8/layout/list1"/>
    <dgm:cxn modelId="{BCC9AF4E-67D7-459C-AEA5-9BD668A0A87F}" srcId="{F64B25AB-5A01-4490-A71D-762000943EAE}" destId="{8CA15D07-8867-421A-8207-B7D4EE178B04}" srcOrd="0" destOrd="0" parTransId="{AB38E340-6224-49DC-9AC6-65F6EA3A58B4}" sibTransId="{3392E368-B843-44CA-AA7B-B8FED1481A68}"/>
    <dgm:cxn modelId="{2EC264EA-8C08-4CCA-9E8E-90B34A6306A4}" type="presOf" srcId="{2C266A2E-F356-4E90-A0E3-5D2CAF65981F}" destId="{FA0E2BEE-26BF-4F14-9170-E6705FFB0C40}" srcOrd="0" destOrd="5" presId="urn:microsoft.com/office/officeart/2005/8/layout/list1"/>
    <dgm:cxn modelId="{9F19F884-35CA-43EF-9B8B-DC7FB8AB3A3B}" type="presOf" srcId="{B47C8D61-C7D0-495A-86F7-1EC7893FE33B}" destId="{FA0E2BEE-26BF-4F14-9170-E6705FFB0C40}" srcOrd="0" destOrd="3" presId="urn:microsoft.com/office/officeart/2005/8/layout/list1"/>
    <dgm:cxn modelId="{7ACD1EF5-861B-496C-8A09-28F4B661B648}" type="presOf" srcId="{8CA15D07-8867-421A-8207-B7D4EE178B04}" destId="{FA0E2BEE-26BF-4F14-9170-E6705FFB0C40}" srcOrd="0" destOrd="0" presId="urn:microsoft.com/office/officeart/2005/8/layout/list1"/>
    <dgm:cxn modelId="{F54617C4-43E1-49B3-9E37-0E87B9E19CB8}" srcId="{F64B25AB-5A01-4490-A71D-762000943EAE}" destId="{B47C8D61-C7D0-495A-86F7-1EC7893FE33B}" srcOrd="3" destOrd="0" parTransId="{910D0CC9-DF7F-418D-9690-C454D5D03A3B}" sibTransId="{E1058D64-F3FC-46D8-9630-C7EF2998D7C7}"/>
    <dgm:cxn modelId="{27C3710C-1284-4DF5-AC98-4B41DA0A497E}" type="presOf" srcId="{F64B25AB-5A01-4490-A71D-762000943EAE}" destId="{039F1725-F913-433A-8396-5EE8C01F86E9}" srcOrd="0" destOrd="0" presId="urn:microsoft.com/office/officeart/2005/8/layout/list1"/>
    <dgm:cxn modelId="{3B4536D5-7AD0-436D-8D34-FF43A5CABD12}" srcId="{F64B25AB-5A01-4490-A71D-762000943EAE}" destId="{2C266A2E-F356-4E90-A0E3-5D2CAF65981F}" srcOrd="5" destOrd="0" parTransId="{FD8A63A6-13C6-456B-809A-636DF3CE5B6E}" sibTransId="{A31F5C21-8261-4CE3-8E2A-755C7D48F3D8}"/>
    <dgm:cxn modelId="{ED44E5E0-1726-4476-834E-44EBFC0AAF89}" type="presOf" srcId="{0898A63B-E4BC-46DA-8F1D-67D2F1758D86}" destId="{6FA1E1AF-AFDF-4CD9-B2D8-E824343EE4A5}" srcOrd="0" destOrd="0" presId="urn:microsoft.com/office/officeart/2005/8/layout/list1"/>
    <dgm:cxn modelId="{E02C1E56-3AEC-45FD-AB32-A67516EEC395}" srcId="{3E41A622-8390-48DD-8030-24E38F20BD8E}" destId="{0898A63B-E4BC-46DA-8F1D-67D2F1758D86}" srcOrd="0" destOrd="0" parTransId="{A2031452-E4F7-44FE-A932-C07E06F25160}" sibTransId="{C3409C14-6C0F-4CDB-8B4D-216ADCBA8350}"/>
    <dgm:cxn modelId="{6C6BF45F-AF90-4312-BAD4-2F25A2E16D17}" type="presOf" srcId="{8C785872-E2EB-4B0A-A460-299509C361F4}" destId="{E6361C3C-7B88-46D5-833A-18F7379226BB}" srcOrd="1" destOrd="0" presId="urn:microsoft.com/office/officeart/2005/8/layout/list1"/>
    <dgm:cxn modelId="{FA60260F-2DF1-4EBD-9CA4-49E18605CEB7}" type="presOf" srcId="{18173A29-4853-4D75-A659-2AF6EE076501}" destId="{94C9DDB0-9822-4710-9107-7D5A7AB58EC9}" srcOrd="0" destOrd="0" presId="urn:microsoft.com/office/officeart/2005/8/layout/list1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3B8FDCE6-A842-41F6-9788-A3D496DF267F}" srcId="{F64B25AB-5A01-4490-A71D-762000943EAE}" destId="{43458B16-B906-4F4E-AB54-E2354D944C26}" srcOrd="1" destOrd="0" parTransId="{34888777-242F-452B-9350-3731F48DCDBC}" sibTransId="{478C0C1C-C32B-45F4-AD12-F0ACFB01ADB3}"/>
    <dgm:cxn modelId="{400E2B92-CFA4-4985-B07D-AD2106CF59BE}" srcId="{F64B25AB-5A01-4490-A71D-762000943EAE}" destId="{40063360-48F3-4E0E-84A3-4A03ABCF1DFD}" srcOrd="2" destOrd="0" parTransId="{A8930150-D032-4B1B-B2ED-D581567AAB0B}" sibTransId="{3A62DEDE-9075-46BE-AF6E-108B81CB4D7A}"/>
    <dgm:cxn modelId="{2DF8F670-6568-4C19-9A20-B9477416473C}" srcId="{8C785872-E2EB-4B0A-A460-299509C361F4}" destId="{18173A29-4853-4D75-A659-2AF6EE076501}" srcOrd="0" destOrd="0" parTransId="{60C5F986-E18B-4AEC-BA6E-E892C2A47E3B}" sibTransId="{6215A283-A76B-4A5C-98EF-E834CFA9BFA4}"/>
    <dgm:cxn modelId="{819D57F5-7956-4A49-9AB9-7DFCB9816F3D}" type="presParOf" srcId="{82F8BD22-95C8-466B-9B7B-83D08751E2F7}" destId="{8E684EE8-FC78-4315-9425-2EA8B1ADED84}" srcOrd="0" destOrd="0" presId="urn:microsoft.com/office/officeart/2005/8/layout/list1"/>
    <dgm:cxn modelId="{66DC7C75-6C54-480F-A58C-F79A2CF2E3B4}" type="presParOf" srcId="{8E684EE8-FC78-4315-9425-2EA8B1ADED84}" destId="{039F1725-F913-433A-8396-5EE8C01F86E9}" srcOrd="0" destOrd="0" presId="urn:microsoft.com/office/officeart/2005/8/layout/list1"/>
    <dgm:cxn modelId="{D8121B36-BC61-4116-A3D1-F9F945D7E357}" type="presParOf" srcId="{8E684EE8-FC78-4315-9425-2EA8B1ADED84}" destId="{70161468-0AF9-4EEB-AD2B-76C8D46252B3}" srcOrd="1" destOrd="0" presId="urn:microsoft.com/office/officeart/2005/8/layout/list1"/>
    <dgm:cxn modelId="{F619F8F4-50A6-49C5-AFC0-5ECA0470CD1E}" type="presParOf" srcId="{82F8BD22-95C8-466B-9B7B-83D08751E2F7}" destId="{233A0DAB-449D-4F00-A5EB-152E8FC50860}" srcOrd="1" destOrd="0" presId="urn:microsoft.com/office/officeart/2005/8/layout/list1"/>
    <dgm:cxn modelId="{F992BE09-B380-47CE-BBCD-2DBB9FE85898}" type="presParOf" srcId="{82F8BD22-95C8-466B-9B7B-83D08751E2F7}" destId="{FA0E2BEE-26BF-4F14-9170-E6705FFB0C40}" srcOrd="2" destOrd="0" presId="urn:microsoft.com/office/officeart/2005/8/layout/list1"/>
    <dgm:cxn modelId="{D98C9202-DEA1-4DA9-872C-72DBF97C042E}" type="presParOf" srcId="{82F8BD22-95C8-466B-9B7B-83D08751E2F7}" destId="{9C49EF3E-6198-48CE-8C61-CA2622DB9757}" srcOrd="3" destOrd="0" presId="urn:microsoft.com/office/officeart/2005/8/layout/list1"/>
    <dgm:cxn modelId="{5B4384AF-4B8F-4BEB-A1B5-763EBAF1FECD}" type="presParOf" srcId="{82F8BD22-95C8-466B-9B7B-83D08751E2F7}" destId="{B16EABB6-D0B0-414F-A50F-E83022990690}" srcOrd="4" destOrd="0" presId="urn:microsoft.com/office/officeart/2005/8/layout/list1"/>
    <dgm:cxn modelId="{4B81F1E8-C76F-4908-91EA-74937F0126BD}" type="presParOf" srcId="{B16EABB6-D0B0-414F-A50F-E83022990690}" destId="{502A28E2-F917-451D-9695-F7DBACB537DD}" srcOrd="0" destOrd="0" presId="urn:microsoft.com/office/officeart/2005/8/layout/list1"/>
    <dgm:cxn modelId="{79656A6C-5AA3-4B4A-BE87-2E3838287260}" type="presParOf" srcId="{B16EABB6-D0B0-414F-A50F-E83022990690}" destId="{0EC03777-CA01-4522-989A-6B43124B47AC}" srcOrd="1" destOrd="0" presId="urn:microsoft.com/office/officeart/2005/8/layout/list1"/>
    <dgm:cxn modelId="{B9309AA5-02BF-4968-A327-A64175F36199}" type="presParOf" srcId="{82F8BD22-95C8-466B-9B7B-83D08751E2F7}" destId="{150E05FE-E38E-45CD-9AFB-D99A49600F18}" srcOrd="5" destOrd="0" presId="urn:microsoft.com/office/officeart/2005/8/layout/list1"/>
    <dgm:cxn modelId="{22E56C86-1AA6-4276-A4E9-E41F437E2323}" type="presParOf" srcId="{82F8BD22-95C8-466B-9B7B-83D08751E2F7}" destId="{6FA1E1AF-AFDF-4CD9-B2D8-E824343EE4A5}" srcOrd="6" destOrd="0" presId="urn:microsoft.com/office/officeart/2005/8/layout/list1"/>
    <dgm:cxn modelId="{5973AE00-54B2-4E16-B79D-FE19DF95959D}" type="presParOf" srcId="{82F8BD22-95C8-466B-9B7B-83D08751E2F7}" destId="{E3A0795B-121B-4024-8796-59AC73A50ADA}" srcOrd="7" destOrd="0" presId="urn:microsoft.com/office/officeart/2005/8/layout/list1"/>
    <dgm:cxn modelId="{13B59CA3-E472-46E9-845C-387B85C9C050}" type="presParOf" srcId="{82F8BD22-95C8-466B-9B7B-83D08751E2F7}" destId="{70142143-26FA-4B5D-AB0C-541EBCDF93AB}" srcOrd="8" destOrd="0" presId="urn:microsoft.com/office/officeart/2005/8/layout/list1"/>
    <dgm:cxn modelId="{7007AB2A-3EF8-4BCC-9A6E-0B707315C3D6}" type="presParOf" srcId="{70142143-26FA-4B5D-AB0C-541EBCDF93AB}" destId="{43E6A566-F80B-4ABF-B85E-360D4D2C1ED7}" srcOrd="0" destOrd="0" presId="urn:microsoft.com/office/officeart/2005/8/layout/list1"/>
    <dgm:cxn modelId="{A2C8A965-2D97-4C3D-A7EF-4320925C92BF}" type="presParOf" srcId="{70142143-26FA-4B5D-AB0C-541EBCDF93AB}" destId="{E6361C3C-7B88-46D5-833A-18F7379226BB}" srcOrd="1" destOrd="0" presId="urn:microsoft.com/office/officeart/2005/8/layout/list1"/>
    <dgm:cxn modelId="{27577C33-E537-477D-BA2E-704E064DA087}" type="presParOf" srcId="{82F8BD22-95C8-466B-9B7B-83D08751E2F7}" destId="{B8F9CF26-B0B6-4BC4-9043-0DEBBA71F004}" srcOrd="9" destOrd="0" presId="urn:microsoft.com/office/officeart/2005/8/layout/list1"/>
    <dgm:cxn modelId="{B53C4E2A-9BCF-44B9-8842-D7D6A3FBB46B}" type="presParOf" srcId="{82F8BD22-95C8-466B-9B7B-83D08751E2F7}" destId="{94C9DDB0-9822-4710-9107-7D5A7AB58E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2400" dirty="0"/>
            <a:t>Fire separation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/>
        </a:p>
      </dgm:t>
    </dgm:pt>
    <dgm:pt modelId="{3E845C9C-7CA3-43ED-9767-06BDD37A09BA}">
      <dgm:prSet phldrT="[Text]" custT="1"/>
      <dgm:spPr/>
      <dgm:t>
        <a:bodyPr/>
        <a:lstStyle/>
        <a:p>
          <a:r>
            <a:rPr lang="en-US" sz="2400" dirty="0"/>
            <a:t>Interior finish</a:t>
          </a:r>
        </a:p>
      </dgm:t>
    </dgm:pt>
    <dgm:pt modelId="{2C249052-41E6-4F29-8FCB-702D96E3F5EF}" type="parTrans" cxnId="{DA946596-A7C1-46CB-BA74-5877195829F8}">
      <dgm:prSet/>
      <dgm:spPr/>
      <dgm:t>
        <a:bodyPr/>
        <a:lstStyle/>
        <a:p>
          <a:endParaRPr lang="en-US"/>
        </a:p>
      </dgm:t>
    </dgm:pt>
    <dgm:pt modelId="{7E6750CB-B0AB-4372-9D43-592FE0D51AB6}" type="sibTrans" cxnId="{DA946596-A7C1-46CB-BA74-5877195829F8}">
      <dgm:prSet/>
      <dgm:spPr/>
      <dgm:t>
        <a:bodyPr/>
        <a:lstStyle/>
        <a:p>
          <a:endParaRPr lang="en-US"/>
        </a:p>
      </dgm:t>
    </dgm:pt>
    <dgm:pt modelId="{D25C3440-3D4D-476C-B3BD-EBB05986C12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Sprinkler coverage</a:t>
          </a:r>
        </a:p>
      </dgm:t>
    </dgm:pt>
    <dgm:pt modelId="{28A14E68-B1F3-4761-9BD3-E3FA4AB7170D}" type="parTrans" cxnId="{0C5C2664-58B3-45A0-B22A-7D19C79A9BC7}">
      <dgm:prSet/>
      <dgm:spPr/>
      <dgm:t>
        <a:bodyPr/>
        <a:lstStyle/>
        <a:p>
          <a:endParaRPr lang="en-US"/>
        </a:p>
      </dgm:t>
    </dgm:pt>
    <dgm:pt modelId="{D53D8E18-8F2F-46D0-AC54-B6EE4B0B2930}" type="sibTrans" cxnId="{0C5C2664-58B3-45A0-B22A-7D19C79A9BC7}">
      <dgm:prSet/>
      <dgm:spPr/>
      <dgm:t>
        <a:bodyPr/>
        <a:lstStyle/>
        <a:p>
          <a:endParaRPr lang="en-US"/>
        </a:p>
      </dgm:t>
    </dgm:pt>
    <dgm:pt modelId="{DB812A92-9B0F-4D59-AAEE-0C26574B27B5}" type="pres">
      <dgm:prSet presAssocID="{4D05F6B3-68E2-44A5-92FA-7DB898D47FF3}" presName="Name0" presStyleCnt="0">
        <dgm:presLayoutVars>
          <dgm:chMax val="7"/>
          <dgm:chPref val="7"/>
          <dgm:dir/>
        </dgm:presLayoutVars>
      </dgm:prSet>
      <dgm:spPr/>
    </dgm:pt>
    <dgm:pt modelId="{E0C5497A-10B8-4BE9-B190-0DBDA9570678}" type="pres">
      <dgm:prSet presAssocID="{4D05F6B3-68E2-44A5-92FA-7DB898D47FF3}" presName="Name1" presStyleCnt="0"/>
      <dgm:spPr/>
    </dgm:pt>
    <dgm:pt modelId="{7417EF81-20FB-46C4-97B8-82055E8B5B39}" type="pres">
      <dgm:prSet presAssocID="{4D05F6B3-68E2-44A5-92FA-7DB898D47FF3}" presName="cycle" presStyleCnt="0"/>
      <dgm:spPr/>
    </dgm:pt>
    <dgm:pt modelId="{FD56C8ED-30C0-44CF-88CB-0B7771D3CE1C}" type="pres">
      <dgm:prSet presAssocID="{4D05F6B3-68E2-44A5-92FA-7DB898D47FF3}" presName="srcNode" presStyleLbl="node1" presStyleIdx="0" presStyleCnt="3"/>
      <dgm:spPr/>
    </dgm:pt>
    <dgm:pt modelId="{F38DF00C-8048-4CB6-A1E0-70FFB50FB67F}" type="pres">
      <dgm:prSet presAssocID="{4D05F6B3-68E2-44A5-92FA-7DB898D47FF3}" presName="conn" presStyleLbl="parChTrans1D2" presStyleIdx="0" presStyleCnt="1"/>
      <dgm:spPr/>
      <dgm:t>
        <a:bodyPr/>
        <a:lstStyle/>
        <a:p>
          <a:endParaRPr lang="en-US"/>
        </a:p>
      </dgm:t>
    </dgm:pt>
    <dgm:pt modelId="{F334EEE5-3068-479C-933F-DE99DA4444A4}" type="pres">
      <dgm:prSet presAssocID="{4D05F6B3-68E2-44A5-92FA-7DB898D47FF3}" presName="extraNode" presStyleLbl="node1" presStyleIdx="0" presStyleCnt="3"/>
      <dgm:spPr/>
    </dgm:pt>
    <dgm:pt modelId="{049B059F-A30F-4183-820A-0511029AE4A8}" type="pres">
      <dgm:prSet presAssocID="{4D05F6B3-68E2-44A5-92FA-7DB898D47FF3}" presName="dstNode" presStyleLbl="node1" presStyleIdx="0" presStyleCnt="3"/>
      <dgm:spPr/>
    </dgm:pt>
    <dgm:pt modelId="{53CD05CE-27D5-4453-B236-0359F609C977}" type="pres">
      <dgm:prSet presAssocID="{23355B36-25F0-4E74-8A31-1437082332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D49B-369C-46C7-9EC2-6D415B0EF9B3}" type="pres">
      <dgm:prSet presAssocID="{23355B36-25F0-4E74-8A31-143708233272}" presName="accent_1" presStyleCnt="0"/>
      <dgm:spPr/>
    </dgm:pt>
    <dgm:pt modelId="{F928F75A-5066-4FC6-B87B-DE38B91DC8D3}" type="pres">
      <dgm:prSet presAssocID="{23355B36-25F0-4E74-8A31-143708233272}" presName="accentRepeatNode" presStyleLbl="solidFgAcc1" presStyleIdx="0" presStyleCnt="3"/>
      <dgm:spPr/>
    </dgm:pt>
    <dgm:pt modelId="{E4779C04-639D-4D54-9E6D-7D5D3F03DF78}" type="pres">
      <dgm:prSet presAssocID="{3E845C9C-7CA3-43ED-9767-06BDD37A09B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C2BCA-BAA6-4B9A-8E86-1485F8F96999}" type="pres">
      <dgm:prSet presAssocID="{3E845C9C-7CA3-43ED-9767-06BDD37A09BA}" presName="accent_2" presStyleCnt="0"/>
      <dgm:spPr/>
    </dgm:pt>
    <dgm:pt modelId="{3EDCED5D-6026-49B6-B27D-2572AE2A7408}" type="pres">
      <dgm:prSet presAssocID="{3E845C9C-7CA3-43ED-9767-06BDD37A09BA}" presName="accentRepeatNode" presStyleLbl="solidFgAcc1" presStyleIdx="1" presStyleCnt="3"/>
      <dgm:spPr/>
    </dgm:pt>
    <dgm:pt modelId="{E38980A0-8D00-4278-9722-F475F06405B1}" type="pres">
      <dgm:prSet presAssocID="{D25C3440-3D4D-476C-B3BD-EBB05986C12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27846-8FF4-409E-B00F-63899FA08798}" type="pres">
      <dgm:prSet presAssocID="{D25C3440-3D4D-476C-B3BD-EBB05986C123}" presName="accent_3" presStyleCnt="0"/>
      <dgm:spPr/>
    </dgm:pt>
    <dgm:pt modelId="{67B416C5-35AE-4089-8F72-FE75B9FC908D}" type="pres">
      <dgm:prSet presAssocID="{D25C3440-3D4D-476C-B3BD-EBB05986C123}" presName="accentRepeatNode" presStyleLbl="solidFgAcc1" presStyleIdx="2" presStyleCnt="3"/>
      <dgm:spPr/>
    </dgm:pt>
  </dgm:ptLst>
  <dgm:cxnLst>
    <dgm:cxn modelId="{DA946596-A7C1-46CB-BA74-5877195829F8}" srcId="{4D05F6B3-68E2-44A5-92FA-7DB898D47FF3}" destId="{3E845C9C-7CA3-43ED-9767-06BDD37A09BA}" srcOrd="1" destOrd="0" parTransId="{2C249052-41E6-4F29-8FCB-702D96E3F5EF}" sibTransId="{7E6750CB-B0AB-4372-9D43-592FE0D51AB6}"/>
    <dgm:cxn modelId="{ED4C8A3F-731B-490D-8BC3-CD7A9E8266D6}" type="presOf" srcId="{D25C3440-3D4D-476C-B3BD-EBB05986C123}" destId="{E38980A0-8D00-4278-9722-F475F06405B1}" srcOrd="0" destOrd="0" presId="urn:microsoft.com/office/officeart/2008/layout/VerticalCurvedList"/>
    <dgm:cxn modelId="{1A8F801A-DA13-446A-9677-197A29764D42}" type="presOf" srcId="{7BCBEC5E-82EC-4DDB-9494-5ED88AACFF5F}" destId="{F38DF00C-8048-4CB6-A1E0-70FFB50FB67F}" srcOrd="0" destOrd="0" presId="urn:microsoft.com/office/officeart/2008/layout/VerticalCurvedList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85FACBB8-B938-44D0-B9C8-D5B9097CF276}" type="presOf" srcId="{23355B36-25F0-4E74-8A31-143708233272}" destId="{53CD05CE-27D5-4453-B236-0359F609C977}" srcOrd="0" destOrd="0" presId="urn:microsoft.com/office/officeart/2008/layout/VerticalCurvedList"/>
    <dgm:cxn modelId="{DB0BFD4F-A323-4BCD-A43F-E85C404F1B77}" type="presOf" srcId="{3E845C9C-7CA3-43ED-9767-06BDD37A09BA}" destId="{E4779C04-639D-4D54-9E6D-7D5D3F03DF78}" srcOrd="0" destOrd="0" presId="urn:microsoft.com/office/officeart/2008/layout/VerticalCurvedList"/>
    <dgm:cxn modelId="{6CEFF0EE-323C-4562-9648-98C29E44BDC5}" type="presOf" srcId="{4D05F6B3-68E2-44A5-92FA-7DB898D47FF3}" destId="{DB812A92-9B0F-4D59-AAEE-0C26574B27B5}" srcOrd="0" destOrd="0" presId="urn:microsoft.com/office/officeart/2008/layout/VerticalCurvedList"/>
    <dgm:cxn modelId="{0C5C2664-58B3-45A0-B22A-7D19C79A9BC7}" srcId="{4D05F6B3-68E2-44A5-92FA-7DB898D47FF3}" destId="{D25C3440-3D4D-476C-B3BD-EBB05986C123}" srcOrd="2" destOrd="0" parTransId="{28A14E68-B1F3-4761-9BD3-E3FA4AB7170D}" sibTransId="{D53D8E18-8F2F-46D0-AC54-B6EE4B0B2930}"/>
    <dgm:cxn modelId="{A7BDD0E0-8E9A-4BCB-9C5A-AB0E802737D1}" type="presParOf" srcId="{DB812A92-9B0F-4D59-AAEE-0C26574B27B5}" destId="{E0C5497A-10B8-4BE9-B190-0DBDA9570678}" srcOrd="0" destOrd="0" presId="urn:microsoft.com/office/officeart/2008/layout/VerticalCurvedList"/>
    <dgm:cxn modelId="{5FA689D3-3122-4885-ABB2-41A6FC9FA63E}" type="presParOf" srcId="{E0C5497A-10B8-4BE9-B190-0DBDA9570678}" destId="{7417EF81-20FB-46C4-97B8-82055E8B5B39}" srcOrd="0" destOrd="0" presId="urn:microsoft.com/office/officeart/2008/layout/VerticalCurvedList"/>
    <dgm:cxn modelId="{8A32900A-E406-464A-A452-B04E67265A96}" type="presParOf" srcId="{7417EF81-20FB-46C4-97B8-82055E8B5B39}" destId="{FD56C8ED-30C0-44CF-88CB-0B7771D3CE1C}" srcOrd="0" destOrd="0" presId="urn:microsoft.com/office/officeart/2008/layout/VerticalCurvedList"/>
    <dgm:cxn modelId="{FBD27EE6-D292-4119-836F-058064124CFC}" type="presParOf" srcId="{7417EF81-20FB-46C4-97B8-82055E8B5B39}" destId="{F38DF00C-8048-4CB6-A1E0-70FFB50FB67F}" srcOrd="1" destOrd="0" presId="urn:microsoft.com/office/officeart/2008/layout/VerticalCurvedList"/>
    <dgm:cxn modelId="{0A9A97FC-E98A-4627-A233-1E7060631134}" type="presParOf" srcId="{7417EF81-20FB-46C4-97B8-82055E8B5B39}" destId="{F334EEE5-3068-479C-933F-DE99DA4444A4}" srcOrd="2" destOrd="0" presId="urn:microsoft.com/office/officeart/2008/layout/VerticalCurvedList"/>
    <dgm:cxn modelId="{3807E7E0-43A8-441B-A179-8B94A24E2AD1}" type="presParOf" srcId="{7417EF81-20FB-46C4-97B8-82055E8B5B39}" destId="{049B059F-A30F-4183-820A-0511029AE4A8}" srcOrd="3" destOrd="0" presId="urn:microsoft.com/office/officeart/2008/layout/VerticalCurvedList"/>
    <dgm:cxn modelId="{307EBD3F-1911-49CD-9AD6-A05707102B5C}" type="presParOf" srcId="{E0C5497A-10B8-4BE9-B190-0DBDA9570678}" destId="{53CD05CE-27D5-4453-B236-0359F609C977}" srcOrd="1" destOrd="0" presId="urn:microsoft.com/office/officeart/2008/layout/VerticalCurvedList"/>
    <dgm:cxn modelId="{1AF2D84F-3BDB-4D4A-8343-50FE0298AE5D}" type="presParOf" srcId="{E0C5497A-10B8-4BE9-B190-0DBDA9570678}" destId="{5DD9D49B-369C-46C7-9EC2-6D415B0EF9B3}" srcOrd="2" destOrd="0" presId="urn:microsoft.com/office/officeart/2008/layout/VerticalCurvedList"/>
    <dgm:cxn modelId="{3DB0CFF7-E37D-4A4A-A915-01F7C632135C}" type="presParOf" srcId="{5DD9D49B-369C-46C7-9EC2-6D415B0EF9B3}" destId="{F928F75A-5066-4FC6-B87B-DE38B91DC8D3}" srcOrd="0" destOrd="0" presId="urn:microsoft.com/office/officeart/2008/layout/VerticalCurvedList"/>
    <dgm:cxn modelId="{A36A8429-6A7A-4618-A348-0F41D8D14CA0}" type="presParOf" srcId="{E0C5497A-10B8-4BE9-B190-0DBDA9570678}" destId="{E4779C04-639D-4D54-9E6D-7D5D3F03DF78}" srcOrd="3" destOrd="0" presId="urn:microsoft.com/office/officeart/2008/layout/VerticalCurvedList"/>
    <dgm:cxn modelId="{88005F28-27E2-447C-B87A-3F38831399B1}" type="presParOf" srcId="{E0C5497A-10B8-4BE9-B190-0DBDA9570678}" destId="{0E9C2BCA-BAA6-4B9A-8E86-1485F8F96999}" srcOrd="4" destOrd="0" presId="urn:microsoft.com/office/officeart/2008/layout/VerticalCurvedList"/>
    <dgm:cxn modelId="{F3A62498-2133-454B-837B-CD65F3D9F024}" type="presParOf" srcId="{0E9C2BCA-BAA6-4B9A-8E86-1485F8F96999}" destId="{3EDCED5D-6026-49B6-B27D-2572AE2A7408}" srcOrd="0" destOrd="0" presId="urn:microsoft.com/office/officeart/2008/layout/VerticalCurvedList"/>
    <dgm:cxn modelId="{773C521B-83B9-44DA-8EF6-46795817F32A}" type="presParOf" srcId="{E0C5497A-10B8-4BE9-B190-0DBDA9570678}" destId="{E38980A0-8D00-4278-9722-F475F06405B1}" srcOrd="5" destOrd="0" presId="urn:microsoft.com/office/officeart/2008/layout/VerticalCurvedList"/>
    <dgm:cxn modelId="{C2EDC204-3498-4543-9014-71FAC9504A69}" type="presParOf" srcId="{E0C5497A-10B8-4BE9-B190-0DBDA9570678}" destId="{59F27846-8FF4-409E-B00F-63899FA08798}" srcOrd="6" destOrd="0" presId="urn:microsoft.com/office/officeart/2008/layout/VerticalCurvedList"/>
    <dgm:cxn modelId="{2E4B87F2-0A69-4CE4-878B-3F89FCF6E647}" type="presParOf" srcId="{59F27846-8FF4-409E-B00F-63899FA08798}" destId="{67B416C5-35AE-4089-8F72-FE75B9FC90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000" dirty="0"/>
            <a:t>Typically involves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8CA15D07-8867-421A-8207-B7D4EE178B04}">
      <dgm:prSet phldrT="[Text]" custT="1"/>
      <dgm:spPr/>
      <dgm:t>
        <a:bodyPr/>
        <a:lstStyle/>
        <a:p>
          <a:r>
            <a:rPr lang="en-US" sz="1800" dirty="0"/>
            <a:t>Aluminum</a:t>
          </a:r>
        </a:p>
      </dgm:t>
    </dgm:pt>
    <dgm:pt modelId="{AB38E340-6224-49DC-9AC6-65F6EA3A58B4}" type="parTrans" cxnId="{BCC9AF4E-67D7-459C-AEA5-9BD668A0A87F}">
      <dgm:prSet/>
      <dgm:spPr/>
      <dgm:t>
        <a:bodyPr/>
        <a:lstStyle/>
        <a:p>
          <a:endParaRPr lang="en-US"/>
        </a:p>
      </dgm:t>
    </dgm:pt>
    <dgm:pt modelId="{3392E368-B843-44CA-AA7B-B8FED1481A68}" type="sibTrans" cxnId="{BCC9AF4E-67D7-459C-AEA5-9BD668A0A87F}">
      <dgm:prSet/>
      <dgm:spPr/>
      <dgm:t>
        <a:bodyPr/>
        <a:lstStyle/>
        <a:p>
          <a:endParaRPr lang="en-US"/>
        </a:p>
      </dgm:t>
    </dgm:pt>
    <dgm:pt modelId="{3E41A622-8390-48DD-8030-24E38F20BD8E}">
      <dgm:prSet phldrT="[Text]" custT="1"/>
      <dgm:spPr/>
      <dgm:t>
        <a:bodyPr/>
        <a:lstStyle/>
        <a:p>
          <a:r>
            <a:rPr lang="en-US" sz="2000" dirty="0"/>
            <a:t>Primary method of extinguishment</a:t>
          </a:r>
        </a:p>
      </dgm:t>
    </dgm:pt>
    <dgm:pt modelId="{280E4088-6620-4457-B92B-F7DB78EE30E6}" type="parTrans" cxnId="{B2960E46-57A3-4226-B51B-DFA6009B9C82}">
      <dgm:prSet/>
      <dgm:spPr/>
      <dgm:t>
        <a:bodyPr/>
        <a:lstStyle/>
        <a:p>
          <a:endParaRPr lang="en-US"/>
        </a:p>
      </dgm:t>
    </dgm:pt>
    <dgm:pt modelId="{658DB73F-3256-44A4-8FEC-A09642BFE5C6}" type="sibTrans" cxnId="{B2960E46-57A3-4226-B51B-DFA6009B9C82}">
      <dgm:prSet/>
      <dgm:spPr/>
      <dgm:t>
        <a:bodyPr/>
        <a:lstStyle/>
        <a:p>
          <a:endParaRPr lang="en-US"/>
        </a:p>
      </dgm:t>
    </dgm:pt>
    <dgm:pt modelId="{0898A63B-E4BC-46DA-8F1D-67D2F1758D86}">
      <dgm:prSet phldrT="[Text]" custT="1"/>
      <dgm:spPr/>
      <dgm:t>
        <a:bodyPr/>
        <a:lstStyle/>
        <a:p>
          <a:r>
            <a:rPr lang="en-US" sz="1800" dirty="0"/>
            <a:t>No single agent effectively controls fire in all combustible metals</a:t>
          </a:r>
        </a:p>
      </dgm:t>
    </dgm:pt>
    <dgm:pt modelId="{A2031452-E4F7-44FE-A932-C07E06F25160}" type="parTrans" cxnId="{E02C1E56-3AEC-45FD-AB32-A67516EEC395}">
      <dgm:prSet/>
      <dgm:spPr/>
      <dgm:t>
        <a:bodyPr/>
        <a:lstStyle/>
        <a:p>
          <a:endParaRPr lang="en-US"/>
        </a:p>
      </dgm:t>
    </dgm:pt>
    <dgm:pt modelId="{C3409C14-6C0F-4CDB-8B4D-216ADCBA8350}" type="sibTrans" cxnId="{E02C1E56-3AEC-45FD-AB32-A67516EEC395}">
      <dgm:prSet/>
      <dgm:spPr/>
      <dgm:t>
        <a:bodyPr/>
        <a:lstStyle/>
        <a:p>
          <a:endParaRPr lang="en-US"/>
        </a:p>
      </dgm:t>
    </dgm:pt>
    <dgm:pt modelId="{8C785872-E2EB-4B0A-A460-299509C361F4}">
      <dgm:prSet phldrT="[Text]" custT="1"/>
      <dgm:spPr/>
      <dgm:t>
        <a:bodyPr/>
        <a:lstStyle/>
        <a:p>
          <a:r>
            <a:rPr lang="en-US" sz="2000" dirty="0"/>
            <a:t>Inspector concerns</a:t>
          </a:r>
        </a:p>
      </dgm:t>
    </dgm:pt>
    <dgm:pt modelId="{363064BF-5A7E-428B-99A6-C0BD245C9A15}" type="parTrans" cxnId="{E70CC858-D8F5-47D5-B771-4577B2AF8F0E}">
      <dgm:prSet/>
      <dgm:spPr/>
      <dgm:t>
        <a:bodyPr/>
        <a:lstStyle/>
        <a:p>
          <a:endParaRPr lang="en-US"/>
        </a:p>
      </dgm:t>
    </dgm:pt>
    <dgm:pt modelId="{417ECAF4-1BA9-4F4A-A415-742D03371756}" type="sibTrans" cxnId="{E70CC858-D8F5-47D5-B771-4577B2AF8F0E}">
      <dgm:prSet/>
      <dgm:spPr/>
      <dgm:t>
        <a:bodyPr/>
        <a:lstStyle/>
        <a:p>
          <a:endParaRPr lang="en-US"/>
        </a:p>
      </dgm:t>
    </dgm:pt>
    <dgm:pt modelId="{18173A29-4853-4D75-A659-2AF6EE076501}">
      <dgm:prSet phldrT="[Text]" custT="1"/>
      <dgm:spPr/>
      <dgm:t>
        <a:bodyPr/>
        <a:lstStyle/>
        <a:p>
          <a:r>
            <a:rPr lang="en-US" sz="1800" dirty="0"/>
            <a:t>Some Class D materials react violently with water or other extinguishing agents"</a:t>
          </a:r>
        </a:p>
      </dgm:t>
    </dgm:pt>
    <dgm:pt modelId="{60C5F986-E18B-4AEC-BA6E-E892C2A47E3B}" type="parTrans" cxnId="{2DF8F670-6568-4C19-9A20-B9477416473C}">
      <dgm:prSet/>
      <dgm:spPr/>
      <dgm:t>
        <a:bodyPr/>
        <a:lstStyle/>
        <a:p>
          <a:endParaRPr lang="en-US"/>
        </a:p>
      </dgm:t>
    </dgm:pt>
    <dgm:pt modelId="{6215A283-A76B-4A5C-98EF-E834CFA9BFA4}" type="sibTrans" cxnId="{2DF8F670-6568-4C19-9A20-B9477416473C}">
      <dgm:prSet/>
      <dgm:spPr/>
      <dgm:t>
        <a:bodyPr/>
        <a:lstStyle/>
        <a:p>
          <a:endParaRPr lang="en-US"/>
        </a:p>
      </dgm:t>
    </dgm:pt>
    <dgm:pt modelId="{33B9E764-85B2-4F44-AD91-88F589A34C0C}">
      <dgm:prSet phldrT="[Text]" custT="1"/>
      <dgm:spPr/>
      <dgm:t>
        <a:bodyPr/>
        <a:lstStyle/>
        <a:p>
          <a:r>
            <a:rPr lang="en-US" sz="1800" dirty="0"/>
            <a:t>Magnesium</a:t>
          </a:r>
        </a:p>
      </dgm:t>
    </dgm:pt>
    <dgm:pt modelId="{CE7B926B-4639-4D4E-85C9-73EC42EDEB8E}" type="parTrans" cxnId="{3153452F-23CC-4618-812E-7183AB9F7C69}">
      <dgm:prSet/>
      <dgm:spPr/>
      <dgm:t>
        <a:bodyPr/>
        <a:lstStyle/>
        <a:p>
          <a:endParaRPr lang="en-US"/>
        </a:p>
      </dgm:t>
    </dgm:pt>
    <dgm:pt modelId="{6439C8C5-65A5-4C76-8EA9-D0FC2F7B63FF}" type="sibTrans" cxnId="{3153452F-23CC-4618-812E-7183AB9F7C69}">
      <dgm:prSet/>
      <dgm:spPr/>
      <dgm:t>
        <a:bodyPr/>
        <a:lstStyle/>
        <a:p>
          <a:endParaRPr lang="en-US"/>
        </a:p>
      </dgm:t>
    </dgm:pt>
    <dgm:pt modelId="{61E3F8B2-726B-446A-882F-BDCCAE145974}">
      <dgm:prSet phldrT="[Text]" custT="1"/>
      <dgm:spPr/>
      <dgm:t>
        <a:bodyPr/>
        <a:lstStyle/>
        <a:p>
          <a:r>
            <a:rPr lang="en-US" sz="1800" dirty="0"/>
            <a:t>Potassium</a:t>
          </a:r>
        </a:p>
      </dgm:t>
    </dgm:pt>
    <dgm:pt modelId="{34229B36-9BF9-4068-B506-6E3B9D415B91}" type="parTrans" cxnId="{93478DFF-ECF4-4607-839E-5AAB91BFB18C}">
      <dgm:prSet/>
      <dgm:spPr/>
      <dgm:t>
        <a:bodyPr/>
        <a:lstStyle/>
        <a:p>
          <a:endParaRPr lang="en-US"/>
        </a:p>
      </dgm:t>
    </dgm:pt>
    <dgm:pt modelId="{C15DF081-B991-44CA-A17E-517450F3C041}" type="sibTrans" cxnId="{93478DFF-ECF4-4607-839E-5AAB91BFB18C}">
      <dgm:prSet/>
      <dgm:spPr/>
      <dgm:t>
        <a:bodyPr/>
        <a:lstStyle/>
        <a:p>
          <a:endParaRPr lang="en-US"/>
        </a:p>
      </dgm:t>
    </dgm:pt>
    <dgm:pt modelId="{19496470-F09B-4DB8-AB17-FA88185209CE}">
      <dgm:prSet phldrT="[Text]" custT="1"/>
      <dgm:spPr/>
      <dgm:t>
        <a:bodyPr/>
        <a:lstStyle/>
        <a:p>
          <a:r>
            <a:rPr lang="en-US" sz="1800" dirty="0"/>
            <a:t>Sodium</a:t>
          </a:r>
        </a:p>
      </dgm:t>
    </dgm:pt>
    <dgm:pt modelId="{E3E9CE74-0A66-4EFF-9A54-4A9EC4B656D1}" type="parTrans" cxnId="{93BE29EE-FD2B-4CB0-A904-3553110797CD}">
      <dgm:prSet/>
      <dgm:spPr/>
      <dgm:t>
        <a:bodyPr/>
        <a:lstStyle/>
        <a:p>
          <a:endParaRPr lang="en-US"/>
        </a:p>
      </dgm:t>
    </dgm:pt>
    <dgm:pt modelId="{8E2A7CD0-72EB-4BA7-BD10-053CBA997B15}" type="sibTrans" cxnId="{93BE29EE-FD2B-4CB0-A904-3553110797CD}">
      <dgm:prSet/>
      <dgm:spPr/>
      <dgm:t>
        <a:bodyPr/>
        <a:lstStyle/>
        <a:p>
          <a:endParaRPr lang="en-US"/>
        </a:p>
      </dgm:t>
    </dgm:pt>
    <dgm:pt modelId="{FE598DB8-FD3D-4D45-B256-FE18771A2B1F}">
      <dgm:prSet phldrT="[Text]" custT="1"/>
      <dgm:spPr/>
      <dgm:t>
        <a:bodyPr/>
        <a:lstStyle/>
        <a:p>
          <a:r>
            <a:rPr lang="en-US" sz="1800" dirty="0"/>
            <a:t>Titanium</a:t>
          </a:r>
        </a:p>
      </dgm:t>
    </dgm:pt>
    <dgm:pt modelId="{2BAB5031-EC13-424D-AD20-63DFADB22A4A}" type="parTrans" cxnId="{CAA49821-DD13-4DF0-A607-70E1121B6121}">
      <dgm:prSet/>
      <dgm:spPr/>
      <dgm:t>
        <a:bodyPr/>
        <a:lstStyle/>
        <a:p>
          <a:endParaRPr lang="en-US"/>
        </a:p>
      </dgm:t>
    </dgm:pt>
    <dgm:pt modelId="{8A57D264-C5CF-4A67-A352-151410E2A44D}" type="sibTrans" cxnId="{CAA49821-DD13-4DF0-A607-70E1121B6121}">
      <dgm:prSet/>
      <dgm:spPr/>
      <dgm:t>
        <a:bodyPr/>
        <a:lstStyle/>
        <a:p>
          <a:endParaRPr lang="en-US"/>
        </a:p>
      </dgm:t>
    </dgm:pt>
    <dgm:pt modelId="{B355BF81-C405-4F6C-95E5-E73C8901FC62}">
      <dgm:prSet phldrT="[Text]" custT="1"/>
      <dgm:spPr/>
      <dgm:t>
        <a:bodyPr/>
        <a:lstStyle/>
        <a:p>
          <a:r>
            <a:rPr lang="en-US" sz="1800" dirty="0"/>
            <a:t>Zirconium</a:t>
          </a:r>
        </a:p>
      </dgm:t>
    </dgm:pt>
    <dgm:pt modelId="{ACAED8F6-D98D-43EC-AC9F-59D5E8284C52}" type="parTrans" cxnId="{8D0BF62A-5B01-4C00-BBDE-3F2A7F650ADB}">
      <dgm:prSet/>
      <dgm:spPr/>
      <dgm:t>
        <a:bodyPr/>
        <a:lstStyle/>
        <a:p>
          <a:endParaRPr lang="en-US"/>
        </a:p>
      </dgm:t>
    </dgm:pt>
    <dgm:pt modelId="{337FBB79-768E-4056-91DB-97598A8B477E}" type="sibTrans" cxnId="{8D0BF62A-5B01-4C00-BBDE-3F2A7F650ADB}">
      <dgm:prSet/>
      <dgm:spPr/>
      <dgm:t>
        <a:bodyPr/>
        <a:lstStyle/>
        <a:p>
          <a:endParaRPr lang="en-US"/>
        </a:p>
      </dgm:t>
    </dgm:pt>
    <dgm:pt modelId="{751F15C8-4216-4BBE-9A12-90BB910D0DD5}">
      <dgm:prSet phldrT="[Text]" custT="1"/>
      <dgm:spPr/>
      <dgm:t>
        <a:bodyPr/>
        <a:lstStyle/>
        <a:p>
          <a:r>
            <a:rPr lang="en-US" sz="1800" dirty="0"/>
            <a:t>Particularly hazardous in powdered form</a:t>
          </a:r>
        </a:p>
      </dgm:t>
    </dgm:pt>
    <dgm:pt modelId="{35ED9AB2-D304-4C7D-99B7-B962D78C0569}" type="parTrans" cxnId="{558CAFF5-E3E5-4324-AC3D-0059FFCB7EB6}">
      <dgm:prSet/>
      <dgm:spPr/>
      <dgm:t>
        <a:bodyPr/>
        <a:lstStyle/>
        <a:p>
          <a:endParaRPr lang="en-US"/>
        </a:p>
      </dgm:t>
    </dgm:pt>
    <dgm:pt modelId="{E9A3078F-9E0B-4BBD-8B4B-AEBF886E5AAB}" type="sibTrans" cxnId="{558CAFF5-E3E5-4324-AC3D-0059FFCB7EB6}">
      <dgm:prSet/>
      <dgm:spPr/>
      <dgm:t>
        <a:bodyPr/>
        <a:lstStyle/>
        <a:p>
          <a:endParaRPr lang="en-US"/>
        </a:p>
      </dgm:t>
    </dgm:pt>
    <dgm:pt modelId="{08EF7C52-B9D2-4600-9A25-02F6F0639657}">
      <dgm:prSet phldrT="[Text]" custT="1"/>
      <dgm:spPr/>
      <dgm:t>
        <a:bodyPr/>
        <a:lstStyle/>
        <a:p>
          <a:r>
            <a:rPr lang="en-US" sz="1800" dirty="0"/>
            <a:t>Materials may be found in industrial or storage facilities</a:t>
          </a:r>
        </a:p>
      </dgm:t>
    </dgm:pt>
    <dgm:pt modelId="{D1CC0082-0E2C-4300-B5B4-90A9F809A476}" type="parTrans" cxnId="{074BFE93-4A42-47A2-8352-4AA499BC0B18}">
      <dgm:prSet/>
      <dgm:spPr/>
      <dgm:t>
        <a:bodyPr/>
        <a:lstStyle/>
        <a:p>
          <a:endParaRPr lang="en-US"/>
        </a:p>
      </dgm:t>
    </dgm:pt>
    <dgm:pt modelId="{CD1ACEA3-F326-4EF0-B073-2C20AD9E3FBD}" type="sibTrans" cxnId="{074BFE93-4A42-47A2-8352-4AA499BC0B18}">
      <dgm:prSet/>
      <dgm:spPr/>
      <dgm:t>
        <a:bodyPr/>
        <a:lstStyle/>
        <a:p>
          <a:endParaRPr lang="en-US"/>
        </a:p>
      </dgm:t>
    </dgm:pt>
    <dgm:pt modelId="{E470F066-48E9-40C7-958B-1AED6E6C2132}">
      <dgm:prSet phldrT="[Text]" custT="1"/>
      <dgm:spPr/>
      <dgm:t>
        <a:bodyPr/>
        <a:lstStyle/>
        <a:p>
          <a:r>
            <a:rPr lang="en-US" sz="1800" dirty="0"/>
            <a:t>Airborne metal dusts can cause explosions</a:t>
          </a:r>
        </a:p>
      </dgm:t>
    </dgm:pt>
    <dgm:pt modelId="{24FB91EB-5920-4929-82F6-73E4BB752CDE}" type="parTrans" cxnId="{6298D542-D776-4EA1-9F66-9882C6997CCC}">
      <dgm:prSet/>
      <dgm:spPr/>
      <dgm:t>
        <a:bodyPr/>
        <a:lstStyle/>
        <a:p>
          <a:endParaRPr lang="en-US"/>
        </a:p>
      </dgm:t>
    </dgm:pt>
    <dgm:pt modelId="{B89005E4-93E8-4802-A248-632DFF953CCD}" type="sibTrans" cxnId="{6298D542-D776-4EA1-9F66-9882C6997CCC}">
      <dgm:prSet/>
      <dgm:spPr/>
      <dgm:t>
        <a:bodyPr/>
        <a:lstStyle/>
        <a:p>
          <a:endParaRPr lang="en-US"/>
        </a:p>
      </dgm:t>
    </dgm:pt>
    <dgm:pt modelId="{82F8BD22-95C8-466B-9B7B-83D08751E2F7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84EE8-FC78-4315-9425-2EA8B1ADED84}" type="pres">
      <dgm:prSet presAssocID="{F64B25AB-5A01-4490-A71D-762000943EAE}" presName="parentLin" presStyleCnt="0"/>
      <dgm:spPr/>
    </dgm:pt>
    <dgm:pt modelId="{039F1725-F913-433A-8396-5EE8C01F86E9}" type="pres">
      <dgm:prSet presAssocID="{F64B25AB-5A01-4490-A71D-762000943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161468-0AF9-4EEB-AD2B-76C8D46252B3}" type="pres">
      <dgm:prSet presAssocID="{F64B25AB-5A01-4490-A71D-762000943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DAB-449D-4F00-A5EB-152E8FC50860}" type="pres">
      <dgm:prSet presAssocID="{F64B25AB-5A01-4490-A71D-762000943EAE}" presName="negativeSpace" presStyleCnt="0"/>
      <dgm:spPr/>
    </dgm:pt>
    <dgm:pt modelId="{FA0E2BEE-26BF-4F14-9170-E6705FFB0C40}" type="pres">
      <dgm:prSet presAssocID="{F64B25AB-5A01-4490-A71D-762000943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EF3E-6198-48CE-8C61-CA2622DB9757}" type="pres">
      <dgm:prSet presAssocID="{99242B17-74D8-4270-9533-EE0AF19CB941}" presName="spaceBetweenRectangles" presStyleCnt="0"/>
      <dgm:spPr/>
    </dgm:pt>
    <dgm:pt modelId="{B16EABB6-D0B0-414F-A50F-E83022990690}" type="pres">
      <dgm:prSet presAssocID="{3E41A622-8390-48DD-8030-24E38F20BD8E}" presName="parentLin" presStyleCnt="0"/>
      <dgm:spPr/>
    </dgm:pt>
    <dgm:pt modelId="{502A28E2-F917-451D-9695-F7DBACB537DD}" type="pres">
      <dgm:prSet presAssocID="{3E41A622-8390-48DD-8030-24E38F20BD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C03777-CA01-4522-989A-6B43124B47AC}" type="pres">
      <dgm:prSet presAssocID="{3E41A622-8390-48DD-8030-24E38F20B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5FE-E38E-45CD-9AFB-D99A49600F18}" type="pres">
      <dgm:prSet presAssocID="{3E41A622-8390-48DD-8030-24E38F20BD8E}" presName="negativeSpace" presStyleCnt="0"/>
      <dgm:spPr/>
    </dgm:pt>
    <dgm:pt modelId="{6FA1E1AF-AFDF-4CD9-B2D8-E824343EE4A5}" type="pres">
      <dgm:prSet presAssocID="{3E41A622-8390-48DD-8030-24E38F20BD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95B-121B-4024-8796-59AC73A50ADA}" type="pres">
      <dgm:prSet presAssocID="{658DB73F-3256-44A4-8FEC-A09642BFE5C6}" presName="spaceBetweenRectangles" presStyleCnt="0"/>
      <dgm:spPr/>
    </dgm:pt>
    <dgm:pt modelId="{70142143-26FA-4B5D-AB0C-541EBCDF93AB}" type="pres">
      <dgm:prSet presAssocID="{8C785872-E2EB-4B0A-A460-299509C361F4}" presName="parentLin" presStyleCnt="0"/>
      <dgm:spPr/>
    </dgm:pt>
    <dgm:pt modelId="{43E6A566-F80B-4ABF-B85E-360D4D2C1ED7}" type="pres">
      <dgm:prSet presAssocID="{8C785872-E2EB-4B0A-A460-299509C361F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6361C3C-7B88-46D5-833A-18F7379226BB}" type="pres">
      <dgm:prSet presAssocID="{8C785872-E2EB-4B0A-A460-299509C361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9CF26-B0B6-4BC4-9043-0DEBBA71F004}" type="pres">
      <dgm:prSet presAssocID="{8C785872-E2EB-4B0A-A460-299509C361F4}" presName="negativeSpace" presStyleCnt="0"/>
      <dgm:spPr/>
    </dgm:pt>
    <dgm:pt modelId="{94C9DDB0-9822-4710-9107-7D5A7AB58EC9}" type="pres">
      <dgm:prSet presAssocID="{8C785872-E2EB-4B0A-A460-299509C361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7D5AF-0A02-4C5A-ABED-EE20142173E8}" type="presOf" srcId="{3E41A622-8390-48DD-8030-24E38F20BD8E}" destId="{0EC03777-CA01-4522-989A-6B43124B47AC}" srcOrd="1" destOrd="0" presId="urn:microsoft.com/office/officeart/2005/8/layout/list1"/>
    <dgm:cxn modelId="{9914BD33-35D3-4EAC-AE5B-E653C586BFDD}" type="presOf" srcId="{F64B25AB-5A01-4490-A71D-762000943EAE}" destId="{039F1725-F913-433A-8396-5EE8C01F86E9}" srcOrd="0" destOrd="0" presId="urn:microsoft.com/office/officeart/2005/8/layout/list1"/>
    <dgm:cxn modelId="{93478DFF-ECF4-4607-839E-5AAB91BFB18C}" srcId="{F64B25AB-5A01-4490-A71D-762000943EAE}" destId="{61E3F8B2-726B-446A-882F-BDCCAE145974}" srcOrd="2" destOrd="0" parTransId="{34229B36-9BF9-4068-B506-6E3B9D415B91}" sibTransId="{C15DF081-B991-44CA-A17E-517450F3C041}"/>
    <dgm:cxn modelId="{E633BC0E-F04D-4A28-B52C-67BAB943FE4A}" type="presOf" srcId="{3E41A622-8390-48DD-8030-24E38F20BD8E}" destId="{502A28E2-F917-451D-9695-F7DBACB537DD}" srcOrd="0" destOrd="0" presId="urn:microsoft.com/office/officeart/2005/8/layout/list1"/>
    <dgm:cxn modelId="{BCC9AF4E-67D7-459C-AEA5-9BD668A0A87F}" srcId="{F64B25AB-5A01-4490-A71D-762000943EAE}" destId="{8CA15D07-8867-421A-8207-B7D4EE178B04}" srcOrd="0" destOrd="0" parTransId="{AB38E340-6224-49DC-9AC6-65F6EA3A58B4}" sibTransId="{3392E368-B843-44CA-AA7B-B8FED1481A68}"/>
    <dgm:cxn modelId="{9BD48667-0494-4362-A1A7-416AC97B2E07}" type="presOf" srcId="{8C785872-E2EB-4B0A-A460-299509C361F4}" destId="{43E6A566-F80B-4ABF-B85E-360D4D2C1ED7}" srcOrd="0" destOrd="0" presId="urn:microsoft.com/office/officeart/2005/8/layout/list1"/>
    <dgm:cxn modelId="{E971E79B-447E-476E-80CD-114C10D586AC}" type="presOf" srcId="{8C785872-E2EB-4B0A-A460-299509C361F4}" destId="{E6361C3C-7B88-46D5-833A-18F7379226BB}" srcOrd="1" destOrd="0" presId="urn:microsoft.com/office/officeart/2005/8/layout/list1"/>
    <dgm:cxn modelId="{B2960E46-57A3-4226-B51B-DFA6009B9C82}" srcId="{03444D26-0ADC-43F6-8E45-471C386170BA}" destId="{3E41A622-8390-48DD-8030-24E38F20BD8E}" srcOrd="1" destOrd="0" parTransId="{280E4088-6620-4457-B92B-F7DB78EE30E6}" sibTransId="{658DB73F-3256-44A4-8FEC-A09642BFE5C6}"/>
    <dgm:cxn modelId="{E02C1E56-3AEC-45FD-AB32-A67516EEC395}" srcId="{3E41A622-8390-48DD-8030-24E38F20BD8E}" destId="{0898A63B-E4BC-46DA-8F1D-67D2F1758D86}" srcOrd="0" destOrd="0" parTransId="{A2031452-E4F7-44FE-A932-C07E06F25160}" sibTransId="{C3409C14-6C0F-4CDB-8B4D-216ADCBA8350}"/>
    <dgm:cxn modelId="{8D0BF62A-5B01-4C00-BBDE-3F2A7F650ADB}" srcId="{F64B25AB-5A01-4490-A71D-762000943EAE}" destId="{B355BF81-C405-4F6C-95E5-E73C8901FC62}" srcOrd="5" destOrd="0" parTransId="{ACAED8F6-D98D-43EC-AC9F-59D5E8284C52}" sibTransId="{337FBB79-768E-4056-91DB-97598A8B477E}"/>
    <dgm:cxn modelId="{DEE0ECB3-1C93-47EB-A9DA-E2581B117350}" type="presOf" srcId="{18173A29-4853-4D75-A659-2AF6EE076501}" destId="{94C9DDB0-9822-4710-9107-7D5A7AB58EC9}" srcOrd="0" destOrd="0" presId="urn:microsoft.com/office/officeart/2005/8/layout/list1"/>
    <dgm:cxn modelId="{93BE29EE-FD2B-4CB0-A904-3553110797CD}" srcId="{F64B25AB-5A01-4490-A71D-762000943EAE}" destId="{19496470-F09B-4DB8-AB17-FA88185209CE}" srcOrd="3" destOrd="0" parTransId="{E3E9CE74-0A66-4EFF-9A54-4A9EC4B656D1}" sibTransId="{8E2A7CD0-72EB-4BA7-BD10-053CBA997B15}"/>
    <dgm:cxn modelId="{FDC0E46A-D812-4B43-95A5-5719707EED8F}" type="presOf" srcId="{03444D26-0ADC-43F6-8E45-471C386170BA}" destId="{82F8BD22-95C8-466B-9B7B-83D08751E2F7}" srcOrd="0" destOrd="0" presId="urn:microsoft.com/office/officeart/2005/8/layout/list1"/>
    <dgm:cxn modelId="{DA94700F-E5DF-4F60-B029-6B98CEB27277}" type="presOf" srcId="{E470F066-48E9-40C7-958B-1AED6E6C2132}" destId="{94C9DDB0-9822-4710-9107-7D5A7AB58EC9}" srcOrd="0" destOrd="1" presId="urn:microsoft.com/office/officeart/2005/8/layout/list1"/>
    <dgm:cxn modelId="{6298D542-D776-4EA1-9F66-9882C6997CCC}" srcId="{8C785872-E2EB-4B0A-A460-299509C361F4}" destId="{E470F066-48E9-40C7-958B-1AED6E6C2132}" srcOrd="1" destOrd="0" parTransId="{24FB91EB-5920-4929-82F6-73E4BB752CDE}" sibTransId="{B89005E4-93E8-4802-A248-632DFF953CCD}"/>
    <dgm:cxn modelId="{CAA49821-DD13-4DF0-A607-70E1121B6121}" srcId="{F64B25AB-5A01-4490-A71D-762000943EAE}" destId="{FE598DB8-FD3D-4D45-B256-FE18771A2B1F}" srcOrd="4" destOrd="0" parTransId="{2BAB5031-EC13-424D-AD20-63DFADB22A4A}" sibTransId="{8A57D264-C5CF-4A67-A352-151410E2A44D}"/>
    <dgm:cxn modelId="{F5BE86E0-1CB5-47D1-A10F-5BCB74EFCE37}" type="presOf" srcId="{F64B25AB-5A01-4490-A71D-762000943EAE}" destId="{70161468-0AF9-4EEB-AD2B-76C8D46252B3}" srcOrd="1" destOrd="0" presId="urn:microsoft.com/office/officeart/2005/8/layout/list1"/>
    <dgm:cxn modelId="{84DDC3E5-7932-481D-91BB-9D303899D6EB}" type="presOf" srcId="{33B9E764-85B2-4F44-AD91-88F589A34C0C}" destId="{FA0E2BEE-26BF-4F14-9170-E6705FFB0C40}" srcOrd="0" destOrd="1" presId="urn:microsoft.com/office/officeart/2005/8/layout/list1"/>
    <dgm:cxn modelId="{6868ABB9-BE36-49F8-B7A9-A2DE83C45362}" type="presOf" srcId="{0898A63B-E4BC-46DA-8F1D-67D2F1758D86}" destId="{6FA1E1AF-AFDF-4CD9-B2D8-E824343EE4A5}" srcOrd="0" destOrd="0" presId="urn:microsoft.com/office/officeart/2005/8/layout/list1"/>
    <dgm:cxn modelId="{7014FBE2-CC57-4CFF-A012-A9DB989EAFDA}" type="presOf" srcId="{8CA15D07-8867-421A-8207-B7D4EE178B04}" destId="{FA0E2BEE-26BF-4F14-9170-E6705FFB0C40}" srcOrd="0" destOrd="0" presId="urn:microsoft.com/office/officeart/2005/8/layout/list1"/>
    <dgm:cxn modelId="{E70CC858-D8F5-47D5-B771-4577B2AF8F0E}" srcId="{03444D26-0ADC-43F6-8E45-471C386170BA}" destId="{8C785872-E2EB-4B0A-A460-299509C361F4}" srcOrd="2" destOrd="0" parTransId="{363064BF-5A7E-428B-99A6-C0BD245C9A15}" sibTransId="{417ECAF4-1BA9-4F4A-A415-742D03371756}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066CF159-96A7-4250-8147-8DDA5AA0337A}" type="presOf" srcId="{751F15C8-4216-4BBE-9A12-90BB910D0DD5}" destId="{FA0E2BEE-26BF-4F14-9170-E6705FFB0C40}" srcOrd="0" destOrd="6" presId="urn:microsoft.com/office/officeart/2005/8/layout/list1"/>
    <dgm:cxn modelId="{074BFE93-4A42-47A2-8352-4AA499BC0B18}" srcId="{8C785872-E2EB-4B0A-A460-299509C361F4}" destId="{08EF7C52-B9D2-4600-9A25-02F6F0639657}" srcOrd="2" destOrd="0" parTransId="{D1CC0082-0E2C-4300-B5B4-90A9F809A476}" sibTransId="{CD1ACEA3-F326-4EF0-B073-2C20AD9E3FBD}"/>
    <dgm:cxn modelId="{558CAFF5-E3E5-4324-AC3D-0059FFCB7EB6}" srcId="{F64B25AB-5A01-4490-A71D-762000943EAE}" destId="{751F15C8-4216-4BBE-9A12-90BB910D0DD5}" srcOrd="6" destOrd="0" parTransId="{35ED9AB2-D304-4C7D-99B7-B962D78C0569}" sibTransId="{E9A3078F-9E0B-4BBD-8B4B-AEBF886E5AAB}"/>
    <dgm:cxn modelId="{213A05EF-8E0C-4630-835B-B0941B861A98}" type="presOf" srcId="{FE598DB8-FD3D-4D45-B256-FE18771A2B1F}" destId="{FA0E2BEE-26BF-4F14-9170-E6705FFB0C40}" srcOrd="0" destOrd="4" presId="urn:microsoft.com/office/officeart/2005/8/layout/list1"/>
    <dgm:cxn modelId="{2DF8F670-6568-4C19-9A20-B9477416473C}" srcId="{8C785872-E2EB-4B0A-A460-299509C361F4}" destId="{18173A29-4853-4D75-A659-2AF6EE076501}" srcOrd="0" destOrd="0" parTransId="{60C5F986-E18B-4AEC-BA6E-E892C2A47E3B}" sibTransId="{6215A283-A76B-4A5C-98EF-E834CFA9BFA4}"/>
    <dgm:cxn modelId="{102BFEDC-02A7-45E3-9632-2874D0E9179B}" type="presOf" srcId="{61E3F8B2-726B-446A-882F-BDCCAE145974}" destId="{FA0E2BEE-26BF-4F14-9170-E6705FFB0C40}" srcOrd="0" destOrd="2" presId="urn:microsoft.com/office/officeart/2005/8/layout/list1"/>
    <dgm:cxn modelId="{1A0087CE-0F20-42A3-AA70-9AAE73FF9E80}" type="presOf" srcId="{B355BF81-C405-4F6C-95E5-E73C8901FC62}" destId="{FA0E2BEE-26BF-4F14-9170-E6705FFB0C40}" srcOrd="0" destOrd="5" presId="urn:microsoft.com/office/officeart/2005/8/layout/list1"/>
    <dgm:cxn modelId="{31CADFA4-E42E-4D95-8A2B-9A1FA571E294}" type="presOf" srcId="{08EF7C52-B9D2-4600-9A25-02F6F0639657}" destId="{94C9DDB0-9822-4710-9107-7D5A7AB58EC9}" srcOrd="0" destOrd="2" presId="urn:microsoft.com/office/officeart/2005/8/layout/list1"/>
    <dgm:cxn modelId="{27744C0A-ECBF-4F83-904D-F509820788D7}" type="presOf" srcId="{19496470-F09B-4DB8-AB17-FA88185209CE}" destId="{FA0E2BEE-26BF-4F14-9170-E6705FFB0C40}" srcOrd="0" destOrd="3" presId="urn:microsoft.com/office/officeart/2005/8/layout/list1"/>
    <dgm:cxn modelId="{3153452F-23CC-4618-812E-7183AB9F7C69}" srcId="{F64B25AB-5A01-4490-A71D-762000943EAE}" destId="{33B9E764-85B2-4F44-AD91-88F589A34C0C}" srcOrd="1" destOrd="0" parTransId="{CE7B926B-4639-4D4E-85C9-73EC42EDEB8E}" sibTransId="{6439C8C5-65A5-4C76-8EA9-D0FC2F7B63FF}"/>
    <dgm:cxn modelId="{5462A4A2-1CF2-4E14-B91C-6CF4D7F950BF}" type="presParOf" srcId="{82F8BD22-95C8-466B-9B7B-83D08751E2F7}" destId="{8E684EE8-FC78-4315-9425-2EA8B1ADED84}" srcOrd="0" destOrd="0" presId="urn:microsoft.com/office/officeart/2005/8/layout/list1"/>
    <dgm:cxn modelId="{82F8BCAB-61ED-4644-BCDF-A9764343A690}" type="presParOf" srcId="{8E684EE8-FC78-4315-9425-2EA8B1ADED84}" destId="{039F1725-F913-433A-8396-5EE8C01F86E9}" srcOrd="0" destOrd="0" presId="urn:microsoft.com/office/officeart/2005/8/layout/list1"/>
    <dgm:cxn modelId="{361B454C-096C-401D-A0AC-3E238230C011}" type="presParOf" srcId="{8E684EE8-FC78-4315-9425-2EA8B1ADED84}" destId="{70161468-0AF9-4EEB-AD2B-76C8D46252B3}" srcOrd="1" destOrd="0" presId="urn:microsoft.com/office/officeart/2005/8/layout/list1"/>
    <dgm:cxn modelId="{6E041F6F-3E13-4562-ACED-7ADF5E2CA34B}" type="presParOf" srcId="{82F8BD22-95C8-466B-9B7B-83D08751E2F7}" destId="{233A0DAB-449D-4F00-A5EB-152E8FC50860}" srcOrd="1" destOrd="0" presId="urn:microsoft.com/office/officeart/2005/8/layout/list1"/>
    <dgm:cxn modelId="{53EED0E7-31F8-4084-9115-64C6930675A6}" type="presParOf" srcId="{82F8BD22-95C8-466B-9B7B-83D08751E2F7}" destId="{FA0E2BEE-26BF-4F14-9170-E6705FFB0C40}" srcOrd="2" destOrd="0" presId="urn:microsoft.com/office/officeart/2005/8/layout/list1"/>
    <dgm:cxn modelId="{46E0BE09-0E13-400C-B21E-07A96E8D04DA}" type="presParOf" srcId="{82F8BD22-95C8-466B-9B7B-83D08751E2F7}" destId="{9C49EF3E-6198-48CE-8C61-CA2622DB9757}" srcOrd="3" destOrd="0" presId="urn:microsoft.com/office/officeart/2005/8/layout/list1"/>
    <dgm:cxn modelId="{3F509404-1A39-4866-90D4-1D91FFA10651}" type="presParOf" srcId="{82F8BD22-95C8-466B-9B7B-83D08751E2F7}" destId="{B16EABB6-D0B0-414F-A50F-E83022990690}" srcOrd="4" destOrd="0" presId="urn:microsoft.com/office/officeart/2005/8/layout/list1"/>
    <dgm:cxn modelId="{0A95E80D-2E39-4C52-B9E0-ADE81A0015C1}" type="presParOf" srcId="{B16EABB6-D0B0-414F-A50F-E83022990690}" destId="{502A28E2-F917-451D-9695-F7DBACB537DD}" srcOrd="0" destOrd="0" presId="urn:microsoft.com/office/officeart/2005/8/layout/list1"/>
    <dgm:cxn modelId="{8C8DEBE3-E96D-4034-99BC-1EF91C2F5EEE}" type="presParOf" srcId="{B16EABB6-D0B0-414F-A50F-E83022990690}" destId="{0EC03777-CA01-4522-989A-6B43124B47AC}" srcOrd="1" destOrd="0" presId="urn:microsoft.com/office/officeart/2005/8/layout/list1"/>
    <dgm:cxn modelId="{FBABA4FC-BC62-41CE-B8F3-1294A2AC1214}" type="presParOf" srcId="{82F8BD22-95C8-466B-9B7B-83D08751E2F7}" destId="{150E05FE-E38E-45CD-9AFB-D99A49600F18}" srcOrd="5" destOrd="0" presId="urn:microsoft.com/office/officeart/2005/8/layout/list1"/>
    <dgm:cxn modelId="{07101FF4-C869-44DC-8310-3CB4BAE24314}" type="presParOf" srcId="{82F8BD22-95C8-466B-9B7B-83D08751E2F7}" destId="{6FA1E1AF-AFDF-4CD9-B2D8-E824343EE4A5}" srcOrd="6" destOrd="0" presId="urn:microsoft.com/office/officeart/2005/8/layout/list1"/>
    <dgm:cxn modelId="{D97F5AB9-579B-47EE-AB48-355B17530373}" type="presParOf" srcId="{82F8BD22-95C8-466B-9B7B-83D08751E2F7}" destId="{E3A0795B-121B-4024-8796-59AC73A50ADA}" srcOrd="7" destOrd="0" presId="urn:microsoft.com/office/officeart/2005/8/layout/list1"/>
    <dgm:cxn modelId="{7CFD57CF-2D47-4BFF-A854-FB834412ECEA}" type="presParOf" srcId="{82F8BD22-95C8-466B-9B7B-83D08751E2F7}" destId="{70142143-26FA-4B5D-AB0C-541EBCDF93AB}" srcOrd="8" destOrd="0" presId="urn:microsoft.com/office/officeart/2005/8/layout/list1"/>
    <dgm:cxn modelId="{0F924B5C-F5E3-4C56-8171-3ADACC0F5337}" type="presParOf" srcId="{70142143-26FA-4B5D-AB0C-541EBCDF93AB}" destId="{43E6A566-F80B-4ABF-B85E-360D4D2C1ED7}" srcOrd="0" destOrd="0" presId="urn:microsoft.com/office/officeart/2005/8/layout/list1"/>
    <dgm:cxn modelId="{E394C5C4-EAF9-41D4-9830-321E29F0D3FE}" type="presParOf" srcId="{70142143-26FA-4B5D-AB0C-541EBCDF93AB}" destId="{E6361C3C-7B88-46D5-833A-18F7379226BB}" srcOrd="1" destOrd="0" presId="urn:microsoft.com/office/officeart/2005/8/layout/list1"/>
    <dgm:cxn modelId="{36C4DEBB-3E56-4652-9DD2-AE39D0638F11}" type="presParOf" srcId="{82F8BD22-95C8-466B-9B7B-83D08751E2F7}" destId="{B8F9CF26-B0B6-4BC4-9043-0DEBBA71F004}" srcOrd="9" destOrd="0" presId="urn:microsoft.com/office/officeart/2005/8/layout/list1"/>
    <dgm:cxn modelId="{49A447F3-ADC7-4678-AD03-0DE84A6F0861}" type="presParOf" srcId="{82F8BD22-95C8-466B-9B7B-83D08751E2F7}" destId="{94C9DDB0-9822-4710-9107-7D5A7AB58E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3444D26-0ADC-43F6-8E45-471C386170BA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B25AB-5A01-4490-A71D-762000943EAE}">
      <dgm:prSet phldrT="[Text]" custT="1"/>
      <dgm:spPr/>
      <dgm:t>
        <a:bodyPr/>
        <a:lstStyle/>
        <a:p>
          <a:r>
            <a:rPr lang="en-US" sz="2400" dirty="0"/>
            <a:t>Typically involves</a:t>
          </a:r>
        </a:p>
      </dgm:t>
    </dgm:pt>
    <dgm:pt modelId="{E26C0408-BC69-4ACB-854C-3D4B1CBC4F83}" type="parTrans" cxnId="{B89B3603-89FD-449A-A75E-98891E72AC4A}">
      <dgm:prSet/>
      <dgm:spPr/>
      <dgm:t>
        <a:bodyPr/>
        <a:lstStyle/>
        <a:p>
          <a:endParaRPr lang="en-US"/>
        </a:p>
      </dgm:t>
    </dgm:pt>
    <dgm:pt modelId="{99242B17-74D8-4270-9533-EE0AF19CB941}" type="sibTrans" cxnId="{B89B3603-89FD-449A-A75E-98891E72AC4A}">
      <dgm:prSet/>
      <dgm:spPr/>
      <dgm:t>
        <a:bodyPr/>
        <a:lstStyle/>
        <a:p>
          <a:endParaRPr lang="en-US"/>
        </a:p>
      </dgm:t>
    </dgm:pt>
    <dgm:pt modelId="{8CA15D07-8867-421A-8207-B7D4EE178B04}">
      <dgm:prSet phldrT="[Text]"/>
      <dgm:spPr/>
      <dgm:t>
        <a:bodyPr/>
        <a:lstStyle/>
        <a:p>
          <a:r>
            <a:rPr lang="en-US" dirty="0"/>
            <a:t>Commercial kitchens</a:t>
          </a:r>
        </a:p>
      </dgm:t>
    </dgm:pt>
    <dgm:pt modelId="{AB38E340-6224-49DC-9AC6-65F6EA3A58B4}" type="parTrans" cxnId="{BCC9AF4E-67D7-459C-AEA5-9BD668A0A87F}">
      <dgm:prSet/>
      <dgm:spPr/>
      <dgm:t>
        <a:bodyPr/>
        <a:lstStyle/>
        <a:p>
          <a:endParaRPr lang="en-US"/>
        </a:p>
      </dgm:t>
    </dgm:pt>
    <dgm:pt modelId="{3392E368-B843-44CA-AA7B-B8FED1481A68}" type="sibTrans" cxnId="{BCC9AF4E-67D7-459C-AEA5-9BD668A0A87F}">
      <dgm:prSet/>
      <dgm:spPr/>
      <dgm:t>
        <a:bodyPr/>
        <a:lstStyle/>
        <a:p>
          <a:endParaRPr lang="en-US"/>
        </a:p>
      </dgm:t>
    </dgm:pt>
    <dgm:pt modelId="{3E41A622-8390-48DD-8030-24E38F20BD8E}">
      <dgm:prSet phldrT="[Text]" custT="1"/>
      <dgm:spPr/>
      <dgm:t>
        <a:bodyPr/>
        <a:lstStyle/>
        <a:p>
          <a:r>
            <a:rPr lang="en-US" sz="2400" dirty="0"/>
            <a:t>Primary method of extinguishment</a:t>
          </a:r>
        </a:p>
      </dgm:t>
    </dgm:pt>
    <dgm:pt modelId="{280E4088-6620-4457-B92B-F7DB78EE30E6}" type="parTrans" cxnId="{B2960E46-57A3-4226-B51B-DFA6009B9C82}">
      <dgm:prSet/>
      <dgm:spPr/>
      <dgm:t>
        <a:bodyPr/>
        <a:lstStyle/>
        <a:p>
          <a:endParaRPr lang="en-US"/>
        </a:p>
      </dgm:t>
    </dgm:pt>
    <dgm:pt modelId="{658DB73F-3256-44A4-8FEC-A09642BFE5C6}" type="sibTrans" cxnId="{B2960E46-57A3-4226-B51B-DFA6009B9C82}">
      <dgm:prSet/>
      <dgm:spPr/>
      <dgm:t>
        <a:bodyPr/>
        <a:lstStyle/>
        <a:p>
          <a:endParaRPr lang="en-US"/>
        </a:p>
      </dgm:t>
    </dgm:pt>
    <dgm:pt modelId="{0898A63B-E4BC-46DA-8F1D-67D2F1758D86}">
      <dgm:prSet phldrT="[Text]"/>
      <dgm:spPr/>
      <dgm:t>
        <a:bodyPr/>
        <a:lstStyle/>
        <a:p>
          <a:r>
            <a:rPr lang="en-US" dirty="0"/>
            <a:t>Agents specifically formulated for the involved materials</a:t>
          </a:r>
        </a:p>
      </dgm:t>
    </dgm:pt>
    <dgm:pt modelId="{A2031452-E4F7-44FE-A932-C07E06F25160}" type="parTrans" cxnId="{E02C1E56-3AEC-45FD-AB32-A67516EEC395}">
      <dgm:prSet/>
      <dgm:spPr/>
      <dgm:t>
        <a:bodyPr/>
        <a:lstStyle/>
        <a:p>
          <a:endParaRPr lang="en-US"/>
        </a:p>
      </dgm:t>
    </dgm:pt>
    <dgm:pt modelId="{C3409C14-6C0F-4CDB-8B4D-216ADCBA8350}" type="sibTrans" cxnId="{E02C1E56-3AEC-45FD-AB32-A67516EEC395}">
      <dgm:prSet/>
      <dgm:spPr/>
      <dgm:t>
        <a:bodyPr/>
        <a:lstStyle/>
        <a:p>
          <a:endParaRPr lang="en-US"/>
        </a:p>
      </dgm:t>
    </dgm:pt>
    <dgm:pt modelId="{8C785872-E2EB-4B0A-A460-299509C361F4}">
      <dgm:prSet phldrT="[Text]" custT="1"/>
      <dgm:spPr/>
      <dgm:t>
        <a:bodyPr/>
        <a:lstStyle/>
        <a:p>
          <a:r>
            <a:rPr lang="en-US" sz="2400" dirty="0"/>
            <a:t>Inspector concerns</a:t>
          </a:r>
        </a:p>
      </dgm:t>
    </dgm:pt>
    <dgm:pt modelId="{363064BF-5A7E-428B-99A6-C0BD245C9A15}" type="parTrans" cxnId="{E70CC858-D8F5-47D5-B771-4577B2AF8F0E}">
      <dgm:prSet/>
      <dgm:spPr/>
      <dgm:t>
        <a:bodyPr/>
        <a:lstStyle/>
        <a:p>
          <a:endParaRPr lang="en-US"/>
        </a:p>
      </dgm:t>
    </dgm:pt>
    <dgm:pt modelId="{417ECAF4-1BA9-4F4A-A415-742D03371756}" type="sibTrans" cxnId="{E70CC858-D8F5-47D5-B771-4577B2AF8F0E}">
      <dgm:prSet/>
      <dgm:spPr/>
      <dgm:t>
        <a:bodyPr/>
        <a:lstStyle/>
        <a:p>
          <a:endParaRPr lang="en-US"/>
        </a:p>
      </dgm:t>
    </dgm:pt>
    <dgm:pt modelId="{18173A29-4853-4D75-A659-2AF6EE076501}">
      <dgm:prSet phldrT="[Text]"/>
      <dgm:spPr/>
      <dgm:t>
        <a:bodyPr/>
        <a:lstStyle/>
        <a:p>
          <a:r>
            <a:rPr lang="en-US" dirty="0"/>
            <a:t>Vegetable cooking oils are heated to higher temperatures and therefore pose greater hazards</a:t>
          </a:r>
        </a:p>
      </dgm:t>
    </dgm:pt>
    <dgm:pt modelId="{60C5F986-E18B-4AEC-BA6E-E892C2A47E3B}" type="parTrans" cxnId="{2DF8F670-6568-4C19-9A20-B9477416473C}">
      <dgm:prSet/>
      <dgm:spPr/>
      <dgm:t>
        <a:bodyPr/>
        <a:lstStyle/>
        <a:p>
          <a:endParaRPr lang="en-US"/>
        </a:p>
      </dgm:t>
    </dgm:pt>
    <dgm:pt modelId="{6215A283-A76B-4A5C-98EF-E834CFA9BFA4}" type="sibTrans" cxnId="{2DF8F670-6568-4C19-9A20-B9477416473C}">
      <dgm:prSet/>
      <dgm:spPr/>
      <dgm:t>
        <a:bodyPr/>
        <a:lstStyle/>
        <a:p>
          <a:endParaRPr lang="en-US"/>
        </a:p>
      </dgm:t>
    </dgm:pt>
    <dgm:pt modelId="{A1746A66-6AEF-4480-B005-3AC22D7CAAF4}">
      <dgm:prSet phldrT="[Text]"/>
      <dgm:spPr/>
      <dgm:t>
        <a:bodyPr/>
        <a:lstStyle/>
        <a:p>
          <a:r>
            <a:rPr lang="en-US" dirty="0"/>
            <a:t>Food preparation facilities and facilities using deep fryers</a:t>
          </a:r>
        </a:p>
      </dgm:t>
    </dgm:pt>
    <dgm:pt modelId="{DA023A9F-7AC5-4C36-A874-34E38E39CA6A}" type="parTrans" cxnId="{4175BA89-CCB8-4432-A97A-E809A6DA0DC5}">
      <dgm:prSet/>
      <dgm:spPr/>
      <dgm:t>
        <a:bodyPr/>
        <a:lstStyle/>
        <a:p>
          <a:endParaRPr lang="en-US"/>
        </a:p>
      </dgm:t>
    </dgm:pt>
    <dgm:pt modelId="{5BE85B18-CBFF-48E3-A22A-81F8684F1737}" type="sibTrans" cxnId="{4175BA89-CCB8-4432-A97A-E809A6DA0DC5}">
      <dgm:prSet/>
      <dgm:spPr/>
      <dgm:t>
        <a:bodyPr/>
        <a:lstStyle/>
        <a:p>
          <a:endParaRPr lang="en-US"/>
        </a:p>
      </dgm:t>
    </dgm:pt>
    <dgm:pt modelId="{BC9C9110-6AC5-4F66-BEE9-F4580A698012}">
      <dgm:prSet phldrT="[Text]"/>
      <dgm:spPr/>
      <dgm:t>
        <a:bodyPr/>
        <a:lstStyle/>
        <a:p>
          <a:r>
            <a:rPr lang="en-US" dirty="0"/>
            <a:t>Saponification = agents turn fats and oils into soapy foam</a:t>
          </a:r>
        </a:p>
      </dgm:t>
    </dgm:pt>
    <dgm:pt modelId="{A0651EC9-C1A9-4BDE-B3B3-D2EACD6D9B19}" type="parTrans" cxnId="{E1A263FF-9B36-48DC-A8C0-8CDB480AD929}">
      <dgm:prSet/>
      <dgm:spPr/>
      <dgm:t>
        <a:bodyPr/>
        <a:lstStyle/>
        <a:p>
          <a:endParaRPr lang="en-US"/>
        </a:p>
      </dgm:t>
    </dgm:pt>
    <dgm:pt modelId="{61A754EF-A989-4D47-806D-3CB574D970A1}" type="sibTrans" cxnId="{E1A263FF-9B36-48DC-A8C0-8CDB480AD929}">
      <dgm:prSet/>
      <dgm:spPr/>
      <dgm:t>
        <a:bodyPr/>
        <a:lstStyle/>
        <a:p>
          <a:endParaRPr lang="en-US"/>
        </a:p>
      </dgm:t>
    </dgm:pt>
    <dgm:pt modelId="{82F8BD22-95C8-466B-9B7B-83D08751E2F7}" type="pres">
      <dgm:prSet presAssocID="{03444D26-0ADC-43F6-8E45-471C38617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84EE8-FC78-4315-9425-2EA8B1ADED84}" type="pres">
      <dgm:prSet presAssocID="{F64B25AB-5A01-4490-A71D-762000943EAE}" presName="parentLin" presStyleCnt="0"/>
      <dgm:spPr/>
    </dgm:pt>
    <dgm:pt modelId="{039F1725-F913-433A-8396-5EE8C01F86E9}" type="pres">
      <dgm:prSet presAssocID="{F64B25AB-5A01-4490-A71D-762000943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161468-0AF9-4EEB-AD2B-76C8D46252B3}" type="pres">
      <dgm:prSet presAssocID="{F64B25AB-5A01-4490-A71D-762000943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DAB-449D-4F00-A5EB-152E8FC50860}" type="pres">
      <dgm:prSet presAssocID="{F64B25AB-5A01-4490-A71D-762000943EAE}" presName="negativeSpace" presStyleCnt="0"/>
      <dgm:spPr/>
    </dgm:pt>
    <dgm:pt modelId="{FA0E2BEE-26BF-4F14-9170-E6705FFB0C40}" type="pres">
      <dgm:prSet presAssocID="{F64B25AB-5A01-4490-A71D-762000943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EF3E-6198-48CE-8C61-CA2622DB9757}" type="pres">
      <dgm:prSet presAssocID="{99242B17-74D8-4270-9533-EE0AF19CB941}" presName="spaceBetweenRectangles" presStyleCnt="0"/>
      <dgm:spPr/>
    </dgm:pt>
    <dgm:pt modelId="{B16EABB6-D0B0-414F-A50F-E83022990690}" type="pres">
      <dgm:prSet presAssocID="{3E41A622-8390-48DD-8030-24E38F20BD8E}" presName="parentLin" presStyleCnt="0"/>
      <dgm:spPr/>
    </dgm:pt>
    <dgm:pt modelId="{502A28E2-F917-451D-9695-F7DBACB537DD}" type="pres">
      <dgm:prSet presAssocID="{3E41A622-8390-48DD-8030-24E38F20BD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C03777-CA01-4522-989A-6B43124B47AC}" type="pres">
      <dgm:prSet presAssocID="{3E41A622-8390-48DD-8030-24E38F20B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5FE-E38E-45CD-9AFB-D99A49600F18}" type="pres">
      <dgm:prSet presAssocID="{3E41A622-8390-48DD-8030-24E38F20BD8E}" presName="negativeSpace" presStyleCnt="0"/>
      <dgm:spPr/>
    </dgm:pt>
    <dgm:pt modelId="{6FA1E1AF-AFDF-4CD9-B2D8-E824343EE4A5}" type="pres">
      <dgm:prSet presAssocID="{3E41A622-8390-48DD-8030-24E38F20BD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95B-121B-4024-8796-59AC73A50ADA}" type="pres">
      <dgm:prSet presAssocID="{658DB73F-3256-44A4-8FEC-A09642BFE5C6}" presName="spaceBetweenRectangles" presStyleCnt="0"/>
      <dgm:spPr/>
    </dgm:pt>
    <dgm:pt modelId="{70142143-26FA-4B5D-AB0C-541EBCDF93AB}" type="pres">
      <dgm:prSet presAssocID="{8C785872-E2EB-4B0A-A460-299509C361F4}" presName="parentLin" presStyleCnt="0"/>
      <dgm:spPr/>
    </dgm:pt>
    <dgm:pt modelId="{43E6A566-F80B-4ABF-B85E-360D4D2C1ED7}" type="pres">
      <dgm:prSet presAssocID="{8C785872-E2EB-4B0A-A460-299509C361F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6361C3C-7B88-46D5-833A-18F7379226BB}" type="pres">
      <dgm:prSet presAssocID="{8C785872-E2EB-4B0A-A460-299509C361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9CF26-B0B6-4BC4-9043-0DEBBA71F004}" type="pres">
      <dgm:prSet presAssocID="{8C785872-E2EB-4B0A-A460-299509C361F4}" presName="negativeSpace" presStyleCnt="0"/>
      <dgm:spPr/>
    </dgm:pt>
    <dgm:pt modelId="{94C9DDB0-9822-4710-9107-7D5A7AB58EC9}" type="pres">
      <dgm:prSet presAssocID="{8C785872-E2EB-4B0A-A460-299509C361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C1E56-3AEC-45FD-AB32-A67516EEC395}" srcId="{3E41A622-8390-48DD-8030-24E38F20BD8E}" destId="{0898A63B-E4BC-46DA-8F1D-67D2F1758D86}" srcOrd="0" destOrd="0" parTransId="{A2031452-E4F7-44FE-A932-C07E06F25160}" sibTransId="{C3409C14-6C0F-4CDB-8B4D-216ADCBA8350}"/>
    <dgm:cxn modelId="{4175BA89-CCB8-4432-A97A-E809A6DA0DC5}" srcId="{F64B25AB-5A01-4490-A71D-762000943EAE}" destId="{A1746A66-6AEF-4480-B005-3AC22D7CAAF4}" srcOrd="1" destOrd="0" parTransId="{DA023A9F-7AC5-4C36-A874-34E38E39CA6A}" sibTransId="{5BE85B18-CBFF-48E3-A22A-81F8684F1737}"/>
    <dgm:cxn modelId="{33668369-7FC1-43A2-8BF3-92B6D3357EA9}" type="presOf" srcId="{8C785872-E2EB-4B0A-A460-299509C361F4}" destId="{43E6A566-F80B-4ABF-B85E-360D4D2C1ED7}" srcOrd="0" destOrd="0" presId="urn:microsoft.com/office/officeart/2005/8/layout/list1"/>
    <dgm:cxn modelId="{652AD431-212D-49EF-9C3A-746E980BBAF5}" type="presOf" srcId="{18173A29-4853-4D75-A659-2AF6EE076501}" destId="{94C9DDB0-9822-4710-9107-7D5A7AB58EC9}" srcOrd="0" destOrd="0" presId="urn:microsoft.com/office/officeart/2005/8/layout/list1"/>
    <dgm:cxn modelId="{BCC9AF4E-67D7-459C-AEA5-9BD668A0A87F}" srcId="{F64B25AB-5A01-4490-A71D-762000943EAE}" destId="{8CA15D07-8867-421A-8207-B7D4EE178B04}" srcOrd="0" destOrd="0" parTransId="{AB38E340-6224-49DC-9AC6-65F6EA3A58B4}" sibTransId="{3392E368-B843-44CA-AA7B-B8FED1481A68}"/>
    <dgm:cxn modelId="{0EE190D1-9704-4C00-B347-775A822A90D2}" type="presOf" srcId="{8C785872-E2EB-4B0A-A460-299509C361F4}" destId="{E6361C3C-7B88-46D5-833A-18F7379226BB}" srcOrd="1" destOrd="0" presId="urn:microsoft.com/office/officeart/2005/8/layout/list1"/>
    <dgm:cxn modelId="{49C0CA9B-3DBC-47A5-8F9C-53AFAE34DDAB}" type="presOf" srcId="{F64B25AB-5A01-4490-A71D-762000943EAE}" destId="{039F1725-F913-433A-8396-5EE8C01F86E9}" srcOrd="0" destOrd="0" presId="urn:microsoft.com/office/officeart/2005/8/layout/list1"/>
    <dgm:cxn modelId="{E1A263FF-9B36-48DC-A8C0-8CDB480AD929}" srcId="{3E41A622-8390-48DD-8030-24E38F20BD8E}" destId="{BC9C9110-6AC5-4F66-BEE9-F4580A698012}" srcOrd="1" destOrd="0" parTransId="{A0651EC9-C1A9-4BDE-B3B3-D2EACD6D9B19}" sibTransId="{61A754EF-A989-4D47-806D-3CB574D970A1}"/>
    <dgm:cxn modelId="{060972B6-A4A9-472B-9482-AD85FAB205EB}" type="presOf" srcId="{03444D26-0ADC-43F6-8E45-471C386170BA}" destId="{82F8BD22-95C8-466B-9B7B-83D08751E2F7}" srcOrd="0" destOrd="0" presId="urn:microsoft.com/office/officeart/2005/8/layout/list1"/>
    <dgm:cxn modelId="{0A1D738A-F318-4B04-8917-ED050681CA3D}" type="presOf" srcId="{BC9C9110-6AC5-4F66-BEE9-F4580A698012}" destId="{6FA1E1AF-AFDF-4CD9-B2D8-E824343EE4A5}" srcOrd="0" destOrd="1" presId="urn:microsoft.com/office/officeart/2005/8/layout/list1"/>
    <dgm:cxn modelId="{7CEE5D80-18A5-42E0-A23A-1CF43DCF5ED4}" type="presOf" srcId="{8CA15D07-8867-421A-8207-B7D4EE178B04}" destId="{FA0E2BEE-26BF-4F14-9170-E6705FFB0C40}" srcOrd="0" destOrd="0" presId="urn:microsoft.com/office/officeart/2005/8/layout/list1"/>
    <dgm:cxn modelId="{1205D7F1-12EA-4817-A290-D2CF57F85121}" type="presOf" srcId="{A1746A66-6AEF-4480-B005-3AC22D7CAAF4}" destId="{FA0E2BEE-26BF-4F14-9170-E6705FFB0C40}" srcOrd="0" destOrd="1" presId="urn:microsoft.com/office/officeart/2005/8/layout/list1"/>
    <dgm:cxn modelId="{B89B3603-89FD-449A-A75E-98891E72AC4A}" srcId="{03444D26-0ADC-43F6-8E45-471C386170BA}" destId="{F64B25AB-5A01-4490-A71D-762000943EAE}" srcOrd="0" destOrd="0" parTransId="{E26C0408-BC69-4ACB-854C-3D4B1CBC4F83}" sibTransId="{99242B17-74D8-4270-9533-EE0AF19CB941}"/>
    <dgm:cxn modelId="{B2960E46-57A3-4226-B51B-DFA6009B9C82}" srcId="{03444D26-0ADC-43F6-8E45-471C386170BA}" destId="{3E41A622-8390-48DD-8030-24E38F20BD8E}" srcOrd="1" destOrd="0" parTransId="{280E4088-6620-4457-B92B-F7DB78EE30E6}" sibTransId="{658DB73F-3256-44A4-8FEC-A09642BFE5C6}"/>
    <dgm:cxn modelId="{BE9C21DF-1EA3-4205-8E0F-2EBB75E6429D}" type="presOf" srcId="{F64B25AB-5A01-4490-A71D-762000943EAE}" destId="{70161468-0AF9-4EEB-AD2B-76C8D46252B3}" srcOrd="1" destOrd="0" presId="urn:microsoft.com/office/officeart/2005/8/layout/list1"/>
    <dgm:cxn modelId="{2DF8F670-6568-4C19-9A20-B9477416473C}" srcId="{8C785872-E2EB-4B0A-A460-299509C361F4}" destId="{18173A29-4853-4D75-A659-2AF6EE076501}" srcOrd="0" destOrd="0" parTransId="{60C5F986-E18B-4AEC-BA6E-E892C2A47E3B}" sibTransId="{6215A283-A76B-4A5C-98EF-E834CFA9BFA4}"/>
    <dgm:cxn modelId="{E70CC858-D8F5-47D5-B771-4577B2AF8F0E}" srcId="{03444D26-0ADC-43F6-8E45-471C386170BA}" destId="{8C785872-E2EB-4B0A-A460-299509C361F4}" srcOrd="2" destOrd="0" parTransId="{363064BF-5A7E-428B-99A6-C0BD245C9A15}" sibTransId="{417ECAF4-1BA9-4F4A-A415-742D03371756}"/>
    <dgm:cxn modelId="{AE411BC1-8873-4E8D-8777-58E8DC780ABE}" type="presOf" srcId="{0898A63B-E4BC-46DA-8F1D-67D2F1758D86}" destId="{6FA1E1AF-AFDF-4CD9-B2D8-E824343EE4A5}" srcOrd="0" destOrd="0" presId="urn:microsoft.com/office/officeart/2005/8/layout/list1"/>
    <dgm:cxn modelId="{E9A7A970-5574-48BD-9181-52401F932F7D}" type="presOf" srcId="{3E41A622-8390-48DD-8030-24E38F20BD8E}" destId="{502A28E2-F917-451D-9695-F7DBACB537DD}" srcOrd="0" destOrd="0" presId="urn:microsoft.com/office/officeart/2005/8/layout/list1"/>
    <dgm:cxn modelId="{CF29EFF9-7723-4AC3-9EB5-81A7876A1D69}" type="presOf" srcId="{3E41A622-8390-48DD-8030-24E38F20BD8E}" destId="{0EC03777-CA01-4522-989A-6B43124B47AC}" srcOrd="1" destOrd="0" presId="urn:microsoft.com/office/officeart/2005/8/layout/list1"/>
    <dgm:cxn modelId="{637B28D2-FD8E-4210-A5F0-77FED7893190}" type="presParOf" srcId="{82F8BD22-95C8-466B-9B7B-83D08751E2F7}" destId="{8E684EE8-FC78-4315-9425-2EA8B1ADED84}" srcOrd="0" destOrd="0" presId="urn:microsoft.com/office/officeart/2005/8/layout/list1"/>
    <dgm:cxn modelId="{8293BFD2-238A-4D41-AEF7-3096E569A0BC}" type="presParOf" srcId="{8E684EE8-FC78-4315-9425-2EA8B1ADED84}" destId="{039F1725-F913-433A-8396-5EE8C01F86E9}" srcOrd="0" destOrd="0" presId="urn:microsoft.com/office/officeart/2005/8/layout/list1"/>
    <dgm:cxn modelId="{5E391869-1F89-4833-9B28-9683D1BD4309}" type="presParOf" srcId="{8E684EE8-FC78-4315-9425-2EA8B1ADED84}" destId="{70161468-0AF9-4EEB-AD2B-76C8D46252B3}" srcOrd="1" destOrd="0" presId="urn:microsoft.com/office/officeart/2005/8/layout/list1"/>
    <dgm:cxn modelId="{6C439EC8-A504-40DA-BF0C-51A90896BFF7}" type="presParOf" srcId="{82F8BD22-95C8-466B-9B7B-83D08751E2F7}" destId="{233A0DAB-449D-4F00-A5EB-152E8FC50860}" srcOrd="1" destOrd="0" presId="urn:microsoft.com/office/officeart/2005/8/layout/list1"/>
    <dgm:cxn modelId="{6507ED74-9B59-4D9E-B808-7318A0E919FC}" type="presParOf" srcId="{82F8BD22-95C8-466B-9B7B-83D08751E2F7}" destId="{FA0E2BEE-26BF-4F14-9170-E6705FFB0C40}" srcOrd="2" destOrd="0" presId="urn:microsoft.com/office/officeart/2005/8/layout/list1"/>
    <dgm:cxn modelId="{7FDAEF91-E2AA-4D95-B2DE-C1171DE880FF}" type="presParOf" srcId="{82F8BD22-95C8-466B-9B7B-83D08751E2F7}" destId="{9C49EF3E-6198-48CE-8C61-CA2622DB9757}" srcOrd="3" destOrd="0" presId="urn:microsoft.com/office/officeart/2005/8/layout/list1"/>
    <dgm:cxn modelId="{064134A0-CE9C-4918-A9C9-35F58E100482}" type="presParOf" srcId="{82F8BD22-95C8-466B-9B7B-83D08751E2F7}" destId="{B16EABB6-D0B0-414F-A50F-E83022990690}" srcOrd="4" destOrd="0" presId="urn:microsoft.com/office/officeart/2005/8/layout/list1"/>
    <dgm:cxn modelId="{C412C961-15DA-4AB4-83F6-34CB7CE076C4}" type="presParOf" srcId="{B16EABB6-D0B0-414F-A50F-E83022990690}" destId="{502A28E2-F917-451D-9695-F7DBACB537DD}" srcOrd="0" destOrd="0" presId="urn:microsoft.com/office/officeart/2005/8/layout/list1"/>
    <dgm:cxn modelId="{33690C22-8D3C-4858-9E85-0F338A593D95}" type="presParOf" srcId="{B16EABB6-D0B0-414F-A50F-E83022990690}" destId="{0EC03777-CA01-4522-989A-6B43124B47AC}" srcOrd="1" destOrd="0" presId="urn:microsoft.com/office/officeart/2005/8/layout/list1"/>
    <dgm:cxn modelId="{828C32AD-9B42-4466-9083-C58B8A71656B}" type="presParOf" srcId="{82F8BD22-95C8-466B-9B7B-83D08751E2F7}" destId="{150E05FE-E38E-45CD-9AFB-D99A49600F18}" srcOrd="5" destOrd="0" presId="urn:microsoft.com/office/officeart/2005/8/layout/list1"/>
    <dgm:cxn modelId="{2F7423AA-7FDE-4AC3-B734-BAFC478EF6A5}" type="presParOf" srcId="{82F8BD22-95C8-466B-9B7B-83D08751E2F7}" destId="{6FA1E1AF-AFDF-4CD9-B2D8-E824343EE4A5}" srcOrd="6" destOrd="0" presId="urn:microsoft.com/office/officeart/2005/8/layout/list1"/>
    <dgm:cxn modelId="{31A39E37-896D-46EF-B445-7B9066CDF93C}" type="presParOf" srcId="{82F8BD22-95C8-466B-9B7B-83D08751E2F7}" destId="{E3A0795B-121B-4024-8796-59AC73A50ADA}" srcOrd="7" destOrd="0" presId="urn:microsoft.com/office/officeart/2005/8/layout/list1"/>
    <dgm:cxn modelId="{52BDE62C-014A-46E0-B592-2BABD693DA01}" type="presParOf" srcId="{82F8BD22-95C8-466B-9B7B-83D08751E2F7}" destId="{70142143-26FA-4B5D-AB0C-541EBCDF93AB}" srcOrd="8" destOrd="0" presId="urn:microsoft.com/office/officeart/2005/8/layout/list1"/>
    <dgm:cxn modelId="{FA9DFBC4-A79D-465F-A6E2-E4D500305281}" type="presParOf" srcId="{70142143-26FA-4B5D-AB0C-541EBCDF93AB}" destId="{43E6A566-F80B-4ABF-B85E-360D4D2C1ED7}" srcOrd="0" destOrd="0" presId="urn:microsoft.com/office/officeart/2005/8/layout/list1"/>
    <dgm:cxn modelId="{77A0B29A-8F6A-4C41-8391-C41100193C55}" type="presParOf" srcId="{70142143-26FA-4B5D-AB0C-541EBCDF93AB}" destId="{E6361C3C-7B88-46D5-833A-18F7379226BB}" srcOrd="1" destOrd="0" presId="urn:microsoft.com/office/officeart/2005/8/layout/list1"/>
    <dgm:cxn modelId="{339A14D3-552C-473F-8EB5-655309191C50}" type="presParOf" srcId="{82F8BD22-95C8-466B-9B7B-83D08751E2F7}" destId="{B8F9CF26-B0B6-4BC4-9043-0DEBBA71F004}" srcOrd="9" destOrd="0" presId="urn:microsoft.com/office/officeart/2005/8/layout/list1"/>
    <dgm:cxn modelId="{D8165B44-96F0-43BF-8120-D63D3538158F}" type="presParOf" srcId="{82F8BD22-95C8-466B-9B7B-83D08751E2F7}" destId="{94C9DDB0-9822-4710-9107-7D5A7AB58E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Developed as a result of lab studies in a single compartment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FB62DB2E-52B0-4B77-9757-FB69E097411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Important for inspectors when evaluating fire protection systems</a:t>
          </a:r>
        </a:p>
      </dgm:t>
    </dgm:pt>
    <dgm:pt modelId="{9E760868-1745-43BC-88C4-21095803262A}" type="parTrans" cxnId="{17A8DEA4-6213-4B0C-AFBE-FADA9D2AA508}">
      <dgm:prSet/>
      <dgm:spPr/>
      <dgm:t>
        <a:bodyPr/>
        <a:lstStyle/>
        <a:p>
          <a:endParaRPr lang="en-US"/>
        </a:p>
      </dgm:t>
    </dgm:pt>
    <dgm:pt modelId="{0334D554-937A-4EF5-BFEA-4FE215A0A668}" type="sibTrans" cxnId="{17A8DEA4-6213-4B0C-AFBE-FADA9D2AA508}">
      <dgm:prSet/>
      <dgm:spPr/>
      <dgm:t>
        <a:bodyPr/>
        <a:lstStyle/>
        <a:p>
          <a:endParaRPr lang="en-US"/>
        </a:p>
      </dgm:t>
    </dgm:pt>
    <dgm:pt modelId="{E389FE47-DC1B-4F9B-9FED-D8E173D8CE75}">
      <dgm:prSet phldrT="[Text]"/>
      <dgm:spPr/>
      <dgm:t>
        <a:bodyPr/>
        <a:lstStyle/>
        <a:p>
          <a:r>
            <a:rPr lang="en-US" dirty="0"/>
            <a:t>Actual conditions, with multiple compartments, may differ</a:t>
          </a:r>
        </a:p>
      </dgm:t>
    </dgm:pt>
    <dgm:pt modelId="{C2A7AB71-56E4-4527-969B-4C68E1914B45}" type="parTrans" cxnId="{9E47D0C6-3F2F-42C4-AE40-93E5CD407444}">
      <dgm:prSet/>
      <dgm:spPr/>
      <dgm:t>
        <a:bodyPr/>
        <a:lstStyle/>
        <a:p>
          <a:endParaRPr lang="en-US"/>
        </a:p>
      </dgm:t>
    </dgm:pt>
    <dgm:pt modelId="{23D4870D-D65E-439A-A547-2977F95D8D67}" type="sibTrans" cxnId="{9E47D0C6-3F2F-42C4-AE40-93E5CD407444}">
      <dgm:prSet/>
      <dgm:spPr/>
      <dgm:t>
        <a:bodyPr/>
        <a:lstStyle/>
        <a:p>
          <a:endParaRPr lang="en-US"/>
        </a:p>
      </dgm:t>
    </dgm:pt>
    <dgm:pt modelId="{295F9E8C-6ECC-410E-B1FF-FAD363133741}">
      <dgm:prSet phldrT="[Text]"/>
      <dgm:spPr/>
      <dgm:t>
        <a:bodyPr/>
        <a:lstStyle/>
        <a:p>
          <a:r>
            <a:rPr lang="en-US" dirty="0"/>
            <a:t>Stages may not progress in order</a:t>
          </a:r>
        </a:p>
      </dgm:t>
    </dgm:pt>
    <dgm:pt modelId="{C59CD411-2E5B-439B-BD58-362E429C8A11}" type="parTrans" cxnId="{5C2039D3-278B-4BF7-A633-E78D99C01B44}">
      <dgm:prSet/>
      <dgm:spPr/>
      <dgm:t>
        <a:bodyPr/>
        <a:lstStyle/>
        <a:p>
          <a:endParaRPr lang="en-US"/>
        </a:p>
      </dgm:t>
    </dgm:pt>
    <dgm:pt modelId="{894A922C-7912-46CC-8C66-B62D9DD1AE56}" type="sibTrans" cxnId="{5C2039D3-278B-4BF7-A633-E78D99C01B44}">
      <dgm:prSet/>
      <dgm:spPr/>
      <dgm:t>
        <a:bodyPr/>
        <a:lstStyle/>
        <a:p>
          <a:endParaRPr lang="en-US"/>
        </a:p>
      </dgm:t>
    </dgm:pt>
    <dgm:pt modelId="{3404AB33-13BE-4ECB-BD9E-A878E98C57D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Important for inspectors when evaluating fire extinguishing equipment</a:t>
          </a:r>
        </a:p>
      </dgm:t>
    </dgm:pt>
    <dgm:pt modelId="{70FD6C8D-F6AD-48D0-969D-EFD9B613E60C}" type="parTrans" cxnId="{078E6F94-E18B-4BD6-925C-2912B836D96C}">
      <dgm:prSet/>
      <dgm:spPr/>
      <dgm:t>
        <a:bodyPr/>
        <a:lstStyle/>
        <a:p>
          <a:endParaRPr lang="en-US"/>
        </a:p>
      </dgm:t>
    </dgm:pt>
    <dgm:pt modelId="{47508E4C-8218-46A0-9CCF-EE11E046D726}" type="sibTrans" cxnId="{078E6F94-E18B-4BD6-925C-2912B836D96C}">
      <dgm:prSet/>
      <dgm:spPr/>
      <dgm:t>
        <a:bodyPr/>
        <a:lstStyle/>
        <a:p>
          <a:endParaRPr lang="en-US"/>
        </a:p>
      </dgm:t>
    </dgm:pt>
    <dgm:pt modelId="{127574FA-B6AF-461F-B38E-56410AF53002}" type="pres">
      <dgm:prSet presAssocID="{7162480B-371F-4B5B-90F3-F3D1B49A8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DAA21-BA16-4A99-80CC-AEFB7D68AAC3}" type="pres">
      <dgm:prSet presAssocID="{C364E3C7-0267-458E-A567-EC4CA873A912}" presName="node" presStyleLbl="node1" presStyleIdx="0" presStyleCnt="5" custScaleY="129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1AC10-94BF-4B1B-9F30-F9C8D07E777C}" type="pres">
      <dgm:prSet presAssocID="{02ED9B92-2E36-43DE-AB24-61E3C213FC37}" presName="sibTrans" presStyleCnt="0"/>
      <dgm:spPr/>
    </dgm:pt>
    <dgm:pt modelId="{C118B51C-D52D-4EB5-B26E-46FFD4C4DF02}" type="pres">
      <dgm:prSet presAssocID="{E389FE47-DC1B-4F9B-9FED-D8E173D8CE75}" presName="node" presStyleLbl="node1" presStyleIdx="1" presStyleCnt="5" custScaleY="129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D9BE-6347-460C-8402-664114F2C8E4}" type="pres">
      <dgm:prSet presAssocID="{23D4870D-D65E-439A-A547-2977F95D8D67}" presName="sibTrans" presStyleCnt="0"/>
      <dgm:spPr/>
    </dgm:pt>
    <dgm:pt modelId="{2F02C3AC-B208-45F9-BDE9-E70B69468B55}" type="pres">
      <dgm:prSet presAssocID="{295F9E8C-6ECC-410E-B1FF-FAD363133741}" presName="node" presStyleLbl="node1" presStyleIdx="2" presStyleCnt="5" custScaleY="129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EA213-96AE-4C49-83B3-3952A3C37376}" type="pres">
      <dgm:prSet presAssocID="{894A922C-7912-46CC-8C66-B62D9DD1AE56}" presName="sibTrans" presStyleCnt="0"/>
      <dgm:spPr/>
    </dgm:pt>
    <dgm:pt modelId="{5BFB4EFF-3E38-4262-B4A5-40D0BD870930}" type="pres">
      <dgm:prSet presAssocID="{3404AB33-13BE-4ECB-BD9E-A878E98C57D7}" presName="node" presStyleLbl="node1" presStyleIdx="3" presStyleCnt="5" custScaleY="129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8A2C1-AFFA-4500-8BB1-A51744214A51}" type="pres">
      <dgm:prSet presAssocID="{47508E4C-8218-46A0-9CCF-EE11E046D726}" presName="sibTrans" presStyleCnt="0"/>
      <dgm:spPr/>
    </dgm:pt>
    <dgm:pt modelId="{126C5AAC-BC77-4533-9FF3-5240A9C2D04B}" type="pres">
      <dgm:prSet presAssocID="{FB62DB2E-52B0-4B77-9757-FB69E0974110}" presName="node" presStyleLbl="node1" presStyleIdx="4" presStyleCnt="5" custScaleY="129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0C060-F908-4E3B-90AE-D335FBF0077C}" type="presOf" srcId="{7162480B-371F-4B5B-90F3-F3D1B49A8712}" destId="{127574FA-B6AF-461F-B38E-56410AF53002}" srcOrd="0" destOrd="0" presId="urn:microsoft.com/office/officeart/2005/8/layout/default"/>
    <dgm:cxn modelId="{5C2039D3-278B-4BF7-A633-E78D99C01B44}" srcId="{7162480B-371F-4B5B-90F3-F3D1B49A8712}" destId="{295F9E8C-6ECC-410E-B1FF-FAD363133741}" srcOrd="2" destOrd="0" parTransId="{C59CD411-2E5B-439B-BD58-362E429C8A11}" sibTransId="{894A922C-7912-46CC-8C66-B62D9DD1AE56}"/>
    <dgm:cxn modelId="{9E47D0C6-3F2F-42C4-AE40-93E5CD407444}" srcId="{7162480B-371F-4B5B-90F3-F3D1B49A8712}" destId="{E389FE47-DC1B-4F9B-9FED-D8E173D8CE75}" srcOrd="1" destOrd="0" parTransId="{C2A7AB71-56E4-4527-969B-4C68E1914B45}" sibTransId="{23D4870D-D65E-439A-A547-2977F95D8D67}"/>
    <dgm:cxn modelId="{078E6F94-E18B-4BD6-925C-2912B836D96C}" srcId="{7162480B-371F-4B5B-90F3-F3D1B49A8712}" destId="{3404AB33-13BE-4ECB-BD9E-A878E98C57D7}" srcOrd="3" destOrd="0" parTransId="{70FD6C8D-F6AD-48D0-969D-EFD9B613E60C}" sibTransId="{47508E4C-8218-46A0-9CCF-EE11E046D726}"/>
    <dgm:cxn modelId="{8025202F-198C-4497-A3FC-4E3189D85990}" type="presOf" srcId="{FB62DB2E-52B0-4B77-9757-FB69E0974110}" destId="{126C5AAC-BC77-4533-9FF3-5240A9C2D04B}" srcOrd="0" destOrd="0" presId="urn:microsoft.com/office/officeart/2005/8/layout/default"/>
    <dgm:cxn modelId="{F621ADD8-1F5D-4418-963D-3878EF9FD2B1}" type="presOf" srcId="{295F9E8C-6ECC-410E-B1FF-FAD363133741}" destId="{2F02C3AC-B208-45F9-BDE9-E70B69468B55}" srcOrd="0" destOrd="0" presId="urn:microsoft.com/office/officeart/2005/8/layout/default"/>
    <dgm:cxn modelId="{A78508BF-ADA9-41A5-A68A-E45E6B501117}" type="presOf" srcId="{E389FE47-DC1B-4F9B-9FED-D8E173D8CE75}" destId="{C118B51C-D52D-4EB5-B26E-46FFD4C4DF02}" srcOrd="0" destOrd="0" presId="urn:microsoft.com/office/officeart/2005/8/layout/defaul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82D47F2E-D4AB-4A98-A3CF-BA8345EEA3F0}" type="presOf" srcId="{C364E3C7-0267-458E-A567-EC4CA873A912}" destId="{0B8DAA21-BA16-4A99-80CC-AEFB7D68AAC3}" srcOrd="0" destOrd="0" presId="urn:microsoft.com/office/officeart/2005/8/layout/default"/>
    <dgm:cxn modelId="{CA62A550-7741-4F56-B1A4-9319B443CD43}" type="presOf" srcId="{3404AB33-13BE-4ECB-BD9E-A878E98C57D7}" destId="{5BFB4EFF-3E38-4262-B4A5-40D0BD870930}" srcOrd="0" destOrd="0" presId="urn:microsoft.com/office/officeart/2005/8/layout/default"/>
    <dgm:cxn modelId="{17A8DEA4-6213-4B0C-AFBE-FADA9D2AA508}" srcId="{7162480B-371F-4B5B-90F3-F3D1B49A8712}" destId="{FB62DB2E-52B0-4B77-9757-FB69E0974110}" srcOrd="4" destOrd="0" parTransId="{9E760868-1745-43BC-88C4-21095803262A}" sibTransId="{0334D554-937A-4EF5-BFEA-4FE215A0A668}"/>
    <dgm:cxn modelId="{D499BD00-5601-4249-84FB-A6D09848E8E6}" type="presParOf" srcId="{127574FA-B6AF-461F-B38E-56410AF53002}" destId="{0B8DAA21-BA16-4A99-80CC-AEFB7D68AAC3}" srcOrd="0" destOrd="0" presId="urn:microsoft.com/office/officeart/2005/8/layout/default"/>
    <dgm:cxn modelId="{16C11E3E-97A4-4795-94DA-6C005A43CA27}" type="presParOf" srcId="{127574FA-B6AF-461F-B38E-56410AF53002}" destId="{19D1AC10-94BF-4B1B-9F30-F9C8D07E777C}" srcOrd="1" destOrd="0" presId="urn:microsoft.com/office/officeart/2005/8/layout/default"/>
    <dgm:cxn modelId="{A4EC577F-F957-4905-84AC-7CF7C2E3258E}" type="presParOf" srcId="{127574FA-B6AF-461F-B38E-56410AF53002}" destId="{C118B51C-D52D-4EB5-B26E-46FFD4C4DF02}" srcOrd="2" destOrd="0" presId="urn:microsoft.com/office/officeart/2005/8/layout/default"/>
    <dgm:cxn modelId="{6BAE5193-888E-422F-A764-9ADD107BE08C}" type="presParOf" srcId="{127574FA-B6AF-461F-B38E-56410AF53002}" destId="{7E89D9BE-6347-460C-8402-664114F2C8E4}" srcOrd="3" destOrd="0" presId="urn:microsoft.com/office/officeart/2005/8/layout/default"/>
    <dgm:cxn modelId="{A89AB05F-933C-48B9-9B60-623E91BD0ECF}" type="presParOf" srcId="{127574FA-B6AF-461F-B38E-56410AF53002}" destId="{2F02C3AC-B208-45F9-BDE9-E70B69468B55}" srcOrd="4" destOrd="0" presId="urn:microsoft.com/office/officeart/2005/8/layout/default"/>
    <dgm:cxn modelId="{58930DFD-CA48-4433-A3A8-A1BC07BEB62F}" type="presParOf" srcId="{127574FA-B6AF-461F-B38E-56410AF53002}" destId="{2EDEA213-96AE-4C49-83B3-3952A3C37376}" srcOrd="5" destOrd="0" presId="urn:microsoft.com/office/officeart/2005/8/layout/default"/>
    <dgm:cxn modelId="{7AA74314-DD1C-4A94-AF3A-334EA9E104B6}" type="presParOf" srcId="{127574FA-B6AF-461F-B38E-56410AF53002}" destId="{5BFB4EFF-3E38-4262-B4A5-40D0BD870930}" srcOrd="6" destOrd="0" presId="urn:microsoft.com/office/officeart/2005/8/layout/default"/>
    <dgm:cxn modelId="{C5BFFF43-EC01-42A3-B522-BC12B7C04CCB}" type="presParOf" srcId="{127574FA-B6AF-461F-B38E-56410AF53002}" destId="{1B68A2C1-AFFA-4500-8BB1-A51744214A51}" srcOrd="7" destOrd="0" presId="urn:microsoft.com/office/officeart/2005/8/layout/default"/>
    <dgm:cxn modelId="{CD2EEAA3-A5B5-464C-ACFF-06810327CE00}" type="presParOf" srcId="{127574FA-B6AF-461F-B38E-56410AF53002}" destId="{126C5AAC-BC77-4533-9FF3-5240A9C2D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Fuel type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717D5185-FBDB-47EA-8636-C0F1534B4421}">
      <dgm:prSet phldrT="[Text]"/>
      <dgm:spPr/>
      <dgm:t>
        <a:bodyPr/>
        <a:lstStyle/>
        <a:p>
          <a:r>
            <a:rPr lang="en-US" dirty="0"/>
            <a:t>Availability and location of additional fuels</a:t>
          </a:r>
        </a:p>
      </dgm:t>
    </dgm:pt>
    <dgm:pt modelId="{3DD07167-BE63-4A29-B2E3-60536B2B6E9B}" type="parTrans" cxnId="{D312F5E7-4DAD-4B21-8E2A-B674D8F737A5}">
      <dgm:prSet/>
      <dgm:spPr/>
      <dgm:t>
        <a:bodyPr/>
        <a:lstStyle/>
        <a:p>
          <a:endParaRPr lang="en-US"/>
        </a:p>
      </dgm:t>
    </dgm:pt>
    <dgm:pt modelId="{2DD55886-B53B-4C18-A682-846D219CDDFC}" type="sibTrans" cxnId="{D312F5E7-4DAD-4B21-8E2A-B674D8F737A5}">
      <dgm:prSet/>
      <dgm:spPr/>
      <dgm:t>
        <a:bodyPr/>
        <a:lstStyle/>
        <a:p>
          <a:endParaRPr lang="en-US"/>
        </a:p>
      </dgm:t>
    </dgm:pt>
    <dgm:pt modelId="{F820F76F-3718-4FC3-8906-42D0B7E8A2F3}">
      <dgm:prSet phldrT="[Text]"/>
      <dgm:spPr/>
      <dgm:t>
        <a:bodyPr/>
        <a:lstStyle/>
        <a:p>
          <a:r>
            <a:rPr lang="en-US" dirty="0"/>
            <a:t>Compartment volume and ceiling height</a:t>
          </a:r>
        </a:p>
      </dgm:t>
    </dgm:pt>
    <dgm:pt modelId="{1AD2E373-DA40-4922-9119-1162F8624944}" type="parTrans" cxnId="{B65D6431-2F9F-4EEB-A0C9-5A1688885EDD}">
      <dgm:prSet/>
      <dgm:spPr/>
      <dgm:t>
        <a:bodyPr/>
        <a:lstStyle/>
        <a:p>
          <a:endParaRPr lang="en-US"/>
        </a:p>
      </dgm:t>
    </dgm:pt>
    <dgm:pt modelId="{B66528CB-4F29-4499-B985-372DD84CC32F}" type="sibTrans" cxnId="{B65D6431-2F9F-4EEB-A0C9-5A1688885EDD}">
      <dgm:prSet/>
      <dgm:spPr/>
      <dgm:t>
        <a:bodyPr/>
        <a:lstStyle/>
        <a:p>
          <a:endParaRPr lang="en-US"/>
        </a:p>
      </dgm:t>
    </dgm:pt>
    <dgm:pt modelId="{1906BE39-A90C-4E29-AA91-C64A13F1B016}">
      <dgm:prSet phldrT="[Text]"/>
      <dgm:spPr/>
      <dgm:t>
        <a:bodyPr/>
        <a:lstStyle/>
        <a:p>
          <a:r>
            <a:rPr lang="en-US" dirty="0"/>
            <a:t>Ventilation</a:t>
          </a:r>
        </a:p>
      </dgm:t>
    </dgm:pt>
    <dgm:pt modelId="{0C254A1A-F24E-4E32-90D7-6E745328B2A1}" type="parTrans" cxnId="{60B35DB0-A12B-4864-B8FF-9380FAE452B7}">
      <dgm:prSet/>
      <dgm:spPr/>
      <dgm:t>
        <a:bodyPr/>
        <a:lstStyle/>
        <a:p>
          <a:endParaRPr lang="en-US"/>
        </a:p>
      </dgm:t>
    </dgm:pt>
    <dgm:pt modelId="{98C20858-B476-42CC-A44D-A44D13991F80}" type="sibTrans" cxnId="{60B35DB0-A12B-4864-B8FF-9380FAE452B7}">
      <dgm:prSet/>
      <dgm:spPr/>
      <dgm:t>
        <a:bodyPr/>
        <a:lstStyle/>
        <a:p>
          <a:endParaRPr lang="en-US"/>
        </a:p>
      </dgm:t>
    </dgm:pt>
    <dgm:pt modelId="{2BA6DFA4-0EAF-49E4-BBAA-F5F54CEBDBBB}">
      <dgm:prSet phldrT="[Text]"/>
      <dgm:spPr/>
      <dgm:t>
        <a:bodyPr/>
        <a:lstStyle/>
        <a:p>
          <a:r>
            <a:rPr lang="en-US" dirty="0"/>
            <a:t>Thermal properties of the compartment</a:t>
          </a:r>
        </a:p>
      </dgm:t>
    </dgm:pt>
    <dgm:pt modelId="{A82D07CD-BA77-48CA-8ED2-3CF75C7AD9E0}" type="parTrans" cxnId="{15CF751F-9405-4CF3-BD9C-4C218B346C4A}">
      <dgm:prSet/>
      <dgm:spPr/>
      <dgm:t>
        <a:bodyPr/>
        <a:lstStyle/>
        <a:p>
          <a:endParaRPr lang="en-US"/>
        </a:p>
      </dgm:t>
    </dgm:pt>
    <dgm:pt modelId="{44EF477A-20CB-44F0-9469-6F4158E2C69A}" type="sibTrans" cxnId="{15CF751F-9405-4CF3-BD9C-4C218B346C4A}">
      <dgm:prSet/>
      <dgm:spPr/>
      <dgm:t>
        <a:bodyPr/>
        <a:lstStyle/>
        <a:p>
          <a:endParaRPr lang="en-US"/>
        </a:p>
      </dgm:t>
    </dgm:pt>
    <dgm:pt modelId="{4C2A9BDC-F788-495A-89B2-8892DE1CD961}">
      <dgm:prSet phldrT="[Text]"/>
      <dgm:spPr/>
      <dgm:t>
        <a:bodyPr/>
        <a:lstStyle/>
        <a:p>
          <a:r>
            <a:rPr lang="en-US" dirty="0"/>
            <a:t>Fuel load</a:t>
          </a:r>
        </a:p>
      </dgm:t>
    </dgm:pt>
    <dgm:pt modelId="{22CCE525-41E1-40BF-A914-AE91AE88DAD9}" type="parTrans" cxnId="{57BF2E18-E3DD-4A3E-A9FA-2D1D7137FF56}">
      <dgm:prSet/>
      <dgm:spPr/>
      <dgm:t>
        <a:bodyPr/>
        <a:lstStyle/>
        <a:p>
          <a:endParaRPr lang="en-US"/>
        </a:p>
      </dgm:t>
    </dgm:pt>
    <dgm:pt modelId="{E9BE4751-77F6-4356-A1E7-84632FD56483}" type="sibTrans" cxnId="{57BF2E18-E3DD-4A3E-A9FA-2D1D7137FF56}">
      <dgm:prSet/>
      <dgm:spPr/>
      <dgm:t>
        <a:bodyPr/>
        <a:lstStyle/>
        <a:p>
          <a:endParaRPr lang="en-US"/>
        </a:p>
      </dgm:t>
    </dgm:pt>
    <dgm:pt modelId="{57C3B145-C258-4A77-8AEE-2A7EC016154C}" type="pres">
      <dgm:prSet presAssocID="{7162480B-371F-4B5B-90F3-F3D1B49A87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11A197-D4C4-4ABA-A5F4-189D79F90DA2}" type="pres">
      <dgm:prSet presAssocID="{C364E3C7-0267-458E-A567-EC4CA873A912}" presName="thickLine" presStyleLbl="alignNode1" presStyleIdx="0" presStyleCnt="6"/>
      <dgm:spPr/>
    </dgm:pt>
    <dgm:pt modelId="{A9C7BCEA-FA2D-4976-8041-51A2E91D4C86}" type="pres">
      <dgm:prSet presAssocID="{C364E3C7-0267-458E-A567-EC4CA873A912}" presName="horz1" presStyleCnt="0"/>
      <dgm:spPr/>
    </dgm:pt>
    <dgm:pt modelId="{DD0E3DF5-E0C8-4883-BB52-39ADE1F9AD41}" type="pres">
      <dgm:prSet presAssocID="{C364E3C7-0267-458E-A567-EC4CA873A912}" presName="tx1" presStyleLbl="revTx" presStyleIdx="0" presStyleCnt="6"/>
      <dgm:spPr/>
      <dgm:t>
        <a:bodyPr/>
        <a:lstStyle/>
        <a:p>
          <a:endParaRPr lang="en-US"/>
        </a:p>
      </dgm:t>
    </dgm:pt>
    <dgm:pt modelId="{A538545C-F4D7-4216-8742-51DE9E1D7DD4}" type="pres">
      <dgm:prSet presAssocID="{C364E3C7-0267-458E-A567-EC4CA873A912}" presName="vert1" presStyleCnt="0"/>
      <dgm:spPr/>
    </dgm:pt>
    <dgm:pt modelId="{BB8D3D4F-2448-4085-87FC-635FE80F8282}" type="pres">
      <dgm:prSet presAssocID="{717D5185-FBDB-47EA-8636-C0F1534B4421}" presName="thickLine" presStyleLbl="alignNode1" presStyleIdx="1" presStyleCnt="6"/>
      <dgm:spPr/>
    </dgm:pt>
    <dgm:pt modelId="{F9144CB5-08FB-4660-AB2C-5C61F70FBCCA}" type="pres">
      <dgm:prSet presAssocID="{717D5185-FBDB-47EA-8636-C0F1534B4421}" presName="horz1" presStyleCnt="0"/>
      <dgm:spPr/>
    </dgm:pt>
    <dgm:pt modelId="{338FB85A-C131-46FD-B20D-2A59760A8EBC}" type="pres">
      <dgm:prSet presAssocID="{717D5185-FBDB-47EA-8636-C0F1534B4421}" presName="tx1" presStyleLbl="revTx" presStyleIdx="1" presStyleCnt="6"/>
      <dgm:spPr/>
      <dgm:t>
        <a:bodyPr/>
        <a:lstStyle/>
        <a:p>
          <a:endParaRPr lang="en-US"/>
        </a:p>
      </dgm:t>
    </dgm:pt>
    <dgm:pt modelId="{34FF44DF-8793-47F5-A868-60099C7FAD37}" type="pres">
      <dgm:prSet presAssocID="{717D5185-FBDB-47EA-8636-C0F1534B4421}" presName="vert1" presStyleCnt="0"/>
      <dgm:spPr/>
    </dgm:pt>
    <dgm:pt modelId="{FE794760-1207-4442-8FF1-9B872819A5D6}" type="pres">
      <dgm:prSet presAssocID="{F820F76F-3718-4FC3-8906-42D0B7E8A2F3}" presName="thickLine" presStyleLbl="alignNode1" presStyleIdx="2" presStyleCnt="6"/>
      <dgm:spPr/>
    </dgm:pt>
    <dgm:pt modelId="{1BA33701-9F2B-45C6-9437-8FDC14A660E2}" type="pres">
      <dgm:prSet presAssocID="{F820F76F-3718-4FC3-8906-42D0B7E8A2F3}" presName="horz1" presStyleCnt="0"/>
      <dgm:spPr/>
    </dgm:pt>
    <dgm:pt modelId="{E6C2849C-7775-4355-A114-9A226D7D0F26}" type="pres">
      <dgm:prSet presAssocID="{F820F76F-3718-4FC3-8906-42D0B7E8A2F3}" presName="tx1" presStyleLbl="revTx" presStyleIdx="2" presStyleCnt="6"/>
      <dgm:spPr/>
      <dgm:t>
        <a:bodyPr/>
        <a:lstStyle/>
        <a:p>
          <a:endParaRPr lang="en-US"/>
        </a:p>
      </dgm:t>
    </dgm:pt>
    <dgm:pt modelId="{EB410A74-66DE-4BE7-B69F-4DAFA3D80F19}" type="pres">
      <dgm:prSet presAssocID="{F820F76F-3718-4FC3-8906-42D0B7E8A2F3}" presName="vert1" presStyleCnt="0"/>
      <dgm:spPr/>
    </dgm:pt>
    <dgm:pt modelId="{447F0CBE-64B9-40DE-A31D-123DF60D1E59}" type="pres">
      <dgm:prSet presAssocID="{1906BE39-A90C-4E29-AA91-C64A13F1B016}" presName="thickLine" presStyleLbl="alignNode1" presStyleIdx="3" presStyleCnt="6"/>
      <dgm:spPr/>
    </dgm:pt>
    <dgm:pt modelId="{51A0C59D-48D9-4F3E-9C74-FAE62987C6B0}" type="pres">
      <dgm:prSet presAssocID="{1906BE39-A90C-4E29-AA91-C64A13F1B016}" presName="horz1" presStyleCnt="0"/>
      <dgm:spPr/>
    </dgm:pt>
    <dgm:pt modelId="{F0C5C8DF-9337-46DF-ABDB-C9A05CCA4CAE}" type="pres">
      <dgm:prSet presAssocID="{1906BE39-A90C-4E29-AA91-C64A13F1B016}" presName="tx1" presStyleLbl="revTx" presStyleIdx="3" presStyleCnt="6"/>
      <dgm:spPr/>
      <dgm:t>
        <a:bodyPr/>
        <a:lstStyle/>
        <a:p>
          <a:endParaRPr lang="en-US"/>
        </a:p>
      </dgm:t>
    </dgm:pt>
    <dgm:pt modelId="{79E02507-1D72-44D3-8EAD-25B8D3EB8E40}" type="pres">
      <dgm:prSet presAssocID="{1906BE39-A90C-4E29-AA91-C64A13F1B016}" presName="vert1" presStyleCnt="0"/>
      <dgm:spPr/>
    </dgm:pt>
    <dgm:pt modelId="{4150D4BF-59AE-4F84-BC0F-EA51A52FB852}" type="pres">
      <dgm:prSet presAssocID="{2BA6DFA4-0EAF-49E4-BBAA-F5F54CEBDBBB}" presName="thickLine" presStyleLbl="alignNode1" presStyleIdx="4" presStyleCnt="6"/>
      <dgm:spPr/>
    </dgm:pt>
    <dgm:pt modelId="{2E093BA6-A867-46F7-B17E-36A28B37597F}" type="pres">
      <dgm:prSet presAssocID="{2BA6DFA4-0EAF-49E4-BBAA-F5F54CEBDBBB}" presName="horz1" presStyleCnt="0"/>
      <dgm:spPr/>
    </dgm:pt>
    <dgm:pt modelId="{D46BD872-0647-4857-AC59-0A89BB928651}" type="pres">
      <dgm:prSet presAssocID="{2BA6DFA4-0EAF-49E4-BBAA-F5F54CEBDBBB}" presName="tx1" presStyleLbl="revTx" presStyleIdx="4" presStyleCnt="6"/>
      <dgm:spPr/>
      <dgm:t>
        <a:bodyPr/>
        <a:lstStyle/>
        <a:p>
          <a:endParaRPr lang="en-US"/>
        </a:p>
      </dgm:t>
    </dgm:pt>
    <dgm:pt modelId="{4507DD1D-D1C1-447F-9DFE-02E6404030B9}" type="pres">
      <dgm:prSet presAssocID="{2BA6DFA4-0EAF-49E4-BBAA-F5F54CEBDBBB}" presName="vert1" presStyleCnt="0"/>
      <dgm:spPr/>
    </dgm:pt>
    <dgm:pt modelId="{0EE02E4A-EDA1-4F03-8C8A-416EB3524AC4}" type="pres">
      <dgm:prSet presAssocID="{4C2A9BDC-F788-495A-89B2-8892DE1CD961}" presName="thickLine" presStyleLbl="alignNode1" presStyleIdx="5" presStyleCnt="6"/>
      <dgm:spPr/>
    </dgm:pt>
    <dgm:pt modelId="{78FBDB29-5131-4CB6-8CED-AF570EB402DB}" type="pres">
      <dgm:prSet presAssocID="{4C2A9BDC-F788-495A-89B2-8892DE1CD961}" presName="horz1" presStyleCnt="0"/>
      <dgm:spPr/>
    </dgm:pt>
    <dgm:pt modelId="{372920D3-46C7-4C12-B46E-D079C6D481CB}" type="pres">
      <dgm:prSet presAssocID="{4C2A9BDC-F788-495A-89B2-8892DE1CD961}" presName="tx1" presStyleLbl="revTx" presStyleIdx="5" presStyleCnt="6"/>
      <dgm:spPr/>
      <dgm:t>
        <a:bodyPr/>
        <a:lstStyle/>
        <a:p>
          <a:endParaRPr lang="en-US"/>
        </a:p>
      </dgm:t>
    </dgm:pt>
    <dgm:pt modelId="{18FD14F0-0D8A-4881-BB65-E5C575A09704}" type="pres">
      <dgm:prSet presAssocID="{4C2A9BDC-F788-495A-89B2-8892DE1CD961}" presName="vert1" presStyleCnt="0"/>
      <dgm:spPr/>
    </dgm:pt>
  </dgm:ptLst>
  <dgm:cxnLst>
    <dgm:cxn modelId="{57BF2E18-E3DD-4A3E-A9FA-2D1D7137FF56}" srcId="{7162480B-371F-4B5B-90F3-F3D1B49A8712}" destId="{4C2A9BDC-F788-495A-89B2-8892DE1CD961}" srcOrd="5" destOrd="0" parTransId="{22CCE525-41E1-40BF-A914-AE91AE88DAD9}" sibTransId="{E9BE4751-77F6-4356-A1E7-84632FD56483}"/>
    <dgm:cxn modelId="{2798B3C6-5845-4DE5-BE3E-DBAE5D095220}" type="presOf" srcId="{1906BE39-A90C-4E29-AA91-C64A13F1B016}" destId="{F0C5C8DF-9337-46DF-ABDB-C9A05CCA4CAE}" srcOrd="0" destOrd="0" presId="urn:microsoft.com/office/officeart/2008/layout/LinedList"/>
    <dgm:cxn modelId="{B65D6431-2F9F-4EEB-A0C9-5A1688885EDD}" srcId="{7162480B-371F-4B5B-90F3-F3D1B49A8712}" destId="{F820F76F-3718-4FC3-8906-42D0B7E8A2F3}" srcOrd="2" destOrd="0" parTransId="{1AD2E373-DA40-4922-9119-1162F8624944}" sibTransId="{B66528CB-4F29-4499-B985-372DD84CC32F}"/>
    <dgm:cxn modelId="{AA41C42E-A28B-497B-B9FC-5442F50E6619}" type="presOf" srcId="{4C2A9BDC-F788-495A-89B2-8892DE1CD961}" destId="{372920D3-46C7-4C12-B46E-D079C6D481CB}" srcOrd="0" destOrd="0" presId="urn:microsoft.com/office/officeart/2008/layout/LinedList"/>
    <dgm:cxn modelId="{D312F5E7-4DAD-4B21-8E2A-B674D8F737A5}" srcId="{7162480B-371F-4B5B-90F3-F3D1B49A8712}" destId="{717D5185-FBDB-47EA-8636-C0F1534B4421}" srcOrd="1" destOrd="0" parTransId="{3DD07167-BE63-4A29-B2E3-60536B2B6E9B}" sibTransId="{2DD55886-B53B-4C18-A682-846D219CDDFC}"/>
    <dgm:cxn modelId="{1061E27C-E47C-4936-AFEA-DAF668AE093A}" type="presOf" srcId="{F820F76F-3718-4FC3-8906-42D0B7E8A2F3}" destId="{E6C2849C-7775-4355-A114-9A226D7D0F26}" srcOrd="0" destOrd="0" presId="urn:microsoft.com/office/officeart/2008/layout/LinedList"/>
    <dgm:cxn modelId="{60B35DB0-A12B-4864-B8FF-9380FAE452B7}" srcId="{7162480B-371F-4B5B-90F3-F3D1B49A8712}" destId="{1906BE39-A90C-4E29-AA91-C64A13F1B016}" srcOrd="3" destOrd="0" parTransId="{0C254A1A-F24E-4E32-90D7-6E745328B2A1}" sibTransId="{98C20858-B476-42CC-A44D-A44D13991F80}"/>
    <dgm:cxn modelId="{15CF751F-9405-4CF3-BD9C-4C218B346C4A}" srcId="{7162480B-371F-4B5B-90F3-F3D1B49A8712}" destId="{2BA6DFA4-0EAF-49E4-BBAA-F5F54CEBDBBB}" srcOrd="4" destOrd="0" parTransId="{A82D07CD-BA77-48CA-8ED2-3CF75C7AD9E0}" sibTransId="{44EF477A-20CB-44F0-9469-6F4158E2C69A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6C8DA25F-D1DA-4438-9770-08D69EC0A9A5}" type="presOf" srcId="{2BA6DFA4-0EAF-49E4-BBAA-F5F54CEBDBBB}" destId="{D46BD872-0647-4857-AC59-0A89BB928651}" srcOrd="0" destOrd="0" presId="urn:microsoft.com/office/officeart/2008/layout/LinedList"/>
    <dgm:cxn modelId="{2663B021-3512-459D-AD96-F0EE23323AFE}" type="presOf" srcId="{C364E3C7-0267-458E-A567-EC4CA873A912}" destId="{DD0E3DF5-E0C8-4883-BB52-39ADE1F9AD41}" srcOrd="0" destOrd="0" presId="urn:microsoft.com/office/officeart/2008/layout/LinedList"/>
    <dgm:cxn modelId="{B5DABB4F-2CF7-4F1C-A935-DC4E31CBDB04}" type="presOf" srcId="{717D5185-FBDB-47EA-8636-C0F1534B4421}" destId="{338FB85A-C131-46FD-B20D-2A59760A8EBC}" srcOrd="0" destOrd="0" presId="urn:microsoft.com/office/officeart/2008/layout/LinedList"/>
    <dgm:cxn modelId="{67C738B0-A899-41B2-A8ED-6DAC0873BC73}" type="presOf" srcId="{7162480B-371F-4B5B-90F3-F3D1B49A8712}" destId="{57C3B145-C258-4A77-8AEE-2A7EC016154C}" srcOrd="0" destOrd="0" presId="urn:microsoft.com/office/officeart/2008/layout/LinedList"/>
    <dgm:cxn modelId="{38E0E50C-5D28-4697-8408-C3727ECC2F5F}" type="presParOf" srcId="{57C3B145-C258-4A77-8AEE-2A7EC016154C}" destId="{D511A197-D4C4-4ABA-A5F4-189D79F90DA2}" srcOrd="0" destOrd="0" presId="urn:microsoft.com/office/officeart/2008/layout/LinedList"/>
    <dgm:cxn modelId="{C6897C62-4715-475D-9659-4948FBB80711}" type="presParOf" srcId="{57C3B145-C258-4A77-8AEE-2A7EC016154C}" destId="{A9C7BCEA-FA2D-4976-8041-51A2E91D4C86}" srcOrd="1" destOrd="0" presId="urn:microsoft.com/office/officeart/2008/layout/LinedList"/>
    <dgm:cxn modelId="{8976177A-5F9A-4CCD-97D4-D148EB3680E4}" type="presParOf" srcId="{A9C7BCEA-FA2D-4976-8041-51A2E91D4C86}" destId="{DD0E3DF5-E0C8-4883-BB52-39ADE1F9AD41}" srcOrd="0" destOrd="0" presId="urn:microsoft.com/office/officeart/2008/layout/LinedList"/>
    <dgm:cxn modelId="{49D84945-F3D2-4428-A09A-2F1D42B35EF2}" type="presParOf" srcId="{A9C7BCEA-FA2D-4976-8041-51A2E91D4C86}" destId="{A538545C-F4D7-4216-8742-51DE9E1D7DD4}" srcOrd="1" destOrd="0" presId="urn:microsoft.com/office/officeart/2008/layout/LinedList"/>
    <dgm:cxn modelId="{81914D65-FB0F-4330-8809-95F0A22D748F}" type="presParOf" srcId="{57C3B145-C258-4A77-8AEE-2A7EC016154C}" destId="{BB8D3D4F-2448-4085-87FC-635FE80F8282}" srcOrd="2" destOrd="0" presId="urn:microsoft.com/office/officeart/2008/layout/LinedList"/>
    <dgm:cxn modelId="{CB159ED6-8C96-4DD8-A08F-FD16D78EE43C}" type="presParOf" srcId="{57C3B145-C258-4A77-8AEE-2A7EC016154C}" destId="{F9144CB5-08FB-4660-AB2C-5C61F70FBCCA}" srcOrd="3" destOrd="0" presId="urn:microsoft.com/office/officeart/2008/layout/LinedList"/>
    <dgm:cxn modelId="{ED7C775F-83DE-47E9-A193-16C52AFB48FD}" type="presParOf" srcId="{F9144CB5-08FB-4660-AB2C-5C61F70FBCCA}" destId="{338FB85A-C131-46FD-B20D-2A59760A8EBC}" srcOrd="0" destOrd="0" presId="urn:microsoft.com/office/officeart/2008/layout/LinedList"/>
    <dgm:cxn modelId="{C9B862B8-5C55-4BE6-BB9E-43DBEB47B867}" type="presParOf" srcId="{F9144CB5-08FB-4660-AB2C-5C61F70FBCCA}" destId="{34FF44DF-8793-47F5-A868-60099C7FAD37}" srcOrd="1" destOrd="0" presId="urn:microsoft.com/office/officeart/2008/layout/LinedList"/>
    <dgm:cxn modelId="{7DA6D069-FED6-4AEE-A3C5-D3DA03048864}" type="presParOf" srcId="{57C3B145-C258-4A77-8AEE-2A7EC016154C}" destId="{FE794760-1207-4442-8FF1-9B872819A5D6}" srcOrd="4" destOrd="0" presId="urn:microsoft.com/office/officeart/2008/layout/LinedList"/>
    <dgm:cxn modelId="{8CA3B396-DED1-456D-AC06-81E4DFBDEE15}" type="presParOf" srcId="{57C3B145-C258-4A77-8AEE-2A7EC016154C}" destId="{1BA33701-9F2B-45C6-9437-8FDC14A660E2}" srcOrd="5" destOrd="0" presId="urn:microsoft.com/office/officeart/2008/layout/LinedList"/>
    <dgm:cxn modelId="{D2C58073-28B1-4234-BFE5-04F6F3615719}" type="presParOf" srcId="{1BA33701-9F2B-45C6-9437-8FDC14A660E2}" destId="{E6C2849C-7775-4355-A114-9A226D7D0F26}" srcOrd="0" destOrd="0" presId="urn:microsoft.com/office/officeart/2008/layout/LinedList"/>
    <dgm:cxn modelId="{3FF5199D-E77C-4564-82F2-7228D8D367EA}" type="presParOf" srcId="{1BA33701-9F2B-45C6-9437-8FDC14A660E2}" destId="{EB410A74-66DE-4BE7-B69F-4DAFA3D80F19}" srcOrd="1" destOrd="0" presId="urn:microsoft.com/office/officeart/2008/layout/LinedList"/>
    <dgm:cxn modelId="{BAE5846F-4EE2-4409-BDD6-10CF5EECFDA2}" type="presParOf" srcId="{57C3B145-C258-4A77-8AEE-2A7EC016154C}" destId="{447F0CBE-64B9-40DE-A31D-123DF60D1E59}" srcOrd="6" destOrd="0" presId="urn:microsoft.com/office/officeart/2008/layout/LinedList"/>
    <dgm:cxn modelId="{AF437398-4659-4A49-B75E-A28B3F29DD40}" type="presParOf" srcId="{57C3B145-C258-4A77-8AEE-2A7EC016154C}" destId="{51A0C59D-48D9-4F3E-9C74-FAE62987C6B0}" srcOrd="7" destOrd="0" presId="urn:microsoft.com/office/officeart/2008/layout/LinedList"/>
    <dgm:cxn modelId="{4B3BAD18-3FEA-4361-BD79-C83172B758CB}" type="presParOf" srcId="{51A0C59D-48D9-4F3E-9C74-FAE62987C6B0}" destId="{F0C5C8DF-9337-46DF-ABDB-C9A05CCA4CAE}" srcOrd="0" destOrd="0" presId="urn:microsoft.com/office/officeart/2008/layout/LinedList"/>
    <dgm:cxn modelId="{AB2DF45A-74E5-4F25-993D-7DE62E1C468F}" type="presParOf" srcId="{51A0C59D-48D9-4F3E-9C74-FAE62987C6B0}" destId="{79E02507-1D72-44D3-8EAD-25B8D3EB8E40}" srcOrd="1" destOrd="0" presId="urn:microsoft.com/office/officeart/2008/layout/LinedList"/>
    <dgm:cxn modelId="{4C9D166F-12CF-48FE-8466-C3D62ABCACD7}" type="presParOf" srcId="{57C3B145-C258-4A77-8AEE-2A7EC016154C}" destId="{4150D4BF-59AE-4F84-BC0F-EA51A52FB852}" srcOrd="8" destOrd="0" presId="urn:microsoft.com/office/officeart/2008/layout/LinedList"/>
    <dgm:cxn modelId="{DBB41C70-078F-491D-90AC-631BDC9CB174}" type="presParOf" srcId="{57C3B145-C258-4A77-8AEE-2A7EC016154C}" destId="{2E093BA6-A867-46F7-B17E-36A28B37597F}" srcOrd="9" destOrd="0" presId="urn:microsoft.com/office/officeart/2008/layout/LinedList"/>
    <dgm:cxn modelId="{6D00B4D8-F8BF-4AF2-86A6-3AC58C13445A}" type="presParOf" srcId="{2E093BA6-A867-46F7-B17E-36A28B37597F}" destId="{D46BD872-0647-4857-AC59-0A89BB928651}" srcOrd="0" destOrd="0" presId="urn:microsoft.com/office/officeart/2008/layout/LinedList"/>
    <dgm:cxn modelId="{8E61826B-4F16-4EDC-9829-19DE6D46CA63}" type="presParOf" srcId="{2E093BA6-A867-46F7-B17E-36A28B37597F}" destId="{4507DD1D-D1C1-447F-9DFE-02E6404030B9}" srcOrd="1" destOrd="0" presId="urn:microsoft.com/office/officeart/2008/layout/LinedList"/>
    <dgm:cxn modelId="{2A266CA3-F874-41A9-A92A-B4BCAF058450}" type="presParOf" srcId="{57C3B145-C258-4A77-8AEE-2A7EC016154C}" destId="{0EE02E4A-EDA1-4F03-8C8A-416EB3524AC4}" srcOrd="10" destOrd="0" presId="urn:microsoft.com/office/officeart/2008/layout/LinedList"/>
    <dgm:cxn modelId="{418F226F-720D-417D-930E-C433E139C23B}" type="presParOf" srcId="{57C3B145-C258-4A77-8AEE-2A7EC016154C}" destId="{78FBDB29-5131-4CB6-8CED-AF570EB402DB}" srcOrd="11" destOrd="0" presId="urn:microsoft.com/office/officeart/2008/layout/LinedList"/>
    <dgm:cxn modelId="{13F02CEC-BEFF-4060-B364-11B28C57F2AA}" type="presParOf" srcId="{78FBDB29-5131-4CB6-8CED-AF570EB402DB}" destId="{372920D3-46C7-4C12-B46E-D079C6D481CB}" srcOrd="0" destOrd="0" presId="urn:microsoft.com/office/officeart/2008/layout/LinedList"/>
    <dgm:cxn modelId="{8C7F42C7-B996-4D07-81D7-A5D6FC40F6DB}" type="presParOf" srcId="{78FBDB29-5131-4CB6-8CED-AF570EB402DB}" destId="{18FD14F0-0D8A-4881-BB65-E5C575A097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Class B and C fuels eventually spread to contents and turn into Class A fueled fires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2E4B141E-CB7D-4D14-8BEC-A7C8F395ED52}">
      <dgm:prSet phldrT="[Text]"/>
      <dgm:spPr/>
      <dgm:t>
        <a:bodyPr/>
        <a:lstStyle/>
        <a:p>
          <a:r>
            <a:rPr lang="en-US" dirty="0"/>
            <a:t>Surface-to-mass ratio is a fundamental characteristic influencing fire development in compartment fires</a:t>
          </a:r>
        </a:p>
      </dgm:t>
    </dgm:pt>
    <dgm:pt modelId="{66923B43-5B5D-49AB-9B24-1AFF4BF1532B}" type="parTrans" cxnId="{AB0D8EF7-055C-4B8D-83D7-E02C6328A8D8}">
      <dgm:prSet/>
      <dgm:spPr/>
      <dgm:t>
        <a:bodyPr/>
        <a:lstStyle/>
        <a:p>
          <a:endParaRPr lang="en-US"/>
        </a:p>
      </dgm:t>
    </dgm:pt>
    <dgm:pt modelId="{6B66B45D-BA20-4997-A4CF-02B868995847}" type="sibTrans" cxnId="{AB0D8EF7-055C-4B8D-83D7-E02C6328A8D8}">
      <dgm:prSet/>
      <dgm:spPr/>
      <dgm:t>
        <a:bodyPr/>
        <a:lstStyle/>
        <a:p>
          <a:endParaRPr lang="en-US"/>
        </a:p>
      </dgm:t>
    </dgm:pt>
    <dgm:pt modelId="{7B1FC185-8C42-425E-89CC-C7AE35AD881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High surface-to-mass ratios are more easily ignited, burn more quickly</a:t>
          </a:r>
        </a:p>
      </dgm:t>
    </dgm:pt>
    <dgm:pt modelId="{6C8F22C8-5079-4555-B553-B89C2DB535DE}" type="parTrans" cxnId="{621B0754-78AE-4AA6-A692-27EB932D1238}">
      <dgm:prSet/>
      <dgm:spPr/>
      <dgm:t>
        <a:bodyPr/>
        <a:lstStyle/>
        <a:p>
          <a:endParaRPr lang="en-US"/>
        </a:p>
      </dgm:t>
    </dgm:pt>
    <dgm:pt modelId="{C34D8070-4B83-4BA4-9818-7859E0250825}" type="sibTrans" cxnId="{621B0754-78AE-4AA6-A692-27EB932D1238}">
      <dgm:prSet/>
      <dgm:spPr/>
      <dgm:t>
        <a:bodyPr/>
        <a:lstStyle/>
        <a:p>
          <a:endParaRPr lang="en-US"/>
        </a:p>
      </dgm:t>
    </dgm:pt>
    <dgm:pt modelId="{B775CAE7-F59E-426C-BC38-4DE3262C2095}" type="pres">
      <dgm:prSet presAssocID="{7162480B-371F-4B5B-90F3-F3D1B49A8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2FE9E-0F82-4A4C-804F-C6ECC4D86922}" type="pres">
      <dgm:prSet presAssocID="{C364E3C7-0267-458E-A567-EC4CA873A9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B6ED1-3755-4F3A-BC7E-5F2DCB7B3D24}" type="pres">
      <dgm:prSet presAssocID="{02ED9B92-2E36-43DE-AB24-61E3C213FC37}" presName="sibTrans" presStyleCnt="0"/>
      <dgm:spPr/>
    </dgm:pt>
    <dgm:pt modelId="{68A326DF-BD63-4E86-B445-5B8ED9788B08}" type="pres">
      <dgm:prSet presAssocID="{2E4B141E-CB7D-4D14-8BEC-A7C8F395ED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0FC1-89DA-4ECB-A498-54DF6AE82BA2}" type="pres">
      <dgm:prSet presAssocID="{6B66B45D-BA20-4997-A4CF-02B868995847}" presName="sibTrans" presStyleCnt="0"/>
      <dgm:spPr/>
    </dgm:pt>
    <dgm:pt modelId="{85A471FA-026D-4C62-B6E9-46D65ECA081D}" type="pres">
      <dgm:prSet presAssocID="{7B1FC185-8C42-425E-89CC-C7AE35AD88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FD912-7941-400C-8976-974A474BF923}" type="presOf" srcId="{7162480B-371F-4B5B-90F3-F3D1B49A8712}" destId="{B775CAE7-F59E-426C-BC38-4DE3262C2095}" srcOrd="0" destOrd="0" presId="urn:microsoft.com/office/officeart/2005/8/layout/default"/>
    <dgm:cxn modelId="{BE7F34C0-C436-4587-82B5-705993D177C6}" type="presOf" srcId="{2E4B141E-CB7D-4D14-8BEC-A7C8F395ED52}" destId="{68A326DF-BD63-4E86-B445-5B8ED9788B08}" srcOrd="0" destOrd="0" presId="urn:microsoft.com/office/officeart/2005/8/layout/default"/>
    <dgm:cxn modelId="{AB0D8EF7-055C-4B8D-83D7-E02C6328A8D8}" srcId="{7162480B-371F-4B5B-90F3-F3D1B49A8712}" destId="{2E4B141E-CB7D-4D14-8BEC-A7C8F395ED52}" srcOrd="1" destOrd="0" parTransId="{66923B43-5B5D-49AB-9B24-1AFF4BF1532B}" sibTransId="{6B66B45D-BA20-4997-A4CF-02B868995847}"/>
    <dgm:cxn modelId="{5FFD1391-45DB-4E0D-BB25-F77CC2C49E13}" type="presOf" srcId="{C364E3C7-0267-458E-A567-EC4CA873A912}" destId="{47E2FE9E-0F82-4A4C-804F-C6ECC4D86922}" srcOrd="0" destOrd="0" presId="urn:microsoft.com/office/officeart/2005/8/layout/default"/>
    <dgm:cxn modelId="{9FB2630B-DD2E-4ED8-AE38-1E0C42014EE8}" type="presOf" srcId="{7B1FC185-8C42-425E-89CC-C7AE35AD8811}" destId="{85A471FA-026D-4C62-B6E9-46D65ECA081D}" srcOrd="0" destOrd="0" presId="urn:microsoft.com/office/officeart/2005/8/layout/default"/>
    <dgm:cxn modelId="{621B0754-78AE-4AA6-A692-27EB932D1238}" srcId="{7162480B-371F-4B5B-90F3-F3D1B49A8712}" destId="{7B1FC185-8C42-425E-89CC-C7AE35AD8811}" srcOrd="2" destOrd="0" parTransId="{6C8F22C8-5079-4555-B553-B89C2DB535DE}" sibTransId="{C34D8070-4B83-4BA4-9818-7859E0250825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3CE16F9C-0BB9-4B1F-917A-A4525BCCB1A4}" type="presParOf" srcId="{B775CAE7-F59E-426C-BC38-4DE3262C2095}" destId="{47E2FE9E-0F82-4A4C-804F-C6ECC4D86922}" srcOrd="0" destOrd="0" presId="urn:microsoft.com/office/officeart/2005/8/layout/default"/>
    <dgm:cxn modelId="{ADD116BD-5131-4C82-87A7-F2C2841A609A}" type="presParOf" srcId="{B775CAE7-F59E-426C-BC38-4DE3262C2095}" destId="{005B6ED1-3755-4F3A-BC7E-5F2DCB7B3D24}" srcOrd="1" destOrd="0" presId="urn:microsoft.com/office/officeart/2005/8/layout/default"/>
    <dgm:cxn modelId="{6EE5ACDD-9467-4C65-BD0C-69C84359A7F4}" type="presParOf" srcId="{B775CAE7-F59E-426C-BC38-4DE3262C2095}" destId="{68A326DF-BD63-4E86-B445-5B8ED9788B08}" srcOrd="2" destOrd="0" presId="urn:microsoft.com/office/officeart/2005/8/layout/default"/>
    <dgm:cxn modelId="{786A3C50-138D-4C56-896C-7A3E4C792414}" type="presParOf" srcId="{B775CAE7-F59E-426C-BC38-4DE3262C2095}" destId="{ECA60FC1-89DA-4ECB-A498-54DF6AE82BA2}" srcOrd="3" destOrd="0" presId="urn:microsoft.com/office/officeart/2005/8/layout/default"/>
    <dgm:cxn modelId="{5D01EC60-D322-4F8E-9F07-9D24D19B3DB6}" type="presParOf" srcId="{B775CAE7-F59E-426C-BC38-4DE3262C2095}" destId="{85A471FA-026D-4C62-B6E9-46D65ECA081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Class B fires are also influenced by surface area and fuel type 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254BCA8F-09AD-4A32-B311-58FC2878240C}">
      <dgm:prSet phldrT="[Text]"/>
      <dgm:spPr/>
      <dgm:t>
        <a:bodyPr/>
        <a:lstStyle/>
        <a:p>
          <a:r>
            <a:rPr lang="en-US" sz="1800" dirty="0"/>
            <a:t>When spilled, a liquid’s surface-to-volume increases; generates more flammable vapors</a:t>
          </a:r>
        </a:p>
      </dgm:t>
    </dgm:pt>
    <dgm:pt modelId="{B6528CD4-4211-4BAA-AB09-922E57933086}" type="parTrans" cxnId="{CB4BA5E5-F93A-4A56-A129-90F0DDA18B42}">
      <dgm:prSet/>
      <dgm:spPr/>
      <dgm:t>
        <a:bodyPr/>
        <a:lstStyle/>
        <a:p>
          <a:endParaRPr lang="en-US"/>
        </a:p>
      </dgm:t>
    </dgm:pt>
    <dgm:pt modelId="{6B38BD56-E6E6-49F2-93D8-194238405E7C}" type="sibTrans" cxnId="{CB4BA5E5-F93A-4A56-A129-90F0DDA18B42}">
      <dgm:prSet/>
      <dgm:spPr/>
      <dgm:t>
        <a:bodyPr/>
        <a:lstStyle/>
        <a:p>
          <a:endParaRPr lang="en-US"/>
        </a:p>
      </dgm:t>
    </dgm:pt>
    <dgm:pt modelId="{47BC85D4-A959-44C7-B3D8-06E73F79EAF7}">
      <dgm:prSet phldrT="[Text]"/>
      <dgm:spPr/>
      <dgm:t>
        <a:bodyPr/>
        <a:lstStyle/>
        <a:p>
          <a:r>
            <a:rPr lang="en-US" sz="1800" dirty="0"/>
            <a:t>Increased vapors allows for more fuel to ignite; greater heat over shorter time</a:t>
          </a:r>
        </a:p>
      </dgm:t>
    </dgm:pt>
    <dgm:pt modelId="{1F639393-845E-4A36-9C4F-994EF5E6BB44}" type="parTrans" cxnId="{C3A8E297-01C8-4DAA-819D-C15F51A6224E}">
      <dgm:prSet/>
      <dgm:spPr/>
      <dgm:t>
        <a:bodyPr/>
        <a:lstStyle/>
        <a:p>
          <a:endParaRPr lang="en-US"/>
        </a:p>
      </dgm:t>
    </dgm:pt>
    <dgm:pt modelId="{3E1E7B56-5A2E-4235-90E1-E768545C471A}" type="sibTrans" cxnId="{C3A8E297-01C8-4DAA-819D-C15F51A6224E}">
      <dgm:prSet/>
      <dgm:spPr/>
      <dgm:t>
        <a:bodyPr/>
        <a:lstStyle/>
        <a:p>
          <a:endParaRPr lang="en-US"/>
        </a:p>
      </dgm:t>
    </dgm:pt>
    <dgm:pt modelId="{C5463529-1505-48E1-ABE7-B67D7C499C8A}" type="pres">
      <dgm:prSet presAssocID="{7162480B-371F-4B5B-90F3-F3D1B49A87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CBB1BB5-F4DC-49D4-8D13-564ECCBFDDEC}" type="pres">
      <dgm:prSet presAssocID="{7162480B-371F-4B5B-90F3-F3D1B49A8712}" presName="Name1" presStyleCnt="0"/>
      <dgm:spPr/>
    </dgm:pt>
    <dgm:pt modelId="{29B020AB-5EAB-47F7-B01F-BEDE29F7C184}" type="pres">
      <dgm:prSet presAssocID="{7162480B-371F-4B5B-90F3-F3D1B49A8712}" presName="cycle" presStyleCnt="0"/>
      <dgm:spPr/>
    </dgm:pt>
    <dgm:pt modelId="{35286E1E-3A94-4825-B949-C57D5FCFC22D}" type="pres">
      <dgm:prSet presAssocID="{7162480B-371F-4B5B-90F3-F3D1B49A8712}" presName="srcNode" presStyleLbl="node1" presStyleIdx="0" presStyleCnt="1"/>
      <dgm:spPr/>
    </dgm:pt>
    <dgm:pt modelId="{6387D1D7-02A2-4DB0-8B72-07767B573353}" type="pres">
      <dgm:prSet presAssocID="{7162480B-371F-4B5B-90F3-F3D1B49A8712}" presName="conn" presStyleLbl="parChTrans1D2" presStyleIdx="0" presStyleCnt="1"/>
      <dgm:spPr/>
      <dgm:t>
        <a:bodyPr/>
        <a:lstStyle/>
        <a:p>
          <a:endParaRPr lang="en-US"/>
        </a:p>
      </dgm:t>
    </dgm:pt>
    <dgm:pt modelId="{2FA05427-2E96-4812-951E-6E46E8B95D28}" type="pres">
      <dgm:prSet presAssocID="{7162480B-371F-4B5B-90F3-F3D1B49A8712}" presName="extraNode" presStyleLbl="node1" presStyleIdx="0" presStyleCnt="1"/>
      <dgm:spPr/>
    </dgm:pt>
    <dgm:pt modelId="{9F62AF62-0F88-4343-A04B-E66BF4254B4D}" type="pres">
      <dgm:prSet presAssocID="{7162480B-371F-4B5B-90F3-F3D1B49A8712}" presName="dstNode" presStyleLbl="node1" presStyleIdx="0" presStyleCnt="1"/>
      <dgm:spPr/>
    </dgm:pt>
    <dgm:pt modelId="{B9406891-5E09-4A93-BF28-BD25ADE54D7B}" type="pres">
      <dgm:prSet presAssocID="{C364E3C7-0267-458E-A567-EC4CA873A912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58DE-20C8-4CBA-891B-33E307991F74}" type="pres">
      <dgm:prSet presAssocID="{C364E3C7-0267-458E-A567-EC4CA873A912}" presName="accent_1" presStyleCnt="0"/>
      <dgm:spPr/>
    </dgm:pt>
    <dgm:pt modelId="{C7C25748-57B4-436D-91FE-1729C98FB445}" type="pres">
      <dgm:prSet presAssocID="{C364E3C7-0267-458E-A567-EC4CA873A912}" presName="accentRepeatNode" presStyleLbl="solidFgAcc1" presStyleIdx="0" presStyleCnt="1"/>
      <dgm:spPr/>
    </dgm:pt>
  </dgm:ptLst>
  <dgm:cxnLst>
    <dgm:cxn modelId="{B72D489E-0FC5-44D6-88A6-921BB22ED687}" type="presOf" srcId="{6B38BD56-E6E6-49F2-93D8-194238405E7C}" destId="{6387D1D7-02A2-4DB0-8B72-07767B573353}" srcOrd="0" destOrd="0" presId="urn:microsoft.com/office/officeart/2008/layout/VerticalCurvedList"/>
    <dgm:cxn modelId="{CB4BA5E5-F93A-4A56-A129-90F0DDA18B42}" srcId="{C364E3C7-0267-458E-A567-EC4CA873A912}" destId="{254BCA8F-09AD-4A32-B311-58FC2878240C}" srcOrd="0" destOrd="0" parTransId="{B6528CD4-4211-4BAA-AB09-922E57933086}" sibTransId="{6B38BD56-E6E6-49F2-93D8-194238405E7C}"/>
    <dgm:cxn modelId="{6283EC9A-CD6A-4921-9E84-1CB1213FFC41}" type="presOf" srcId="{C364E3C7-0267-458E-A567-EC4CA873A912}" destId="{B9406891-5E09-4A93-BF28-BD25ADE54D7B}" srcOrd="0" destOrd="0" presId="urn:microsoft.com/office/officeart/2008/layout/VerticalCurvedList"/>
    <dgm:cxn modelId="{C3A8E297-01C8-4DAA-819D-C15F51A6224E}" srcId="{C364E3C7-0267-458E-A567-EC4CA873A912}" destId="{47BC85D4-A959-44C7-B3D8-06E73F79EAF7}" srcOrd="1" destOrd="0" parTransId="{1F639393-845E-4A36-9C4F-994EF5E6BB44}" sibTransId="{3E1E7B56-5A2E-4235-90E1-E768545C471A}"/>
    <dgm:cxn modelId="{FC2312FF-4BAC-4E85-92EB-0A104BD01458}" type="presOf" srcId="{254BCA8F-09AD-4A32-B311-58FC2878240C}" destId="{B9406891-5E09-4A93-BF28-BD25ADE54D7B}" srcOrd="0" destOrd="1" presId="urn:microsoft.com/office/officeart/2008/layout/VerticalCurvedList"/>
    <dgm:cxn modelId="{5483E3CD-C3B3-4424-95AC-6D49BDAF4033}" type="presOf" srcId="{7162480B-371F-4B5B-90F3-F3D1B49A8712}" destId="{C5463529-1505-48E1-ABE7-B67D7C499C8A}" srcOrd="0" destOrd="0" presId="urn:microsoft.com/office/officeart/2008/layout/VerticalCurvedLis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8F037797-84A4-4BDC-A932-D81733FD7450}" type="presOf" srcId="{47BC85D4-A959-44C7-B3D8-06E73F79EAF7}" destId="{B9406891-5E09-4A93-BF28-BD25ADE54D7B}" srcOrd="0" destOrd="2" presId="urn:microsoft.com/office/officeart/2008/layout/VerticalCurvedList"/>
    <dgm:cxn modelId="{1D65ADB9-F9EA-4335-957A-13B34965FD90}" type="presParOf" srcId="{C5463529-1505-48E1-ABE7-B67D7C499C8A}" destId="{5CBB1BB5-F4DC-49D4-8D13-564ECCBFDDEC}" srcOrd="0" destOrd="0" presId="urn:microsoft.com/office/officeart/2008/layout/VerticalCurvedList"/>
    <dgm:cxn modelId="{12EB61A3-CD85-4B4B-BF6D-F7586131C9C4}" type="presParOf" srcId="{5CBB1BB5-F4DC-49D4-8D13-564ECCBFDDEC}" destId="{29B020AB-5EAB-47F7-B01F-BEDE29F7C184}" srcOrd="0" destOrd="0" presId="urn:microsoft.com/office/officeart/2008/layout/VerticalCurvedList"/>
    <dgm:cxn modelId="{42B2AC24-0AAD-4809-B302-45C86C2A095D}" type="presParOf" srcId="{29B020AB-5EAB-47F7-B01F-BEDE29F7C184}" destId="{35286E1E-3A94-4825-B949-C57D5FCFC22D}" srcOrd="0" destOrd="0" presId="urn:microsoft.com/office/officeart/2008/layout/VerticalCurvedList"/>
    <dgm:cxn modelId="{5CD1E22A-11AA-4BFD-9D38-6F608A98FB2C}" type="presParOf" srcId="{29B020AB-5EAB-47F7-B01F-BEDE29F7C184}" destId="{6387D1D7-02A2-4DB0-8B72-07767B573353}" srcOrd="1" destOrd="0" presId="urn:microsoft.com/office/officeart/2008/layout/VerticalCurvedList"/>
    <dgm:cxn modelId="{F14AB1A3-3815-4395-8B4E-36ABCA72CC9D}" type="presParOf" srcId="{29B020AB-5EAB-47F7-B01F-BEDE29F7C184}" destId="{2FA05427-2E96-4812-951E-6E46E8B95D28}" srcOrd="2" destOrd="0" presId="urn:microsoft.com/office/officeart/2008/layout/VerticalCurvedList"/>
    <dgm:cxn modelId="{F53923D3-388A-45BD-A5ED-D6466B10B1F1}" type="presParOf" srcId="{29B020AB-5EAB-47F7-B01F-BEDE29F7C184}" destId="{9F62AF62-0F88-4343-A04B-E66BF4254B4D}" srcOrd="3" destOrd="0" presId="urn:microsoft.com/office/officeart/2008/layout/VerticalCurvedList"/>
    <dgm:cxn modelId="{FF2FC0F0-E948-4788-82B3-EBD7D9C8BFD7}" type="presParOf" srcId="{5CBB1BB5-F4DC-49D4-8D13-564ECCBFDDEC}" destId="{B9406891-5E09-4A93-BF28-BD25ADE54D7B}" srcOrd="1" destOrd="0" presId="urn:microsoft.com/office/officeart/2008/layout/VerticalCurvedList"/>
    <dgm:cxn modelId="{74A691C3-611B-4378-8BC4-5FD490705386}" type="presParOf" srcId="{5CBB1BB5-F4DC-49D4-8D13-564ECCBFDDEC}" destId="{D33458DE-20C8-4CBA-891B-33E307991F74}" srcOrd="2" destOrd="0" presId="urn:microsoft.com/office/officeart/2008/layout/VerticalCurvedList"/>
    <dgm:cxn modelId="{BBC373E9-0324-4A73-8611-52B5EA9C3B81}" type="presParOf" srcId="{D33458DE-20C8-4CBA-891B-33E307991F74}" destId="{C7C25748-57B4-436D-91FE-1729C98FB4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Today’s homes/businesses are filled with petroleum-based materials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E138F831-FE7D-4723-AC92-0E39E9302962}">
      <dgm:prSet phldrT="[Text]"/>
      <dgm:spPr/>
      <dgm:t>
        <a:bodyPr/>
        <a:lstStyle/>
        <a:p>
          <a:r>
            <a:rPr lang="en-US" dirty="0"/>
            <a:t>They produce higher HHRs and have a higher heat of combustion</a:t>
          </a:r>
        </a:p>
      </dgm:t>
    </dgm:pt>
    <dgm:pt modelId="{98255975-1725-442B-B146-2835B3450499}" type="parTrans" cxnId="{B98AD68E-804E-4238-B07D-8E6244400B39}">
      <dgm:prSet/>
      <dgm:spPr/>
      <dgm:t>
        <a:bodyPr/>
        <a:lstStyle/>
        <a:p>
          <a:endParaRPr lang="en-US"/>
        </a:p>
      </dgm:t>
    </dgm:pt>
    <dgm:pt modelId="{C6728721-863C-4721-97F2-F6BFFADA5781}" type="sibTrans" cxnId="{B98AD68E-804E-4238-B07D-8E6244400B39}">
      <dgm:prSet/>
      <dgm:spPr/>
      <dgm:t>
        <a:bodyPr/>
        <a:lstStyle/>
        <a:p>
          <a:endParaRPr lang="en-US"/>
        </a:p>
      </dgm:t>
    </dgm:pt>
    <dgm:pt modelId="{5099D43B-1CE0-4D6F-95FA-0E51AEE896F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Produce large quantities of solid and liquid particulates and unburned gases</a:t>
          </a:r>
        </a:p>
      </dgm:t>
    </dgm:pt>
    <dgm:pt modelId="{44ECEE4D-E1CF-47D6-9624-D1C77AA8BCA6}" type="parTrans" cxnId="{8D05085E-853D-4660-AB73-B14C67BAE88F}">
      <dgm:prSet/>
      <dgm:spPr/>
      <dgm:t>
        <a:bodyPr/>
        <a:lstStyle/>
        <a:p>
          <a:endParaRPr lang="en-US"/>
        </a:p>
      </dgm:t>
    </dgm:pt>
    <dgm:pt modelId="{08F5B683-64E4-4F65-8C0A-7EE236C42227}" type="sibTrans" cxnId="{8D05085E-853D-4660-AB73-B14C67BAE88F}">
      <dgm:prSet/>
      <dgm:spPr/>
      <dgm:t>
        <a:bodyPr/>
        <a:lstStyle/>
        <a:p>
          <a:endParaRPr lang="en-US"/>
        </a:p>
      </dgm:t>
    </dgm:pt>
    <dgm:pt modelId="{C5463529-1505-48E1-ABE7-B67D7C499C8A}" type="pres">
      <dgm:prSet presAssocID="{7162480B-371F-4B5B-90F3-F3D1B49A87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CBB1BB5-F4DC-49D4-8D13-564ECCBFDDEC}" type="pres">
      <dgm:prSet presAssocID="{7162480B-371F-4B5B-90F3-F3D1B49A8712}" presName="Name1" presStyleCnt="0"/>
      <dgm:spPr/>
    </dgm:pt>
    <dgm:pt modelId="{29B020AB-5EAB-47F7-B01F-BEDE29F7C184}" type="pres">
      <dgm:prSet presAssocID="{7162480B-371F-4B5B-90F3-F3D1B49A8712}" presName="cycle" presStyleCnt="0"/>
      <dgm:spPr/>
    </dgm:pt>
    <dgm:pt modelId="{35286E1E-3A94-4825-B949-C57D5FCFC22D}" type="pres">
      <dgm:prSet presAssocID="{7162480B-371F-4B5B-90F3-F3D1B49A8712}" presName="srcNode" presStyleLbl="node1" presStyleIdx="0" presStyleCnt="3"/>
      <dgm:spPr/>
    </dgm:pt>
    <dgm:pt modelId="{6387D1D7-02A2-4DB0-8B72-07767B573353}" type="pres">
      <dgm:prSet presAssocID="{7162480B-371F-4B5B-90F3-F3D1B49A8712}" presName="conn" presStyleLbl="parChTrans1D2" presStyleIdx="0" presStyleCnt="1"/>
      <dgm:spPr/>
      <dgm:t>
        <a:bodyPr/>
        <a:lstStyle/>
        <a:p>
          <a:endParaRPr lang="en-US"/>
        </a:p>
      </dgm:t>
    </dgm:pt>
    <dgm:pt modelId="{2FA05427-2E96-4812-951E-6E46E8B95D28}" type="pres">
      <dgm:prSet presAssocID="{7162480B-371F-4B5B-90F3-F3D1B49A8712}" presName="extraNode" presStyleLbl="node1" presStyleIdx="0" presStyleCnt="3"/>
      <dgm:spPr/>
    </dgm:pt>
    <dgm:pt modelId="{9F62AF62-0F88-4343-A04B-E66BF4254B4D}" type="pres">
      <dgm:prSet presAssocID="{7162480B-371F-4B5B-90F3-F3D1B49A8712}" presName="dstNode" presStyleLbl="node1" presStyleIdx="0" presStyleCnt="3"/>
      <dgm:spPr/>
    </dgm:pt>
    <dgm:pt modelId="{B9406891-5E09-4A93-BF28-BD25ADE54D7B}" type="pres">
      <dgm:prSet presAssocID="{C364E3C7-0267-458E-A567-EC4CA873A9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58DE-20C8-4CBA-891B-33E307991F74}" type="pres">
      <dgm:prSet presAssocID="{C364E3C7-0267-458E-A567-EC4CA873A912}" presName="accent_1" presStyleCnt="0"/>
      <dgm:spPr/>
    </dgm:pt>
    <dgm:pt modelId="{C7C25748-57B4-436D-91FE-1729C98FB445}" type="pres">
      <dgm:prSet presAssocID="{C364E3C7-0267-458E-A567-EC4CA873A912}" presName="accentRepeatNode" presStyleLbl="solidFgAcc1" presStyleIdx="0" presStyleCnt="3"/>
      <dgm:spPr/>
    </dgm:pt>
    <dgm:pt modelId="{E6827891-07FD-4451-BA3E-6A202851F3D8}" type="pres">
      <dgm:prSet presAssocID="{E138F831-FE7D-4723-AC92-0E39E930296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D62E3-7412-4A8F-9A48-E27B4714E20D}" type="pres">
      <dgm:prSet presAssocID="{E138F831-FE7D-4723-AC92-0E39E9302962}" presName="accent_2" presStyleCnt="0"/>
      <dgm:spPr/>
    </dgm:pt>
    <dgm:pt modelId="{74EEF61C-37BB-4AE4-B318-B018100190BC}" type="pres">
      <dgm:prSet presAssocID="{E138F831-FE7D-4723-AC92-0E39E9302962}" presName="accentRepeatNode" presStyleLbl="solidFgAcc1" presStyleIdx="1" presStyleCnt="3"/>
      <dgm:spPr/>
    </dgm:pt>
    <dgm:pt modelId="{119191C1-5F06-4D13-8E23-9BA3C9458095}" type="pres">
      <dgm:prSet presAssocID="{5099D43B-1CE0-4D6F-95FA-0E51AEE896F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DC0F-A977-4ACB-8702-68447FA297AC}" type="pres">
      <dgm:prSet presAssocID="{5099D43B-1CE0-4D6F-95FA-0E51AEE896F7}" presName="accent_3" presStyleCnt="0"/>
      <dgm:spPr/>
    </dgm:pt>
    <dgm:pt modelId="{C2EBF984-4731-4735-AA88-40E3D2FC1D6D}" type="pres">
      <dgm:prSet presAssocID="{5099D43B-1CE0-4D6F-95FA-0E51AEE896F7}" presName="accentRepeatNode" presStyleLbl="solidFgAcc1" presStyleIdx="2" presStyleCnt="3"/>
      <dgm:spPr/>
    </dgm:pt>
  </dgm:ptLst>
  <dgm:cxnLst>
    <dgm:cxn modelId="{B21518F8-77F0-4B27-8031-3C13C565ECCC}" type="presOf" srcId="{02ED9B92-2E36-43DE-AB24-61E3C213FC37}" destId="{6387D1D7-02A2-4DB0-8B72-07767B573353}" srcOrd="0" destOrd="0" presId="urn:microsoft.com/office/officeart/2008/layout/VerticalCurvedList"/>
    <dgm:cxn modelId="{C403A7F2-8888-4825-94EA-3F24DFE6D83D}" type="presOf" srcId="{E138F831-FE7D-4723-AC92-0E39E9302962}" destId="{E6827891-07FD-4451-BA3E-6A202851F3D8}" srcOrd="0" destOrd="0" presId="urn:microsoft.com/office/officeart/2008/layout/VerticalCurvedList"/>
    <dgm:cxn modelId="{8D05085E-853D-4660-AB73-B14C67BAE88F}" srcId="{7162480B-371F-4B5B-90F3-F3D1B49A8712}" destId="{5099D43B-1CE0-4D6F-95FA-0E51AEE896F7}" srcOrd="2" destOrd="0" parTransId="{44ECEE4D-E1CF-47D6-9624-D1C77AA8BCA6}" sibTransId="{08F5B683-64E4-4F65-8C0A-7EE236C42227}"/>
    <dgm:cxn modelId="{A080F2BF-8D16-45D8-8854-10F18258F359}" type="presOf" srcId="{5099D43B-1CE0-4D6F-95FA-0E51AEE896F7}" destId="{119191C1-5F06-4D13-8E23-9BA3C9458095}" srcOrd="0" destOrd="0" presId="urn:microsoft.com/office/officeart/2008/layout/VerticalCurvedList"/>
    <dgm:cxn modelId="{35C36560-94BE-47E0-A39A-91ABD71BDDC5}" type="presOf" srcId="{C364E3C7-0267-458E-A567-EC4CA873A912}" destId="{B9406891-5E09-4A93-BF28-BD25ADE54D7B}" srcOrd="0" destOrd="0" presId="urn:microsoft.com/office/officeart/2008/layout/VerticalCurvedList"/>
    <dgm:cxn modelId="{B98AD68E-804E-4238-B07D-8E6244400B39}" srcId="{7162480B-371F-4B5B-90F3-F3D1B49A8712}" destId="{E138F831-FE7D-4723-AC92-0E39E9302962}" srcOrd="1" destOrd="0" parTransId="{98255975-1725-442B-B146-2835B3450499}" sibTransId="{C6728721-863C-4721-97F2-F6BFFADA5781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EDFC9A8A-F64B-4294-A9E9-FD33E8309C9D}" type="presOf" srcId="{7162480B-371F-4B5B-90F3-F3D1B49A8712}" destId="{C5463529-1505-48E1-ABE7-B67D7C499C8A}" srcOrd="0" destOrd="0" presId="urn:microsoft.com/office/officeart/2008/layout/VerticalCurvedList"/>
    <dgm:cxn modelId="{2F498ABC-52D2-424F-9CC6-60F07A8FD7D0}" type="presParOf" srcId="{C5463529-1505-48E1-ABE7-B67D7C499C8A}" destId="{5CBB1BB5-F4DC-49D4-8D13-564ECCBFDDEC}" srcOrd="0" destOrd="0" presId="urn:microsoft.com/office/officeart/2008/layout/VerticalCurvedList"/>
    <dgm:cxn modelId="{36B0AC38-9FD4-439E-A316-A92DA988C302}" type="presParOf" srcId="{5CBB1BB5-F4DC-49D4-8D13-564ECCBFDDEC}" destId="{29B020AB-5EAB-47F7-B01F-BEDE29F7C184}" srcOrd="0" destOrd="0" presId="urn:microsoft.com/office/officeart/2008/layout/VerticalCurvedList"/>
    <dgm:cxn modelId="{34824FD0-4D8B-4733-9C59-B3B717D3BE4A}" type="presParOf" srcId="{29B020AB-5EAB-47F7-B01F-BEDE29F7C184}" destId="{35286E1E-3A94-4825-B949-C57D5FCFC22D}" srcOrd="0" destOrd="0" presId="urn:microsoft.com/office/officeart/2008/layout/VerticalCurvedList"/>
    <dgm:cxn modelId="{D87A67D9-D619-45EA-911B-A0B144C518AB}" type="presParOf" srcId="{29B020AB-5EAB-47F7-B01F-BEDE29F7C184}" destId="{6387D1D7-02A2-4DB0-8B72-07767B573353}" srcOrd="1" destOrd="0" presId="urn:microsoft.com/office/officeart/2008/layout/VerticalCurvedList"/>
    <dgm:cxn modelId="{8DD14950-51D7-4301-9E9C-78E567804BD0}" type="presParOf" srcId="{29B020AB-5EAB-47F7-B01F-BEDE29F7C184}" destId="{2FA05427-2E96-4812-951E-6E46E8B95D28}" srcOrd="2" destOrd="0" presId="urn:microsoft.com/office/officeart/2008/layout/VerticalCurvedList"/>
    <dgm:cxn modelId="{AC011A95-7A9A-452B-B414-7199A96687C0}" type="presParOf" srcId="{29B020AB-5EAB-47F7-B01F-BEDE29F7C184}" destId="{9F62AF62-0F88-4343-A04B-E66BF4254B4D}" srcOrd="3" destOrd="0" presId="urn:microsoft.com/office/officeart/2008/layout/VerticalCurvedList"/>
    <dgm:cxn modelId="{F3019A3B-A2A5-4E2C-B87A-D500392138DA}" type="presParOf" srcId="{5CBB1BB5-F4DC-49D4-8D13-564ECCBFDDEC}" destId="{B9406891-5E09-4A93-BF28-BD25ADE54D7B}" srcOrd="1" destOrd="0" presId="urn:microsoft.com/office/officeart/2008/layout/VerticalCurvedList"/>
    <dgm:cxn modelId="{99788253-0255-43B9-B604-58A49FA588D8}" type="presParOf" srcId="{5CBB1BB5-F4DC-49D4-8D13-564ECCBFDDEC}" destId="{D33458DE-20C8-4CBA-891B-33E307991F74}" srcOrd="2" destOrd="0" presId="urn:microsoft.com/office/officeart/2008/layout/VerticalCurvedList"/>
    <dgm:cxn modelId="{E9FFA090-0E0C-4FAD-BF4B-281C63FC5C1F}" type="presParOf" srcId="{D33458DE-20C8-4CBA-891B-33E307991F74}" destId="{C7C25748-57B4-436D-91FE-1729C98FB445}" srcOrd="0" destOrd="0" presId="urn:microsoft.com/office/officeart/2008/layout/VerticalCurvedList"/>
    <dgm:cxn modelId="{983CFBA5-FF8B-4CBE-9027-AC0D645F90A3}" type="presParOf" srcId="{5CBB1BB5-F4DC-49D4-8D13-564ECCBFDDEC}" destId="{E6827891-07FD-4451-BA3E-6A202851F3D8}" srcOrd="3" destOrd="0" presId="urn:microsoft.com/office/officeart/2008/layout/VerticalCurvedList"/>
    <dgm:cxn modelId="{D9172587-42BF-47BB-A06E-D2A4FCE84E6D}" type="presParOf" srcId="{5CBB1BB5-F4DC-49D4-8D13-564ECCBFDDEC}" destId="{465D62E3-7412-4A8F-9A48-E27B4714E20D}" srcOrd="4" destOrd="0" presId="urn:microsoft.com/office/officeart/2008/layout/VerticalCurvedList"/>
    <dgm:cxn modelId="{97EDE292-C795-442E-9E01-9B8C9FDD879E}" type="presParOf" srcId="{465D62E3-7412-4A8F-9A48-E27B4714E20D}" destId="{74EEF61C-37BB-4AE4-B318-B018100190BC}" srcOrd="0" destOrd="0" presId="urn:microsoft.com/office/officeart/2008/layout/VerticalCurvedList"/>
    <dgm:cxn modelId="{27A1DB5A-C72D-4CA3-88C3-E5767454B702}" type="presParOf" srcId="{5CBB1BB5-F4DC-49D4-8D13-564ECCBFDDEC}" destId="{119191C1-5F06-4D13-8E23-9BA3C9458095}" srcOrd="5" destOrd="0" presId="urn:microsoft.com/office/officeart/2008/layout/VerticalCurvedList"/>
    <dgm:cxn modelId="{8F67BC91-B53B-48C0-91A8-4AA9ADDA2100}" type="presParOf" srcId="{5CBB1BB5-F4DC-49D4-8D13-564ECCBFDDEC}" destId="{8E84DC0F-A977-4ACB-8702-68447FA297AC}" srcOrd="6" destOrd="0" presId="urn:microsoft.com/office/officeart/2008/layout/VerticalCurvedList"/>
    <dgm:cxn modelId="{C7BAD4A4-EDA0-4F8A-9E4C-AA98C0ACA4CF}" type="presParOf" srcId="{8E84DC0F-A977-4ACB-8702-68447FA297AC}" destId="{C2EBF984-4731-4735-AA88-40E3D2FC1D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Compartment fires can result from a flammable/combustible gas leak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06B7BF3F-0FAF-48E5-B2E0-8DCDE573932C}">
      <dgm:prSet phldrT="[Text]" custT="1"/>
      <dgm:spPr/>
      <dgm:t>
        <a:bodyPr/>
        <a:lstStyle/>
        <a:p>
          <a:r>
            <a:rPr lang="en-US" sz="2400" dirty="0"/>
            <a:t>May begin with a rapid ignition of gas and an explosion</a:t>
          </a:r>
        </a:p>
      </dgm:t>
    </dgm:pt>
    <dgm:pt modelId="{804943D2-4C4B-4F15-B70A-4A4756E29BD5}" type="parTrans" cxnId="{3448DCC4-28A5-44EE-AAD5-2F96074FBCC3}">
      <dgm:prSet/>
      <dgm:spPr/>
      <dgm:t>
        <a:bodyPr/>
        <a:lstStyle/>
        <a:p>
          <a:endParaRPr lang="en-US"/>
        </a:p>
      </dgm:t>
    </dgm:pt>
    <dgm:pt modelId="{41B6FF4D-21D4-4C04-80D4-C84A5DCB32C0}" type="sibTrans" cxnId="{3448DCC4-28A5-44EE-AAD5-2F96074FBCC3}">
      <dgm:prSet/>
      <dgm:spPr/>
      <dgm:t>
        <a:bodyPr/>
        <a:lstStyle/>
        <a:p>
          <a:endParaRPr lang="en-US"/>
        </a:p>
      </dgm:t>
    </dgm:pt>
    <dgm:pt modelId="{010DE0F8-B996-4FE2-9936-9DF9832744D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Inspectors verify procedures for reducing or eliminating Class B fuel</a:t>
          </a:r>
        </a:p>
      </dgm:t>
    </dgm:pt>
    <dgm:pt modelId="{EE298CFE-EE98-4A52-B440-4DC0077B010C}" type="parTrans" cxnId="{7EAC5CEC-B354-4DAA-A615-1FFEEEF481E1}">
      <dgm:prSet/>
      <dgm:spPr/>
      <dgm:t>
        <a:bodyPr/>
        <a:lstStyle/>
        <a:p>
          <a:endParaRPr lang="en-US"/>
        </a:p>
      </dgm:t>
    </dgm:pt>
    <dgm:pt modelId="{73BC1389-7FD9-4A0D-83B7-235B075632B3}" type="sibTrans" cxnId="{7EAC5CEC-B354-4DAA-A615-1FFEEEF481E1}">
      <dgm:prSet/>
      <dgm:spPr/>
      <dgm:t>
        <a:bodyPr/>
        <a:lstStyle/>
        <a:p>
          <a:endParaRPr lang="en-US"/>
        </a:p>
      </dgm:t>
    </dgm:pt>
    <dgm:pt modelId="{4C0FA81F-797D-4483-AA90-1A351372BA2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The </a:t>
          </a:r>
          <a:r>
            <a:rPr lang="en-US" sz="2400" dirty="0"/>
            <a:t>resulting Class A fire will continue to burn unless there is a sprinkler system in place</a:t>
          </a:r>
        </a:p>
      </dgm:t>
    </dgm:pt>
    <dgm:pt modelId="{B8ED6ECC-5040-431E-A09A-BA48EB65217A}" type="parTrans" cxnId="{289BB44B-34F6-4024-AA48-6F9BB8AE59C8}">
      <dgm:prSet/>
      <dgm:spPr/>
      <dgm:t>
        <a:bodyPr/>
        <a:lstStyle/>
        <a:p>
          <a:endParaRPr lang="en-US"/>
        </a:p>
      </dgm:t>
    </dgm:pt>
    <dgm:pt modelId="{BB51A6A1-E24A-4584-874E-DDB89C9B1B81}" type="sibTrans" cxnId="{289BB44B-34F6-4024-AA48-6F9BB8AE59C8}">
      <dgm:prSet/>
      <dgm:spPr/>
      <dgm:t>
        <a:bodyPr/>
        <a:lstStyle/>
        <a:p>
          <a:endParaRPr lang="en-US"/>
        </a:p>
      </dgm:t>
    </dgm:pt>
    <dgm:pt modelId="{C5463529-1505-48E1-ABE7-B67D7C499C8A}" type="pres">
      <dgm:prSet presAssocID="{7162480B-371F-4B5B-90F3-F3D1B49A87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CBB1BB5-F4DC-49D4-8D13-564ECCBFDDEC}" type="pres">
      <dgm:prSet presAssocID="{7162480B-371F-4B5B-90F3-F3D1B49A8712}" presName="Name1" presStyleCnt="0"/>
      <dgm:spPr/>
    </dgm:pt>
    <dgm:pt modelId="{29B020AB-5EAB-47F7-B01F-BEDE29F7C184}" type="pres">
      <dgm:prSet presAssocID="{7162480B-371F-4B5B-90F3-F3D1B49A8712}" presName="cycle" presStyleCnt="0"/>
      <dgm:spPr/>
    </dgm:pt>
    <dgm:pt modelId="{35286E1E-3A94-4825-B949-C57D5FCFC22D}" type="pres">
      <dgm:prSet presAssocID="{7162480B-371F-4B5B-90F3-F3D1B49A8712}" presName="srcNode" presStyleLbl="node1" presStyleIdx="0" presStyleCnt="4"/>
      <dgm:spPr/>
    </dgm:pt>
    <dgm:pt modelId="{6387D1D7-02A2-4DB0-8B72-07767B573353}" type="pres">
      <dgm:prSet presAssocID="{7162480B-371F-4B5B-90F3-F3D1B49A8712}" presName="conn" presStyleLbl="parChTrans1D2" presStyleIdx="0" presStyleCnt="1"/>
      <dgm:spPr/>
      <dgm:t>
        <a:bodyPr/>
        <a:lstStyle/>
        <a:p>
          <a:endParaRPr lang="en-US"/>
        </a:p>
      </dgm:t>
    </dgm:pt>
    <dgm:pt modelId="{2FA05427-2E96-4812-951E-6E46E8B95D28}" type="pres">
      <dgm:prSet presAssocID="{7162480B-371F-4B5B-90F3-F3D1B49A8712}" presName="extraNode" presStyleLbl="node1" presStyleIdx="0" presStyleCnt="4"/>
      <dgm:spPr/>
    </dgm:pt>
    <dgm:pt modelId="{9F62AF62-0F88-4343-A04B-E66BF4254B4D}" type="pres">
      <dgm:prSet presAssocID="{7162480B-371F-4B5B-90F3-F3D1B49A8712}" presName="dstNode" presStyleLbl="node1" presStyleIdx="0" presStyleCnt="4"/>
      <dgm:spPr/>
    </dgm:pt>
    <dgm:pt modelId="{B9406891-5E09-4A93-BF28-BD25ADE54D7B}" type="pres">
      <dgm:prSet presAssocID="{C364E3C7-0267-458E-A567-EC4CA873A9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58DE-20C8-4CBA-891B-33E307991F74}" type="pres">
      <dgm:prSet presAssocID="{C364E3C7-0267-458E-A567-EC4CA873A912}" presName="accent_1" presStyleCnt="0"/>
      <dgm:spPr/>
    </dgm:pt>
    <dgm:pt modelId="{C7C25748-57B4-436D-91FE-1729C98FB445}" type="pres">
      <dgm:prSet presAssocID="{C364E3C7-0267-458E-A567-EC4CA873A912}" presName="accentRepeatNode" presStyleLbl="solidFgAcc1" presStyleIdx="0" presStyleCnt="4"/>
      <dgm:spPr/>
    </dgm:pt>
    <dgm:pt modelId="{F5A7F969-AC3F-4BF1-9CF1-B2272CE43BB0}" type="pres">
      <dgm:prSet presAssocID="{06B7BF3F-0FAF-48E5-B2E0-8DCDE573932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35144-036A-4B6D-BAF3-48A588512096}" type="pres">
      <dgm:prSet presAssocID="{06B7BF3F-0FAF-48E5-B2E0-8DCDE573932C}" presName="accent_2" presStyleCnt="0"/>
      <dgm:spPr/>
    </dgm:pt>
    <dgm:pt modelId="{416872DC-4E28-4E88-BCED-33C7076665FB}" type="pres">
      <dgm:prSet presAssocID="{06B7BF3F-0FAF-48E5-B2E0-8DCDE573932C}" presName="accentRepeatNode" presStyleLbl="solidFgAcc1" presStyleIdx="1" presStyleCnt="4"/>
      <dgm:spPr/>
    </dgm:pt>
    <dgm:pt modelId="{E785D582-906D-4974-AFC4-2BB2ECDC98D7}" type="pres">
      <dgm:prSet presAssocID="{010DE0F8-B996-4FE2-9936-9DF9832744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9A28-3942-4A91-AD58-F1C529282936}" type="pres">
      <dgm:prSet presAssocID="{010DE0F8-B996-4FE2-9936-9DF9832744D7}" presName="accent_3" presStyleCnt="0"/>
      <dgm:spPr/>
    </dgm:pt>
    <dgm:pt modelId="{482E7D9F-5FE2-4724-9480-650E89A2E871}" type="pres">
      <dgm:prSet presAssocID="{010DE0F8-B996-4FE2-9936-9DF9832744D7}" presName="accentRepeatNode" presStyleLbl="solidFgAcc1" presStyleIdx="2" presStyleCnt="4"/>
      <dgm:spPr/>
    </dgm:pt>
    <dgm:pt modelId="{3B3A2176-2336-43FF-9194-E87A8B703519}" type="pres">
      <dgm:prSet presAssocID="{4C0FA81F-797D-4483-AA90-1A351372BA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EC050-8777-4E48-A121-A9F0772E7BE8}" type="pres">
      <dgm:prSet presAssocID="{4C0FA81F-797D-4483-AA90-1A351372BA20}" presName="accent_4" presStyleCnt="0"/>
      <dgm:spPr/>
    </dgm:pt>
    <dgm:pt modelId="{20DF09B4-4283-4859-AF40-A686C496AB95}" type="pres">
      <dgm:prSet presAssocID="{4C0FA81F-797D-4483-AA90-1A351372BA20}" presName="accentRepeatNode" presStyleLbl="solidFgAcc1" presStyleIdx="3" presStyleCnt="4"/>
      <dgm:spPr/>
    </dgm:pt>
  </dgm:ptLst>
  <dgm:cxnLst>
    <dgm:cxn modelId="{3448DCC4-28A5-44EE-AAD5-2F96074FBCC3}" srcId="{7162480B-371F-4B5B-90F3-F3D1B49A8712}" destId="{06B7BF3F-0FAF-48E5-B2E0-8DCDE573932C}" srcOrd="1" destOrd="0" parTransId="{804943D2-4C4B-4F15-B70A-4A4756E29BD5}" sibTransId="{41B6FF4D-21D4-4C04-80D4-C84A5DCB32C0}"/>
    <dgm:cxn modelId="{44825FD3-7FAD-4C9D-83A9-A5D95EACD3CD}" type="presOf" srcId="{C364E3C7-0267-458E-A567-EC4CA873A912}" destId="{B9406891-5E09-4A93-BF28-BD25ADE54D7B}" srcOrd="0" destOrd="0" presId="urn:microsoft.com/office/officeart/2008/layout/VerticalCurvedList"/>
    <dgm:cxn modelId="{082102EC-0AF9-4F9F-9014-3381F3EE15AD}" type="presOf" srcId="{02ED9B92-2E36-43DE-AB24-61E3C213FC37}" destId="{6387D1D7-02A2-4DB0-8B72-07767B573353}" srcOrd="0" destOrd="0" presId="urn:microsoft.com/office/officeart/2008/layout/VerticalCurvedList"/>
    <dgm:cxn modelId="{289BB44B-34F6-4024-AA48-6F9BB8AE59C8}" srcId="{7162480B-371F-4B5B-90F3-F3D1B49A8712}" destId="{4C0FA81F-797D-4483-AA90-1A351372BA20}" srcOrd="3" destOrd="0" parTransId="{B8ED6ECC-5040-431E-A09A-BA48EB65217A}" sibTransId="{BB51A6A1-E24A-4584-874E-DDB89C9B1B81}"/>
    <dgm:cxn modelId="{8033E3C7-D112-4981-9A71-5C2F85E0790C}" type="presOf" srcId="{4C0FA81F-797D-4483-AA90-1A351372BA20}" destId="{3B3A2176-2336-43FF-9194-E87A8B703519}" srcOrd="0" destOrd="0" presId="urn:microsoft.com/office/officeart/2008/layout/VerticalCurvedLis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7EAC5CEC-B354-4DAA-A615-1FFEEEF481E1}" srcId="{7162480B-371F-4B5B-90F3-F3D1B49A8712}" destId="{010DE0F8-B996-4FE2-9936-9DF9832744D7}" srcOrd="2" destOrd="0" parTransId="{EE298CFE-EE98-4A52-B440-4DC0077B010C}" sibTransId="{73BC1389-7FD9-4A0D-83B7-235B075632B3}"/>
    <dgm:cxn modelId="{8F5E151E-FB93-4C2C-94E5-1D61C39839B6}" type="presOf" srcId="{010DE0F8-B996-4FE2-9936-9DF9832744D7}" destId="{E785D582-906D-4974-AFC4-2BB2ECDC98D7}" srcOrd="0" destOrd="0" presId="urn:microsoft.com/office/officeart/2008/layout/VerticalCurvedList"/>
    <dgm:cxn modelId="{55199F96-2FB3-4DCF-AE8B-4BA7F154FF18}" type="presOf" srcId="{06B7BF3F-0FAF-48E5-B2E0-8DCDE573932C}" destId="{F5A7F969-AC3F-4BF1-9CF1-B2272CE43BB0}" srcOrd="0" destOrd="0" presId="urn:microsoft.com/office/officeart/2008/layout/VerticalCurvedList"/>
    <dgm:cxn modelId="{6FCD8DB1-F38C-4E4E-A0B1-A00119E9848E}" type="presOf" srcId="{7162480B-371F-4B5B-90F3-F3D1B49A8712}" destId="{C5463529-1505-48E1-ABE7-B67D7C499C8A}" srcOrd="0" destOrd="0" presId="urn:microsoft.com/office/officeart/2008/layout/VerticalCurvedList"/>
    <dgm:cxn modelId="{45D28C54-728B-4DDA-9296-AA95335F6593}" type="presParOf" srcId="{C5463529-1505-48E1-ABE7-B67D7C499C8A}" destId="{5CBB1BB5-F4DC-49D4-8D13-564ECCBFDDEC}" srcOrd="0" destOrd="0" presId="urn:microsoft.com/office/officeart/2008/layout/VerticalCurvedList"/>
    <dgm:cxn modelId="{B9741988-19A0-4042-A02F-AFAC55A39463}" type="presParOf" srcId="{5CBB1BB5-F4DC-49D4-8D13-564ECCBFDDEC}" destId="{29B020AB-5EAB-47F7-B01F-BEDE29F7C184}" srcOrd="0" destOrd="0" presId="urn:microsoft.com/office/officeart/2008/layout/VerticalCurvedList"/>
    <dgm:cxn modelId="{5ACEC18D-DE6D-47EC-8773-2E5D6174D2A2}" type="presParOf" srcId="{29B020AB-5EAB-47F7-B01F-BEDE29F7C184}" destId="{35286E1E-3A94-4825-B949-C57D5FCFC22D}" srcOrd="0" destOrd="0" presId="urn:microsoft.com/office/officeart/2008/layout/VerticalCurvedList"/>
    <dgm:cxn modelId="{1C7329B2-A46D-4940-8893-2A19E4C7303B}" type="presParOf" srcId="{29B020AB-5EAB-47F7-B01F-BEDE29F7C184}" destId="{6387D1D7-02A2-4DB0-8B72-07767B573353}" srcOrd="1" destOrd="0" presId="urn:microsoft.com/office/officeart/2008/layout/VerticalCurvedList"/>
    <dgm:cxn modelId="{05E5198E-C971-4BC9-AB42-267792C65824}" type="presParOf" srcId="{29B020AB-5EAB-47F7-B01F-BEDE29F7C184}" destId="{2FA05427-2E96-4812-951E-6E46E8B95D28}" srcOrd="2" destOrd="0" presId="urn:microsoft.com/office/officeart/2008/layout/VerticalCurvedList"/>
    <dgm:cxn modelId="{90A2A0E8-6223-4527-8C50-0E8917EF8C6D}" type="presParOf" srcId="{29B020AB-5EAB-47F7-B01F-BEDE29F7C184}" destId="{9F62AF62-0F88-4343-A04B-E66BF4254B4D}" srcOrd="3" destOrd="0" presId="urn:microsoft.com/office/officeart/2008/layout/VerticalCurvedList"/>
    <dgm:cxn modelId="{32210B8C-CADB-4E18-900C-913469A7E929}" type="presParOf" srcId="{5CBB1BB5-F4DC-49D4-8D13-564ECCBFDDEC}" destId="{B9406891-5E09-4A93-BF28-BD25ADE54D7B}" srcOrd="1" destOrd="0" presId="urn:microsoft.com/office/officeart/2008/layout/VerticalCurvedList"/>
    <dgm:cxn modelId="{1F62A484-DF57-4638-80EB-999187C8A61B}" type="presParOf" srcId="{5CBB1BB5-F4DC-49D4-8D13-564ECCBFDDEC}" destId="{D33458DE-20C8-4CBA-891B-33E307991F74}" srcOrd="2" destOrd="0" presId="urn:microsoft.com/office/officeart/2008/layout/VerticalCurvedList"/>
    <dgm:cxn modelId="{3E002313-AFCC-4FE9-B80F-31AFB294A7DA}" type="presParOf" srcId="{D33458DE-20C8-4CBA-891B-33E307991F74}" destId="{C7C25748-57B4-436D-91FE-1729C98FB445}" srcOrd="0" destOrd="0" presId="urn:microsoft.com/office/officeart/2008/layout/VerticalCurvedList"/>
    <dgm:cxn modelId="{7534A958-E6B4-428E-945E-EA447D7C29E7}" type="presParOf" srcId="{5CBB1BB5-F4DC-49D4-8D13-564ECCBFDDEC}" destId="{F5A7F969-AC3F-4BF1-9CF1-B2272CE43BB0}" srcOrd="3" destOrd="0" presId="urn:microsoft.com/office/officeart/2008/layout/VerticalCurvedList"/>
    <dgm:cxn modelId="{4E55042B-3F0A-4685-8C85-4A0D7F98C036}" type="presParOf" srcId="{5CBB1BB5-F4DC-49D4-8D13-564ECCBFDDEC}" destId="{F2935144-036A-4B6D-BAF3-48A588512096}" srcOrd="4" destOrd="0" presId="urn:microsoft.com/office/officeart/2008/layout/VerticalCurvedList"/>
    <dgm:cxn modelId="{3DA6925D-657B-4FBA-9505-888C223AAD86}" type="presParOf" srcId="{F2935144-036A-4B6D-BAF3-48A588512096}" destId="{416872DC-4E28-4E88-BCED-33C7076665FB}" srcOrd="0" destOrd="0" presId="urn:microsoft.com/office/officeart/2008/layout/VerticalCurvedList"/>
    <dgm:cxn modelId="{6E5DE415-FA99-4916-B9FB-329E09B2146E}" type="presParOf" srcId="{5CBB1BB5-F4DC-49D4-8D13-564ECCBFDDEC}" destId="{E785D582-906D-4974-AFC4-2BB2ECDC98D7}" srcOrd="5" destOrd="0" presId="urn:microsoft.com/office/officeart/2008/layout/VerticalCurvedList"/>
    <dgm:cxn modelId="{945ACF83-A07F-4A29-AB04-A98EA537EBCC}" type="presParOf" srcId="{5CBB1BB5-F4DC-49D4-8D13-564ECCBFDDEC}" destId="{76799A28-3942-4A91-AD58-F1C529282936}" srcOrd="6" destOrd="0" presId="urn:microsoft.com/office/officeart/2008/layout/VerticalCurvedList"/>
    <dgm:cxn modelId="{F7D6A1D5-A9BB-4C1B-BC16-46A52795B359}" type="presParOf" srcId="{76799A28-3942-4A91-AD58-F1C529282936}" destId="{482E7D9F-5FE2-4724-9480-650E89A2E871}" srcOrd="0" destOrd="0" presId="urn:microsoft.com/office/officeart/2008/layout/VerticalCurvedList"/>
    <dgm:cxn modelId="{4AB96B54-2AE8-411B-B760-DF7D469CFF36}" type="presParOf" srcId="{5CBB1BB5-F4DC-49D4-8D13-564ECCBFDDEC}" destId="{3B3A2176-2336-43FF-9194-E87A8B703519}" srcOrd="7" destOrd="0" presId="urn:microsoft.com/office/officeart/2008/layout/VerticalCurvedList"/>
    <dgm:cxn modelId="{FEFD0246-CB56-4306-9479-BA88757FC710}" type="presParOf" srcId="{5CBB1BB5-F4DC-49D4-8D13-564ECCBFDDEC}" destId="{41EEC050-8777-4E48-A121-A9F0772E7BE8}" srcOrd="8" destOrd="0" presId="urn:microsoft.com/office/officeart/2008/layout/VerticalCurvedList"/>
    <dgm:cxn modelId="{4C281220-6677-458A-B674-A018EBB46F80}" type="presParOf" srcId="{41EEC050-8777-4E48-A121-A9F0772E7BE8}" destId="{20DF09B4-4283-4859-AF40-A686C496AB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Building configuration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E9BB45F0-F936-48B8-BFFF-13F673971766}">
      <dgm:prSet phldrT="[Text]"/>
      <dgm:spPr/>
      <dgm:t>
        <a:bodyPr/>
        <a:lstStyle/>
        <a:p>
          <a:r>
            <a:rPr lang="en-US" dirty="0"/>
            <a:t>Contents</a:t>
          </a:r>
        </a:p>
      </dgm:t>
    </dgm:pt>
    <dgm:pt modelId="{FC2CC8E8-7778-49D7-84A8-C3112F4091BA}" type="parTrans" cxnId="{D88AA263-74FA-49E5-8BD3-9CDC5EA0A555}">
      <dgm:prSet/>
      <dgm:spPr/>
      <dgm:t>
        <a:bodyPr/>
        <a:lstStyle/>
        <a:p>
          <a:endParaRPr lang="en-US"/>
        </a:p>
      </dgm:t>
    </dgm:pt>
    <dgm:pt modelId="{F74FECEE-30BA-43E2-A766-D95A2ED33941}" type="sibTrans" cxnId="{D88AA263-74FA-49E5-8BD3-9CDC5EA0A555}">
      <dgm:prSet/>
      <dgm:spPr/>
      <dgm:t>
        <a:bodyPr/>
        <a:lstStyle/>
        <a:p>
          <a:endParaRPr lang="en-US"/>
        </a:p>
      </dgm:t>
    </dgm:pt>
    <dgm:pt modelId="{73DC7059-9639-4C34-A831-400F2F52551B}">
      <dgm:prSet phldrT="[Text]"/>
      <dgm:spPr/>
      <dgm:t>
        <a:bodyPr/>
        <a:lstStyle/>
        <a:p>
          <a:r>
            <a:rPr lang="en-US" dirty="0"/>
            <a:t>Construction materials</a:t>
          </a:r>
        </a:p>
      </dgm:t>
    </dgm:pt>
    <dgm:pt modelId="{CE162A80-B620-45E8-9783-256EC97EBF51}" type="parTrans" cxnId="{D572995B-7CD5-466E-BE0E-1FE3C22B08C8}">
      <dgm:prSet/>
      <dgm:spPr/>
      <dgm:t>
        <a:bodyPr/>
        <a:lstStyle/>
        <a:p>
          <a:endParaRPr lang="en-US"/>
        </a:p>
      </dgm:t>
    </dgm:pt>
    <dgm:pt modelId="{CF4BBDF8-4D3C-4DB9-9004-E7B4E92F8062}" type="sibTrans" cxnId="{D572995B-7CD5-466E-BE0E-1FE3C22B08C8}">
      <dgm:prSet/>
      <dgm:spPr/>
      <dgm:t>
        <a:bodyPr/>
        <a:lstStyle/>
        <a:p>
          <a:endParaRPr lang="en-US"/>
        </a:p>
      </dgm:t>
    </dgm:pt>
    <dgm:pt modelId="{11F8CD38-19EB-46AA-9890-E33F28CF774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Interior finish materials</a:t>
          </a:r>
        </a:p>
      </dgm:t>
    </dgm:pt>
    <dgm:pt modelId="{FAD6694F-F35F-434A-8AFE-B987EB533D54}" type="parTrans" cxnId="{45026A3A-D12F-408B-BAA2-6C43ED10DCC9}">
      <dgm:prSet/>
      <dgm:spPr/>
      <dgm:t>
        <a:bodyPr/>
        <a:lstStyle/>
        <a:p>
          <a:endParaRPr lang="en-US"/>
        </a:p>
      </dgm:t>
    </dgm:pt>
    <dgm:pt modelId="{8922A95D-306F-43DF-9866-76232700C887}" type="sibTrans" cxnId="{45026A3A-D12F-408B-BAA2-6C43ED10DCC9}">
      <dgm:prSet/>
      <dgm:spPr/>
      <dgm:t>
        <a:bodyPr/>
        <a:lstStyle/>
        <a:p>
          <a:endParaRPr lang="en-US"/>
        </a:p>
      </dgm:t>
    </dgm:pt>
    <dgm:pt modelId="{E91E6B1E-8074-4FBA-8006-F7A0559972C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Fuel proximity</a:t>
          </a:r>
        </a:p>
      </dgm:t>
    </dgm:pt>
    <dgm:pt modelId="{54D4D067-A151-4D69-AD3E-674799FE523E}" type="parTrans" cxnId="{3B8CDC68-73FA-4908-A03A-CC36B1DE3FD0}">
      <dgm:prSet/>
      <dgm:spPr/>
      <dgm:t>
        <a:bodyPr/>
        <a:lstStyle/>
        <a:p>
          <a:endParaRPr lang="en-US"/>
        </a:p>
      </dgm:t>
    </dgm:pt>
    <dgm:pt modelId="{A34CFF0A-7DD2-4994-B009-43AD69CB996A}" type="sibTrans" cxnId="{3B8CDC68-73FA-4908-A03A-CC36B1DE3FD0}">
      <dgm:prSet/>
      <dgm:spPr/>
      <dgm:t>
        <a:bodyPr/>
        <a:lstStyle/>
        <a:p>
          <a:endParaRPr lang="en-US"/>
        </a:p>
      </dgm:t>
    </dgm:pt>
    <dgm:pt modelId="{56F54192-1D6D-4381-B34B-71F499A73BC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Fire location</a:t>
          </a:r>
        </a:p>
      </dgm:t>
    </dgm:pt>
    <dgm:pt modelId="{EF5FA748-4D60-4332-BEAD-B3D9E8A3E497}" type="parTrans" cxnId="{BA082F34-C211-4CB5-803F-15D137B6D748}">
      <dgm:prSet/>
      <dgm:spPr/>
      <dgm:t>
        <a:bodyPr/>
        <a:lstStyle/>
        <a:p>
          <a:endParaRPr lang="en-US"/>
        </a:p>
      </dgm:t>
    </dgm:pt>
    <dgm:pt modelId="{536A6D8D-47B8-4234-8D28-72C05C2FF001}" type="sibTrans" cxnId="{BA082F34-C211-4CB5-803F-15D137B6D748}">
      <dgm:prSet/>
      <dgm:spPr/>
      <dgm:t>
        <a:bodyPr/>
        <a:lstStyle/>
        <a:p>
          <a:endParaRPr lang="en-US"/>
        </a:p>
      </dgm:t>
    </dgm:pt>
    <dgm:pt modelId="{B775CAE7-F59E-426C-BC38-4DE3262C2095}" type="pres">
      <dgm:prSet presAssocID="{7162480B-371F-4B5B-90F3-F3D1B49A8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2FE9E-0F82-4A4C-804F-C6ECC4D86922}" type="pres">
      <dgm:prSet presAssocID="{C364E3C7-0267-458E-A567-EC4CA873A9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B6ED1-3755-4F3A-BC7E-5F2DCB7B3D24}" type="pres">
      <dgm:prSet presAssocID="{02ED9B92-2E36-43DE-AB24-61E3C213FC37}" presName="sibTrans" presStyleCnt="0"/>
      <dgm:spPr/>
    </dgm:pt>
    <dgm:pt modelId="{6AC07105-5603-4693-994D-E0629065C2AD}" type="pres">
      <dgm:prSet presAssocID="{E9BB45F0-F936-48B8-BFFF-13F6739717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10D9F-7117-4029-AFA8-57BD3AB5AA19}" type="pres">
      <dgm:prSet presAssocID="{F74FECEE-30BA-43E2-A766-D95A2ED33941}" presName="sibTrans" presStyleCnt="0"/>
      <dgm:spPr/>
    </dgm:pt>
    <dgm:pt modelId="{A3CF9773-9DE1-4A09-A142-AAC0908E4B38}" type="pres">
      <dgm:prSet presAssocID="{73DC7059-9639-4C34-A831-400F2F52551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12557-F390-493E-B73C-00F29263D41B}" type="pres">
      <dgm:prSet presAssocID="{CF4BBDF8-4D3C-4DB9-9004-E7B4E92F8062}" presName="sibTrans" presStyleCnt="0"/>
      <dgm:spPr/>
    </dgm:pt>
    <dgm:pt modelId="{B06A9F52-7A3A-46F7-99DA-8511CFC75630}" type="pres">
      <dgm:prSet presAssocID="{11F8CD38-19EB-46AA-9890-E33F28CF77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DFEBF-013A-4FCA-A4E1-B22FF90A4D61}" type="pres">
      <dgm:prSet presAssocID="{8922A95D-306F-43DF-9866-76232700C887}" presName="sibTrans" presStyleCnt="0"/>
      <dgm:spPr/>
    </dgm:pt>
    <dgm:pt modelId="{BB070BFA-8284-47DC-AF27-D4BEB5F268BA}" type="pres">
      <dgm:prSet presAssocID="{E91E6B1E-8074-4FBA-8006-F7A0559972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9906-CCD5-4A4E-9A70-153E11DD6AFD}" type="pres">
      <dgm:prSet presAssocID="{A34CFF0A-7DD2-4994-B009-43AD69CB996A}" presName="sibTrans" presStyleCnt="0"/>
      <dgm:spPr/>
    </dgm:pt>
    <dgm:pt modelId="{67266F47-DD60-4BA3-B2C0-3088F6DA4206}" type="pres">
      <dgm:prSet presAssocID="{56F54192-1D6D-4381-B34B-71F499A73B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3F53-A070-4F6F-95C5-659583D2829D}" type="presOf" srcId="{11F8CD38-19EB-46AA-9890-E33F28CF7740}" destId="{B06A9F52-7A3A-46F7-99DA-8511CFC75630}" srcOrd="0" destOrd="0" presId="urn:microsoft.com/office/officeart/2005/8/layout/default"/>
    <dgm:cxn modelId="{BA082F34-C211-4CB5-803F-15D137B6D748}" srcId="{7162480B-371F-4B5B-90F3-F3D1B49A8712}" destId="{56F54192-1D6D-4381-B34B-71F499A73BC0}" srcOrd="5" destOrd="0" parTransId="{EF5FA748-4D60-4332-BEAD-B3D9E8A3E497}" sibTransId="{536A6D8D-47B8-4234-8D28-72C05C2FF001}"/>
    <dgm:cxn modelId="{F546B7F9-DD71-4C12-B348-9FE21E788AE4}" type="presOf" srcId="{56F54192-1D6D-4381-B34B-71F499A73BC0}" destId="{67266F47-DD60-4BA3-B2C0-3088F6DA4206}" srcOrd="0" destOrd="0" presId="urn:microsoft.com/office/officeart/2005/8/layout/default"/>
    <dgm:cxn modelId="{3B8CDC68-73FA-4908-A03A-CC36B1DE3FD0}" srcId="{7162480B-371F-4B5B-90F3-F3D1B49A8712}" destId="{E91E6B1E-8074-4FBA-8006-F7A0559972CF}" srcOrd="4" destOrd="0" parTransId="{54D4D067-A151-4D69-AD3E-674799FE523E}" sibTransId="{A34CFF0A-7DD2-4994-B009-43AD69CB996A}"/>
    <dgm:cxn modelId="{BA0F30C9-887E-4871-A38B-50990EED74F1}" type="presOf" srcId="{E9BB45F0-F936-48B8-BFFF-13F673971766}" destId="{6AC07105-5603-4693-994D-E0629065C2AD}" srcOrd="0" destOrd="0" presId="urn:microsoft.com/office/officeart/2005/8/layout/default"/>
    <dgm:cxn modelId="{D88AA263-74FA-49E5-8BD3-9CDC5EA0A555}" srcId="{7162480B-371F-4B5B-90F3-F3D1B49A8712}" destId="{E9BB45F0-F936-48B8-BFFF-13F673971766}" srcOrd="1" destOrd="0" parTransId="{FC2CC8E8-7778-49D7-84A8-C3112F4091BA}" sibTransId="{F74FECEE-30BA-43E2-A766-D95A2ED33941}"/>
    <dgm:cxn modelId="{6B812D96-05E2-4B2C-8C72-C7B6F4802280}" type="presOf" srcId="{E91E6B1E-8074-4FBA-8006-F7A0559972CF}" destId="{BB070BFA-8284-47DC-AF27-D4BEB5F268BA}" srcOrd="0" destOrd="0" presId="urn:microsoft.com/office/officeart/2005/8/layout/default"/>
    <dgm:cxn modelId="{19903FF6-0946-42B9-8165-D361189D7843}" type="presOf" srcId="{73DC7059-9639-4C34-A831-400F2F52551B}" destId="{A3CF9773-9DE1-4A09-A142-AAC0908E4B38}" srcOrd="0" destOrd="0" presId="urn:microsoft.com/office/officeart/2005/8/layout/default"/>
    <dgm:cxn modelId="{932B8531-DF11-480B-B523-ECC462683195}" type="presOf" srcId="{7162480B-371F-4B5B-90F3-F3D1B49A8712}" destId="{B775CAE7-F59E-426C-BC38-4DE3262C2095}" srcOrd="0" destOrd="0" presId="urn:microsoft.com/office/officeart/2005/8/layout/default"/>
    <dgm:cxn modelId="{DB9F523D-AE1B-47FC-8580-5274617D2B2C}" type="presOf" srcId="{C364E3C7-0267-458E-A567-EC4CA873A912}" destId="{47E2FE9E-0F82-4A4C-804F-C6ECC4D86922}" srcOrd="0" destOrd="0" presId="urn:microsoft.com/office/officeart/2005/8/layout/defaul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45026A3A-D12F-408B-BAA2-6C43ED10DCC9}" srcId="{7162480B-371F-4B5B-90F3-F3D1B49A8712}" destId="{11F8CD38-19EB-46AA-9890-E33F28CF7740}" srcOrd="3" destOrd="0" parTransId="{FAD6694F-F35F-434A-8AFE-B987EB533D54}" sibTransId="{8922A95D-306F-43DF-9866-76232700C887}"/>
    <dgm:cxn modelId="{D572995B-7CD5-466E-BE0E-1FE3C22B08C8}" srcId="{7162480B-371F-4B5B-90F3-F3D1B49A8712}" destId="{73DC7059-9639-4C34-A831-400F2F52551B}" srcOrd="2" destOrd="0" parTransId="{CE162A80-B620-45E8-9783-256EC97EBF51}" sibTransId="{CF4BBDF8-4D3C-4DB9-9004-E7B4E92F8062}"/>
    <dgm:cxn modelId="{E23D4799-D747-4C96-BB4A-92B10BDCA760}" type="presParOf" srcId="{B775CAE7-F59E-426C-BC38-4DE3262C2095}" destId="{47E2FE9E-0F82-4A4C-804F-C6ECC4D86922}" srcOrd="0" destOrd="0" presId="urn:microsoft.com/office/officeart/2005/8/layout/default"/>
    <dgm:cxn modelId="{C338415E-E16D-438C-B913-C5FD4541E380}" type="presParOf" srcId="{B775CAE7-F59E-426C-BC38-4DE3262C2095}" destId="{005B6ED1-3755-4F3A-BC7E-5F2DCB7B3D24}" srcOrd="1" destOrd="0" presId="urn:microsoft.com/office/officeart/2005/8/layout/default"/>
    <dgm:cxn modelId="{A94CA693-FD03-4A29-8F92-AD762F28475F}" type="presParOf" srcId="{B775CAE7-F59E-426C-BC38-4DE3262C2095}" destId="{6AC07105-5603-4693-994D-E0629065C2AD}" srcOrd="2" destOrd="0" presId="urn:microsoft.com/office/officeart/2005/8/layout/default"/>
    <dgm:cxn modelId="{C42067C2-E104-439F-B80B-C50127D16931}" type="presParOf" srcId="{B775CAE7-F59E-426C-BC38-4DE3262C2095}" destId="{6B910D9F-7117-4029-AFA8-57BD3AB5AA19}" srcOrd="3" destOrd="0" presId="urn:microsoft.com/office/officeart/2005/8/layout/default"/>
    <dgm:cxn modelId="{E5FE7D9C-3B6A-462D-A4F9-99AE97A8BE08}" type="presParOf" srcId="{B775CAE7-F59E-426C-BC38-4DE3262C2095}" destId="{A3CF9773-9DE1-4A09-A142-AAC0908E4B38}" srcOrd="4" destOrd="0" presId="urn:microsoft.com/office/officeart/2005/8/layout/default"/>
    <dgm:cxn modelId="{336A25FE-29B5-4258-9D29-146551D6832B}" type="presParOf" srcId="{B775CAE7-F59E-426C-BC38-4DE3262C2095}" destId="{FB112557-F390-493E-B73C-00F29263D41B}" srcOrd="5" destOrd="0" presId="urn:microsoft.com/office/officeart/2005/8/layout/default"/>
    <dgm:cxn modelId="{71ABB748-0035-4AE1-8172-EFAE750AA5A4}" type="presParOf" srcId="{B775CAE7-F59E-426C-BC38-4DE3262C2095}" destId="{B06A9F52-7A3A-46F7-99DA-8511CFC75630}" srcOrd="6" destOrd="0" presId="urn:microsoft.com/office/officeart/2005/8/layout/default"/>
    <dgm:cxn modelId="{61F45C4D-6D01-427D-A79D-A593DBEB5495}" type="presParOf" srcId="{B775CAE7-F59E-426C-BC38-4DE3262C2095}" destId="{E83DFEBF-013A-4FCA-A4E1-B22FF90A4D61}" srcOrd="7" destOrd="0" presId="urn:microsoft.com/office/officeart/2005/8/layout/default"/>
    <dgm:cxn modelId="{16DB7B4E-F0E6-4CB2-890A-3C7CB60F2DF8}" type="presParOf" srcId="{B775CAE7-F59E-426C-BC38-4DE3262C2095}" destId="{BB070BFA-8284-47DC-AF27-D4BEB5F268BA}" srcOrd="8" destOrd="0" presId="urn:microsoft.com/office/officeart/2005/8/layout/default"/>
    <dgm:cxn modelId="{11F61752-B0B4-4E41-91FC-5BA6B01C93D2}" type="presParOf" srcId="{B775CAE7-F59E-426C-BC38-4DE3262C2095}" destId="{AD269906-CCD5-4A4E-9A70-153E11DD6AFD}" srcOrd="9" destOrd="0" presId="urn:microsoft.com/office/officeart/2005/8/layout/default"/>
    <dgm:cxn modelId="{AF688141-404D-4D72-9902-25D68A8C62D3}" type="presParOf" srcId="{B775CAE7-F59E-426C-BC38-4DE3262C2095}" destId="{67266F47-DD60-4BA3-B2C0-3088F6DA42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/>
      <dgm:spPr/>
      <dgm:t>
        <a:bodyPr/>
        <a:lstStyle/>
        <a:p>
          <a:r>
            <a:rPr lang="en-US" dirty="0"/>
            <a:t>Number of stories above or below grade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A0B08E10-90A5-43B0-B845-45DF7DF712E7}">
      <dgm:prSet phldrT="[Text]"/>
      <dgm:spPr/>
      <dgm:t>
        <a:bodyPr/>
        <a:lstStyle/>
        <a:p>
          <a:r>
            <a:rPr lang="en-US" dirty="0"/>
            <a:t>Compartmentation</a:t>
          </a:r>
        </a:p>
      </dgm:t>
    </dgm:pt>
    <dgm:pt modelId="{41ED188A-9B63-4492-832D-7608B1AB18F9}" type="parTrans" cxnId="{9CAC6523-FE46-4BCC-8C69-BDD6C88C4D07}">
      <dgm:prSet/>
      <dgm:spPr/>
      <dgm:t>
        <a:bodyPr/>
        <a:lstStyle/>
        <a:p>
          <a:endParaRPr lang="en-US"/>
        </a:p>
      </dgm:t>
    </dgm:pt>
    <dgm:pt modelId="{5EE94578-C077-4BCD-B41F-90EC78015C70}" type="sibTrans" cxnId="{9CAC6523-FE46-4BCC-8C69-BDD6C88C4D07}">
      <dgm:prSet/>
      <dgm:spPr/>
      <dgm:t>
        <a:bodyPr/>
        <a:lstStyle/>
        <a:p>
          <a:endParaRPr lang="en-US"/>
        </a:p>
      </dgm:t>
    </dgm:pt>
    <dgm:pt modelId="{13AD9F61-DF0C-4DA0-BBA5-A0C978FF1396}">
      <dgm:prSet phldrT="[Text]"/>
      <dgm:spPr/>
      <dgm:t>
        <a:bodyPr/>
        <a:lstStyle/>
        <a:p>
          <a:r>
            <a:rPr lang="en-US" dirty="0"/>
            <a:t>Floor plan</a:t>
          </a:r>
        </a:p>
      </dgm:t>
    </dgm:pt>
    <dgm:pt modelId="{1A5CAB6E-3D8F-48F3-9201-1FF688992BB2}" type="parTrans" cxnId="{B1A31B04-15C4-422D-9F0F-A60EBDEAB3B0}">
      <dgm:prSet/>
      <dgm:spPr/>
      <dgm:t>
        <a:bodyPr/>
        <a:lstStyle/>
        <a:p>
          <a:endParaRPr lang="en-US"/>
        </a:p>
      </dgm:t>
    </dgm:pt>
    <dgm:pt modelId="{A508A235-C666-440F-B282-3FD852BAF964}" type="sibTrans" cxnId="{B1A31B04-15C4-422D-9F0F-A60EBDEAB3B0}">
      <dgm:prSet/>
      <dgm:spPr/>
      <dgm:t>
        <a:bodyPr/>
        <a:lstStyle/>
        <a:p>
          <a:endParaRPr lang="en-US"/>
        </a:p>
      </dgm:t>
    </dgm:pt>
    <dgm:pt modelId="{AFAEE816-E6DC-4E87-B715-71638F8E947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Openings between floors</a:t>
          </a:r>
        </a:p>
      </dgm:t>
    </dgm:pt>
    <dgm:pt modelId="{17662FE7-B5B5-4A98-BB74-47DB96C08270}" type="parTrans" cxnId="{F22A5189-18FC-4B0C-B501-F2AFB81BD0FA}">
      <dgm:prSet/>
      <dgm:spPr/>
      <dgm:t>
        <a:bodyPr/>
        <a:lstStyle/>
        <a:p>
          <a:endParaRPr lang="en-US"/>
        </a:p>
      </dgm:t>
    </dgm:pt>
    <dgm:pt modelId="{7A18EB2E-C2D6-416E-A429-2FDA21758B8C}" type="sibTrans" cxnId="{F22A5189-18FC-4B0C-B501-F2AFB81BD0FA}">
      <dgm:prSet/>
      <dgm:spPr/>
      <dgm:t>
        <a:bodyPr/>
        <a:lstStyle/>
        <a:p>
          <a:endParaRPr lang="en-US"/>
        </a:p>
      </dgm:t>
    </dgm:pt>
    <dgm:pt modelId="{00D6ED48-93CF-4C11-8AA1-ACCC7DDBFDC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Continuous voids or concealed spaces</a:t>
          </a:r>
        </a:p>
      </dgm:t>
    </dgm:pt>
    <dgm:pt modelId="{8BC8910D-A2D2-4181-A4E2-3BB9A15C4443}" type="parTrans" cxnId="{91FE805B-55ED-4074-A331-6E6790EC578D}">
      <dgm:prSet/>
      <dgm:spPr/>
      <dgm:t>
        <a:bodyPr/>
        <a:lstStyle/>
        <a:p>
          <a:endParaRPr lang="en-US"/>
        </a:p>
      </dgm:t>
    </dgm:pt>
    <dgm:pt modelId="{864295A9-7279-4FF2-9907-C955BE5D1537}" type="sibTrans" cxnId="{91FE805B-55ED-4074-A331-6E6790EC578D}">
      <dgm:prSet/>
      <dgm:spPr/>
      <dgm:t>
        <a:bodyPr/>
        <a:lstStyle/>
        <a:p>
          <a:endParaRPr lang="en-US"/>
        </a:p>
      </dgm:t>
    </dgm:pt>
    <dgm:pt modelId="{D0D57405-254D-4F90-8A0F-40EF78E909E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Barriers to fire spread</a:t>
          </a:r>
        </a:p>
      </dgm:t>
    </dgm:pt>
    <dgm:pt modelId="{97A9CA6E-D099-4736-B22A-2807A1FDBE08}" type="parTrans" cxnId="{E3EBB67D-5C67-4AB6-949C-86A50FB33C84}">
      <dgm:prSet/>
      <dgm:spPr/>
      <dgm:t>
        <a:bodyPr/>
        <a:lstStyle/>
        <a:p>
          <a:endParaRPr lang="en-US"/>
        </a:p>
      </dgm:t>
    </dgm:pt>
    <dgm:pt modelId="{CA16BB6E-3A90-4CC6-8BA2-F1694EEFA1C0}" type="sibTrans" cxnId="{E3EBB67D-5C67-4AB6-949C-86A50FB33C84}">
      <dgm:prSet/>
      <dgm:spPr/>
      <dgm:t>
        <a:bodyPr/>
        <a:lstStyle/>
        <a:p>
          <a:endParaRPr lang="en-US"/>
        </a:p>
      </dgm:t>
    </dgm:pt>
    <dgm:pt modelId="{84AF2180-ECA2-4AA1-8978-F07C0ECD061D}" type="pres">
      <dgm:prSet presAssocID="{7162480B-371F-4B5B-90F3-F3D1B49A8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D135D-94EB-4FEF-AE4E-C064E6B944CF}" type="pres">
      <dgm:prSet presAssocID="{C364E3C7-0267-458E-A567-EC4CA873A91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1C91-55CE-4023-9EA7-5BB1C8BE1EAB}" type="pres">
      <dgm:prSet presAssocID="{02ED9B92-2E36-43DE-AB24-61E3C213FC37}" presName="spacer" presStyleCnt="0"/>
      <dgm:spPr/>
    </dgm:pt>
    <dgm:pt modelId="{C7AC872D-960B-4C1C-8646-57BDB6445C11}" type="pres">
      <dgm:prSet presAssocID="{A0B08E10-90A5-43B0-B845-45DF7DF712E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83EAF-F151-423F-8FD7-082EBAE27691}" type="pres">
      <dgm:prSet presAssocID="{5EE94578-C077-4BCD-B41F-90EC78015C70}" presName="spacer" presStyleCnt="0"/>
      <dgm:spPr/>
    </dgm:pt>
    <dgm:pt modelId="{33192195-8879-40AD-B82F-CB863372C2C7}" type="pres">
      <dgm:prSet presAssocID="{13AD9F61-DF0C-4DA0-BBA5-A0C978FF13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18B43-5C9A-45E9-9268-323AA746C4B1}" type="pres">
      <dgm:prSet presAssocID="{A508A235-C666-440F-B282-3FD852BAF964}" presName="spacer" presStyleCnt="0"/>
      <dgm:spPr/>
    </dgm:pt>
    <dgm:pt modelId="{625F5B0C-EB48-43F7-A394-190EF817077B}" type="pres">
      <dgm:prSet presAssocID="{AFAEE816-E6DC-4E87-B715-71638F8E94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D4E84-3EE9-4855-B879-22C79986E812}" type="pres">
      <dgm:prSet presAssocID="{7A18EB2E-C2D6-416E-A429-2FDA21758B8C}" presName="spacer" presStyleCnt="0"/>
      <dgm:spPr/>
    </dgm:pt>
    <dgm:pt modelId="{3358370A-4D2B-42AA-8B98-62CAE59EE1EE}" type="pres">
      <dgm:prSet presAssocID="{00D6ED48-93CF-4C11-8AA1-ACCC7DDBFD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80F3F-08D8-48DB-A065-0A23EE0E9E52}" type="pres">
      <dgm:prSet presAssocID="{864295A9-7279-4FF2-9907-C955BE5D1537}" presName="spacer" presStyleCnt="0"/>
      <dgm:spPr/>
    </dgm:pt>
    <dgm:pt modelId="{64705FE1-B11B-4921-A378-4FC626549B33}" type="pres">
      <dgm:prSet presAssocID="{D0D57405-254D-4F90-8A0F-40EF78E909E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E805B-55ED-4074-A331-6E6790EC578D}" srcId="{7162480B-371F-4B5B-90F3-F3D1B49A8712}" destId="{00D6ED48-93CF-4C11-8AA1-ACCC7DDBFDC0}" srcOrd="4" destOrd="0" parTransId="{8BC8910D-A2D2-4181-A4E2-3BB9A15C4443}" sibTransId="{864295A9-7279-4FF2-9907-C955BE5D1537}"/>
    <dgm:cxn modelId="{E3EBB67D-5C67-4AB6-949C-86A50FB33C84}" srcId="{7162480B-371F-4B5B-90F3-F3D1B49A8712}" destId="{D0D57405-254D-4F90-8A0F-40EF78E909EE}" srcOrd="5" destOrd="0" parTransId="{97A9CA6E-D099-4736-B22A-2807A1FDBE08}" sibTransId="{CA16BB6E-3A90-4CC6-8BA2-F1694EEFA1C0}"/>
    <dgm:cxn modelId="{B1A31B04-15C4-422D-9F0F-A60EBDEAB3B0}" srcId="{7162480B-371F-4B5B-90F3-F3D1B49A8712}" destId="{13AD9F61-DF0C-4DA0-BBA5-A0C978FF1396}" srcOrd="2" destOrd="0" parTransId="{1A5CAB6E-3D8F-48F3-9201-1FF688992BB2}" sibTransId="{A508A235-C666-440F-B282-3FD852BAF964}"/>
    <dgm:cxn modelId="{F765C513-2191-444D-B87F-76770B7A278B}" type="presOf" srcId="{A0B08E10-90A5-43B0-B845-45DF7DF712E7}" destId="{C7AC872D-960B-4C1C-8646-57BDB6445C11}" srcOrd="0" destOrd="0" presId="urn:microsoft.com/office/officeart/2005/8/layout/vList2"/>
    <dgm:cxn modelId="{97B20929-26BE-4FA7-A998-D325CE0850DC}" type="presOf" srcId="{13AD9F61-DF0C-4DA0-BBA5-A0C978FF1396}" destId="{33192195-8879-40AD-B82F-CB863372C2C7}" srcOrd="0" destOrd="0" presId="urn:microsoft.com/office/officeart/2005/8/layout/vList2"/>
    <dgm:cxn modelId="{47D6C145-7712-48AB-818B-413020C7B26A}" type="presOf" srcId="{AFAEE816-E6DC-4E87-B715-71638F8E9478}" destId="{625F5B0C-EB48-43F7-A394-190EF817077B}" srcOrd="0" destOrd="0" presId="urn:microsoft.com/office/officeart/2005/8/layout/vList2"/>
    <dgm:cxn modelId="{9CAC6523-FE46-4BCC-8C69-BDD6C88C4D07}" srcId="{7162480B-371F-4B5B-90F3-F3D1B49A8712}" destId="{A0B08E10-90A5-43B0-B845-45DF7DF712E7}" srcOrd="1" destOrd="0" parTransId="{41ED188A-9B63-4492-832D-7608B1AB18F9}" sibTransId="{5EE94578-C077-4BCD-B41F-90EC78015C70}"/>
    <dgm:cxn modelId="{BACAF321-DDBB-4854-8670-B0E4673DA62B}" type="presOf" srcId="{7162480B-371F-4B5B-90F3-F3D1B49A8712}" destId="{84AF2180-ECA2-4AA1-8978-F07C0ECD061D}" srcOrd="0" destOrd="0" presId="urn:microsoft.com/office/officeart/2005/8/layout/vList2"/>
    <dgm:cxn modelId="{E2AA94FE-4D85-4C2B-8469-1DD43B5A4DEF}" type="presOf" srcId="{D0D57405-254D-4F90-8A0F-40EF78E909EE}" destId="{64705FE1-B11B-4921-A378-4FC626549B33}" srcOrd="0" destOrd="0" presId="urn:microsoft.com/office/officeart/2005/8/layout/vList2"/>
    <dgm:cxn modelId="{8257E292-4A64-4467-8561-33DBEAE26468}" type="presOf" srcId="{00D6ED48-93CF-4C11-8AA1-ACCC7DDBFDC0}" destId="{3358370A-4D2B-42AA-8B98-62CAE59EE1EE}" srcOrd="0" destOrd="0" presId="urn:microsoft.com/office/officeart/2005/8/layout/vList2"/>
    <dgm:cxn modelId="{60A82889-808B-497B-ABFA-C89874B55A8F}" type="presOf" srcId="{C364E3C7-0267-458E-A567-EC4CA873A912}" destId="{754D135D-94EB-4FEF-AE4E-C064E6B944CF}" srcOrd="0" destOrd="0" presId="urn:microsoft.com/office/officeart/2005/8/layout/vList2"/>
    <dgm:cxn modelId="{F22A5189-18FC-4B0C-B501-F2AFB81BD0FA}" srcId="{7162480B-371F-4B5B-90F3-F3D1B49A8712}" destId="{AFAEE816-E6DC-4E87-B715-71638F8E9478}" srcOrd="3" destOrd="0" parTransId="{17662FE7-B5B5-4A98-BB74-47DB96C08270}" sibTransId="{7A18EB2E-C2D6-416E-A429-2FDA21758B8C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2D24C1C1-C501-4ACF-A7B6-70AA9C5A864E}" type="presParOf" srcId="{84AF2180-ECA2-4AA1-8978-F07C0ECD061D}" destId="{754D135D-94EB-4FEF-AE4E-C064E6B944CF}" srcOrd="0" destOrd="0" presId="urn:microsoft.com/office/officeart/2005/8/layout/vList2"/>
    <dgm:cxn modelId="{216B1DDD-C3CD-4FEA-8457-BE12D528B0E4}" type="presParOf" srcId="{84AF2180-ECA2-4AA1-8978-F07C0ECD061D}" destId="{5ECF1C91-55CE-4023-9EA7-5BB1C8BE1EAB}" srcOrd="1" destOrd="0" presId="urn:microsoft.com/office/officeart/2005/8/layout/vList2"/>
    <dgm:cxn modelId="{D50E1D50-C333-487F-8336-41F37A8828D6}" type="presParOf" srcId="{84AF2180-ECA2-4AA1-8978-F07C0ECD061D}" destId="{C7AC872D-960B-4C1C-8646-57BDB6445C11}" srcOrd="2" destOrd="0" presId="urn:microsoft.com/office/officeart/2005/8/layout/vList2"/>
    <dgm:cxn modelId="{4499BA3C-0014-4429-9D05-28832713B518}" type="presParOf" srcId="{84AF2180-ECA2-4AA1-8978-F07C0ECD061D}" destId="{BB383EAF-F151-423F-8FD7-082EBAE27691}" srcOrd="3" destOrd="0" presId="urn:microsoft.com/office/officeart/2005/8/layout/vList2"/>
    <dgm:cxn modelId="{AD56232D-C401-4921-95D9-7F392F9D4EE1}" type="presParOf" srcId="{84AF2180-ECA2-4AA1-8978-F07C0ECD061D}" destId="{33192195-8879-40AD-B82F-CB863372C2C7}" srcOrd="4" destOrd="0" presId="urn:microsoft.com/office/officeart/2005/8/layout/vList2"/>
    <dgm:cxn modelId="{ADA2D03C-93DA-4FB1-810B-3751ED559963}" type="presParOf" srcId="{84AF2180-ECA2-4AA1-8978-F07C0ECD061D}" destId="{92A18B43-5C9A-45E9-9268-323AA746C4B1}" srcOrd="5" destOrd="0" presId="urn:microsoft.com/office/officeart/2005/8/layout/vList2"/>
    <dgm:cxn modelId="{84E8BE36-AF4A-4441-8805-2A3D607580DF}" type="presParOf" srcId="{84AF2180-ECA2-4AA1-8978-F07C0ECD061D}" destId="{625F5B0C-EB48-43F7-A394-190EF817077B}" srcOrd="6" destOrd="0" presId="urn:microsoft.com/office/officeart/2005/8/layout/vList2"/>
    <dgm:cxn modelId="{45E5B531-DDD8-49A2-9CDE-876EE8B8283E}" type="presParOf" srcId="{84AF2180-ECA2-4AA1-8978-F07C0ECD061D}" destId="{170D4E84-3EE9-4855-B879-22C79986E812}" srcOrd="7" destOrd="0" presId="urn:microsoft.com/office/officeart/2005/8/layout/vList2"/>
    <dgm:cxn modelId="{6B6B642F-F1D8-44C3-81B3-DA9CC41AEE7F}" type="presParOf" srcId="{84AF2180-ECA2-4AA1-8978-F07C0ECD061D}" destId="{3358370A-4D2B-42AA-8B98-62CAE59EE1EE}" srcOrd="8" destOrd="0" presId="urn:microsoft.com/office/officeart/2005/8/layout/vList2"/>
    <dgm:cxn modelId="{EF5DF04C-E188-46FE-9772-13E8EDECCC0B}" type="presParOf" srcId="{84AF2180-ECA2-4AA1-8978-F07C0ECD061D}" destId="{17580F3F-08D8-48DB-A065-0A23EE0E9E52}" srcOrd="9" destOrd="0" presId="urn:microsoft.com/office/officeart/2005/8/layout/vList2"/>
    <dgm:cxn modelId="{713D249E-9C68-4C9B-9D89-87275C5EF9CC}" type="presParOf" srcId="{84AF2180-ECA2-4AA1-8978-F07C0ECD061D}" destId="{64705FE1-B11B-4921-A378-4FC626549B3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5/8/layout/equation1" loCatId="process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1800" dirty="0"/>
            <a:t>Water (Liquid)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 dirty="0"/>
        </a:p>
      </dgm:t>
    </dgm:pt>
    <dgm:pt modelId="{396085F8-DE2C-44C0-BD3A-C6993CBE915C}">
      <dgm:prSet phldrT="[Text]" custT="1"/>
      <dgm:spPr/>
      <dgm:t>
        <a:bodyPr/>
        <a:lstStyle/>
        <a:p>
          <a:r>
            <a:rPr lang="en-US" sz="1800" dirty="0"/>
            <a:t>Freezing temperature</a:t>
          </a:r>
        </a:p>
      </dgm:t>
    </dgm:pt>
    <dgm:pt modelId="{C274FAE6-FF95-4237-924F-FBC4F1E74B19}" type="parTrans" cxnId="{D664C583-0D4F-4F69-A953-8E562C4D0E8A}">
      <dgm:prSet/>
      <dgm:spPr/>
      <dgm:t>
        <a:bodyPr/>
        <a:lstStyle/>
        <a:p>
          <a:endParaRPr lang="en-US"/>
        </a:p>
      </dgm:t>
    </dgm:pt>
    <dgm:pt modelId="{ED641B78-84DA-498C-88F9-A967E7142F33}" type="sibTrans" cxnId="{D664C583-0D4F-4F69-A953-8E562C4D0E8A}">
      <dgm:prSet/>
      <dgm:spPr/>
      <dgm:t>
        <a:bodyPr/>
        <a:lstStyle/>
        <a:p>
          <a:endParaRPr lang="en-US" dirty="0"/>
        </a:p>
      </dgm:t>
    </dgm:pt>
    <dgm:pt modelId="{E13099E6-7334-4DD7-939F-2B318D6C1F3D}">
      <dgm:prSet phldrT="[Text]" custT="1"/>
      <dgm:spPr/>
      <dgm:t>
        <a:bodyPr/>
        <a:lstStyle/>
        <a:p>
          <a:r>
            <a:rPr lang="en-US" sz="1800" dirty="0"/>
            <a:t>Ice </a:t>
          </a:r>
          <a:br>
            <a:rPr lang="en-US" sz="1800" dirty="0"/>
          </a:br>
          <a:r>
            <a:rPr lang="en-US" sz="1800" dirty="0"/>
            <a:t>(Solid)</a:t>
          </a:r>
        </a:p>
      </dgm:t>
    </dgm:pt>
    <dgm:pt modelId="{D1940F18-1020-4217-A559-5CEBA3B8C131}" type="parTrans" cxnId="{431B6259-7F79-4E71-B26C-5C4542CA68DF}">
      <dgm:prSet/>
      <dgm:spPr/>
      <dgm:t>
        <a:bodyPr/>
        <a:lstStyle/>
        <a:p>
          <a:endParaRPr lang="en-US"/>
        </a:p>
      </dgm:t>
    </dgm:pt>
    <dgm:pt modelId="{6C097207-A93F-4640-8106-05E5763ED23B}" type="sibTrans" cxnId="{431B6259-7F79-4E71-B26C-5C4542CA68DF}">
      <dgm:prSet/>
      <dgm:spPr/>
      <dgm:t>
        <a:bodyPr/>
        <a:lstStyle/>
        <a:p>
          <a:endParaRPr lang="en-US"/>
        </a:p>
      </dgm:t>
    </dgm:pt>
    <dgm:pt modelId="{6CF1E3C6-103D-4CDC-955B-7A6E3615A1C4}" type="pres">
      <dgm:prSet presAssocID="{4D05F6B3-68E2-44A5-92FA-7DB898D47FF3}" presName="linearFlow" presStyleCnt="0">
        <dgm:presLayoutVars>
          <dgm:dir/>
          <dgm:resizeHandles val="exact"/>
        </dgm:presLayoutVars>
      </dgm:prSet>
      <dgm:spPr/>
    </dgm:pt>
    <dgm:pt modelId="{7CE06F4A-91A1-41E0-AD59-FB3F591C75BA}" type="pres">
      <dgm:prSet presAssocID="{23355B36-25F0-4E74-8A31-143708233272}" presName="node" presStyleLbl="node1" presStyleIdx="0" presStyleCnt="3" custScaleX="10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1FF4-9224-4693-871A-9C47BE6ECE2C}" type="pres">
      <dgm:prSet presAssocID="{7BCBEC5E-82EC-4DDB-9494-5ED88AACFF5F}" presName="spacerL" presStyleCnt="0"/>
      <dgm:spPr/>
    </dgm:pt>
    <dgm:pt modelId="{65F7713F-7888-4597-87DC-890DE8725644}" type="pres">
      <dgm:prSet presAssocID="{7BCBEC5E-82EC-4DDB-9494-5ED88AACFF5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B5EB77C-FD1B-44B2-A098-36E316AF4616}" type="pres">
      <dgm:prSet presAssocID="{7BCBEC5E-82EC-4DDB-9494-5ED88AACFF5F}" presName="spacerR" presStyleCnt="0"/>
      <dgm:spPr/>
    </dgm:pt>
    <dgm:pt modelId="{DEAFFA01-A6A4-48E3-B882-2D0780D3DA71}" type="pres">
      <dgm:prSet presAssocID="{396085F8-DE2C-44C0-BD3A-C6993CBE915C}" presName="node" presStyleLbl="node1" presStyleIdx="1" presStyleCnt="3" custScaleX="10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82323-F88B-4825-AA15-06F286607010}" type="pres">
      <dgm:prSet presAssocID="{ED641B78-84DA-498C-88F9-A967E7142F33}" presName="spacerL" presStyleCnt="0"/>
      <dgm:spPr/>
    </dgm:pt>
    <dgm:pt modelId="{4167D3AB-5F4C-4CD8-B9DE-7238FDB16486}" type="pres">
      <dgm:prSet presAssocID="{ED641B78-84DA-498C-88F9-A967E7142F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E8E195F-527D-454B-8DF5-A610292A5C84}" type="pres">
      <dgm:prSet presAssocID="{ED641B78-84DA-498C-88F9-A967E7142F33}" presName="spacerR" presStyleCnt="0"/>
      <dgm:spPr/>
    </dgm:pt>
    <dgm:pt modelId="{F59EAC6D-08E1-4E41-86E5-29C0C295E717}" type="pres">
      <dgm:prSet presAssocID="{E13099E6-7334-4DD7-939F-2B318D6C1F3D}" presName="node" presStyleLbl="node1" presStyleIdx="2" presStyleCnt="3" custScaleX="10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BB954-1D8C-4D5C-B66F-B99811696656}" type="presOf" srcId="{7BCBEC5E-82EC-4DDB-9494-5ED88AACFF5F}" destId="{65F7713F-7888-4597-87DC-890DE8725644}" srcOrd="0" destOrd="0" presId="urn:microsoft.com/office/officeart/2005/8/layout/equation1"/>
    <dgm:cxn modelId="{8775C9CA-FB22-456C-A016-F50E4A46B464}" type="presOf" srcId="{E13099E6-7334-4DD7-939F-2B318D6C1F3D}" destId="{F59EAC6D-08E1-4E41-86E5-29C0C295E717}" srcOrd="0" destOrd="0" presId="urn:microsoft.com/office/officeart/2005/8/layout/equation1"/>
    <dgm:cxn modelId="{DA1431EC-BB44-4B24-88F3-5E7A74450DB4}" type="presOf" srcId="{23355B36-25F0-4E74-8A31-143708233272}" destId="{7CE06F4A-91A1-41E0-AD59-FB3F591C75BA}" srcOrd="0" destOrd="0" presId="urn:microsoft.com/office/officeart/2005/8/layout/equation1"/>
    <dgm:cxn modelId="{D664C583-0D4F-4F69-A953-8E562C4D0E8A}" srcId="{4D05F6B3-68E2-44A5-92FA-7DB898D47FF3}" destId="{396085F8-DE2C-44C0-BD3A-C6993CBE915C}" srcOrd="1" destOrd="0" parTransId="{C274FAE6-FF95-4237-924F-FBC4F1E74B19}" sibTransId="{ED641B78-84DA-498C-88F9-A967E7142F33}"/>
    <dgm:cxn modelId="{74208207-22E5-4623-AE33-17642BD36D08}" type="presOf" srcId="{396085F8-DE2C-44C0-BD3A-C6993CBE915C}" destId="{DEAFFA01-A6A4-48E3-B882-2D0780D3DA71}" srcOrd="0" destOrd="0" presId="urn:microsoft.com/office/officeart/2005/8/layout/equation1"/>
    <dgm:cxn modelId="{84710DD1-0530-44B3-9B87-AEAB6C8ADB03}" type="presOf" srcId="{ED641B78-84DA-498C-88F9-A967E7142F33}" destId="{4167D3AB-5F4C-4CD8-B9DE-7238FDB16486}" srcOrd="0" destOrd="0" presId="urn:microsoft.com/office/officeart/2005/8/layout/equation1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431B6259-7F79-4E71-B26C-5C4542CA68DF}" srcId="{4D05F6B3-68E2-44A5-92FA-7DB898D47FF3}" destId="{E13099E6-7334-4DD7-939F-2B318D6C1F3D}" srcOrd="2" destOrd="0" parTransId="{D1940F18-1020-4217-A559-5CEBA3B8C131}" sibTransId="{6C097207-A93F-4640-8106-05E5763ED23B}"/>
    <dgm:cxn modelId="{1DC05D0C-621A-4482-B131-EA5700ADB6F9}" type="presOf" srcId="{4D05F6B3-68E2-44A5-92FA-7DB898D47FF3}" destId="{6CF1E3C6-103D-4CDC-955B-7A6E3615A1C4}" srcOrd="0" destOrd="0" presId="urn:microsoft.com/office/officeart/2005/8/layout/equation1"/>
    <dgm:cxn modelId="{7310F54F-EC8E-47BC-BA69-DFD31182E366}" type="presParOf" srcId="{6CF1E3C6-103D-4CDC-955B-7A6E3615A1C4}" destId="{7CE06F4A-91A1-41E0-AD59-FB3F591C75BA}" srcOrd="0" destOrd="0" presId="urn:microsoft.com/office/officeart/2005/8/layout/equation1"/>
    <dgm:cxn modelId="{628AD9DD-3E54-47C5-8D92-BC77348FF8AA}" type="presParOf" srcId="{6CF1E3C6-103D-4CDC-955B-7A6E3615A1C4}" destId="{A0761FF4-9224-4693-871A-9C47BE6ECE2C}" srcOrd="1" destOrd="0" presId="urn:microsoft.com/office/officeart/2005/8/layout/equation1"/>
    <dgm:cxn modelId="{2D19335C-C36B-4207-9DCE-3DF5B620E7AD}" type="presParOf" srcId="{6CF1E3C6-103D-4CDC-955B-7A6E3615A1C4}" destId="{65F7713F-7888-4597-87DC-890DE8725644}" srcOrd="2" destOrd="0" presId="urn:microsoft.com/office/officeart/2005/8/layout/equation1"/>
    <dgm:cxn modelId="{E98C4B3E-9623-4F1A-B2B4-C6029CCEC3F9}" type="presParOf" srcId="{6CF1E3C6-103D-4CDC-955B-7A6E3615A1C4}" destId="{EB5EB77C-FD1B-44B2-A098-36E316AF4616}" srcOrd="3" destOrd="0" presId="urn:microsoft.com/office/officeart/2005/8/layout/equation1"/>
    <dgm:cxn modelId="{754F13B3-F3F6-4472-A448-03458668F146}" type="presParOf" srcId="{6CF1E3C6-103D-4CDC-955B-7A6E3615A1C4}" destId="{DEAFFA01-A6A4-48E3-B882-2D0780D3DA71}" srcOrd="4" destOrd="0" presId="urn:microsoft.com/office/officeart/2005/8/layout/equation1"/>
    <dgm:cxn modelId="{29EEA8BF-3EDB-4F63-B0E4-115B900A8C56}" type="presParOf" srcId="{6CF1E3C6-103D-4CDC-955B-7A6E3615A1C4}" destId="{31082323-F88B-4825-AA15-06F286607010}" srcOrd="5" destOrd="0" presId="urn:microsoft.com/office/officeart/2005/8/layout/equation1"/>
    <dgm:cxn modelId="{D665978F-74C6-4D78-B92F-842EAACF4ADC}" type="presParOf" srcId="{6CF1E3C6-103D-4CDC-955B-7A6E3615A1C4}" destId="{4167D3AB-5F4C-4CD8-B9DE-7238FDB16486}" srcOrd="6" destOrd="0" presId="urn:microsoft.com/office/officeart/2005/8/layout/equation1"/>
    <dgm:cxn modelId="{4D9AA22A-B4C4-4AAC-A95E-51A9FE1EB236}" type="presParOf" srcId="{6CF1E3C6-103D-4CDC-955B-7A6E3615A1C4}" destId="{4E8E195F-527D-454B-8DF5-A610292A5C84}" srcOrd="7" destOrd="0" presId="urn:microsoft.com/office/officeart/2005/8/layout/equation1"/>
    <dgm:cxn modelId="{5B8CD7BE-D9FD-4EB3-B20E-149B04F4E28F}" type="presParOf" srcId="{6CF1E3C6-103D-4CDC-955B-7A6E3615A1C4}" destId="{F59EAC6D-08E1-4E41-86E5-29C0C295E71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These elements may contribute to fire spread or containment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04826C6D-6618-4541-A0DB-A251D5EE3930}">
      <dgm:prSet phldrT="[Text]" custT="1"/>
      <dgm:spPr/>
      <dgm:t>
        <a:bodyPr/>
        <a:lstStyle/>
        <a:p>
          <a:r>
            <a:rPr lang="en-US" sz="2000" dirty="0"/>
            <a:t>Open floor plan may contain furnishings that provide fuel on all sides of point of ignition</a:t>
          </a:r>
        </a:p>
      </dgm:t>
    </dgm:pt>
    <dgm:pt modelId="{8575A4E8-5967-458B-B170-B565440F9988}" type="parTrans" cxnId="{D29D97D1-38CB-4417-8389-D14E1925EAE3}">
      <dgm:prSet/>
      <dgm:spPr/>
      <dgm:t>
        <a:bodyPr/>
        <a:lstStyle/>
        <a:p>
          <a:endParaRPr lang="en-US"/>
        </a:p>
      </dgm:t>
    </dgm:pt>
    <dgm:pt modelId="{97F62804-4C97-4807-AE26-4CDB7EA58BF1}" type="sibTrans" cxnId="{D29D97D1-38CB-4417-8389-D14E1925EAE3}">
      <dgm:prSet/>
      <dgm:spPr/>
      <dgm:t>
        <a:bodyPr/>
        <a:lstStyle/>
        <a:p>
          <a:endParaRPr lang="en-US"/>
        </a:p>
      </dgm:t>
    </dgm:pt>
    <dgm:pt modelId="{5F4B7D96-F5BF-4716-A694-8AFB34C97DA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/>
            <a:t>May also contain fire prevention features</a:t>
          </a:r>
        </a:p>
      </dgm:t>
    </dgm:pt>
    <dgm:pt modelId="{5B1819D4-E911-4DD0-A339-537524CDC112}" type="parTrans" cxnId="{3B61BF9E-2BB4-4109-91DD-7C2EF459E3FA}">
      <dgm:prSet/>
      <dgm:spPr/>
      <dgm:t>
        <a:bodyPr/>
        <a:lstStyle/>
        <a:p>
          <a:endParaRPr lang="en-US"/>
        </a:p>
      </dgm:t>
    </dgm:pt>
    <dgm:pt modelId="{D921A504-47CA-4BA6-9EE6-7522BB5E49FA}" type="sibTrans" cxnId="{3B61BF9E-2BB4-4109-91DD-7C2EF459E3FA}">
      <dgm:prSet/>
      <dgm:spPr/>
      <dgm:t>
        <a:bodyPr/>
        <a:lstStyle/>
        <a:p>
          <a:endParaRPr lang="en-US"/>
        </a:p>
      </dgm:t>
    </dgm:pt>
    <dgm:pt modelId="{C5A134A7-DF5D-4EB7-848D-CA483BEF5FDD}">
      <dgm:prSet phldrT="[Text]" custT="1"/>
      <dgm:spPr/>
      <dgm:t>
        <a:bodyPr/>
        <a:lstStyle/>
        <a:p>
          <a:r>
            <a:rPr lang="en-US" sz="2000" dirty="0"/>
            <a:t>Compartmentalized configuration may have fire-rated barriers</a:t>
          </a:r>
        </a:p>
      </dgm:t>
    </dgm:pt>
    <dgm:pt modelId="{E665707E-C2F2-4E8A-BCA6-A63BD778D741}" type="parTrans" cxnId="{AAC55974-633C-4A16-88DC-011A0EEFDC83}">
      <dgm:prSet/>
      <dgm:spPr/>
      <dgm:t>
        <a:bodyPr/>
        <a:lstStyle/>
        <a:p>
          <a:endParaRPr lang="en-US"/>
        </a:p>
      </dgm:t>
    </dgm:pt>
    <dgm:pt modelId="{C0961E2F-10FE-4FBC-8EE1-9D596DD70E9A}" type="sibTrans" cxnId="{AAC55974-633C-4A16-88DC-011A0EEFDC83}">
      <dgm:prSet/>
      <dgm:spPr/>
      <dgm:t>
        <a:bodyPr/>
        <a:lstStyle/>
        <a:p>
          <a:endParaRPr lang="en-US"/>
        </a:p>
      </dgm:t>
    </dgm:pt>
    <dgm:pt modelId="{9DE523FF-D9F2-4095-A13B-16207F5332C7}">
      <dgm:prSet phldrT="[Text]" custT="1"/>
      <dgm:spPr/>
      <dgm:t>
        <a:bodyPr/>
        <a:lstStyle/>
        <a:p>
          <a:r>
            <a:rPr lang="en-US" sz="2000" dirty="0"/>
            <a:t>These items separate fuel sources and limit fire development in an individual compartment</a:t>
          </a:r>
        </a:p>
      </dgm:t>
    </dgm:pt>
    <dgm:pt modelId="{9A4DEA2A-F382-4C99-AC19-B93BB0364121}" type="parTrans" cxnId="{D36C159F-A590-4774-A3BF-C899F54599CF}">
      <dgm:prSet/>
      <dgm:spPr/>
      <dgm:t>
        <a:bodyPr/>
        <a:lstStyle/>
        <a:p>
          <a:endParaRPr lang="en-US"/>
        </a:p>
      </dgm:t>
    </dgm:pt>
    <dgm:pt modelId="{487704AC-0410-4715-A2F4-109B4F872241}" type="sibTrans" cxnId="{D36C159F-A590-4774-A3BF-C899F54599CF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93251D81-390C-4A41-9972-943434F2CD19}" type="pres">
      <dgm:prSet presAssocID="{5F4B7D96-F5BF-4716-A694-8AFB34C97DA1}" presName="parentLin" presStyleCnt="0"/>
      <dgm:spPr/>
    </dgm:pt>
    <dgm:pt modelId="{7C570CEA-B97E-4945-B00E-E1B55236B593}" type="pres">
      <dgm:prSet presAssocID="{5F4B7D96-F5BF-4716-A694-8AFB34C97DA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3A3A3EB-BDE1-4612-B44E-C81E1B8B58AA}" type="pres">
      <dgm:prSet presAssocID="{5F4B7D96-F5BF-4716-A694-8AFB34C97D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20078-2300-45AA-BAE0-9D5A48A74B00}" type="pres">
      <dgm:prSet presAssocID="{5F4B7D96-F5BF-4716-A694-8AFB34C97DA1}" presName="negativeSpace" presStyleCnt="0"/>
      <dgm:spPr/>
    </dgm:pt>
    <dgm:pt modelId="{F493122E-2C5B-4878-A880-D52A25E5D654}" type="pres">
      <dgm:prSet presAssocID="{5F4B7D96-F5BF-4716-A694-8AFB34C97DA1}" presName="childText" presStyleLbl="conFgAcc1" presStyleIdx="1" presStyleCnt="2" custLinFactNeighborY="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37D94-327A-460D-9EBA-5D6FAD749242}" type="presOf" srcId="{C364E3C7-0267-458E-A567-EC4CA873A912}" destId="{3B4675F6-BEFD-4B87-8BFE-67AB075BE8E0}" srcOrd="1" destOrd="0" presId="urn:microsoft.com/office/officeart/2005/8/layout/list1"/>
    <dgm:cxn modelId="{15721819-DDF5-4F16-9FD9-909D3A927E09}" type="presOf" srcId="{C5A134A7-DF5D-4EB7-848D-CA483BEF5FDD}" destId="{F493122E-2C5B-4878-A880-D52A25E5D654}" srcOrd="0" destOrd="0" presId="urn:microsoft.com/office/officeart/2005/8/layout/list1"/>
    <dgm:cxn modelId="{AAC55974-633C-4A16-88DC-011A0EEFDC83}" srcId="{5F4B7D96-F5BF-4716-A694-8AFB34C97DA1}" destId="{C5A134A7-DF5D-4EB7-848D-CA483BEF5FDD}" srcOrd="0" destOrd="0" parTransId="{E665707E-C2F2-4E8A-BCA6-A63BD778D741}" sibTransId="{C0961E2F-10FE-4FBC-8EE1-9D596DD70E9A}"/>
    <dgm:cxn modelId="{98CDAA3E-FA49-46CA-8C24-C6667067D9FF}" type="presOf" srcId="{5F4B7D96-F5BF-4716-A694-8AFB34C97DA1}" destId="{33A3A3EB-BDE1-4612-B44E-C81E1B8B58AA}" srcOrd="1" destOrd="0" presId="urn:microsoft.com/office/officeart/2005/8/layout/list1"/>
    <dgm:cxn modelId="{D29D97D1-38CB-4417-8389-D14E1925EAE3}" srcId="{C364E3C7-0267-458E-A567-EC4CA873A912}" destId="{04826C6D-6618-4541-A0DB-A251D5EE3930}" srcOrd="0" destOrd="0" parTransId="{8575A4E8-5967-458B-B170-B565440F9988}" sibTransId="{97F62804-4C97-4807-AE26-4CDB7EA58BF1}"/>
    <dgm:cxn modelId="{D36C159F-A590-4774-A3BF-C899F54599CF}" srcId="{5F4B7D96-F5BF-4716-A694-8AFB34C97DA1}" destId="{9DE523FF-D9F2-4095-A13B-16207F5332C7}" srcOrd="1" destOrd="0" parTransId="{9A4DEA2A-F382-4C99-AC19-B93BB0364121}" sibTransId="{487704AC-0410-4715-A2F4-109B4F872241}"/>
    <dgm:cxn modelId="{904C5001-F199-435E-AF58-8341BB16F7EE}" type="presOf" srcId="{C364E3C7-0267-458E-A567-EC4CA873A912}" destId="{4CD32BAA-5435-4F87-9B0A-42D6A6227A0F}" srcOrd="0" destOrd="0" presId="urn:microsoft.com/office/officeart/2005/8/layout/list1"/>
    <dgm:cxn modelId="{2B3E9FB8-14E4-4117-A9CA-8F01AB1B90D0}" type="presOf" srcId="{7162480B-371F-4B5B-90F3-F3D1B49A8712}" destId="{1807EAFC-CE23-415D-815D-6665B37FF84A}" srcOrd="0" destOrd="0" presId="urn:microsoft.com/office/officeart/2005/8/layout/list1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6945BB17-1F99-420D-AE78-49134A63F99E}" type="presOf" srcId="{9DE523FF-D9F2-4095-A13B-16207F5332C7}" destId="{F493122E-2C5B-4878-A880-D52A25E5D654}" srcOrd="0" destOrd="1" presId="urn:microsoft.com/office/officeart/2005/8/layout/list1"/>
    <dgm:cxn modelId="{484F271A-E99F-417C-927F-3648013393B1}" type="presOf" srcId="{5F4B7D96-F5BF-4716-A694-8AFB34C97DA1}" destId="{7C570CEA-B97E-4945-B00E-E1B55236B593}" srcOrd="0" destOrd="0" presId="urn:microsoft.com/office/officeart/2005/8/layout/list1"/>
    <dgm:cxn modelId="{3B61BF9E-2BB4-4109-91DD-7C2EF459E3FA}" srcId="{7162480B-371F-4B5B-90F3-F3D1B49A8712}" destId="{5F4B7D96-F5BF-4716-A694-8AFB34C97DA1}" srcOrd="1" destOrd="0" parTransId="{5B1819D4-E911-4DD0-A339-537524CDC112}" sibTransId="{D921A504-47CA-4BA6-9EE6-7522BB5E49FA}"/>
    <dgm:cxn modelId="{B7E271B2-F30B-45E8-944F-9F0AB1283ABF}" type="presOf" srcId="{04826C6D-6618-4541-A0DB-A251D5EE3930}" destId="{8868251E-F2A2-49B2-A338-D17861636222}" srcOrd="0" destOrd="0" presId="urn:microsoft.com/office/officeart/2005/8/layout/list1"/>
    <dgm:cxn modelId="{CB336DBC-7F1B-41CF-8E42-29B372985443}" type="presParOf" srcId="{1807EAFC-CE23-415D-815D-6665B37FF84A}" destId="{FEFC2808-6B95-421B-B6CC-DE6F3BBE751D}" srcOrd="0" destOrd="0" presId="urn:microsoft.com/office/officeart/2005/8/layout/list1"/>
    <dgm:cxn modelId="{840FE7C7-0907-488B-9866-CB1DDFAF487F}" type="presParOf" srcId="{FEFC2808-6B95-421B-B6CC-DE6F3BBE751D}" destId="{4CD32BAA-5435-4F87-9B0A-42D6A6227A0F}" srcOrd="0" destOrd="0" presId="urn:microsoft.com/office/officeart/2005/8/layout/list1"/>
    <dgm:cxn modelId="{096012F4-FA61-4337-B1C1-7CE82F1BB9B5}" type="presParOf" srcId="{FEFC2808-6B95-421B-B6CC-DE6F3BBE751D}" destId="{3B4675F6-BEFD-4B87-8BFE-67AB075BE8E0}" srcOrd="1" destOrd="0" presId="urn:microsoft.com/office/officeart/2005/8/layout/list1"/>
    <dgm:cxn modelId="{7D9A87EB-1F77-4C82-B6E1-EB98F9118F3E}" type="presParOf" srcId="{1807EAFC-CE23-415D-815D-6665B37FF84A}" destId="{70C56AF4-036F-4E4C-9965-5083B459D3EE}" srcOrd="1" destOrd="0" presId="urn:microsoft.com/office/officeart/2005/8/layout/list1"/>
    <dgm:cxn modelId="{16F6876D-2E99-407D-B296-A1427F14C34B}" type="presParOf" srcId="{1807EAFC-CE23-415D-815D-6665B37FF84A}" destId="{8868251E-F2A2-49B2-A338-D17861636222}" srcOrd="2" destOrd="0" presId="urn:microsoft.com/office/officeart/2005/8/layout/list1"/>
    <dgm:cxn modelId="{C58D0132-4EE0-4C84-AA68-FE1F237B3135}" type="presParOf" srcId="{1807EAFC-CE23-415D-815D-6665B37FF84A}" destId="{FE113D37-C618-4151-B10D-F0110BA469B2}" srcOrd="3" destOrd="0" presId="urn:microsoft.com/office/officeart/2005/8/layout/list1"/>
    <dgm:cxn modelId="{C5D9DE0C-618C-4E65-9318-733AF89706AB}" type="presParOf" srcId="{1807EAFC-CE23-415D-815D-6665B37FF84A}" destId="{93251D81-390C-4A41-9972-943434F2CD19}" srcOrd="4" destOrd="0" presId="urn:microsoft.com/office/officeart/2005/8/layout/list1"/>
    <dgm:cxn modelId="{50F8C904-67BE-4C1B-82A2-36C17D2667A6}" type="presParOf" srcId="{93251D81-390C-4A41-9972-943434F2CD19}" destId="{7C570CEA-B97E-4945-B00E-E1B55236B593}" srcOrd="0" destOrd="0" presId="urn:microsoft.com/office/officeart/2005/8/layout/list1"/>
    <dgm:cxn modelId="{C6255C5B-E2C8-4BE3-B84E-E32CF0255EBB}" type="presParOf" srcId="{93251D81-390C-4A41-9972-943434F2CD19}" destId="{33A3A3EB-BDE1-4612-B44E-C81E1B8B58AA}" srcOrd="1" destOrd="0" presId="urn:microsoft.com/office/officeart/2005/8/layout/list1"/>
    <dgm:cxn modelId="{3F7AB009-6E09-4B69-9449-CF3AA4AC9A1D}" type="presParOf" srcId="{1807EAFC-CE23-415D-815D-6665B37FF84A}" destId="{39B20078-2300-45AA-BAE0-9D5A48A74B00}" srcOrd="5" destOrd="0" presId="urn:microsoft.com/office/officeart/2005/8/layout/list1"/>
    <dgm:cxn modelId="{FAF34A26-FED5-4AA0-B319-FC52D4E1B78B}" type="presParOf" srcId="{1807EAFC-CE23-415D-815D-6665B37FF84A}" destId="{F493122E-2C5B-4878-A880-D52A25E5D6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When contents release a large amount of heat rapidly, it increases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316393F0-A970-471D-BE67-0ABC51C6DBDF}">
      <dgm:prSet phldrT="[Text]" custT="1"/>
      <dgm:spPr/>
      <dgm:t>
        <a:bodyPr/>
        <a:lstStyle/>
        <a:p>
          <a:r>
            <a:rPr lang="en-US" sz="2000" dirty="0"/>
            <a:t>Intensity of the fire</a:t>
          </a:r>
        </a:p>
      </dgm:t>
    </dgm:pt>
    <dgm:pt modelId="{DC1EB0A8-86FC-4DEF-B580-895A61ECDAC4}" type="parTrans" cxnId="{2F9CE97B-D725-4152-9C2A-985FC735673F}">
      <dgm:prSet/>
      <dgm:spPr/>
      <dgm:t>
        <a:bodyPr/>
        <a:lstStyle/>
        <a:p>
          <a:endParaRPr lang="en-US"/>
        </a:p>
      </dgm:t>
    </dgm:pt>
    <dgm:pt modelId="{8D5B59FB-03C7-4C99-83D9-FB75D122A0A4}" type="sibTrans" cxnId="{2F9CE97B-D725-4152-9C2A-985FC735673F}">
      <dgm:prSet/>
      <dgm:spPr/>
      <dgm:t>
        <a:bodyPr/>
        <a:lstStyle/>
        <a:p>
          <a:endParaRPr lang="en-US"/>
        </a:p>
      </dgm:t>
    </dgm:pt>
    <dgm:pt modelId="{9AE1896C-EDF7-4958-AB8F-A62368DF8E35}">
      <dgm:prSet phldrT="[Text]" custT="1"/>
      <dgm:spPr/>
      <dgm:t>
        <a:bodyPr/>
        <a:lstStyle/>
        <a:p>
          <a:r>
            <a:rPr lang="en-US" sz="2000" dirty="0"/>
            <a:t>Speed of development</a:t>
          </a:r>
        </a:p>
      </dgm:t>
    </dgm:pt>
    <dgm:pt modelId="{C0C566B3-3A48-4607-885A-F335C7283C4C}" type="parTrans" cxnId="{07943B8D-0993-4B53-9280-3313A6EDC8C9}">
      <dgm:prSet/>
      <dgm:spPr/>
      <dgm:t>
        <a:bodyPr/>
        <a:lstStyle/>
        <a:p>
          <a:endParaRPr lang="en-US"/>
        </a:p>
      </dgm:t>
    </dgm:pt>
    <dgm:pt modelId="{F239EB2D-DAF6-48BA-9D70-4C49727F6907}" type="sibTrans" cxnId="{07943B8D-0993-4B53-9280-3313A6EDC8C9}">
      <dgm:prSet/>
      <dgm:spPr/>
      <dgm:t>
        <a:bodyPr/>
        <a:lstStyle/>
        <a:p>
          <a:endParaRPr lang="en-US"/>
        </a:p>
      </dgm:t>
    </dgm:pt>
    <dgm:pt modelId="{C3F8259F-9E18-46C0-A94F-6EC261ECD41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Synthetic furnishings will begin to pyrolize rapidly</a:t>
          </a:r>
        </a:p>
      </dgm:t>
    </dgm:pt>
    <dgm:pt modelId="{25675D5B-C80E-454A-B63F-D14525290684}" type="parTrans" cxnId="{19D4B2D8-A6DD-451B-8DD9-3CABACE42E50}">
      <dgm:prSet/>
      <dgm:spPr/>
      <dgm:t>
        <a:bodyPr/>
        <a:lstStyle/>
        <a:p>
          <a:endParaRPr lang="en-US"/>
        </a:p>
      </dgm:t>
    </dgm:pt>
    <dgm:pt modelId="{3646D09E-1ABC-409A-9388-76EC7E8DA988}" type="sibTrans" cxnId="{19D4B2D8-A6DD-451B-8DD9-3CABACE42E50}">
      <dgm:prSet/>
      <dgm:spPr/>
      <dgm:t>
        <a:bodyPr/>
        <a:lstStyle/>
        <a:p>
          <a:endParaRPr lang="en-US"/>
        </a:p>
      </dgm:t>
    </dgm:pt>
    <dgm:pt modelId="{2FC9A3FC-18E4-4CBC-9832-09155E34DF02}">
      <dgm:prSet phldrT="[Text]" custT="1"/>
      <dgm:spPr/>
      <dgm:t>
        <a:bodyPr/>
        <a:lstStyle/>
        <a:p>
          <a:r>
            <a:rPr lang="en-US" sz="2000" dirty="0"/>
            <a:t>Even when located some distance from the origin</a:t>
          </a:r>
        </a:p>
      </dgm:t>
    </dgm:pt>
    <dgm:pt modelId="{2AF7E28D-C5ED-41D0-9C38-9A24B1E958DC}" type="parTrans" cxnId="{216B9CEA-42FC-4DCB-8FD9-3B6994DC23F6}">
      <dgm:prSet/>
      <dgm:spPr/>
      <dgm:t>
        <a:bodyPr/>
        <a:lstStyle/>
        <a:p>
          <a:endParaRPr lang="en-US"/>
        </a:p>
      </dgm:t>
    </dgm:pt>
    <dgm:pt modelId="{30F36C9F-8FF5-444D-8D42-0C374BE1F502}" type="sibTrans" cxnId="{216B9CEA-42FC-4DCB-8FD9-3B6994DC23F6}">
      <dgm:prSet/>
      <dgm:spPr/>
      <dgm:t>
        <a:bodyPr/>
        <a:lstStyle/>
        <a:p>
          <a:endParaRPr lang="en-US"/>
        </a:p>
      </dgm:t>
    </dgm:pt>
    <dgm:pt modelId="{FCB106EE-3A04-4B6B-8C32-65A115C75F96}">
      <dgm:prSet phldrT="[Text]" custT="1"/>
      <dgm:spPr/>
      <dgm:t>
        <a:bodyPr/>
        <a:lstStyle/>
        <a:p>
          <a:r>
            <a:rPr lang="en-US" sz="2000" dirty="0"/>
            <a:t>Due to the chemical makeup of the materials; high surface-to-mass ratio </a:t>
          </a:r>
        </a:p>
      </dgm:t>
    </dgm:pt>
    <dgm:pt modelId="{EC9F5424-796E-4893-BD99-BBA041BDB96E}" type="parTrans" cxnId="{F7E2A5B8-02DE-4C93-846F-886FA639AFEC}">
      <dgm:prSet/>
      <dgm:spPr/>
      <dgm:t>
        <a:bodyPr/>
        <a:lstStyle/>
        <a:p>
          <a:endParaRPr lang="en-US"/>
        </a:p>
      </dgm:t>
    </dgm:pt>
    <dgm:pt modelId="{A5ABA3A4-B9D5-4E16-909B-F2DC54E30E5F}" type="sibTrans" cxnId="{F7E2A5B8-02DE-4C93-846F-886FA639AFEC}">
      <dgm:prSet/>
      <dgm:spPr/>
      <dgm:t>
        <a:bodyPr/>
        <a:lstStyle/>
        <a:p>
          <a:endParaRPr lang="en-US"/>
        </a:p>
      </dgm:t>
    </dgm:pt>
    <dgm:pt modelId="{89E5FA4C-A39F-4398-BA58-F88A839788A4}">
      <dgm:prSet phldrT="[Text]" custT="1"/>
      <dgm:spPr/>
      <dgm:t>
        <a:bodyPr/>
        <a:lstStyle/>
        <a:p>
          <a:r>
            <a:rPr lang="en-US" sz="2000" dirty="0"/>
            <a:t>Speeds the process of fire development overall</a:t>
          </a:r>
        </a:p>
      </dgm:t>
    </dgm:pt>
    <dgm:pt modelId="{23863571-240F-4069-92C2-D980376ED2EA}" type="parTrans" cxnId="{04E961EE-63AE-4CAE-899C-8BAF1E422414}">
      <dgm:prSet/>
      <dgm:spPr/>
      <dgm:t>
        <a:bodyPr/>
        <a:lstStyle/>
        <a:p>
          <a:endParaRPr lang="en-US"/>
        </a:p>
      </dgm:t>
    </dgm:pt>
    <dgm:pt modelId="{7AD3B7B0-A0A3-4D30-BE41-4C7275693368}" type="sibTrans" cxnId="{04E961EE-63AE-4CAE-899C-8BAF1E422414}">
      <dgm:prSet/>
      <dgm:spPr/>
      <dgm:t>
        <a:bodyPr/>
        <a:lstStyle/>
        <a:p>
          <a:endParaRPr lang="en-US"/>
        </a:p>
      </dgm:t>
    </dgm:pt>
    <dgm:pt modelId="{74007A45-064F-4311-85E7-B7D4CD38D7EB}">
      <dgm:prSet phldrT="[Text]" custT="1"/>
      <dgm:spPr/>
      <dgm:t>
        <a:bodyPr/>
        <a:lstStyle/>
        <a:p>
          <a:r>
            <a:rPr lang="en-US" sz="2000" dirty="0"/>
            <a:t>Once liquefied, polyurethane will continue to burn</a:t>
          </a:r>
        </a:p>
      </dgm:t>
    </dgm:pt>
    <dgm:pt modelId="{EA689F86-B50C-4C60-885B-3C51113F077F}" type="parTrans" cxnId="{65465671-2045-4B62-935D-DF7212DF61BD}">
      <dgm:prSet/>
      <dgm:spPr/>
      <dgm:t>
        <a:bodyPr/>
        <a:lstStyle/>
        <a:p>
          <a:endParaRPr lang="en-US"/>
        </a:p>
      </dgm:t>
    </dgm:pt>
    <dgm:pt modelId="{3B6410DF-CC1D-40EE-8B14-F694CB5B372F}" type="sibTrans" cxnId="{65465671-2045-4B62-935D-DF7212DF61BD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157A4649-1510-4E44-957E-2D79967D1C79}" type="pres">
      <dgm:prSet presAssocID="{C3F8259F-9E18-46C0-A94F-6EC261ECD41D}" presName="parentLin" presStyleCnt="0"/>
      <dgm:spPr/>
    </dgm:pt>
    <dgm:pt modelId="{440E642C-DDC6-4EAD-AC6D-A8D8A240228E}" type="pres">
      <dgm:prSet presAssocID="{C3F8259F-9E18-46C0-A94F-6EC261ECD4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41AC4F-9656-4B73-AFBE-F90641F07937}" type="pres">
      <dgm:prSet presAssocID="{C3F8259F-9E18-46C0-A94F-6EC261ECD4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219DB-C58B-4526-81EC-EBB48EA32578}" type="pres">
      <dgm:prSet presAssocID="{C3F8259F-9E18-46C0-A94F-6EC261ECD41D}" presName="negativeSpace" presStyleCnt="0"/>
      <dgm:spPr/>
    </dgm:pt>
    <dgm:pt modelId="{738BB2D8-AACF-424E-BAA6-6725E5941118}" type="pres">
      <dgm:prSet presAssocID="{C3F8259F-9E18-46C0-A94F-6EC261ECD41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43B8D-0993-4B53-9280-3313A6EDC8C9}" srcId="{C364E3C7-0267-458E-A567-EC4CA873A912}" destId="{9AE1896C-EDF7-4958-AB8F-A62368DF8E35}" srcOrd="1" destOrd="0" parTransId="{C0C566B3-3A48-4607-885A-F335C7283C4C}" sibTransId="{F239EB2D-DAF6-48BA-9D70-4C49727F6907}"/>
    <dgm:cxn modelId="{216B9CEA-42FC-4DCB-8FD9-3B6994DC23F6}" srcId="{C3F8259F-9E18-46C0-A94F-6EC261ECD41D}" destId="{2FC9A3FC-18E4-4CBC-9832-09155E34DF02}" srcOrd="0" destOrd="0" parTransId="{2AF7E28D-C5ED-41D0-9C38-9A24B1E958DC}" sibTransId="{30F36C9F-8FF5-444D-8D42-0C374BE1F502}"/>
    <dgm:cxn modelId="{A942EC93-DDE9-485C-B455-EB90BF36D9DD}" type="presOf" srcId="{316393F0-A970-471D-BE67-0ABC51C6DBDF}" destId="{8868251E-F2A2-49B2-A338-D17861636222}" srcOrd="0" destOrd="0" presId="urn:microsoft.com/office/officeart/2005/8/layout/list1"/>
    <dgm:cxn modelId="{EEBA8C1C-8F9C-42B8-A885-1FB253DFD5EB}" type="presOf" srcId="{C364E3C7-0267-458E-A567-EC4CA873A912}" destId="{3B4675F6-BEFD-4B87-8BFE-67AB075BE8E0}" srcOrd="1" destOrd="0" presId="urn:microsoft.com/office/officeart/2005/8/layout/list1"/>
    <dgm:cxn modelId="{0685DE61-0EA9-4853-8622-8156190D8F8B}" type="presOf" srcId="{9AE1896C-EDF7-4958-AB8F-A62368DF8E35}" destId="{8868251E-F2A2-49B2-A338-D17861636222}" srcOrd="0" destOrd="1" presId="urn:microsoft.com/office/officeart/2005/8/layout/list1"/>
    <dgm:cxn modelId="{9AE41095-AE8C-47F4-82CD-83559E251834}" type="presOf" srcId="{89E5FA4C-A39F-4398-BA58-F88A839788A4}" destId="{738BB2D8-AACF-424E-BAA6-6725E5941118}" srcOrd="0" destOrd="2" presId="urn:microsoft.com/office/officeart/2005/8/layout/list1"/>
    <dgm:cxn modelId="{19E6ECC2-D5E1-4C71-8475-D328C74EF0C0}" type="presOf" srcId="{C3F8259F-9E18-46C0-A94F-6EC261ECD41D}" destId="{1D41AC4F-9656-4B73-AFBE-F90641F07937}" srcOrd="1" destOrd="0" presId="urn:microsoft.com/office/officeart/2005/8/layout/list1"/>
    <dgm:cxn modelId="{9112DBA4-5BFD-483E-A9D0-CD193DE9E24E}" type="presOf" srcId="{2FC9A3FC-18E4-4CBC-9832-09155E34DF02}" destId="{738BB2D8-AACF-424E-BAA6-6725E5941118}" srcOrd="0" destOrd="0" presId="urn:microsoft.com/office/officeart/2005/8/layout/list1"/>
    <dgm:cxn modelId="{65465671-2045-4B62-935D-DF7212DF61BD}" srcId="{C3F8259F-9E18-46C0-A94F-6EC261ECD41D}" destId="{74007A45-064F-4311-85E7-B7D4CD38D7EB}" srcOrd="3" destOrd="0" parTransId="{EA689F86-B50C-4C60-885B-3C51113F077F}" sibTransId="{3B6410DF-CC1D-40EE-8B14-F694CB5B372F}"/>
    <dgm:cxn modelId="{C0645E31-8D4B-4D5D-93E7-DCBC40423EE3}" type="presOf" srcId="{FCB106EE-3A04-4B6B-8C32-65A115C75F96}" destId="{738BB2D8-AACF-424E-BAA6-6725E5941118}" srcOrd="0" destOrd="1" presId="urn:microsoft.com/office/officeart/2005/8/layout/list1"/>
    <dgm:cxn modelId="{FA2F53EE-AAF4-45CC-94A8-BAA558AA57F8}" type="presOf" srcId="{74007A45-064F-4311-85E7-B7D4CD38D7EB}" destId="{738BB2D8-AACF-424E-BAA6-6725E5941118}" srcOrd="0" destOrd="3" presId="urn:microsoft.com/office/officeart/2005/8/layout/list1"/>
    <dgm:cxn modelId="{37BB0CAB-53A0-409F-B517-9091BABFD98C}" type="presOf" srcId="{7162480B-371F-4B5B-90F3-F3D1B49A8712}" destId="{1807EAFC-CE23-415D-815D-6665B37FF84A}" srcOrd="0" destOrd="0" presId="urn:microsoft.com/office/officeart/2005/8/layout/list1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F7E2A5B8-02DE-4C93-846F-886FA639AFEC}" srcId="{C3F8259F-9E18-46C0-A94F-6EC261ECD41D}" destId="{FCB106EE-3A04-4B6B-8C32-65A115C75F96}" srcOrd="1" destOrd="0" parTransId="{EC9F5424-796E-4893-BD99-BBA041BDB96E}" sibTransId="{A5ABA3A4-B9D5-4E16-909B-F2DC54E30E5F}"/>
    <dgm:cxn modelId="{8EEA66DA-C9E3-445F-B7D5-CCCE95E8026A}" type="presOf" srcId="{C364E3C7-0267-458E-A567-EC4CA873A912}" destId="{4CD32BAA-5435-4F87-9B0A-42D6A6227A0F}" srcOrd="0" destOrd="0" presId="urn:microsoft.com/office/officeart/2005/8/layout/list1"/>
    <dgm:cxn modelId="{2F9CE97B-D725-4152-9C2A-985FC735673F}" srcId="{C364E3C7-0267-458E-A567-EC4CA873A912}" destId="{316393F0-A970-471D-BE67-0ABC51C6DBDF}" srcOrd="0" destOrd="0" parTransId="{DC1EB0A8-86FC-4DEF-B580-895A61ECDAC4}" sibTransId="{8D5B59FB-03C7-4C99-83D9-FB75D122A0A4}"/>
    <dgm:cxn modelId="{19D4B2D8-A6DD-451B-8DD9-3CABACE42E50}" srcId="{7162480B-371F-4B5B-90F3-F3D1B49A8712}" destId="{C3F8259F-9E18-46C0-A94F-6EC261ECD41D}" srcOrd="1" destOrd="0" parTransId="{25675D5B-C80E-454A-B63F-D14525290684}" sibTransId="{3646D09E-1ABC-409A-9388-76EC7E8DA988}"/>
    <dgm:cxn modelId="{16DD920A-314D-49D2-B21E-A47BE8BABD23}" type="presOf" srcId="{C3F8259F-9E18-46C0-A94F-6EC261ECD41D}" destId="{440E642C-DDC6-4EAD-AC6D-A8D8A240228E}" srcOrd="0" destOrd="0" presId="urn:microsoft.com/office/officeart/2005/8/layout/list1"/>
    <dgm:cxn modelId="{04E961EE-63AE-4CAE-899C-8BAF1E422414}" srcId="{C3F8259F-9E18-46C0-A94F-6EC261ECD41D}" destId="{89E5FA4C-A39F-4398-BA58-F88A839788A4}" srcOrd="2" destOrd="0" parTransId="{23863571-240F-4069-92C2-D980376ED2EA}" sibTransId="{7AD3B7B0-A0A3-4D30-BE41-4C7275693368}"/>
    <dgm:cxn modelId="{8A571B11-C962-472E-B831-A2977EF9C855}" type="presParOf" srcId="{1807EAFC-CE23-415D-815D-6665B37FF84A}" destId="{FEFC2808-6B95-421B-B6CC-DE6F3BBE751D}" srcOrd="0" destOrd="0" presId="urn:microsoft.com/office/officeart/2005/8/layout/list1"/>
    <dgm:cxn modelId="{6D58AD53-CE03-4A7A-8D39-3ACF50061C0D}" type="presParOf" srcId="{FEFC2808-6B95-421B-B6CC-DE6F3BBE751D}" destId="{4CD32BAA-5435-4F87-9B0A-42D6A6227A0F}" srcOrd="0" destOrd="0" presId="urn:microsoft.com/office/officeart/2005/8/layout/list1"/>
    <dgm:cxn modelId="{72974255-4F2E-4A1A-8B5D-085E516C0E93}" type="presParOf" srcId="{FEFC2808-6B95-421B-B6CC-DE6F3BBE751D}" destId="{3B4675F6-BEFD-4B87-8BFE-67AB075BE8E0}" srcOrd="1" destOrd="0" presId="urn:microsoft.com/office/officeart/2005/8/layout/list1"/>
    <dgm:cxn modelId="{B460ED77-A79B-4F4D-B44D-CE07ABDA26FC}" type="presParOf" srcId="{1807EAFC-CE23-415D-815D-6665B37FF84A}" destId="{70C56AF4-036F-4E4C-9965-5083B459D3EE}" srcOrd="1" destOrd="0" presId="urn:microsoft.com/office/officeart/2005/8/layout/list1"/>
    <dgm:cxn modelId="{E49993F8-0F1C-4F42-BA46-DA5A76FE2CFE}" type="presParOf" srcId="{1807EAFC-CE23-415D-815D-6665B37FF84A}" destId="{8868251E-F2A2-49B2-A338-D17861636222}" srcOrd="2" destOrd="0" presId="urn:microsoft.com/office/officeart/2005/8/layout/list1"/>
    <dgm:cxn modelId="{68C83A52-D280-4E59-BC54-9B24209F5D93}" type="presParOf" srcId="{1807EAFC-CE23-415D-815D-6665B37FF84A}" destId="{FE113D37-C618-4151-B10D-F0110BA469B2}" srcOrd="3" destOrd="0" presId="urn:microsoft.com/office/officeart/2005/8/layout/list1"/>
    <dgm:cxn modelId="{957A57FE-FCBB-474B-B328-272FCA672BE3}" type="presParOf" srcId="{1807EAFC-CE23-415D-815D-6665B37FF84A}" destId="{157A4649-1510-4E44-957E-2D79967D1C79}" srcOrd="4" destOrd="0" presId="urn:microsoft.com/office/officeart/2005/8/layout/list1"/>
    <dgm:cxn modelId="{91AEBDFF-08C6-4839-93FB-4B4AFBF2A10A}" type="presParOf" srcId="{157A4649-1510-4E44-957E-2D79967D1C79}" destId="{440E642C-DDC6-4EAD-AC6D-A8D8A240228E}" srcOrd="0" destOrd="0" presId="urn:microsoft.com/office/officeart/2005/8/layout/list1"/>
    <dgm:cxn modelId="{C34EF3AE-EE5D-4DA4-91DE-48E22662D016}" type="presParOf" srcId="{157A4649-1510-4E44-957E-2D79967D1C79}" destId="{1D41AC4F-9656-4B73-AFBE-F90641F07937}" srcOrd="1" destOrd="0" presId="urn:microsoft.com/office/officeart/2005/8/layout/list1"/>
    <dgm:cxn modelId="{EC9CCA3C-6662-4B92-9231-5704D120C289}" type="presParOf" srcId="{1807EAFC-CE23-415D-815D-6665B37FF84A}" destId="{02A219DB-C58B-4526-81EC-EBB48EA32578}" srcOrd="5" destOrd="0" presId="urn:microsoft.com/office/officeart/2005/8/layout/list1"/>
    <dgm:cxn modelId="{F54A84E4-7C69-4F1E-99E4-18141354B454}" type="presParOf" srcId="{1807EAFC-CE23-415D-815D-6665B37FF84A}" destId="{738BB2D8-AACF-424E-BAA6-6725E59411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Materials include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2B42A324-E8B0-4039-89C6-37A6C54785A1}">
      <dgm:prSet phldrT="[Text]" custT="1"/>
      <dgm:spPr/>
      <dgm:t>
        <a:bodyPr/>
        <a:lstStyle/>
        <a:p>
          <a:r>
            <a:rPr lang="en-US" sz="2000" dirty="0"/>
            <a:t>Wall studs</a:t>
          </a:r>
        </a:p>
      </dgm:t>
    </dgm:pt>
    <dgm:pt modelId="{3F06D409-202A-4F9E-9AAD-E741ABE59A7F}" type="parTrans" cxnId="{0E731A8D-5F24-4EFB-9538-0DD99D0BB2B2}">
      <dgm:prSet/>
      <dgm:spPr/>
      <dgm:t>
        <a:bodyPr/>
        <a:lstStyle/>
        <a:p>
          <a:endParaRPr lang="en-US"/>
        </a:p>
      </dgm:t>
    </dgm:pt>
    <dgm:pt modelId="{6F9AC811-8D27-4BD9-997A-9EC907609637}" type="sibTrans" cxnId="{0E731A8D-5F24-4EFB-9538-0DD99D0BB2B2}">
      <dgm:prSet/>
      <dgm:spPr/>
      <dgm:t>
        <a:bodyPr/>
        <a:lstStyle/>
        <a:p>
          <a:endParaRPr lang="en-US"/>
        </a:p>
      </dgm:t>
    </dgm:pt>
    <dgm:pt modelId="{5C6514B9-C4D6-48BB-B256-22F6EBA90393}">
      <dgm:prSet phldrT="[Text]" custT="1"/>
      <dgm:spPr/>
      <dgm:t>
        <a:bodyPr/>
        <a:lstStyle/>
        <a:p>
          <a:r>
            <a:rPr lang="en-US" sz="2000" dirty="0"/>
            <a:t>Floor and ceiling joists</a:t>
          </a:r>
        </a:p>
      </dgm:t>
    </dgm:pt>
    <dgm:pt modelId="{0A353D77-538F-49F3-A6BC-C78A4C8415E4}" type="parTrans" cxnId="{6E8328F6-5278-4DE6-B849-3D20817E42A1}">
      <dgm:prSet/>
      <dgm:spPr/>
      <dgm:t>
        <a:bodyPr/>
        <a:lstStyle/>
        <a:p>
          <a:endParaRPr lang="en-US"/>
        </a:p>
      </dgm:t>
    </dgm:pt>
    <dgm:pt modelId="{3FEA5A71-B320-4532-A171-0008C96EB82A}" type="sibTrans" cxnId="{6E8328F6-5278-4DE6-B849-3D20817E42A1}">
      <dgm:prSet/>
      <dgm:spPr/>
      <dgm:t>
        <a:bodyPr/>
        <a:lstStyle/>
        <a:p>
          <a:endParaRPr lang="en-US"/>
        </a:p>
      </dgm:t>
    </dgm:pt>
    <dgm:pt modelId="{42CFFEAB-295C-40C6-9BF5-322BF381A402}">
      <dgm:prSet phldrT="[Text]" custT="1"/>
      <dgm:spPr/>
      <dgm:t>
        <a:bodyPr/>
        <a:lstStyle/>
        <a:p>
          <a:r>
            <a:rPr lang="en-US" sz="2000" dirty="0"/>
            <a:t>Roof supports</a:t>
          </a:r>
        </a:p>
      </dgm:t>
    </dgm:pt>
    <dgm:pt modelId="{7A789DB2-046E-4C1F-820C-BF490BF08226}" type="parTrans" cxnId="{F58B2AA6-6867-4F80-9D2D-E59381D5F76A}">
      <dgm:prSet/>
      <dgm:spPr/>
      <dgm:t>
        <a:bodyPr/>
        <a:lstStyle/>
        <a:p>
          <a:endParaRPr lang="en-US"/>
        </a:p>
      </dgm:t>
    </dgm:pt>
    <dgm:pt modelId="{1255B289-B610-4670-BBCC-2C91DD775FA4}" type="sibTrans" cxnId="{F58B2AA6-6867-4F80-9D2D-E59381D5F76A}">
      <dgm:prSet/>
      <dgm:spPr/>
      <dgm:t>
        <a:bodyPr/>
        <a:lstStyle/>
        <a:p>
          <a:endParaRPr lang="en-US"/>
        </a:p>
      </dgm:t>
    </dgm:pt>
    <dgm:pt modelId="{65CDA0D9-EF99-43A4-AA65-C684D1127590}">
      <dgm:prSet phldrT="[Text]" custT="1"/>
      <dgm:spPr/>
      <dgm:t>
        <a:bodyPr/>
        <a:lstStyle/>
        <a:p>
          <a:r>
            <a:rPr lang="en-US" sz="2000" dirty="0"/>
            <a:t>Sheathing</a:t>
          </a:r>
        </a:p>
      </dgm:t>
    </dgm:pt>
    <dgm:pt modelId="{E0FE4181-67EF-44EA-9807-71799AC627C2}" type="parTrans" cxnId="{9216A7EC-1B5C-4FE8-9F20-01050D82EB0B}">
      <dgm:prSet/>
      <dgm:spPr/>
      <dgm:t>
        <a:bodyPr/>
        <a:lstStyle/>
        <a:p>
          <a:endParaRPr lang="en-US"/>
        </a:p>
      </dgm:t>
    </dgm:pt>
    <dgm:pt modelId="{97CF96A8-D12F-469A-B935-66504CDF9E7B}" type="sibTrans" cxnId="{9216A7EC-1B5C-4FE8-9F20-01050D82EB0B}">
      <dgm:prSet/>
      <dgm:spPr/>
      <dgm:t>
        <a:bodyPr/>
        <a:lstStyle/>
        <a:p>
          <a:endParaRPr lang="en-US"/>
        </a:p>
      </dgm:t>
    </dgm:pt>
    <dgm:pt modelId="{F1FE6DF1-7D79-4425-91A3-D0CE09E91F4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Each type of construction is symbolized by a different quantity of fuel</a:t>
          </a:r>
        </a:p>
      </dgm:t>
    </dgm:pt>
    <dgm:pt modelId="{89623B30-0828-42A0-A48A-88FCE0C09C5B}" type="parTrans" cxnId="{0D5CF140-1C62-4869-88E5-0473D16EA143}">
      <dgm:prSet/>
      <dgm:spPr/>
      <dgm:t>
        <a:bodyPr/>
        <a:lstStyle/>
        <a:p>
          <a:endParaRPr lang="en-US"/>
        </a:p>
      </dgm:t>
    </dgm:pt>
    <dgm:pt modelId="{8A561A50-76B9-442C-990F-5C3960060419}" type="sibTrans" cxnId="{0D5CF140-1C62-4869-88E5-0473D16EA143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5084C094-63BD-46D4-8966-A9421BA0D277}" type="pres">
      <dgm:prSet presAssocID="{F1FE6DF1-7D79-4425-91A3-D0CE09E91F48}" presName="parentLin" presStyleCnt="0"/>
      <dgm:spPr/>
    </dgm:pt>
    <dgm:pt modelId="{AB89711C-BC68-4E2D-94D8-82D755DC6083}" type="pres">
      <dgm:prSet presAssocID="{F1FE6DF1-7D79-4425-91A3-D0CE09E91F4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55A4A2E-772A-44A9-A196-9F6DFFA1FC2B}" type="pres">
      <dgm:prSet presAssocID="{F1FE6DF1-7D79-4425-91A3-D0CE09E91F48}" presName="parentText" presStyleLbl="node1" presStyleIdx="1" presStyleCnt="2" custScaleX="1154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4ADBB-EDE4-4E47-9347-B4EE769ED1FF}" type="pres">
      <dgm:prSet presAssocID="{F1FE6DF1-7D79-4425-91A3-D0CE09E91F48}" presName="negativeSpace" presStyleCnt="0"/>
      <dgm:spPr/>
    </dgm:pt>
    <dgm:pt modelId="{C05AE504-9900-4D47-BE0E-3517C16D680A}" type="pres">
      <dgm:prSet presAssocID="{F1FE6DF1-7D79-4425-91A3-D0CE09E91F4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E8328F6-5278-4DE6-B849-3D20817E42A1}" srcId="{C364E3C7-0267-458E-A567-EC4CA873A912}" destId="{5C6514B9-C4D6-48BB-B256-22F6EBA90393}" srcOrd="1" destOrd="0" parTransId="{0A353D77-538F-49F3-A6BC-C78A4C8415E4}" sibTransId="{3FEA5A71-B320-4532-A171-0008C96EB82A}"/>
    <dgm:cxn modelId="{168E34ED-A743-4CEB-BF90-36E920F9AA38}" type="presOf" srcId="{65CDA0D9-EF99-43A4-AA65-C684D1127590}" destId="{8868251E-F2A2-49B2-A338-D17861636222}" srcOrd="0" destOrd="3" presId="urn:microsoft.com/office/officeart/2005/8/layout/list1"/>
    <dgm:cxn modelId="{87797816-BC14-4995-83BF-82D00F22E136}" type="presOf" srcId="{C364E3C7-0267-458E-A567-EC4CA873A912}" destId="{4CD32BAA-5435-4F87-9B0A-42D6A6227A0F}" srcOrd="0" destOrd="0" presId="urn:microsoft.com/office/officeart/2005/8/layout/list1"/>
    <dgm:cxn modelId="{0D5CF140-1C62-4869-88E5-0473D16EA143}" srcId="{7162480B-371F-4B5B-90F3-F3D1B49A8712}" destId="{F1FE6DF1-7D79-4425-91A3-D0CE09E91F48}" srcOrd="1" destOrd="0" parTransId="{89623B30-0828-42A0-A48A-88FCE0C09C5B}" sibTransId="{8A561A50-76B9-442C-990F-5C3960060419}"/>
    <dgm:cxn modelId="{C72058B5-BC3C-4A51-BB6D-4FCCB8667563}" type="presOf" srcId="{2B42A324-E8B0-4039-89C6-37A6C54785A1}" destId="{8868251E-F2A2-49B2-A338-D17861636222}" srcOrd="0" destOrd="0" presId="urn:microsoft.com/office/officeart/2005/8/layout/list1"/>
    <dgm:cxn modelId="{61967E91-DB97-4434-8F2A-D86FCD7CC38F}" type="presOf" srcId="{5C6514B9-C4D6-48BB-B256-22F6EBA90393}" destId="{8868251E-F2A2-49B2-A338-D17861636222}" srcOrd="0" destOrd="1" presId="urn:microsoft.com/office/officeart/2005/8/layout/list1"/>
    <dgm:cxn modelId="{0E731A8D-5F24-4EFB-9538-0DD99D0BB2B2}" srcId="{C364E3C7-0267-458E-A567-EC4CA873A912}" destId="{2B42A324-E8B0-4039-89C6-37A6C54785A1}" srcOrd="0" destOrd="0" parTransId="{3F06D409-202A-4F9E-9AAD-E741ABE59A7F}" sibTransId="{6F9AC811-8D27-4BD9-997A-9EC907609637}"/>
    <dgm:cxn modelId="{0A716E01-B838-4F46-9E20-6466962C7312}" type="presOf" srcId="{7162480B-371F-4B5B-90F3-F3D1B49A8712}" destId="{1807EAFC-CE23-415D-815D-6665B37FF84A}" srcOrd="0" destOrd="0" presId="urn:microsoft.com/office/officeart/2005/8/layout/list1"/>
    <dgm:cxn modelId="{9216A7EC-1B5C-4FE8-9F20-01050D82EB0B}" srcId="{C364E3C7-0267-458E-A567-EC4CA873A912}" destId="{65CDA0D9-EF99-43A4-AA65-C684D1127590}" srcOrd="3" destOrd="0" parTransId="{E0FE4181-67EF-44EA-9807-71799AC627C2}" sibTransId="{97CF96A8-D12F-469A-B935-66504CDF9E7B}"/>
    <dgm:cxn modelId="{F7676C63-ED3E-48D2-84D8-78C3E66E7DF7}" type="presOf" srcId="{F1FE6DF1-7D79-4425-91A3-D0CE09E91F48}" destId="{055A4A2E-772A-44A9-A196-9F6DFFA1FC2B}" srcOrd="1" destOrd="0" presId="urn:microsoft.com/office/officeart/2005/8/layout/list1"/>
    <dgm:cxn modelId="{F58B2AA6-6867-4F80-9D2D-E59381D5F76A}" srcId="{C364E3C7-0267-458E-A567-EC4CA873A912}" destId="{42CFFEAB-295C-40C6-9BF5-322BF381A402}" srcOrd="2" destOrd="0" parTransId="{7A789DB2-046E-4C1F-820C-BF490BF08226}" sibTransId="{1255B289-B610-4670-BBCC-2C91DD775FA4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40D09ECD-2F18-4ADC-AAA2-6A76568D430A}" type="presOf" srcId="{42CFFEAB-295C-40C6-9BF5-322BF381A402}" destId="{8868251E-F2A2-49B2-A338-D17861636222}" srcOrd="0" destOrd="2" presId="urn:microsoft.com/office/officeart/2005/8/layout/list1"/>
    <dgm:cxn modelId="{D5026CC9-A4C3-4CFA-B993-36375A686C64}" type="presOf" srcId="{C364E3C7-0267-458E-A567-EC4CA873A912}" destId="{3B4675F6-BEFD-4B87-8BFE-67AB075BE8E0}" srcOrd="1" destOrd="0" presId="urn:microsoft.com/office/officeart/2005/8/layout/list1"/>
    <dgm:cxn modelId="{E7E5B4F9-877B-4200-9818-33E9FB8120F0}" type="presOf" srcId="{F1FE6DF1-7D79-4425-91A3-D0CE09E91F48}" destId="{AB89711C-BC68-4E2D-94D8-82D755DC6083}" srcOrd="0" destOrd="0" presId="urn:microsoft.com/office/officeart/2005/8/layout/list1"/>
    <dgm:cxn modelId="{F7F67C0C-6F6A-478F-82D5-7D8CA9F81C33}" type="presParOf" srcId="{1807EAFC-CE23-415D-815D-6665B37FF84A}" destId="{FEFC2808-6B95-421B-B6CC-DE6F3BBE751D}" srcOrd="0" destOrd="0" presId="urn:microsoft.com/office/officeart/2005/8/layout/list1"/>
    <dgm:cxn modelId="{488D4D13-94B4-48EB-89D0-9CC5EB315358}" type="presParOf" srcId="{FEFC2808-6B95-421B-B6CC-DE6F3BBE751D}" destId="{4CD32BAA-5435-4F87-9B0A-42D6A6227A0F}" srcOrd="0" destOrd="0" presId="urn:microsoft.com/office/officeart/2005/8/layout/list1"/>
    <dgm:cxn modelId="{FE002D87-8999-41CB-9937-21066F30C4BC}" type="presParOf" srcId="{FEFC2808-6B95-421B-B6CC-DE6F3BBE751D}" destId="{3B4675F6-BEFD-4B87-8BFE-67AB075BE8E0}" srcOrd="1" destOrd="0" presId="urn:microsoft.com/office/officeart/2005/8/layout/list1"/>
    <dgm:cxn modelId="{02AB25F8-F75A-458A-A718-C2ECF0B70B3B}" type="presParOf" srcId="{1807EAFC-CE23-415D-815D-6665B37FF84A}" destId="{70C56AF4-036F-4E4C-9965-5083B459D3EE}" srcOrd="1" destOrd="0" presId="urn:microsoft.com/office/officeart/2005/8/layout/list1"/>
    <dgm:cxn modelId="{D10CDC49-2E43-4E67-985D-A93A76509472}" type="presParOf" srcId="{1807EAFC-CE23-415D-815D-6665B37FF84A}" destId="{8868251E-F2A2-49B2-A338-D17861636222}" srcOrd="2" destOrd="0" presId="urn:microsoft.com/office/officeart/2005/8/layout/list1"/>
    <dgm:cxn modelId="{59BFD930-7E61-409F-ADFC-9C631BD81278}" type="presParOf" srcId="{1807EAFC-CE23-415D-815D-6665B37FF84A}" destId="{FE113D37-C618-4151-B10D-F0110BA469B2}" srcOrd="3" destOrd="0" presId="urn:microsoft.com/office/officeart/2005/8/layout/list1"/>
    <dgm:cxn modelId="{4BD1A38A-2C17-4147-952B-E2339F77C603}" type="presParOf" srcId="{1807EAFC-CE23-415D-815D-6665B37FF84A}" destId="{5084C094-63BD-46D4-8966-A9421BA0D277}" srcOrd="4" destOrd="0" presId="urn:microsoft.com/office/officeart/2005/8/layout/list1"/>
    <dgm:cxn modelId="{518687C8-CD11-4891-B173-06B8DBC3E21D}" type="presParOf" srcId="{5084C094-63BD-46D4-8966-A9421BA0D277}" destId="{AB89711C-BC68-4E2D-94D8-82D755DC6083}" srcOrd="0" destOrd="0" presId="urn:microsoft.com/office/officeart/2005/8/layout/list1"/>
    <dgm:cxn modelId="{933E1C68-3D2E-43D8-B7F8-061846ACC105}" type="presParOf" srcId="{5084C094-63BD-46D4-8966-A9421BA0D277}" destId="{055A4A2E-772A-44A9-A196-9F6DFFA1FC2B}" srcOrd="1" destOrd="0" presId="urn:microsoft.com/office/officeart/2005/8/layout/list1"/>
    <dgm:cxn modelId="{4A1DE4EF-7B38-4A3F-9FBE-63E57231D19C}" type="presParOf" srcId="{1807EAFC-CE23-415D-815D-6665B37FF84A}" destId="{FC94ADBB-EDE4-4E47-9347-B4EE769ED1FF}" srcOrd="5" destOrd="0" presId="urn:microsoft.com/office/officeart/2005/8/layout/list1"/>
    <dgm:cxn modelId="{8519C329-B964-4CD6-96CB-2E1F30F4F3E0}" type="presParOf" srcId="{1807EAFC-CE23-415D-815D-6665B37FF84A}" destId="{C05AE504-9900-4D47-BE0E-3517C16D68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In some types of buildings, the construction materials can be affected by fire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CB78343D-4A21-4B2A-BEE4-8E4B18F0910E}">
      <dgm:prSet phldrT="[Text]" custT="1"/>
      <dgm:spPr/>
      <dgm:t>
        <a:bodyPr/>
        <a:lstStyle/>
        <a:p>
          <a:r>
            <a:rPr lang="en-US" sz="2000" dirty="0"/>
            <a:t>Adds to fuel load</a:t>
          </a:r>
        </a:p>
      </dgm:t>
    </dgm:pt>
    <dgm:pt modelId="{AFB6E180-CACD-4E19-8A54-BC844DEFDE33}" type="parTrans" cxnId="{411611AD-2D52-46A4-8986-426BB69AD66C}">
      <dgm:prSet/>
      <dgm:spPr/>
      <dgm:t>
        <a:bodyPr/>
        <a:lstStyle/>
        <a:p>
          <a:endParaRPr lang="en-US"/>
        </a:p>
      </dgm:t>
    </dgm:pt>
    <dgm:pt modelId="{A23A8201-457E-4462-8495-79437C6F64E8}" type="sibTrans" cxnId="{411611AD-2D52-46A4-8986-426BB69AD66C}">
      <dgm:prSet/>
      <dgm:spPr/>
      <dgm:t>
        <a:bodyPr/>
        <a:lstStyle/>
        <a:p>
          <a:endParaRPr lang="en-US"/>
        </a:p>
      </dgm:t>
    </dgm:pt>
    <dgm:pt modelId="{F8EEDBA4-F066-4266-BE8F-90D15968681D}">
      <dgm:prSet phldrT="[Text]" custT="1"/>
      <dgm:spPr/>
      <dgm:t>
        <a:bodyPr/>
        <a:lstStyle/>
        <a:p>
          <a:r>
            <a:rPr lang="en-US" sz="2400" dirty="0"/>
            <a:t>Combustible interior finishes can be a significant factor in fire spread</a:t>
          </a:r>
        </a:p>
      </dgm:t>
    </dgm:pt>
    <dgm:pt modelId="{93761528-3A0C-465F-AD18-D42D3F4E85F6}" type="parTrans" cxnId="{25EDC475-A316-437D-BB1F-A024D636A0A7}">
      <dgm:prSet/>
      <dgm:spPr/>
      <dgm:t>
        <a:bodyPr/>
        <a:lstStyle/>
        <a:p>
          <a:endParaRPr lang="en-US"/>
        </a:p>
      </dgm:t>
    </dgm:pt>
    <dgm:pt modelId="{48DE0581-19E8-48AC-B79E-86CE630C7B56}" type="sibTrans" cxnId="{25EDC475-A316-437D-BB1F-A024D636A0A7}">
      <dgm:prSet/>
      <dgm:spPr/>
      <dgm:t>
        <a:bodyPr/>
        <a:lstStyle/>
        <a:p>
          <a:endParaRPr lang="en-US"/>
        </a:p>
      </dgm:t>
    </dgm:pt>
    <dgm:pt modelId="{4DCBDFBE-BE30-4DD8-AFDF-3C0B10068869}">
      <dgm:prSet phldrT="[Text]" custT="1"/>
      <dgm:spPr/>
      <dgm:t>
        <a:bodyPr/>
        <a:lstStyle/>
        <a:p>
          <a:r>
            <a:rPr lang="en-US" sz="2000" dirty="0"/>
            <a:t>Wood paneling</a:t>
          </a:r>
        </a:p>
      </dgm:t>
    </dgm:pt>
    <dgm:pt modelId="{9133DB85-195F-4C04-81FD-3B51188FDEAA}" type="parTrans" cxnId="{4D73204C-F0B2-42D6-8034-26B6127097D0}">
      <dgm:prSet/>
      <dgm:spPr/>
      <dgm:t>
        <a:bodyPr/>
        <a:lstStyle/>
        <a:p>
          <a:endParaRPr lang="en-US"/>
        </a:p>
      </dgm:t>
    </dgm:pt>
    <dgm:pt modelId="{F04C9AA4-6B00-47B2-8575-6E5D2A2AED1B}" type="sibTrans" cxnId="{4D73204C-F0B2-42D6-8034-26B6127097D0}">
      <dgm:prSet/>
      <dgm:spPr/>
      <dgm:t>
        <a:bodyPr/>
        <a:lstStyle/>
        <a:p>
          <a:endParaRPr lang="en-US"/>
        </a:p>
      </dgm:t>
    </dgm:pt>
    <dgm:pt modelId="{26097E8D-D93A-4603-9EC4-91B05881DB9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/>
            <a:t>Rate and intensity of fire spread influenced by</a:t>
          </a:r>
        </a:p>
      </dgm:t>
    </dgm:pt>
    <dgm:pt modelId="{5CA10001-57F8-4FF1-A810-5BB7D549180F}" type="parTrans" cxnId="{8714D4B4-EB3A-4DC3-ACBD-F557B5F32C26}">
      <dgm:prSet/>
      <dgm:spPr/>
      <dgm:t>
        <a:bodyPr/>
        <a:lstStyle/>
        <a:p>
          <a:endParaRPr lang="en-US"/>
        </a:p>
      </dgm:t>
    </dgm:pt>
    <dgm:pt modelId="{838206B6-FF01-4779-BFC0-B3CB4A92D2FB}" type="sibTrans" cxnId="{8714D4B4-EB3A-4DC3-ACBD-F557B5F32C26}">
      <dgm:prSet/>
      <dgm:spPr/>
      <dgm:t>
        <a:bodyPr/>
        <a:lstStyle/>
        <a:p>
          <a:endParaRPr lang="en-US"/>
        </a:p>
      </dgm:t>
    </dgm:pt>
    <dgm:pt modelId="{E9DCBEAB-A28B-4DA6-AF01-44F74B271D2E}">
      <dgm:prSet phldrT="[Text]" custT="1"/>
      <dgm:spPr/>
      <dgm:t>
        <a:bodyPr/>
        <a:lstStyle/>
        <a:p>
          <a:r>
            <a:rPr lang="en-US" sz="2000" dirty="0"/>
            <a:t>The orientation of these fuels</a:t>
          </a:r>
        </a:p>
      </dgm:t>
    </dgm:pt>
    <dgm:pt modelId="{E6D6775A-F918-46AA-90EE-0B9005D67383}" type="parTrans" cxnId="{79CD640B-58F9-4936-8288-897B82301C00}">
      <dgm:prSet/>
      <dgm:spPr/>
      <dgm:t>
        <a:bodyPr/>
        <a:lstStyle/>
        <a:p>
          <a:endParaRPr lang="en-US"/>
        </a:p>
      </dgm:t>
    </dgm:pt>
    <dgm:pt modelId="{5879FDE1-E032-46D8-B172-5BC330BDD582}" type="sibTrans" cxnId="{79CD640B-58F9-4936-8288-897B82301C00}">
      <dgm:prSet/>
      <dgm:spPr/>
      <dgm:t>
        <a:bodyPr/>
        <a:lstStyle/>
        <a:p>
          <a:endParaRPr lang="en-US"/>
        </a:p>
      </dgm:t>
    </dgm:pt>
    <dgm:pt modelId="{D9FA7509-FEC9-483F-88AD-7F930B9B3A6F}">
      <dgm:prSet phldrT="[Text]" custT="1"/>
      <dgm:spPr/>
      <dgm:t>
        <a:bodyPr/>
        <a:lstStyle/>
        <a:p>
          <a:r>
            <a:rPr lang="en-US" sz="2000" dirty="0"/>
            <a:t>Surface-to-mass ratio</a:t>
          </a:r>
        </a:p>
      </dgm:t>
    </dgm:pt>
    <dgm:pt modelId="{5E33CF62-3EA8-4208-9EC1-25A1D02AAEF5}" type="parTrans" cxnId="{C0D07B7A-8BC3-4D2E-91CB-364785C7A026}">
      <dgm:prSet/>
      <dgm:spPr/>
      <dgm:t>
        <a:bodyPr/>
        <a:lstStyle/>
        <a:p>
          <a:endParaRPr lang="en-US"/>
        </a:p>
      </dgm:t>
    </dgm:pt>
    <dgm:pt modelId="{5F1D3701-DCB4-48A6-8467-34774A69DBC0}" type="sibTrans" cxnId="{C0D07B7A-8BC3-4D2E-91CB-364785C7A026}">
      <dgm:prSet/>
      <dgm:spPr/>
      <dgm:t>
        <a:bodyPr/>
        <a:lstStyle/>
        <a:p>
          <a:endParaRPr lang="en-US"/>
        </a:p>
      </dgm:t>
    </dgm:pt>
    <dgm:pt modelId="{0A87E473-4847-466B-ABDE-90CC4D4373F3}">
      <dgm:prSet phldrT="[Text]" custT="1"/>
      <dgm:spPr/>
      <dgm:t>
        <a:bodyPr/>
        <a:lstStyle/>
        <a:p>
          <a:r>
            <a:rPr lang="en-US" sz="2000" dirty="0"/>
            <a:t>Window coverings</a:t>
          </a:r>
        </a:p>
      </dgm:t>
    </dgm:pt>
    <dgm:pt modelId="{C7439B09-FE34-4D26-93DF-CD8C8526A040}" type="parTrans" cxnId="{750C5373-B208-4232-8907-40E57731F119}">
      <dgm:prSet/>
      <dgm:spPr/>
      <dgm:t>
        <a:bodyPr/>
        <a:lstStyle/>
        <a:p>
          <a:endParaRPr lang="en-US"/>
        </a:p>
      </dgm:t>
    </dgm:pt>
    <dgm:pt modelId="{6C2C7973-01B1-40B2-B1B7-B666756A6098}" type="sibTrans" cxnId="{750C5373-B208-4232-8907-40E57731F119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3" custScaleX="121008" custScaleY="1194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2B85CEAC-9671-4F79-9CA3-498B1EDEF7B9}" type="pres">
      <dgm:prSet presAssocID="{F8EEDBA4-F066-4266-BE8F-90D15968681D}" presName="parentLin" presStyleCnt="0"/>
      <dgm:spPr/>
    </dgm:pt>
    <dgm:pt modelId="{E51C8441-D797-4108-964F-32D5A989C687}" type="pres">
      <dgm:prSet presAssocID="{F8EEDBA4-F066-4266-BE8F-90D1596868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C27EE85-F350-47B1-A249-C22F1F434C8D}" type="pres">
      <dgm:prSet presAssocID="{F8EEDBA4-F066-4266-BE8F-90D15968681D}" presName="parentText" presStyleLbl="node1" presStyleIdx="1" presStyleCnt="3" custScaleX="115406" custScaleY="121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E973-4695-4ACB-891E-B645E6C3E2E3}" type="pres">
      <dgm:prSet presAssocID="{F8EEDBA4-F066-4266-BE8F-90D15968681D}" presName="negativeSpace" presStyleCnt="0"/>
      <dgm:spPr/>
    </dgm:pt>
    <dgm:pt modelId="{40DF55ED-6736-49BE-B684-EB1409318D76}" type="pres">
      <dgm:prSet presAssocID="{F8EEDBA4-F066-4266-BE8F-90D15968681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E806A-6F90-432C-94E7-BE73DBC76810}" type="pres">
      <dgm:prSet presAssocID="{48DE0581-19E8-48AC-B79E-86CE630C7B56}" presName="spaceBetweenRectangles" presStyleCnt="0"/>
      <dgm:spPr/>
    </dgm:pt>
    <dgm:pt modelId="{42CC33CC-39AA-4D42-882E-0024829B6A16}" type="pres">
      <dgm:prSet presAssocID="{26097E8D-D93A-4603-9EC4-91B05881DB92}" presName="parentLin" presStyleCnt="0"/>
      <dgm:spPr/>
    </dgm:pt>
    <dgm:pt modelId="{A02649A5-6819-40E9-854D-0FA4D03085F3}" type="pres">
      <dgm:prSet presAssocID="{26097E8D-D93A-4603-9EC4-91B05881DB9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78BED66-E893-4D31-8979-5E97EBB43993}" type="pres">
      <dgm:prSet presAssocID="{26097E8D-D93A-4603-9EC4-91B05881DB92}" presName="parentText" presStyleLbl="node1" presStyleIdx="2" presStyleCnt="3" custScaleX="125210" custScaleY="125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BF74D-2D37-4820-B290-BAD5D2EB130B}" type="pres">
      <dgm:prSet presAssocID="{26097E8D-D93A-4603-9EC4-91B05881DB92}" presName="negativeSpace" presStyleCnt="0"/>
      <dgm:spPr/>
    </dgm:pt>
    <dgm:pt modelId="{5964C2E5-D53D-407D-8C4E-8F500D91A468}" type="pres">
      <dgm:prSet presAssocID="{26097E8D-D93A-4603-9EC4-91B05881DB9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5DA9E-3E3C-479E-8561-7EF888E28AA8}" type="presOf" srcId="{4DCBDFBE-BE30-4DD8-AFDF-3C0B10068869}" destId="{40DF55ED-6736-49BE-B684-EB1409318D76}" srcOrd="0" destOrd="0" presId="urn:microsoft.com/office/officeart/2005/8/layout/list1"/>
    <dgm:cxn modelId="{EC0D19D2-5995-4EE6-A7C1-DE33974FFFCA}" type="presOf" srcId="{26097E8D-D93A-4603-9EC4-91B05881DB92}" destId="{278BED66-E893-4D31-8979-5E97EBB43993}" srcOrd="1" destOrd="0" presId="urn:microsoft.com/office/officeart/2005/8/layout/list1"/>
    <dgm:cxn modelId="{8714D4B4-EB3A-4DC3-ACBD-F557B5F32C26}" srcId="{7162480B-371F-4B5B-90F3-F3D1B49A8712}" destId="{26097E8D-D93A-4603-9EC4-91B05881DB92}" srcOrd="2" destOrd="0" parTransId="{5CA10001-57F8-4FF1-A810-5BB7D549180F}" sibTransId="{838206B6-FF01-4779-BFC0-B3CB4A92D2FB}"/>
    <dgm:cxn modelId="{79CD640B-58F9-4936-8288-897B82301C00}" srcId="{26097E8D-D93A-4603-9EC4-91B05881DB92}" destId="{E9DCBEAB-A28B-4DA6-AF01-44F74B271D2E}" srcOrd="0" destOrd="0" parTransId="{E6D6775A-F918-46AA-90EE-0B9005D67383}" sibTransId="{5879FDE1-E032-46D8-B172-5BC330BDD582}"/>
    <dgm:cxn modelId="{750C5373-B208-4232-8907-40E57731F119}" srcId="{F8EEDBA4-F066-4266-BE8F-90D15968681D}" destId="{0A87E473-4847-466B-ABDE-90CC4D4373F3}" srcOrd="1" destOrd="0" parTransId="{C7439B09-FE34-4D26-93DF-CD8C8526A040}" sibTransId="{6C2C7973-01B1-40B2-B1B7-B666756A6098}"/>
    <dgm:cxn modelId="{411611AD-2D52-46A4-8986-426BB69AD66C}" srcId="{C364E3C7-0267-458E-A567-EC4CA873A912}" destId="{CB78343D-4A21-4B2A-BEE4-8E4B18F0910E}" srcOrd="0" destOrd="0" parTransId="{AFB6E180-CACD-4E19-8A54-BC844DEFDE33}" sibTransId="{A23A8201-457E-4462-8495-79437C6F64E8}"/>
    <dgm:cxn modelId="{17F6A692-2E92-429E-B4C0-33A2830D01B9}" type="presOf" srcId="{F8EEDBA4-F066-4266-BE8F-90D15968681D}" destId="{3C27EE85-F350-47B1-A249-C22F1F434C8D}" srcOrd="1" destOrd="0" presId="urn:microsoft.com/office/officeart/2005/8/layout/list1"/>
    <dgm:cxn modelId="{7EF8ED21-994B-4B6E-974F-7EF747AF8DF9}" type="presOf" srcId="{26097E8D-D93A-4603-9EC4-91B05881DB92}" destId="{A02649A5-6819-40E9-854D-0FA4D03085F3}" srcOrd="0" destOrd="0" presId="urn:microsoft.com/office/officeart/2005/8/layout/list1"/>
    <dgm:cxn modelId="{5C3AEB58-D4C0-45A5-B3CF-4E0BB16A1F7B}" type="presOf" srcId="{CB78343D-4A21-4B2A-BEE4-8E4B18F0910E}" destId="{8868251E-F2A2-49B2-A338-D17861636222}" srcOrd="0" destOrd="0" presId="urn:microsoft.com/office/officeart/2005/8/layout/list1"/>
    <dgm:cxn modelId="{32462BB8-F26C-4919-B5DA-EE50161184E5}" type="presOf" srcId="{0A87E473-4847-466B-ABDE-90CC4D4373F3}" destId="{40DF55ED-6736-49BE-B684-EB1409318D76}" srcOrd="0" destOrd="1" presId="urn:microsoft.com/office/officeart/2005/8/layout/list1"/>
    <dgm:cxn modelId="{535AA388-A656-4A8B-8B4B-AD735402552A}" type="presOf" srcId="{D9FA7509-FEC9-483F-88AD-7F930B9B3A6F}" destId="{5964C2E5-D53D-407D-8C4E-8F500D91A468}" srcOrd="0" destOrd="1" presId="urn:microsoft.com/office/officeart/2005/8/layout/list1"/>
    <dgm:cxn modelId="{09C4DB07-6E48-4E00-963B-E91BA6967220}" type="presOf" srcId="{E9DCBEAB-A28B-4DA6-AF01-44F74B271D2E}" destId="{5964C2E5-D53D-407D-8C4E-8F500D91A468}" srcOrd="0" destOrd="0" presId="urn:microsoft.com/office/officeart/2005/8/layout/list1"/>
    <dgm:cxn modelId="{BEC4A6C0-3C62-41A5-AC83-E940F5EA8B26}" type="presOf" srcId="{7162480B-371F-4B5B-90F3-F3D1B49A8712}" destId="{1807EAFC-CE23-415D-815D-6665B37FF84A}" srcOrd="0" destOrd="0" presId="urn:microsoft.com/office/officeart/2005/8/layout/list1"/>
    <dgm:cxn modelId="{4D73204C-F0B2-42D6-8034-26B6127097D0}" srcId="{F8EEDBA4-F066-4266-BE8F-90D15968681D}" destId="{4DCBDFBE-BE30-4DD8-AFDF-3C0B10068869}" srcOrd="0" destOrd="0" parTransId="{9133DB85-195F-4C04-81FD-3B51188FDEAA}" sibTransId="{F04C9AA4-6B00-47B2-8575-6E5D2A2AED1B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C0D07B7A-8BC3-4D2E-91CB-364785C7A026}" srcId="{26097E8D-D93A-4603-9EC4-91B05881DB92}" destId="{D9FA7509-FEC9-483F-88AD-7F930B9B3A6F}" srcOrd="1" destOrd="0" parTransId="{5E33CF62-3EA8-4208-9EC1-25A1D02AAEF5}" sibTransId="{5F1D3701-DCB4-48A6-8467-34774A69DBC0}"/>
    <dgm:cxn modelId="{25EDC475-A316-437D-BB1F-A024D636A0A7}" srcId="{7162480B-371F-4B5B-90F3-F3D1B49A8712}" destId="{F8EEDBA4-F066-4266-BE8F-90D15968681D}" srcOrd="1" destOrd="0" parTransId="{93761528-3A0C-465F-AD18-D42D3F4E85F6}" sibTransId="{48DE0581-19E8-48AC-B79E-86CE630C7B56}"/>
    <dgm:cxn modelId="{5AF034C6-8AEC-4063-BBC4-8C910119C2C6}" type="presOf" srcId="{C364E3C7-0267-458E-A567-EC4CA873A912}" destId="{4CD32BAA-5435-4F87-9B0A-42D6A6227A0F}" srcOrd="0" destOrd="0" presId="urn:microsoft.com/office/officeart/2005/8/layout/list1"/>
    <dgm:cxn modelId="{FE9B40CC-1390-467E-AFD3-2EFAC09249AD}" type="presOf" srcId="{C364E3C7-0267-458E-A567-EC4CA873A912}" destId="{3B4675F6-BEFD-4B87-8BFE-67AB075BE8E0}" srcOrd="1" destOrd="0" presId="urn:microsoft.com/office/officeart/2005/8/layout/list1"/>
    <dgm:cxn modelId="{3764E771-32F8-48D0-B004-C211D5CCFDBD}" type="presOf" srcId="{F8EEDBA4-F066-4266-BE8F-90D15968681D}" destId="{E51C8441-D797-4108-964F-32D5A989C687}" srcOrd="0" destOrd="0" presId="urn:microsoft.com/office/officeart/2005/8/layout/list1"/>
    <dgm:cxn modelId="{CED230E5-A1C4-42F9-A841-B1C9C3895BE2}" type="presParOf" srcId="{1807EAFC-CE23-415D-815D-6665B37FF84A}" destId="{FEFC2808-6B95-421B-B6CC-DE6F3BBE751D}" srcOrd="0" destOrd="0" presId="urn:microsoft.com/office/officeart/2005/8/layout/list1"/>
    <dgm:cxn modelId="{870818D5-AF61-4CB5-AD57-A272F4689EBA}" type="presParOf" srcId="{FEFC2808-6B95-421B-B6CC-DE6F3BBE751D}" destId="{4CD32BAA-5435-4F87-9B0A-42D6A6227A0F}" srcOrd="0" destOrd="0" presId="urn:microsoft.com/office/officeart/2005/8/layout/list1"/>
    <dgm:cxn modelId="{B1D68AC4-48A4-4F34-8310-B9387508FC3E}" type="presParOf" srcId="{FEFC2808-6B95-421B-B6CC-DE6F3BBE751D}" destId="{3B4675F6-BEFD-4B87-8BFE-67AB075BE8E0}" srcOrd="1" destOrd="0" presId="urn:microsoft.com/office/officeart/2005/8/layout/list1"/>
    <dgm:cxn modelId="{8778821E-A3FE-4884-AC97-218EC1F9B486}" type="presParOf" srcId="{1807EAFC-CE23-415D-815D-6665B37FF84A}" destId="{70C56AF4-036F-4E4C-9965-5083B459D3EE}" srcOrd="1" destOrd="0" presId="urn:microsoft.com/office/officeart/2005/8/layout/list1"/>
    <dgm:cxn modelId="{B4376FD7-6128-4356-B343-DAABF752F4FB}" type="presParOf" srcId="{1807EAFC-CE23-415D-815D-6665B37FF84A}" destId="{8868251E-F2A2-49B2-A338-D17861636222}" srcOrd="2" destOrd="0" presId="urn:microsoft.com/office/officeart/2005/8/layout/list1"/>
    <dgm:cxn modelId="{09058A25-6390-4508-8F22-7A7A30DEA19E}" type="presParOf" srcId="{1807EAFC-CE23-415D-815D-6665B37FF84A}" destId="{FE113D37-C618-4151-B10D-F0110BA469B2}" srcOrd="3" destOrd="0" presId="urn:microsoft.com/office/officeart/2005/8/layout/list1"/>
    <dgm:cxn modelId="{6384C2C7-2F0F-404C-AEC6-1E21D8D36964}" type="presParOf" srcId="{1807EAFC-CE23-415D-815D-6665B37FF84A}" destId="{2B85CEAC-9671-4F79-9CA3-498B1EDEF7B9}" srcOrd="4" destOrd="0" presId="urn:microsoft.com/office/officeart/2005/8/layout/list1"/>
    <dgm:cxn modelId="{5F2DDA54-1BB7-49EE-9908-2FA90A5FCAD6}" type="presParOf" srcId="{2B85CEAC-9671-4F79-9CA3-498B1EDEF7B9}" destId="{E51C8441-D797-4108-964F-32D5A989C687}" srcOrd="0" destOrd="0" presId="urn:microsoft.com/office/officeart/2005/8/layout/list1"/>
    <dgm:cxn modelId="{1B17029A-F7FC-468A-B1D2-3E9C427C4422}" type="presParOf" srcId="{2B85CEAC-9671-4F79-9CA3-498B1EDEF7B9}" destId="{3C27EE85-F350-47B1-A249-C22F1F434C8D}" srcOrd="1" destOrd="0" presId="urn:microsoft.com/office/officeart/2005/8/layout/list1"/>
    <dgm:cxn modelId="{925EC7AF-9FEB-4B96-904E-E6F0E01A4DBC}" type="presParOf" srcId="{1807EAFC-CE23-415D-815D-6665B37FF84A}" destId="{C19EE973-4695-4ACB-891E-B645E6C3E2E3}" srcOrd="5" destOrd="0" presId="urn:microsoft.com/office/officeart/2005/8/layout/list1"/>
    <dgm:cxn modelId="{D8ACC3EF-A235-4B7C-8A39-09B7EB39DE3F}" type="presParOf" srcId="{1807EAFC-CE23-415D-815D-6665B37FF84A}" destId="{40DF55ED-6736-49BE-B684-EB1409318D76}" srcOrd="6" destOrd="0" presId="urn:microsoft.com/office/officeart/2005/8/layout/list1"/>
    <dgm:cxn modelId="{BD98D69C-8E80-4B49-89DA-ED1E8774FCDE}" type="presParOf" srcId="{1807EAFC-CE23-415D-815D-6665B37FF84A}" destId="{36CE806A-6F90-432C-94E7-BE73DBC76810}" srcOrd="7" destOrd="0" presId="urn:microsoft.com/office/officeart/2005/8/layout/list1"/>
    <dgm:cxn modelId="{55B7E95F-8E45-4541-8198-EDB555FD2D55}" type="presParOf" srcId="{1807EAFC-CE23-415D-815D-6665B37FF84A}" destId="{42CC33CC-39AA-4D42-882E-0024829B6A16}" srcOrd="8" destOrd="0" presId="urn:microsoft.com/office/officeart/2005/8/layout/list1"/>
    <dgm:cxn modelId="{7A66A88A-725F-4C2E-ACDA-677305AC29BC}" type="presParOf" srcId="{42CC33CC-39AA-4D42-882E-0024829B6A16}" destId="{A02649A5-6819-40E9-854D-0FA4D03085F3}" srcOrd="0" destOrd="0" presId="urn:microsoft.com/office/officeart/2005/8/layout/list1"/>
    <dgm:cxn modelId="{A21421EA-394F-4F3F-AA2C-98E1BBC742B4}" type="presParOf" srcId="{42CC33CC-39AA-4D42-882E-0024829B6A16}" destId="{278BED66-E893-4D31-8979-5E97EBB43993}" srcOrd="1" destOrd="0" presId="urn:microsoft.com/office/officeart/2005/8/layout/list1"/>
    <dgm:cxn modelId="{7776DDF5-CD4F-4FF3-A4B7-80E3AA4623A5}" type="presParOf" srcId="{1807EAFC-CE23-415D-815D-6665B37FF84A}" destId="{36DBF74D-2D37-4820-B290-BAD5D2EB130B}" srcOrd="9" destOrd="0" presId="urn:microsoft.com/office/officeart/2005/8/layout/list1"/>
    <dgm:cxn modelId="{1FE44904-E49A-4383-B3D3-9A57DEAC23A3}" type="presParOf" srcId="{1807EAFC-CE23-415D-815D-6665B37FF84A}" destId="{5964C2E5-D53D-407D-8C4E-8F500D91A4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Fuels located in the upper level of adjacent compartments will pyrolize more quickly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6CA8CFE2-CCCB-411A-882B-8C03C65A4EB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Continuous fuels will rapidly spread the fire from compartment to compartment</a:t>
          </a:r>
        </a:p>
      </dgm:t>
    </dgm:pt>
    <dgm:pt modelId="{3BC23C17-3506-4803-9F9F-3D722C486023}" type="parTrans" cxnId="{BE36DE53-C726-4B95-8AA7-402C177FB225}">
      <dgm:prSet/>
      <dgm:spPr/>
      <dgm:t>
        <a:bodyPr/>
        <a:lstStyle/>
        <a:p>
          <a:endParaRPr lang="en-US"/>
        </a:p>
      </dgm:t>
    </dgm:pt>
    <dgm:pt modelId="{64DAFC54-85A8-4DA6-849B-634BBC87D95C}" type="sibTrans" cxnId="{BE36DE53-C726-4B95-8AA7-402C177FB225}">
      <dgm:prSet/>
      <dgm:spPr/>
      <dgm:t>
        <a:bodyPr/>
        <a:lstStyle/>
        <a:p>
          <a:endParaRPr lang="en-US"/>
        </a:p>
      </dgm:t>
    </dgm:pt>
    <dgm:pt modelId="{64728846-9727-416F-BEB7-505209CD3D1A}">
      <dgm:prSet phldrT="[Text]" custT="1"/>
      <dgm:spPr/>
      <dgm:t>
        <a:bodyPr/>
        <a:lstStyle/>
        <a:p>
          <a:r>
            <a:rPr lang="en-US" sz="2000" dirty="0"/>
            <a:t>Combustible interior finishes</a:t>
          </a:r>
        </a:p>
      </dgm:t>
    </dgm:pt>
    <dgm:pt modelId="{B3AE95E8-22EC-49C3-B3EB-743E167D60E0}" type="parTrans" cxnId="{98EA4132-CBBE-41E9-987F-E9DFA5B1F82B}">
      <dgm:prSet/>
      <dgm:spPr/>
      <dgm:t>
        <a:bodyPr/>
        <a:lstStyle/>
        <a:p>
          <a:endParaRPr lang="en-US"/>
        </a:p>
      </dgm:t>
    </dgm:pt>
    <dgm:pt modelId="{7D05245B-2A90-47F0-B1D5-57079C5AFC09}" type="sibTrans" cxnId="{98EA4132-CBBE-41E9-987F-E9DFA5B1F82B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 custScaleX="121008" custScaleY="1194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</dgm:pt>
    <dgm:pt modelId="{FE113D37-C618-4151-B10D-F0110BA469B2}" type="pres">
      <dgm:prSet presAssocID="{02ED9B92-2E36-43DE-AB24-61E3C213FC37}" presName="spaceBetweenRectangles" presStyleCnt="0"/>
      <dgm:spPr/>
    </dgm:pt>
    <dgm:pt modelId="{1D5D0F7F-FF9E-480A-9662-88DBC1D5B8DF}" type="pres">
      <dgm:prSet presAssocID="{6CA8CFE2-CCCB-411A-882B-8C03C65A4EB6}" presName="parentLin" presStyleCnt="0"/>
      <dgm:spPr/>
    </dgm:pt>
    <dgm:pt modelId="{02B6AB23-FEBC-412B-9917-074172EB463F}" type="pres">
      <dgm:prSet presAssocID="{6CA8CFE2-CCCB-411A-882B-8C03C65A4EB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E6585FE-D56F-4558-B574-19720A2B805D}" type="pres">
      <dgm:prSet presAssocID="{6CA8CFE2-CCCB-411A-882B-8C03C65A4EB6}" presName="parentText" presStyleLbl="node1" presStyleIdx="1" presStyleCnt="2" custScaleX="137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ADF44-4129-4BA7-8B1D-89D2B73E1A09}" type="pres">
      <dgm:prSet presAssocID="{6CA8CFE2-CCCB-411A-882B-8C03C65A4EB6}" presName="negativeSpace" presStyleCnt="0"/>
      <dgm:spPr/>
    </dgm:pt>
    <dgm:pt modelId="{1C8E94CB-75AB-4093-90B8-B89C43A783A7}" type="pres">
      <dgm:prSet presAssocID="{6CA8CFE2-CCCB-411A-882B-8C03C65A4EB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C1AFF-5BCA-4A31-83C2-AC7AD76DAF45}" type="presOf" srcId="{6CA8CFE2-CCCB-411A-882B-8C03C65A4EB6}" destId="{4E6585FE-D56F-4558-B574-19720A2B805D}" srcOrd="1" destOrd="0" presId="urn:microsoft.com/office/officeart/2005/8/layout/list1"/>
    <dgm:cxn modelId="{98EA4132-CBBE-41E9-987F-E9DFA5B1F82B}" srcId="{6CA8CFE2-CCCB-411A-882B-8C03C65A4EB6}" destId="{64728846-9727-416F-BEB7-505209CD3D1A}" srcOrd="0" destOrd="0" parTransId="{B3AE95E8-22EC-49C3-B3EB-743E167D60E0}" sibTransId="{7D05245B-2A90-47F0-B1D5-57079C5AFC09}"/>
    <dgm:cxn modelId="{BE36DE53-C726-4B95-8AA7-402C177FB225}" srcId="{7162480B-371F-4B5B-90F3-F3D1B49A8712}" destId="{6CA8CFE2-CCCB-411A-882B-8C03C65A4EB6}" srcOrd="1" destOrd="0" parTransId="{3BC23C17-3506-4803-9F9F-3D722C486023}" sibTransId="{64DAFC54-85A8-4DA6-849B-634BBC87D95C}"/>
    <dgm:cxn modelId="{1D20B4DE-F5BA-435D-928A-7547FFA27CB3}" type="presOf" srcId="{64728846-9727-416F-BEB7-505209CD3D1A}" destId="{1C8E94CB-75AB-4093-90B8-B89C43A783A7}" srcOrd="0" destOrd="0" presId="urn:microsoft.com/office/officeart/2005/8/layout/list1"/>
    <dgm:cxn modelId="{5475F868-8AA3-47E4-8530-31A9331E168A}" type="presOf" srcId="{C364E3C7-0267-458E-A567-EC4CA873A912}" destId="{3B4675F6-BEFD-4B87-8BFE-67AB075BE8E0}" srcOrd="1" destOrd="0" presId="urn:microsoft.com/office/officeart/2005/8/layout/list1"/>
    <dgm:cxn modelId="{0AB0FEAC-85F9-42AB-B18B-287E943805A3}" type="presOf" srcId="{7162480B-371F-4B5B-90F3-F3D1B49A8712}" destId="{1807EAFC-CE23-415D-815D-6665B37FF84A}" srcOrd="0" destOrd="0" presId="urn:microsoft.com/office/officeart/2005/8/layout/list1"/>
    <dgm:cxn modelId="{03F77B90-68DC-477C-AC7C-46C525906814}" type="presOf" srcId="{C364E3C7-0267-458E-A567-EC4CA873A912}" destId="{4CD32BAA-5435-4F87-9B0A-42D6A6227A0F}" srcOrd="0" destOrd="0" presId="urn:microsoft.com/office/officeart/2005/8/layout/list1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FF19AD9B-9C28-4D0D-8CA5-2897D5ED8F08}" type="presOf" srcId="{6CA8CFE2-CCCB-411A-882B-8C03C65A4EB6}" destId="{02B6AB23-FEBC-412B-9917-074172EB463F}" srcOrd="0" destOrd="0" presId="urn:microsoft.com/office/officeart/2005/8/layout/list1"/>
    <dgm:cxn modelId="{A58C1798-AD21-4CB0-A39C-927C5AEFC2EB}" type="presParOf" srcId="{1807EAFC-CE23-415D-815D-6665B37FF84A}" destId="{FEFC2808-6B95-421B-B6CC-DE6F3BBE751D}" srcOrd="0" destOrd="0" presId="urn:microsoft.com/office/officeart/2005/8/layout/list1"/>
    <dgm:cxn modelId="{F061BAF2-D858-4108-BE85-688F7BF1DD94}" type="presParOf" srcId="{FEFC2808-6B95-421B-B6CC-DE6F3BBE751D}" destId="{4CD32BAA-5435-4F87-9B0A-42D6A6227A0F}" srcOrd="0" destOrd="0" presId="urn:microsoft.com/office/officeart/2005/8/layout/list1"/>
    <dgm:cxn modelId="{C3FDFC4C-FE00-4CDF-9CB6-CE8F365E4734}" type="presParOf" srcId="{FEFC2808-6B95-421B-B6CC-DE6F3BBE751D}" destId="{3B4675F6-BEFD-4B87-8BFE-67AB075BE8E0}" srcOrd="1" destOrd="0" presId="urn:microsoft.com/office/officeart/2005/8/layout/list1"/>
    <dgm:cxn modelId="{451756E7-5144-4783-859B-3C4D9018F883}" type="presParOf" srcId="{1807EAFC-CE23-415D-815D-6665B37FF84A}" destId="{70C56AF4-036F-4E4C-9965-5083B459D3EE}" srcOrd="1" destOrd="0" presId="urn:microsoft.com/office/officeart/2005/8/layout/list1"/>
    <dgm:cxn modelId="{D4F5F311-AE95-4B7F-A5EB-B9FC7D78ABAD}" type="presParOf" srcId="{1807EAFC-CE23-415D-815D-6665B37FF84A}" destId="{8868251E-F2A2-49B2-A338-D17861636222}" srcOrd="2" destOrd="0" presId="urn:microsoft.com/office/officeart/2005/8/layout/list1"/>
    <dgm:cxn modelId="{72D8A8FC-9473-4E46-B0D9-D904B3C5D3B2}" type="presParOf" srcId="{1807EAFC-CE23-415D-815D-6665B37FF84A}" destId="{FE113D37-C618-4151-B10D-F0110BA469B2}" srcOrd="3" destOrd="0" presId="urn:microsoft.com/office/officeart/2005/8/layout/list1"/>
    <dgm:cxn modelId="{F3AD2A0A-A9D9-483C-8E60-F4500D917350}" type="presParOf" srcId="{1807EAFC-CE23-415D-815D-6665B37FF84A}" destId="{1D5D0F7F-FF9E-480A-9662-88DBC1D5B8DF}" srcOrd="4" destOrd="0" presId="urn:microsoft.com/office/officeart/2005/8/layout/list1"/>
    <dgm:cxn modelId="{FFE996C6-ED52-49B7-9BA4-A775C274A00C}" type="presParOf" srcId="{1D5D0F7F-FF9E-480A-9662-88DBC1D5B8DF}" destId="{02B6AB23-FEBC-412B-9917-074172EB463F}" srcOrd="0" destOrd="0" presId="urn:microsoft.com/office/officeart/2005/8/layout/list1"/>
    <dgm:cxn modelId="{F317FB68-2F12-4F43-88A9-9D53AF89CB87}" type="presParOf" srcId="{1D5D0F7F-FF9E-480A-9662-88DBC1D5B8DF}" destId="{4E6585FE-D56F-4558-B574-19720A2B805D}" srcOrd="1" destOrd="0" presId="urn:microsoft.com/office/officeart/2005/8/layout/list1"/>
    <dgm:cxn modelId="{5540E8F4-30CC-4CCF-968E-CC9D6E2B29DF}" type="presParOf" srcId="{1807EAFC-CE23-415D-815D-6665B37FF84A}" destId="{690ADF44-4129-4BA7-8B1D-89D2B73E1A09}" srcOrd="5" destOrd="0" presId="urn:microsoft.com/office/officeart/2005/8/layout/list1"/>
    <dgm:cxn modelId="{B2B0DBF5-555F-4F82-A529-7BBA7FB73642}" type="presParOf" srcId="{1807EAFC-CE23-415D-815D-6665B37FF84A}" destId="{1C8E94CB-75AB-4093-90B8-B89C43A783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Fire located in lower levels will cause vertical extension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CC39C5E0-287D-4049-9FB6-A8CFAE82D093}">
      <dgm:prSet phldrT="[Text]" custT="1"/>
      <dgm:spPr/>
      <dgm:t>
        <a:bodyPr/>
        <a:lstStyle/>
        <a:p>
          <a:r>
            <a:rPr lang="en-US" sz="2000" dirty="0"/>
            <a:t>Atriums</a:t>
          </a:r>
        </a:p>
      </dgm:t>
    </dgm:pt>
    <dgm:pt modelId="{BEBF0D02-EC20-4109-9ABB-81E47E608A55}" type="parTrans" cxnId="{DB88591E-FA94-4BA8-9A91-7F8CAEC114FD}">
      <dgm:prSet/>
      <dgm:spPr/>
      <dgm:t>
        <a:bodyPr/>
        <a:lstStyle/>
        <a:p>
          <a:endParaRPr lang="en-US"/>
        </a:p>
      </dgm:t>
    </dgm:pt>
    <dgm:pt modelId="{E49AC023-4F4B-4BAB-A7B4-9B5FD9072DF6}" type="sibTrans" cxnId="{DB88591E-FA94-4BA8-9A91-7F8CAEC114FD}">
      <dgm:prSet/>
      <dgm:spPr/>
      <dgm:t>
        <a:bodyPr/>
        <a:lstStyle/>
        <a:p>
          <a:endParaRPr lang="en-US"/>
        </a:p>
      </dgm:t>
    </dgm:pt>
    <dgm:pt modelId="{3167BB20-313B-4952-B922-EF67B0A592D8}">
      <dgm:prSet phldrT="[Text]" custT="1"/>
      <dgm:spPr/>
      <dgm:t>
        <a:bodyPr/>
        <a:lstStyle/>
        <a:p>
          <a:r>
            <a:rPr lang="en-US" sz="2000" dirty="0"/>
            <a:t>Vertical shafts</a:t>
          </a:r>
        </a:p>
      </dgm:t>
    </dgm:pt>
    <dgm:pt modelId="{4E51FCEE-424E-4ECA-9DDB-4F5A1AA2CD0D}" type="parTrans" cxnId="{29AB5D26-CDBA-4BCE-8061-6955F1A141E6}">
      <dgm:prSet/>
      <dgm:spPr/>
      <dgm:t>
        <a:bodyPr/>
        <a:lstStyle/>
        <a:p>
          <a:endParaRPr lang="en-US"/>
        </a:p>
      </dgm:t>
    </dgm:pt>
    <dgm:pt modelId="{428DC5BA-C018-471A-96BB-B801FFDDCA88}" type="sibTrans" cxnId="{29AB5D26-CDBA-4BCE-8061-6955F1A141E6}">
      <dgm:prSet/>
      <dgm:spPr/>
      <dgm:t>
        <a:bodyPr/>
        <a:lstStyle/>
        <a:p>
          <a:endParaRPr lang="en-US"/>
        </a:p>
      </dgm:t>
    </dgm:pt>
    <dgm:pt modelId="{AD534442-F2F7-44FD-A80F-BDE094C377D9}">
      <dgm:prSet phldrT="[Text]" custT="1"/>
      <dgm:spPr/>
      <dgm:t>
        <a:bodyPr/>
        <a:lstStyle/>
        <a:p>
          <a:r>
            <a:rPr lang="en-US" sz="2000" dirty="0"/>
            <a:t>Concealed spaces</a:t>
          </a:r>
        </a:p>
      </dgm:t>
    </dgm:pt>
    <dgm:pt modelId="{6375502B-B4C4-4532-A824-5B25AAAA1616}" type="parTrans" cxnId="{B270CC9D-AF88-4ED1-AC05-79B85E37D4D2}">
      <dgm:prSet/>
      <dgm:spPr/>
      <dgm:t>
        <a:bodyPr/>
        <a:lstStyle/>
        <a:p>
          <a:endParaRPr lang="en-US"/>
        </a:p>
      </dgm:t>
    </dgm:pt>
    <dgm:pt modelId="{5814DC57-FBA5-41CA-A980-9C8675CEFC2F}" type="sibTrans" cxnId="{B270CC9D-AF88-4ED1-AC05-79B85E37D4D2}">
      <dgm:prSet/>
      <dgm:spPr/>
      <dgm:t>
        <a:bodyPr/>
        <a:lstStyle/>
        <a:p>
          <a:endParaRPr lang="en-US"/>
        </a:p>
      </dgm:t>
    </dgm:pt>
    <dgm:pt modelId="{AC01F7EC-C66F-406E-8313-43CA9923EBF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/>
            <a:t>Fires originating in upper levels extend downward</a:t>
          </a:r>
        </a:p>
      </dgm:t>
    </dgm:pt>
    <dgm:pt modelId="{D15D3B93-4827-42BC-A13A-118B1A5EF8A9}" type="parTrans" cxnId="{C3CEB976-B161-4EEB-95B6-1A4CB089EAE2}">
      <dgm:prSet/>
      <dgm:spPr/>
      <dgm:t>
        <a:bodyPr/>
        <a:lstStyle/>
        <a:p>
          <a:endParaRPr lang="en-US"/>
        </a:p>
      </dgm:t>
    </dgm:pt>
    <dgm:pt modelId="{F9714409-1B3E-4D74-A7DF-E7B79E986D77}" type="sibTrans" cxnId="{C3CEB976-B161-4EEB-95B6-1A4CB089EAE2}">
      <dgm:prSet/>
      <dgm:spPr/>
      <dgm:t>
        <a:bodyPr/>
        <a:lstStyle/>
        <a:p>
          <a:endParaRPr lang="en-US"/>
        </a:p>
      </dgm:t>
    </dgm:pt>
    <dgm:pt modelId="{AD21C33E-CF89-4120-AD60-10CA860F04F0}">
      <dgm:prSet phldrT="[Text]" custT="1"/>
      <dgm:spPr/>
      <dgm:t>
        <a:bodyPr/>
        <a:lstStyle/>
        <a:p>
          <a:r>
            <a:rPr lang="en-US" sz="2000" dirty="0"/>
            <a:t>Move more slowly</a:t>
          </a:r>
        </a:p>
      </dgm:t>
    </dgm:pt>
    <dgm:pt modelId="{88C2E55E-C143-4271-AC5A-389AE3FAFC57}" type="parTrans" cxnId="{6536328B-86A0-456B-BE71-7E5BF36DA002}">
      <dgm:prSet/>
      <dgm:spPr/>
      <dgm:t>
        <a:bodyPr/>
        <a:lstStyle/>
        <a:p>
          <a:endParaRPr lang="en-US"/>
        </a:p>
      </dgm:t>
    </dgm:pt>
    <dgm:pt modelId="{C76ACEA3-C0A3-48D2-ADF2-821A1B2E5F07}" type="sibTrans" cxnId="{6536328B-86A0-456B-BE71-7E5BF36DA002}">
      <dgm:prSet/>
      <dgm:spPr/>
      <dgm:t>
        <a:bodyPr/>
        <a:lstStyle/>
        <a:p>
          <a:endParaRPr lang="en-US"/>
        </a:p>
      </dgm:t>
    </dgm:pt>
    <dgm:pt modelId="{74CACEE2-384C-420E-B99F-7476434B3A2D}">
      <dgm:prSet phldrT="[Text]" custT="1"/>
      <dgm:spPr/>
      <dgm:t>
        <a:bodyPr/>
        <a:lstStyle/>
        <a:p>
          <a:r>
            <a:rPr lang="en-US" sz="2000" dirty="0"/>
            <a:t>Following fuel path or as a result of structural collapse</a:t>
          </a:r>
        </a:p>
      </dgm:t>
    </dgm:pt>
    <dgm:pt modelId="{75E51A7D-F60F-44E4-B532-8522B11F2F65}" type="parTrans" cxnId="{A9535DEB-143B-4953-A0B5-2558A5EF0689}">
      <dgm:prSet/>
      <dgm:spPr/>
      <dgm:t>
        <a:bodyPr/>
        <a:lstStyle/>
        <a:p>
          <a:endParaRPr lang="en-US"/>
        </a:p>
      </dgm:t>
    </dgm:pt>
    <dgm:pt modelId="{93690FDB-72F0-4A5C-B1A9-49515D480986}" type="sibTrans" cxnId="{A9535DEB-143B-4953-A0B5-2558A5EF0689}">
      <dgm:prSet/>
      <dgm:spPr/>
      <dgm:t>
        <a:bodyPr/>
        <a:lstStyle/>
        <a:p>
          <a:endParaRPr lang="en-US"/>
        </a:p>
      </dgm:t>
    </dgm:pt>
    <dgm:pt modelId="{060AB590-1D0C-4A2C-8270-E36868CC5C17}">
      <dgm:prSet phldrT="[Text]" custT="1"/>
      <dgm:spPr/>
      <dgm:t>
        <a:bodyPr/>
        <a:lstStyle/>
        <a:p>
          <a:r>
            <a:rPr lang="en-US" sz="2000" dirty="0"/>
            <a:t>Unprotected stairways</a:t>
          </a:r>
        </a:p>
      </dgm:t>
    </dgm:pt>
    <dgm:pt modelId="{5A8E7ED3-2410-4158-BD71-A992BC2B52AF}" type="parTrans" cxnId="{50E31403-4E10-4196-89E2-4A9E8AF7B805}">
      <dgm:prSet/>
      <dgm:spPr/>
      <dgm:t>
        <a:bodyPr/>
        <a:lstStyle/>
        <a:p>
          <a:endParaRPr lang="en-US"/>
        </a:p>
      </dgm:t>
    </dgm:pt>
    <dgm:pt modelId="{A920E880-B009-4234-B521-A66B7915A8A7}" type="sibTrans" cxnId="{50E31403-4E10-4196-89E2-4A9E8AF7B805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 custScaleX="121008" custScaleY="1194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8A4A59CA-AAD6-4B50-A19E-D718C3E3737D}" type="pres">
      <dgm:prSet presAssocID="{AC01F7EC-C66F-406E-8313-43CA9923EBFC}" presName="parentLin" presStyleCnt="0"/>
      <dgm:spPr/>
    </dgm:pt>
    <dgm:pt modelId="{A536F663-3489-42E1-8755-9CE03C372DBC}" type="pres">
      <dgm:prSet presAssocID="{AC01F7EC-C66F-406E-8313-43CA9923EBF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2820A6F-B6F2-449B-ACAD-77846435EA19}" type="pres">
      <dgm:prSet presAssocID="{AC01F7EC-C66F-406E-8313-43CA9923EBFC}" presName="parentText" presStyleLbl="node1" presStyleIdx="1" presStyleCnt="2" custScaleX="121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5043F-D2CC-4F8A-97B4-CCC75823A419}" type="pres">
      <dgm:prSet presAssocID="{AC01F7EC-C66F-406E-8313-43CA9923EBFC}" presName="negativeSpace" presStyleCnt="0"/>
      <dgm:spPr/>
    </dgm:pt>
    <dgm:pt modelId="{DD2E74BC-4427-4393-AA52-1887DF4A4974}" type="pres">
      <dgm:prSet presAssocID="{AC01F7EC-C66F-406E-8313-43CA9923EBF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FC35D-02C8-47D5-AD2F-B5640A7B08E7}" type="presOf" srcId="{C364E3C7-0267-458E-A567-EC4CA873A912}" destId="{4CD32BAA-5435-4F87-9B0A-42D6A6227A0F}" srcOrd="0" destOrd="0" presId="urn:microsoft.com/office/officeart/2005/8/layout/list1"/>
    <dgm:cxn modelId="{C3CEB976-B161-4EEB-95B6-1A4CB089EAE2}" srcId="{7162480B-371F-4B5B-90F3-F3D1B49A8712}" destId="{AC01F7EC-C66F-406E-8313-43CA9923EBFC}" srcOrd="1" destOrd="0" parTransId="{D15D3B93-4827-42BC-A13A-118B1A5EF8A9}" sibTransId="{F9714409-1B3E-4D74-A7DF-E7B79E986D77}"/>
    <dgm:cxn modelId="{E2A79A75-93FB-42A0-B0B4-9D6A36B93218}" type="presOf" srcId="{C364E3C7-0267-458E-A567-EC4CA873A912}" destId="{3B4675F6-BEFD-4B87-8BFE-67AB075BE8E0}" srcOrd="1" destOrd="0" presId="urn:microsoft.com/office/officeart/2005/8/layout/list1"/>
    <dgm:cxn modelId="{C2236749-7261-4BCE-A3B6-B0B58B4EFA5F}" type="presOf" srcId="{3167BB20-313B-4952-B922-EF67B0A592D8}" destId="{8868251E-F2A2-49B2-A338-D17861636222}" srcOrd="0" destOrd="2" presId="urn:microsoft.com/office/officeart/2005/8/layout/list1"/>
    <dgm:cxn modelId="{5B3FEA01-EC6C-4280-8718-76872BA85BFF}" type="presOf" srcId="{AC01F7EC-C66F-406E-8313-43CA9923EBFC}" destId="{92820A6F-B6F2-449B-ACAD-77846435EA19}" srcOrd="1" destOrd="0" presId="urn:microsoft.com/office/officeart/2005/8/layout/list1"/>
    <dgm:cxn modelId="{DC768A6A-9654-450A-8AEE-5EDEEFCE9CA0}" type="presOf" srcId="{AD534442-F2F7-44FD-A80F-BDE094C377D9}" destId="{8868251E-F2A2-49B2-A338-D17861636222}" srcOrd="0" destOrd="3" presId="urn:microsoft.com/office/officeart/2005/8/layout/list1"/>
    <dgm:cxn modelId="{6536328B-86A0-456B-BE71-7E5BF36DA002}" srcId="{AC01F7EC-C66F-406E-8313-43CA9923EBFC}" destId="{AD21C33E-CF89-4120-AD60-10CA860F04F0}" srcOrd="0" destOrd="0" parTransId="{88C2E55E-C143-4271-AC5A-389AE3FAFC57}" sibTransId="{C76ACEA3-C0A3-48D2-ADF2-821A1B2E5F07}"/>
    <dgm:cxn modelId="{4DEA0BB9-AB3E-4F7C-97DE-4A5F25AF6059}" type="presOf" srcId="{CC39C5E0-287D-4049-9FB6-A8CFAE82D093}" destId="{8868251E-F2A2-49B2-A338-D17861636222}" srcOrd="0" destOrd="0" presId="urn:microsoft.com/office/officeart/2005/8/layout/list1"/>
    <dgm:cxn modelId="{53A7784B-EEA7-4023-A664-9DFF93C94043}" type="presOf" srcId="{060AB590-1D0C-4A2C-8270-E36868CC5C17}" destId="{8868251E-F2A2-49B2-A338-D17861636222}" srcOrd="0" destOrd="1" presId="urn:microsoft.com/office/officeart/2005/8/layout/list1"/>
    <dgm:cxn modelId="{50E31403-4E10-4196-89E2-4A9E8AF7B805}" srcId="{C364E3C7-0267-458E-A567-EC4CA873A912}" destId="{060AB590-1D0C-4A2C-8270-E36868CC5C17}" srcOrd="1" destOrd="0" parTransId="{5A8E7ED3-2410-4158-BD71-A992BC2B52AF}" sibTransId="{A920E880-B009-4234-B521-A66B7915A8A7}"/>
    <dgm:cxn modelId="{A9535DEB-143B-4953-A0B5-2558A5EF0689}" srcId="{AC01F7EC-C66F-406E-8313-43CA9923EBFC}" destId="{74CACEE2-384C-420E-B99F-7476434B3A2D}" srcOrd="1" destOrd="0" parTransId="{75E51A7D-F60F-44E4-B532-8522B11F2F65}" sibTransId="{93690FDB-72F0-4A5C-B1A9-49515D480986}"/>
    <dgm:cxn modelId="{B270CC9D-AF88-4ED1-AC05-79B85E37D4D2}" srcId="{C364E3C7-0267-458E-A567-EC4CA873A912}" destId="{AD534442-F2F7-44FD-A80F-BDE094C377D9}" srcOrd="3" destOrd="0" parTransId="{6375502B-B4C4-4532-A824-5B25AAAA1616}" sibTransId="{5814DC57-FBA5-41CA-A980-9C8675CEFC2F}"/>
    <dgm:cxn modelId="{DB88591E-FA94-4BA8-9A91-7F8CAEC114FD}" srcId="{C364E3C7-0267-458E-A567-EC4CA873A912}" destId="{CC39C5E0-287D-4049-9FB6-A8CFAE82D093}" srcOrd="0" destOrd="0" parTransId="{BEBF0D02-EC20-4109-9ABB-81E47E608A55}" sibTransId="{E49AC023-4F4B-4BAB-A7B4-9B5FD9072DF6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FDCC1C31-2E16-43AB-AC47-8C73CAC54E14}" type="presOf" srcId="{AD21C33E-CF89-4120-AD60-10CA860F04F0}" destId="{DD2E74BC-4427-4393-AA52-1887DF4A4974}" srcOrd="0" destOrd="0" presId="urn:microsoft.com/office/officeart/2005/8/layout/list1"/>
    <dgm:cxn modelId="{14936EA9-F2D6-4466-BF34-D3C259B473BA}" type="presOf" srcId="{74CACEE2-384C-420E-B99F-7476434B3A2D}" destId="{DD2E74BC-4427-4393-AA52-1887DF4A4974}" srcOrd="0" destOrd="1" presId="urn:microsoft.com/office/officeart/2005/8/layout/list1"/>
    <dgm:cxn modelId="{95610CAE-B180-4483-9DAD-D8F0F0CE6D77}" type="presOf" srcId="{AC01F7EC-C66F-406E-8313-43CA9923EBFC}" destId="{A536F663-3489-42E1-8755-9CE03C372DBC}" srcOrd="0" destOrd="0" presId="urn:microsoft.com/office/officeart/2005/8/layout/list1"/>
    <dgm:cxn modelId="{29AB5D26-CDBA-4BCE-8061-6955F1A141E6}" srcId="{C364E3C7-0267-458E-A567-EC4CA873A912}" destId="{3167BB20-313B-4952-B922-EF67B0A592D8}" srcOrd="2" destOrd="0" parTransId="{4E51FCEE-424E-4ECA-9DDB-4F5A1AA2CD0D}" sibTransId="{428DC5BA-C018-471A-96BB-B801FFDDCA88}"/>
    <dgm:cxn modelId="{2002E73C-7B23-4C71-85B2-149A701CC250}" type="presOf" srcId="{7162480B-371F-4B5B-90F3-F3D1B49A8712}" destId="{1807EAFC-CE23-415D-815D-6665B37FF84A}" srcOrd="0" destOrd="0" presId="urn:microsoft.com/office/officeart/2005/8/layout/list1"/>
    <dgm:cxn modelId="{9586EB85-4C78-408A-807A-D47444521D2D}" type="presParOf" srcId="{1807EAFC-CE23-415D-815D-6665B37FF84A}" destId="{FEFC2808-6B95-421B-B6CC-DE6F3BBE751D}" srcOrd="0" destOrd="0" presId="urn:microsoft.com/office/officeart/2005/8/layout/list1"/>
    <dgm:cxn modelId="{3C4BBA09-1B62-44C5-92B6-B1BAED9A4899}" type="presParOf" srcId="{FEFC2808-6B95-421B-B6CC-DE6F3BBE751D}" destId="{4CD32BAA-5435-4F87-9B0A-42D6A6227A0F}" srcOrd="0" destOrd="0" presId="urn:microsoft.com/office/officeart/2005/8/layout/list1"/>
    <dgm:cxn modelId="{ED8F8831-F1F1-4ED6-8E82-19998A060C02}" type="presParOf" srcId="{FEFC2808-6B95-421B-B6CC-DE6F3BBE751D}" destId="{3B4675F6-BEFD-4B87-8BFE-67AB075BE8E0}" srcOrd="1" destOrd="0" presId="urn:microsoft.com/office/officeart/2005/8/layout/list1"/>
    <dgm:cxn modelId="{E1E17554-290F-4A75-BD9A-4450688297AA}" type="presParOf" srcId="{1807EAFC-CE23-415D-815D-6665B37FF84A}" destId="{70C56AF4-036F-4E4C-9965-5083B459D3EE}" srcOrd="1" destOrd="0" presId="urn:microsoft.com/office/officeart/2005/8/layout/list1"/>
    <dgm:cxn modelId="{080092E4-04CD-4837-B798-5234A1DA600B}" type="presParOf" srcId="{1807EAFC-CE23-415D-815D-6665B37FF84A}" destId="{8868251E-F2A2-49B2-A338-D17861636222}" srcOrd="2" destOrd="0" presId="urn:microsoft.com/office/officeart/2005/8/layout/list1"/>
    <dgm:cxn modelId="{B176AC53-AAD8-4E8C-8FA1-E136C79117A4}" type="presParOf" srcId="{1807EAFC-CE23-415D-815D-6665B37FF84A}" destId="{FE113D37-C618-4151-B10D-F0110BA469B2}" srcOrd="3" destOrd="0" presId="urn:microsoft.com/office/officeart/2005/8/layout/list1"/>
    <dgm:cxn modelId="{35B090ED-9DBB-4141-9AD0-17E65E2053C2}" type="presParOf" srcId="{1807EAFC-CE23-415D-815D-6665B37FF84A}" destId="{8A4A59CA-AAD6-4B50-A19E-D718C3E3737D}" srcOrd="4" destOrd="0" presId="urn:microsoft.com/office/officeart/2005/8/layout/list1"/>
    <dgm:cxn modelId="{5A9FC70B-A7EA-4C6E-95AA-BD4C2BB5B6AE}" type="presParOf" srcId="{8A4A59CA-AAD6-4B50-A19E-D718C3E3737D}" destId="{A536F663-3489-42E1-8755-9CE03C372DBC}" srcOrd="0" destOrd="0" presId="urn:microsoft.com/office/officeart/2005/8/layout/list1"/>
    <dgm:cxn modelId="{8DA2B306-6E7D-4F12-954E-67C31E94FF6F}" type="presParOf" srcId="{8A4A59CA-AAD6-4B50-A19E-D718C3E3737D}" destId="{92820A6F-B6F2-449B-ACAD-77846435EA19}" srcOrd="1" destOrd="0" presId="urn:microsoft.com/office/officeart/2005/8/layout/list1"/>
    <dgm:cxn modelId="{FF8D0CDA-445E-4F36-B180-D88DCC5EB570}" type="presParOf" srcId="{1807EAFC-CE23-415D-815D-6665B37FF84A}" destId="{1825043F-D2CC-4F8A-97B4-CCC75823A419}" srcOrd="5" destOrd="0" presId="urn:microsoft.com/office/officeart/2005/8/layout/list1"/>
    <dgm:cxn modelId="{E8B15EA1-959C-4486-AC5A-A66223376B22}" type="presParOf" srcId="{1807EAFC-CE23-415D-815D-6665B37FF84A}" destId="{DD2E74BC-4427-4393-AA52-1887DF4A49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If all other factors are equal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43AE9C95-E8A5-4959-981C-C96441176B11}">
      <dgm:prSet phldrT="[Text]" custT="1"/>
      <dgm:spPr/>
      <dgm:t>
        <a:bodyPr/>
        <a:lstStyle/>
        <a:p>
          <a:r>
            <a:rPr lang="en-US" sz="2400" dirty="0"/>
            <a:t>Greater volume of air</a:t>
          </a:r>
        </a:p>
      </dgm:t>
    </dgm:pt>
    <dgm:pt modelId="{C9FF1578-600C-4F6F-8D41-2BBD4C1D8C64}" type="parTrans" cxnId="{9C521336-5D2E-4049-9A09-683416F3EF42}">
      <dgm:prSet/>
      <dgm:spPr/>
      <dgm:t>
        <a:bodyPr/>
        <a:lstStyle/>
        <a:p>
          <a:endParaRPr lang="en-US"/>
        </a:p>
      </dgm:t>
    </dgm:pt>
    <dgm:pt modelId="{A5477C70-D2C4-4FA0-A81D-9B28C7256F6E}" type="sibTrans" cxnId="{9C521336-5D2E-4049-9A09-683416F3EF42}">
      <dgm:prSet/>
      <dgm:spPr/>
      <dgm:t>
        <a:bodyPr/>
        <a:lstStyle/>
        <a:p>
          <a:endParaRPr lang="en-US"/>
        </a:p>
      </dgm:t>
    </dgm:pt>
    <dgm:pt modelId="{57470681-B751-4622-9921-D112C517ED84}">
      <dgm:prSet phldrT="[Text]" custT="1"/>
      <dgm:spPr/>
      <dgm:t>
        <a:bodyPr/>
        <a:lstStyle/>
        <a:p>
          <a:r>
            <a:rPr lang="en-US" sz="2400" dirty="0"/>
            <a:t>Increased distance radiated heat must travel from fire to contents</a:t>
          </a:r>
        </a:p>
      </dgm:t>
    </dgm:pt>
    <dgm:pt modelId="{E0E4E4C9-113D-4A6B-BD8C-7E37A4A46B71}" type="parTrans" cxnId="{40B4E4B1-0541-4A38-BDBE-914A64EDCF78}">
      <dgm:prSet/>
      <dgm:spPr/>
      <dgm:t>
        <a:bodyPr/>
        <a:lstStyle/>
        <a:p>
          <a:endParaRPr lang="en-US"/>
        </a:p>
      </dgm:t>
    </dgm:pt>
    <dgm:pt modelId="{B1F429E2-7DC1-428E-96F3-6825C4F21691}" type="sibTrans" cxnId="{40B4E4B1-0541-4A38-BDBE-914A64EDCF78}">
      <dgm:prSet/>
      <dgm:spPr/>
      <dgm:t>
        <a:bodyPr/>
        <a:lstStyle/>
        <a:p>
          <a:endParaRPr lang="en-US"/>
        </a:p>
      </dgm:t>
    </dgm:pt>
    <dgm:pt modelId="{484E6573-FB2C-4089-A4DF-A782E75D185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High ceilings may hide extent of fire development</a:t>
          </a:r>
        </a:p>
      </dgm:t>
    </dgm:pt>
    <dgm:pt modelId="{188A9E48-BDE4-49FB-98B5-F6C093FC7217}" type="parTrans" cxnId="{F1639F72-A784-4BAE-99D7-B41329DE9F82}">
      <dgm:prSet/>
      <dgm:spPr/>
      <dgm:t>
        <a:bodyPr/>
        <a:lstStyle/>
        <a:p>
          <a:endParaRPr lang="en-US"/>
        </a:p>
      </dgm:t>
    </dgm:pt>
    <dgm:pt modelId="{E1C507E4-7E78-44AE-9A8D-4CA8E3EDB7E7}" type="sibTrans" cxnId="{F1639F72-A784-4BAE-99D7-B41329DE9F82}">
      <dgm:prSet/>
      <dgm:spPr/>
      <dgm:t>
        <a:bodyPr/>
        <a:lstStyle/>
        <a:p>
          <a:endParaRPr lang="en-US"/>
        </a:p>
      </dgm:t>
    </dgm:pt>
    <dgm:pt modelId="{3304866F-FF5D-458B-B73A-0390DDA3E323}" type="pres">
      <dgm:prSet presAssocID="{7162480B-371F-4B5B-90F3-F3D1B49A8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6D76E-2ADD-4C6C-BEAF-D23493A23B16}" type="pres">
      <dgm:prSet presAssocID="{C364E3C7-0267-458E-A567-EC4CA873A9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EB3DB-B85D-4C45-AB84-824ED7202405}" type="pres">
      <dgm:prSet presAssocID="{02ED9B92-2E36-43DE-AB24-61E3C213FC37}" presName="sibTrans" presStyleCnt="0"/>
      <dgm:spPr/>
    </dgm:pt>
    <dgm:pt modelId="{9CB6FD65-4475-4E63-B8FC-BD3932FC3B7D}" type="pres">
      <dgm:prSet presAssocID="{43AE9C95-E8A5-4959-981C-C96441176B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F4113-B3C7-412A-85C8-A12EF7A1B6D5}" type="pres">
      <dgm:prSet presAssocID="{A5477C70-D2C4-4FA0-A81D-9B28C7256F6E}" presName="sibTrans" presStyleCnt="0"/>
      <dgm:spPr/>
    </dgm:pt>
    <dgm:pt modelId="{B623C71C-8C62-4959-AB22-13558A1B0188}" type="pres">
      <dgm:prSet presAssocID="{57470681-B751-4622-9921-D112C517ED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353E-0497-4473-BBC4-D91EAD78EFE9}" type="pres">
      <dgm:prSet presAssocID="{B1F429E2-7DC1-428E-96F3-6825C4F21691}" presName="sibTrans" presStyleCnt="0"/>
      <dgm:spPr/>
    </dgm:pt>
    <dgm:pt modelId="{49D3E30B-9BC2-439A-A47B-8D68FC8EB681}" type="pres">
      <dgm:prSet presAssocID="{484E6573-FB2C-4089-A4DF-A782E75D18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60BE3-A1F1-4966-97D4-1F8268B2118A}" type="presOf" srcId="{7162480B-371F-4B5B-90F3-F3D1B49A8712}" destId="{3304866F-FF5D-458B-B73A-0390DDA3E323}" srcOrd="0" destOrd="0" presId="urn:microsoft.com/office/officeart/2005/8/layout/default"/>
    <dgm:cxn modelId="{4CCE961A-5FC4-4B18-BB7E-822C49A61435}" type="presOf" srcId="{57470681-B751-4622-9921-D112C517ED84}" destId="{B623C71C-8C62-4959-AB22-13558A1B0188}" srcOrd="0" destOrd="0" presId="urn:microsoft.com/office/officeart/2005/8/layout/default"/>
    <dgm:cxn modelId="{F1639F72-A784-4BAE-99D7-B41329DE9F82}" srcId="{7162480B-371F-4B5B-90F3-F3D1B49A8712}" destId="{484E6573-FB2C-4089-A4DF-A782E75D185D}" srcOrd="3" destOrd="0" parTransId="{188A9E48-BDE4-49FB-98B5-F6C093FC7217}" sibTransId="{E1C507E4-7E78-44AE-9A8D-4CA8E3EDB7E7}"/>
    <dgm:cxn modelId="{40B4E4B1-0541-4A38-BDBE-914A64EDCF78}" srcId="{7162480B-371F-4B5B-90F3-F3D1B49A8712}" destId="{57470681-B751-4622-9921-D112C517ED84}" srcOrd="2" destOrd="0" parTransId="{E0E4E4C9-113D-4A6B-BD8C-7E37A4A46B71}" sibTransId="{B1F429E2-7DC1-428E-96F3-6825C4F21691}"/>
    <dgm:cxn modelId="{6E65090A-56A4-4C9C-AA9A-50C6194F7253}" type="presOf" srcId="{43AE9C95-E8A5-4959-981C-C96441176B11}" destId="{9CB6FD65-4475-4E63-B8FC-BD3932FC3B7D}" srcOrd="0" destOrd="0" presId="urn:microsoft.com/office/officeart/2005/8/layout/default"/>
    <dgm:cxn modelId="{558651BF-210C-4D59-BB0D-B656548A5EC1}" type="presOf" srcId="{484E6573-FB2C-4089-A4DF-A782E75D185D}" destId="{49D3E30B-9BC2-439A-A47B-8D68FC8EB681}" srcOrd="0" destOrd="0" presId="urn:microsoft.com/office/officeart/2005/8/layout/default"/>
    <dgm:cxn modelId="{9C521336-5D2E-4049-9A09-683416F3EF42}" srcId="{7162480B-371F-4B5B-90F3-F3D1B49A8712}" destId="{43AE9C95-E8A5-4959-981C-C96441176B11}" srcOrd="1" destOrd="0" parTransId="{C9FF1578-600C-4F6F-8D41-2BBD4C1D8C64}" sibTransId="{A5477C70-D2C4-4FA0-A81D-9B28C7256F6E}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DB9DF30E-87FE-422A-931F-43EE4A5ED264}" type="presOf" srcId="{C364E3C7-0267-458E-A567-EC4CA873A912}" destId="{5B56D76E-2ADD-4C6C-BEAF-D23493A23B16}" srcOrd="0" destOrd="0" presId="urn:microsoft.com/office/officeart/2005/8/layout/default"/>
    <dgm:cxn modelId="{BE611293-99A9-4C9E-84D3-4052FC38320E}" type="presParOf" srcId="{3304866F-FF5D-458B-B73A-0390DDA3E323}" destId="{5B56D76E-2ADD-4C6C-BEAF-D23493A23B16}" srcOrd="0" destOrd="0" presId="urn:microsoft.com/office/officeart/2005/8/layout/default"/>
    <dgm:cxn modelId="{85425F93-D754-411A-B0D7-D96A9C851D21}" type="presParOf" srcId="{3304866F-FF5D-458B-B73A-0390DDA3E323}" destId="{E74EB3DB-B85D-4C45-AB84-824ED7202405}" srcOrd="1" destOrd="0" presId="urn:microsoft.com/office/officeart/2005/8/layout/default"/>
    <dgm:cxn modelId="{8CF34D83-0E29-42DE-A133-AC7CC1FEC438}" type="presParOf" srcId="{3304866F-FF5D-458B-B73A-0390DDA3E323}" destId="{9CB6FD65-4475-4E63-B8FC-BD3932FC3B7D}" srcOrd="2" destOrd="0" presId="urn:microsoft.com/office/officeart/2005/8/layout/default"/>
    <dgm:cxn modelId="{07E0C7C5-67BD-45E7-BF79-C64C8BC8B5DE}" type="presParOf" srcId="{3304866F-FF5D-458B-B73A-0390DDA3E323}" destId="{A29F4113-B3C7-412A-85C8-A12EF7A1B6D5}" srcOrd="3" destOrd="0" presId="urn:microsoft.com/office/officeart/2005/8/layout/default"/>
    <dgm:cxn modelId="{FE5E5BA6-F799-4FE0-B8C9-06CDAC4B6C28}" type="presParOf" srcId="{3304866F-FF5D-458B-B73A-0390DDA3E323}" destId="{B623C71C-8C62-4959-AB22-13558A1B0188}" srcOrd="4" destOrd="0" presId="urn:microsoft.com/office/officeart/2005/8/layout/default"/>
    <dgm:cxn modelId="{0CA4DB19-8672-4FB3-BB09-E2BB7B9C6B2D}" type="presParOf" srcId="{3304866F-FF5D-458B-B73A-0390DDA3E323}" destId="{7DBD353E-0497-4473-BBC4-D91EAD78EFE9}" srcOrd="5" destOrd="0" presId="urn:microsoft.com/office/officeart/2005/8/layout/default"/>
    <dgm:cxn modelId="{D1F93025-2431-4716-8A63-3EBFA5B659EF}" type="presParOf" srcId="{3304866F-FF5D-458B-B73A-0390DDA3E323}" destId="{49D3E30B-9BC2-439A-A47B-8D68FC8EB68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All buildings exchange air inside with air outside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DBA7B503-730B-4B18-BB00-E89DCAE38FE0}">
      <dgm:prSet phldrT="[Text]" custT="1"/>
      <dgm:spPr/>
      <dgm:t>
        <a:bodyPr/>
        <a:lstStyle/>
        <a:p>
          <a:r>
            <a:rPr lang="en-US" sz="2000" dirty="0"/>
            <a:t>Constructed openings like windows, doors</a:t>
          </a:r>
        </a:p>
      </dgm:t>
    </dgm:pt>
    <dgm:pt modelId="{4B4DFBB9-AFEB-42DE-AD69-25BF89233856}" type="parTrans" cxnId="{184A8505-5B46-45A1-923B-E35373CA9A69}">
      <dgm:prSet/>
      <dgm:spPr/>
      <dgm:t>
        <a:bodyPr/>
        <a:lstStyle/>
        <a:p>
          <a:endParaRPr lang="en-US"/>
        </a:p>
      </dgm:t>
    </dgm:pt>
    <dgm:pt modelId="{0F540798-3F60-42EE-AB19-996C2492DA92}" type="sibTrans" cxnId="{184A8505-5B46-45A1-923B-E35373CA9A69}">
      <dgm:prSet/>
      <dgm:spPr/>
      <dgm:t>
        <a:bodyPr/>
        <a:lstStyle/>
        <a:p>
          <a:endParaRPr lang="en-US"/>
        </a:p>
      </dgm:t>
    </dgm:pt>
    <dgm:pt modelId="{625228FE-AAE4-49C8-91EC-E22112270D00}">
      <dgm:prSet phldrT="[Text]" custT="1"/>
      <dgm:spPr/>
      <dgm:t>
        <a:bodyPr/>
        <a:lstStyle/>
        <a:p>
          <a:r>
            <a:rPr lang="en-US" sz="2000" dirty="0"/>
            <a:t>Passive ventilation </a:t>
          </a:r>
        </a:p>
      </dgm:t>
    </dgm:pt>
    <dgm:pt modelId="{FBEB3558-7FF4-4671-B4AC-A0E79896DB16}" type="parTrans" cxnId="{282A169B-D2A4-489F-930F-93911EE14A6A}">
      <dgm:prSet/>
      <dgm:spPr/>
      <dgm:t>
        <a:bodyPr/>
        <a:lstStyle/>
        <a:p>
          <a:endParaRPr lang="en-US"/>
        </a:p>
      </dgm:t>
    </dgm:pt>
    <dgm:pt modelId="{A026CDB4-DD4B-45EF-82C9-8B4C5F5EE2F0}" type="sibTrans" cxnId="{282A169B-D2A4-489F-930F-93911EE14A6A}">
      <dgm:prSet/>
      <dgm:spPr/>
      <dgm:t>
        <a:bodyPr/>
        <a:lstStyle/>
        <a:p>
          <a:endParaRPr lang="en-US"/>
        </a:p>
      </dgm:t>
    </dgm:pt>
    <dgm:pt modelId="{80800A86-DEE7-4E8E-AD0C-FD4FAA0E1948}">
      <dgm:prSet phldrT="[Text]" custT="1"/>
      <dgm:spPr/>
      <dgm:t>
        <a:bodyPr/>
        <a:lstStyle/>
        <a:p>
          <a:r>
            <a:rPr lang="en-US" sz="2000" dirty="0"/>
            <a:t>Cracks, other gaps</a:t>
          </a:r>
        </a:p>
      </dgm:t>
    </dgm:pt>
    <dgm:pt modelId="{53B9D8B3-AE8B-4387-9772-3FA3406759FB}" type="parTrans" cxnId="{B32A70D4-0CA6-4B94-A5BB-24EA13210B89}">
      <dgm:prSet/>
      <dgm:spPr/>
      <dgm:t>
        <a:bodyPr/>
        <a:lstStyle/>
        <a:p>
          <a:endParaRPr lang="en-US"/>
        </a:p>
      </dgm:t>
    </dgm:pt>
    <dgm:pt modelId="{5BF62EC2-718E-473A-B405-F1A8CEA478B0}" type="sibTrans" cxnId="{B32A70D4-0CA6-4B94-A5BB-24EA13210B89}">
      <dgm:prSet/>
      <dgm:spPr/>
      <dgm:t>
        <a:bodyPr/>
        <a:lstStyle/>
        <a:p>
          <a:endParaRPr lang="en-US"/>
        </a:p>
      </dgm:t>
    </dgm:pt>
    <dgm:pt modelId="{41D71288-89F4-4364-BA21-42E111837CF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Compartment fires that involve the contents of a room are ventilation controlled</a:t>
          </a:r>
        </a:p>
      </dgm:t>
    </dgm:pt>
    <dgm:pt modelId="{4F98F129-2C1C-4DD4-9AB9-2B0D14B2BEB5}" type="parTrans" cxnId="{95B69DAF-3034-41C5-BBDB-F2266C121A30}">
      <dgm:prSet/>
      <dgm:spPr/>
      <dgm:t>
        <a:bodyPr/>
        <a:lstStyle/>
        <a:p>
          <a:endParaRPr lang="en-US"/>
        </a:p>
      </dgm:t>
    </dgm:pt>
    <dgm:pt modelId="{6A862FD3-FAB9-4647-85DF-AC1CE8190874}" type="sibTrans" cxnId="{95B69DAF-3034-41C5-BBDB-F2266C121A30}">
      <dgm:prSet/>
      <dgm:spPr/>
      <dgm:t>
        <a:bodyPr/>
        <a:lstStyle/>
        <a:p>
          <a:endParaRPr lang="en-US"/>
        </a:p>
      </dgm:t>
    </dgm:pt>
    <dgm:pt modelId="{4D89E652-D3E5-4481-966F-FB4688017232}">
      <dgm:prSet phldrT="[Text]" custT="1"/>
      <dgm:spPr/>
      <dgm:t>
        <a:bodyPr/>
        <a:lstStyle/>
        <a:p>
          <a:r>
            <a:rPr lang="en-US" sz="2000" dirty="0"/>
            <a:t>Limited by available air supply</a:t>
          </a:r>
        </a:p>
      </dgm:t>
    </dgm:pt>
    <dgm:pt modelId="{C2BC1D05-3E79-449C-97DA-C39250DA6C33}" type="parTrans" cxnId="{4D7DF267-57C8-4E48-8C09-C63EA12399CE}">
      <dgm:prSet/>
      <dgm:spPr/>
      <dgm:t>
        <a:bodyPr/>
        <a:lstStyle/>
        <a:p>
          <a:endParaRPr lang="en-US"/>
        </a:p>
      </dgm:t>
    </dgm:pt>
    <dgm:pt modelId="{14AD40DF-F76E-42DF-BC64-A524BD04BE2C}" type="sibTrans" cxnId="{4D7DF267-57C8-4E48-8C09-C63EA12399CE}">
      <dgm:prSet/>
      <dgm:spPr/>
      <dgm:t>
        <a:bodyPr/>
        <a:lstStyle/>
        <a:p>
          <a:endParaRPr lang="en-US"/>
        </a:p>
      </dgm:t>
    </dgm:pt>
    <dgm:pt modelId="{1D9B7C6D-7A0B-4D9D-8BE4-7788C241D66C}">
      <dgm:prSet phldrT="[Text]" custT="1"/>
      <dgm:spPr/>
      <dgm:t>
        <a:bodyPr/>
        <a:lstStyle/>
        <a:p>
          <a:r>
            <a:rPr lang="en-US" sz="2000" dirty="0"/>
            <a:t>When oxygen depletes, the burning rate decreases</a:t>
          </a:r>
        </a:p>
      </dgm:t>
    </dgm:pt>
    <dgm:pt modelId="{40D6DF93-E97A-4CB2-B201-515F8FBABDF1}" type="parTrans" cxnId="{4DA4D164-67B6-4E8A-97D4-44EEB3F7AE4D}">
      <dgm:prSet/>
      <dgm:spPr/>
      <dgm:t>
        <a:bodyPr/>
        <a:lstStyle/>
        <a:p>
          <a:endParaRPr lang="en-US"/>
        </a:p>
      </dgm:t>
    </dgm:pt>
    <dgm:pt modelId="{F1CE82C9-39A4-4823-9FFA-0D01E32EE4A2}" type="sibTrans" cxnId="{4DA4D164-67B6-4E8A-97D4-44EEB3F7AE4D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2" custScaleX="121008" custScaleY="1194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76D929FE-1DEB-4038-8E0A-B859E0E68FED}" type="pres">
      <dgm:prSet presAssocID="{41D71288-89F4-4364-BA21-42E111837CF4}" presName="parentLin" presStyleCnt="0"/>
      <dgm:spPr/>
    </dgm:pt>
    <dgm:pt modelId="{9D4594A3-C613-48B6-A39C-71A3C860C9AE}" type="pres">
      <dgm:prSet presAssocID="{41D71288-89F4-4364-BA21-42E111837C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A6A55A6-4137-4CAF-872F-7DC7CF98D7BB}" type="pres">
      <dgm:prSet presAssocID="{41D71288-89F4-4364-BA21-42E111837CF4}" presName="parentText" presStyleLbl="node1" presStyleIdx="1" presStyleCnt="2" custScaleX="117857" custScaleY="126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20498-2368-4C71-A0D8-9F82E1D2E4A7}" type="pres">
      <dgm:prSet presAssocID="{41D71288-89F4-4364-BA21-42E111837CF4}" presName="negativeSpace" presStyleCnt="0"/>
      <dgm:spPr/>
    </dgm:pt>
    <dgm:pt modelId="{22324641-4AF6-483A-9E0A-111F5704805F}" type="pres">
      <dgm:prSet presAssocID="{41D71288-89F4-4364-BA21-42E111837CF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C9E91-D014-427A-AFDF-E73E387F2389}" type="presOf" srcId="{C364E3C7-0267-458E-A567-EC4CA873A912}" destId="{3B4675F6-BEFD-4B87-8BFE-67AB075BE8E0}" srcOrd="1" destOrd="0" presId="urn:microsoft.com/office/officeart/2005/8/layout/list1"/>
    <dgm:cxn modelId="{98010BF6-3707-43F3-B1AC-C2E74B714639}" type="presOf" srcId="{1D9B7C6D-7A0B-4D9D-8BE4-7788C241D66C}" destId="{22324641-4AF6-483A-9E0A-111F5704805F}" srcOrd="0" destOrd="1" presId="urn:microsoft.com/office/officeart/2005/8/layout/list1"/>
    <dgm:cxn modelId="{BE204648-D0FB-4FAF-98C4-A28A6D184FA1}" type="presOf" srcId="{80800A86-DEE7-4E8E-AD0C-FD4FAA0E1948}" destId="{8868251E-F2A2-49B2-A338-D17861636222}" srcOrd="0" destOrd="2" presId="urn:microsoft.com/office/officeart/2005/8/layout/list1"/>
    <dgm:cxn modelId="{282A169B-D2A4-489F-930F-93911EE14A6A}" srcId="{C364E3C7-0267-458E-A567-EC4CA873A912}" destId="{625228FE-AAE4-49C8-91EC-E22112270D00}" srcOrd="1" destOrd="0" parTransId="{FBEB3558-7FF4-4671-B4AC-A0E79896DB16}" sibTransId="{A026CDB4-DD4B-45EF-82C9-8B4C5F5EE2F0}"/>
    <dgm:cxn modelId="{000B4B16-1B6C-48C3-9341-31CE0596E054}" type="presOf" srcId="{7162480B-371F-4B5B-90F3-F3D1B49A8712}" destId="{1807EAFC-CE23-415D-815D-6665B37FF84A}" srcOrd="0" destOrd="0" presId="urn:microsoft.com/office/officeart/2005/8/layout/list1"/>
    <dgm:cxn modelId="{1BE51D87-F7EF-4501-BB22-DFC97DF0624E}" type="presOf" srcId="{4D89E652-D3E5-4481-966F-FB4688017232}" destId="{22324641-4AF6-483A-9E0A-111F5704805F}" srcOrd="0" destOrd="0" presId="urn:microsoft.com/office/officeart/2005/8/layout/list1"/>
    <dgm:cxn modelId="{0B2F9D59-9BA5-48FF-B598-C83629B48CE0}" type="presOf" srcId="{625228FE-AAE4-49C8-91EC-E22112270D00}" destId="{8868251E-F2A2-49B2-A338-D17861636222}" srcOrd="0" destOrd="1" presId="urn:microsoft.com/office/officeart/2005/8/layout/list1"/>
    <dgm:cxn modelId="{B32A70D4-0CA6-4B94-A5BB-24EA13210B89}" srcId="{C364E3C7-0267-458E-A567-EC4CA873A912}" destId="{80800A86-DEE7-4E8E-AD0C-FD4FAA0E1948}" srcOrd="2" destOrd="0" parTransId="{53B9D8B3-AE8B-4387-9772-3FA3406759FB}" sibTransId="{5BF62EC2-718E-473A-B405-F1A8CEA478B0}"/>
    <dgm:cxn modelId="{184A8505-5B46-45A1-923B-E35373CA9A69}" srcId="{C364E3C7-0267-458E-A567-EC4CA873A912}" destId="{DBA7B503-730B-4B18-BB00-E89DCAE38FE0}" srcOrd="0" destOrd="0" parTransId="{4B4DFBB9-AFEB-42DE-AD69-25BF89233856}" sibTransId="{0F540798-3F60-42EE-AB19-996C2492DA92}"/>
    <dgm:cxn modelId="{4D7DF267-57C8-4E48-8C09-C63EA12399CE}" srcId="{41D71288-89F4-4364-BA21-42E111837CF4}" destId="{4D89E652-D3E5-4481-966F-FB4688017232}" srcOrd="0" destOrd="0" parTransId="{C2BC1D05-3E79-449C-97DA-C39250DA6C33}" sibTransId="{14AD40DF-F76E-42DF-BC64-A524BD04BE2C}"/>
    <dgm:cxn modelId="{4DA4D164-67B6-4E8A-97D4-44EEB3F7AE4D}" srcId="{41D71288-89F4-4364-BA21-42E111837CF4}" destId="{1D9B7C6D-7A0B-4D9D-8BE4-7788C241D66C}" srcOrd="1" destOrd="0" parTransId="{40D6DF93-E97A-4CB2-B201-515F8FBABDF1}" sibTransId="{F1CE82C9-39A4-4823-9FFA-0D01E32EE4A2}"/>
    <dgm:cxn modelId="{DCC3E65B-056B-44C1-8300-B51BA8FF7579}" type="presOf" srcId="{DBA7B503-730B-4B18-BB00-E89DCAE38FE0}" destId="{8868251E-F2A2-49B2-A338-D17861636222}" srcOrd="0" destOrd="0" presId="urn:microsoft.com/office/officeart/2005/8/layout/list1"/>
    <dgm:cxn modelId="{E469FAD3-3F32-4C00-8D21-16DFB0DB1CE8}" type="presOf" srcId="{41D71288-89F4-4364-BA21-42E111837CF4}" destId="{9D4594A3-C613-48B6-A39C-71A3C860C9AE}" srcOrd="0" destOrd="0" presId="urn:microsoft.com/office/officeart/2005/8/layout/list1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CE108F88-6F85-4B06-BAC0-FE23B65A383B}" type="presOf" srcId="{41D71288-89F4-4364-BA21-42E111837CF4}" destId="{6A6A55A6-4137-4CAF-872F-7DC7CF98D7BB}" srcOrd="1" destOrd="0" presId="urn:microsoft.com/office/officeart/2005/8/layout/list1"/>
    <dgm:cxn modelId="{95B69DAF-3034-41C5-BBDB-F2266C121A30}" srcId="{7162480B-371F-4B5B-90F3-F3D1B49A8712}" destId="{41D71288-89F4-4364-BA21-42E111837CF4}" srcOrd="1" destOrd="0" parTransId="{4F98F129-2C1C-4DD4-9AB9-2B0D14B2BEB5}" sibTransId="{6A862FD3-FAB9-4647-85DF-AC1CE8190874}"/>
    <dgm:cxn modelId="{EB4EB5FC-0A59-4671-99A7-DA4959D5D43F}" type="presOf" srcId="{C364E3C7-0267-458E-A567-EC4CA873A912}" destId="{4CD32BAA-5435-4F87-9B0A-42D6A6227A0F}" srcOrd="0" destOrd="0" presId="urn:microsoft.com/office/officeart/2005/8/layout/list1"/>
    <dgm:cxn modelId="{14B92B38-1585-469A-8FE3-E4531B11D712}" type="presParOf" srcId="{1807EAFC-CE23-415D-815D-6665B37FF84A}" destId="{FEFC2808-6B95-421B-B6CC-DE6F3BBE751D}" srcOrd="0" destOrd="0" presId="urn:microsoft.com/office/officeart/2005/8/layout/list1"/>
    <dgm:cxn modelId="{1E82D741-421E-464A-8317-AA0E2D9B02A7}" type="presParOf" srcId="{FEFC2808-6B95-421B-B6CC-DE6F3BBE751D}" destId="{4CD32BAA-5435-4F87-9B0A-42D6A6227A0F}" srcOrd="0" destOrd="0" presId="urn:microsoft.com/office/officeart/2005/8/layout/list1"/>
    <dgm:cxn modelId="{6C778D89-E484-44D4-8226-41E2CA449DE4}" type="presParOf" srcId="{FEFC2808-6B95-421B-B6CC-DE6F3BBE751D}" destId="{3B4675F6-BEFD-4B87-8BFE-67AB075BE8E0}" srcOrd="1" destOrd="0" presId="urn:microsoft.com/office/officeart/2005/8/layout/list1"/>
    <dgm:cxn modelId="{E7A9D209-B505-45E1-910E-F5B26C4C0784}" type="presParOf" srcId="{1807EAFC-CE23-415D-815D-6665B37FF84A}" destId="{70C56AF4-036F-4E4C-9965-5083B459D3EE}" srcOrd="1" destOrd="0" presId="urn:microsoft.com/office/officeart/2005/8/layout/list1"/>
    <dgm:cxn modelId="{782B703C-FCA2-4A53-BB79-87FF6D2C2E1B}" type="presParOf" srcId="{1807EAFC-CE23-415D-815D-6665B37FF84A}" destId="{8868251E-F2A2-49B2-A338-D17861636222}" srcOrd="2" destOrd="0" presId="urn:microsoft.com/office/officeart/2005/8/layout/list1"/>
    <dgm:cxn modelId="{D632DA84-B2CC-493E-A7B3-A5C9BCCF03DC}" type="presParOf" srcId="{1807EAFC-CE23-415D-815D-6665B37FF84A}" destId="{FE113D37-C618-4151-B10D-F0110BA469B2}" srcOrd="3" destOrd="0" presId="urn:microsoft.com/office/officeart/2005/8/layout/list1"/>
    <dgm:cxn modelId="{5B5D99C8-E081-44DE-9374-F6E9B0AB65CE}" type="presParOf" srcId="{1807EAFC-CE23-415D-815D-6665B37FF84A}" destId="{76D929FE-1DEB-4038-8E0A-B859E0E68FED}" srcOrd="4" destOrd="0" presId="urn:microsoft.com/office/officeart/2005/8/layout/list1"/>
    <dgm:cxn modelId="{98632BA6-47A5-4737-BFCE-0A337112AECB}" type="presParOf" srcId="{76D929FE-1DEB-4038-8E0A-B859E0E68FED}" destId="{9D4594A3-C613-48B6-A39C-71A3C860C9AE}" srcOrd="0" destOrd="0" presId="urn:microsoft.com/office/officeart/2005/8/layout/list1"/>
    <dgm:cxn modelId="{A8295BE9-C483-4F65-BB6C-A88EA9E48AA7}" type="presParOf" srcId="{76D929FE-1DEB-4038-8E0A-B859E0E68FED}" destId="{6A6A55A6-4137-4CAF-872F-7DC7CF98D7BB}" srcOrd="1" destOrd="0" presId="urn:microsoft.com/office/officeart/2005/8/layout/list1"/>
    <dgm:cxn modelId="{90A43960-B050-4F3A-8312-A82D9AA50C00}" type="presParOf" srcId="{1807EAFC-CE23-415D-815D-6665B37FF84A}" destId="{52320498-2368-4C71-A0D8-9F82E1D2E4A7}" srcOrd="5" destOrd="0" presId="urn:microsoft.com/office/officeart/2005/8/layout/list1"/>
    <dgm:cxn modelId="{ED78DCA5-8043-46B6-8547-2886B3AC9DBD}" type="presParOf" srcId="{1807EAFC-CE23-415D-815D-6665B37FF84A}" destId="{22324641-4AF6-483A-9E0A-111F570480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400" dirty="0"/>
            <a:t>Windows can fail and doors can be left open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8616F63E-FBA6-47F8-83AA-7A466E04982E}">
      <dgm:prSet phldrT="[Text]" custT="1"/>
      <dgm:spPr/>
      <dgm:t>
        <a:bodyPr/>
        <a:lstStyle/>
        <a:p>
          <a:r>
            <a:rPr lang="en-US" sz="2000" dirty="0"/>
            <a:t>Under fire conditions</a:t>
          </a:r>
        </a:p>
      </dgm:t>
    </dgm:pt>
    <dgm:pt modelId="{D0016785-1F85-401A-9844-276D2C0D46BD}" type="parTrans" cxnId="{CBC8BFF0-E369-4B2E-8897-C375D2BD4E92}">
      <dgm:prSet/>
      <dgm:spPr/>
      <dgm:t>
        <a:bodyPr/>
        <a:lstStyle/>
        <a:p>
          <a:endParaRPr lang="en-US"/>
        </a:p>
      </dgm:t>
    </dgm:pt>
    <dgm:pt modelId="{9D848BAA-D81E-4F9C-A6BD-B6673FE2F0D7}" type="sibTrans" cxnId="{CBC8BFF0-E369-4B2E-8897-C375D2BD4E92}">
      <dgm:prSet/>
      <dgm:spPr/>
      <dgm:t>
        <a:bodyPr/>
        <a:lstStyle/>
        <a:p>
          <a:endParaRPr lang="en-US"/>
        </a:p>
      </dgm:t>
    </dgm:pt>
    <dgm:pt modelId="{D7529E89-26B3-4AA0-97D3-617AA0D89B57}">
      <dgm:prSet phldrT="[Text]" custT="1"/>
      <dgm:spPr/>
      <dgm:t>
        <a:bodyPr/>
        <a:lstStyle/>
        <a:p>
          <a:r>
            <a:rPr lang="en-US" sz="2400" dirty="0"/>
            <a:t>Available air supply will determine fire development</a:t>
          </a:r>
        </a:p>
      </dgm:t>
    </dgm:pt>
    <dgm:pt modelId="{08D230E3-CF61-40F1-80C9-B2658D1D2D76}" type="parTrans" cxnId="{3A2DEF14-150F-4DD5-B333-0C030D63F85F}">
      <dgm:prSet/>
      <dgm:spPr/>
      <dgm:t>
        <a:bodyPr/>
        <a:lstStyle/>
        <a:p>
          <a:endParaRPr lang="en-US"/>
        </a:p>
      </dgm:t>
    </dgm:pt>
    <dgm:pt modelId="{DF0955B4-6256-4EF9-90A8-8860597B2C9A}" type="sibTrans" cxnId="{3A2DEF14-150F-4DD5-B333-0C030D63F85F}">
      <dgm:prSet/>
      <dgm:spPr/>
      <dgm:t>
        <a:bodyPr/>
        <a:lstStyle/>
        <a:p>
          <a:endParaRPr lang="en-US"/>
        </a:p>
      </dgm:t>
    </dgm:pt>
    <dgm:pt modelId="{BD259E14-7C22-47AB-86CB-50881F11214E}">
      <dgm:prSet phldrT="[Text]" custT="1"/>
      <dgm:spPr/>
      <dgm:t>
        <a:bodyPr/>
        <a:lstStyle/>
        <a:p>
          <a:r>
            <a:rPr lang="en-US" sz="2000" dirty="0"/>
            <a:t>When a fire becomes ventilation controlled</a:t>
          </a:r>
        </a:p>
      </dgm:t>
    </dgm:pt>
    <dgm:pt modelId="{B6AC76F5-F43F-4B20-AD30-2F14DB8EF7E1}" type="parTrans" cxnId="{CB1B65D9-8B4A-4869-A1CD-C64160836704}">
      <dgm:prSet/>
      <dgm:spPr/>
      <dgm:t>
        <a:bodyPr/>
        <a:lstStyle/>
        <a:p>
          <a:endParaRPr lang="en-US"/>
        </a:p>
      </dgm:t>
    </dgm:pt>
    <dgm:pt modelId="{92685EAD-CF9C-4DAE-B3E4-E8B2F468704B}" type="sibTrans" cxnId="{CB1B65D9-8B4A-4869-A1CD-C64160836704}">
      <dgm:prSet/>
      <dgm:spPr/>
      <dgm:t>
        <a:bodyPr/>
        <a:lstStyle/>
        <a:p>
          <a:endParaRPr lang="en-US"/>
        </a:p>
      </dgm:t>
    </dgm:pt>
    <dgm:pt modelId="{4BF45596-DE04-4F96-931F-AAFC06D43075}">
      <dgm:prSet phldrT="[Text]" custT="1"/>
      <dgm:spPr/>
      <dgm:t>
        <a:bodyPr/>
        <a:lstStyle/>
        <a:p>
          <a:r>
            <a:rPr lang="en-US" sz="2000" dirty="0"/>
            <a:t>Determines speed, extent, and direction</a:t>
          </a:r>
        </a:p>
      </dgm:t>
    </dgm:pt>
    <dgm:pt modelId="{4A1E2D04-7DFE-46B8-A3BE-446C8C4D591C}" type="parTrans" cxnId="{6001C422-64F7-4034-9914-B7E80B3A578F}">
      <dgm:prSet/>
      <dgm:spPr/>
      <dgm:t>
        <a:bodyPr/>
        <a:lstStyle/>
        <a:p>
          <a:endParaRPr lang="en-US"/>
        </a:p>
      </dgm:t>
    </dgm:pt>
    <dgm:pt modelId="{64A41AA8-2610-4F41-A57F-5A1102601F14}" type="sibTrans" cxnId="{6001C422-64F7-4034-9914-B7E80B3A578F}">
      <dgm:prSet/>
      <dgm:spPr/>
      <dgm:t>
        <a:bodyPr/>
        <a:lstStyle/>
        <a:p>
          <a:endParaRPr lang="en-US"/>
        </a:p>
      </dgm:t>
    </dgm:pt>
    <dgm:pt modelId="{4A3D939E-5C70-4660-B1FD-B6C35090801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Fire seeks fresh air</a:t>
          </a:r>
        </a:p>
      </dgm:t>
    </dgm:pt>
    <dgm:pt modelId="{4E434A77-2DE6-4F90-9FEA-A36D0369BAD2}" type="parTrans" cxnId="{0E2261E4-1D5B-46B5-B942-2DFDDB470364}">
      <dgm:prSet/>
      <dgm:spPr/>
      <dgm:t>
        <a:bodyPr/>
        <a:lstStyle/>
        <a:p>
          <a:endParaRPr lang="en-US"/>
        </a:p>
      </dgm:t>
    </dgm:pt>
    <dgm:pt modelId="{B8597A6F-7450-40E2-892D-54A59C3419AB}" type="sibTrans" cxnId="{0E2261E4-1D5B-46B5-B942-2DFDDB470364}">
      <dgm:prSet/>
      <dgm:spPr/>
      <dgm:t>
        <a:bodyPr/>
        <a:lstStyle/>
        <a:p>
          <a:endParaRPr lang="en-US"/>
        </a:p>
      </dgm:t>
    </dgm:pt>
    <dgm:pt modelId="{683235E4-DE76-426C-91F1-A4B470045248}">
      <dgm:prSet phldrT="[Text]" custT="1"/>
      <dgm:spPr/>
      <dgm:t>
        <a:bodyPr/>
        <a:lstStyle/>
        <a:p>
          <a:r>
            <a:rPr lang="en-US" sz="2000" dirty="0"/>
            <a:t>Fire will grow in the direction of ventilation openings</a:t>
          </a:r>
        </a:p>
      </dgm:t>
    </dgm:pt>
    <dgm:pt modelId="{4662B783-F8AE-4E05-B41F-DA6A2729B74A}" type="parTrans" cxnId="{BF798624-EA83-48E8-8F0F-57C63A9445A7}">
      <dgm:prSet/>
      <dgm:spPr/>
      <dgm:t>
        <a:bodyPr/>
        <a:lstStyle/>
        <a:p>
          <a:endParaRPr lang="en-US"/>
        </a:p>
      </dgm:t>
    </dgm:pt>
    <dgm:pt modelId="{415F8100-43F0-44B2-98FE-98B347EB04DE}" type="sibTrans" cxnId="{BF798624-EA83-48E8-8F0F-57C63A9445A7}">
      <dgm:prSet/>
      <dgm:spPr/>
      <dgm:t>
        <a:bodyPr/>
        <a:lstStyle/>
        <a:p>
          <a:endParaRPr lang="en-US"/>
        </a:p>
      </dgm:t>
    </dgm:pt>
    <dgm:pt modelId="{ED29527D-DB62-47EF-ACFF-2BF7A940777C}">
      <dgm:prSet phldrT="[Text]" custT="1"/>
      <dgm:spPr/>
      <dgm:t>
        <a:bodyPr/>
        <a:lstStyle/>
        <a:p>
          <a:r>
            <a:rPr lang="en-US" sz="2000" dirty="0"/>
            <a:t>Increases ventilation into the compartment</a:t>
          </a:r>
        </a:p>
      </dgm:t>
    </dgm:pt>
    <dgm:pt modelId="{B7CA1D0B-982D-48FD-885D-769A07EBDFB0}" type="parTrans" cxnId="{6B3737ED-91D5-4961-A6B7-A78CBBD04F6E}">
      <dgm:prSet/>
      <dgm:spPr/>
      <dgm:t>
        <a:bodyPr/>
        <a:lstStyle/>
        <a:p>
          <a:endParaRPr lang="en-US"/>
        </a:p>
      </dgm:t>
    </dgm:pt>
    <dgm:pt modelId="{77EE7E6C-82C9-4E6E-883F-90E8E63A858F}" type="sibTrans" cxnId="{6B3737ED-91D5-4961-A6B7-A78CBBD04F6E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C2808-6B95-421B-B6CC-DE6F3BBE751D}" type="pres">
      <dgm:prSet presAssocID="{C364E3C7-0267-458E-A567-EC4CA873A912}" presName="parentLin" presStyleCnt="0"/>
      <dgm:spPr/>
    </dgm:pt>
    <dgm:pt modelId="{4CD32BAA-5435-4F87-9B0A-42D6A6227A0F}" type="pres">
      <dgm:prSet presAssocID="{C364E3C7-0267-458E-A567-EC4CA873A9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B4675F6-BEFD-4B87-8BFE-67AB075BE8E0}" type="pres">
      <dgm:prSet presAssocID="{C364E3C7-0267-458E-A567-EC4CA873A912}" presName="parentText" presStyleLbl="node1" presStyleIdx="0" presStyleCnt="3" custScaleX="121008" custScaleY="2017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6AF4-036F-4E4C-9965-5083B459D3EE}" type="pres">
      <dgm:prSet presAssocID="{C364E3C7-0267-458E-A567-EC4CA873A912}" presName="negativeSpace" presStyleCnt="0"/>
      <dgm:spPr/>
    </dgm:pt>
    <dgm:pt modelId="{8868251E-F2A2-49B2-A338-D17861636222}" type="pres">
      <dgm:prSet presAssocID="{C364E3C7-0267-458E-A567-EC4CA873A91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3D37-C618-4151-B10D-F0110BA469B2}" type="pres">
      <dgm:prSet presAssocID="{02ED9B92-2E36-43DE-AB24-61E3C213FC37}" presName="spaceBetweenRectangles" presStyleCnt="0"/>
      <dgm:spPr/>
    </dgm:pt>
    <dgm:pt modelId="{2BA9D81C-031D-4AF0-9020-195EFCEB79D9}" type="pres">
      <dgm:prSet presAssocID="{D7529E89-26B3-4AA0-97D3-617AA0D89B57}" presName="parentLin" presStyleCnt="0"/>
      <dgm:spPr/>
    </dgm:pt>
    <dgm:pt modelId="{B747BB07-78EE-4C26-8733-F68573E47D4B}" type="pres">
      <dgm:prSet presAssocID="{D7529E89-26B3-4AA0-97D3-617AA0D89B5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671442-A2E4-4971-AA06-EA60BAF256DC}" type="pres">
      <dgm:prSet presAssocID="{D7529E89-26B3-4AA0-97D3-617AA0D89B57}" presName="parentText" presStyleLbl="node1" presStyleIdx="1" presStyleCnt="3" custScaleX="130354" custScaleY="203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AB3AD-2905-4673-AF53-E59D1B6A2546}" type="pres">
      <dgm:prSet presAssocID="{D7529E89-26B3-4AA0-97D3-617AA0D89B57}" presName="negativeSpace" presStyleCnt="0"/>
      <dgm:spPr/>
    </dgm:pt>
    <dgm:pt modelId="{E1816386-DB5E-466B-A0FF-FE4D2EDC604F}" type="pres">
      <dgm:prSet presAssocID="{D7529E89-26B3-4AA0-97D3-617AA0D89B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02566-E507-43FF-AB4A-871508B2FF32}" type="pres">
      <dgm:prSet presAssocID="{DF0955B4-6256-4EF9-90A8-8860597B2C9A}" presName="spaceBetweenRectangles" presStyleCnt="0"/>
      <dgm:spPr/>
    </dgm:pt>
    <dgm:pt modelId="{66E50E62-AF1F-44AD-942C-75BAE7819539}" type="pres">
      <dgm:prSet presAssocID="{4A3D939E-5C70-4660-B1FD-B6C350908018}" presName="parentLin" presStyleCnt="0"/>
      <dgm:spPr/>
    </dgm:pt>
    <dgm:pt modelId="{75EE11A5-AB61-47EA-AABE-83247A2B602F}" type="pres">
      <dgm:prSet presAssocID="{4A3D939E-5C70-4660-B1FD-B6C35090801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ED134F9-FBA9-41EA-A2C5-F922BF25ED4F}" type="pres">
      <dgm:prSet presAssocID="{4A3D939E-5C70-4660-B1FD-B6C350908018}" presName="parentText" presStyleLbl="node1" presStyleIdx="2" presStyleCnt="3" custScaleX="136716" custScaleY="173735" custLinFactNeighborX="-18572" custLinFactNeighborY="-7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DD433-0E46-4BED-A644-A50AC65547B6}" type="pres">
      <dgm:prSet presAssocID="{4A3D939E-5C70-4660-B1FD-B6C350908018}" presName="negativeSpace" presStyleCnt="0"/>
      <dgm:spPr/>
    </dgm:pt>
    <dgm:pt modelId="{CF6D9684-446F-4854-A03E-CC23ACA8569F}" type="pres">
      <dgm:prSet presAssocID="{4A3D939E-5C70-4660-B1FD-B6C35090801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B65D9-8B4A-4869-A1CD-C64160836704}" srcId="{D7529E89-26B3-4AA0-97D3-617AA0D89B57}" destId="{BD259E14-7C22-47AB-86CB-50881F11214E}" srcOrd="0" destOrd="0" parTransId="{B6AC76F5-F43F-4B20-AD30-2F14DB8EF7E1}" sibTransId="{92685EAD-CF9C-4DAE-B3E4-E8B2F468704B}"/>
    <dgm:cxn modelId="{10F3C5F5-D126-4CA4-ABA3-9419A9EF2549}" type="presOf" srcId="{4A3D939E-5C70-4660-B1FD-B6C350908018}" destId="{9ED134F9-FBA9-41EA-A2C5-F922BF25ED4F}" srcOrd="1" destOrd="0" presId="urn:microsoft.com/office/officeart/2005/8/layout/list1"/>
    <dgm:cxn modelId="{6B3737ED-91D5-4961-A6B7-A78CBBD04F6E}" srcId="{C364E3C7-0267-458E-A567-EC4CA873A912}" destId="{ED29527D-DB62-47EF-ACFF-2BF7A940777C}" srcOrd="1" destOrd="0" parTransId="{B7CA1D0B-982D-48FD-885D-769A07EBDFB0}" sibTransId="{77EE7E6C-82C9-4E6E-883F-90E8E63A858F}"/>
    <dgm:cxn modelId="{BFA3E9BD-EFF2-4D7E-AB75-87BB0497A6C5}" type="presOf" srcId="{4A3D939E-5C70-4660-B1FD-B6C350908018}" destId="{75EE11A5-AB61-47EA-AABE-83247A2B602F}" srcOrd="0" destOrd="0" presId="urn:microsoft.com/office/officeart/2005/8/layout/list1"/>
    <dgm:cxn modelId="{BE094ADD-840C-42BD-9921-89F460AB8BAB}" type="presOf" srcId="{D7529E89-26B3-4AA0-97D3-617AA0D89B57}" destId="{30671442-A2E4-4971-AA06-EA60BAF256DC}" srcOrd="1" destOrd="0" presId="urn:microsoft.com/office/officeart/2005/8/layout/list1"/>
    <dgm:cxn modelId="{473CE543-1071-4509-B21C-A3C3AFBE79DB}" type="presOf" srcId="{4BF45596-DE04-4F96-931F-AAFC06D43075}" destId="{E1816386-DB5E-466B-A0FF-FE4D2EDC604F}" srcOrd="0" destOrd="1" presId="urn:microsoft.com/office/officeart/2005/8/layout/list1"/>
    <dgm:cxn modelId="{46222479-DE9C-4B4C-BEBE-4848D4FFBAD8}" type="presOf" srcId="{D7529E89-26B3-4AA0-97D3-617AA0D89B57}" destId="{B747BB07-78EE-4C26-8733-F68573E47D4B}" srcOrd="0" destOrd="0" presId="urn:microsoft.com/office/officeart/2005/8/layout/list1"/>
    <dgm:cxn modelId="{BF798624-EA83-48E8-8F0F-57C63A9445A7}" srcId="{4A3D939E-5C70-4660-B1FD-B6C350908018}" destId="{683235E4-DE76-426C-91F1-A4B470045248}" srcOrd="0" destOrd="0" parTransId="{4662B783-F8AE-4E05-B41F-DA6A2729B74A}" sibTransId="{415F8100-43F0-44B2-98FE-98B347EB04DE}"/>
    <dgm:cxn modelId="{0E2261E4-1D5B-46B5-B942-2DFDDB470364}" srcId="{7162480B-371F-4B5B-90F3-F3D1B49A8712}" destId="{4A3D939E-5C70-4660-B1FD-B6C350908018}" srcOrd="2" destOrd="0" parTransId="{4E434A77-2DE6-4F90-9FEA-A36D0369BAD2}" sibTransId="{B8597A6F-7450-40E2-892D-54A59C3419AB}"/>
    <dgm:cxn modelId="{BD9A397A-8F1F-4826-8E06-FB03E46B44C4}" type="presOf" srcId="{7162480B-371F-4B5B-90F3-F3D1B49A8712}" destId="{1807EAFC-CE23-415D-815D-6665B37FF84A}" srcOrd="0" destOrd="0" presId="urn:microsoft.com/office/officeart/2005/8/layout/list1"/>
    <dgm:cxn modelId="{9A04FF99-0F89-495E-8CA8-CA447C18C82C}" type="presOf" srcId="{C364E3C7-0267-458E-A567-EC4CA873A912}" destId="{4CD32BAA-5435-4F87-9B0A-42D6A6227A0F}" srcOrd="0" destOrd="0" presId="urn:microsoft.com/office/officeart/2005/8/layout/list1"/>
    <dgm:cxn modelId="{10432D8D-1765-40BC-BDDF-AD1A81627314}" type="presOf" srcId="{683235E4-DE76-426C-91F1-A4B470045248}" destId="{CF6D9684-446F-4854-A03E-CC23ACA8569F}" srcOrd="0" destOrd="0" presId="urn:microsoft.com/office/officeart/2005/8/layout/list1"/>
    <dgm:cxn modelId="{CBC8BFF0-E369-4B2E-8897-C375D2BD4E92}" srcId="{C364E3C7-0267-458E-A567-EC4CA873A912}" destId="{8616F63E-FBA6-47F8-83AA-7A466E04982E}" srcOrd="0" destOrd="0" parTransId="{D0016785-1F85-401A-9844-276D2C0D46BD}" sibTransId="{9D848BAA-D81E-4F9C-A6BD-B6673FE2F0D7}"/>
    <dgm:cxn modelId="{D000A500-017A-4858-AB7F-AC1D7A3001DE}" type="presOf" srcId="{ED29527D-DB62-47EF-ACFF-2BF7A940777C}" destId="{8868251E-F2A2-49B2-A338-D17861636222}" srcOrd="0" destOrd="1" presId="urn:microsoft.com/office/officeart/2005/8/layout/list1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EA7C0A88-0DCE-4E7F-BE07-A5CE71B7A227}" type="presOf" srcId="{BD259E14-7C22-47AB-86CB-50881F11214E}" destId="{E1816386-DB5E-466B-A0FF-FE4D2EDC604F}" srcOrd="0" destOrd="0" presId="urn:microsoft.com/office/officeart/2005/8/layout/list1"/>
    <dgm:cxn modelId="{3A2DEF14-150F-4DD5-B333-0C030D63F85F}" srcId="{7162480B-371F-4B5B-90F3-F3D1B49A8712}" destId="{D7529E89-26B3-4AA0-97D3-617AA0D89B57}" srcOrd="1" destOrd="0" parTransId="{08D230E3-CF61-40F1-80C9-B2658D1D2D76}" sibTransId="{DF0955B4-6256-4EF9-90A8-8860597B2C9A}"/>
    <dgm:cxn modelId="{E17DEBFF-8FE7-465B-8EF8-0DC53710854D}" type="presOf" srcId="{C364E3C7-0267-458E-A567-EC4CA873A912}" destId="{3B4675F6-BEFD-4B87-8BFE-67AB075BE8E0}" srcOrd="1" destOrd="0" presId="urn:microsoft.com/office/officeart/2005/8/layout/list1"/>
    <dgm:cxn modelId="{58783F2C-7E53-4B1F-99C2-090F6A5A1033}" type="presOf" srcId="{8616F63E-FBA6-47F8-83AA-7A466E04982E}" destId="{8868251E-F2A2-49B2-A338-D17861636222}" srcOrd="0" destOrd="0" presId="urn:microsoft.com/office/officeart/2005/8/layout/list1"/>
    <dgm:cxn modelId="{6001C422-64F7-4034-9914-B7E80B3A578F}" srcId="{D7529E89-26B3-4AA0-97D3-617AA0D89B57}" destId="{4BF45596-DE04-4F96-931F-AAFC06D43075}" srcOrd="1" destOrd="0" parTransId="{4A1E2D04-7DFE-46B8-A3BE-446C8C4D591C}" sibTransId="{64A41AA8-2610-4F41-A57F-5A1102601F14}"/>
    <dgm:cxn modelId="{74CCB247-6031-4C6E-98E7-02A0EB21669D}" type="presParOf" srcId="{1807EAFC-CE23-415D-815D-6665B37FF84A}" destId="{FEFC2808-6B95-421B-B6CC-DE6F3BBE751D}" srcOrd="0" destOrd="0" presId="urn:microsoft.com/office/officeart/2005/8/layout/list1"/>
    <dgm:cxn modelId="{E1A68EA4-15EB-4D32-A897-92B9E128B014}" type="presParOf" srcId="{FEFC2808-6B95-421B-B6CC-DE6F3BBE751D}" destId="{4CD32BAA-5435-4F87-9B0A-42D6A6227A0F}" srcOrd="0" destOrd="0" presId="urn:microsoft.com/office/officeart/2005/8/layout/list1"/>
    <dgm:cxn modelId="{65024882-EFCF-4FB4-A255-5681F678614A}" type="presParOf" srcId="{FEFC2808-6B95-421B-B6CC-DE6F3BBE751D}" destId="{3B4675F6-BEFD-4B87-8BFE-67AB075BE8E0}" srcOrd="1" destOrd="0" presId="urn:microsoft.com/office/officeart/2005/8/layout/list1"/>
    <dgm:cxn modelId="{EC770064-2DB0-44EB-B498-6E365D85FFAB}" type="presParOf" srcId="{1807EAFC-CE23-415D-815D-6665B37FF84A}" destId="{70C56AF4-036F-4E4C-9965-5083B459D3EE}" srcOrd="1" destOrd="0" presId="urn:microsoft.com/office/officeart/2005/8/layout/list1"/>
    <dgm:cxn modelId="{3B1358DA-0B38-4F12-AA8D-00292C644E50}" type="presParOf" srcId="{1807EAFC-CE23-415D-815D-6665B37FF84A}" destId="{8868251E-F2A2-49B2-A338-D17861636222}" srcOrd="2" destOrd="0" presId="urn:microsoft.com/office/officeart/2005/8/layout/list1"/>
    <dgm:cxn modelId="{338EA9EE-84F1-48A0-906F-C62B4184FF4A}" type="presParOf" srcId="{1807EAFC-CE23-415D-815D-6665B37FF84A}" destId="{FE113D37-C618-4151-B10D-F0110BA469B2}" srcOrd="3" destOrd="0" presId="urn:microsoft.com/office/officeart/2005/8/layout/list1"/>
    <dgm:cxn modelId="{66751776-CEB3-4368-8F6A-60753D1A9C7C}" type="presParOf" srcId="{1807EAFC-CE23-415D-815D-6665B37FF84A}" destId="{2BA9D81C-031D-4AF0-9020-195EFCEB79D9}" srcOrd="4" destOrd="0" presId="urn:microsoft.com/office/officeart/2005/8/layout/list1"/>
    <dgm:cxn modelId="{F666C1D5-C621-4810-828F-849F42672BF7}" type="presParOf" srcId="{2BA9D81C-031D-4AF0-9020-195EFCEB79D9}" destId="{B747BB07-78EE-4C26-8733-F68573E47D4B}" srcOrd="0" destOrd="0" presId="urn:microsoft.com/office/officeart/2005/8/layout/list1"/>
    <dgm:cxn modelId="{167674F4-419E-45CF-B5A9-8B30A0A1C17C}" type="presParOf" srcId="{2BA9D81C-031D-4AF0-9020-195EFCEB79D9}" destId="{30671442-A2E4-4971-AA06-EA60BAF256DC}" srcOrd="1" destOrd="0" presId="urn:microsoft.com/office/officeart/2005/8/layout/list1"/>
    <dgm:cxn modelId="{29AD2896-57D6-411D-AC42-CA9D2944F24D}" type="presParOf" srcId="{1807EAFC-CE23-415D-815D-6665B37FF84A}" destId="{10EAB3AD-2905-4673-AF53-E59D1B6A2546}" srcOrd="5" destOrd="0" presId="urn:microsoft.com/office/officeart/2005/8/layout/list1"/>
    <dgm:cxn modelId="{40A10EEB-0270-4B64-B81E-B7AE8A838524}" type="presParOf" srcId="{1807EAFC-CE23-415D-815D-6665B37FF84A}" destId="{E1816386-DB5E-466B-A0FF-FE4D2EDC604F}" srcOrd="6" destOrd="0" presId="urn:microsoft.com/office/officeart/2005/8/layout/list1"/>
    <dgm:cxn modelId="{B0A84F0E-C1C4-4D8E-9D6D-340E10557571}" type="presParOf" srcId="{1807EAFC-CE23-415D-815D-6665B37FF84A}" destId="{32302566-E507-43FF-AB4A-871508B2FF32}" srcOrd="7" destOrd="0" presId="urn:microsoft.com/office/officeart/2005/8/layout/list1"/>
    <dgm:cxn modelId="{02C1C8E8-03D5-4462-B04F-A66CFC18B822}" type="presParOf" srcId="{1807EAFC-CE23-415D-815D-6665B37FF84A}" destId="{66E50E62-AF1F-44AD-942C-75BAE7819539}" srcOrd="8" destOrd="0" presId="urn:microsoft.com/office/officeart/2005/8/layout/list1"/>
    <dgm:cxn modelId="{C7857CD4-528B-48EB-A472-CD0A83049565}" type="presParOf" srcId="{66E50E62-AF1F-44AD-942C-75BAE7819539}" destId="{75EE11A5-AB61-47EA-AABE-83247A2B602F}" srcOrd="0" destOrd="0" presId="urn:microsoft.com/office/officeart/2005/8/layout/list1"/>
    <dgm:cxn modelId="{9B11CE71-3CF6-4827-9A55-4A39DCFF2A35}" type="presParOf" srcId="{66E50E62-AF1F-44AD-942C-75BAE7819539}" destId="{9ED134F9-FBA9-41EA-A2C5-F922BF25ED4F}" srcOrd="1" destOrd="0" presId="urn:microsoft.com/office/officeart/2005/8/layout/list1"/>
    <dgm:cxn modelId="{586BEE5A-161C-4483-AD50-41617444DED8}" type="presParOf" srcId="{1807EAFC-CE23-415D-815D-6665B37FF84A}" destId="{358DD433-0E46-4BED-A644-A50AC65547B6}" srcOrd="9" destOrd="0" presId="urn:microsoft.com/office/officeart/2005/8/layout/list1"/>
    <dgm:cxn modelId="{C0834EE3-07BE-4E54-95BE-F71C0892CDB8}" type="presParOf" srcId="{1807EAFC-CE23-415D-815D-6665B37FF84A}" destId="{CF6D9684-446F-4854-A03E-CC23ACA856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08FA824-3A61-4EDF-9311-7EECF7062D71}">
      <dgm:prSet phldrT="[Text]" custT="1"/>
      <dgm:spPr/>
      <dgm:t>
        <a:bodyPr/>
        <a:lstStyle/>
        <a:p>
          <a:r>
            <a:rPr lang="en-US" sz="2400" dirty="0"/>
            <a:t>Inspectors often encounter open fire doors</a:t>
          </a:r>
        </a:p>
      </dgm:t>
    </dgm:pt>
    <dgm:pt modelId="{5A6E76A6-F86B-4DB0-B15C-C189778EB2DC}" type="parTrans" cxnId="{FBC384AB-07EB-41E6-BB1B-567A885B4BAD}">
      <dgm:prSet/>
      <dgm:spPr/>
      <dgm:t>
        <a:bodyPr/>
        <a:lstStyle/>
        <a:p>
          <a:endParaRPr lang="en-US"/>
        </a:p>
      </dgm:t>
    </dgm:pt>
    <dgm:pt modelId="{A2F1C9F4-C38C-4A33-97D9-9A06261D402B}" type="sibTrans" cxnId="{FBC384AB-07EB-41E6-BB1B-567A885B4BAD}">
      <dgm:prSet/>
      <dgm:spPr/>
      <dgm:t>
        <a:bodyPr/>
        <a:lstStyle/>
        <a:p>
          <a:endParaRPr lang="en-US"/>
        </a:p>
      </dgm:t>
    </dgm:pt>
    <dgm:pt modelId="{EB46A1D8-CBCF-41BD-8CB8-D8E64267CE84}">
      <dgm:prSet phldrT="[Text]" custT="1"/>
      <dgm:spPr/>
      <dgm:t>
        <a:bodyPr/>
        <a:lstStyle/>
        <a:p>
          <a:r>
            <a:rPr lang="en-US" sz="2000" dirty="0"/>
            <a:t>Doors are blocked open</a:t>
          </a:r>
        </a:p>
      </dgm:t>
    </dgm:pt>
    <dgm:pt modelId="{A3CDFD88-F56A-484F-BDAB-920D013AE988}" type="parTrans" cxnId="{912B276C-9A7B-4A46-A257-1819A16BF604}">
      <dgm:prSet/>
      <dgm:spPr/>
      <dgm:t>
        <a:bodyPr/>
        <a:lstStyle/>
        <a:p>
          <a:endParaRPr lang="en-US"/>
        </a:p>
      </dgm:t>
    </dgm:pt>
    <dgm:pt modelId="{EE34BAC6-B892-46B5-9920-0C5DB5F57E6C}" type="sibTrans" cxnId="{912B276C-9A7B-4A46-A257-1819A16BF604}">
      <dgm:prSet/>
      <dgm:spPr/>
      <dgm:t>
        <a:bodyPr/>
        <a:lstStyle/>
        <a:p>
          <a:endParaRPr lang="en-US"/>
        </a:p>
      </dgm:t>
    </dgm:pt>
    <dgm:pt modelId="{31ADA628-3383-497E-846D-467DDFA476A0}">
      <dgm:prSet phldrT="[Text]" custT="1"/>
      <dgm:spPr/>
      <dgm:t>
        <a:bodyPr/>
        <a:lstStyle/>
        <a:p>
          <a:r>
            <a:rPr lang="en-US" sz="2000" dirty="0"/>
            <a:t>Must be noted and corrected</a:t>
          </a:r>
        </a:p>
      </dgm:t>
    </dgm:pt>
    <dgm:pt modelId="{3E28E964-C4E8-47D8-AE49-2058318A71FD}" type="parTrans" cxnId="{DED1F612-AE1B-4EF8-929C-8D7B99E80ABC}">
      <dgm:prSet/>
      <dgm:spPr/>
      <dgm:t>
        <a:bodyPr/>
        <a:lstStyle/>
        <a:p>
          <a:endParaRPr lang="en-US"/>
        </a:p>
      </dgm:t>
    </dgm:pt>
    <dgm:pt modelId="{F05667CA-A4F3-4338-9D48-56080CB4CEAE}" type="sibTrans" cxnId="{DED1F612-AE1B-4EF8-929C-8D7B99E80ABC}">
      <dgm:prSet/>
      <dgm:spPr/>
      <dgm:t>
        <a:bodyPr/>
        <a:lstStyle/>
        <a:p>
          <a:endParaRPr lang="en-US"/>
        </a:p>
      </dgm:t>
    </dgm:pt>
    <dgm:pt modelId="{1807EAFC-CE23-415D-815D-6665B37FF84A}" type="pres">
      <dgm:prSet presAssocID="{7162480B-371F-4B5B-90F3-F3D1B49A87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CE794-BF73-43E8-9A22-01A4C79E25FC}" type="pres">
      <dgm:prSet presAssocID="{D08FA824-3A61-4EDF-9311-7EECF7062D71}" presName="parentLin" presStyleCnt="0"/>
      <dgm:spPr/>
    </dgm:pt>
    <dgm:pt modelId="{09D9E0BA-DD82-4C73-AA7F-D159C764D38E}" type="pres">
      <dgm:prSet presAssocID="{D08FA824-3A61-4EDF-9311-7EECF7062D7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E0A924A-96B6-46CB-B633-66BAC2EEAB33}" type="pres">
      <dgm:prSet presAssocID="{D08FA824-3A61-4EDF-9311-7EECF7062D71}" presName="parentText" presStyleLbl="node1" presStyleIdx="0" presStyleCnt="1" custScaleX="59223" custScaleY="68655" custLinFactX="58000" custLinFactNeighborX="100000" custLinFactNeighborY="462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5DD0-F97E-4D59-872A-863268D11BA6}" type="pres">
      <dgm:prSet presAssocID="{D08FA824-3A61-4EDF-9311-7EECF7062D71}" presName="negativeSpace" presStyleCnt="0"/>
      <dgm:spPr/>
    </dgm:pt>
    <dgm:pt modelId="{2FB50A82-CCEE-4768-A263-A892726203A3}" type="pres">
      <dgm:prSet presAssocID="{D08FA824-3A61-4EDF-9311-7EECF7062D71}" presName="childText" presStyleLbl="conFgAcc1" presStyleIdx="0" presStyleCnt="1" custScaleX="44860" custScaleY="112853" custLinFactNeighborX="47196" custLinFactNeighborY="55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B276C-9A7B-4A46-A257-1819A16BF604}" srcId="{D08FA824-3A61-4EDF-9311-7EECF7062D71}" destId="{EB46A1D8-CBCF-41BD-8CB8-D8E64267CE84}" srcOrd="0" destOrd="0" parTransId="{A3CDFD88-F56A-484F-BDAB-920D013AE988}" sibTransId="{EE34BAC6-B892-46B5-9920-0C5DB5F57E6C}"/>
    <dgm:cxn modelId="{704FF5EC-DABB-42A2-BFF8-5257C6B37F27}" type="presOf" srcId="{EB46A1D8-CBCF-41BD-8CB8-D8E64267CE84}" destId="{2FB50A82-CCEE-4768-A263-A892726203A3}" srcOrd="0" destOrd="0" presId="urn:microsoft.com/office/officeart/2005/8/layout/list1"/>
    <dgm:cxn modelId="{A2EC6341-411F-4BB9-B19D-112FEADA259A}" type="presOf" srcId="{D08FA824-3A61-4EDF-9311-7EECF7062D71}" destId="{09D9E0BA-DD82-4C73-AA7F-D159C764D38E}" srcOrd="0" destOrd="0" presId="urn:microsoft.com/office/officeart/2005/8/layout/list1"/>
    <dgm:cxn modelId="{FBC384AB-07EB-41E6-BB1B-567A885B4BAD}" srcId="{7162480B-371F-4B5B-90F3-F3D1B49A8712}" destId="{D08FA824-3A61-4EDF-9311-7EECF7062D71}" srcOrd="0" destOrd="0" parTransId="{5A6E76A6-F86B-4DB0-B15C-C189778EB2DC}" sibTransId="{A2F1C9F4-C38C-4A33-97D9-9A06261D402B}"/>
    <dgm:cxn modelId="{02128E92-3DDA-42EA-9259-5364D792EB37}" type="presOf" srcId="{31ADA628-3383-497E-846D-467DDFA476A0}" destId="{2FB50A82-CCEE-4768-A263-A892726203A3}" srcOrd="0" destOrd="1" presId="urn:microsoft.com/office/officeart/2005/8/layout/list1"/>
    <dgm:cxn modelId="{DED1F612-AE1B-4EF8-929C-8D7B99E80ABC}" srcId="{D08FA824-3A61-4EDF-9311-7EECF7062D71}" destId="{31ADA628-3383-497E-846D-467DDFA476A0}" srcOrd="1" destOrd="0" parTransId="{3E28E964-C4E8-47D8-AE49-2058318A71FD}" sibTransId="{F05667CA-A4F3-4338-9D48-56080CB4CEAE}"/>
    <dgm:cxn modelId="{EDF4A8C4-88BA-4C92-B5DF-3D5F2D744B4D}" type="presOf" srcId="{7162480B-371F-4B5B-90F3-F3D1B49A8712}" destId="{1807EAFC-CE23-415D-815D-6665B37FF84A}" srcOrd="0" destOrd="0" presId="urn:microsoft.com/office/officeart/2005/8/layout/list1"/>
    <dgm:cxn modelId="{A3A911BD-9EAC-46F3-9DD0-D5E14AF25C3A}" type="presOf" srcId="{D08FA824-3A61-4EDF-9311-7EECF7062D71}" destId="{2E0A924A-96B6-46CB-B633-66BAC2EEAB33}" srcOrd="1" destOrd="0" presId="urn:microsoft.com/office/officeart/2005/8/layout/list1"/>
    <dgm:cxn modelId="{66963CC0-A8E6-479F-98CD-33313A35277B}" type="presParOf" srcId="{1807EAFC-CE23-415D-815D-6665B37FF84A}" destId="{859CE794-BF73-43E8-9A22-01A4C79E25FC}" srcOrd="0" destOrd="0" presId="urn:microsoft.com/office/officeart/2005/8/layout/list1"/>
    <dgm:cxn modelId="{DFB05F5C-B29E-4361-A45E-A7C8C85DE792}" type="presParOf" srcId="{859CE794-BF73-43E8-9A22-01A4C79E25FC}" destId="{09D9E0BA-DD82-4C73-AA7F-D159C764D38E}" srcOrd="0" destOrd="0" presId="urn:microsoft.com/office/officeart/2005/8/layout/list1"/>
    <dgm:cxn modelId="{D19D7C9F-4526-44A1-B522-F10C081E4456}" type="presParOf" srcId="{859CE794-BF73-43E8-9A22-01A4C79E25FC}" destId="{2E0A924A-96B6-46CB-B633-66BAC2EEAB33}" srcOrd="1" destOrd="0" presId="urn:microsoft.com/office/officeart/2005/8/layout/list1"/>
    <dgm:cxn modelId="{2B4E2DD3-F4B0-481E-9053-48E457359B58}" type="presParOf" srcId="{1807EAFC-CE23-415D-815D-6665B37FF84A}" destId="{DE965DD0-F97E-4D59-872A-863268D11BA6}" srcOrd="1" destOrd="0" presId="urn:microsoft.com/office/officeart/2005/8/layout/list1"/>
    <dgm:cxn modelId="{25750D69-F8B4-4901-9201-DC6D00CF408B}" type="presParOf" srcId="{1807EAFC-CE23-415D-815D-6665B37FF84A}" destId="{2FB50A82-CCEE-4768-A263-A892726203A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5F6B3-68E2-44A5-92FA-7DB898D47FF3}" type="doc">
      <dgm:prSet loTypeId="urn:microsoft.com/office/officeart/2005/8/layout/equation1" loCatId="process" qsTypeId="urn:microsoft.com/office/officeart/2005/8/quickstyle/simple5" qsCatId="simple" csTypeId="urn:microsoft.com/office/officeart/2005/8/colors/accent2_3" csCatId="accent2" phldr="1"/>
      <dgm:spPr/>
    </dgm:pt>
    <dgm:pt modelId="{23355B36-25F0-4E74-8A31-143708233272}">
      <dgm:prSet phldrT="[Text]" custT="1"/>
      <dgm:spPr/>
      <dgm:t>
        <a:bodyPr/>
        <a:lstStyle/>
        <a:p>
          <a:r>
            <a:rPr lang="en-US" sz="1800" dirty="0"/>
            <a:t>Water (Liquid)</a:t>
          </a:r>
        </a:p>
      </dgm:t>
    </dgm:pt>
    <dgm:pt modelId="{04B77120-1C98-4CBB-AD61-1F3C25B6689A}" type="parTrans" cxnId="{47566C3E-BD15-4634-A426-01CD7C65DF84}">
      <dgm:prSet/>
      <dgm:spPr/>
      <dgm:t>
        <a:bodyPr/>
        <a:lstStyle/>
        <a:p>
          <a:endParaRPr lang="en-US"/>
        </a:p>
      </dgm:t>
    </dgm:pt>
    <dgm:pt modelId="{7BCBEC5E-82EC-4DDB-9494-5ED88AACFF5F}" type="sibTrans" cxnId="{47566C3E-BD15-4634-A426-01CD7C65DF84}">
      <dgm:prSet/>
      <dgm:spPr/>
      <dgm:t>
        <a:bodyPr/>
        <a:lstStyle/>
        <a:p>
          <a:endParaRPr lang="en-US" dirty="0"/>
        </a:p>
      </dgm:t>
    </dgm:pt>
    <dgm:pt modelId="{D4591710-03BC-4D8D-8AE6-614F503B7E68}">
      <dgm:prSet phldrT="[Text]" custT="1"/>
      <dgm:spPr/>
      <dgm:t>
        <a:bodyPr/>
        <a:lstStyle/>
        <a:p>
          <a:r>
            <a:rPr lang="en-US" sz="1800" dirty="0"/>
            <a:t>Heat</a:t>
          </a:r>
        </a:p>
      </dgm:t>
    </dgm:pt>
    <dgm:pt modelId="{30382C8A-6112-4DD7-A9F2-E44AB088BA4E}" type="parTrans" cxnId="{9B453CB7-5477-4414-B401-887966117AAE}">
      <dgm:prSet/>
      <dgm:spPr/>
      <dgm:t>
        <a:bodyPr/>
        <a:lstStyle/>
        <a:p>
          <a:endParaRPr lang="en-US"/>
        </a:p>
      </dgm:t>
    </dgm:pt>
    <dgm:pt modelId="{CDAB9552-BD4D-4501-B970-5AAB67EEB9BD}" type="sibTrans" cxnId="{9B453CB7-5477-4414-B401-887966117AAE}">
      <dgm:prSet/>
      <dgm:spPr/>
      <dgm:t>
        <a:bodyPr/>
        <a:lstStyle/>
        <a:p>
          <a:endParaRPr lang="en-US" dirty="0"/>
        </a:p>
      </dgm:t>
    </dgm:pt>
    <dgm:pt modelId="{C81C81B0-6FA7-49C3-A4D6-459A32CFC607}">
      <dgm:prSet phldrT="[Text]" custT="1"/>
      <dgm:spPr/>
      <dgm:t>
        <a:bodyPr/>
        <a:lstStyle/>
        <a:p>
          <a:r>
            <a:rPr lang="en-US" sz="1800" dirty="0"/>
            <a:t>Steam</a:t>
          </a:r>
          <a:br>
            <a:rPr lang="en-US" sz="1800" dirty="0"/>
          </a:br>
          <a:r>
            <a:rPr lang="en-US" sz="1800" dirty="0"/>
            <a:t>(Gas)</a:t>
          </a:r>
        </a:p>
      </dgm:t>
    </dgm:pt>
    <dgm:pt modelId="{F74A61BC-D28F-4AB1-ADBC-CF4978F288AD}" type="parTrans" cxnId="{1C5E5364-C63E-4559-981B-54904FFF317C}">
      <dgm:prSet/>
      <dgm:spPr/>
      <dgm:t>
        <a:bodyPr/>
        <a:lstStyle/>
        <a:p>
          <a:endParaRPr lang="en-US"/>
        </a:p>
      </dgm:t>
    </dgm:pt>
    <dgm:pt modelId="{C229C938-50D4-431A-9950-22D605712629}" type="sibTrans" cxnId="{1C5E5364-C63E-4559-981B-54904FFF317C}">
      <dgm:prSet/>
      <dgm:spPr/>
      <dgm:t>
        <a:bodyPr/>
        <a:lstStyle/>
        <a:p>
          <a:endParaRPr lang="en-US"/>
        </a:p>
      </dgm:t>
    </dgm:pt>
    <dgm:pt modelId="{6CF1E3C6-103D-4CDC-955B-7A6E3615A1C4}" type="pres">
      <dgm:prSet presAssocID="{4D05F6B3-68E2-44A5-92FA-7DB898D47FF3}" presName="linearFlow" presStyleCnt="0">
        <dgm:presLayoutVars>
          <dgm:dir/>
          <dgm:resizeHandles val="exact"/>
        </dgm:presLayoutVars>
      </dgm:prSet>
      <dgm:spPr/>
    </dgm:pt>
    <dgm:pt modelId="{7CE06F4A-91A1-41E0-AD59-FB3F591C75BA}" type="pres">
      <dgm:prSet presAssocID="{23355B36-25F0-4E74-8A31-143708233272}" presName="node" presStyleLbl="node1" presStyleIdx="0" presStyleCnt="3" custScaleX="10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1FF4-9224-4693-871A-9C47BE6ECE2C}" type="pres">
      <dgm:prSet presAssocID="{7BCBEC5E-82EC-4DDB-9494-5ED88AACFF5F}" presName="spacerL" presStyleCnt="0"/>
      <dgm:spPr/>
    </dgm:pt>
    <dgm:pt modelId="{65F7713F-7888-4597-87DC-890DE8725644}" type="pres">
      <dgm:prSet presAssocID="{7BCBEC5E-82EC-4DDB-9494-5ED88AACFF5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B5EB77C-FD1B-44B2-A098-36E316AF4616}" type="pres">
      <dgm:prSet presAssocID="{7BCBEC5E-82EC-4DDB-9494-5ED88AACFF5F}" presName="spacerR" presStyleCnt="0"/>
      <dgm:spPr/>
    </dgm:pt>
    <dgm:pt modelId="{70A8E2E9-B02F-4FA5-80C0-133D682A922B}" type="pres">
      <dgm:prSet presAssocID="{D4591710-03BC-4D8D-8AE6-614F503B7E68}" presName="node" presStyleLbl="node1" presStyleIdx="1" presStyleCnt="3" custScaleX="108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01E51-3ACA-4958-8AAA-E32BFE49C767}" type="pres">
      <dgm:prSet presAssocID="{CDAB9552-BD4D-4501-B970-5AAB67EEB9BD}" presName="spacerL" presStyleCnt="0"/>
      <dgm:spPr/>
    </dgm:pt>
    <dgm:pt modelId="{DAC7F462-F476-471B-8371-0BE5425A8B71}" type="pres">
      <dgm:prSet presAssocID="{CDAB9552-BD4D-4501-B970-5AAB67EEB9B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D2D5D35-8C30-4643-95D8-EA9322FC4CD6}" type="pres">
      <dgm:prSet presAssocID="{CDAB9552-BD4D-4501-B970-5AAB67EEB9BD}" presName="spacerR" presStyleCnt="0"/>
      <dgm:spPr/>
    </dgm:pt>
    <dgm:pt modelId="{CC4A807A-6D04-484D-B9F0-F164012A25B7}" type="pres">
      <dgm:prSet presAssocID="{C81C81B0-6FA7-49C3-A4D6-459A32CFC607}" presName="node" presStyleLbl="node1" presStyleIdx="2" presStyleCnt="3" custScaleX="109585" custLinFactNeighborX="-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1128D-A6FE-421F-9058-47A652FE6D2B}" type="presOf" srcId="{4D05F6B3-68E2-44A5-92FA-7DB898D47FF3}" destId="{6CF1E3C6-103D-4CDC-955B-7A6E3615A1C4}" srcOrd="0" destOrd="0" presId="urn:microsoft.com/office/officeart/2005/8/layout/equation1"/>
    <dgm:cxn modelId="{70BDA4EF-DAC0-404E-8CA3-095455DA733C}" type="presOf" srcId="{23355B36-25F0-4E74-8A31-143708233272}" destId="{7CE06F4A-91A1-41E0-AD59-FB3F591C75BA}" srcOrd="0" destOrd="0" presId="urn:microsoft.com/office/officeart/2005/8/layout/equation1"/>
    <dgm:cxn modelId="{0A376D6A-3788-4155-A38A-1CCB35E8D18F}" type="presOf" srcId="{CDAB9552-BD4D-4501-B970-5AAB67EEB9BD}" destId="{DAC7F462-F476-471B-8371-0BE5425A8B71}" srcOrd="0" destOrd="0" presId="urn:microsoft.com/office/officeart/2005/8/layout/equation1"/>
    <dgm:cxn modelId="{8AEC7B8C-0AD3-4A2F-9B82-F48528DB4771}" type="presOf" srcId="{D4591710-03BC-4D8D-8AE6-614F503B7E68}" destId="{70A8E2E9-B02F-4FA5-80C0-133D682A922B}" srcOrd="0" destOrd="0" presId="urn:microsoft.com/office/officeart/2005/8/layout/equation1"/>
    <dgm:cxn modelId="{48475DD7-D55E-4D24-81C9-FADF660C1865}" type="presOf" srcId="{7BCBEC5E-82EC-4DDB-9494-5ED88AACFF5F}" destId="{65F7713F-7888-4597-87DC-890DE8725644}" srcOrd="0" destOrd="0" presId="urn:microsoft.com/office/officeart/2005/8/layout/equation1"/>
    <dgm:cxn modelId="{9B453CB7-5477-4414-B401-887966117AAE}" srcId="{4D05F6B3-68E2-44A5-92FA-7DB898D47FF3}" destId="{D4591710-03BC-4D8D-8AE6-614F503B7E68}" srcOrd="1" destOrd="0" parTransId="{30382C8A-6112-4DD7-A9F2-E44AB088BA4E}" sibTransId="{CDAB9552-BD4D-4501-B970-5AAB67EEB9BD}"/>
    <dgm:cxn modelId="{1C5E5364-C63E-4559-981B-54904FFF317C}" srcId="{4D05F6B3-68E2-44A5-92FA-7DB898D47FF3}" destId="{C81C81B0-6FA7-49C3-A4D6-459A32CFC607}" srcOrd="2" destOrd="0" parTransId="{F74A61BC-D28F-4AB1-ADBC-CF4978F288AD}" sibTransId="{C229C938-50D4-431A-9950-22D605712629}"/>
    <dgm:cxn modelId="{47566C3E-BD15-4634-A426-01CD7C65DF84}" srcId="{4D05F6B3-68E2-44A5-92FA-7DB898D47FF3}" destId="{23355B36-25F0-4E74-8A31-143708233272}" srcOrd="0" destOrd="0" parTransId="{04B77120-1C98-4CBB-AD61-1F3C25B6689A}" sibTransId="{7BCBEC5E-82EC-4DDB-9494-5ED88AACFF5F}"/>
    <dgm:cxn modelId="{94157926-E709-4D9A-BEE9-544A3128664F}" type="presOf" srcId="{C81C81B0-6FA7-49C3-A4D6-459A32CFC607}" destId="{CC4A807A-6D04-484D-B9F0-F164012A25B7}" srcOrd="0" destOrd="0" presId="urn:microsoft.com/office/officeart/2005/8/layout/equation1"/>
    <dgm:cxn modelId="{5152E7F6-7817-4B0B-905F-DFA41F35D8F3}" type="presParOf" srcId="{6CF1E3C6-103D-4CDC-955B-7A6E3615A1C4}" destId="{7CE06F4A-91A1-41E0-AD59-FB3F591C75BA}" srcOrd="0" destOrd="0" presId="urn:microsoft.com/office/officeart/2005/8/layout/equation1"/>
    <dgm:cxn modelId="{004375A1-3E78-4704-A7C0-DF521F5EA212}" type="presParOf" srcId="{6CF1E3C6-103D-4CDC-955B-7A6E3615A1C4}" destId="{A0761FF4-9224-4693-871A-9C47BE6ECE2C}" srcOrd="1" destOrd="0" presId="urn:microsoft.com/office/officeart/2005/8/layout/equation1"/>
    <dgm:cxn modelId="{876576CE-27AE-46E5-A775-DBE149CEE4BE}" type="presParOf" srcId="{6CF1E3C6-103D-4CDC-955B-7A6E3615A1C4}" destId="{65F7713F-7888-4597-87DC-890DE8725644}" srcOrd="2" destOrd="0" presId="urn:microsoft.com/office/officeart/2005/8/layout/equation1"/>
    <dgm:cxn modelId="{44D529E5-A88D-4010-88F7-02DF110C778B}" type="presParOf" srcId="{6CF1E3C6-103D-4CDC-955B-7A6E3615A1C4}" destId="{EB5EB77C-FD1B-44B2-A098-36E316AF4616}" srcOrd="3" destOrd="0" presId="urn:microsoft.com/office/officeart/2005/8/layout/equation1"/>
    <dgm:cxn modelId="{983E6DD7-0DDE-4117-A046-74A8E09865F5}" type="presParOf" srcId="{6CF1E3C6-103D-4CDC-955B-7A6E3615A1C4}" destId="{70A8E2E9-B02F-4FA5-80C0-133D682A922B}" srcOrd="4" destOrd="0" presId="urn:microsoft.com/office/officeart/2005/8/layout/equation1"/>
    <dgm:cxn modelId="{B8ECD72B-627C-4FE9-8280-43FF9BBAC9C5}" type="presParOf" srcId="{6CF1E3C6-103D-4CDC-955B-7A6E3615A1C4}" destId="{FEB01E51-3ACA-4958-8AAA-E32BFE49C767}" srcOrd="5" destOrd="0" presId="urn:microsoft.com/office/officeart/2005/8/layout/equation1"/>
    <dgm:cxn modelId="{BB4ED5AC-B433-4245-84C6-C0ABCD6353FF}" type="presParOf" srcId="{6CF1E3C6-103D-4CDC-955B-7A6E3615A1C4}" destId="{DAC7F462-F476-471B-8371-0BE5425A8B71}" srcOrd="6" destOrd="0" presId="urn:microsoft.com/office/officeart/2005/8/layout/equation1"/>
    <dgm:cxn modelId="{4DA65F22-1FC1-4C6C-BCC5-81B76F596C23}" type="presParOf" srcId="{6CF1E3C6-103D-4CDC-955B-7A6E3615A1C4}" destId="{7D2D5D35-8C30-4643-95D8-EA9322FC4CD6}" srcOrd="7" destOrd="0" presId="urn:microsoft.com/office/officeart/2005/8/layout/equation1"/>
    <dgm:cxn modelId="{3862A513-4414-424A-8749-CDC75081CF1F}" type="presParOf" srcId="{6CF1E3C6-103D-4CDC-955B-7A6E3615A1C4}" destId="{CC4A807A-6D04-484D-B9F0-F164012A25B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200" dirty="0"/>
            <a:t>Insulation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8616F63E-FBA6-47F8-83AA-7A466E04982E}">
      <dgm:prSet phldrT="[Text]" custT="1"/>
      <dgm:spPr/>
      <dgm:t>
        <a:bodyPr/>
        <a:lstStyle/>
        <a:p>
          <a:r>
            <a:rPr lang="en-US" sz="1800" dirty="0"/>
            <a:t>Contains heat within the compartment</a:t>
          </a:r>
        </a:p>
      </dgm:t>
    </dgm:pt>
    <dgm:pt modelId="{D0016785-1F85-401A-9844-276D2C0D46BD}" type="parTrans" cxnId="{CBC8BFF0-E369-4B2E-8897-C375D2BD4E92}">
      <dgm:prSet/>
      <dgm:spPr/>
      <dgm:t>
        <a:bodyPr/>
        <a:lstStyle/>
        <a:p>
          <a:endParaRPr lang="en-US"/>
        </a:p>
      </dgm:t>
    </dgm:pt>
    <dgm:pt modelId="{9D848BAA-D81E-4F9C-A6BD-B6673FE2F0D7}" type="sibTrans" cxnId="{CBC8BFF0-E369-4B2E-8897-C375D2BD4E92}">
      <dgm:prSet/>
      <dgm:spPr/>
      <dgm:t>
        <a:bodyPr/>
        <a:lstStyle/>
        <a:p>
          <a:endParaRPr lang="en-US"/>
        </a:p>
      </dgm:t>
    </dgm:pt>
    <dgm:pt modelId="{8920E1C7-9F77-439B-A5C3-B384D49ED3BF}">
      <dgm:prSet phldrT="[Text]" custT="1"/>
      <dgm:spPr/>
      <dgm:t>
        <a:bodyPr/>
        <a:lstStyle/>
        <a:p>
          <a:r>
            <a:rPr lang="en-US" sz="1800" dirty="0"/>
            <a:t>Causes localized increase in temperature and fire growth</a:t>
          </a:r>
        </a:p>
      </dgm:t>
    </dgm:pt>
    <dgm:pt modelId="{11D8F64B-1615-405C-BF14-8DE31F154851}" type="parTrans" cxnId="{4FC7BEE4-47D0-45FA-BB03-DA9DCBB8FB69}">
      <dgm:prSet/>
      <dgm:spPr/>
      <dgm:t>
        <a:bodyPr/>
        <a:lstStyle/>
        <a:p>
          <a:endParaRPr lang="en-US"/>
        </a:p>
      </dgm:t>
    </dgm:pt>
    <dgm:pt modelId="{81A5B5A2-D185-4490-AFD6-F19E2435EB98}" type="sibTrans" cxnId="{4FC7BEE4-47D0-45FA-BB03-DA9DCBB8FB69}">
      <dgm:prSet/>
      <dgm:spPr/>
      <dgm:t>
        <a:bodyPr/>
        <a:lstStyle/>
        <a:p>
          <a:endParaRPr lang="en-US"/>
        </a:p>
      </dgm:t>
    </dgm:pt>
    <dgm:pt modelId="{646B8DD6-A63B-4239-86E3-70B89D92D2EF}">
      <dgm:prSet phldrT="[Text]" custT="1"/>
      <dgm:spPr/>
      <dgm:t>
        <a:bodyPr/>
        <a:lstStyle/>
        <a:p>
          <a:r>
            <a:rPr lang="en-US" sz="2200" dirty="0"/>
            <a:t>Heat reflectivity</a:t>
          </a:r>
        </a:p>
      </dgm:t>
    </dgm:pt>
    <dgm:pt modelId="{5A90B14C-5C08-47B1-AB4D-05D1CE34F906}" type="parTrans" cxnId="{8961ADE4-8313-4A34-97DA-1795D9A68B13}">
      <dgm:prSet/>
      <dgm:spPr/>
      <dgm:t>
        <a:bodyPr/>
        <a:lstStyle/>
        <a:p>
          <a:endParaRPr lang="en-US"/>
        </a:p>
      </dgm:t>
    </dgm:pt>
    <dgm:pt modelId="{6B6A5F3E-B3D6-4EE9-80B5-F5B24ADE724D}" type="sibTrans" cxnId="{8961ADE4-8313-4A34-97DA-1795D9A68B13}">
      <dgm:prSet/>
      <dgm:spPr/>
      <dgm:t>
        <a:bodyPr/>
        <a:lstStyle/>
        <a:p>
          <a:endParaRPr lang="en-US"/>
        </a:p>
      </dgm:t>
    </dgm:pt>
    <dgm:pt modelId="{584F2DD9-CEFA-4BFF-B283-D8D3D4A49A47}">
      <dgm:prSet phldrT="[Text]" custT="1"/>
      <dgm:spPr/>
      <dgm:t>
        <a:bodyPr/>
        <a:lstStyle/>
        <a:p>
          <a:r>
            <a:rPr lang="en-US" sz="1800" dirty="0"/>
            <a:t>Increases fire spread</a:t>
          </a:r>
        </a:p>
      </dgm:t>
    </dgm:pt>
    <dgm:pt modelId="{B22E59EE-BFF5-424E-86EA-220C041142B9}" type="parTrans" cxnId="{DE1D611A-4F67-4667-879E-14D30EC51536}">
      <dgm:prSet/>
      <dgm:spPr/>
      <dgm:t>
        <a:bodyPr/>
        <a:lstStyle/>
        <a:p>
          <a:endParaRPr lang="en-US"/>
        </a:p>
      </dgm:t>
    </dgm:pt>
    <dgm:pt modelId="{4A8641C0-4B6A-443F-8F1D-5A0DB7834977}" type="sibTrans" cxnId="{DE1D611A-4F67-4667-879E-14D30EC51536}">
      <dgm:prSet/>
      <dgm:spPr/>
      <dgm:t>
        <a:bodyPr/>
        <a:lstStyle/>
        <a:p>
          <a:endParaRPr lang="en-US"/>
        </a:p>
      </dgm:t>
    </dgm:pt>
    <dgm:pt modelId="{8B94FD06-11B5-4E3F-87A5-25625D6C8D8A}">
      <dgm:prSet phldrT="[Text]" custT="1"/>
      <dgm:spPr/>
      <dgm:t>
        <a:bodyPr/>
        <a:lstStyle/>
        <a:p>
          <a:r>
            <a:rPr lang="en-US" sz="1800" dirty="0"/>
            <a:t>Transfer for radiant heat from wall surfaces to fuel sources</a:t>
          </a:r>
        </a:p>
      </dgm:t>
    </dgm:pt>
    <dgm:pt modelId="{4C7F7ABE-28FF-451E-BBA6-A1C193B892BF}" type="parTrans" cxnId="{47A3BA6C-8456-4192-A60D-C2815C01B717}">
      <dgm:prSet/>
      <dgm:spPr/>
      <dgm:t>
        <a:bodyPr/>
        <a:lstStyle/>
        <a:p>
          <a:endParaRPr lang="en-US"/>
        </a:p>
      </dgm:t>
    </dgm:pt>
    <dgm:pt modelId="{9FD88E78-4FA2-466B-B5EA-AB877CDE13EA}" type="sibTrans" cxnId="{47A3BA6C-8456-4192-A60D-C2815C01B717}">
      <dgm:prSet/>
      <dgm:spPr/>
      <dgm:t>
        <a:bodyPr/>
        <a:lstStyle/>
        <a:p>
          <a:endParaRPr lang="en-US"/>
        </a:p>
      </dgm:t>
    </dgm:pt>
    <dgm:pt modelId="{C87A0B58-090F-473B-B679-34C27811DD2A}">
      <dgm:prSet phldrT="[Text]" custT="1"/>
      <dgm:spPr/>
      <dgm:t>
        <a:bodyPr/>
        <a:lstStyle/>
        <a:p>
          <a:r>
            <a:rPr lang="en-US" sz="2200" dirty="0"/>
            <a:t>Retention</a:t>
          </a:r>
        </a:p>
      </dgm:t>
    </dgm:pt>
    <dgm:pt modelId="{665F9B17-4555-4CE8-BCB8-563634541D89}" type="parTrans" cxnId="{F56C62B6-1065-406E-8FB4-422A16652C55}">
      <dgm:prSet/>
      <dgm:spPr/>
      <dgm:t>
        <a:bodyPr/>
        <a:lstStyle/>
        <a:p>
          <a:endParaRPr lang="en-US"/>
        </a:p>
      </dgm:t>
    </dgm:pt>
    <dgm:pt modelId="{82D12412-9D98-4BD5-9DD1-324155635973}" type="sibTrans" cxnId="{F56C62B6-1065-406E-8FB4-422A16652C55}">
      <dgm:prSet/>
      <dgm:spPr/>
      <dgm:t>
        <a:bodyPr/>
        <a:lstStyle/>
        <a:p>
          <a:endParaRPr lang="en-US"/>
        </a:p>
      </dgm:t>
    </dgm:pt>
    <dgm:pt modelId="{291D9244-9976-428C-B5D4-5B3292FF774E}">
      <dgm:prSet phldrT="[Text]" custT="1"/>
      <dgm:spPr/>
      <dgm:t>
        <a:bodyPr/>
        <a:lstStyle/>
        <a:p>
          <a:r>
            <a:rPr lang="en-US" sz="1800" dirty="0"/>
            <a:t>Maintains temperature</a:t>
          </a:r>
        </a:p>
      </dgm:t>
    </dgm:pt>
    <dgm:pt modelId="{C8A59158-7656-495F-99CA-98B6A2C771BA}" type="parTrans" cxnId="{F39F0990-E02B-48AD-B197-769393F02A46}">
      <dgm:prSet/>
      <dgm:spPr/>
      <dgm:t>
        <a:bodyPr/>
        <a:lstStyle/>
        <a:p>
          <a:endParaRPr lang="en-US"/>
        </a:p>
      </dgm:t>
    </dgm:pt>
    <dgm:pt modelId="{9A33B678-55E5-45B1-B95D-986C13E7463E}" type="sibTrans" cxnId="{F39F0990-E02B-48AD-B197-769393F02A46}">
      <dgm:prSet/>
      <dgm:spPr/>
      <dgm:t>
        <a:bodyPr/>
        <a:lstStyle/>
        <a:p>
          <a:endParaRPr lang="en-US"/>
        </a:p>
      </dgm:t>
    </dgm:pt>
    <dgm:pt modelId="{9AD64766-5080-4ED8-B956-EACF0C1929D9}">
      <dgm:prSet phldrT="[Text]" custT="1"/>
      <dgm:spPr/>
      <dgm:t>
        <a:bodyPr/>
        <a:lstStyle/>
        <a:p>
          <a:r>
            <a:rPr lang="en-US" sz="1800" dirty="0"/>
            <a:t>Absorbs and releases large amounts of heat slowly</a:t>
          </a:r>
        </a:p>
      </dgm:t>
    </dgm:pt>
    <dgm:pt modelId="{0731E24C-9F56-44C3-9C85-0F4B85EBB543}" type="parTrans" cxnId="{BAAC75B8-B163-4A9C-ABF3-BD35DF078569}">
      <dgm:prSet/>
      <dgm:spPr/>
      <dgm:t>
        <a:bodyPr/>
        <a:lstStyle/>
        <a:p>
          <a:endParaRPr lang="en-US"/>
        </a:p>
      </dgm:t>
    </dgm:pt>
    <dgm:pt modelId="{85929625-6212-49D5-A57A-5138AF9FE028}" type="sibTrans" cxnId="{BAAC75B8-B163-4A9C-ABF3-BD35DF078569}">
      <dgm:prSet/>
      <dgm:spPr/>
      <dgm:t>
        <a:bodyPr/>
        <a:lstStyle/>
        <a:p>
          <a:endParaRPr lang="en-US"/>
        </a:p>
      </dgm:t>
    </dgm:pt>
    <dgm:pt modelId="{B23B5B53-220F-4A50-A388-11487CA02E19}" type="pres">
      <dgm:prSet presAssocID="{7162480B-371F-4B5B-90F3-F3D1B49A87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0302DD-8931-4B73-8336-BB56E17AD47B}" type="pres">
      <dgm:prSet presAssocID="{C364E3C7-0267-458E-A567-EC4CA873A912}" presName="thickLine" presStyleLbl="alignNode1" presStyleIdx="0" presStyleCnt="3"/>
      <dgm:spPr/>
    </dgm:pt>
    <dgm:pt modelId="{3FD068DA-E8D2-41CA-A61F-9822DCF8FCFA}" type="pres">
      <dgm:prSet presAssocID="{C364E3C7-0267-458E-A567-EC4CA873A912}" presName="horz1" presStyleCnt="0"/>
      <dgm:spPr/>
    </dgm:pt>
    <dgm:pt modelId="{9981CD36-7512-4DD6-A96B-3DD2D38BB887}" type="pres">
      <dgm:prSet presAssocID="{C364E3C7-0267-458E-A567-EC4CA873A912}" presName="tx1" presStyleLbl="revTx" presStyleIdx="0" presStyleCnt="9"/>
      <dgm:spPr/>
      <dgm:t>
        <a:bodyPr/>
        <a:lstStyle/>
        <a:p>
          <a:endParaRPr lang="en-US"/>
        </a:p>
      </dgm:t>
    </dgm:pt>
    <dgm:pt modelId="{A5476E34-0024-4C09-9EC4-927614CCBED2}" type="pres">
      <dgm:prSet presAssocID="{C364E3C7-0267-458E-A567-EC4CA873A912}" presName="vert1" presStyleCnt="0"/>
      <dgm:spPr/>
    </dgm:pt>
    <dgm:pt modelId="{E2F3C797-C6FB-4D51-9098-763C81A0FE2C}" type="pres">
      <dgm:prSet presAssocID="{8616F63E-FBA6-47F8-83AA-7A466E04982E}" presName="vertSpace2a" presStyleCnt="0"/>
      <dgm:spPr/>
    </dgm:pt>
    <dgm:pt modelId="{6A142C87-E1F6-4EB2-8F8B-AD9B69232E29}" type="pres">
      <dgm:prSet presAssocID="{8616F63E-FBA6-47F8-83AA-7A466E04982E}" presName="horz2" presStyleCnt="0"/>
      <dgm:spPr/>
    </dgm:pt>
    <dgm:pt modelId="{994DEC25-61B0-465B-BD81-48E8982E8C87}" type="pres">
      <dgm:prSet presAssocID="{8616F63E-FBA6-47F8-83AA-7A466E04982E}" presName="horzSpace2" presStyleCnt="0"/>
      <dgm:spPr/>
    </dgm:pt>
    <dgm:pt modelId="{672C6F45-D271-431C-9970-0E7F1D26D6A3}" type="pres">
      <dgm:prSet presAssocID="{8616F63E-FBA6-47F8-83AA-7A466E04982E}" presName="tx2" presStyleLbl="revTx" presStyleIdx="1" presStyleCnt="9"/>
      <dgm:spPr/>
      <dgm:t>
        <a:bodyPr/>
        <a:lstStyle/>
        <a:p>
          <a:endParaRPr lang="en-US"/>
        </a:p>
      </dgm:t>
    </dgm:pt>
    <dgm:pt modelId="{F1BA26B0-602F-4EA9-B24C-546849BCF407}" type="pres">
      <dgm:prSet presAssocID="{8616F63E-FBA6-47F8-83AA-7A466E04982E}" presName="vert2" presStyleCnt="0"/>
      <dgm:spPr/>
    </dgm:pt>
    <dgm:pt modelId="{8E2FA851-A925-43B1-AFBC-3F8C811EB89F}" type="pres">
      <dgm:prSet presAssocID="{8616F63E-FBA6-47F8-83AA-7A466E04982E}" presName="thinLine2b" presStyleLbl="callout" presStyleIdx="0" presStyleCnt="6"/>
      <dgm:spPr/>
    </dgm:pt>
    <dgm:pt modelId="{BB138A89-8A51-4201-9F83-69095E504BBB}" type="pres">
      <dgm:prSet presAssocID="{8616F63E-FBA6-47F8-83AA-7A466E04982E}" presName="vertSpace2b" presStyleCnt="0"/>
      <dgm:spPr/>
    </dgm:pt>
    <dgm:pt modelId="{1DB7D614-AF4B-4CF8-A573-9A21D49CC21D}" type="pres">
      <dgm:prSet presAssocID="{8920E1C7-9F77-439B-A5C3-B384D49ED3BF}" presName="horz2" presStyleCnt="0"/>
      <dgm:spPr/>
    </dgm:pt>
    <dgm:pt modelId="{7CA63B28-FD29-49D7-9A6F-3758A9FCC211}" type="pres">
      <dgm:prSet presAssocID="{8920E1C7-9F77-439B-A5C3-B384D49ED3BF}" presName="horzSpace2" presStyleCnt="0"/>
      <dgm:spPr/>
    </dgm:pt>
    <dgm:pt modelId="{15A917AE-765C-4F25-9C0F-F359FB395E92}" type="pres">
      <dgm:prSet presAssocID="{8920E1C7-9F77-439B-A5C3-B384D49ED3BF}" presName="tx2" presStyleLbl="revTx" presStyleIdx="2" presStyleCnt="9"/>
      <dgm:spPr/>
      <dgm:t>
        <a:bodyPr/>
        <a:lstStyle/>
        <a:p>
          <a:endParaRPr lang="en-US"/>
        </a:p>
      </dgm:t>
    </dgm:pt>
    <dgm:pt modelId="{06BD3020-58A8-441C-8D27-3A016A6EF1A5}" type="pres">
      <dgm:prSet presAssocID="{8920E1C7-9F77-439B-A5C3-B384D49ED3BF}" presName="vert2" presStyleCnt="0"/>
      <dgm:spPr/>
    </dgm:pt>
    <dgm:pt modelId="{64F6E4C8-8B56-4999-AFE5-3EBF785E0900}" type="pres">
      <dgm:prSet presAssocID="{8920E1C7-9F77-439B-A5C3-B384D49ED3BF}" presName="thinLine2b" presStyleLbl="callout" presStyleIdx="1" presStyleCnt="6"/>
      <dgm:spPr/>
    </dgm:pt>
    <dgm:pt modelId="{DA59786F-451A-49F2-A1B5-0C230B49E13A}" type="pres">
      <dgm:prSet presAssocID="{8920E1C7-9F77-439B-A5C3-B384D49ED3BF}" presName="vertSpace2b" presStyleCnt="0"/>
      <dgm:spPr/>
    </dgm:pt>
    <dgm:pt modelId="{951CD049-981E-4907-AA4B-4DCDDBEC044C}" type="pres">
      <dgm:prSet presAssocID="{646B8DD6-A63B-4239-86E3-70B89D92D2EF}" presName="thickLine" presStyleLbl="alignNode1" presStyleIdx="1" presStyleCnt="3"/>
      <dgm:spPr/>
    </dgm:pt>
    <dgm:pt modelId="{9A76F1CA-5912-4241-BE9F-28BF4B241DB6}" type="pres">
      <dgm:prSet presAssocID="{646B8DD6-A63B-4239-86E3-70B89D92D2EF}" presName="horz1" presStyleCnt="0"/>
      <dgm:spPr/>
    </dgm:pt>
    <dgm:pt modelId="{EF0932AD-03FB-4E36-88B0-338FCC9A1A5B}" type="pres">
      <dgm:prSet presAssocID="{646B8DD6-A63B-4239-86E3-70B89D92D2EF}" presName="tx1" presStyleLbl="revTx" presStyleIdx="3" presStyleCnt="9"/>
      <dgm:spPr/>
      <dgm:t>
        <a:bodyPr/>
        <a:lstStyle/>
        <a:p>
          <a:endParaRPr lang="en-US"/>
        </a:p>
      </dgm:t>
    </dgm:pt>
    <dgm:pt modelId="{187339D4-D1E0-4EF7-B9A9-B317AB7B8B7A}" type="pres">
      <dgm:prSet presAssocID="{646B8DD6-A63B-4239-86E3-70B89D92D2EF}" presName="vert1" presStyleCnt="0"/>
      <dgm:spPr/>
    </dgm:pt>
    <dgm:pt modelId="{4ECDF38E-2EFB-4671-9B44-D8C9F037DA0F}" type="pres">
      <dgm:prSet presAssocID="{584F2DD9-CEFA-4BFF-B283-D8D3D4A49A47}" presName="vertSpace2a" presStyleCnt="0"/>
      <dgm:spPr/>
    </dgm:pt>
    <dgm:pt modelId="{D9FDD5AC-F32F-4FE1-AFAA-8B31E3EEAF1C}" type="pres">
      <dgm:prSet presAssocID="{584F2DD9-CEFA-4BFF-B283-D8D3D4A49A47}" presName="horz2" presStyleCnt="0"/>
      <dgm:spPr/>
    </dgm:pt>
    <dgm:pt modelId="{14278FC1-2885-4600-ACB5-09B5050EA5AD}" type="pres">
      <dgm:prSet presAssocID="{584F2DD9-CEFA-4BFF-B283-D8D3D4A49A47}" presName="horzSpace2" presStyleCnt="0"/>
      <dgm:spPr/>
    </dgm:pt>
    <dgm:pt modelId="{4F7AFDB6-A71A-4D03-9CBE-0BF79F6B5704}" type="pres">
      <dgm:prSet presAssocID="{584F2DD9-CEFA-4BFF-B283-D8D3D4A49A47}" presName="tx2" presStyleLbl="revTx" presStyleIdx="4" presStyleCnt="9"/>
      <dgm:spPr/>
      <dgm:t>
        <a:bodyPr/>
        <a:lstStyle/>
        <a:p>
          <a:endParaRPr lang="en-US"/>
        </a:p>
      </dgm:t>
    </dgm:pt>
    <dgm:pt modelId="{23A2CBCC-AD8B-4340-A5D2-8E7F91C4339A}" type="pres">
      <dgm:prSet presAssocID="{584F2DD9-CEFA-4BFF-B283-D8D3D4A49A47}" presName="vert2" presStyleCnt="0"/>
      <dgm:spPr/>
    </dgm:pt>
    <dgm:pt modelId="{45AF46C8-E579-4663-89BE-D0D77E498894}" type="pres">
      <dgm:prSet presAssocID="{584F2DD9-CEFA-4BFF-B283-D8D3D4A49A47}" presName="thinLine2b" presStyleLbl="callout" presStyleIdx="2" presStyleCnt="6"/>
      <dgm:spPr/>
    </dgm:pt>
    <dgm:pt modelId="{608B34EA-A782-4987-8FB2-4F3A02EE2A85}" type="pres">
      <dgm:prSet presAssocID="{584F2DD9-CEFA-4BFF-B283-D8D3D4A49A47}" presName="vertSpace2b" presStyleCnt="0"/>
      <dgm:spPr/>
    </dgm:pt>
    <dgm:pt modelId="{AEC4855B-28BE-467F-8394-45400EACA177}" type="pres">
      <dgm:prSet presAssocID="{8B94FD06-11B5-4E3F-87A5-25625D6C8D8A}" presName="horz2" presStyleCnt="0"/>
      <dgm:spPr/>
    </dgm:pt>
    <dgm:pt modelId="{52011B52-019B-4AD3-860A-CCD2F163FE34}" type="pres">
      <dgm:prSet presAssocID="{8B94FD06-11B5-4E3F-87A5-25625D6C8D8A}" presName="horzSpace2" presStyleCnt="0"/>
      <dgm:spPr/>
    </dgm:pt>
    <dgm:pt modelId="{E0766089-E68D-4E4E-ADCB-54637FE1852C}" type="pres">
      <dgm:prSet presAssocID="{8B94FD06-11B5-4E3F-87A5-25625D6C8D8A}" presName="tx2" presStyleLbl="revTx" presStyleIdx="5" presStyleCnt="9"/>
      <dgm:spPr/>
      <dgm:t>
        <a:bodyPr/>
        <a:lstStyle/>
        <a:p>
          <a:endParaRPr lang="en-US"/>
        </a:p>
      </dgm:t>
    </dgm:pt>
    <dgm:pt modelId="{2073EEF0-A808-474A-A772-E8D9AF10237A}" type="pres">
      <dgm:prSet presAssocID="{8B94FD06-11B5-4E3F-87A5-25625D6C8D8A}" presName="vert2" presStyleCnt="0"/>
      <dgm:spPr/>
    </dgm:pt>
    <dgm:pt modelId="{A0866950-E1BC-4654-915F-34A466152D31}" type="pres">
      <dgm:prSet presAssocID="{8B94FD06-11B5-4E3F-87A5-25625D6C8D8A}" presName="thinLine2b" presStyleLbl="callout" presStyleIdx="3" presStyleCnt="6"/>
      <dgm:spPr/>
    </dgm:pt>
    <dgm:pt modelId="{347A8746-CA44-4E4F-B00A-FC87EA9234BC}" type="pres">
      <dgm:prSet presAssocID="{8B94FD06-11B5-4E3F-87A5-25625D6C8D8A}" presName="vertSpace2b" presStyleCnt="0"/>
      <dgm:spPr/>
    </dgm:pt>
    <dgm:pt modelId="{3C83FC5A-6C6D-4FAA-92A7-85B5857FAD56}" type="pres">
      <dgm:prSet presAssocID="{C87A0B58-090F-473B-B679-34C27811DD2A}" presName="thickLine" presStyleLbl="alignNode1" presStyleIdx="2" presStyleCnt="3"/>
      <dgm:spPr/>
    </dgm:pt>
    <dgm:pt modelId="{F3FF9148-1A9A-458E-9A0C-224062721AA4}" type="pres">
      <dgm:prSet presAssocID="{C87A0B58-090F-473B-B679-34C27811DD2A}" presName="horz1" presStyleCnt="0"/>
      <dgm:spPr/>
    </dgm:pt>
    <dgm:pt modelId="{549568D1-FC19-4579-BAB7-128CE1A7CED6}" type="pres">
      <dgm:prSet presAssocID="{C87A0B58-090F-473B-B679-34C27811DD2A}" presName="tx1" presStyleLbl="revTx" presStyleIdx="6" presStyleCnt="9"/>
      <dgm:spPr/>
      <dgm:t>
        <a:bodyPr/>
        <a:lstStyle/>
        <a:p>
          <a:endParaRPr lang="en-US"/>
        </a:p>
      </dgm:t>
    </dgm:pt>
    <dgm:pt modelId="{65840DBD-C5A8-4D6C-9F19-E57FEF462390}" type="pres">
      <dgm:prSet presAssocID="{C87A0B58-090F-473B-B679-34C27811DD2A}" presName="vert1" presStyleCnt="0"/>
      <dgm:spPr/>
    </dgm:pt>
    <dgm:pt modelId="{BB7D91C1-1810-44B6-8EE2-85B7697ACBD9}" type="pres">
      <dgm:prSet presAssocID="{291D9244-9976-428C-B5D4-5B3292FF774E}" presName="vertSpace2a" presStyleCnt="0"/>
      <dgm:spPr/>
    </dgm:pt>
    <dgm:pt modelId="{ECB14ABC-36E3-40D1-8713-F6F999F244F3}" type="pres">
      <dgm:prSet presAssocID="{291D9244-9976-428C-B5D4-5B3292FF774E}" presName="horz2" presStyleCnt="0"/>
      <dgm:spPr/>
    </dgm:pt>
    <dgm:pt modelId="{2F948B4C-5F17-43D4-B36C-E7F83D3F3336}" type="pres">
      <dgm:prSet presAssocID="{291D9244-9976-428C-B5D4-5B3292FF774E}" presName="horzSpace2" presStyleCnt="0"/>
      <dgm:spPr/>
    </dgm:pt>
    <dgm:pt modelId="{67C43296-233E-4FA9-A181-712A44644DC3}" type="pres">
      <dgm:prSet presAssocID="{291D9244-9976-428C-B5D4-5B3292FF774E}" presName="tx2" presStyleLbl="revTx" presStyleIdx="7" presStyleCnt="9"/>
      <dgm:spPr/>
      <dgm:t>
        <a:bodyPr/>
        <a:lstStyle/>
        <a:p>
          <a:endParaRPr lang="en-US"/>
        </a:p>
      </dgm:t>
    </dgm:pt>
    <dgm:pt modelId="{C4E0C4F6-EE72-4711-8F42-01680E8CE2C5}" type="pres">
      <dgm:prSet presAssocID="{291D9244-9976-428C-B5D4-5B3292FF774E}" presName="vert2" presStyleCnt="0"/>
      <dgm:spPr/>
    </dgm:pt>
    <dgm:pt modelId="{5078F42C-3DD9-4F2D-B049-81F3F8CFF89E}" type="pres">
      <dgm:prSet presAssocID="{291D9244-9976-428C-B5D4-5B3292FF774E}" presName="thinLine2b" presStyleLbl="callout" presStyleIdx="4" presStyleCnt="6"/>
      <dgm:spPr/>
    </dgm:pt>
    <dgm:pt modelId="{8B9C709E-A6CD-44D4-AE16-18ACB80841A4}" type="pres">
      <dgm:prSet presAssocID="{291D9244-9976-428C-B5D4-5B3292FF774E}" presName="vertSpace2b" presStyleCnt="0"/>
      <dgm:spPr/>
    </dgm:pt>
    <dgm:pt modelId="{C7BE2B51-7BD7-43A5-BBF3-D4E1558839A0}" type="pres">
      <dgm:prSet presAssocID="{9AD64766-5080-4ED8-B956-EACF0C1929D9}" presName="horz2" presStyleCnt="0"/>
      <dgm:spPr/>
    </dgm:pt>
    <dgm:pt modelId="{3E6E2C40-B889-46FB-9271-3A20A3CDFF75}" type="pres">
      <dgm:prSet presAssocID="{9AD64766-5080-4ED8-B956-EACF0C1929D9}" presName="horzSpace2" presStyleCnt="0"/>
      <dgm:spPr/>
    </dgm:pt>
    <dgm:pt modelId="{C94E459D-8E47-43BD-82CE-980E8D45F63A}" type="pres">
      <dgm:prSet presAssocID="{9AD64766-5080-4ED8-B956-EACF0C1929D9}" presName="tx2" presStyleLbl="revTx" presStyleIdx="8" presStyleCnt="9"/>
      <dgm:spPr/>
      <dgm:t>
        <a:bodyPr/>
        <a:lstStyle/>
        <a:p>
          <a:endParaRPr lang="en-US"/>
        </a:p>
      </dgm:t>
    </dgm:pt>
    <dgm:pt modelId="{29F75558-D22C-4720-9449-2B76117DAA16}" type="pres">
      <dgm:prSet presAssocID="{9AD64766-5080-4ED8-B956-EACF0C1929D9}" presName="vert2" presStyleCnt="0"/>
      <dgm:spPr/>
    </dgm:pt>
    <dgm:pt modelId="{C7065A70-2ECE-4254-BA8A-CFFDC0B49BED}" type="pres">
      <dgm:prSet presAssocID="{9AD64766-5080-4ED8-B956-EACF0C1929D9}" presName="thinLine2b" presStyleLbl="callout" presStyleIdx="5" presStyleCnt="6"/>
      <dgm:spPr/>
    </dgm:pt>
    <dgm:pt modelId="{A7EDE91E-2294-4167-B7EA-048281F6745C}" type="pres">
      <dgm:prSet presAssocID="{9AD64766-5080-4ED8-B956-EACF0C1929D9}" presName="vertSpace2b" presStyleCnt="0"/>
      <dgm:spPr/>
    </dgm:pt>
  </dgm:ptLst>
  <dgm:cxnLst>
    <dgm:cxn modelId="{4B813F97-0F5D-44DB-9D28-881697F6A3E4}" type="presOf" srcId="{584F2DD9-CEFA-4BFF-B283-D8D3D4A49A47}" destId="{4F7AFDB6-A71A-4D03-9CBE-0BF79F6B5704}" srcOrd="0" destOrd="0" presId="urn:microsoft.com/office/officeart/2008/layout/LinedList"/>
    <dgm:cxn modelId="{8961ADE4-8313-4A34-97DA-1795D9A68B13}" srcId="{7162480B-371F-4B5B-90F3-F3D1B49A8712}" destId="{646B8DD6-A63B-4239-86E3-70B89D92D2EF}" srcOrd="1" destOrd="0" parTransId="{5A90B14C-5C08-47B1-AB4D-05D1CE34F906}" sibTransId="{6B6A5F3E-B3D6-4EE9-80B5-F5B24ADE724D}"/>
    <dgm:cxn modelId="{47A3BA6C-8456-4192-A60D-C2815C01B717}" srcId="{646B8DD6-A63B-4239-86E3-70B89D92D2EF}" destId="{8B94FD06-11B5-4E3F-87A5-25625D6C8D8A}" srcOrd="1" destOrd="0" parTransId="{4C7F7ABE-28FF-451E-BBA6-A1C193B892BF}" sibTransId="{9FD88E78-4FA2-466B-B5EA-AB877CDE13EA}"/>
    <dgm:cxn modelId="{24AA3E04-0801-4C93-B94B-F226E003DDB7}" type="presOf" srcId="{8920E1C7-9F77-439B-A5C3-B384D49ED3BF}" destId="{15A917AE-765C-4F25-9C0F-F359FB395E92}" srcOrd="0" destOrd="0" presId="urn:microsoft.com/office/officeart/2008/layout/LinedList"/>
    <dgm:cxn modelId="{4FC7BEE4-47D0-45FA-BB03-DA9DCBB8FB69}" srcId="{C364E3C7-0267-458E-A567-EC4CA873A912}" destId="{8920E1C7-9F77-439B-A5C3-B384D49ED3BF}" srcOrd="1" destOrd="0" parTransId="{11D8F64B-1615-405C-BF14-8DE31F154851}" sibTransId="{81A5B5A2-D185-4490-AFD6-F19E2435EB98}"/>
    <dgm:cxn modelId="{C7560502-8C19-401C-B2B0-B108F34A2866}" type="presOf" srcId="{C364E3C7-0267-458E-A567-EC4CA873A912}" destId="{9981CD36-7512-4DD6-A96B-3DD2D38BB887}" srcOrd="0" destOrd="0" presId="urn:microsoft.com/office/officeart/2008/layout/LinedList"/>
    <dgm:cxn modelId="{288D2CD4-3190-43CD-B136-40EACA54D510}" type="presOf" srcId="{8616F63E-FBA6-47F8-83AA-7A466E04982E}" destId="{672C6F45-D271-431C-9970-0E7F1D26D6A3}" srcOrd="0" destOrd="0" presId="urn:microsoft.com/office/officeart/2008/layout/LinedList"/>
    <dgm:cxn modelId="{CBC8BFF0-E369-4B2E-8897-C375D2BD4E92}" srcId="{C364E3C7-0267-458E-A567-EC4CA873A912}" destId="{8616F63E-FBA6-47F8-83AA-7A466E04982E}" srcOrd="0" destOrd="0" parTransId="{D0016785-1F85-401A-9844-276D2C0D46BD}" sibTransId="{9D848BAA-D81E-4F9C-A6BD-B6673FE2F0D7}"/>
    <dgm:cxn modelId="{7F414C81-CC36-4AD2-AC8A-0DD9B697C7A4}" type="presOf" srcId="{291D9244-9976-428C-B5D4-5B3292FF774E}" destId="{67C43296-233E-4FA9-A181-712A44644DC3}" srcOrd="0" destOrd="0" presId="urn:microsoft.com/office/officeart/2008/layout/LinedList"/>
    <dgm:cxn modelId="{D4204358-0088-4FDD-8384-F1B6F6ADED10}" type="presOf" srcId="{7162480B-371F-4B5B-90F3-F3D1B49A8712}" destId="{B23B5B53-220F-4A50-A388-11487CA02E19}" srcOrd="0" destOrd="0" presId="urn:microsoft.com/office/officeart/2008/layout/LinedList"/>
    <dgm:cxn modelId="{5C7C1E3E-4640-4D7E-A08D-009547C97B3A}" type="presOf" srcId="{9AD64766-5080-4ED8-B956-EACF0C1929D9}" destId="{C94E459D-8E47-43BD-82CE-980E8D45F63A}" srcOrd="0" destOrd="0" presId="urn:microsoft.com/office/officeart/2008/layout/LinedLis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C676DCFF-0194-44F4-8E83-7BCBE123D3A2}" type="presOf" srcId="{8B94FD06-11B5-4E3F-87A5-25625D6C8D8A}" destId="{E0766089-E68D-4E4E-ADCB-54637FE1852C}" srcOrd="0" destOrd="0" presId="urn:microsoft.com/office/officeart/2008/layout/LinedList"/>
    <dgm:cxn modelId="{176AD86D-EE7A-4020-9ED6-34C7BE38FE26}" type="presOf" srcId="{646B8DD6-A63B-4239-86E3-70B89D92D2EF}" destId="{EF0932AD-03FB-4E36-88B0-338FCC9A1A5B}" srcOrd="0" destOrd="0" presId="urn:microsoft.com/office/officeart/2008/layout/LinedList"/>
    <dgm:cxn modelId="{F56C62B6-1065-406E-8FB4-422A16652C55}" srcId="{7162480B-371F-4B5B-90F3-F3D1B49A8712}" destId="{C87A0B58-090F-473B-B679-34C27811DD2A}" srcOrd="2" destOrd="0" parTransId="{665F9B17-4555-4CE8-BCB8-563634541D89}" sibTransId="{82D12412-9D98-4BD5-9DD1-324155635973}"/>
    <dgm:cxn modelId="{BAAC75B8-B163-4A9C-ABF3-BD35DF078569}" srcId="{C87A0B58-090F-473B-B679-34C27811DD2A}" destId="{9AD64766-5080-4ED8-B956-EACF0C1929D9}" srcOrd="1" destOrd="0" parTransId="{0731E24C-9F56-44C3-9C85-0F4B85EBB543}" sibTransId="{85929625-6212-49D5-A57A-5138AF9FE028}"/>
    <dgm:cxn modelId="{DE1D611A-4F67-4667-879E-14D30EC51536}" srcId="{646B8DD6-A63B-4239-86E3-70B89D92D2EF}" destId="{584F2DD9-CEFA-4BFF-B283-D8D3D4A49A47}" srcOrd="0" destOrd="0" parTransId="{B22E59EE-BFF5-424E-86EA-220C041142B9}" sibTransId="{4A8641C0-4B6A-443F-8F1D-5A0DB7834977}"/>
    <dgm:cxn modelId="{F39F0990-E02B-48AD-B197-769393F02A46}" srcId="{C87A0B58-090F-473B-B679-34C27811DD2A}" destId="{291D9244-9976-428C-B5D4-5B3292FF774E}" srcOrd="0" destOrd="0" parTransId="{C8A59158-7656-495F-99CA-98B6A2C771BA}" sibTransId="{9A33B678-55E5-45B1-B95D-986C13E7463E}"/>
    <dgm:cxn modelId="{949078EB-3A3B-44E9-8CEB-47C30A377625}" type="presOf" srcId="{C87A0B58-090F-473B-B679-34C27811DD2A}" destId="{549568D1-FC19-4579-BAB7-128CE1A7CED6}" srcOrd="0" destOrd="0" presId="urn:microsoft.com/office/officeart/2008/layout/LinedList"/>
    <dgm:cxn modelId="{7EFE2852-A320-4F13-AFEF-FA3727B004B2}" type="presParOf" srcId="{B23B5B53-220F-4A50-A388-11487CA02E19}" destId="{6E0302DD-8931-4B73-8336-BB56E17AD47B}" srcOrd="0" destOrd="0" presId="urn:microsoft.com/office/officeart/2008/layout/LinedList"/>
    <dgm:cxn modelId="{CA31ADD8-C5D0-44EE-AF83-507E22015F9D}" type="presParOf" srcId="{B23B5B53-220F-4A50-A388-11487CA02E19}" destId="{3FD068DA-E8D2-41CA-A61F-9822DCF8FCFA}" srcOrd="1" destOrd="0" presId="urn:microsoft.com/office/officeart/2008/layout/LinedList"/>
    <dgm:cxn modelId="{B9797BC1-0012-4D42-AB4F-F0CBDE09482E}" type="presParOf" srcId="{3FD068DA-E8D2-41CA-A61F-9822DCF8FCFA}" destId="{9981CD36-7512-4DD6-A96B-3DD2D38BB887}" srcOrd="0" destOrd="0" presId="urn:microsoft.com/office/officeart/2008/layout/LinedList"/>
    <dgm:cxn modelId="{8D0D2D93-DCDA-4866-9BC8-F3D2F527F2E4}" type="presParOf" srcId="{3FD068DA-E8D2-41CA-A61F-9822DCF8FCFA}" destId="{A5476E34-0024-4C09-9EC4-927614CCBED2}" srcOrd="1" destOrd="0" presId="urn:microsoft.com/office/officeart/2008/layout/LinedList"/>
    <dgm:cxn modelId="{D915C713-398E-44EA-92B8-9E3EBCE0C54F}" type="presParOf" srcId="{A5476E34-0024-4C09-9EC4-927614CCBED2}" destId="{E2F3C797-C6FB-4D51-9098-763C81A0FE2C}" srcOrd="0" destOrd="0" presId="urn:microsoft.com/office/officeart/2008/layout/LinedList"/>
    <dgm:cxn modelId="{B070107D-5F49-467F-A0D4-1503FD7F6FAE}" type="presParOf" srcId="{A5476E34-0024-4C09-9EC4-927614CCBED2}" destId="{6A142C87-E1F6-4EB2-8F8B-AD9B69232E29}" srcOrd="1" destOrd="0" presId="urn:microsoft.com/office/officeart/2008/layout/LinedList"/>
    <dgm:cxn modelId="{AD0A0C75-32E3-444B-BF68-6DF1EF9A5F79}" type="presParOf" srcId="{6A142C87-E1F6-4EB2-8F8B-AD9B69232E29}" destId="{994DEC25-61B0-465B-BD81-48E8982E8C87}" srcOrd="0" destOrd="0" presId="urn:microsoft.com/office/officeart/2008/layout/LinedList"/>
    <dgm:cxn modelId="{5FD4C1FC-0267-4874-8459-BBBFE5A457FF}" type="presParOf" srcId="{6A142C87-E1F6-4EB2-8F8B-AD9B69232E29}" destId="{672C6F45-D271-431C-9970-0E7F1D26D6A3}" srcOrd="1" destOrd="0" presId="urn:microsoft.com/office/officeart/2008/layout/LinedList"/>
    <dgm:cxn modelId="{248EE096-6458-4F55-B488-EA879D3D97E9}" type="presParOf" srcId="{6A142C87-E1F6-4EB2-8F8B-AD9B69232E29}" destId="{F1BA26B0-602F-4EA9-B24C-546849BCF407}" srcOrd="2" destOrd="0" presId="urn:microsoft.com/office/officeart/2008/layout/LinedList"/>
    <dgm:cxn modelId="{5B89FF72-92B7-4851-ACB7-20B45316DE9E}" type="presParOf" srcId="{A5476E34-0024-4C09-9EC4-927614CCBED2}" destId="{8E2FA851-A925-43B1-AFBC-3F8C811EB89F}" srcOrd="2" destOrd="0" presId="urn:microsoft.com/office/officeart/2008/layout/LinedList"/>
    <dgm:cxn modelId="{0D8567E2-5F87-4B37-9A64-06563673A03E}" type="presParOf" srcId="{A5476E34-0024-4C09-9EC4-927614CCBED2}" destId="{BB138A89-8A51-4201-9F83-69095E504BBB}" srcOrd="3" destOrd="0" presId="urn:microsoft.com/office/officeart/2008/layout/LinedList"/>
    <dgm:cxn modelId="{95F560C4-FCA1-4A10-A49C-5CB55879489B}" type="presParOf" srcId="{A5476E34-0024-4C09-9EC4-927614CCBED2}" destId="{1DB7D614-AF4B-4CF8-A573-9A21D49CC21D}" srcOrd="4" destOrd="0" presId="urn:microsoft.com/office/officeart/2008/layout/LinedList"/>
    <dgm:cxn modelId="{70538CBA-0C56-4DAE-8062-5BA6567C4AD9}" type="presParOf" srcId="{1DB7D614-AF4B-4CF8-A573-9A21D49CC21D}" destId="{7CA63B28-FD29-49D7-9A6F-3758A9FCC211}" srcOrd="0" destOrd="0" presId="urn:microsoft.com/office/officeart/2008/layout/LinedList"/>
    <dgm:cxn modelId="{9244B837-C23E-4217-AC8A-2745B280243E}" type="presParOf" srcId="{1DB7D614-AF4B-4CF8-A573-9A21D49CC21D}" destId="{15A917AE-765C-4F25-9C0F-F359FB395E92}" srcOrd="1" destOrd="0" presId="urn:microsoft.com/office/officeart/2008/layout/LinedList"/>
    <dgm:cxn modelId="{C0FA7A43-22C5-4005-B61F-0962FEF96194}" type="presParOf" srcId="{1DB7D614-AF4B-4CF8-A573-9A21D49CC21D}" destId="{06BD3020-58A8-441C-8D27-3A016A6EF1A5}" srcOrd="2" destOrd="0" presId="urn:microsoft.com/office/officeart/2008/layout/LinedList"/>
    <dgm:cxn modelId="{11A363A2-DE1D-4C36-B4F2-AF7DF90F60CB}" type="presParOf" srcId="{A5476E34-0024-4C09-9EC4-927614CCBED2}" destId="{64F6E4C8-8B56-4999-AFE5-3EBF785E0900}" srcOrd="5" destOrd="0" presId="urn:microsoft.com/office/officeart/2008/layout/LinedList"/>
    <dgm:cxn modelId="{8B41723E-A9A5-4487-ABC1-9DAED33957C4}" type="presParOf" srcId="{A5476E34-0024-4C09-9EC4-927614CCBED2}" destId="{DA59786F-451A-49F2-A1B5-0C230B49E13A}" srcOrd="6" destOrd="0" presId="urn:microsoft.com/office/officeart/2008/layout/LinedList"/>
    <dgm:cxn modelId="{1ABA968D-0F32-4BF3-9B1A-99C3E62485CC}" type="presParOf" srcId="{B23B5B53-220F-4A50-A388-11487CA02E19}" destId="{951CD049-981E-4907-AA4B-4DCDDBEC044C}" srcOrd="2" destOrd="0" presId="urn:microsoft.com/office/officeart/2008/layout/LinedList"/>
    <dgm:cxn modelId="{575097E6-7BE7-4359-8D3D-05C313D37F3D}" type="presParOf" srcId="{B23B5B53-220F-4A50-A388-11487CA02E19}" destId="{9A76F1CA-5912-4241-BE9F-28BF4B241DB6}" srcOrd="3" destOrd="0" presId="urn:microsoft.com/office/officeart/2008/layout/LinedList"/>
    <dgm:cxn modelId="{27A8820A-60C8-484E-9B84-A98742DEA3BF}" type="presParOf" srcId="{9A76F1CA-5912-4241-BE9F-28BF4B241DB6}" destId="{EF0932AD-03FB-4E36-88B0-338FCC9A1A5B}" srcOrd="0" destOrd="0" presId="urn:microsoft.com/office/officeart/2008/layout/LinedList"/>
    <dgm:cxn modelId="{CE2B7D91-DC66-41D2-95DD-80F75D29905C}" type="presParOf" srcId="{9A76F1CA-5912-4241-BE9F-28BF4B241DB6}" destId="{187339D4-D1E0-4EF7-B9A9-B317AB7B8B7A}" srcOrd="1" destOrd="0" presId="urn:microsoft.com/office/officeart/2008/layout/LinedList"/>
    <dgm:cxn modelId="{82712E37-69C1-4E53-BC9E-A2A80F011DE6}" type="presParOf" srcId="{187339D4-D1E0-4EF7-B9A9-B317AB7B8B7A}" destId="{4ECDF38E-2EFB-4671-9B44-D8C9F037DA0F}" srcOrd="0" destOrd="0" presId="urn:microsoft.com/office/officeart/2008/layout/LinedList"/>
    <dgm:cxn modelId="{D15B8F34-C574-401C-94AD-521A9FEB295D}" type="presParOf" srcId="{187339D4-D1E0-4EF7-B9A9-B317AB7B8B7A}" destId="{D9FDD5AC-F32F-4FE1-AFAA-8B31E3EEAF1C}" srcOrd="1" destOrd="0" presId="urn:microsoft.com/office/officeart/2008/layout/LinedList"/>
    <dgm:cxn modelId="{1F39AF67-02CF-4680-891B-2E6376EF2148}" type="presParOf" srcId="{D9FDD5AC-F32F-4FE1-AFAA-8B31E3EEAF1C}" destId="{14278FC1-2885-4600-ACB5-09B5050EA5AD}" srcOrd="0" destOrd="0" presId="urn:microsoft.com/office/officeart/2008/layout/LinedList"/>
    <dgm:cxn modelId="{E3FC6AD9-84A2-4B43-A0BD-AAC1C134324A}" type="presParOf" srcId="{D9FDD5AC-F32F-4FE1-AFAA-8B31E3EEAF1C}" destId="{4F7AFDB6-A71A-4D03-9CBE-0BF79F6B5704}" srcOrd="1" destOrd="0" presId="urn:microsoft.com/office/officeart/2008/layout/LinedList"/>
    <dgm:cxn modelId="{C6E7729C-AF18-4937-B2FF-CDFBF3F715E4}" type="presParOf" srcId="{D9FDD5AC-F32F-4FE1-AFAA-8B31E3EEAF1C}" destId="{23A2CBCC-AD8B-4340-A5D2-8E7F91C4339A}" srcOrd="2" destOrd="0" presId="urn:microsoft.com/office/officeart/2008/layout/LinedList"/>
    <dgm:cxn modelId="{CEC8DE4A-3A70-483B-A6C9-A3ADA227A370}" type="presParOf" srcId="{187339D4-D1E0-4EF7-B9A9-B317AB7B8B7A}" destId="{45AF46C8-E579-4663-89BE-D0D77E498894}" srcOrd="2" destOrd="0" presId="urn:microsoft.com/office/officeart/2008/layout/LinedList"/>
    <dgm:cxn modelId="{21774988-FE9D-4BF9-8969-F09E566F07B0}" type="presParOf" srcId="{187339D4-D1E0-4EF7-B9A9-B317AB7B8B7A}" destId="{608B34EA-A782-4987-8FB2-4F3A02EE2A85}" srcOrd="3" destOrd="0" presId="urn:microsoft.com/office/officeart/2008/layout/LinedList"/>
    <dgm:cxn modelId="{C7CF8ADF-A6B6-491D-BF63-45CB4D5D2FFD}" type="presParOf" srcId="{187339D4-D1E0-4EF7-B9A9-B317AB7B8B7A}" destId="{AEC4855B-28BE-467F-8394-45400EACA177}" srcOrd="4" destOrd="0" presId="urn:microsoft.com/office/officeart/2008/layout/LinedList"/>
    <dgm:cxn modelId="{0337AACB-DF02-470F-8D3B-BFCC2E15C90C}" type="presParOf" srcId="{AEC4855B-28BE-467F-8394-45400EACA177}" destId="{52011B52-019B-4AD3-860A-CCD2F163FE34}" srcOrd="0" destOrd="0" presId="urn:microsoft.com/office/officeart/2008/layout/LinedList"/>
    <dgm:cxn modelId="{0A18B390-758F-4A0A-8901-D8987B0816B6}" type="presParOf" srcId="{AEC4855B-28BE-467F-8394-45400EACA177}" destId="{E0766089-E68D-4E4E-ADCB-54637FE1852C}" srcOrd="1" destOrd="0" presId="urn:microsoft.com/office/officeart/2008/layout/LinedList"/>
    <dgm:cxn modelId="{F1B0F15D-6722-4C09-BD98-35658C9211F0}" type="presParOf" srcId="{AEC4855B-28BE-467F-8394-45400EACA177}" destId="{2073EEF0-A808-474A-A772-E8D9AF10237A}" srcOrd="2" destOrd="0" presId="urn:microsoft.com/office/officeart/2008/layout/LinedList"/>
    <dgm:cxn modelId="{3D712BB5-AD99-4941-900C-812EA3113ABF}" type="presParOf" srcId="{187339D4-D1E0-4EF7-B9A9-B317AB7B8B7A}" destId="{A0866950-E1BC-4654-915F-34A466152D31}" srcOrd="5" destOrd="0" presId="urn:microsoft.com/office/officeart/2008/layout/LinedList"/>
    <dgm:cxn modelId="{838077F4-3F59-459B-82D8-54EA407EB6ED}" type="presParOf" srcId="{187339D4-D1E0-4EF7-B9A9-B317AB7B8B7A}" destId="{347A8746-CA44-4E4F-B00A-FC87EA9234BC}" srcOrd="6" destOrd="0" presId="urn:microsoft.com/office/officeart/2008/layout/LinedList"/>
    <dgm:cxn modelId="{B11C52C7-6E13-4FBC-A771-0D81C742E8AD}" type="presParOf" srcId="{B23B5B53-220F-4A50-A388-11487CA02E19}" destId="{3C83FC5A-6C6D-4FAA-92A7-85B5857FAD56}" srcOrd="4" destOrd="0" presId="urn:microsoft.com/office/officeart/2008/layout/LinedList"/>
    <dgm:cxn modelId="{6FC22D71-9787-4BE2-A192-B08177C888BD}" type="presParOf" srcId="{B23B5B53-220F-4A50-A388-11487CA02E19}" destId="{F3FF9148-1A9A-458E-9A0C-224062721AA4}" srcOrd="5" destOrd="0" presId="urn:microsoft.com/office/officeart/2008/layout/LinedList"/>
    <dgm:cxn modelId="{9B780C29-A594-4828-91E5-3F1474D8C295}" type="presParOf" srcId="{F3FF9148-1A9A-458E-9A0C-224062721AA4}" destId="{549568D1-FC19-4579-BAB7-128CE1A7CED6}" srcOrd="0" destOrd="0" presId="urn:microsoft.com/office/officeart/2008/layout/LinedList"/>
    <dgm:cxn modelId="{BC791752-D8BB-4951-80EA-7DF1B227596F}" type="presParOf" srcId="{F3FF9148-1A9A-458E-9A0C-224062721AA4}" destId="{65840DBD-C5A8-4D6C-9F19-E57FEF462390}" srcOrd="1" destOrd="0" presId="urn:microsoft.com/office/officeart/2008/layout/LinedList"/>
    <dgm:cxn modelId="{556E8DF0-EA37-46F3-BD70-2120B2A76AB4}" type="presParOf" srcId="{65840DBD-C5A8-4D6C-9F19-E57FEF462390}" destId="{BB7D91C1-1810-44B6-8EE2-85B7697ACBD9}" srcOrd="0" destOrd="0" presId="urn:microsoft.com/office/officeart/2008/layout/LinedList"/>
    <dgm:cxn modelId="{E5CC1938-E63B-467E-A1CA-ECFE3CFB9288}" type="presParOf" srcId="{65840DBD-C5A8-4D6C-9F19-E57FEF462390}" destId="{ECB14ABC-36E3-40D1-8713-F6F999F244F3}" srcOrd="1" destOrd="0" presId="urn:microsoft.com/office/officeart/2008/layout/LinedList"/>
    <dgm:cxn modelId="{5D7F4AE0-2929-44FF-9DDF-A0ABBDDE3A2C}" type="presParOf" srcId="{ECB14ABC-36E3-40D1-8713-F6F999F244F3}" destId="{2F948B4C-5F17-43D4-B36C-E7F83D3F3336}" srcOrd="0" destOrd="0" presId="urn:microsoft.com/office/officeart/2008/layout/LinedList"/>
    <dgm:cxn modelId="{AF5DC9B3-7588-4A4E-ACA5-8D08F8414AEB}" type="presParOf" srcId="{ECB14ABC-36E3-40D1-8713-F6F999F244F3}" destId="{67C43296-233E-4FA9-A181-712A44644DC3}" srcOrd="1" destOrd="0" presId="urn:microsoft.com/office/officeart/2008/layout/LinedList"/>
    <dgm:cxn modelId="{5474AC79-3129-459C-89A8-034EA9719B92}" type="presParOf" srcId="{ECB14ABC-36E3-40D1-8713-F6F999F244F3}" destId="{C4E0C4F6-EE72-4711-8F42-01680E8CE2C5}" srcOrd="2" destOrd="0" presId="urn:microsoft.com/office/officeart/2008/layout/LinedList"/>
    <dgm:cxn modelId="{5808074D-7B62-4452-9EA4-45BCACB7CE98}" type="presParOf" srcId="{65840DBD-C5A8-4D6C-9F19-E57FEF462390}" destId="{5078F42C-3DD9-4F2D-B049-81F3F8CFF89E}" srcOrd="2" destOrd="0" presId="urn:microsoft.com/office/officeart/2008/layout/LinedList"/>
    <dgm:cxn modelId="{B3EE1636-7B3F-4DC6-9193-8EC26F56C729}" type="presParOf" srcId="{65840DBD-C5A8-4D6C-9F19-E57FEF462390}" destId="{8B9C709E-A6CD-44D4-AE16-18ACB80841A4}" srcOrd="3" destOrd="0" presId="urn:microsoft.com/office/officeart/2008/layout/LinedList"/>
    <dgm:cxn modelId="{8096F804-EC67-4861-9E36-DD61FBC9C16B}" type="presParOf" srcId="{65840DBD-C5A8-4D6C-9F19-E57FEF462390}" destId="{C7BE2B51-7BD7-43A5-BBF3-D4E1558839A0}" srcOrd="4" destOrd="0" presId="urn:microsoft.com/office/officeart/2008/layout/LinedList"/>
    <dgm:cxn modelId="{A3D360E2-1CD7-4072-A2AD-A0CAFC2FC27F}" type="presParOf" srcId="{C7BE2B51-7BD7-43A5-BBF3-D4E1558839A0}" destId="{3E6E2C40-B889-46FB-9271-3A20A3CDFF75}" srcOrd="0" destOrd="0" presId="urn:microsoft.com/office/officeart/2008/layout/LinedList"/>
    <dgm:cxn modelId="{CF5FC6CF-56BF-4471-867E-465F86AF61E9}" type="presParOf" srcId="{C7BE2B51-7BD7-43A5-BBF3-D4E1558839A0}" destId="{C94E459D-8E47-43BD-82CE-980E8D45F63A}" srcOrd="1" destOrd="0" presId="urn:microsoft.com/office/officeart/2008/layout/LinedList"/>
    <dgm:cxn modelId="{933E66D4-6A8A-4E89-A44C-FBDBF7F5CA7C}" type="presParOf" srcId="{C7BE2B51-7BD7-43A5-BBF3-D4E1558839A0}" destId="{29F75558-D22C-4720-9449-2B76117DAA16}" srcOrd="2" destOrd="0" presId="urn:microsoft.com/office/officeart/2008/layout/LinedList"/>
    <dgm:cxn modelId="{3CE3CE7C-805C-4412-B976-2EE1A83D68FC}" type="presParOf" srcId="{65840DBD-C5A8-4D6C-9F19-E57FEF462390}" destId="{C7065A70-2ECE-4254-BA8A-CFFDC0B49BED}" srcOrd="5" destOrd="0" presId="urn:microsoft.com/office/officeart/2008/layout/LinedList"/>
    <dgm:cxn modelId="{576CE3DE-3185-45C3-B651-7D436935E35D}" type="presParOf" srcId="{65840DBD-C5A8-4D6C-9F19-E57FEF462390}" destId="{A7EDE91E-2294-4167-B7EA-048281F6745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7162480B-371F-4B5B-90F3-F3D1B49A871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4E3C7-0267-458E-A567-EC4CA873A912}">
      <dgm:prSet phldrT="[Text]" custT="1"/>
      <dgm:spPr/>
      <dgm:t>
        <a:bodyPr/>
        <a:lstStyle/>
        <a:p>
          <a:r>
            <a:rPr lang="en-US" sz="2000" dirty="0"/>
            <a:t>Some use the term “fire load”</a:t>
          </a:r>
        </a:p>
      </dgm:t>
    </dgm:pt>
    <dgm:pt modelId="{5929CE45-6206-4A31-A886-3039DC0E4E6C}" type="parTrans" cxnId="{7035123C-4A24-4557-92F5-C5A68BCF5C3A}">
      <dgm:prSet/>
      <dgm:spPr/>
      <dgm:t>
        <a:bodyPr/>
        <a:lstStyle/>
        <a:p>
          <a:endParaRPr lang="en-US"/>
        </a:p>
      </dgm:t>
    </dgm:pt>
    <dgm:pt modelId="{02ED9B92-2E36-43DE-AB24-61E3C213FC37}" type="sibTrans" cxnId="{7035123C-4A24-4557-92F5-C5A68BCF5C3A}">
      <dgm:prSet/>
      <dgm:spPr/>
      <dgm:t>
        <a:bodyPr/>
        <a:lstStyle/>
        <a:p>
          <a:endParaRPr lang="en-US"/>
        </a:p>
      </dgm:t>
    </dgm:pt>
    <dgm:pt modelId="{93DA246F-2B48-41EB-9E88-5D6CE4C1786B}">
      <dgm:prSet phldrT="[Text]" custT="1"/>
      <dgm:spPr/>
      <dgm:t>
        <a:bodyPr/>
        <a:lstStyle/>
        <a:p>
          <a:r>
            <a:rPr lang="en-US" sz="2000" dirty="0"/>
            <a:t>Includes all of a structure’s contents and structural components</a:t>
          </a:r>
        </a:p>
      </dgm:t>
    </dgm:pt>
    <dgm:pt modelId="{C7FF5192-4752-475A-BE38-320D152595AB}" type="parTrans" cxnId="{9A3A160F-C30F-4A51-B228-37CAEB7CEE11}">
      <dgm:prSet/>
      <dgm:spPr/>
      <dgm:t>
        <a:bodyPr/>
        <a:lstStyle/>
        <a:p>
          <a:endParaRPr lang="en-US"/>
        </a:p>
      </dgm:t>
    </dgm:pt>
    <dgm:pt modelId="{C7D7A405-933C-4153-94F3-2C75DB350D8F}" type="sibTrans" cxnId="{9A3A160F-C30F-4A51-B228-37CAEB7CEE11}">
      <dgm:prSet/>
      <dgm:spPr/>
      <dgm:t>
        <a:bodyPr/>
        <a:lstStyle/>
        <a:p>
          <a:endParaRPr lang="en-US"/>
        </a:p>
      </dgm:t>
    </dgm:pt>
    <dgm:pt modelId="{375A2B6A-4129-4AD9-B5E1-07C1F7BEBE71}">
      <dgm:prSet phldrT="[Text]" custT="1"/>
      <dgm:spPr/>
      <dgm:t>
        <a:bodyPr/>
        <a:lstStyle/>
        <a:p>
          <a:r>
            <a:rPr lang="en-US" sz="2000" dirty="0"/>
            <a:t>Fire protection engineers can generate an accurate estimate using mathematical equations</a:t>
          </a:r>
        </a:p>
      </dgm:t>
    </dgm:pt>
    <dgm:pt modelId="{EA0752E7-4F23-4A4C-84D6-7E1F20686C84}" type="parTrans" cxnId="{4A5D7802-18A9-4766-9744-6F50EAC0654E}">
      <dgm:prSet/>
      <dgm:spPr/>
      <dgm:t>
        <a:bodyPr/>
        <a:lstStyle/>
        <a:p>
          <a:endParaRPr lang="en-US"/>
        </a:p>
      </dgm:t>
    </dgm:pt>
    <dgm:pt modelId="{5DED7A04-F75B-43F5-95CF-9F0C0AEC98E8}" type="sibTrans" cxnId="{4A5D7802-18A9-4766-9744-6F50EAC0654E}">
      <dgm:prSet/>
      <dgm:spPr/>
      <dgm:t>
        <a:bodyPr/>
        <a:lstStyle/>
        <a:p>
          <a:endParaRPr lang="en-US"/>
        </a:p>
      </dgm:t>
    </dgm:pt>
    <dgm:pt modelId="{D3F5012F-F8C4-4B38-BD79-3B8243E6DBB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/>
            <a:t>Inspectors may only be able to generate an estimate based on knowledge and experience</a:t>
          </a:r>
        </a:p>
      </dgm:t>
    </dgm:pt>
    <dgm:pt modelId="{3C9CF633-F4E8-49F5-9E06-24BF023E92AA}" type="parTrans" cxnId="{F4D09EB1-AF87-49EC-970C-0966EB191BB4}">
      <dgm:prSet/>
      <dgm:spPr/>
      <dgm:t>
        <a:bodyPr/>
        <a:lstStyle/>
        <a:p>
          <a:endParaRPr lang="en-US"/>
        </a:p>
      </dgm:t>
    </dgm:pt>
    <dgm:pt modelId="{5C30902B-BB09-47AE-AFE7-C93D16940F68}" type="sibTrans" cxnId="{F4D09EB1-AF87-49EC-970C-0966EB191BB4}">
      <dgm:prSet/>
      <dgm:spPr/>
      <dgm:t>
        <a:bodyPr/>
        <a:lstStyle/>
        <a:p>
          <a:endParaRPr lang="en-US"/>
        </a:p>
      </dgm:t>
    </dgm:pt>
    <dgm:pt modelId="{D8CB04A9-CB9C-4839-8AD9-F0BBCD02239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/>
            <a:t>Knowledge of building construction and occupancy types are essential </a:t>
          </a:r>
        </a:p>
      </dgm:t>
    </dgm:pt>
    <dgm:pt modelId="{DB1B2178-85FE-401B-9631-251EF74CAA6B}" type="parTrans" cxnId="{4AD19CEB-15D5-4870-BD5F-87231FB0C4F1}">
      <dgm:prSet/>
      <dgm:spPr/>
      <dgm:t>
        <a:bodyPr/>
        <a:lstStyle/>
        <a:p>
          <a:endParaRPr lang="en-US"/>
        </a:p>
      </dgm:t>
    </dgm:pt>
    <dgm:pt modelId="{085C7FB1-B972-408C-9270-206CE6303706}" type="sibTrans" cxnId="{4AD19CEB-15D5-4870-BD5F-87231FB0C4F1}">
      <dgm:prSet/>
      <dgm:spPr/>
      <dgm:t>
        <a:bodyPr/>
        <a:lstStyle/>
        <a:p>
          <a:endParaRPr lang="en-US"/>
        </a:p>
      </dgm:t>
    </dgm:pt>
    <dgm:pt modelId="{3304866F-FF5D-458B-B73A-0390DDA3E323}" type="pres">
      <dgm:prSet presAssocID="{7162480B-371F-4B5B-90F3-F3D1B49A8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6D76E-2ADD-4C6C-BEAF-D23493A23B16}" type="pres">
      <dgm:prSet presAssocID="{C364E3C7-0267-458E-A567-EC4CA873A912}" presName="node" presStyleLbl="node1" presStyleIdx="0" presStyleCnt="5" custScaleY="13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EB3DB-B85D-4C45-AB84-824ED7202405}" type="pres">
      <dgm:prSet presAssocID="{02ED9B92-2E36-43DE-AB24-61E3C213FC37}" presName="sibTrans" presStyleCnt="0"/>
      <dgm:spPr/>
    </dgm:pt>
    <dgm:pt modelId="{62706DE2-C35B-41E4-A479-E4C45D1F9F62}" type="pres">
      <dgm:prSet presAssocID="{93DA246F-2B48-41EB-9E88-5D6CE4C1786B}" presName="node" presStyleLbl="node1" presStyleIdx="1" presStyleCnt="5" custScaleY="13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42D54-CB93-4B69-99C4-67CFF566D825}" type="pres">
      <dgm:prSet presAssocID="{C7D7A405-933C-4153-94F3-2C75DB350D8F}" presName="sibTrans" presStyleCnt="0"/>
      <dgm:spPr/>
    </dgm:pt>
    <dgm:pt modelId="{FF965BAF-2EB6-4DAD-A730-2A4813F54128}" type="pres">
      <dgm:prSet presAssocID="{375A2B6A-4129-4AD9-B5E1-07C1F7BEBE71}" presName="node" presStyleLbl="node1" presStyleIdx="2" presStyleCnt="5" custScaleY="13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FA1AF-C960-438A-A7B9-43C5AF7D8FFD}" type="pres">
      <dgm:prSet presAssocID="{5DED7A04-F75B-43F5-95CF-9F0C0AEC98E8}" presName="sibTrans" presStyleCnt="0"/>
      <dgm:spPr/>
    </dgm:pt>
    <dgm:pt modelId="{47F231F5-582C-4FD9-AFBC-3575A32A0D76}" type="pres">
      <dgm:prSet presAssocID="{D3F5012F-F8C4-4B38-BD79-3B8243E6DBBF}" presName="node" presStyleLbl="node1" presStyleIdx="3" presStyleCnt="5" custScaleY="13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D482F-8CA2-48BD-B228-35B528478B37}" type="pres">
      <dgm:prSet presAssocID="{5C30902B-BB09-47AE-AFE7-C93D16940F68}" presName="sibTrans" presStyleCnt="0"/>
      <dgm:spPr/>
    </dgm:pt>
    <dgm:pt modelId="{F92AC583-D370-4717-8A5F-1CBE71BEB1EA}" type="pres">
      <dgm:prSet presAssocID="{D8CB04A9-CB9C-4839-8AD9-F0BBCD02239E}" presName="node" presStyleLbl="node1" presStyleIdx="4" presStyleCnt="5" custScaleY="13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A160F-C30F-4A51-B228-37CAEB7CEE11}" srcId="{7162480B-371F-4B5B-90F3-F3D1B49A8712}" destId="{93DA246F-2B48-41EB-9E88-5D6CE4C1786B}" srcOrd="1" destOrd="0" parTransId="{C7FF5192-4752-475A-BE38-320D152595AB}" sibTransId="{C7D7A405-933C-4153-94F3-2C75DB350D8F}"/>
    <dgm:cxn modelId="{4E9CAD62-6DB6-4CBB-BC41-B7E78290F79E}" type="presOf" srcId="{D8CB04A9-CB9C-4839-8AD9-F0BBCD02239E}" destId="{F92AC583-D370-4717-8A5F-1CBE71BEB1EA}" srcOrd="0" destOrd="0" presId="urn:microsoft.com/office/officeart/2005/8/layout/default"/>
    <dgm:cxn modelId="{DB387B6F-3375-4C6E-BD3C-589AA4A6F01A}" type="presOf" srcId="{93DA246F-2B48-41EB-9E88-5D6CE4C1786B}" destId="{62706DE2-C35B-41E4-A479-E4C45D1F9F62}" srcOrd="0" destOrd="0" presId="urn:microsoft.com/office/officeart/2005/8/layout/default"/>
    <dgm:cxn modelId="{4A5D7802-18A9-4766-9744-6F50EAC0654E}" srcId="{7162480B-371F-4B5B-90F3-F3D1B49A8712}" destId="{375A2B6A-4129-4AD9-B5E1-07C1F7BEBE71}" srcOrd="2" destOrd="0" parTransId="{EA0752E7-4F23-4A4C-84D6-7E1F20686C84}" sibTransId="{5DED7A04-F75B-43F5-95CF-9F0C0AEC98E8}"/>
    <dgm:cxn modelId="{BC296FD0-D2F4-4E27-B705-12755C59A9AF}" type="presOf" srcId="{375A2B6A-4129-4AD9-B5E1-07C1F7BEBE71}" destId="{FF965BAF-2EB6-4DAD-A730-2A4813F54128}" srcOrd="0" destOrd="0" presId="urn:microsoft.com/office/officeart/2005/8/layout/default"/>
    <dgm:cxn modelId="{D580D968-147A-4863-B3E9-789965A01FD2}" type="presOf" srcId="{D3F5012F-F8C4-4B38-BD79-3B8243E6DBBF}" destId="{47F231F5-582C-4FD9-AFBC-3575A32A0D76}" srcOrd="0" destOrd="0" presId="urn:microsoft.com/office/officeart/2005/8/layout/default"/>
    <dgm:cxn modelId="{7035123C-4A24-4557-92F5-C5A68BCF5C3A}" srcId="{7162480B-371F-4B5B-90F3-F3D1B49A8712}" destId="{C364E3C7-0267-458E-A567-EC4CA873A912}" srcOrd="0" destOrd="0" parTransId="{5929CE45-6206-4A31-A886-3039DC0E4E6C}" sibTransId="{02ED9B92-2E36-43DE-AB24-61E3C213FC37}"/>
    <dgm:cxn modelId="{F4D09EB1-AF87-49EC-970C-0966EB191BB4}" srcId="{7162480B-371F-4B5B-90F3-F3D1B49A8712}" destId="{D3F5012F-F8C4-4B38-BD79-3B8243E6DBBF}" srcOrd="3" destOrd="0" parTransId="{3C9CF633-F4E8-49F5-9E06-24BF023E92AA}" sibTransId="{5C30902B-BB09-47AE-AFE7-C93D16940F68}"/>
    <dgm:cxn modelId="{877FE9A7-A78B-4088-A653-ACB87EC655D8}" type="presOf" srcId="{7162480B-371F-4B5B-90F3-F3D1B49A8712}" destId="{3304866F-FF5D-458B-B73A-0390DDA3E323}" srcOrd="0" destOrd="0" presId="urn:microsoft.com/office/officeart/2005/8/layout/default"/>
    <dgm:cxn modelId="{02F48499-7040-436C-AF76-1116955C8F44}" type="presOf" srcId="{C364E3C7-0267-458E-A567-EC4CA873A912}" destId="{5B56D76E-2ADD-4C6C-BEAF-D23493A23B16}" srcOrd="0" destOrd="0" presId="urn:microsoft.com/office/officeart/2005/8/layout/default"/>
    <dgm:cxn modelId="{4AD19CEB-15D5-4870-BD5F-87231FB0C4F1}" srcId="{7162480B-371F-4B5B-90F3-F3D1B49A8712}" destId="{D8CB04A9-CB9C-4839-8AD9-F0BBCD02239E}" srcOrd="4" destOrd="0" parTransId="{DB1B2178-85FE-401B-9631-251EF74CAA6B}" sibTransId="{085C7FB1-B972-408C-9270-206CE6303706}"/>
    <dgm:cxn modelId="{9CB858A2-18B2-47F9-A1AA-6C8E14B655D7}" type="presParOf" srcId="{3304866F-FF5D-458B-B73A-0390DDA3E323}" destId="{5B56D76E-2ADD-4C6C-BEAF-D23493A23B16}" srcOrd="0" destOrd="0" presId="urn:microsoft.com/office/officeart/2005/8/layout/default"/>
    <dgm:cxn modelId="{D6F2625A-7292-401B-BDB5-154B12526A97}" type="presParOf" srcId="{3304866F-FF5D-458B-B73A-0390DDA3E323}" destId="{E74EB3DB-B85D-4C45-AB84-824ED7202405}" srcOrd="1" destOrd="0" presId="urn:microsoft.com/office/officeart/2005/8/layout/default"/>
    <dgm:cxn modelId="{6B8F80FB-1866-425C-B75A-01AAFB789D5C}" type="presParOf" srcId="{3304866F-FF5D-458B-B73A-0390DDA3E323}" destId="{62706DE2-C35B-41E4-A479-E4C45D1F9F62}" srcOrd="2" destOrd="0" presId="urn:microsoft.com/office/officeart/2005/8/layout/default"/>
    <dgm:cxn modelId="{33F8F9EE-A263-42AE-BC25-C0A3BB844043}" type="presParOf" srcId="{3304866F-FF5D-458B-B73A-0390DDA3E323}" destId="{69742D54-CB93-4B69-99C4-67CFF566D825}" srcOrd="3" destOrd="0" presId="urn:microsoft.com/office/officeart/2005/8/layout/default"/>
    <dgm:cxn modelId="{FB989280-8C4E-4E1B-93C5-C81194C3D931}" type="presParOf" srcId="{3304866F-FF5D-458B-B73A-0390DDA3E323}" destId="{FF965BAF-2EB6-4DAD-A730-2A4813F54128}" srcOrd="4" destOrd="0" presId="urn:microsoft.com/office/officeart/2005/8/layout/default"/>
    <dgm:cxn modelId="{B8269A3F-9605-42B2-8DC2-ABF8B89ACDF6}" type="presParOf" srcId="{3304866F-FF5D-458B-B73A-0390DDA3E323}" destId="{138FA1AF-C960-438A-A7B9-43C5AF7D8FFD}" srcOrd="5" destOrd="0" presId="urn:microsoft.com/office/officeart/2005/8/layout/default"/>
    <dgm:cxn modelId="{6B37F4A4-8EAF-4066-9F22-8383D300909E}" type="presParOf" srcId="{3304866F-FF5D-458B-B73A-0390DDA3E323}" destId="{47F231F5-582C-4FD9-AFBC-3575A32A0D76}" srcOrd="6" destOrd="0" presId="urn:microsoft.com/office/officeart/2005/8/layout/default"/>
    <dgm:cxn modelId="{10B165D9-36EB-45F6-BD75-089FF5F94E0A}" type="presParOf" srcId="{3304866F-FF5D-458B-B73A-0390DDA3E323}" destId="{1CBD482F-8CA2-48BD-B228-35B528478B37}" srcOrd="7" destOrd="0" presId="urn:microsoft.com/office/officeart/2005/8/layout/default"/>
    <dgm:cxn modelId="{5DBA41E7-4486-47AA-BFB3-F9155E0196FF}" type="presParOf" srcId="{3304866F-FF5D-458B-B73A-0390DDA3E323}" destId="{F92AC583-D370-4717-8A5F-1CBE71BEB1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3AD9D2E-E6D6-46BE-A9DA-DDA0833E558B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6550FC-DA8A-42F7-AB70-A80CE596818B}">
      <dgm:prSet phldrT="[Text]" custT="1"/>
      <dgm:spPr/>
      <dgm:t>
        <a:bodyPr/>
        <a:lstStyle/>
        <a:p>
          <a:r>
            <a:rPr lang="en-US" sz="2000" dirty="0"/>
            <a:t>Fire has not yet influenced the environment significantly</a:t>
          </a:r>
        </a:p>
      </dgm:t>
    </dgm:pt>
    <dgm:pt modelId="{060B0671-769B-47BA-9B5A-8722CABE979E}" type="parTrans" cxnId="{5AE978E6-5D86-41A2-91AA-C5D9DF7CA2D6}">
      <dgm:prSet/>
      <dgm:spPr/>
      <dgm:t>
        <a:bodyPr/>
        <a:lstStyle/>
        <a:p>
          <a:endParaRPr lang="en-US"/>
        </a:p>
      </dgm:t>
    </dgm:pt>
    <dgm:pt modelId="{9D2B905C-F231-4D67-85D1-8BC8D3BCAFF0}" type="sibTrans" cxnId="{5AE978E6-5D86-41A2-91AA-C5D9DF7CA2D6}">
      <dgm:prSet/>
      <dgm:spPr/>
      <dgm:t>
        <a:bodyPr/>
        <a:lstStyle/>
        <a:p>
          <a:endParaRPr lang="en-US"/>
        </a:p>
      </dgm:t>
    </dgm:pt>
    <dgm:pt modelId="{C47CE183-F0BA-41F4-A2BD-1EFB1C78314E}">
      <dgm:prSet phldrT="[Text]" custT="1"/>
      <dgm:spPr/>
      <dgm:t>
        <a:bodyPr/>
        <a:lstStyle/>
        <a:p>
          <a:r>
            <a:rPr lang="en-US" sz="2000" dirty="0"/>
            <a:t>Temperature is only slightly above ambient</a:t>
          </a:r>
        </a:p>
      </dgm:t>
    </dgm:pt>
    <dgm:pt modelId="{AEBB959B-137C-4477-90C5-52FBC8154EEE}" type="parTrans" cxnId="{840776D3-E7A9-4BA3-BA33-EC50E4A313C1}">
      <dgm:prSet/>
      <dgm:spPr/>
      <dgm:t>
        <a:bodyPr/>
        <a:lstStyle/>
        <a:p>
          <a:endParaRPr lang="en-US"/>
        </a:p>
      </dgm:t>
    </dgm:pt>
    <dgm:pt modelId="{FEA66CEF-BB1B-4E98-9C9C-A3A41D5538A4}" type="sibTrans" cxnId="{840776D3-E7A9-4BA3-BA33-EC50E4A313C1}">
      <dgm:prSet/>
      <dgm:spPr/>
      <dgm:t>
        <a:bodyPr/>
        <a:lstStyle/>
        <a:p>
          <a:endParaRPr lang="en-US"/>
        </a:p>
      </dgm:t>
    </dgm:pt>
    <dgm:pt modelId="{7AF001BF-9223-41E1-A43D-61E9721FD296}">
      <dgm:prSet phldrT="[Text]" custT="1"/>
      <dgm:spPr/>
      <dgm:t>
        <a:bodyPr/>
        <a:lstStyle/>
        <a:p>
          <a:r>
            <a:rPr lang="en-US" sz="2000" dirty="0"/>
            <a:t>Occupants are more likely to escape</a:t>
          </a:r>
        </a:p>
      </dgm:t>
    </dgm:pt>
    <dgm:pt modelId="{C073564F-9506-4637-8B62-61B0CCE8DD5B}" type="parTrans" cxnId="{A95F69E0-70BC-458C-AAC2-711E3F1DA3BF}">
      <dgm:prSet/>
      <dgm:spPr/>
      <dgm:t>
        <a:bodyPr/>
        <a:lstStyle/>
        <a:p>
          <a:endParaRPr lang="en-US"/>
        </a:p>
      </dgm:t>
    </dgm:pt>
    <dgm:pt modelId="{051B4EC5-0092-43A9-BB74-630940DAF5F2}" type="sibTrans" cxnId="{A95F69E0-70BC-458C-AAC2-711E3F1DA3BF}">
      <dgm:prSet/>
      <dgm:spPr/>
      <dgm:t>
        <a:bodyPr/>
        <a:lstStyle/>
        <a:p>
          <a:endParaRPr lang="en-US"/>
        </a:p>
      </dgm:t>
    </dgm:pt>
    <dgm:pt modelId="{089F23CE-3978-4E97-A6FA-7C8B8D57B1CC}">
      <dgm:prSet phldrT="[Text]" custT="1"/>
      <dgm:spPr/>
      <dgm:t>
        <a:bodyPr/>
        <a:lstStyle/>
        <a:p>
          <a:r>
            <a:rPr lang="en-US" sz="2000" dirty="0"/>
            <a:t>Growth from incipient stage can occur quickly</a:t>
          </a:r>
        </a:p>
      </dgm:t>
    </dgm:pt>
    <dgm:pt modelId="{C7DA1255-835F-4C62-BDC7-E49657C0D03D}" type="parTrans" cxnId="{BA303AED-9A76-4965-9BA3-26A336C72F84}">
      <dgm:prSet/>
      <dgm:spPr/>
      <dgm:t>
        <a:bodyPr/>
        <a:lstStyle/>
        <a:p>
          <a:endParaRPr lang="en-US"/>
        </a:p>
      </dgm:t>
    </dgm:pt>
    <dgm:pt modelId="{14E53CE9-E70A-4E17-870E-1EE1AF48328C}" type="sibTrans" cxnId="{BA303AED-9A76-4965-9BA3-26A336C72F84}">
      <dgm:prSet/>
      <dgm:spPr/>
      <dgm:t>
        <a:bodyPr/>
        <a:lstStyle/>
        <a:p>
          <a:endParaRPr lang="en-US"/>
        </a:p>
      </dgm:t>
    </dgm:pt>
    <dgm:pt modelId="{D06B7CAD-76ED-421E-8873-AAEB8F31F131}">
      <dgm:prSet phldrT="[Text]" custT="1"/>
      <dgm:spPr/>
      <dgm:t>
        <a:bodyPr/>
        <a:lstStyle/>
        <a:p>
          <a:r>
            <a:rPr lang="en-US" sz="2000" dirty="0"/>
            <a:t>Essential to recognize the transition</a:t>
          </a:r>
        </a:p>
      </dgm:t>
    </dgm:pt>
    <dgm:pt modelId="{53AD0CFE-39EB-4567-80A4-04E1DD4F63FB}" type="parTrans" cxnId="{5F6B353C-1F32-40E4-9EEE-B82FB6AF93E9}">
      <dgm:prSet/>
      <dgm:spPr/>
      <dgm:t>
        <a:bodyPr/>
        <a:lstStyle/>
        <a:p>
          <a:endParaRPr lang="en-US"/>
        </a:p>
      </dgm:t>
    </dgm:pt>
    <dgm:pt modelId="{C12C2892-506E-4FE7-8CE9-5BFCC7F1C5D1}" type="sibTrans" cxnId="{5F6B353C-1F32-40E4-9EEE-B82FB6AF93E9}">
      <dgm:prSet/>
      <dgm:spPr/>
      <dgm:t>
        <a:bodyPr/>
        <a:lstStyle/>
        <a:p>
          <a:endParaRPr lang="en-US"/>
        </a:p>
      </dgm:t>
    </dgm:pt>
    <dgm:pt modelId="{728C70CA-0317-4AC9-9599-81EDBA6D67EC}">
      <dgm:prSet phldrT="[Text]" custT="1"/>
      <dgm:spPr/>
      <dgm:t>
        <a:bodyPr/>
        <a:lstStyle/>
        <a:p>
          <a:r>
            <a:rPr lang="en-US" sz="2000" dirty="0"/>
            <a:t>Concentration of products of combustion is low</a:t>
          </a:r>
        </a:p>
      </dgm:t>
    </dgm:pt>
    <dgm:pt modelId="{A8F67CB0-EB9F-46DE-A97F-02D920B03342}" type="parTrans" cxnId="{C66C7E3F-F7A7-4650-8AB5-E545FFA534D5}">
      <dgm:prSet/>
      <dgm:spPr/>
      <dgm:t>
        <a:bodyPr/>
        <a:lstStyle/>
        <a:p>
          <a:endParaRPr lang="en-US"/>
        </a:p>
      </dgm:t>
    </dgm:pt>
    <dgm:pt modelId="{39E25680-C135-4C4A-A6B6-95459B09738D}" type="sibTrans" cxnId="{C66C7E3F-F7A7-4650-8AB5-E545FFA534D5}">
      <dgm:prSet/>
      <dgm:spPr/>
      <dgm:t>
        <a:bodyPr/>
        <a:lstStyle/>
        <a:p>
          <a:endParaRPr lang="en-US"/>
        </a:p>
      </dgm:t>
    </dgm:pt>
    <dgm:pt modelId="{5E2820CC-8B3C-48B8-84BA-FA51C504D434}">
      <dgm:prSet phldrT="[Text]" custT="1"/>
      <dgm:spPr/>
      <dgm:t>
        <a:bodyPr/>
        <a:lstStyle/>
        <a:p>
          <a:r>
            <a:rPr lang="en-US" sz="2000" dirty="0"/>
            <a:t>Fire could be safely extinguished with portable extinguisher or small hoseline</a:t>
          </a:r>
        </a:p>
      </dgm:t>
    </dgm:pt>
    <dgm:pt modelId="{67656383-171E-44CF-BED3-D4B5930D4337}" type="parTrans" cxnId="{40622A93-7D65-4886-B225-A7BE41857D38}">
      <dgm:prSet/>
      <dgm:spPr/>
      <dgm:t>
        <a:bodyPr/>
        <a:lstStyle/>
        <a:p>
          <a:endParaRPr lang="en-US"/>
        </a:p>
      </dgm:t>
    </dgm:pt>
    <dgm:pt modelId="{2D916061-CD17-4100-90FC-B25F9035524E}" type="sibTrans" cxnId="{40622A93-7D65-4886-B225-A7BE41857D38}">
      <dgm:prSet/>
      <dgm:spPr/>
      <dgm:t>
        <a:bodyPr/>
        <a:lstStyle/>
        <a:p>
          <a:endParaRPr lang="en-US"/>
        </a:p>
      </dgm:t>
    </dgm:pt>
    <dgm:pt modelId="{292D94FA-928A-470B-83C4-8299C8E5503F}" type="pres">
      <dgm:prSet presAssocID="{03AD9D2E-E6D6-46BE-A9DA-DDA0833E55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9CAD1-1BDD-4BEB-A8F1-B9982E03A867}" type="pres">
      <dgm:prSet presAssocID="{8B6550FC-DA8A-42F7-AB70-A80CE596818B}" presName="node" presStyleLbl="node1" presStyleIdx="0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486C0-2CF9-469C-8575-F9B79231D9EF}" type="pres">
      <dgm:prSet presAssocID="{9D2B905C-F231-4D67-85D1-8BC8D3BCAFF0}" presName="sibTrans" presStyleCnt="0"/>
      <dgm:spPr/>
      <dgm:t>
        <a:bodyPr/>
        <a:lstStyle/>
        <a:p>
          <a:endParaRPr lang="en-US"/>
        </a:p>
      </dgm:t>
    </dgm:pt>
    <dgm:pt modelId="{391FD5B4-918E-4C48-8168-891FDC1BC81C}" type="pres">
      <dgm:prSet presAssocID="{C47CE183-F0BA-41F4-A2BD-1EFB1C78314E}" presName="node" presStyleLbl="node1" presStyleIdx="1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C932C-2647-4AED-A045-43DB99A05FDB}" type="pres">
      <dgm:prSet presAssocID="{FEA66CEF-BB1B-4E98-9C9C-A3A41D5538A4}" presName="sibTrans" presStyleCnt="0"/>
      <dgm:spPr/>
      <dgm:t>
        <a:bodyPr/>
        <a:lstStyle/>
        <a:p>
          <a:endParaRPr lang="en-US"/>
        </a:p>
      </dgm:t>
    </dgm:pt>
    <dgm:pt modelId="{A1FA27EA-921E-4331-AB81-AFEDFEC19FDB}" type="pres">
      <dgm:prSet presAssocID="{728C70CA-0317-4AC9-9599-81EDBA6D67EC}" presName="node" presStyleLbl="node1" presStyleIdx="2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1D3-F9E4-4C35-A291-7D3D60D42432}" type="pres">
      <dgm:prSet presAssocID="{39E25680-C135-4C4A-A6B6-95459B09738D}" presName="sibTrans" presStyleCnt="0"/>
      <dgm:spPr/>
      <dgm:t>
        <a:bodyPr/>
        <a:lstStyle/>
        <a:p>
          <a:endParaRPr lang="en-US"/>
        </a:p>
      </dgm:t>
    </dgm:pt>
    <dgm:pt modelId="{D775FE44-2FEC-437F-BDCD-EED247533E9B}" type="pres">
      <dgm:prSet presAssocID="{7AF001BF-9223-41E1-A43D-61E9721FD296}" presName="node" presStyleLbl="node1" presStyleIdx="3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EC22-5556-4DD5-AB80-BD6D5CE80FE7}" type="pres">
      <dgm:prSet presAssocID="{051B4EC5-0092-43A9-BB74-630940DAF5F2}" presName="sibTrans" presStyleCnt="0"/>
      <dgm:spPr/>
      <dgm:t>
        <a:bodyPr/>
        <a:lstStyle/>
        <a:p>
          <a:endParaRPr lang="en-US"/>
        </a:p>
      </dgm:t>
    </dgm:pt>
    <dgm:pt modelId="{5BDAE878-E416-4980-8502-0A14BFEEF0D0}" type="pres">
      <dgm:prSet presAssocID="{5E2820CC-8B3C-48B8-84BA-FA51C504D434}" presName="node" presStyleLbl="node1" presStyleIdx="4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CCFAE-6B1B-4D1A-9C10-3DF26FD53767}" type="pres">
      <dgm:prSet presAssocID="{2D916061-CD17-4100-90FC-B25F9035524E}" presName="sibTrans" presStyleCnt="0"/>
      <dgm:spPr/>
      <dgm:t>
        <a:bodyPr/>
        <a:lstStyle/>
        <a:p>
          <a:endParaRPr lang="en-US"/>
        </a:p>
      </dgm:t>
    </dgm:pt>
    <dgm:pt modelId="{412CD43F-7505-4E6B-A4A7-C396C5DA1AEC}" type="pres">
      <dgm:prSet presAssocID="{089F23CE-3978-4E97-A6FA-7C8B8D57B1CC}" presName="node" presStyleLbl="node1" presStyleIdx="5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97D4-29C7-4578-91C5-518E0D631D9A}" type="pres">
      <dgm:prSet presAssocID="{14E53CE9-E70A-4E17-870E-1EE1AF48328C}" presName="sibTrans" presStyleCnt="0"/>
      <dgm:spPr/>
      <dgm:t>
        <a:bodyPr/>
        <a:lstStyle/>
        <a:p>
          <a:endParaRPr lang="en-US"/>
        </a:p>
      </dgm:t>
    </dgm:pt>
    <dgm:pt modelId="{97442459-738A-4752-B2BC-FA7A61856306}" type="pres">
      <dgm:prSet presAssocID="{D06B7CAD-76ED-421E-8873-AAEB8F31F131}" presName="node" presStyleLbl="node1" presStyleIdx="6" presStyleCnt="7" custScaleX="970148" custScaleY="9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CD0EC-3995-4EFE-8EA1-537C6F3E6382}" type="presOf" srcId="{5E2820CC-8B3C-48B8-84BA-FA51C504D434}" destId="{5BDAE878-E416-4980-8502-0A14BFEEF0D0}" srcOrd="0" destOrd="0" presId="urn:microsoft.com/office/officeart/2005/8/layout/default"/>
    <dgm:cxn modelId="{B541B80A-3FB5-4DB5-A293-C45DA72EDE1B}" type="presOf" srcId="{7AF001BF-9223-41E1-A43D-61E9721FD296}" destId="{D775FE44-2FEC-437F-BDCD-EED247533E9B}" srcOrd="0" destOrd="0" presId="urn:microsoft.com/office/officeart/2005/8/layout/default"/>
    <dgm:cxn modelId="{9C959507-8720-4D42-9604-2E6C906C1C01}" type="presOf" srcId="{089F23CE-3978-4E97-A6FA-7C8B8D57B1CC}" destId="{412CD43F-7505-4E6B-A4A7-C396C5DA1AEC}" srcOrd="0" destOrd="0" presId="urn:microsoft.com/office/officeart/2005/8/layout/default"/>
    <dgm:cxn modelId="{5F6B353C-1F32-40E4-9EEE-B82FB6AF93E9}" srcId="{03AD9D2E-E6D6-46BE-A9DA-DDA0833E558B}" destId="{D06B7CAD-76ED-421E-8873-AAEB8F31F131}" srcOrd="6" destOrd="0" parTransId="{53AD0CFE-39EB-4567-80A4-04E1DD4F63FB}" sibTransId="{C12C2892-506E-4FE7-8CE9-5BFCC7F1C5D1}"/>
    <dgm:cxn modelId="{696506CA-5E1F-46A2-A4E5-8FE5AAC5EFB3}" type="presOf" srcId="{D06B7CAD-76ED-421E-8873-AAEB8F31F131}" destId="{97442459-738A-4752-B2BC-FA7A61856306}" srcOrd="0" destOrd="0" presId="urn:microsoft.com/office/officeart/2005/8/layout/default"/>
    <dgm:cxn modelId="{840776D3-E7A9-4BA3-BA33-EC50E4A313C1}" srcId="{03AD9D2E-E6D6-46BE-A9DA-DDA0833E558B}" destId="{C47CE183-F0BA-41F4-A2BD-1EFB1C78314E}" srcOrd="1" destOrd="0" parTransId="{AEBB959B-137C-4477-90C5-52FBC8154EEE}" sibTransId="{FEA66CEF-BB1B-4E98-9C9C-A3A41D5538A4}"/>
    <dgm:cxn modelId="{70012EEE-B432-4371-BCE6-1C212A5853E3}" type="presOf" srcId="{03AD9D2E-E6D6-46BE-A9DA-DDA0833E558B}" destId="{292D94FA-928A-470B-83C4-8299C8E5503F}" srcOrd="0" destOrd="0" presId="urn:microsoft.com/office/officeart/2005/8/layout/default"/>
    <dgm:cxn modelId="{40622A93-7D65-4886-B225-A7BE41857D38}" srcId="{03AD9D2E-E6D6-46BE-A9DA-DDA0833E558B}" destId="{5E2820CC-8B3C-48B8-84BA-FA51C504D434}" srcOrd="4" destOrd="0" parTransId="{67656383-171E-44CF-BED3-D4B5930D4337}" sibTransId="{2D916061-CD17-4100-90FC-B25F9035524E}"/>
    <dgm:cxn modelId="{BA303AED-9A76-4965-9BA3-26A336C72F84}" srcId="{03AD9D2E-E6D6-46BE-A9DA-DDA0833E558B}" destId="{089F23CE-3978-4E97-A6FA-7C8B8D57B1CC}" srcOrd="5" destOrd="0" parTransId="{C7DA1255-835F-4C62-BDC7-E49657C0D03D}" sibTransId="{14E53CE9-E70A-4E17-870E-1EE1AF48328C}"/>
    <dgm:cxn modelId="{5AE978E6-5D86-41A2-91AA-C5D9DF7CA2D6}" srcId="{03AD9D2E-E6D6-46BE-A9DA-DDA0833E558B}" destId="{8B6550FC-DA8A-42F7-AB70-A80CE596818B}" srcOrd="0" destOrd="0" parTransId="{060B0671-769B-47BA-9B5A-8722CABE979E}" sibTransId="{9D2B905C-F231-4D67-85D1-8BC8D3BCAFF0}"/>
    <dgm:cxn modelId="{A95F69E0-70BC-458C-AAC2-711E3F1DA3BF}" srcId="{03AD9D2E-E6D6-46BE-A9DA-DDA0833E558B}" destId="{7AF001BF-9223-41E1-A43D-61E9721FD296}" srcOrd="3" destOrd="0" parTransId="{C073564F-9506-4637-8B62-61B0CCE8DD5B}" sibTransId="{051B4EC5-0092-43A9-BB74-630940DAF5F2}"/>
    <dgm:cxn modelId="{C66C7E3F-F7A7-4650-8AB5-E545FFA534D5}" srcId="{03AD9D2E-E6D6-46BE-A9DA-DDA0833E558B}" destId="{728C70CA-0317-4AC9-9599-81EDBA6D67EC}" srcOrd="2" destOrd="0" parTransId="{A8F67CB0-EB9F-46DE-A97F-02D920B03342}" sibTransId="{39E25680-C135-4C4A-A6B6-95459B09738D}"/>
    <dgm:cxn modelId="{2ABA91DF-2566-4BAF-97D7-990F9B6591F8}" type="presOf" srcId="{8B6550FC-DA8A-42F7-AB70-A80CE596818B}" destId="{FFD9CAD1-1BDD-4BEB-A8F1-B9982E03A867}" srcOrd="0" destOrd="0" presId="urn:microsoft.com/office/officeart/2005/8/layout/default"/>
    <dgm:cxn modelId="{02F18E96-8E33-4C18-AF1F-B4C12AAA190B}" type="presOf" srcId="{728C70CA-0317-4AC9-9599-81EDBA6D67EC}" destId="{A1FA27EA-921E-4331-AB81-AFEDFEC19FDB}" srcOrd="0" destOrd="0" presId="urn:microsoft.com/office/officeart/2005/8/layout/default"/>
    <dgm:cxn modelId="{9E31C178-E9A1-4EFA-84EE-8B29821BEE9A}" type="presOf" srcId="{C47CE183-F0BA-41F4-A2BD-1EFB1C78314E}" destId="{391FD5B4-918E-4C48-8168-891FDC1BC81C}" srcOrd="0" destOrd="0" presId="urn:microsoft.com/office/officeart/2005/8/layout/default"/>
    <dgm:cxn modelId="{16630691-B18F-4EC9-AE5E-8895A008C9D3}" type="presParOf" srcId="{292D94FA-928A-470B-83C4-8299C8E5503F}" destId="{FFD9CAD1-1BDD-4BEB-A8F1-B9982E03A867}" srcOrd="0" destOrd="0" presId="urn:microsoft.com/office/officeart/2005/8/layout/default"/>
    <dgm:cxn modelId="{F3563C75-F5DC-4530-830B-7644AE7F1DE1}" type="presParOf" srcId="{292D94FA-928A-470B-83C4-8299C8E5503F}" destId="{792486C0-2CF9-469C-8575-F9B79231D9EF}" srcOrd="1" destOrd="0" presId="urn:microsoft.com/office/officeart/2005/8/layout/default"/>
    <dgm:cxn modelId="{A0141ADB-2F0F-4B92-8C13-B936C231B378}" type="presParOf" srcId="{292D94FA-928A-470B-83C4-8299C8E5503F}" destId="{391FD5B4-918E-4C48-8168-891FDC1BC81C}" srcOrd="2" destOrd="0" presId="urn:microsoft.com/office/officeart/2005/8/layout/default"/>
    <dgm:cxn modelId="{7E3AF5DE-3845-4AFE-B61E-08821CA875FA}" type="presParOf" srcId="{292D94FA-928A-470B-83C4-8299C8E5503F}" destId="{D6FC932C-2647-4AED-A045-43DB99A05FDB}" srcOrd="3" destOrd="0" presId="urn:microsoft.com/office/officeart/2005/8/layout/default"/>
    <dgm:cxn modelId="{77B35560-702C-4ED1-980F-0D368A917503}" type="presParOf" srcId="{292D94FA-928A-470B-83C4-8299C8E5503F}" destId="{A1FA27EA-921E-4331-AB81-AFEDFEC19FDB}" srcOrd="4" destOrd="0" presId="urn:microsoft.com/office/officeart/2005/8/layout/default"/>
    <dgm:cxn modelId="{74A7B2F8-5262-4125-B6F5-E2D29529E533}" type="presParOf" srcId="{292D94FA-928A-470B-83C4-8299C8E5503F}" destId="{4C7471D3-F9E4-4C35-A291-7D3D60D42432}" srcOrd="5" destOrd="0" presId="urn:microsoft.com/office/officeart/2005/8/layout/default"/>
    <dgm:cxn modelId="{8D2DE466-A662-47A9-9273-312F73EE8074}" type="presParOf" srcId="{292D94FA-928A-470B-83C4-8299C8E5503F}" destId="{D775FE44-2FEC-437F-BDCD-EED247533E9B}" srcOrd="6" destOrd="0" presId="urn:microsoft.com/office/officeart/2005/8/layout/default"/>
    <dgm:cxn modelId="{D01FE9AA-450B-44AB-9E53-AD6CD09763B0}" type="presParOf" srcId="{292D94FA-928A-470B-83C4-8299C8E5503F}" destId="{E09CEC22-5556-4DD5-AB80-BD6D5CE80FE7}" srcOrd="7" destOrd="0" presId="urn:microsoft.com/office/officeart/2005/8/layout/default"/>
    <dgm:cxn modelId="{76736F0A-D40C-416C-A9B1-FEEEB2963C16}" type="presParOf" srcId="{292D94FA-928A-470B-83C4-8299C8E5503F}" destId="{5BDAE878-E416-4980-8502-0A14BFEEF0D0}" srcOrd="8" destOrd="0" presId="urn:microsoft.com/office/officeart/2005/8/layout/default"/>
    <dgm:cxn modelId="{35B59055-B263-4728-9938-C002F46A746F}" type="presParOf" srcId="{292D94FA-928A-470B-83C4-8299C8E5503F}" destId="{4C4CCFAE-6B1B-4D1A-9C10-3DF26FD53767}" srcOrd="9" destOrd="0" presId="urn:microsoft.com/office/officeart/2005/8/layout/default"/>
    <dgm:cxn modelId="{6D6BE100-F060-41A9-A32B-22F1358709A6}" type="presParOf" srcId="{292D94FA-928A-470B-83C4-8299C8E5503F}" destId="{412CD43F-7505-4E6B-A4A7-C396C5DA1AEC}" srcOrd="10" destOrd="0" presId="urn:microsoft.com/office/officeart/2005/8/layout/default"/>
    <dgm:cxn modelId="{CA47C616-F295-45E9-BF2E-41A1F80604F2}" type="presParOf" srcId="{292D94FA-928A-470B-83C4-8299C8E5503F}" destId="{DEC697D4-29C7-4578-91C5-518E0D631D9A}" srcOrd="11" destOrd="0" presId="urn:microsoft.com/office/officeart/2005/8/layout/default"/>
    <dgm:cxn modelId="{4F0F7148-4C09-45B3-B516-1A00B1474A40}" type="presParOf" srcId="{292D94FA-928A-470B-83C4-8299C8E5503F}" destId="{97442459-738A-4752-B2BC-FA7A618563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6C8A1214-FD70-4477-B57B-276C7E58664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22B3188-8FEE-446D-ADAA-4483EA724E21}">
      <dgm:prSet phldrT="[Text]"/>
      <dgm:spPr/>
      <dgm:t>
        <a:bodyPr/>
        <a:lstStyle/>
        <a:p>
          <a:r>
            <a:rPr lang="en-US" dirty="0"/>
            <a:t>Draw air from all sides</a:t>
          </a:r>
        </a:p>
      </dgm:t>
      <dgm:extLst>
        <a:ext uri="{E40237B7-FDA0-4F09-8148-C483321AD2D9}">
          <dgm14:cNvPr xmlns:dgm14="http://schemas.microsoft.com/office/drawing/2010/diagram" id="0" name="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/>
        </a:ext>
      </dgm:extLst>
    </dgm:pt>
    <dgm:pt modelId="{C5AC2C84-0FEC-4BC2-9873-01F9150DCB2D}" type="parTrans" cxnId="{D8053CC9-1156-4C7D-A4BB-7BA8C5A11A43}">
      <dgm:prSet/>
      <dgm:spPr/>
      <dgm:t>
        <a:bodyPr/>
        <a:lstStyle/>
        <a:p>
          <a:endParaRPr lang="en-US"/>
        </a:p>
      </dgm:t>
    </dgm:pt>
    <dgm:pt modelId="{BFA33B2C-AB28-4845-95D9-F0ADD3BC2DA8}" type="sibTrans" cxnId="{D8053CC9-1156-4C7D-A4BB-7BA8C5A11A43}">
      <dgm:prSet/>
      <dgm:spPr/>
      <dgm:t>
        <a:bodyPr/>
        <a:lstStyle/>
        <a:p>
          <a:endParaRPr lang="en-US"/>
        </a:p>
      </dgm:t>
    </dgm:pt>
    <dgm:pt modelId="{4D973212-3BEC-4C97-8DBA-A3B3200D2689}">
      <dgm:prSet phldrT="[Text]"/>
      <dgm:spPr/>
      <dgm:t>
        <a:bodyPr/>
        <a:lstStyle/>
        <a:p>
          <a:r>
            <a:rPr lang="en-US" dirty="0"/>
            <a:t>Entrainment of air cools the plume</a:t>
          </a:r>
        </a:p>
      </dgm:t>
      <dgm:extLst>
        <a:ext uri="{E40237B7-FDA0-4F09-8148-C483321AD2D9}">
          <dgm14:cNvPr xmlns:dgm14="http://schemas.microsoft.com/office/drawing/2010/diagram" id="0" name="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/>
        </a:ext>
      </dgm:extLst>
    </dgm:pt>
    <dgm:pt modelId="{DD289964-E96D-4CBD-B397-CA7CA730D3BE}" type="parTrans" cxnId="{CD486131-0D3C-4C44-8AF1-E5402508F518}">
      <dgm:prSet/>
      <dgm:spPr/>
      <dgm:t>
        <a:bodyPr/>
        <a:lstStyle/>
        <a:p>
          <a:endParaRPr lang="en-US"/>
        </a:p>
      </dgm:t>
    </dgm:pt>
    <dgm:pt modelId="{1B1A70A2-FD61-451B-8B75-E32838E130CC}" type="sibTrans" cxnId="{CD486131-0D3C-4C44-8AF1-E5402508F518}">
      <dgm:prSet/>
      <dgm:spPr/>
      <dgm:t>
        <a:bodyPr/>
        <a:lstStyle/>
        <a:p>
          <a:endParaRPr lang="en-US"/>
        </a:p>
      </dgm:t>
    </dgm:pt>
    <dgm:pt modelId="{1389F5E1-86D4-492B-A4EB-26786647C7B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Fires in fuel packages near walls can on entrain air from three sides</a:t>
          </a:r>
        </a:p>
      </dgm:t>
      <dgm:extLst>
        <a:ext uri="{E40237B7-FDA0-4F09-8148-C483321AD2D9}">
          <dgm14:cNvPr xmlns:dgm14="http://schemas.microsoft.com/office/drawing/2010/diagram" id="0" name="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/>
        </a:ext>
      </dgm:extLst>
    </dgm:pt>
    <dgm:pt modelId="{6DB637CD-38D7-47B4-ACD6-1852DDFB0F23}" type="parTrans" cxnId="{46ACC3A3-F24E-406E-AF08-1325AEA2E1A9}">
      <dgm:prSet/>
      <dgm:spPr/>
      <dgm:t>
        <a:bodyPr/>
        <a:lstStyle/>
        <a:p>
          <a:endParaRPr lang="en-US"/>
        </a:p>
      </dgm:t>
    </dgm:pt>
    <dgm:pt modelId="{E588611F-E242-4952-9D21-02F3679E9872}" type="sibTrans" cxnId="{46ACC3A3-F24E-406E-AF08-1325AEA2E1A9}">
      <dgm:prSet/>
      <dgm:spPr/>
      <dgm:t>
        <a:bodyPr/>
        <a:lstStyle/>
        <a:p>
          <a:endParaRPr lang="en-US"/>
        </a:p>
      </dgm:t>
    </dgm:pt>
    <dgm:pt modelId="{685D17F1-A1D7-471A-A015-CCB7A321609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Fires in fuel packages in corners can only entrain air from two sides</a:t>
          </a:r>
        </a:p>
      </dgm:t>
      <dgm:extLst>
        <a:ext uri="{E40237B7-FDA0-4F09-8148-C483321AD2D9}">
          <dgm14:cNvPr xmlns:dgm14="http://schemas.microsoft.com/office/drawing/2010/diagram" id="0" name="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/>
        </a:ext>
      </dgm:extLst>
    </dgm:pt>
    <dgm:pt modelId="{C9016BF8-EBF8-4FC7-851A-D4928D927BF7}" type="parTrans" cxnId="{0EC00453-C443-4E4C-A7FE-B6E0134F3E93}">
      <dgm:prSet/>
      <dgm:spPr/>
      <dgm:t>
        <a:bodyPr/>
        <a:lstStyle/>
        <a:p>
          <a:endParaRPr lang="en-US"/>
        </a:p>
      </dgm:t>
    </dgm:pt>
    <dgm:pt modelId="{98C84A2F-DC3B-4680-9DE5-A7453CD9AFC0}" type="sibTrans" cxnId="{0EC00453-C443-4E4C-A7FE-B6E0134F3E93}">
      <dgm:prSet/>
      <dgm:spPr/>
      <dgm:t>
        <a:bodyPr/>
        <a:lstStyle/>
        <a:p>
          <a:endParaRPr lang="en-US"/>
        </a:p>
      </dgm:t>
    </dgm:pt>
    <dgm:pt modelId="{E9DA3879-C02B-409C-85A9-DEC7BDF8BB6E}">
      <dgm:prSet phldrT="[Text]"/>
      <dgm:spPr/>
      <dgm:t>
        <a:bodyPr/>
        <a:lstStyle/>
        <a:p>
          <a:r>
            <a:rPr lang="en-US" dirty="0"/>
            <a:t>Fuel packages in the middle of the room can entrain air from all sides</a:t>
          </a:r>
        </a:p>
      </dgm:t>
      <dgm:extLst>
        <a:ext uri="{E40237B7-FDA0-4F09-8148-C483321AD2D9}">
          <dgm14:cNvPr xmlns:dgm14="http://schemas.microsoft.com/office/drawing/2010/diagram" id="0" name="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/>
        </a:ext>
      </dgm:extLst>
    </dgm:pt>
    <dgm:pt modelId="{806AC434-8544-4C0F-8499-D1142A78BF5C}" type="parTrans" cxnId="{D2F83F5B-134C-4142-9E35-B27D008DD069}">
      <dgm:prSet/>
      <dgm:spPr/>
      <dgm:t>
        <a:bodyPr/>
        <a:lstStyle/>
        <a:p>
          <a:endParaRPr lang="en-US"/>
        </a:p>
      </dgm:t>
    </dgm:pt>
    <dgm:pt modelId="{F2CC1A1B-5B00-4BD2-9D39-2F3DF642C2AD}" type="sibTrans" cxnId="{D2F83F5B-134C-4142-9E35-B27D008DD069}">
      <dgm:prSet/>
      <dgm:spPr/>
      <dgm:t>
        <a:bodyPr/>
        <a:lstStyle/>
        <a:p>
          <a:endParaRPr lang="en-US"/>
        </a:p>
      </dgm:t>
    </dgm:pt>
    <dgm:pt modelId="{6AC9201F-8599-4132-B004-E70F87D9F9A1}" type="pres">
      <dgm:prSet presAssocID="{6C8A1214-FD70-4477-B57B-276C7E5866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D70DB-B791-4D35-8521-817B18513948}" type="pres">
      <dgm:prSet presAssocID="{D22B3188-8FEE-446D-ADAA-4483EA724E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BBC9-14C8-41E0-ADC3-78A17C476C3A}" type="pres">
      <dgm:prSet presAssocID="{BFA33B2C-AB28-4845-95D9-F0ADD3BC2DA8}" presName="sibTrans" presStyleCnt="0"/>
      <dgm:spPr/>
    </dgm:pt>
    <dgm:pt modelId="{3D46B10F-8926-4425-8DC4-45F1FF2C9FFA}" type="pres">
      <dgm:prSet presAssocID="{4D973212-3BEC-4C97-8DBA-A3B3200D26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5963-863C-4B51-A788-D80B6ED2CFAD}" type="pres">
      <dgm:prSet presAssocID="{1B1A70A2-FD61-451B-8B75-E32838E130CC}" presName="sibTrans" presStyleCnt="0"/>
      <dgm:spPr/>
    </dgm:pt>
    <dgm:pt modelId="{357FE472-91FD-4DDA-9E15-BA0E5C117593}" type="pres">
      <dgm:prSet presAssocID="{E9DA3879-C02B-409C-85A9-DEC7BDF8BB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D904-9A51-4A41-824A-693C96957BC4}" type="pres">
      <dgm:prSet presAssocID="{F2CC1A1B-5B00-4BD2-9D39-2F3DF642C2AD}" presName="sibTrans" presStyleCnt="0"/>
      <dgm:spPr/>
    </dgm:pt>
    <dgm:pt modelId="{40FBA4A5-4C7A-4CF8-A5AC-71FA882F6E27}" type="pres">
      <dgm:prSet presAssocID="{1389F5E1-86D4-492B-A4EB-26786647C7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E3E68-0814-4C9D-8396-4236517EA92A}" type="pres">
      <dgm:prSet presAssocID="{E588611F-E242-4952-9D21-02F3679E9872}" presName="sibTrans" presStyleCnt="0"/>
      <dgm:spPr/>
    </dgm:pt>
    <dgm:pt modelId="{179E2824-EF84-4D03-997B-086ACA2D8705}" type="pres">
      <dgm:prSet presAssocID="{685D17F1-A1D7-471A-A015-CCB7A32160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00453-C443-4E4C-A7FE-B6E0134F3E93}" srcId="{6C8A1214-FD70-4477-B57B-276C7E586641}" destId="{685D17F1-A1D7-471A-A015-CCB7A3216092}" srcOrd="4" destOrd="0" parTransId="{C9016BF8-EBF8-4FC7-851A-D4928D927BF7}" sibTransId="{98C84A2F-DC3B-4680-9DE5-A7453CD9AFC0}"/>
    <dgm:cxn modelId="{5CA126FB-2A66-4EB9-AEB8-18BA77FF4C22}" type="presOf" srcId="{1389F5E1-86D4-492B-A4EB-26786647C7B7}" destId="{40FBA4A5-4C7A-4CF8-A5AC-71FA882F6E27}" srcOrd="0" destOrd="0" presId="urn:microsoft.com/office/officeart/2005/8/layout/default"/>
    <dgm:cxn modelId="{74CF4CCB-603A-4498-B466-39E20B9689FF}" type="presOf" srcId="{E9DA3879-C02B-409C-85A9-DEC7BDF8BB6E}" destId="{357FE472-91FD-4DDA-9E15-BA0E5C117593}" srcOrd="0" destOrd="0" presId="urn:microsoft.com/office/officeart/2005/8/layout/default"/>
    <dgm:cxn modelId="{CD486131-0D3C-4C44-8AF1-E5402508F518}" srcId="{6C8A1214-FD70-4477-B57B-276C7E586641}" destId="{4D973212-3BEC-4C97-8DBA-A3B3200D2689}" srcOrd="1" destOrd="0" parTransId="{DD289964-E96D-4CBD-B397-CA7CA730D3BE}" sibTransId="{1B1A70A2-FD61-451B-8B75-E32838E130CC}"/>
    <dgm:cxn modelId="{46ACC3A3-F24E-406E-AF08-1325AEA2E1A9}" srcId="{6C8A1214-FD70-4477-B57B-276C7E586641}" destId="{1389F5E1-86D4-492B-A4EB-26786647C7B7}" srcOrd="3" destOrd="0" parTransId="{6DB637CD-38D7-47B4-ACD6-1852DDFB0F23}" sibTransId="{E588611F-E242-4952-9D21-02F3679E9872}"/>
    <dgm:cxn modelId="{8E5877B7-B24F-41D9-BC23-31907A2FB312}" type="presOf" srcId="{6C8A1214-FD70-4477-B57B-276C7E586641}" destId="{6AC9201F-8599-4132-B004-E70F87D9F9A1}" srcOrd="0" destOrd="0" presId="urn:microsoft.com/office/officeart/2005/8/layout/default"/>
    <dgm:cxn modelId="{996891BC-EC62-4F8E-88EE-7F3F34A46828}" type="presOf" srcId="{D22B3188-8FEE-446D-ADAA-4483EA724E21}" destId="{6DED70DB-B791-4D35-8521-817B18513948}" srcOrd="0" destOrd="0" presId="urn:microsoft.com/office/officeart/2005/8/layout/default"/>
    <dgm:cxn modelId="{D8053CC9-1156-4C7D-A4BB-7BA8C5A11A43}" srcId="{6C8A1214-FD70-4477-B57B-276C7E586641}" destId="{D22B3188-8FEE-446D-ADAA-4483EA724E21}" srcOrd="0" destOrd="0" parTransId="{C5AC2C84-0FEC-4BC2-9873-01F9150DCB2D}" sibTransId="{BFA33B2C-AB28-4845-95D9-F0ADD3BC2DA8}"/>
    <dgm:cxn modelId="{65042AE8-2473-40D9-AA5F-572E81C1BB4E}" type="presOf" srcId="{4D973212-3BEC-4C97-8DBA-A3B3200D2689}" destId="{3D46B10F-8926-4425-8DC4-45F1FF2C9FFA}" srcOrd="0" destOrd="0" presId="urn:microsoft.com/office/officeart/2005/8/layout/default"/>
    <dgm:cxn modelId="{D2F83F5B-134C-4142-9E35-B27D008DD069}" srcId="{6C8A1214-FD70-4477-B57B-276C7E586641}" destId="{E9DA3879-C02B-409C-85A9-DEC7BDF8BB6E}" srcOrd="2" destOrd="0" parTransId="{806AC434-8544-4C0F-8499-D1142A78BF5C}" sibTransId="{F2CC1A1B-5B00-4BD2-9D39-2F3DF642C2AD}"/>
    <dgm:cxn modelId="{607A1954-F4AD-4C5A-B4AC-118295BB4D0C}" type="presOf" srcId="{685D17F1-A1D7-471A-A015-CCB7A3216092}" destId="{179E2824-EF84-4D03-997B-086ACA2D8705}" srcOrd="0" destOrd="0" presId="urn:microsoft.com/office/officeart/2005/8/layout/default"/>
    <dgm:cxn modelId="{1BEF1F64-3238-434C-AFF9-8F8751573887}" type="presParOf" srcId="{6AC9201F-8599-4132-B004-E70F87D9F9A1}" destId="{6DED70DB-B791-4D35-8521-817B18513948}" srcOrd="0" destOrd="0" presId="urn:microsoft.com/office/officeart/2005/8/layout/default"/>
    <dgm:cxn modelId="{A244C465-9C30-4F43-A0AC-55858C5CEB32}" type="presParOf" srcId="{6AC9201F-8599-4132-B004-E70F87D9F9A1}" destId="{6018BBC9-14C8-41E0-ADC3-78A17C476C3A}" srcOrd="1" destOrd="0" presId="urn:microsoft.com/office/officeart/2005/8/layout/default"/>
    <dgm:cxn modelId="{D2EDBCBE-D38C-45BD-9B60-130AA07A60B9}" type="presParOf" srcId="{6AC9201F-8599-4132-B004-E70F87D9F9A1}" destId="{3D46B10F-8926-4425-8DC4-45F1FF2C9FFA}" srcOrd="2" destOrd="0" presId="urn:microsoft.com/office/officeart/2005/8/layout/default"/>
    <dgm:cxn modelId="{D93AF411-289A-4E64-8DD9-D780E3246C89}" type="presParOf" srcId="{6AC9201F-8599-4132-B004-E70F87D9F9A1}" destId="{05F55963-863C-4B51-A788-D80B6ED2CFAD}" srcOrd="3" destOrd="0" presId="urn:microsoft.com/office/officeart/2005/8/layout/default"/>
    <dgm:cxn modelId="{7662A3FD-7CB5-43C8-B3E1-1CB8CF62D06D}" type="presParOf" srcId="{6AC9201F-8599-4132-B004-E70F87D9F9A1}" destId="{357FE472-91FD-4DDA-9E15-BA0E5C117593}" srcOrd="4" destOrd="0" presId="urn:microsoft.com/office/officeart/2005/8/layout/default"/>
    <dgm:cxn modelId="{1C1278F9-BE31-43E0-B021-3AE704197FA4}" type="presParOf" srcId="{6AC9201F-8599-4132-B004-E70F87D9F9A1}" destId="{A0D8D904-9A51-4A41-824A-693C96957BC4}" srcOrd="5" destOrd="0" presId="urn:microsoft.com/office/officeart/2005/8/layout/default"/>
    <dgm:cxn modelId="{6C88DE92-AAF2-478F-8646-A12E057DAF7D}" type="presParOf" srcId="{6AC9201F-8599-4132-B004-E70F87D9F9A1}" destId="{40FBA4A5-4C7A-4CF8-A5AC-71FA882F6E27}" srcOrd="6" destOrd="0" presId="urn:microsoft.com/office/officeart/2005/8/layout/default"/>
    <dgm:cxn modelId="{44DCA115-0F0F-42C9-8257-47D9EC09BB86}" type="presParOf" srcId="{6AC9201F-8599-4132-B004-E70F87D9F9A1}" destId="{63EE3E68-0814-4C9D-8396-4236517EA92A}" srcOrd="7" destOrd="0" presId="urn:microsoft.com/office/officeart/2005/8/layout/default"/>
    <dgm:cxn modelId="{49E50E7E-E0D9-4548-A59A-39298511AF7A}" type="presParOf" srcId="{6AC9201F-8599-4132-B004-E70F87D9F9A1}" destId="{179E2824-EF84-4D03-997B-086ACA2D87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6C8A1214-FD70-4477-B57B-276C7E586641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22B3188-8FEE-446D-ADAA-4483EA724E21}">
      <dgm:prSet phldrT="[Text]" custT="1"/>
      <dgm:spPr/>
      <dgm:t>
        <a:bodyPr/>
        <a:lstStyle/>
        <a:p>
          <a:r>
            <a:rPr lang="en-US" sz="2400" dirty="0"/>
            <a:t>Occurs when fuel packages are not located in the middle of the room</a:t>
          </a:r>
        </a:p>
      </dgm:t>
    </dgm:pt>
    <dgm:pt modelId="{C5AC2C84-0FEC-4BC2-9873-01F9150DCB2D}" type="parTrans" cxnId="{D8053CC9-1156-4C7D-A4BB-7BA8C5A11A43}">
      <dgm:prSet/>
      <dgm:spPr/>
      <dgm:t>
        <a:bodyPr/>
        <a:lstStyle/>
        <a:p>
          <a:endParaRPr lang="en-US"/>
        </a:p>
      </dgm:t>
    </dgm:pt>
    <dgm:pt modelId="{BFA33B2C-AB28-4845-95D9-F0ADD3BC2DA8}" type="sibTrans" cxnId="{D8053CC9-1156-4C7D-A4BB-7BA8C5A11A43}">
      <dgm:prSet/>
      <dgm:spPr/>
      <dgm:t>
        <a:bodyPr/>
        <a:lstStyle/>
        <a:p>
          <a:endParaRPr lang="en-US"/>
        </a:p>
      </dgm:t>
    </dgm:pt>
    <dgm:pt modelId="{A1210E58-14BE-4A21-8FD9-9D87F5BCB5FF}">
      <dgm:prSet phldrT="[Text]" custT="1"/>
      <dgm:spPr/>
      <dgm:t>
        <a:bodyPr/>
        <a:lstStyle/>
        <a:p>
          <a:r>
            <a:rPr lang="en-US" sz="2400" dirty="0"/>
            <a:t>Temperatures at ceiling level affected</a:t>
          </a:r>
        </a:p>
      </dgm:t>
    </dgm:pt>
    <dgm:pt modelId="{01683BC8-4F68-4F68-A838-D929F9EADA5A}" type="parTrans" cxnId="{AEAB050D-D0BF-46C9-8666-C46B87A53683}">
      <dgm:prSet/>
      <dgm:spPr/>
      <dgm:t>
        <a:bodyPr/>
        <a:lstStyle/>
        <a:p>
          <a:endParaRPr lang="en-US"/>
        </a:p>
      </dgm:t>
    </dgm:pt>
    <dgm:pt modelId="{0B07B43C-F2A1-4E02-AB57-B797ED1B4756}" type="sibTrans" cxnId="{AEAB050D-D0BF-46C9-8666-C46B87A53683}">
      <dgm:prSet/>
      <dgm:spPr/>
      <dgm:t>
        <a:bodyPr/>
        <a:lstStyle/>
        <a:p>
          <a:endParaRPr lang="en-US"/>
        </a:p>
      </dgm:t>
    </dgm:pt>
    <dgm:pt modelId="{B898757A-83E1-403A-9E33-E8170826C120}">
      <dgm:prSet phldrT="[Text]" custT="1"/>
      <dgm:spPr/>
      <dgm:t>
        <a:bodyPr/>
        <a:lstStyle/>
        <a:p>
          <a:r>
            <a:rPr lang="en-US" sz="1800" dirty="0"/>
            <a:t>Combustion zone expands vertically</a:t>
          </a:r>
        </a:p>
      </dgm:t>
    </dgm:pt>
    <dgm:pt modelId="{8F4213FA-0F51-4C9A-BE45-8E829525063D}" type="parTrans" cxnId="{42487EC4-904C-4E64-9D5C-90EAD797AFFD}">
      <dgm:prSet/>
      <dgm:spPr/>
      <dgm:t>
        <a:bodyPr/>
        <a:lstStyle/>
        <a:p>
          <a:endParaRPr lang="en-US"/>
        </a:p>
      </dgm:t>
    </dgm:pt>
    <dgm:pt modelId="{CEE27F75-7C24-4FD7-B3BB-A3DBA7F80C51}" type="sibTrans" cxnId="{42487EC4-904C-4E64-9D5C-90EAD797AFFD}">
      <dgm:prSet/>
      <dgm:spPr/>
      <dgm:t>
        <a:bodyPr/>
        <a:lstStyle/>
        <a:p>
          <a:endParaRPr lang="en-US"/>
        </a:p>
      </dgm:t>
    </dgm:pt>
    <dgm:pt modelId="{11DA2B98-17A7-4294-87F4-BA3A21CBD31A}">
      <dgm:prSet phldrT="[Text]" custT="1"/>
      <dgm:spPr/>
      <dgm:t>
        <a:bodyPr/>
        <a:lstStyle/>
        <a:p>
          <a:r>
            <a:rPr lang="en-US" sz="1800" dirty="0"/>
            <a:t>Higher plumes result</a:t>
          </a:r>
        </a:p>
      </dgm:t>
    </dgm:pt>
    <dgm:pt modelId="{8CC2B6A9-6CC2-4D84-AB12-920C971B50BB}" type="parTrans" cxnId="{FB69B95D-5ABD-4363-9CF5-2EC83DF76710}">
      <dgm:prSet/>
      <dgm:spPr/>
      <dgm:t>
        <a:bodyPr/>
        <a:lstStyle/>
        <a:p>
          <a:endParaRPr lang="en-US"/>
        </a:p>
      </dgm:t>
    </dgm:pt>
    <dgm:pt modelId="{ADFA1BD7-1F1F-4B59-8EAD-7467CDA4529C}" type="sibTrans" cxnId="{FB69B95D-5ABD-4363-9CF5-2EC83DF76710}">
      <dgm:prSet/>
      <dgm:spPr/>
      <dgm:t>
        <a:bodyPr/>
        <a:lstStyle/>
        <a:p>
          <a:endParaRPr lang="en-US"/>
        </a:p>
      </dgm:t>
    </dgm:pt>
    <dgm:pt modelId="{06E27F22-EB19-4531-A342-E2CCBEAF0582}">
      <dgm:prSet phldrT="[Text]" custT="1"/>
      <dgm:spPr/>
      <dgm:t>
        <a:bodyPr/>
        <a:lstStyle/>
        <a:p>
          <a:r>
            <a:rPr lang="en-US" sz="1800" dirty="0"/>
            <a:t>Flame stretches further</a:t>
          </a:r>
        </a:p>
      </dgm:t>
    </dgm:pt>
    <dgm:pt modelId="{C9A4EA98-C6EF-4620-80FD-F8E7CDAE96DA}" type="parTrans" cxnId="{2706BE6D-77BB-412F-9F9D-0BF44327DEB1}">
      <dgm:prSet/>
      <dgm:spPr/>
      <dgm:t>
        <a:bodyPr/>
        <a:lstStyle/>
        <a:p>
          <a:endParaRPr lang="en-US"/>
        </a:p>
      </dgm:t>
    </dgm:pt>
    <dgm:pt modelId="{DE313D8A-2412-463F-9F38-D7C6EAC546D0}" type="sibTrans" cxnId="{2706BE6D-77BB-412F-9F9D-0BF44327DEB1}">
      <dgm:prSet/>
      <dgm:spPr/>
      <dgm:t>
        <a:bodyPr/>
        <a:lstStyle/>
        <a:p>
          <a:endParaRPr lang="en-US"/>
        </a:p>
      </dgm:t>
    </dgm:pt>
    <dgm:pt modelId="{6DA4EFC5-7356-4718-A0BC-200D50F08A2F}">
      <dgm:prSet phldrT="[Text]" custT="1"/>
      <dgm:spPr/>
      <dgm:t>
        <a:bodyPr/>
        <a:lstStyle/>
        <a:p>
          <a:r>
            <a:rPr lang="en-US" sz="1800" dirty="0"/>
            <a:t>Impacts hot-gas layer</a:t>
          </a:r>
        </a:p>
      </dgm:t>
    </dgm:pt>
    <dgm:pt modelId="{99AA0F61-324D-4521-82E9-0F29AFDB973D}" type="parTrans" cxnId="{9027371E-6B3E-4A08-9CA8-03F245419B8F}">
      <dgm:prSet/>
      <dgm:spPr/>
      <dgm:t>
        <a:bodyPr/>
        <a:lstStyle/>
        <a:p>
          <a:endParaRPr lang="en-US"/>
        </a:p>
      </dgm:t>
    </dgm:pt>
    <dgm:pt modelId="{9441DE4F-BAE4-4B64-89B0-99636189234E}" type="sibTrans" cxnId="{9027371E-6B3E-4A08-9CA8-03F245419B8F}">
      <dgm:prSet/>
      <dgm:spPr/>
      <dgm:t>
        <a:bodyPr/>
        <a:lstStyle/>
        <a:p>
          <a:endParaRPr lang="en-US"/>
        </a:p>
      </dgm:t>
    </dgm:pt>
    <dgm:pt modelId="{5078028D-34D8-4E6A-B88B-392411ED0CF2}">
      <dgm:prSet phldrT="[Text]" custT="1"/>
      <dgm:spPr/>
      <dgm:t>
        <a:bodyPr/>
        <a:lstStyle/>
        <a:p>
          <a:r>
            <a:rPr lang="en-US" sz="1800" dirty="0"/>
            <a:t>Increases the speed of fire development</a:t>
          </a:r>
        </a:p>
      </dgm:t>
    </dgm:pt>
    <dgm:pt modelId="{69275A96-0C85-4B65-9892-FDC78B9A00CC}" type="parTrans" cxnId="{291CD076-9FEE-4FD3-B103-89B4C936394A}">
      <dgm:prSet/>
      <dgm:spPr/>
      <dgm:t>
        <a:bodyPr/>
        <a:lstStyle/>
        <a:p>
          <a:endParaRPr lang="en-US"/>
        </a:p>
      </dgm:t>
    </dgm:pt>
    <dgm:pt modelId="{EB725F33-3FF8-485A-A838-03C94591EF7F}" type="sibTrans" cxnId="{291CD076-9FEE-4FD3-B103-89B4C936394A}">
      <dgm:prSet/>
      <dgm:spPr/>
      <dgm:t>
        <a:bodyPr/>
        <a:lstStyle/>
        <a:p>
          <a:endParaRPr lang="en-US"/>
        </a:p>
      </dgm:t>
    </dgm:pt>
    <dgm:pt modelId="{247DED10-0732-479A-858F-5F059282EDD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Wall surfaces become hot</a:t>
          </a:r>
        </a:p>
      </dgm:t>
    </dgm:pt>
    <dgm:pt modelId="{0BBC22DE-E933-4D64-B2F9-F4AB8F2A2685}" type="parTrans" cxnId="{A22AA57F-9708-4AA4-9D74-192ACC99A98F}">
      <dgm:prSet/>
      <dgm:spPr/>
      <dgm:t>
        <a:bodyPr/>
        <a:lstStyle/>
        <a:p>
          <a:endParaRPr lang="en-US"/>
        </a:p>
      </dgm:t>
    </dgm:pt>
    <dgm:pt modelId="{C33CAD00-5D38-4E50-B0D3-F5D9D8D43FFC}" type="sibTrans" cxnId="{A22AA57F-9708-4AA4-9D74-192ACC99A98F}">
      <dgm:prSet/>
      <dgm:spPr/>
      <dgm:t>
        <a:bodyPr/>
        <a:lstStyle/>
        <a:p>
          <a:endParaRPr lang="en-US"/>
        </a:p>
      </dgm:t>
    </dgm:pt>
    <dgm:pt modelId="{8A06933C-ACDF-4E20-B792-625D3E81D229}">
      <dgm:prSet phldrT="[Text]" custT="1"/>
      <dgm:spPr/>
      <dgm:t>
        <a:bodyPr/>
        <a:lstStyle/>
        <a:p>
          <a:r>
            <a:rPr lang="en-US" sz="1800" dirty="0"/>
            <a:t>Burning fuel receives more reflected radiant heat</a:t>
          </a:r>
        </a:p>
      </dgm:t>
    </dgm:pt>
    <dgm:pt modelId="{D826E276-FC6A-4B6E-9AB1-1E6462AB8F67}" type="parTrans" cxnId="{EFADA513-008D-42CB-9895-D32B1833178C}">
      <dgm:prSet/>
      <dgm:spPr/>
      <dgm:t>
        <a:bodyPr/>
        <a:lstStyle/>
        <a:p>
          <a:endParaRPr lang="en-US"/>
        </a:p>
      </dgm:t>
    </dgm:pt>
    <dgm:pt modelId="{12E38D02-4F28-4C9E-B588-904D85C09E52}" type="sibTrans" cxnId="{EFADA513-008D-42CB-9895-D32B1833178C}">
      <dgm:prSet/>
      <dgm:spPr/>
      <dgm:t>
        <a:bodyPr/>
        <a:lstStyle/>
        <a:p>
          <a:endParaRPr lang="en-US"/>
        </a:p>
      </dgm:t>
    </dgm:pt>
    <dgm:pt modelId="{7F71DA9E-361D-4594-AAC4-C0F831DF34B1}">
      <dgm:prSet phldrT="[Text]" custT="1"/>
      <dgm:spPr/>
      <dgm:t>
        <a:bodyPr/>
        <a:lstStyle/>
        <a:p>
          <a:r>
            <a:rPr lang="en-US" sz="1800" dirty="0"/>
            <a:t>Further increases speed of fire development</a:t>
          </a:r>
        </a:p>
      </dgm:t>
    </dgm:pt>
    <dgm:pt modelId="{0E8D88F7-3B74-40F6-8695-55E57C2E6013}" type="parTrans" cxnId="{7D0702A1-A43A-46B4-AFEC-94EC107106CA}">
      <dgm:prSet/>
      <dgm:spPr/>
      <dgm:t>
        <a:bodyPr/>
        <a:lstStyle/>
        <a:p>
          <a:endParaRPr lang="en-US"/>
        </a:p>
      </dgm:t>
    </dgm:pt>
    <dgm:pt modelId="{615BB457-5FA1-4F25-8798-2D4D738BA461}" type="sibTrans" cxnId="{7D0702A1-A43A-46B4-AFEC-94EC107106CA}">
      <dgm:prSet/>
      <dgm:spPr/>
      <dgm:t>
        <a:bodyPr/>
        <a:lstStyle/>
        <a:p>
          <a:endParaRPr lang="en-US"/>
        </a:p>
      </dgm:t>
    </dgm:pt>
    <dgm:pt modelId="{9BE77FCD-21B5-492B-9465-E20B584361EB}" type="pres">
      <dgm:prSet presAssocID="{6C8A1214-FD70-4477-B57B-276C7E586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5E345-FE23-445B-873C-0CECEC605B42}" type="pres">
      <dgm:prSet presAssocID="{D22B3188-8FEE-446D-ADAA-4483EA724E21}" presName="parentLin" presStyleCnt="0"/>
      <dgm:spPr/>
    </dgm:pt>
    <dgm:pt modelId="{31BD0112-EA07-480F-9F4A-1D1B87BBA71D}" type="pres">
      <dgm:prSet presAssocID="{D22B3188-8FEE-446D-ADAA-4483EA724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6AD3F4-CA1D-4F4D-8EA4-705CC12CDB6B}" type="pres">
      <dgm:prSet presAssocID="{D22B3188-8FEE-446D-ADAA-4483EA724E21}" presName="parentText" presStyleLbl="node1" presStyleIdx="0" presStyleCnt="3" custScaleY="129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E45C0-7080-44B1-8C3D-77957493AA86}" type="pres">
      <dgm:prSet presAssocID="{D22B3188-8FEE-446D-ADAA-4483EA724E21}" presName="negativeSpace" presStyleCnt="0"/>
      <dgm:spPr/>
    </dgm:pt>
    <dgm:pt modelId="{02DC81C2-E798-48B2-AFA8-966C3D480585}" type="pres">
      <dgm:prSet presAssocID="{D22B3188-8FEE-446D-ADAA-4483EA724E2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60E3E-70E9-4599-AD08-7AE31C4C7264}" type="pres">
      <dgm:prSet presAssocID="{BFA33B2C-AB28-4845-95D9-F0ADD3BC2DA8}" presName="spaceBetweenRectangles" presStyleCnt="0"/>
      <dgm:spPr/>
    </dgm:pt>
    <dgm:pt modelId="{3404CBA3-5F36-4BAF-8E1E-5F40365F838E}" type="pres">
      <dgm:prSet presAssocID="{A1210E58-14BE-4A21-8FD9-9D87F5BCB5FF}" presName="parentLin" presStyleCnt="0"/>
      <dgm:spPr/>
    </dgm:pt>
    <dgm:pt modelId="{46087F5E-4B79-41F7-99F8-F2084D0C0D3F}" type="pres">
      <dgm:prSet presAssocID="{A1210E58-14BE-4A21-8FD9-9D87F5BCB5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B8FE59-434B-441C-A994-DB51692BD5B0}" type="pres">
      <dgm:prSet presAssocID="{A1210E58-14BE-4A21-8FD9-9D87F5BCB5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E6987-E4B2-4A23-B562-1023DB0574A3}" type="pres">
      <dgm:prSet presAssocID="{A1210E58-14BE-4A21-8FD9-9D87F5BCB5FF}" presName="negativeSpace" presStyleCnt="0"/>
      <dgm:spPr/>
    </dgm:pt>
    <dgm:pt modelId="{2CF40A56-DCBD-4FEA-A829-0077F3226504}" type="pres">
      <dgm:prSet presAssocID="{A1210E58-14BE-4A21-8FD9-9D87F5BCB5F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22D7C-98FC-4DA6-8987-2B3C0C202FDB}" type="pres">
      <dgm:prSet presAssocID="{0B07B43C-F2A1-4E02-AB57-B797ED1B4756}" presName="spaceBetweenRectangles" presStyleCnt="0"/>
      <dgm:spPr/>
    </dgm:pt>
    <dgm:pt modelId="{4FDD3D49-FD2C-4D03-BF27-5ED7739F1262}" type="pres">
      <dgm:prSet presAssocID="{247DED10-0732-479A-858F-5F059282EDDE}" presName="parentLin" presStyleCnt="0"/>
      <dgm:spPr/>
    </dgm:pt>
    <dgm:pt modelId="{665879A4-15F4-42CE-94FD-267F2784A8F2}" type="pres">
      <dgm:prSet presAssocID="{247DED10-0732-479A-858F-5F059282EDD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2D535C8-4614-43AE-92EE-125C290EEB77}" type="pres">
      <dgm:prSet presAssocID="{247DED10-0732-479A-858F-5F059282ED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4F05F-275F-4E47-AA28-C8C1E6EE0C49}" type="pres">
      <dgm:prSet presAssocID="{247DED10-0732-479A-858F-5F059282EDDE}" presName="negativeSpace" presStyleCnt="0"/>
      <dgm:spPr/>
    </dgm:pt>
    <dgm:pt modelId="{FBBC7D1A-2773-4D88-AF60-8661D8C3275E}" type="pres">
      <dgm:prSet presAssocID="{247DED10-0732-479A-858F-5F059282EDD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9B95D-5ABD-4363-9CF5-2EC83DF76710}" srcId="{D22B3188-8FEE-446D-ADAA-4483EA724E21}" destId="{11DA2B98-17A7-4294-87F4-BA3A21CBD31A}" srcOrd="1" destOrd="0" parTransId="{8CC2B6A9-6CC2-4D84-AB12-920C971B50BB}" sibTransId="{ADFA1BD7-1F1F-4B59-8EAD-7467CDA4529C}"/>
    <dgm:cxn modelId="{C13774A3-637B-4B7A-848D-9FAB39FAE50D}" type="presOf" srcId="{6C8A1214-FD70-4477-B57B-276C7E586641}" destId="{9BE77FCD-21B5-492B-9465-E20B584361EB}" srcOrd="0" destOrd="0" presId="urn:microsoft.com/office/officeart/2005/8/layout/list1"/>
    <dgm:cxn modelId="{184E44CB-FB83-4620-8B92-9ADFCE16C04A}" type="presOf" srcId="{D22B3188-8FEE-446D-ADAA-4483EA724E21}" destId="{31BD0112-EA07-480F-9F4A-1D1B87BBA71D}" srcOrd="0" destOrd="0" presId="urn:microsoft.com/office/officeart/2005/8/layout/list1"/>
    <dgm:cxn modelId="{42487EC4-904C-4E64-9D5C-90EAD797AFFD}" srcId="{D22B3188-8FEE-446D-ADAA-4483EA724E21}" destId="{B898757A-83E1-403A-9E33-E8170826C120}" srcOrd="0" destOrd="0" parTransId="{8F4213FA-0F51-4C9A-BE45-8E829525063D}" sibTransId="{CEE27F75-7C24-4FD7-B3BB-A3DBA7F80C51}"/>
    <dgm:cxn modelId="{EFADA513-008D-42CB-9895-D32B1833178C}" srcId="{247DED10-0732-479A-858F-5F059282EDDE}" destId="{8A06933C-ACDF-4E20-B792-625D3E81D229}" srcOrd="0" destOrd="0" parTransId="{D826E276-FC6A-4B6E-9AB1-1E6462AB8F67}" sibTransId="{12E38D02-4F28-4C9E-B588-904D85C09E52}"/>
    <dgm:cxn modelId="{36FDB151-3176-4982-AB16-84FBB31431F6}" type="presOf" srcId="{D22B3188-8FEE-446D-ADAA-4483EA724E21}" destId="{2F6AD3F4-CA1D-4F4D-8EA4-705CC12CDB6B}" srcOrd="1" destOrd="0" presId="urn:microsoft.com/office/officeart/2005/8/layout/list1"/>
    <dgm:cxn modelId="{BB00623C-C9CB-4A65-A0EA-1A2B2E1B8C97}" type="presOf" srcId="{8A06933C-ACDF-4E20-B792-625D3E81D229}" destId="{FBBC7D1A-2773-4D88-AF60-8661D8C3275E}" srcOrd="0" destOrd="0" presId="urn:microsoft.com/office/officeart/2005/8/layout/list1"/>
    <dgm:cxn modelId="{D0EAD753-B680-4530-94FD-B9456B4F4CD7}" type="presOf" srcId="{11DA2B98-17A7-4294-87F4-BA3A21CBD31A}" destId="{02DC81C2-E798-48B2-AFA8-966C3D480585}" srcOrd="0" destOrd="1" presId="urn:microsoft.com/office/officeart/2005/8/layout/list1"/>
    <dgm:cxn modelId="{291CD076-9FEE-4FD3-B103-89B4C936394A}" srcId="{A1210E58-14BE-4A21-8FD9-9D87F5BCB5FF}" destId="{5078028D-34D8-4E6A-B88B-392411ED0CF2}" srcOrd="2" destOrd="0" parTransId="{69275A96-0C85-4B65-9892-FDC78B9A00CC}" sibTransId="{EB725F33-3FF8-485A-A838-03C94591EF7F}"/>
    <dgm:cxn modelId="{F1D3AB7E-7EE4-4DE4-901A-59BF4E818E7E}" type="presOf" srcId="{B898757A-83E1-403A-9E33-E8170826C120}" destId="{02DC81C2-E798-48B2-AFA8-966C3D480585}" srcOrd="0" destOrd="0" presId="urn:microsoft.com/office/officeart/2005/8/layout/list1"/>
    <dgm:cxn modelId="{9E725BBD-13E3-403E-ACC6-145C5CE7E276}" type="presOf" srcId="{5078028D-34D8-4E6A-B88B-392411ED0CF2}" destId="{2CF40A56-DCBD-4FEA-A829-0077F3226504}" srcOrd="0" destOrd="2" presId="urn:microsoft.com/office/officeart/2005/8/layout/list1"/>
    <dgm:cxn modelId="{9027371E-6B3E-4A08-9CA8-03F245419B8F}" srcId="{A1210E58-14BE-4A21-8FD9-9D87F5BCB5FF}" destId="{6DA4EFC5-7356-4718-A0BC-200D50F08A2F}" srcOrd="1" destOrd="0" parTransId="{99AA0F61-324D-4521-82E9-0F29AFDB973D}" sibTransId="{9441DE4F-BAE4-4B64-89B0-99636189234E}"/>
    <dgm:cxn modelId="{4C2D5099-4A1D-422F-9732-7C0BFF5F2DF0}" type="presOf" srcId="{A1210E58-14BE-4A21-8FD9-9D87F5BCB5FF}" destId="{D2B8FE59-434B-441C-A994-DB51692BD5B0}" srcOrd="1" destOrd="0" presId="urn:microsoft.com/office/officeart/2005/8/layout/list1"/>
    <dgm:cxn modelId="{7D0702A1-A43A-46B4-AFEC-94EC107106CA}" srcId="{247DED10-0732-479A-858F-5F059282EDDE}" destId="{7F71DA9E-361D-4594-AAC4-C0F831DF34B1}" srcOrd="1" destOrd="0" parTransId="{0E8D88F7-3B74-40F6-8695-55E57C2E6013}" sibTransId="{615BB457-5FA1-4F25-8798-2D4D738BA461}"/>
    <dgm:cxn modelId="{F082ECAE-0BF3-490A-AD8B-AEC3F6E9703E}" type="presOf" srcId="{A1210E58-14BE-4A21-8FD9-9D87F5BCB5FF}" destId="{46087F5E-4B79-41F7-99F8-F2084D0C0D3F}" srcOrd="0" destOrd="0" presId="urn:microsoft.com/office/officeart/2005/8/layout/list1"/>
    <dgm:cxn modelId="{A22AA57F-9708-4AA4-9D74-192ACC99A98F}" srcId="{6C8A1214-FD70-4477-B57B-276C7E586641}" destId="{247DED10-0732-479A-858F-5F059282EDDE}" srcOrd="2" destOrd="0" parTransId="{0BBC22DE-E933-4D64-B2F9-F4AB8F2A2685}" sibTransId="{C33CAD00-5D38-4E50-B0D3-F5D9D8D43FFC}"/>
    <dgm:cxn modelId="{D8053CC9-1156-4C7D-A4BB-7BA8C5A11A43}" srcId="{6C8A1214-FD70-4477-B57B-276C7E586641}" destId="{D22B3188-8FEE-446D-ADAA-4483EA724E21}" srcOrd="0" destOrd="0" parTransId="{C5AC2C84-0FEC-4BC2-9873-01F9150DCB2D}" sibTransId="{BFA33B2C-AB28-4845-95D9-F0ADD3BC2DA8}"/>
    <dgm:cxn modelId="{BD5BA7F1-8410-48D5-B3E7-7FEEB2FFAD18}" type="presOf" srcId="{7F71DA9E-361D-4594-AAC4-C0F831DF34B1}" destId="{FBBC7D1A-2773-4D88-AF60-8661D8C3275E}" srcOrd="0" destOrd="1" presId="urn:microsoft.com/office/officeart/2005/8/layout/list1"/>
    <dgm:cxn modelId="{2706BE6D-77BB-412F-9F9D-0BF44327DEB1}" srcId="{A1210E58-14BE-4A21-8FD9-9D87F5BCB5FF}" destId="{06E27F22-EB19-4531-A342-E2CCBEAF0582}" srcOrd="0" destOrd="0" parTransId="{C9A4EA98-C6EF-4620-80FD-F8E7CDAE96DA}" sibTransId="{DE313D8A-2412-463F-9F38-D7C6EAC546D0}"/>
    <dgm:cxn modelId="{247F2A31-E493-4193-80BA-676D87874A96}" type="presOf" srcId="{6DA4EFC5-7356-4718-A0BC-200D50F08A2F}" destId="{2CF40A56-DCBD-4FEA-A829-0077F3226504}" srcOrd="0" destOrd="1" presId="urn:microsoft.com/office/officeart/2005/8/layout/list1"/>
    <dgm:cxn modelId="{D1FE21FF-F3A4-44F0-AED8-EE50AE55ABE8}" type="presOf" srcId="{247DED10-0732-479A-858F-5F059282EDDE}" destId="{E2D535C8-4614-43AE-92EE-125C290EEB77}" srcOrd="1" destOrd="0" presId="urn:microsoft.com/office/officeart/2005/8/layout/list1"/>
    <dgm:cxn modelId="{BC07B896-F3AB-49D1-A1A8-2C35D424DCEF}" type="presOf" srcId="{247DED10-0732-479A-858F-5F059282EDDE}" destId="{665879A4-15F4-42CE-94FD-267F2784A8F2}" srcOrd="0" destOrd="0" presId="urn:microsoft.com/office/officeart/2005/8/layout/list1"/>
    <dgm:cxn modelId="{AEAB050D-D0BF-46C9-8666-C46B87A53683}" srcId="{6C8A1214-FD70-4477-B57B-276C7E586641}" destId="{A1210E58-14BE-4A21-8FD9-9D87F5BCB5FF}" srcOrd="1" destOrd="0" parTransId="{01683BC8-4F68-4F68-A838-D929F9EADA5A}" sibTransId="{0B07B43C-F2A1-4E02-AB57-B797ED1B4756}"/>
    <dgm:cxn modelId="{2BD49ADD-336A-494B-A946-6F08B4F4F79E}" type="presOf" srcId="{06E27F22-EB19-4531-A342-E2CCBEAF0582}" destId="{2CF40A56-DCBD-4FEA-A829-0077F3226504}" srcOrd="0" destOrd="0" presId="urn:microsoft.com/office/officeart/2005/8/layout/list1"/>
    <dgm:cxn modelId="{A2FAE34D-BC1A-4CFB-9E7D-F5CD85562058}" type="presParOf" srcId="{9BE77FCD-21B5-492B-9465-E20B584361EB}" destId="{0775E345-FE23-445B-873C-0CECEC605B42}" srcOrd="0" destOrd="0" presId="urn:microsoft.com/office/officeart/2005/8/layout/list1"/>
    <dgm:cxn modelId="{594BD7AB-4E03-411B-A827-D65AB8E7A03F}" type="presParOf" srcId="{0775E345-FE23-445B-873C-0CECEC605B42}" destId="{31BD0112-EA07-480F-9F4A-1D1B87BBA71D}" srcOrd="0" destOrd="0" presId="urn:microsoft.com/office/officeart/2005/8/layout/list1"/>
    <dgm:cxn modelId="{5D15F5F5-8078-4821-9651-3125D35E071C}" type="presParOf" srcId="{0775E345-FE23-445B-873C-0CECEC605B42}" destId="{2F6AD3F4-CA1D-4F4D-8EA4-705CC12CDB6B}" srcOrd="1" destOrd="0" presId="urn:microsoft.com/office/officeart/2005/8/layout/list1"/>
    <dgm:cxn modelId="{7916DBFA-163C-4D1B-BEF9-4A82F40A7BD6}" type="presParOf" srcId="{9BE77FCD-21B5-492B-9465-E20B584361EB}" destId="{D9DE45C0-7080-44B1-8C3D-77957493AA86}" srcOrd="1" destOrd="0" presId="urn:microsoft.com/office/officeart/2005/8/layout/list1"/>
    <dgm:cxn modelId="{AF97A533-ED8E-4B73-8DA5-E9B2EA21D7AA}" type="presParOf" srcId="{9BE77FCD-21B5-492B-9465-E20B584361EB}" destId="{02DC81C2-E798-48B2-AFA8-966C3D480585}" srcOrd="2" destOrd="0" presId="urn:microsoft.com/office/officeart/2005/8/layout/list1"/>
    <dgm:cxn modelId="{B4475753-9A14-473C-BCD7-00D8B0028212}" type="presParOf" srcId="{9BE77FCD-21B5-492B-9465-E20B584361EB}" destId="{18460E3E-70E9-4599-AD08-7AE31C4C7264}" srcOrd="3" destOrd="0" presId="urn:microsoft.com/office/officeart/2005/8/layout/list1"/>
    <dgm:cxn modelId="{F5818763-8483-4E54-998E-AEEA62553606}" type="presParOf" srcId="{9BE77FCD-21B5-492B-9465-E20B584361EB}" destId="{3404CBA3-5F36-4BAF-8E1E-5F40365F838E}" srcOrd="4" destOrd="0" presId="urn:microsoft.com/office/officeart/2005/8/layout/list1"/>
    <dgm:cxn modelId="{31363535-3581-4D70-B5CE-6410BF34498C}" type="presParOf" srcId="{3404CBA3-5F36-4BAF-8E1E-5F40365F838E}" destId="{46087F5E-4B79-41F7-99F8-F2084D0C0D3F}" srcOrd="0" destOrd="0" presId="urn:microsoft.com/office/officeart/2005/8/layout/list1"/>
    <dgm:cxn modelId="{3DCDE040-6DA0-4A5C-BD58-5E57889F83CA}" type="presParOf" srcId="{3404CBA3-5F36-4BAF-8E1E-5F40365F838E}" destId="{D2B8FE59-434B-441C-A994-DB51692BD5B0}" srcOrd="1" destOrd="0" presId="urn:microsoft.com/office/officeart/2005/8/layout/list1"/>
    <dgm:cxn modelId="{34063A7A-1419-49D4-B5C3-576C1964EC51}" type="presParOf" srcId="{9BE77FCD-21B5-492B-9465-E20B584361EB}" destId="{B65E6987-E4B2-4A23-B562-1023DB0574A3}" srcOrd="5" destOrd="0" presId="urn:microsoft.com/office/officeart/2005/8/layout/list1"/>
    <dgm:cxn modelId="{D6B1BA9D-BF0B-4C6D-9F65-48482B2A8BA8}" type="presParOf" srcId="{9BE77FCD-21B5-492B-9465-E20B584361EB}" destId="{2CF40A56-DCBD-4FEA-A829-0077F3226504}" srcOrd="6" destOrd="0" presId="urn:microsoft.com/office/officeart/2005/8/layout/list1"/>
    <dgm:cxn modelId="{FFBB30D7-035D-4505-821C-6DCC561AF7B6}" type="presParOf" srcId="{9BE77FCD-21B5-492B-9465-E20B584361EB}" destId="{0A922D7C-98FC-4DA6-8987-2B3C0C202FDB}" srcOrd="7" destOrd="0" presId="urn:microsoft.com/office/officeart/2005/8/layout/list1"/>
    <dgm:cxn modelId="{D5C84B41-DD5D-478A-A5FF-006924455CD0}" type="presParOf" srcId="{9BE77FCD-21B5-492B-9465-E20B584361EB}" destId="{4FDD3D49-FD2C-4D03-BF27-5ED7739F1262}" srcOrd="8" destOrd="0" presId="urn:microsoft.com/office/officeart/2005/8/layout/list1"/>
    <dgm:cxn modelId="{E4F1D0A8-9902-484F-8993-DFD1410605FD}" type="presParOf" srcId="{4FDD3D49-FD2C-4D03-BF27-5ED7739F1262}" destId="{665879A4-15F4-42CE-94FD-267F2784A8F2}" srcOrd="0" destOrd="0" presId="urn:microsoft.com/office/officeart/2005/8/layout/list1"/>
    <dgm:cxn modelId="{FE66E860-2143-4F5E-AD8E-A77590B8132E}" type="presParOf" srcId="{4FDD3D49-FD2C-4D03-BF27-5ED7739F1262}" destId="{E2D535C8-4614-43AE-92EE-125C290EEB77}" srcOrd="1" destOrd="0" presId="urn:microsoft.com/office/officeart/2005/8/layout/list1"/>
    <dgm:cxn modelId="{97FF3EE2-A056-4DFC-932A-B4D0C0E0E447}" type="presParOf" srcId="{9BE77FCD-21B5-492B-9465-E20B584361EB}" destId="{E114F05F-275F-4E47-AA28-C8C1E6EE0C49}" srcOrd="9" destOrd="0" presId="urn:microsoft.com/office/officeart/2005/8/layout/list1"/>
    <dgm:cxn modelId="{1BF8F9E7-1EF6-4076-81B7-C13F7358AB4A}" type="presParOf" srcId="{9BE77FCD-21B5-492B-9465-E20B584361EB}" destId="{FBBC7D1A-2773-4D88-AF60-8661D8C327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6C8A1214-FD70-4477-B57B-276C7E586641}" type="doc">
      <dgm:prSet loTypeId="urn:microsoft.com/office/officeart/2005/8/layout/arrow4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12D087-A666-4DCA-AD4D-2B06CD70AB16}">
      <dgm:prSet phldrT="[Text]" custT="1"/>
      <dgm:spPr/>
      <dgm:t>
        <a:bodyPr/>
        <a:lstStyle/>
        <a:p>
          <a:r>
            <a:rPr lang="en-US" sz="3600" dirty="0"/>
            <a:t>Hottest gases</a:t>
          </a:r>
        </a:p>
      </dgm:t>
    </dgm:pt>
    <dgm:pt modelId="{83B6F5BA-C766-4D35-AE5C-4F0CC6FC0BEA}" type="parTrans" cxnId="{ACD37CCD-6E09-4180-B856-DAE9193FFEF7}">
      <dgm:prSet/>
      <dgm:spPr/>
      <dgm:t>
        <a:bodyPr/>
        <a:lstStyle/>
        <a:p>
          <a:endParaRPr lang="en-US"/>
        </a:p>
      </dgm:t>
    </dgm:pt>
    <dgm:pt modelId="{4C0F2308-5EC3-407A-B1EE-52834138EB45}" type="sibTrans" cxnId="{ACD37CCD-6E09-4180-B856-DAE9193FFEF7}">
      <dgm:prSet/>
      <dgm:spPr/>
      <dgm:t>
        <a:bodyPr/>
        <a:lstStyle/>
        <a:p>
          <a:endParaRPr lang="en-US"/>
        </a:p>
      </dgm:t>
    </dgm:pt>
    <dgm:pt modelId="{D612D297-7DD6-4416-BA1E-7135D770FA0C}">
      <dgm:prSet phldrT="[Text]" custT="1"/>
      <dgm:spPr/>
      <dgm:t>
        <a:bodyPr/>
        <a:lstStyle/>
        <a:p>
          <a:r>
            <a:rPr lang="en-US" sz="3600" dirty="0"/>
            <a:t>Coolest gases</a:t>
          </a:r>
        </a:p>
      </dgm:t>
    </dgm:pt>
    <dgm:pt modelId="{CA15BC51-C110-447A-81C2-A1164304F9AB}" type="parTrans" cxnId="{A83EBDD2-EF71-42AD-93E5-831647BB5BC7}">
      <dgm:prSet/>
      <dgm:spPr/>
      <dgm:t>
        <a:bodyPr/>
        <a:lstStyle/>
        <a:p>
          <a:endParaRPr lang="en-US"/>
        </a:p>
      </dgm:t>
    </dgm:pt>
    <dgm:pt modelId="{8DAF0B9E-A740-4D21-A172-5FF456F2AE77}" type="sibTrans" cxnId="{A83EBDD2-EF71-42AD-93E5-831647BB5BC7}">
      <dgm:prSet/>
      <dgm:spPr/>
      <dgm:t>
        <a:bodyPr/>
        <a:lstStyle/>
        <a:p>
          <a:endParaRPr lang="en-US"/>
        </a:p>
      </dgm:t>
    </dgm:pt>
    <dgm:pt modelId="{64EB9DDC-9B01-4487-9A6F-C47015382F0A}" type="pres">
      <dgm:prSet presAssocID="{6C8A1214-FD70-4477-B57B-276C7E5866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774EB-963C-413D-ACE9-0884801756B3}" type="pres">
      <dgm:prSet presAssocID="{7112D087-A666-4DCA-AD4D-2B06CD70AB16}" presName="upArrow" presStyleLbl="node1" presStyleIdx="0" presStyleCnt="2"/>
      <dgm:spPr/>
    </dgm:pt>
    <dgm:pt modelId="{EEE7B048-D6FD-4662-BC01-D45F1CA006F3}" type="pres">
      <dgm:prSet presAssocID="{7112D087-A666-4DCA-AD4D-2B06CD70AB1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9F88-03EC-4B87-806A-54C62A8A7CE6}" type="pres">
      <dgm:prSet presAssocID="{D612D297-7DD6-4416-BA1E-7135D770FA0C}" presName="downArrow" presStyleLbl="node1" presStyleIdx="1" presStyleCnt="2"/>
      <dgm:spPr/>
    </dgm:pt>
    <dgm:pt modelId="{EB512625-B40F-494A-8CC1-6E404CF78E02}" type="pres">
      <dgm:prSet presAssocID="{D612D297-7DD6-4416-BA1E-7135D770FA0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0BC6A-4C20-4079-A179-47D99C007FBC}" type="presOf" srcId="{7112D087-A666-4DCA-AD4D-2B06CD70AB16}" destId="{EEE7B048-D6FD-4662-BC01-D45F1CA006F3}" srcOrd="0" destOrd="0" presId="urn:microsoft.com/office/officeart/2005/8/layout/arrow4"/>
    <dgm:cxn modelId="{ACD37CCD-6E09-4180-B856-DAE9193FFEF7}" srcId="{6C8A1214-FD70-4477-B57B-276C7E586641}" destId="{7112D087-A666-4DCA-AD4D-2B06CD70AB16}" srcOrd="0" destOrd="0" parTransId="{83B6F5BA-C766-4D35-AE5C-4F0CC6FC0BEA}" sibTransId="{4C0F2308-5EC3-407A-B1EE-52834138EB45}"/>
    <dgm:cxn modelId="{1E267CDA-343C-4D74-B3D3-36D3145F5316}" type="presOf" srcId="{6C8A1214-FD70-4477-B57B-276C7E586641}" destId="{64EB9DDC-9B01-4487-9A6F-C47015382F0A}" srcOrd="0" destOrd="0" presId="urn:microsoft.com/office/officeart/2005/8/layout/arrow4"/>
    <dgm:cxn modelId="{2FF6B556-C7F4-4CF2-AE9D-C9E442404EFE}" type="presOf" srcId="{D612D297-7DD6-4416-BA1E-7135D770FA0C}" destId="{EB512625-B40F-494A-8CC1-6E404CF78E02}" srcOrd="0" destOrd="0" presId="urn:microsoft.com/office/officeart/2005/8/layout/arrow4"/>
    <dgm:cxn modelId="{A83EBDD2-EF71-42AD-93E5-831647BB5BC7}" srcId="{6C8A1214-FD70-4477-B57B-276C7E586641}" destId="{D612D297-7DD6-4416-BA1E-7135D770FA0C}" srcOrd="1" destOrd="0" parTransId="{CA15BC51-C110-447A-81C2-A1164304F9AB}" sibTransId="{8DAF0B9E-A740-4D21-A172-5FF456F2AE77}"/>
    <dgm:cxn modelId="{2446E7F3-DD2B-486E-9CA7-0B54D4365BF1}" type="presParOf" srcId="{64EB9DDC-9B01-4487-9A6F-C47015382F0A}" destId="{697774EB-963C-413D-ACE9-0884801756B3}" srcOrd="0" destOrd="0" presId="urn:microsoft.com/office/officeart/2005/8/layout/arrow4"/>
    <dgm:cxn modelId="{84D73434-132B-4D9B-A959-6FC5606E4547}" type="presParOf" srcId="{64EB9DDC-9B01-4487-9A6F-C47015382F0A}" destId="{EEE7B048-D6FD-4662-BC01-D45F1CA006F3}" srcOrd="1" destOrd="0" presId="urn:microsoft.com/office/officeart/2005/8/layout/arrow4"/>
    <dgm:cxn modelId="{76A49490-93CE-490D-9A0A-36EDF53C6E20}" type="presParOf" srcId="{64EB9DDC-9B01-4487-9A6F-C47015382F0A}" destId="{38889F88-03EC-4B87-806A-54C62A8A7CE6}" srcOrd="2" destOrd="0" presId="urn:microsoft.com/office/officeart/2005/8/layout/arrow4"/>
    <dgm:cxn modelId="{B3BE86E2-9D38-4AEC-9EF2-84B4B6553E48}" type="presParOf" srcId="{64EB9DDC-9B01-4487-9A6F-C47015382F0A}" destId="{EB512625-B40F-494A-8CC1-6E404CF78E0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6C8A1214-FD70-4477-B57B-276C7E58664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12D087-A666-4DCA-AD4D-2B06CD70AB16}">
      <dgm:prSet phldrT="[Text]" custT="1"/>
      <dgm:spPr/>
      <dgm:t>
        <a:bodyPr/>
        <a:lstStyle/>
        <a:p>
          <a:r>
            <a:rPr lang="en-US" sz="2800" dirty="0"/>
            <a:t>Heat transfer through radiation</a:t>
          </a:r>
        </a:p>
      </dgm:t>
    </dgm:pt>
    <dgm:pt modelId="{83B6F5BA-C766-4D35-AE5C-4F0CC6FC0BEA}" type="parTrans" cxnId="{ACD37CCD-6E09-4180-B856-DAE9193FFEF7}">
      <dgm:prSet/>
      <dgm:spPr/>
      <dgm:t>
        <a:bodyPr/>
        <a:lstStyle/>
        <a:p>
          <a:endParaRPr lang="en-US"/>
        </a:p>
      </dgm:t>
    </dgm:pt>
    <dgm:pt modelId="{4C0F2308-5EC3-407A-B1EE-52834138EB45}" type="sibTrans" cxnId="{ACD37CCD-6E09-4180-B856-DAE9193FFEF7}">
      <dgm:prSet/>
      <dgm:spPr/>
      <dgm:t>
        <a:bodyPr/>
        <a:lstStyle/>
        <a:p>
          <a:endParaRPr lang="en-US"/>
        </a:p>
      </dgm:t>
    </dgm:pt>
    <dgm:pt modelId="{57A2D17A-C0CD-4D89-979E-4AA06FDB4873}">
      <dgm:prSet phldrT="[Text]" custT="1"/>
      <dgm:spPr/>
      <dgm:t>
        <a:bodyPr/>
        <a:lstStyle/>
        <a:p>
          <a:r>
            <a:rPr lang="en-US" sz="2800" dirty="0"/>
            <a:t>Heat transfer through convection</a:t>
          </a:r>
        </a:p>
      </dgm:t>
    </dgm:pt>
    <dgm:pt modelId="{FFDC8B61-BC69-41F8-B17E-0C27513484DA}" type="parTrans" cxnId="{423B5B9F-3A21-4764-B5CC-C65C5384D384}">
      <dgm:prSet/>
      <dgm:spPr/>
      <dgm:t>
        <a:bodyPr/>
        <a:lstStyle/>
        <a:p>
          <a:endParaRPr lang="en-US"/>
        </a:p>
      </dgm:t>
    </dgm:pt>
    <dgm:pt modelId="{79E43840-E625-40CC-AE81-80289F65BEF4}" type="sibTrans" cxnId="{423B5B9F-3A21-4764-B5CC-C65C5384D384}">
      <dgm:prSet/>
      <dgm:spPr/>
      <dgm:t>
        <a:bodyPr/>
        <a:lstStyle/>
        <a:p>
          <a:endParaRPr lang="en-US"/>
        </a:p>
      </dgm:t>
    </dgm:pt>
    <dgm:pt modelId="{D4CC46B9-A297-4C70-9E1C-409BD784E29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Radiation from the hot gas layer acts to heat interior surfaces, contents</a:t>
          </a:r>
        </a:p>
      </dgm:t>
    </dgm:pt>
    <dgm:pt modelId="{C278EE4C-A1AC-424A-BBBC-BD9C4B7F1B3E}" type="parTrans" cxnId="{13A6DE95-2DF6-464B-8472-A4AE63BEF92B}">
      <dgm:prSet/>
      <dgm:spPr/>
      <dgm:t>
        <a:bodyPr/>
        <a:lstStyle/>
        <a:p>
          <a:endParaRPr lang="en-US"/>
        </a:p>
      </dgm:t>
    </dgm:pt>
    <dgm:pt modelId="{15D0B959-D241-49DE-AB6C-E20EA6F615BA}" type="sibTrans" cxnId="{13A6DE95-2DF6-464B-8472-A4AE63BEF92B}">
      <dgm:prSet/>
      <dgm:spPr/>
      <dgm:t>
        <a:bodyPr/>
        <a:lstStyle/>
        <a:p>
          <a:endParaRPr lang="en-US"/>
        </a:p>
      </dgm:t>
    </dgm:pt>
    <dgm:pt modelId="{601E7E96-18A2-4A1F-B985-74710301930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/>
            <a:t>Changes in flow path and ventilation</a:t>
          </a:r>
        </a:p>
      </dgm:t>
    </dgm:pt>
    <dgm:pt modelId="{24D3A3F6-9603-41FA-B0A7-44B008102C60}" type="parTrans" cxnId="{A9AF6318-DA20-48FA-A8F2-3A3DE20C73F1}">
      <dgm:prSet/>
      <dgm:spPr/>
      <dgm:t>
        <a:bodyPr/>
        <a:lstStyle/>
        <a:p>
          <a:endParaRPr lang="en-US"/>
        </a:p>
      </dgm:t>
    </dgm:pt>
    <dgm:pt modelId="{51351728-9135-4E9A-B119-B0B3706B364F}" type="sibTrans" cxnId="{A9AF6318-DA20-48FA-A8F2-3A3DE20C73F1}">
      <dgm:prSet/>
      <dgm:spPr/>
      <dgm:t>
        <a:bodyPr/>
        <a:lstStyle/>
        <a:p>
          <a:endParaRPr lang="en-US"/>
        </a:p>
      </dgm:t>
    </dgm:pt>
    <dgm:pt modelId="{533BA62C-2FE7-4F05-AF8B-CC08F487C636}" type="pres">
      <dgm:prSet presAssocID="{6C8A1214-FD70-4477-B57B-276C7E5866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879C4-D912-4903-8177-A32BD232B403}" type="pres">
      <dgm:prSet presAssocID="{7112D087-A666-4DCA-AD4D-2B06CD70AB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3DA5F-EB2F-4DC2-8AD7-8754E415E827}" type="pres">
      <dgm:prSet presAssocID="{4C0F2308-5EC3-407A-B1EE-52834138EB45}" presName="sibTrans" presStyleCnt="0"/>
      <dgm:spPr/>
    </dgm:pt>
    <dgm:pt modelId="{33ADC482-16DB-4730-AFBF-5D0D0901AFDA}" type="pres">
      <dgm:prSet presAssocID="{57A2D17A-C0CD-4D89-979E-4AA06FDB48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7E9F0-8324-4F95-B9E8-22ACB6128CB9}" type="pres">
      <dgm:prSet presAssocID="{79E43840-E625-40CC-AE81-80289F65BEF4}" presName="sibTrans" presStyleCnt="0"/>
      <dgm:spPr/>
    </dgm:pt>
    <dgm:pt modelId="{80617BF3-F4DE-4AB3-ABEC-537A5D170640}" type="pres">
      <dgm:prSet presAssocID="{D4CC46B9-A297-4C70-9E1C-409BD784E2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28D3F-AC07-4E55-8ED3-92D1346D99E4}" type="pres">
      <dgm:prSet presAssocID="{15D0B959-D241-49DE-AB6C-E20EA6F615BA}" presName="sibTrans" presStyleCnt="0"/>
      <dgm:spPr/>
    </dgm:pt>
    <dgm:pt modelId="{841BD806-A213-4CBE-BA2C-3DFD56AD578F}" type="pres">
      <dgm:prSet presAssocID="{601E7E96-18A2-4A1F-B985-7471030193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6DE95-2DF6-464B-8472-A4AE63BEF92B}" srcId="{6C8A1214-FD70-4477-B57B-276C7E586641}" destId="{D4CC46B9-A297-4C70-9E1C-409BD784E297}" srcOrd="2" destOrd="0" parTransId="{C278EE4C-A1AC-424A-BBBC-BD9C4B7F1B3E}" sibTransId="{15D0B959-D241-49DE-AB6C-E20EA6F615BA}"/>
    <dgm:cxn modelId="{423B5B9F-3A21-4764-B5CC-C65C5384D384}" srcId="{6C8A1214-FD70-4477-B57B-276C7E586641}" destId="{57A2D17A-C0CD-4D89-979E-4AA06FDB4873}" srcOrd="1" destOrd="0" parTransId="{FFDC8B61-BC69-41F8-B17E-0C27513484DA}" sibTransId="{79E43840-E625-40CC-AE81-80289F65BEF4}"/>
    <dgm:cxn modelId="{A9AF6318-DA20-48FA-A8F2-3A3DE20C73F1}" srcId="{6C8A1214-FD70-4477-B57B-276C7E586641}" destId="{601E7E96-18A2-4A1F-B985-747103019306}" srcOrd="3" destOrd="0" parTransId="{24D3A3F6-9603-41FA-B0A7-44B008102C60}" sibTransId="{51351728-9135-4E9A-B119-B0B3706B364F}"/>
    <dgm:cxn modelId="{ACD37CCD-6E09-4180-B856-DAE9193FFEF7}" srcId="{6C8A1214-FD70-4477-B57B-276C7E586641}" destId="{7112D087-A666-4DCA-AD4D-2B06CD70AB16}" srcOrd="0" destOrd="0" parTransId="{83B6F5BA-C766-4D35-AE5C-4F0CC6FC0BEA}" sibTransId="{4C0F2308-5EC3-407A-B1EE-52834138EB45}"/>
    <dgm:cxn modelId="{8E7E672E-83BE-4EBE-BC8F-1928F827B6AA}" type="presOf" srcId="{57A2D17A-C0CD-4D89-979E-4AA06FDB4873}" destId="{33ADC482-16DB-4730-AFBF-5D0D0901AFDA}" srcOrd="0" destOrd="0" presId="urn:microsoft.com/office/officeart/2005/8/layout/default"/>
    <dgm:cxn modelId="{19BDEEB7-E5CD-438E-B826-C85BEFA3A3C1}" type="presOf" srcId="{7112D087-A666-4DCA-AD4D-2B06CD70AB16}" destId="{4F3879C4-D912-4903-8177-A32BD232B403}" srcOrd="0" destOrd="0" presId="urn:microsoft.com/office/officeart/2005/8/layout/default"/>
    <dgm:cxn modelId="{70B8EA63-E007-4E3B-A8BF-91D232FF40BA}" type="presOf" srcId="{D4CC46B9-A297-4C70-9E1C-409BD784E297}" destId="{80617BF3-F4DE-4AB3-ABEC-537A5D170640}" srcOrd="0" destOrd="0" presId="urn:microsoft.com/office/officeart/2005/8/layout/default"/>
    <dgm:cxn modelId="{416CD224-C2BE-4635-9F45-9769F987C4B1}" type="presOf" srcId="{601E7E96-18A2-4A1F-B985-747103019306}" destId="{841BD806-A213-4CBE-BA2C-3DFD56AD578F}" srcOrd="0" destOrd="0" presId="urn:microsoft.com/office/officeart/2005/8/layout/default"/>
    <dgm:cxn modelId="{A6CCAD9E-A2BB-466E-9891-7E398F7E0B62}" type="presOf" srcId="{6C8A1214-FD70-4477-B57B-276C7E586641}" destId="{533BA62C-2FE7-4F05-AF8B-CC08F487C636}" srcOrd="0" destOrd="0" presId="urn:microsoft.com/office/officeart/2005/8/layout/default"/>
    <dgm:cxn modelId="{77841D2A-1DCD-409C-A765-F1BCBE390DAF}" type="presParOf" srcId="{533BA62C-2FE7-4F05-AF8B-CC08F487C636}" destId="{4F3879C4-D912-4903-8177-A32BD232B403}" srcOrd="0" destOrd="0" presId="urn:microsoft.com/office/officeart/2005/8/layout/default"/>
    <dgm:cxn modelId="{E242DD45-20B1-46FC-86E5-E049BF9D3F8E}" type="presParOf" srcId="{533BA62C-2FE7-4F05-AF8B-CC08F487C636}" destId="{9703DA5F-EB2F-4DC2-8AD7-8754E415E827}" srcOrd="1" destOrd="0" presId="urn:microsoft.com/office/officeart/2005/8/layout/default"/>
    <dgm:cxn modelId="{85D7877F-DF2A-4628-8401-8D38B3ACC17D}" type="presParOf" srcId="{533BA62C-2FE7-4F05-AF8B-CC08F487C636}" destId="{33ADC482-16DB-4730-AFBF-5D0D0901AFDA}" srcOrd="2" destOrd="0" presId="urn:microsoft.com/office/officeart/2005/8/layout/default"/>
    <dgm:cxn modelId="{1198C6F3-C04B-48F0-97D6-B68B6BC27F0E}" type="presParOf" srcId="{533BA62C-2FE7-4F05-AF8B-CC08F487C636}" destId="{3E97E9F0-8324-4F95-B9E8-22ACB6128CB9}" srcOrd="3" destOrd="0" presId="urn:microsoft.com/office/officeart/2005/8/layout/default"/>
    <dgm:cxn modelId="{10FE91F7-D39D-482F-8DDE-15707B71BF8A}" type="presParOf" srcId="{533BA62C-2FE7-4F05-AF8B-CC08F487C636}" destId="{80617BF3-F4DE-4AB3-ABEC-537A5D170640}" srcOrd="4" destOrd="0" presId="urn:microsoft.com/office/officeart/2005/8/layout/default"/>
    <dgm:cxn modelId="{68A792E0-DBD8-4B8E-9FC1-B7117EF231BB}" type="presParOf" srcId="{533BA62C-2FE7-4F05-AF8B-CC08F487C636}" destId="{8A028D3F-AC07-4E55-8ED3-92D1346D99E4}" srcOrd="5" destOrd="0" presId="urn:microsoft.com/office/officeart/2005/8/layout/default"/>
    <dgm:cxn modelId="{7EBFBF95-DA4E-4746-8BA1-2B9E49086DB4}" type="presParOf" srcId="{533BA62C-2FE7-4F05-AF8B-CC08F487C636}" destId="{841BD806-A213-4CBE-BA2C-3DFD56AD57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6C8A1214-FD70-4477-B57B-276C7E58664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12D087-A666-4DCA-AD4D-2B06CD70AB16}">
      <dgm:prSet phldrT="[Text]" custT="1"/>
      <dgm:spPr/>
      <dgm:t>
        <a:bodyPr/>
        <a:lstStyle/>
        <a:p>
          <a:r>
            <a:rPr lang="en-US" sz="2400" dirty="0"/>
            <a:t>Causes the hot gas layer to spread downward and out through openings</a:t>
          </a:r>
        </a:p>
      </dgm:t>
    </dgm:pt>
    <dgm:pt modelId="{83B6F5BA-C766-4D35-AE5C-4F0CC6FC0BEA}" type="parTrans" cxnId="{ACD37CCD-6E09-4180-B856-DAE9193FFEF7}">
      <dgm:prSet/>
      <dgm:spPr/>
      <dgm:t>
        <a:bodyPr/>
        <a:lstStyle/>
        <a:p>
          <a:endParaRPr lang="en-US"/>
        </a:p>
      </dgm:t>
    </dgm:pt>
    <dgm:pt modelId="{4C0F2308-5EC3-407A-B1EE-52834138EB45}" type="sibTrans" cxnId="{ACD37CCD-6E09-4180-B856-DAE9193FFEF7}">
      <dgm:prSet/>
      <dgm:spPr/>
      <dgm:t>
        <a:bodyPr/>
        <a:lstStyle/>
        <a:p>
          <a:endParaRPr lang="en-US"/>
        </a:p>
      </dgm:t>
    </dgm:pt>
    <dgm:pt modelId="{57A2D17A-C0CD-4D89-979E-4AA06FDB4873}">
      <dgm:prSet phldrT="[Text]" custT="1"/>
      <dgm:spPr/>
      <dgm:t>
        <a:bodyPr/>
        <a:lstStyle/>
        <a:p>
          <a:r>
            <a:rPr lang="en-US" sz="2400" dirty="0"/>
            <a:t>As hot gases exit through top of opening, cooler air from outside enters through the bottom of opening</a:t>
          </a:r>
        </a:p>
      </dgm:t>
    </dgm:pt>
    <dgm:pt modelId="{79E43840-E625-40CC-AE81-80289F65BEF4}" type="sibTrans" cxnId="{423B5B9F-3A21-4764-B5CC-C65C5384D384}">
      <dgm:prSet/>
      <dgm:spPr/>
      <dgm:t>
        <a:bodyPr/>
        <a:lstStyle/>
        <a:p>
          <a:endParaRPr lang="en-US"/>
        </a:p>
      </dgm:t>
    </dgm:pt>
    <dgm:pt modelId="{FFDC8B61-BC69-41F8-B17E-0C27513484DA}" type="parTrans" cxnId="{423B5B9F-3A21-4764-B5CC-C65C5384D384}">
      <dgm:prSet/>
      <dgm:spPr/>
      <dgm:t>
        <a:bodyPr/>
        <a:lstStyle/>
        <a:p>
          <a:endParaRPr lang="en-US"/>
        </a:p>
      </dgm:t>
    </dgm:pt>
    <dgm:pt modelId="{A00AD1C8-9A5D-46BD-90A2-EFA7EC79111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Pressure is neutral where two layers meet (neutral plane)</a:t>
          </a:r>
        </a:p>
      </dgm:t>
    </dgm:pt>
    <dgm:pt modelId="{19181E72-6A8B-423E-931E-8ADA3B617D62}" type="parTrans" cxnId="{2C3AD00A-85D1-4FE5-91D9-EA7826F5CC92}">
      <dgm:prSet/>
      <dgm:spPr/>
      <dgm:t>
        <a:bodyPr/>
        <a:lstStyle/>
        <a:p>
          <a:endParaRPr lang="en-US"/>
        </a:p>
      </dgm:t>
    </dgm:pt>
    <dgm:pt modelId="{0681F721-7F4A-4650-BDA3-8A41C5B7999D}" type="sibTrans" cxnId="{2C3AD00A-85D1-4FE5-91D9-EA7826F5CC92}">
      <dgm:prSet/>
      <dgm:spPr/>
      <dgm:t>
        <a:bodyPr/>
        <a:lstStyle/>
        <a:p>
          <a:endParaRPr lang="en-US"/>
        </a:p>
      </dgm:t>
    </dgm:pt>
    <dgm:pt modelId="{533BA62C-2FE7-4F05-AF8B-CC08F487C636}" type="pres">
      <dgm:prSet presAssocID="{6C8A1214-FD70-4477-B57B-276C7E5866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879C4-D912-4903-8177-A32BD232B403}" type="pres">
      <dgm:prSet presAssocID="{7112D087-A666-4DCA-AD4D-2B06CD70AB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3DA5F-EB2F-4DC2-8AD7-8754E415E827}" type="pres">
      <dgm:prSet presAssocID="{4C0F2308-5EC3-407A-B1EE-52834138EB45}" presName="sibTrans" presStyleCnt="0"/>
      <dgm:spPr/>
    </dgm:pt>
    <dgm:pt modelId="{33ADC482-16DB-4730-AFBF-5D0D0901AFDA}" type="pres">
      <dgm:prSet presAssocID="{57A2D17A-C0CD-4D89-979E-4AA06FDB48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7E9F0-8324-4F95-B9E8-22ACB6128CB9}" type="pres">
      <dgm:prSet presAssocID="{79E43840-E625-40CC-AE81-80289F65BEF4}" presName="sibTrans" presStyleCnt="0"/>
      <dgm:spPr/>
    </dgm:pt>
    <dgm:pt modelId="{36AD82A1-1E07-4C7F-BC56-5A772D8108AC}" type="pres">
      <dgm:prSet presAssocID="{A00AD1C8-9A5D-46BD-90A2-EFA7EC7911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B5B9F-3A21-4764-B5CC-C65C5384D384}" srcId="{6C8A1214-FD70-4477-B57B-276C7E586641}" destId="{57A2D17A-C0CD-4D89-979E-4AA06FDB4873}" srcOrd="1" destOrd="0" parTransId="{FFDC8B61-BC69-41F8-B17E-0C27513484DA}" sibTransId="{79E43840-E625-40CC-AE81-80289F65BEF4}"/>
    <dgm:cxn modelId="{ACD37CCD-6E09-4180-B856-DAE9193FFEF7}" srcId="{6C8A1214-FD70-4477-B57B-276C7E586641}" destId="{7112D087-A666-4DCA-AD4D-2B06CD70AB16}" srcOrd="0" destOrd="0" parTransId="{83B6F5BA-C766-4D35-AE5C-4F0CC6FC0BEA}" sibTransId="{4C0F2308-5EC3-407A-B1EE-52834138EB45}"/>
    <dgm:cxn modelId="{0519B2B1-F5D2-4BB2-A714-1AB268F42DC2}" type="presOf" srcId="{7112D087-A666-4DCA-AD4D-2B06CD70AB16}" destId="{4F3879C4-D912-4903-8177-A32BD232B403}" srcOrd="0" destOrd="0" presId="urn:microsoft.com/office/officeart/2005/8/layout/default"/>
    <dgm:cxn modelId="{21FD1235-2D9E-4E86-A21A-36726456DFC3}" type="presOf" srcId="{A00AD1C8-9A5D-46BD-90A2-EFA7EC79111C}" destId="{36AD82A1-1E07-4C7F-BC56-5A772D8108AC}" srcOrd="0" destOrd="0" presId="urn:microsoft.com/office/officeart/2005/8/layout/default"/>
    <dgm:cxn modelId="{2E86EE2C-8A44-44C5-B832-ED84B9CBD371}" type="presOf" srcId="{6C8A1214-FD70-4477-B57B-276C7E586641}" destId="{533BA62C-2FE7-4F05-AF8B-CC08F487C636}" srcOrd="0" destOrd="0" presId="urn:microsoft.com/office/officeart/2005/8/layout/default"/>
    <dgm:cxn modelId="{2C3AD00A-85D1-4FE5-91D9-EA7826F5CC92}" srcId="{6C8A1214-FD70-4477-B57B-276C7E586641}" destId="{A00AD1C8-9A5D-46BD-90A2-EFA7EC79111C}" srcOrd="2" destOrd="0" parTransId="{19181E72-6A8B-423E-931E-8ADA3B617D62}" sibTransId="{0681F721-7F4A-4650-BDA3-8A41C5B7999D}"/>
    <dgm:cxn modelId="{E7D9B532-8821-45BF-A8E1-E53E343CEA65}" type="presOf" srcId="{57A2D17A-C0CD-4D89-979E-4AA06FDB4873}" destId="{33ADC482-16DB-4730-AFBF-5D0D0901AFDA}" srcOrd="0" destOrd="0" presId="urn:microsoft.com/office/officeart/2005/8/layout/default"/>
    <dgm:cxn modelId="{CEC7A0BA-73FC-4823-8B34-F5DB1DFEFFCE}" type="presParOf" srcId="{533BA62C-2FE7-4F05-AF8B-CC08F487C636}" destId="{4F3879C4-D912-4903-8177-A32BD232B403}" srcOrd="0" destOrd="0" presId="urn:microsoft.com/office/officeart/2005/8/layout/default"/>
    <dgm:cxn modelId="{556FE482-C9E5-4E10-9574-0BECCDD52E2F}" type="presParOf" srcId="{533BA62C-2FE7-4F05-AF8B-CC08F487C636}" destId="{9703DA5F-EB2F-4DC2-8AD7-8754E415E827}" srcOrd="1" destOrd="0" presId="urn:microsoft.com/office/officeart/2005/8/layout/default"/>
    <dgm:cxn modelId="{DAB30AC5-72FD-4CC2-A43A-00008BC53F35}" type="presParOf" srcId="{533BA62C-2FE7-4F05-AF8B-CC08F487C636}" destId="{33ADC482-16DB-4730-AFBF-5D0D0901AFDA}" srcOrd="2" destOrd="0" presId="urn:microsoft.com/office/officeart/2005/8/layout/default"/>
    <dgm:cxn modelId="{47ECABE4-B133-48C1-8DDA-095EFAAFBDFB}" type="presParOf" srcId="{533BA62C-2FE7-4F05-AF8B-CC08F487C636}" destId="{3E97E9F0-8324-4F95-B9E8-22ACB6128CB9}" srcOrd="3" destOrd="0" presId="urn:microsoft.com/office/officeart/2005/8/layout/default"/>
    <dgm:cxn modelId="{178CD75A-FC54-4CB5-AA35-A6B40F05C77D}" type="presParOf" srcId="{533BA62C-2FE7-4F05-AF8B-CC08F487C636}" destId="{36AD82A1-1E07-4C7F-BC56-5A772D8108A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111201D1-F6E4-46F6-A889-4779DD2E551C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0AE9FB-5BFC-453C-8563-CBEA61C6DE62}">
      <dgm:prSet phldrT="[Text]" custT="1"/>
      <dgm:spPr/>
      <dgm:t>
        <a:bodyPr/>
        <a:lstStyle/>
        <a:p>
          <a:r>
            <a:rPr lang="en-US" sz="2400" dirty="0"/>
            <a:t>Environment of the room changes</a:t>
          </a:r>
        </a:p>
      </dgm:t>
    </dgm:pt>
    <dgm:pt modelId="{81E41643-CECF-481D-B9AA-D7F17A21E84E}" type="parTrans" cxnId="{0417191D-F4F8-4ACA-96E1-7EE0F2042D01}">
      <dgm:prSet/>
      <dgm:spPr/>
      <dgm:t>
        <a:bodyPr/>
        <a:lstStyle/>
        <a:p>
          <a:endParaRPr lang="en-US"/>
        </a:p>
      </dgm:t>
    </dgm:pt>
    <dgm:pt modelId="{E5E471C6-A8EA-4D4F-8B2F-A38576015148}" type="sibTrans" cxnId="{0417191D-F4F8-4ACA-96E1-7EE0F2042D01}">
      <dgm:prSet/>
      <dgm:spPr/>
      <dgm:t>
        <a:bodyPr/>
        <a:lstStyle/>
        <a:p>
          <a:endParaRPr lang="en-US"/>
        </a:p>
      </dgm:t>
    </dgm:pt>
    <dgm:pt modelId="{5BC10502-332B-46E9-A695-850CA9046997}">
      <dgm:prSet phldrT="[Text]" custT="1"/>
      <dgm:spPr/>
      <dgm:t>
        <a:bodyPr/>
        <a:lstStyle/>
        <a:p>
          <a:r>
            <a:rPr lang="en-US" sz="2400" dirty="0"/>
            <a:t>Transition period can occur rapidly</a:t>
          </a:r>
        </a:p>
      </dgm:t>
    </dgm:pt>
    <dgm:pt modelId="{5FE5D812-D62F-44AF-9BDD-FC9D610BEE47}" type="parTrans" cxnId="{58DA2C49-30B6-4D8B-931D-E10C2F4C7588}">
      <dgm:prSet/>
      <dgm:spPr/>
      <dgm:t>
        <a:bodyPr/>
        <a:lstStyle/>
        <a:p>
          <a:endParaRPr lang="en-US"/>
        </a:p>
      </dgm:t>
    </dgm:pt>
    <dgm:pt modelId="{1D54FB23-1029-4041-A07A-9552AE2BB956}" type="sibTrans" cxnId="{58DA2C49-30B6-4D8B-931D-E10C2F4C7588}">
      <dgm:prSet/>
      <dgm:spPr/>
      <dgm:t>
        <a:bodyPr/>
        <a:lstStyle/>
        <a:p>
          <a:endParaRPr lang="en-US"/>
        </a:p>
      </dgm:t>
    </dgm:pt>
    <dgm:pt modelId="{3521D260-BF5B-461B-B912-AFC6ED3E0F3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During flashover, fire volume increases</a:t>
          </a:r>
        </a:p>
      </dgm:t>
    </dgm:pt>
    <dgm:pt modelId="{89A5DF15-FB61-4B00-ACBB-5805F344681A}" type="parTrans" cxnId="{8E31EF6F-D87E-4E92-A037-794AEF7F48A2}">
      <dgm:prSet/>
      <dgm:spPr/>
      <dgm:t>
        <a:bodyPr/>
        <a:lstStyle/>
        <a:p>
          <a:endParaRPr lang="en-US"/>
        </a:p>
      </dgm:t>
    </dgm:pt>
    <dgm:pt modelId="{CC46B453-178E-45B6-BFB2-7643E08A596B}" type="sibTrans" cxnId="{8E31EF6F-D87E-4E92-A037-794AEF7F48A2}">
      <dgm:prSet/>
      <dgm:spPr/>
      <dgm:t>
        <a:bodyPr/>
        <a:lstStyle/>
        <a:p>
          <a:endParaRPr lang="en-US"/>
        </a:p>
      </dgm:t>
    </dgm:pt>
    <dgm:pt modelId="{39711610-77C6-41E0-AD63-DAEC4F6AF680}">
      <dgm:prSet phldrT="[Text]" custT="1"/>
      <dgm:spPr/>
      <dgm:t>
        <a:bodyPr/>
        <a:lstStyle/>
        <a:p>
          <a:r>
            <a:rPr lang="en-US" sz="2000" dirty="0"/>
            <a:t>From 2-layer condition to 1-layer condition</a:t>
          </a:r>
        </a:p>
      </dgm:t>
    </dgm:pt>
    <dgm:pt modelId="{EABC7D1C-CA3F-4568-8CF9-A9A107720CE6}" type="parTrans" cxnId="{D59BF710-0538-4F27-9546-A1E6D004EF67}">
      <dgm:prSet/>
      <dgm:spPr/>
      <dgm:t>
        <a:bodyPr/>
        <a:lstStyle/>
        <a:p>
          <a:endParaRPr lang="en-US"/>
        </a:p>
      </dgm:t>
    </dgm:pt>
    <dgm:pt modelId="{A038A8E3-124E-4362-BC95-09F2205EC8C8}" type="sibTrans" cxnId="{D59BF710-0538-4F27-9546-A1E6D004EF67}">
      <dgm:prSet/>
      <dgm:spPr/>
      <dgm:t>
        <a:bodyPr/>
        <a:lstStyle/>
        <a:p>
          <a:endParaRPr lang="en-US"/>
        </a:p>
      </dgm:t>
    </dgm:pt>
    <dgm:pt modelId="{B86EF14C-6ED8-4CC3-8E9C-47173822B9F2}">
      <dgm:prSet phldrT="[Text]" custT="1"/>
      <dgm:spPr/>
      <dgm:t>
        <a:bodyPr/>
        <a:lstStyle/>
        <a:p>
          <a:r>
            <a:rPr lang="en-US" sz="2000" dirty="0"/>
            <a:t>Becomes a well-mixed, hot gas condition from floor to ceiling</a:t>
          </a:r>
        </a:p>
      </dgm:t>
    </dgm:pt>
    <dgm:pt modelId="{7462386E-2DB2-4A9C-90D0-47AF4289EC02}" type="parTrans" cxnId="{BDCA9176-6A36-4B6F-B085-F97D1D466093}">
      <dgm:prSet/>
      <dgm:spPr/>
      <dgm:t>
        <a:bodyPr/>
        <a:lstStyle/>
        <a:p>
          <a:endParaRPr lang="en-US"/>
        </a:p>
      </dgm:t>
    </dgm:pt>
    <dgm:pt modelId="{BAEF833E-55C3-4AAB-9BCA-E55DEBC9016A}" type="sibTrans" cxnId="{BDCA9176-6A36-4B6F-B085-F97D1D466093}">
      <dgm:prSet/>
      <dgm:spPr/>
      <dgm:t>
        <a:bodyPr/>
        <a:lstStyle/>
        <a:p>
          <a:endParaRPr lang="en-US"/>
        </a:p>
      </dgm:t>
    </dgm:pt>
    <dgm:pt modelId="{A9D29E2D-D818-434E-B816-1F4DB90DE080}">
      <dgm:prSet phldrT="[Text]" custT="1"/>
      <dgm:spPr/>
      <dgm:t>
        <a:bodyPr/>
        <a:lstStyle/>
        <a:p>
          <a:r>
            <a:rPr lang="en-US" sz="2000" dirty="0"/>
            <a:t>Between pre-flashover to post-flashover</a:t>
          </a:r>
        </a:p>
      </dgm:t>
    </dgm:pt>
    <dgm:pt modelId="{D564EFB7-FCAE-4868-8EAA-A66E229CF0B3}" type="parTrans" cxnId="{E3C9CCB2-A751-49B5-8A82-49D77DA7AB2E}">
      <dgm:prSet/>
      <dgm:spPr/>
      <dgm:t>
        <a:bodyPr/>
        <a:lstStyle/>
        <a:p>
          <a:endParaRPr lang="en-US"/>
        </a:p>
      </dgm:t>
    </dgm:pt>
    <dgm:pt modelId="{C6C7C3AA-C8CB-48DF-9084-CA20276EB8D8}" type="sibTrans" cxnId="{E3C9CCB2-A751-49B5-8A82-49D77DA7AB2E}">
      <dgm:prSet/>
      <dgm:spPr/>
      <dgm:t>
        <a:bodyPr/>
        <a:lstStyle/>
        <a:p>
          <a:endParaRPr lang="en-US"/>
        </a:p>
      </dgm:t>
    </dgm:pt>
    <dgm:pt modelId="{8CC7D89D-FB3B-48CA-821A-033DC530E529}">
      <dgm:prSet phldrT="[Text]" custT="1"/>
      <dgm:spPr/>
      <dgm:t>
        <a:bodyPr/>
        <a:lstStyle/>
        <a:p>
          <a:r>
            <a:rPr lang="en-US" sz="2000" dirty="0"/>
            <a:t>From approximately ¼ to ½ of the room’s upper volume to filling the entire volume of the room</a:t>
          </a:r>
        </a:p>
      </dgm:t>
    </dgm:pt>
    <dgm:pt modelId="{33026520-3A5A-4C09-BF96-9985025FC199}" type="parTrans" cxnId="{9412AA1D-F1B2-44E3-8C67-DB84C5BC3396}">
      <dgm:prSet/>
      <dgm:spPr/>
      <dgm:t>
        <a:bodyPr/>
        <a:lstStyle/>
        <a:p>
          <a:endParaRPr lang="en-US"/>
        </a:p>
      </dgm:t>
    </dgm:pt>
    <dgm:pt modelId="{0199F029-B05E-4209-A460-34542302C6CE}" type="sibTrans" cxnId="{9412AA1D-F1B2-44E3-8C67-DB84C5BC3396}">
      <dgm:prSet/>
      <dgm:spPr/>
      <dgm:t>
        <a:bodyPr/>
        <a:lstStyle/>
        <a:p>
          <a:endParaRPr lang="en-US"/>
        </a:p>
      </dgm:t>
    </dgm:pt>
    <dgm:pt modelId="{5D1AE01F-EAB4-4336-B710-DEE810325154}">
      <dgm:prSet phldrT="[Text]" custT="1"/>
      <dgm:spPr/>
      <dgm:t>
        <a:bodyPr/>
        <a:lstStyle/>
        <a:p>
          <a:r>
            <a:rPr lang="en-US" sz="2000" dirty="0"/>
            <a:t>Potentially extending out of any openings in the room </a:t>
          </a:r>
        </a:p>
      </dgm:t>
    </dgm:pt>
    <dgm:pt modelId="{3EF632DE-36EF-4878-A7BB-57DF9ADCFDC8}" type="parTrans" cxnId="{B13E2342-ADBD-4AD9-B12E-D2491F08231A}">
      <dgm:prSet/>
      <dgm:spPr/>
      <dgm:t>
        <a:bodyPr/>
        <a:lstStyle/>
        <a:p>
          <a:endParaRPr lang="en-US"/>
        </a:p>
      </dgm:t>
    </dgm:pt>
    <dgm:pt modelId="{3A15309A-4D02-4F42-B86A-56C85087FEFF}" type="sibTrans" cxnId="{B13E2342-ADBD-4AD9-B12E-D2491F08231A}">
      <dgm:prSet/>
      <dgm:spPr/>
      <dgm:t>
        <a:bodyPr/>
        <a:lstStyle/>
        <a:p>
          <a:endParaRPr lang="en-US"/>
        </a:p>
      </dgm:t>
    </dgm:pt>
    <dgm:pt modelId="{478BEF37-AAA3-4B92-841D-D4ADC33C9AAF}">
      <dgm:prSet phldrT="[Text]" custT="1"/>
      <dgm:spPr/>
      <dgm:t>
        <a:bodyPr/>
        <a:lstStyle/>
        <a:p>
          <a:r>
            <a:rPr lang="en-US" sz="2000" dirty="0"/>
            <a:t>Not survivable</a:t>
          </a:r>
        </a:p>
      </dgm:t>
    </dgm:pt>
    <dgm:pt modelId="{12B4017F-E246-4043-9B19-D231DB05E868}" type="parTrans" cxnId="{7EC83B42-7F7A-477C-B9EC-12E8868E4278}">
      <dgm:prSet/>
      <dgm:spPr/>
      <dgm:t>
        <a:bodyPr/>
        <a:lstStyle/>
        <a:p>
          <a:endParaRPr lang="en-US"/>
        </a:p>
      </dgm:t>
    </dgm:pt>
    <dgm:pt modelId="{83A09859-C129-4E49-9799-A9E9C8F2A8B2}" type="sibTrans" cxnId="{7EC83B42-7F7A-477C-B9EC-12E8868E4278}">
      <dgm:prSet/>
      <dgm:spPr/>
      <dgm:t>
        <a:bodyPr/>
        <a:lstStyle/>
        <a:p>
          <a:endParaRPr lang="en-US"/>
        </a:p>
      </dgm:t>
    </dgm:pt>
    <dgm:pt modelId="{85ACFEBE-1966-4B2E-A248-9BC1277106CF}">
      <dgm:prSet phldrT="[Text]" custT="1"/>
      <dgm:spPr/>
      <dgm:t>
        <a:bodyPr/>
        <a:lstStyle/>
        <a:p>
          <a:r>
            <a:rPr lang="en-US" sz="2000" dirty="0"/>
            <a:t>Combustion can be flaming or nonflaming</a:t>
          </a:r>
        </a:p>
      </dgm:t>
    </dgm:pt>
    <dgm:pt modelId="{5421EDD3-67E3-4B5C-A2A8-B3E14D0100BF}" type="parTrans" cxnId="{D4EAC85D-0090-4914-B146-7D705F04614E}">
      <dgm:prSet/>
      <dgm:spPr/>
      <dgm:t>
        <a:bodyPr/>
        <a:lstStyle/>
        <a:p>
          <a:endParaRPr lang="en-US"/>
        </a:p>
      </dgm:t>
    </dgm:pt>
    <dgm:pt modelId="{64D966E0-62A6-4131-97F3-44E14AC4E6CC}" type="sibTrans" cxnId="{D4EAC85D-0090-4914-B146-7D705F04614E}">
      <dgm:prSet/>
      <dgm:spPr/>
      <dgm:t>
        <a:bodyPr/>
        <a:lstStyle/>
        <a:p>
          <a:endParaRPr lang="en-US"/>
        </a:p>
      </dgm:t>
    </dgm:pt>
    <dgm:pt modelId="{B50051E3-9D9D-4A67-A1A2-4E9B84350FE2}" type="pres">
      <dgm:prSet presAssocID="{111201D1-F6E4-46F6-A889-4779DD2E55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11715-C688-46C1-8623-79FF831E276B}" type="pres">
      <dgm:prSet presAssocID="{730AE9FB-5BFC-453C-8563-CBEA61C6DE62}" presName="parentLin" presStyleCnt="0"/>
      <dgm:spPr/>
    </dgm:pt>
    <dgm:pt modelId="{EE6863B8-D8AB-430D-B1DE-0AFF26CAD435}" type="pres">
      <dgm:prSet presAssocID="{730AE9FB-5BFC-453C-8563-CBEA61C6DE6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DC4582-8A69-44EC-A0BD-9300016E667D}" type="pres">
      <dgm:prSet presAssocID="{730AE9FB-5BFC-453C-8563-CBEA61C6DE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C714A-E595-4492-AB13-EC9CE4FFD1EB}" type="pres">
      <dgm:prSet presAssocID="{730AE9FB-5BFC-453C-8563-CBEA61C6DE62}" presName="negativeSpace" presStyleCnt="0"/>
      <dgm:spPr/>
    </dgm:pt>
    <dgm:pt modelId="{C5F9EAF7-BACB-409B-8F92-39288E23A180}" type="pres">
      <dgm:prSet presAssocID="{730AE9FB-5BFC-453C-8563-CBEA61C6DE6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28E5D-C502-4AD8-8D7A-B0C58AC2AECA}" type="pres">
      <dgm:prSet presAssocID="{E5E471C6-A8EA-4D4F-8B2F-A38576015148}" presName="spaceBetweenRectangles" presStyleCnt="0"/>
      <dgm:spPr/>
    </dgm:pt>
    <dgm:pt modelId="{3547F7D7-B4BB-4FE1-996F-BDD08092387A}" type="pres">
      <dgm:prSet presAssocID="{5BC10502-332B-46E9-A695-850CA9046997}" presName="parentLin" presStyleCnt="0"/>
      <dgm:spPr/>
    </dgm:pt>
    <dgm:pt modelId="{D1C58A2C-28BA-48C6-B461-179EC93FCD0B}" type="pres">
      <dgm:prSet presAssocID="{5BC10502-332B-46E9-A695-850CA90469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4F8CA00-56B5-4CCD-95DC-4A22757DF1F9}" type="pres">
      <dgm:prSet presAssocID="{5BC10502-332B-46E9-A695-850CA90469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E02DC-436E-4AB3-B813-27276BCE3A9E}" type="pres">
      <dgm:prSet presAssocID="{5BC10502-332B-46E9-A695-850CA9046997}" presName="negativeSpace" presStyleCnt="0"/>
      <dgm:spPr/>
    </dgm:pt>
    <dgm:pt modelId="{3FE5ED5D-0DB0-42D0-A100-ACD17E735AFC}" type="pres">
      <dgm:prSet presAssocID="{5BC10502-332B-46E9-A695-850CA90469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2F6A1-755A-462B-9C4F-4E01E69CCA5A}" type="pres">
      <dgm:prSet presAssocID="{1D54FB23-1029-4041-A07A-9552AE2BB956}" presName="spaceBetweenRectangles" presStyleCnt="0"/>
      <dgm:spPr/>
    </dgm:pt>
    <dgm:pt modelId="{75888465-0B9D-435B-B093-91899AD03DAF}" type="pres">
      <dgm:prSet presAssocID="{3521D260-BF5B-461B-B912-AFC6ED3E0F37}" presName="parentLin" presStyleCnt="0"/>
      <dgm:spPr/>
    </dgm:pt>
    <dgm:pt modelId="{7498042D-8A1C-4C08-BA85-7E341A909F81}" type="pres">
      <dgm:prSet presAssocID="{3521D260-BF5B-461B-B912-AFC6ED3E0F3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64B821-5AEB-40B2-8A29-D643CAC2141D}" type="pres">
      <dgm:prSet presAssocID="{3521D260-BF5B-461B-B912-AFC6ED3E0F37}" presName="parentText" presStyleLbl="node1" presStyleIdx="2" presStyleCnt="3" custScaleX="114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6548-0458-45A4-845D-0E6B987F9871}" type="pres">
      <dgm:prSet presAssocID="{3521D260-BF5B-461B-B912-AFC6ED3E0F37}" presName="negativeSpace" presStyleCnt="0"/>
      <dgm:spPr/>
    </dgm:pt>
    <dgm:pt modelId="{3E616556-81B4-45BA-824F-51FBEC5C2444}" type="pres">
      <dgm:prSet presAssocID="{3521D260-BF5B-461B-B912-AFC6ED3E0F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9CCB2-A751-49B5-8A82-49D77DA7AB2E}" srcId="{5BC10502-332B-46E9-A695-850CA9046997}" destId="{A9D29E2D-D818-434E-B816-1F4DB90DE080}" srcOrd="0" destOrd="0" parTransId="{D564EFB7-FCAE-4868-8EAA-A66E229CF0B3}" sibTransId="{C6C7C3AA-C8CB-48DF-9084-CA20276EB8D8}"/>
    <dgm:cxn modelId="{A1520FDF-7CFC-4DBB-82CE-C839432E337D}" type="presOf" srcId="{3521D260-BF5B-461B-B912-AFC6ED3E0F37}" destId="{3964B821-5AEB-40B2-8A29-D643CAC2141D}" srcOrd="1" destOrd="0" presId="urn:microsoft.com/office/officeart/2005/8/layout/list1"/>
    <dgm:cxn modelId="{D4EAC85D-0090-4914-B146-7D705F04614E}" srcId="{730AE9FB-5BFC-453C-8563-CBEA61C6DE62}" destId="{85ACFEBE-1966-4B2E-A248-9BC1277106CF}" srcOrd="3" destOrd="0" parTransId="{5421EDD3-67E3-4B5C-A2A8-B3E14D0100BF}" sibTransId="{64D966E0-62A6-4131-97F3-44E14AC4E6CC}"/>
    <dgm:cxn modelId="{549069BD-1FC0-4B64-8E30-9D2138B6C0F9}" type="presOf" srcId="{8CC7D89D-FB3B-48CA-821A-033DC530E529}" destId="{3E616556-81B4-45BA-824F-51FBEC5C2444}" srcOrd="0" destOrd="0" presId="urn:microsoft.com/office/officeart/2005/8/layout/list1"/>
    <dgm:cxn modelId="{1E696A5C-3BDA-41B1-86DB-B33A754DDEEF}" type="presOf" srcId="{B86EF14C-6ED8-4CC3-8E9C-47173822B9F2}" destId="{C5F9EAF7-BACB-409B-8F92-39288E23A180}" srcOrd="0" destOrd="1" presId="urn:microsoft.com/office/officeart/2005/8/layout/list1"/>
    <dgm:cxn modelId="{39EE9272-B0C6-4A72-8123-0C3B9A6C6A38}" type="presOf" srcId="{478BEF37-AAA3-4B92-841D-D4ADC33C9AAF}" destId="{C5F9EAF7-BACB-409B-8F92-39288E23A180}" srcOrd="0" destOrd="2" presId="urn:microsoft.com/office/officeart/2005/8/layout/list1"/>
    <dgm:cxn modelId="{2C29131E-5F16-4452-B5F9-FDF8896B84A2}" type="presOf" srcId="{111201D1-F6E4-46F6-A889-4779DD2E551C}" destId="{B50051E3-9D9D-4A67-A1A2-4E9B84350FE2}" srcOrd="0" destOrd="0" presId="urn:microsoft.com/office/officeart/2005/8/layout/list1"/>
    <dgm:cxn modelId="{E3B8C829-D146-4D94-A466-EB1E58876392}" type="presOf" srcId="{730AE9FB-5BFC-453C-8563-CBEA61C6DE62}" destId="{EE6863B8-D8AB-430D-B1DE-0AFF26CAD435}" srcOrd="0" destOrd="0" presId="urn:microsoft.com/office/officeart/2005/8/layout/list1"/>
    <dgm:cxn modelId="{A7188213-0124-423E-9A4B-1F623D342723}" type="presOf" srcId="{A9D29E2D-D818-434E-B816-1F4DB90DE080}" destId="{3FE5ED5D-0DB0-42D0-A100-ACD17E735AFC}" srcOrd="0" destOrd="0" presId="urn:microsoft.com/office/officeart/2005/8/layout/list1"/>
    <dgm:cxn modelId="{58DA2C49-30B6-4D8B-931D-E10C2F4C7588}" srcId="{111201D1-F6E4-46F6-A889-4779DD2E551C}" destId="{5BC10502-332B-46E9-A695-850CA9046997}" srcOrd="1" destOrd="0" parTransId="{5FE5D812-D62F-44AF-9BDD-FC9D610BEE47}" sibTransId="{1D54FB23-1029-4041-A07A-9552AE2BB956}"/>
    <dgm:cxn modelId="{8E31EF6F-D87E-4E92-A037-794AEF7F48A2}" srcId="{111201D1-F6E4-46F6-A889-4779DD2E551C}" destId="{3521D260-BF5B-461B-B912-AFC6ED3E0F37}" srcOrd="2" destOrd="0" parTransId="{89A5DF15-FB61-4B00-ACBB-5805F344681A}" sibTransId="{CC46B453-178E-45B6-BFB2-7643E08A596B}"/>
    <dgm:cxn modelId="{BDCA9176-6A36-4B6F-B085-F97D1D466093}" srcId="{730AE9FB-5BFC-453C-8563-CBEA61C6DE62}" destId="{B86EF14C-6ED8-4CC3-8E9C-47173822B9F2}" srcOrd="1" destOrd="0" parTransId="{7462386E-2DB2-4A9C-90D0-47AF4289EC02}" sibTransId="{BAEF833E-55C3-4AAB-9BCA-E55DEBC9016A}"/>
    <dgm:cxn modelId="{83769EE8-0914-4375-A12E-FF32E11CF718}" type="presOf" srcId="{85ACFEBE-1966-4B2E-A248-9BC1277106CF}" destId="{C5F9EAF7-BACB-409B-8F92-39288E23A180}" srcOrd="0" destOrd="3" presId="urn:microsoft.com/office/officeart/2005/8/layout/list1"/>
    <dgm:cxn modelId="{D59BF710-0538-4F27-9546-A1E6D004EF67}" srcId="{730AE9FB-5BFC-453C-8563-CBEA61C6DE62}" destId="{39711610-77C6-41E0-AD63-DAEC4F6AF680}" srcOrd="0" destOrd="0" parTransId="{EABC7D1C-CA3F-4568-8CF9-A9A107720CE6}" sibTransId="{A038A8E3-124E-4362-BC95-09F2205EC8C8}"/>
    <dgm:cxn modelId="{8F0BEE66-9D98-48C9-B52E-BFF97ADF808A}" type="presOf" srcId="{5BC10502-332B-46E9-A695-850CA9046997}" destId="{F4F8CA00-56B5-4CCD-95DC-4A22757DF1F9}" srcOrd="1" destOrd="0" presId="urn:microsoft.com/office/officeart/2005/8/layout/list1"/>
    <dgm:cxn modelId="{B13E2342-ADBD-4AD9-B12E-D2491F08231A}" srcId="{3521D260-BF5B-461B-B912-AFC6ED3E0F37}" destId="{5D1AE01F-EAB4-4336-B710-DEE810325154}" srcOrd="1" destOrd="0" parTransId="{3EF632DE-36EF-4878-A7BB-57DF9ADCFDC8}" sibTransId="{3A15309A-4D02-4F42-B86A-56C85087FEFF}"/>
    <dgm:cxn modelId="{DA589153-BC89-40BD-8FEC-0FAEF61BA638}" type="presOf" srcId="{3521D260-BF5B-461B-B912-AFC6ED3E0F37}" destId="{7498042D-8A1C-4C08-BA85-7E341A909F81}" srcOrd="0" destOrd="0" presId="urn:microsoft.com/office/officeart/2005/8/layout/list1"/>
    <dgm:cxn modelId="{9B050EFB-C0BD-4CB4-8258-6E24785DAA52}" type="presOf" srcId="{5BC10502-332B-46E9-A695-850CA9046997}" destId="{D1C58A2C-28BA-48C6-B461-179EC93FCD0B}" srcOrd="0" destOrd="0" presId="urn:microsoft.com/office/officeart/2005/8/layout/list1"/>
    <dgm:cxn modelId="{313DEF10-52EF-4EEC-8FAC-E51283E92E1F}" type="presOf" srcId="{5D1AE01F-EAB4-4336-B710-DEE810325154}" destId="{3E616556-81B4-45BA-824F-51FBEC5C2444}" srcOrd="0" destOrd="1" presId="urn:microsoft.com/office/officeart/2005/8/layout/list1"/>
    <dgm:cxn modelId="{D8B2A0AA-A482-4E09-8039-9367951A0607}" type="presOf" srcId="{730AE9FB-5BFC-453C-8563-CBEA61C6DE62}" destId="{D8DC4582-8A69-44EC-A0BD-9300016E667D}" srcOrd="1" destOrd="0" presId="urn:microsoft.com/office/officeart/2005/8/layout/list1"/>
    <dgm:cxn modelId="{0417191D-F4F8-4ACA-96E1-7EE0F2042D01}" srcId="{111201D1-F6E4-46F6-A889-4779DD2E551C}" destId="{730AE9FB-5BFC-453C-8563-CBEA61C6DE62}" srcOrd="0" destOrd="0" parTransId="{81E41643-CECF-481D-B9AA-D7F17A21E84E}" sibTransId="{E5E471C6-A8EA-4D4F-8B2F-A38576015148}"/>
    <dgm:cxn modelId="{9412AA1D-F1B2-44E3-8C67-DB84C5BC3396}" srcId="{3521D260-BF5B-461B-B912-AFC6ED3E0F37}" destId="{8CC7D89D-FB3B-48CA-821A-033DC530E529}" srcOrd="0" destOrd="0" parTransId="{33026520-3A5A-4C09-BF96-9985025FC199}" sibTransId="{0199F029-B05E-4209-A460-34542302C6CE}"/>
    <dgm:cxn modelId="{7EC83B42-7F7A-477C-B9EC-12E8868E4278}" srcId="{730AE9FB-5BFC-453C-8563-CBEA61C6DE62}" destId="{478BEF37-AAA3-4B92-841D-D4ADC33C9AAF}" srcOrd="2" destOrd="0" parTransId="{12B4017F-E246-4043-9B19-D231DB05E868}" sibTransId="{83A09859-C129-4E49-9799-A9E9C8F2A8B2}"/>
    <dgm:cxn modelId="{17B1F864-1A3E-4F34-81EA-22E1FF0AE3CB}" type="presOf" srcId="{39711610-77C6-41E0-AD63-DAEC4F6AF680}" destId="{C5F9EAF7-BACB-409B-8F92-39288E23A180}" srcOrd="0" destOrd="0" presId="urn:microsoft.com/office/officeart/2005/8/layout/list1"/>
    <dgm:cxn modelId="{D965635C-FAE2-45A1-9181-C9A54E438CA0}" type="presParOf" srcId="{B50051E3-9D9D-4A67-A1A2-4E9B84350FE2}" destId="{83311715-C688-46C1-8623-79FF831E276B}" srcOrd="0" destOrd="0" presId="urn:microsoft.com/office/officeart/2005/8/layout/list1"/>
    <dgm:cxn modelId="{CBB00036-3ED9-4744-9EBA-69F41BD134F0}" type="presParOf" srcId="{83311715-C688-46C1-8623-79FF831E276B}" destId="{EE6863B8-D8AB-430D-B1DE-0AFF26CAD435}" srcOrd="0" destOrd="0" presId="urn:microsoft.com/office/officeart/2005/8/layout/list1"/>
    <dgm:cxn modelId="{F23C4F1E-486B-43EE-8EF3-94F3AF65E6FA}" type="presParOf" srcId="{83311715-C688-46C1-8623-79FF831E276B}" destId="{D8DC4582-8A69-44EC-A0BD-9300016E667D}" srcOrd="1" destOrd="0" presId="urn:microsoft.com/office/officeart/2005/8/layout/list1"/>
    <dgm:cxn modelId="{FBE0260A-62DE-4A58-8C0A-964E1A4E9CDB}" type="presParOf" srcId="{B50051E3-9D9D-4A67-A1A2-4E9B84350FE2}" destId="{B89C714A-E595-4492-AB13-EC9CE4FFD1EB}" srcOrd="1" destOrd="0" presId="urn:microsoft.com/office/officeart/2005/8/layout/list1"/>
    <dgm:cxn modelId="{DE926EE0-B7BE-4150-B28F-D55A910C9601}" type="presParOf" srcId="{B50051E3-9D9D-4A67-A1A2-4E9B84350FE2}" destId="{C5F9EAF7-BACB-409B-8F92-39288E23A180}" srcOrd="2" destOrd="0" presId="urn:microsoft.com/office/officeart/2005/8/layout/list1"/>
    <dgm:cxn modelId="{62EC9265-8244-40AE-BFD6-AC36931EE781}" type="presParOf" srcId="{B50051E3-9D9D-4A67-A1A2-4E9B84350FE2}" destId="{AD728E5D-C502-4AD8-8D7A-B0C58AC2AECA}" srcOrd="3" destOrd="0" presId="urn:microsoft.com/office/officeart/2005/8/layout/list1"/>
    <dgm:cxn modelId="{6918F0C9-9EF8-4745-AD0B-8FF83C62A9F3}" type="presParOf" srcId="{B50051E3-9D9D-4A67-A1A2-4E9B84350FE2}" destId="{3547F7D7-B4BB-4FE1-996F-BDD08092387A}" srcOrd="4" destOrd="0" presId="urn:microsoft.com/office/officeart/2005/8/layout/list1"/>
    <dgm:cxn modelId="{04764CD9-64C7-4134-B83B-CBB7A58F4B50}" type="presParOf" srcId="{3547F7D7-B4BB-4FE1-996F-BDD08092387A}" destId="{D1C58A2C-28BA-48C6-B461-179EC93FCD0B}" srcOrd="0" destOrd="0" presId="urn:microsoft.com/office/officeart/2005/8/layout/list1"/>
    <dgm:cxn modelId="{C790AA98-14BC-4099-AA48-6B1394E479FF}" type="presParOf" srcId="{3547F7D7-B4BB-4FE1-996F-BDD08092387A}" destId="{F4F8CA00-56B5-4CCD-95DC-4A22757DF1F9}" srcOrd="1" destOrd="0" presId="urn:microsoft.com/office/officeart/2005/8/layout/list1"/>
    <dgm:cxn modelId="{56918509-1BF7-451D-93D4-E973B64E07F3}" type="presParOf" srcId="{B50051E3-9D9D-4A67-A1A2-4E9B84350FE2}" destId="{32DE02DC-436E-4AB3-B813-27276BCE3A9E}" srcOrd="5" destOrd="0" presId="urn:microsoft.com/office/officeart/2005/8/layout/list1"/>
    <dgm:cxn modelId="{0C75C5B7-A892-4453-8481-F3DABFE31D54}" type="presParOf" srcId="{B50051E3-9D9D-4A67-A1A2-4E9B84350FE2}" destId="{3FE5ED5D-0DB0-42D0-A100-ACD17E735AFC}" srcOrd="6" destOrd="0" presId="urn:microsoft.com/office/officeart/2005/8/layout/list1"/>
    <dgm:cxn modelId="{7B2E6739-363A-4370-B086-481F4267E662}" type="presParOf" srcId="{B50051E3-9D9D-4A67-A1A2-4E9B84350FE2}" destId="{98B2F6A1-755A-462B-9C4F-4E01E69CCA5A}" srcOrd="7" destOrd="0" presId="urn:microsoft.com/office/officeart/2005/8/layout/list1"/>
    <dgm:cxn modelId="{4D697FCC-5249-4757-8D25-4470885267FF}" type="presParOf" srcId="{B50051E3-9D9D-4A67-A1A2-4E9B84350FE2}" destId="{75888465-0B9D-435B-B093-91899AD03DAF}" srcOrd="8" destOrd="0" presId="urn:microsoft.com/office/officeart/2005/8/layout/list1"/>
    <dgm:cxn modelId="{3EF04325-AE8D-46AD-8C28-613F16466B32}" type="presParOf" srcId="{75888465-0B9D-435B-B093-91899AD03DAF}" destId="{7498042D-8A1C-4C08-BA85-7E341A909F81}" srcOrd="0" destOrd="0" presId="urn:microsoft.com/office/officeart/2005/8/layout/list1"/>
    <dgm:cxn modelId="{C3986807-D591-41C2-9106-8FF80E580161}" type="presParOf" srcId="{75888465-0B9D-435B-B093-91899AD03DAF}" destId="{3964B821-5AEB-40B2-8A29-D643CAC2141D}" srcOrd="1" destOrd="0" presId="urn:microsoft.com/office/officeart/2005/8/layout/list1"/>
    <dgm:cxn modelId="{AED65941-B268-49BF-AF8A-E074D9679F79}" type="presParOf" srcId="{B50051E3-9D9D-4A67-A1A2-4E9B84350FE2}" destId="{0B616548-0458-45A4-845D-0E6B987F9871}" srcOrd="9" destOrd="0" presId="urn:microsoft.com/office/officeart/2005/8/layout/list1"/>
    <dgm:cxn modelId="{928D30E5-99CD-4A48-A18F-564E36241EEB}" type="presParOf" srcId="{B50051E3-9D9D-4A67-A1A2-4E9B84350FE2}" destId="{3E616556-81B4-45BA-824F-51FBEC5C24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E9FAA41F-88D6-4086-ADC5-61E49429D002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EA830-003E-474F-BDEC-AFBCF86ADB21}">
      <dgm:prSet phldrT="[Text]" custT="1"/>
      <dgm:spPr/>
      <dgm:t>
        <a:bodyPr/>
        <a:lstStyle/>
        <a:p>
          <a:r>
            <a:rPr lang="en-US" sz="3200" dirty="0"/>
            <a:t>If a fire becomes ventilation controlled</a:t>
          </a:r>
        </a:p>
      </dgm:t>
    </dgm:pt>
    <dgm:pt modelId="{DA7D1BEB-775B-4091-8EA5-1BD1822DFF87}" type="parTrans" cxnId="{B7460C1D-1D45-4F4D-B468-C3A58584BBCF}">
      <dgm:prSet/>
      <dgm:spPr/>
      <dgm:t>
        <a:bodyPr/>
        <a:lstStyle/>
        <a:p>
          <a:endParaRPr lang="en-US"/>
        </a:p>
      </dgm:t>
    </dgm:pt>
    <dgm:pt modelId="{F10DB85F-03FA-4CB0-B3ED-6D279D4D44F2}" type="sibTrans" cxnId="{B7460C1D-1D45-4F4D-B468-C3A58584BBCF}">
      <dgm:prSet/>
      <dgm:spPr/>
      <dgm:t>
        <a:bodyPr/>
        <a:lstStyle/>
        <a:p>
          <a:endParaRPr lang="en-US"/>
        </a:p>
      </dgm:t>
    </dgm:pt>
    <dgm:pt modelId="{03EA3DBF-9359-42ED-99C3-98A552D00CFE}">
      <dgm:prSet phldrT="[Text]" custT="1"/>
      <dgm:spPr/>
      <dgm:t>
        <a:bodyPr/>
        <a:lstStyle/>
        <a:p>
          <a:r>
            <a:rPr lang="en-US" sz="2400" dirty="0"/>
            <a:t>Limits HHR</a:t>
          </a:r>
        </a:p>
      </dgm:t>
    </dgm:pt>
    <dgm:pt modelId="{BEAF2513-B1DF-4445-A7C0-47CCBA97CA9D}" type="parTrans" cxnId="{9D00EF0A-BF9D-4CE0-8ABE-E3B56079870C}">
      <dgm:prSet/>
      <dgm:spPr/>
      <dgm:t>
        <a:bodyPr/>
        <a:lstStyle/>
        <a:p>
          <a:endParaRPr lang="en-US"/>
        </a:p>
      </dgm:t>
    </dgm:pt>
    <dgm:pt modelId="{BE521A8D-18E3-4507-9C81-2FF2A046C7D0}" type="sibTrans" cxnId="{9D00EF0A-BF9D-4CE0-8ABE-E3B56079870C}">
      <dgm:prSet/>
      <dgm:spPr/>
      <dgm:t>
        <a:bodyPr/>
        <a:lstStyle/>
        <a:p>
          <a:endParaRPr lang="en-US"/>
        </a:p>
      </dgm:t>
    </dgm:pt>
    <dgm:pt modelId="{72BDCA06-10E6-4B37-AFEA-77B5B698FCE0}">
      <dgm:prSet phldrT="[Text]" custT="1"/>
      <dgm:spPr/>
      <dgm:t>
        <a:bodyPr/>
        <a:lstStyle/>
        <a:p>
          <a:r>
            <a:rPr lang="en-US" sz="2400" dirty="0"/>
            <a:t>Causes fire to enter decay stage while continuing pyrolysis</a:t>
          </a:r>
        </a:p>
      </dgm:t>
    </dgm:pt>
    <dgm:pt modelId="{277477CC-5C3C-48E8-B29C-2A799463C145}" type="parTrans" cxnId="{08700B7B-CB12-4647-964B-E662C3462641}">
      <dgm:prSet/>
      <dgm:spPr/>
      <dgm:t>
        <a:bodyPr/>
        <a:lstStyle/>
        <a:p>
          <a:endParaRPr lang="en-US"/>
        </a:p>
      </dgm:t>
    </dgm:pt>
    <dgm:pt modelId="{05A7EEF7-2365-47FF-85E6-745EC7D76D77}" type="sibTrans" cxnId="{08700B7B-CB12-4647-964B-E662C3462641}">
      <dgm:prSet/>
      <dgm:spPr/>
      <dgm:t>
        <a:bodyPr/>
        <a:lstStyle/>
        <a:p>
          <a:endParaRPr lang="en-US"/>
        </a:p>
      </dgm:t>
    </dgm:pt>
    <dgm:pt modelId="{656308BA-5872-4D62-8ECD-F227CA3AC641}">
      <dgm:prSet phldrT="[Text]" custT="1"/>
      <dgm:spPr/>
      <dgm:t>
        <a:bodyPr/>
        <a:lstStyle/>
        <a:p>
          <a:r>
            <a:rPr lang="en-US" sz="2400" dirty="0"/>
            <a:t>Increases the fuel content of the smoke</a:t>
          </a:r>
        </a:p>
      </dgm:t>
    </dgm:pt>
    <dgm:pt modelId="{526AB220-55AB-44F6-B19F-C43177DB3B72}" type="parTrans" cxnId="{90140C7F-64C4-42DE-AFC1-3D351E488D59}">
      <dgm:prSet/>
      <dgm:spPr/>
      <dgm:t>
        <a:bodyPr/>
        <a:lstStyle/>
        <a:p>
          <a:endParaRPr lang="en-US"/>
        </a:p>
      </dgm:t>
    </dgm:pt>
    <dgm:pt modelId="{76F32F1E-764B-496B-8B33-61DEC2365B66}" type="sibTrans" cxnId="{90140C7F-64C4-42DE-AFC1-3D351E488D59}">
      <dgm:prSet/>
      <dgm:spPr/>
      <dgm:t>
        <a:bodyPr/>
        <a:lstStyle/>
        <a:p>
          <a:endParaRPr lang="en-US"/>
        </a:p>
      </dgm:t>
    </dgm:pt>
    <dgm:pt modelId="{13DEAF13-AC95-41D7-BF39-55EDAA3BA298}" type="pres">
      <dgm:prSet presAssocID="{E9FAA41F-88D6-4086-ADC5-61E49429D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584A4-7C72-4EA2-B205-759F03C86CE9}" type="pres">
      <dgm:prSet presAssocID="{F64EA830-003E-474F-BDEC-AFBCF86ADB21}" presName="composite" presStyleCnt="0"/>
      <dgm:spPr/>
    </dgm:pt>
    <dgm:pt modelId="{9F479701-0CBE-4B23-AB46-C7C263897D4D}" type="pres">
      <dgm:prSet presAssocID="{F64EA830-003E-474F-BDEC-AFBCF86ADB2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D1DAD-1A8E-408C-9CBD-7EE67070EBE4}" type="pres">
      <dgm:prSet presAssocID="{F64EA830-003E-474F-BDEC-AFBCF86ADB2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700B7B-CB12-4647-964B-E662C3462641}" srcId="{F64EA830-003E-474F-BDEC-AFBCF86ADB21}" destId="{72BDCA06-10E6-4B37-AFEA-77B5B698FCE0}" srcOrd="1" destOrd="0" parTransId="{277477CC-5C3C-48E8-B29C-2A799463C145}" sibTransId="{05A7EEF7-2365-47FF-85E6-745EC7D76D77}"/>
    <dgm:cxn modelId="{B7460C1D-1D45-4F4D-B468-C3A58584BBCF}" srcId="{E9FAA41F-88D6-4086-ADC5-61E49429D002}" destId="{F64EA830-003E-474F-BDEC-AFBCF86ADB21}" srcOrd="0" destOrd="0" parTransId="{DA7D1BEB-775B-4091-8EA5-1BD1822DFF87}" sibTransId="{F10DB85F-03FA-4CB0-B3ED-6D279D4D44F2}"/>
    <dgm:cxn modelId="{90140C7F-64C4-42DE-AFC1-3D351E488D59}" srcId="{F64EA830-003E-474F-BDEC-AFBCF86ADB21}" destId="{656308BA-5872-4D62-8ECD-F227CA3AC641}" srcOrd="2" destOrd="0" parTransId="{526AB220-55AB-44F6-B19F-C43177DB3B72}" sibTransId="{76F32F1E-764B-496B-8B33-61DEC2365B66}"/>
    <dgm:cxn modelId="{08B6BFBD-A76F-406A-AA3E-B41CA9E89812}" type="presOf" srcId="{F64EA830-003E-474F-BDEC-AFBCF86ADB21}" destId="{9F479701-0CBE-4B23-AB46-C7C263897D4D}" srcOrd="0" destOrd="0" presId="urn:microsoft.com/office/officeart/2005/8/layout/hList1"/>
    <dgm:cxn modelId="{9D00EF0A-BF9D-4CE0-8ABE-E3B56079870C}" srcId="{F64EA830-003E-474F-BDEC-AFBCF86ADB21}" destId="{03EA3DBF-9359-42ED-99C3-98A552D00CFE}" srcOrd="0" destOrd="0" parTransId="{BEAF2513-B1DF-4445-A7C0-47CCBA97CA9D}" sibTransId="{BE521A8D-18E3-4507-9C81-2FF2A046C7D0}"/>
    <dgm:cxn modelId="{29C16C21-92E2-45B3-8DE1-00C4C3584BA3}" type="presOf" srcId="{656308BA-5872-4D62-8ECD-F227CA3AC641}" destId="{90ED1DAD-1A8E-408C-9CBD-7EE67070EBE4}" srcOrd="0" destOrd="2" presId="urn:microsoft.com/office/officeart/2005/8/layout/hList1"/>
    <dgm:cxn modelId="{C5928862-8753-4205-A5B8-F754CD56FCFA}" type="presOf" srcId="{E9FAA41F-88D6-4086-ADC5-61E49429D002}" destId="{13DEAF13-AC95-41D7-BF39-55EDAA3BA298}" srcOrd="0" destOrd="0" presId="urn:microsoft.com/office/officeart/2005/8/layout/hList1"/>
    <dgm:cxn modelId="{078802FA-C29B-4404-B8B5-D7BB8E713B47}" type="presOf" srcId="{03EA3DBF-9359-42ED-99C3-98A552D00CFE}" destId="{90ED1DAD-1A8E-408C-9CBD-7EE67070EBE4}" srcOrd="0" destOrd="0" presId="urn:microsoft.com/office/officeart/2005/8/layout/hList1"/>
    <dgm:cxn modelId="{C6F03869-63FA-4EA1-A7DC-2DF19947806A}" type="presOf" srcId="{72BDCA06-10E6-4B37-AFEA-77B5B698FCE0}" destId="{90ED1DAD-1A8E-408C-9CBD-7EE67070EBE4}" srcOrd="0" destOrd="1" presId="urn:microsoft.com/office/officeart/2005/8/layout/hList1"/>
    <dgm:cxn modelId="{165CB798-65FC-4BE1-95CF-845D24360A57}" type="presParOf" srcId="{13DEAF13-AC95-41D7-BF39-55EDAA3BA298}" destId="{489584A4-7C72-4EA2-B205-759F03C86CE9}" srcOrd="0" destOrd="0" presId="urn:microsoft.com/office/officeart/2005/8/layout/hList1"/>
    <dgm:cxn modelId="{5ABFBBC9-B1EA-4544-AD4E-7D8BD4F7B136}" type="presParOf" srcId="{489584A4-7C72-4EA2-B205-759F03C86CE9}" destId="{9F479701-0CBE-4B23-AB46-C7C263897D4D}" srcOrd="0" destOrd="0" presId="urn:microsoft.com/office/officeart/2005/8/layout/hList1"/>
    <dgm:cxn modelId="{2B63E807-8D95-4717-8379-26D6499554BE}" type="presParOf" srcId="{489584A4-7C72-4EA2-B205-759F03C86CE9}" destId="{90ED1DAD-1A8E-408C-9CBD-7EE67070EB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2040E5-C00E-4FC6-9990-AC71771E342A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EA2B95A-96E3-45F8-85F4-22C947EBB206}">
      <dgm:prSet phldrT="[Text]"/>
      <dgm:spPr/>
      <dgm:t>
        <a:bodyPr/>
        <a:lstStyle/>
        <a:p>
          <a:r>
            <a:rPr lang="en-US" dirty="0"/>
            <a:t>Potential energy converts to</a:t>
          </a:r>
        </a:p>
      </dgm:t>
    </dgm:pt>
    <dgm:pt modelId="{588AA85E-B789-4568-A2DE-99930C4A9147}" type="parTrans" cxnId="{125D0ABF-A33A-423D-9191-5A8AB0A20851}">
      <dgm:prSet/>
      <dgm:spPr/>
      <dgm:t>
        <a:bodyPr/>
        <a:lstStyle/>
        <a:p>
          <a:endParaRPr lang="en-US"/>
        </a:p>
      </dgm:t>
    </dgm:pt>
    <dgm:pt modelId="{C02BB88C-2259-4A7C-8FD4-3A72E0EF3B27}" type="sibTrans" cxnId="{125D0ABF-A33A-423D-9191-5A8AB0A20851}">
      <dgm:prSet/>
      <dgm:spPr/>
      <dgm:t>
        <a:bodyPr/>
        <a:lstStyle/>
        <a:p>
          <a:endParaRPr lang="en-US"/>
        </a:p>
      </dgm:t>
    </dgm:pt>
    <dgm:pt modelId="{8C868626-81AE-474F-891F-C3FC8FDEF721}">
      <dgm:prSet phldrT="[Text]"/>
      <dgm:spPr/>
      <dgm:t>
        <a:bodyPr/>
        <a:lstStyle/>
        <a:p>
          <a:r>
            <a:rPr lang="en-US" dirty="0"/>
            <a:t>Kinetic energy</a:t>
          </a:r>
        </a:p>
      </dgm:t>
    </dgm:pt>
    <dgm:pt modelId="{103F290D-B995-4FF9-8601-BEE47641DA0E}" type="parTrans" cxnId="{76CEA0E3-05E0-4320-A530-8404B4372C7D}">
      <dgm:prSet/>
      <dgm:spPr/>
      <dgm:t>
        <a:bodyPr/>
        <a:lstStyle/>
        <a:p>
          <a:endParaRPr lang="en-US"/>
        </a:p>
      </dgm:t>
    </dgm:pt>
    <dgm:pt modelId="{C14D5204-6CD5-465D-AA4B-06ADC035BF54}" type="sibTrans" cxnId="{76CEA0E3-05E0-4320-A530-8404B4372C7D}">
      <dgm:prSet/>
      <dgm:spPr/>
      <dgm:t>
        <a:bodyPr/>
        <a:lstStyle/>
        <a:p>
          <a:endParaRPr lang="en-US"/>
        </a:p>
      </dgm:t>
    </dgm:pt>
    <dgm:pt modelId="{2079A443-992A-404F-9D6F-842C8DF95A86}" type="pres">
      <dgm:prSet presAssocID="{312040E5-C00E-4FC6-9990-AC71771E342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5D0283-111A-444B-AD2F-A36C02C37180}" type="pres">
      <dgm:prSet presAssocID="{2EA2B95A-96E3-45F8-85F4-22C947EBB206}" presName="chaos" presStyleCnt="0"/>
      <dgm:spPr/>
    </dgm:pt>
    <dgm:pt modelId="{88767BAC-0F90-4732-A414-A65419766695}" type="pres">
      <dgm:prSet presAssocID="{2EA2B95A-96E3-45F8-85F4-22C947EBB206}" presName="parTx1" presStyleLbl="revTx" presStyleIdx="0" presStyleCnt="1"/>
      <dgm:spPr/>
      <dgm:t>
        <a:bodyPr/>
        <a:lstStyle/>
        <a:p>
          <a:endParaRPr lang="en-US"/>
        </a:p>
      </dgm:t>
    </dgm:pt>
    <dgm:pt modelId="{78E564E2-B583-40E2-9C58-2E7531615730}" type="pres">
      <dgm:prSet presAssocID="{2EA2B95A-96E3-45F8-85F4-22C947EBB206}" presName="c1" presStyleLbl="node1" presStyleIdx="0" presStyleCnt="19"/>
      <dgm:spPr/>
    </dgm:pt>
    <dgm:pt modelId="{754DADEC-9961-4A9D-AA02-817295810E5E}" type="pres">
      <dgm:prSet presAssocID="{2EA2B95A-96E3-45F8-85F4-22C947EBB206}" presName="c2" presStyleLbl="node1" presStyleIdx="1" presStyleCnt="19"/>
      <dgm:spPr/>
    </dgm:pt>
    <dgm:pt modelId="{7A5C3683-0247-437F-B3CA-2DA3F517A6C5}" type="pres">
      <dgm:prSet presAssocID="{2EA2B95A-96E3-45F8-85F4-22C947EBB206}" presName="c3" presStyleLbl="node1" presStyleIdx="2" presStyleCnt="19"/>
      <dgm:spPr/>
    </dgm:pt>
    <dgm:pt modelId="{EC99611B-60FE-4B8D-B21C-598BEFF6AF5E}" type="pres">
      <dgm:prSet presAssocID="{2EA2B95A-96E3-45F8-85F4-22C947EBB206}" presName="c4" presStyleLbl="node1" presStyleIdx="3" presStyleCnt="19"/>
      <dgm:spPr/>
    </dgm:pt>
    <dgm:pt modelId="{6FE6EFAF-7BF3-428E-BE9A-3922B1D9C1E0}" type="pres">
      <dgm:prSet presAssocID="{2EA2B95A-96E3-45F8-85F4-22C947EBB206}" presName="c5" presStyleLbl="node1" presStyleIdx="4" presStyleCnt="19"/>
      <dgm:spPr/>
    </dgm:pt>
    <dgm:pt modelId="{E7A8108A-BFD2-4BB5-A453-B2624DC3CDF0}" type="pres">
      <dgm:prSet presAssocID="{2EA2B95A-96E3-45F8-85F4-22C947EBB206}" presName="c6" presStyleLbl="node1" presStyleIdx="5" presStyleCnt="19"/>
      <dgm:spPr/>
    </dgm:pt>
    <dgm:pt modelId="{E3CBCCD9-11A7-4EDD-8936-EE30A18A0E83}" type="pres">
      <dgm:prSet presAssocID="{2EA2B95A-96E3-45F8-85F4-22C947EBB206}" presName="c7" presStyleLbl="node1" presStyleIdx="6" presStyleCnt="19"/>
      <dgm:spPr/>
    </dgm:pt>
    <dgm:pt modelId="{E1174FE7-0D8A-443E-90BA-0DEDD73627CA}" type="pres">
      <dgm:prSet presAssocID="{2EA2B95A-96E3-45F8-85F4-22C947EBB206}" presName="c8" presStyleLbl="node1" presStyleIdx="7" presStyleCnt="19"/>
      <dgm:spPr/>
    </dgm:pt>
    <dgm:pt modelId="{FAAB8017-89EF-41AE-B592-0F1D64EF1C75}" type="pres">
      <dgm:prSet presAssocID="{2EA2B95A-96E3-45F8-85F4-22C947EBB206}" presName="c9" presStyleLbl="node1" presStyleIdx="8" presStyleCnt="19" custLinFactNeighborX="58858"/>
      <dgm:spPr/>
    </dgm:pt>
    <dgm:pt modelId="{CDF759C5-137E-4162-B3BD-03A27C49BA86}" type="pres">
      <dgm:prSet presAssocID="{2EA2B95A-96E3-45F8-85F4-22C947EBB206}" presName="c10" presStyleLbl="node1" presStyleIdx="9" presStyleCnt="19"/>
      <dgm:spPr/>
    </dgm:pt>
    <dgm:pt modelId="{2FD1381B-6EAA-4BEC-B9B4-879638F16166}" type="pres">
      <dgm:prSet presAssocID="{2EA2B95A-96E3-45F8-85F4-22C947EBB206}" presName="c11" presStyleLbl="node1" presStyleIdx="10" presStyleCnt="19"/>
      <dgm:spPr/>
    </dgm:pt>
    <dgm:pt modelId="{933B159E-10FC-4A7D-84B1-EA75A10B0FD1}" type="pres">
      <dgm:prSet presAssocID="{2EA2B95A-96E3-45F8-85F4-22C947EBB206}" presName="c12" presStyleLbl="node1" presStyleIdx="11" presStyleCnt="19"/>
      <dgm:spPr/>
    </dgm:pt>
    <dgm:pt modelId="{85A67F74-3CBD-4E77-85C4-D0B1B430CE8E}" type="pres">
      <dgm:prSet presAssocID="{2EA2B95A-96E3-45F8-85F4-22C947EBB206}" presName="c13" presStyleLbl="node1" presStyleIdx="12" presStyleCnt="19"/>
      <dgm:spPr/>
    </dgm:pt>
    <dgm:pt modelId="{BDD6D833-91EE-4E1A-BBC9-1D896E329716}" type="pres">
      <dgm:prSet presAssocID="{2EA2B95A-96E3-45F8-85F4-22C947EBB206}" presName="c14" presStyleLbl="node1" presStyleIdx="13" presStyleCnt="19"/>
      <dgm:spPr/>
    </dgm:pt>
    <dgm:pt modelId="{F5D34E2A-AAD7-486F-A2AD-0E7FD19FA41C}" type="pres">
      <dgm:prSet presAssocID="{2EA2B95A-96E3-45F8-85F4-22C947EBB206}" presName="c15" presStyleLbl="node1" presStyleIdx="14" presStyleCnt="19"/>
      <dgm:spPr/>
    </dgm:pt>
    <dgm:pt modelId="{2D237FC8-C747-477C-942B-B9F0E4951817}" type="pres">
      <dgm:prSet presAssocID="{2EA2B95A-96E3-45F8-85F4-22C947EBB206}" presName="c16" presStyleLbl="node1" presStyleIdx="15" presStyleCnt="19"/>
      <dgm:spPr/>
    </dgm:pt>
    <dgm:pt modelId="{0EBC67D7-BBB0-45B9-A7A1-7CB0D3CF5E30}" type="pres">
      <dgm:prSet presAssocID="{2EA2B95A-96E3-45F8-85F4-22C947EBB206}" presName="c17" presStyleLbl="node1" presStyleIdx="16" presStyleCnt="19"/>
      <dgm:spPr/>
    </dgm:pt>
    <dgm:pt modelId="{540F07C4-5A95-44C4-830F-03AE9592CF9D}" type="pres">
      <dgm:prSet presAssocID="{2EA2B95A-96E3-45F8-85F4-22C947EBB206}" presName="c18" presStyleLbl="node1" presStyleIdx="17" presStyleCnt="19"/>
      <dgm:spPr/>
    </dgm:pt>
    <dgm:pt modelId="{BF21971C-70AE-46D3-AD3E-A4DD688F3493}" type="pres">
      <dgm:prSet presAssocID="{C02BB88C-2259-4A7C-8FD4-3A72E0EF3B27}" presName="chevronComposite1" presStyleCnt="0"/>
      <dgm:spPr/>
    </dgm:pt>
    <dgm:pt modelId="{4C221091-7309-46B4-8038-308A0DA68769}" type="pres">
      <dgm:prSet presAssocID="{C02BB88C-2259-4A7C-8FD4-3A72E0EF3B27}" presName="chevron1" presStyleLbl="sibTrans2D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3FDFDE-22CF-47B1-A1CB-1DA9C1F65798}" type="pres">
      <dgm:prSet presAssocID="{C02BB88C-2259-4A7C-8FD4-3A72E0EF3B27}" presName="spChevron1" presStyleCnt="0"/>
      <dgm:spPr/>
    </dgm:pt>
    <dgm:pt modelId="{B95A17D8-6C0A-4182-8197-57BA042D6E7F}" type="pres">
      <dgm:prSet presAssocID="{C02BB88C-2259-4A7C-8FD4-3A72E0EF3B27}" presName="overlap" presStyleCnt="0"/>
      <dgm:spPr/>
    </dgm:pt>
    <dgm:pt modelId="{3DEF3D72-D6DF-4A90-B517-CAF262361CDA}" type="pres">
      <dgm:prSet presAssocID="{C02BB88C-2259-4A7C-8FD4-3A72E0EF3B27}" presName="chevronComposite2" presStyleCnt="0"/>
      <dgm:spPr/>
    </dgm:pt>
    <dgm:pt modelId="{8E089174-E53F-45E5-98D4-B2577D107DCC}" type="pres">
      <dgm:prSet presAssocID="{C02BB88C-2259-4A7C-8FD4-3A72E0EF3B27}" presName="chevron2" presStyleLbl="sibTrans2D1" presStyleIdx="1" presStyleCnt="2"/>
      <dgm:spPr/>
    </dgm:pt>
    <dgm:pt modelId="{4256A184-87D0-4174-8402-2F920B87CBC8}" type="pres">
      <dgm:prSet presAssocID="{C02BB88C-2259-4A7C-8FD4-3A72E0EF3B27}" presName="spChevron2" presStyleCnt="0"/>
      <dgm:spPr/>
    </dgm:pt>
    <dgm:pt modelId="{F1ED9A56-D3C9-4656-9F8B-3A10877236EC}" type="pres">
      <dgm:prSet presAssocID="{8C868626-81AE-474F-891F-C3FC8FDEF721}" presName="last" presStyleCnt="0"/>
      <dgm:spPr/>
    </dgm:pt>
    <dgm:pt modelId="{A4AEF47D-E8DF-48DF-B2DE-9567433AF669}" type="pres">
      <dgm:prSet presAssocID="{8C868626-81AE-474F-891F-C3FC8FDEF721}" presName="circleTx" presStyleLbl="node1" presStyleIdx="18" presStyleCnt="19"/>
      <dgm:spPr/>
      <dgm:t>
        <a:bodyPr/>
        <a:lstStyle/>
        <a:p>
          <a:endParaRPr lang="en-US"/>
        </a:p>
      </dgm:t>
    </dgm:pt>
    <dgm:pt modelId="{5164792E-72B7-4739-987D-60417EB75B76}" type="pres">
      <dgm:prSet presAssocID="{8C868626-81AE-474F-891F-C3FC8FDEF721}" presName="spN" presStyleCnt="0"/>
      <dgm:spPr/>
    </dgm:pt>
  </dgm:ptLst>
  <dgm:cxnLst>
    <dgm:cxn modelId="{76CEA0E3-05E0-4320-A530-8404B4372C7D}" srcId="{312040E5-C00E-4FC6-9990-AC71771E342A}" destId="{8C868626-81AE-474F-891F-C3FC8FDEF721}" srcOrd="1" destOrd="0" parTransId="{103F290D-B995-4FF9-8601-BEE47641DA0E}" sibTransId="{C14D5204-6CD5-465D-AA4B-06ADC035BF54}"/>
    <dgm:cxn modelId="{125D0ABF-A33A-423D-9191-5A8AB0A20851}" srcId="{312040E5-C00E-4FC6-9990-AC71771E342A}" destId="{2EA2B95A-96E3-45F8-85F4-22C947EBB206}" srcOrd="0" destOrd="0" parTransId="{588AA85E-B789-4568-A2DE-99930C4A9147}" sibTransId="{C02BB88C-2259-4A7C-8FD4-3A72E0EF3B27}"/>
    <dgm:cxn modelId="{1C58874A-7EE9-4EE0-97F7-B3DC092F5709}" type="presOf" srcId="{312040E5-C00E-4FC6-9990-AC71771E342A}" destId="{2079A443-992A-404F-9D6F-842C8DF95A86}" srcOrd="0" destOrd="0" presId="urn:microsoft.com/office/officeart/2009/3/layout/RandomtoResultProcess"/>
    <dgm:cxn modelId="{52DDA47F-9DA2-4FC8-9994-CAB6D26A528C}" type="presOf" srcId="{2EA2B95A-96E3-45F8-85F4-22C947EBB206}" destId="{88767BAC-0F90-4732-A414-A65419766695}" srcOrd="0" destOrd="0" presId="urn:microsoft.com/office/officeart/2009/3/layout/RandomtoResultProcess"/>
    <dgm:cxn modelId="{2B29D5FA-74BB-4F8E-A1B8-D977EF884D8B}" type="presOf" srcId="{8C868626-81AE-474F-891F-C3FC8FDEF721}" destId="{A4AEF47D-E8DF-48DF-B2DE-9567433AF669}" srcOrd="0" destOrd="0" presId="urn:microsoft.com/office/officeart/2009/3/layout/RandomtoResultProcess"/>
    <dgm:cxn modelId="{3FEB6554-8B53-4E3D-9918-4B7903230A9B}" type="presParOf" srcId="{2079A443-992A-404F-9D6F-842C8DF95A86}" destId="{2A5D0283-111A-444B-AD2F-A36C02C37180}" srcOrd="0" destOrd="0" presId="urn:microsoft.com/office/officeart/2009/3/layout/RandomtoResultProcess"/>
    <dgm:cxn modelId="{0FB11468-96AF-428A-A7EC-3C79168D5D9E}" type="presParOf" srcId="{2A5D0283-111A-444B-AD2F-A36C02C37180}" destId="{88767BAC-0F90-4732-A414-A65419766695}" srcOrd="0" destOrd="0" presId="urn:microsoft.com/office/officeart/2009/3/layout/RandomtoResultProcess"/>
    <dgm:cxn modelId="{895B6315-D7FE-40CE-88E7-02555C12E3D0}" type="presParOf" srcId="{2A5D0283-111A-444B-AD2F-A36C02C37180}" destId="{78E564E2-B583-40E2-9C58-2E7531615730}" srcOrd="1" destOrd="0" presId="urn:microsoft.com/office/officeart/2009/3/layout/RandomtoResultProcess"/>
    <dgm:cxn modelId="{39F2869A-CDAA-4939-BE0F-4CD3414668C7}" type="presParOf" srcId="{2A5D0283-111A-444B-AD2F-A36C02C37180}" destId="{754DADEC-9961-4A9D-AA02-817295810E5E}" srcOrd="2" destOrd="0" presId="urn:microsoft.com/office/officeart/2009/3/layout/RandomtoResultProcess"/>
    <dgm:cxn modelId="{E228A06F-6155-4D4D-8F51-FD878BCB147E}" type="presParOf" srcId="{2A5D0283-111A-444B-AD2F-A36C02C37180}" destId="{7A5C3683-0247-437F-B3CA-2DA3F517A6C5}" srcOrd="3" destOrd="0" presId="urn:microsoft.com/office/officeart/2009/3/layout/RandomtoResultProcess"/>
    <dgm:cxn modelId="{78A2F698-4F56-44E2-90F7-6D14FAEF8D9B}" type="presParOf" srcId="{2A5D0283-111A-444B-AD2F-A36C02C37180}" destId="{EC99611B-60FE-4B8D-B21C-598BEFF6AF5E}" srcOrd="4" destOrd="0" presId="urn:microsoft.com/office/officeart/2009/3/layout/RandomtoResultProcess"/>
    <dgm:cxn modelId="{54C13056-DA1F-4AF0-B26E-4BA92ED39B23}" type="presParOf" srcId="{2A5D0283-111A-444B-AD2F-A36C02C37180}" destId="{6FE6EFAF-7BF3-428E-BE9A-3922B1D9C1E0}" srcOrd="5" destOrd="0" presId="urn:microsoft.com/office/officeart/2009/3/layout/RandomtoResultProcess"/>
    <dgm:cxn modelId="{DEE7E8A0-24D5-473D-834F-F940EEFFE645}" type="presParOf" srcId="{2A5D0283-111A-444B-AD2F-A36C02C37180}" destId="{E7A8108A-BFD2-4BB5-A453-B2624DC3CDF0}" srcOrd="6" destOrd="0" presId="urn:microsoft.com/office/officeart/2009/3/layout/RandomtoResultProcess"/>
    <dgm:cxn modelId="{5ED3AD49-7080-4AD5-AC48-044A4093181B}" type="presParOf" srcId="{2A5D0283-111A-444B-AD2F-A36C02C37180}" destId="{E3CBCCD9-11A7-4EDD-8936-EE30A18A0E83}" srcOrd="7" destOrd="0" presId="urn:microsoft.com/office/officeart/2009/3/layout/RandomtoResultProcess"/>
    <dgm:cxn modelId="{A1367CE7-B240-451C-BB45-DF49C2250B8F}" type="presParOf" srcId="{2A5D0283-111A-444B-AD2F-A36C02C37180}" destId="{E1174FE7-0D8A-443E-90BA-0DEDD73627CA}" srcOrd="8" destOrd="0" presId="urn:microsoft.com/office/officeart/2009/3/layout/RandomtoResultProcess"/>
    <dgm:cxn modelId="{5687F85E-429D-439A-99FA-7BA0A56689ED}" type="presParOf" srcId="{2A5D0283-111A-444B-AD2F-A36C02C37180}" destId="{FAAB8017-89EF-41AE-B592-0F1D64EF1C75}" srcOrd="9" destOrd="0" presId="urn:microsoft.com/office/officeart/2009/3/layout/RandomtoResultProcess"/>
    <dgm:cxn modelId="{6A4B94C4-F3CC-4067-8F1F-C2159007751F}" type="presParOf" srcId="{2A5D0283-111A-444B-AD2F-A36C02C37180}" destId="{CDF759C5-137E-4162-B3BD-03A27C49BA86}" srcOrd="10" destOrd="0" presId="urn:microsoft.com/office/officeart/2009/3/layout/RandomtoResultProcess"/>
    <dgm:cxn modelId="{19910A45-6642-4391-A206-8758F18BB67A}" type="presParOf" srcId="{2A5D0283-111A-444B-AD2F-A36C02C37180}" destId="{2FD1381B-6EAA-4BEC-B9B4-879638F16166}" srcOrd="11" destOrd="0" presId="urn:microsoft.com/office/officeart/2009/3/layout/RandomtoResultProcess"/>
    <dgm:cxn modelId="{064AEED0-DD02-4EAA-AB51-79094677F485}" type="presParOf" srcId="{2A5D0283-111A-444B-AD2F-A36C02C37180}" destId="{933B159E-10FC-4A7D-84B1-EA75A10B0FD1}" srcOrd="12" destOrd="0" presId="urn:microsoft.com/office/officeart/2009/3/layout/RandomtoResultProcess"/>
    <dgm:cxn modelId="{F68A99FB-56CA-466F-8EAC-4CFCD3C68645}" type="presParOf" srcId="{2A5D0283-111A-444B-AD2F-A36C02C37180}" destId="{85A67F74-3CBD-4E77-85C4-D0B1B430CE8E}" srcOrd="13" destOrd="0" presId="urn:microsoft.com/office/officeart/2009/3/layout/RandomtoResultProcess"/>
    <dgm:cxn modelId="{8A2187DF-7242-4FD1-A401-2FA855B96630}" type="presParOf" srcId="{2A5D0283-111A-444B-AD2F-A36C02C37180}" destId="{BDD6D833-91EE-4E1A-BBC9-1D896E329716}" srcOrd="14" destOrd="0" presId="urn:microsoft.com/office/officeart/2009/3/layout/RandomtoResultProcess"/>
    <dgm:cxn modelId="{250AC98B-3009-4E50-9C42-B6D6DA1DA919}" type="presParOf" srcId="{2A5D0283-111A-444B-AD2F-A36C02C37180}" destId="{F5D34E2A-AAD7-486F-A2AD-0E7FD19FA41C}" srcOrd="15" destOrd="0" presId="urn:microsoft.com/office/officeart/2009/3/layout/RandomtoResultProcess"/>
    <dgm:cxn modelId="{21F0FB14-A0B5-4EF7-A010-3021571BE884}" type="presParOf" srcId="{2A5D0283-111A-444B-AD2F-A36C02C37180}" destId="{2D237FC8-C747-477C-942B-B9F0E4951817}" srcOrd="16" destOrd="0" presId="urn:microsoft.com/office/officeart/2009/3/layout/RandomtoResultProcess"/>
    <dgm:cxn modelId="{94739786-B4CF-43C7-97FC-BD7B89A27554}" type="presParOf" srcId="{2A5D0283-111A-444B-AD2F-A36C02C37180}" destId="{0EBC67D7-BBB0-45B9-A7A1-7CB0D3CF5E30}" srcOrd="17" destOrd="0" presId="urn:microsoft.com/office/officeart/2009/3/layout/RandomtoResultProcess"/>
    <dgm:cxn modelId="{988BB48A-94C0-40D1-960A-C8B01E1B1B13}" type="presParOf" srcId="{2A5D0283-111A-444B-AD2F-A36C02C37180}" destId="{540F07C4-5A95-44C4-830F-03AE9592CF9D}" srcOrd="18" destOrd="0" presId="urn:microsoft.com/office/officeart/2009/3/layout/RandomtoResultProcess"/>
    <dgm:cxn modelId="{BE1703D2-B7C5-4BD6-A647-FCF63AE2AC39}" type="presParOf" srcId="{2079A443-992A-404F-9D6F-842C8DF95A86}" destId="{BF21971C-70AE-46D3-AD3E-A4DD688F3493}" srcOrd="1" destOrd="0" presId="urn:microsoft.com/office/officeart/2009/3/layout/RandomtoResultProcess"/>
    <dgm:cxn modelId="{E93531DE-740C-49D0-98DE-48FE90B97B28}" type="presParOf" srcId="{BF21971C-70AE-46D3-AD3E-A4DD688F3493}" destId="{4C221091-7309-46B4-8038-308A0DA68769}" srcOrd="0" destOrd="0" presId="urn:microsoft.com/office/officeart/2009/3/layout/RandomtoResultProcess"/>
    <dgm:cxn modelId="{5D381101-D3EC-4E18-88B3-471092E585B1}" type="presParOf" srcId="{BF21971C-70AE-46D3-AD3E-A4DD688F3493}" destId="{003FDFDE-22CF-47B1-A1CB-1DA9C1F65798}" srcOrd="1" destOrd="0" presId="urn:microsoft.com/office/officeart/2009/3/layout/RandomtoResultProcess"/>
    <dgm:cxn modelId="{8FFDA421-2589-4774-AD71-4CA6032C0327}" type="presParOf" srcId="{2079A443-992A-404F-9D6F-842C8DF95A86}" destId="{B95A17D8-6C0A-4182-8197-57BA042D6E7F}" srcOrd="2" destOrd="0" presId="urn:microsoft.com/office/officeart/2009/3/layout/RandomtoResultProcess"/>
    <dgm:cxn modelId="{F3F1C7CB-EE78-4B18-800C-8F049D6F8696}" type="presParOf" srcId="{2079A443-992A-404F-9D6F-842C8DF95A86}" destId="{3DEF3D72-D6DF-4A90-B517-CAF262361CDA}" srcOrd="3" destOrd="0" presId="urn:microsoft.com/office/officeart/2009/3/layout/RandomtoResultProcess"/>
    <dgm:cxn modelId="{0DF7525C-279C-4E2D-873C-CDA0E6554C2A}" type="presParOf" srcId="{3DEF3D72-D6DF-4A90-B517-CAF262361CDA}" destId="{8E089174-E53F-45E5-98D4-B2577D107DCC}" srcOrd="0" destOrd="0" presId="urn:microsoft.com/office/officeart/2009/3/layout/RandomtoResultProcess"/>
    <dgm:cxn modelId="{4A2F5F2A-BDDB-4306-8FEC-4998DB46EA12}" type="presParOf" srcId="{3DEF3D72-D6DF-4A90-B517-CAF262361CDA}" destId="{4256A184-87D0-4174-8402-2F920B87CBC8}" srcOrd="1" destOrd="0" presId="urn:microsoft.com/office/officeart/2009/3/layout/RandomtoResultProcess"/>
    <dgm:cxn modelId="{F2832F4E-0886-4BFD-BEF6-A7A9C7DB506A}" type="presParOf" srcId="{2079A443-992A-404F-9D6F-842C8DF95A86}" destId="{F1ED9A56-D3C9-4656-9F8B-3A10877236EC}" srcOrd="4" destOrd="0" presId="urn:microsoft.com/office/officeart/2009/3/layout/RandomtoResultProcess"/>
    <dgm:cxn modelId="{952B8606-783D-4E9C-96C1-B7C54E4D7142}" type="presParOf" srcId="{F1ED9A56-D3C9-4656-9F8B-3A10877236EC}" destId="{A4AEF47D-E8DF-48DF-B2DE-9567433AF669}" srcOrd="0" destOrd="0" presId="urn:microsoft.com/office/officeart/2009/3/layout/RandomtoResultProcess"/>
    <dgm:cxn modelId="{B85715E3-5BE8-412D-AFD6-78BB5331BA05}" type="presParOf" srcId="{F1ED9A56-D3C9-4656-9F8B-3A10877236EC}" destId="{5164792E-72B7-4739-987D-60417EB75B7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E9FAA41F-88D6-4086-ADC5-61E49429D00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EA830-003E-474F-BDEC-AFBCF86ADB21}">
      <dgm:prSet phldrT="[Text]" custT="1"/>
      <dgm:spPr/>
      <dgm:t>
        <a:bodyPr/>
        <a:lstStyle/>
        <a:p>
          <a:r>
            <a:rPr lang="en-US" sz="2400" dirty="0"/>
            <a:t>Insufficient air to allow the fire to continue to develop based on fuel</a:t>
          </a:r>
        </a:p>
      </dgm:t>
    </dgm:pt>
    <dgm:pt modelId="{DA7D1BEB-775B-4091-8EA5-1BD1822DFF87}" type="parTrans" cxnId="{B7460C1D-1D45-4F4D-B468-C3A58584BBCF}">
      <dgm:prSet/>
      <dgm:spPr/>
      <dgm:t>
        <a:bodyPr/>
        <a:lstStyle/>
        <a:p>
          <a:endParaRPr lang="en-US"/>
        </a:p>
      </dgm:t>
    </dgm:pt>
    <dgm:pt modelId="{F10DB85F-03FA-4CB0-B3ED-6D279D4D44F2}" type="sibTrans" cxnId="{B7460C1D-1D45-4F4D-B468-C3A58584BBCF}">
      <dgm:prSet/>
      <dgm:spPr/>
      <dgm:t>
        <a:bodyPr/>
        <a:lstStyle/>
        <a:p>
          <a:endParaRPr lang="en-US"/>
        </a:p>
      </dgm:t>
    </dgm:pt>
    <dgm:pt modelId="{79AF0276-D248-47AF-8794-301B63A0ECF2}">
      <dgm:prSet phldrT="[Text]" custT="1"/>
      <dgm:spPr/>
      <dgm:t>
        <a:bodyPr/>
        <a:lstStyle/>
        <a:p>
          <a:r>
            <a:rPr lang="en-US" sz="2400" dirty="0"/>
            <a:t>If windows are intact and doors closed, becomes ventilation-controlled more quickly</a:t>
          </a:r>
        </a:p>
      </dgm:t>
    </dgm:pt>
    <dgm:pt modelId="{11432671-DAB3-4674-96F0-E78BA35D21F7}" type="parTrans" cxnId="{B06ECDEC-7D21-43B3-BCC9-802285CA352F}">
      <dgm:prSet/>
      <dgm:spPr/>
      <dgm:t>
        <a:bodyPr/>
        <a:lstStyle/>
        <a:p>
          <a:endParaRPr lang="en-US"/>
        </a:p>
      </dgm:t>
    </dgm:pt>
    <dgm:pt modelId="{DB1C32B2-9547-4824-8616-3368BC591698}" type="sibTrans" cxnId="{B06ECDEC-7D21-43B3-BCC9-802285CA352F}">
      <dgm:prSet/>
      <dgm:spPr/>
      <dgm:t>
        <a:bodyPr/>
        <a:lstStyle/>
        <a:p>
          <a:endParaRPr lang="en-US"/>
        </a:p>
      </dgm:t>
    </dgm:pt>
    <dgm:pt modelId="{4A3C6473-28EA-4B98-AC00-634C8F50AC96}">
      <dgm:prSet phldrT="[Text]" custT="1"/>
      <dgm:spPr/>
      <dgm:t>
        <a:bodyPr/>
        <a:lstStyle/>
        <a:p>
          <a:r>
            <a:rPr lang="en-US" sz="2400" dirty="0"/>
            <a:t>Reduced HHR</a:t>
          </a:r>
        </a:p>
      </dgm:t>
    </dgm:pt>
    <dgm:pt modelId="{A8D9E886-49A4-4E75-AE3E-0107533CB5CB}" type="parTrans" cxnId="{96DC5A3F-1170-47C5-B766-583C572926F2}">
      <dgm:prSet/>
      <dgm:spPr/>
      <dgm:t>
        <a:bodyPr/>
        <a:lstStyle/>
        <a:p>
          <a:endParaRPr lang="en-US"/>
        </a:p>
      </dgm:t>
    </dgm:pt>
    <dgm:pt modelId="{06CD06FF-4FBD-4091-A87A-26C936FAA3D2}" type="sibTrans" cxnId="{96DC5A3F-1170-47C5-B766-583C572926F2}">
      <dgm:prSet/>
      <dgm:spPr/>
      <dgm:t>
        <a:bodyPr/>
        <a:lstStyle/>
        <a:p>
          <a:endParaRPr lang="en-US"/>
        </a:p>
      </dgm:t>
    </dgm:pt>
    <dgm:pt modelId="{BC477357-7BF5-4473-AAE5-CCB9E633DDBB}">
      <dgm:prSet phldrT="[Text]" custT="1"/>
      <dgm:spPr/>
      <dgm:t>
        <a:bodyPr/>
        <a:lstStyle/>
        <a:p>
          <a:r>
            <a:rPr lang="en-US" sz="2400" dirty="0"/>
            <a:t>Fuel will continue to  pyrolize</a:t>
          </a:r>
        </a:p>
      </dgm:t>
    </dgm:pt>
    <dgm:pt modelId="{DF756FDE-031B-4259-A655-FD1CF2066CEE}" type="parTrans" cxnId="{E53610DB-5051-46B8-8F6B-9668983D4C1E}">
      <dgm:prSet/>
      <dgm:spPr/>
      <dgm:t>
        <a:bodyPr/>
        <a:lstStyle/>
        <a:p>
          <a:endParaRPr lang="en-US"/>
        </a:p>
      </dgm:t>
    </dgm:pt>
    <dgm:pt modelId="{D99EE24C-8FC9-41EC-B294-8959E83BCCE1}" type="sibTrans" cxnId="{E53610DB-5051-46B8-8F6B-9668983D4C1E}">
      <dgm:prSet/>
      <dgm:spPr/>
      <dgm:t>
        <a:bodyPr/>
        <a:lstStyle/>
        <a:p>
          <a:endParaRPr lang="en-US"/>
        </a:p>
      </dgm:t>
    </dgm:pt>
    <dgm:pt modelId="{77BBCFDC-3D6C-4851-A104-3863B17FA78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Extremely fuel-rich smoke</a:t>
          </a:r>
        </a:p>
      </dgm:t>
    </dgm:pt>
    <dgm:pt modelId="{EA5D89A1-6A6C-433E-B080-4BA236E4765A}" type="parTrans" cxnId="{AE8C0F07-FDAF-465A-977C-1A146FDC976A}">
      <dgm:prSet/>
      <dgm:spPr/>
      <dgm:t>
        <a:bodyPr/>
        <a:lstStyle/>
        <a:p>
          <a:endParaRPr lang="en-US"/>
        </a:p>
      </dgm:t>
    </dgm:pt>
    <dgm:pt modelId="{F442E32C-F1F3-46C6-B48F-07D9145BA957}" type="sibTrans" cxnId="{AE8C0F07-FDAF-465A-977C-1A146FDC976A}">
      <dgm:prSet/>
      <dgm:spPr/>
      <dgm:t>
        <a:bodyPr/>
        <a:lstStyle/>
        <a:p>
          <a:endParaRPr lang="en-US"/>
        </a:p>
      </dgm:t>
    </dgm:pt>
    <dgm:pt modelId="{E56464E0-D3CA-4CAE-BF4C-DF0DC1CDAE24}" type="pres">
      <dgm:prSet presAssocID="{E9FAA41F-88D6-4086-ADC5-61E49429D0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6F7CE-6A87-4CC4-9C87-AC224D9BCF4C}" type="pres">
      <dgm:prSet presAssocID="{F64EA830-003E-474F-BDEC-AFBCF86ADB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85920-DB67-4AC3-A0B2-E6C4F13C3147}" type="pres">
      <dgm:prSet presAssocID="{F10DB85F-03FA-4CB0-B3ED-6D279D4D44F2}" presName="spacer" presStyleCnt="0"/>
      <dgm:spPr/>
    </dgm:pt>
    <dgm:pt modelId="{7B480A04-EBFF-40BF-8024-9ED7185C1D9F}" type="pres">
      <dgm:prSet presAssocID="{79AF0276-D248-47AF-8794-301B63A0EC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1232-04F5-4FA9-983A-101675FC1B0A}" type="pres">
      <dgm:prSet presAssocID="{DB1C32B2-9547-4824-8616-3368BC591698}" presName="spacer" presStyleCnt="0"/>
      <dgm:spPr/>
    </dgm:pt>
    <dgm:pt modelId="{63ACFD59-30C9-4048-8908-BF079EF9C5E9}" type="pres">
      <dgm:prSet presAssocID="{4A3C6473-28EA-4B98-AC00-634C8F50AC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611DA-ED12-47AD-BD5A-EF54721273F7}" type="pres">
      <dgm:prSet presAssocID="{06CD06FF-4FBD-4091-A87A-26C936FAA3D2}" presName="spacer" presStyleCnt="0"/>
      <dgm:spPr/>
    </dgm:pt>
    <dgm:pt modelId="{A1095B7B-4503-4992-BADC-1DF7D7A50834}" type="pres">
      <dgm:prSet presAssocID="{BC477357-7BF5-4473-AAE5-CCB9E633DD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9D2E0-FE69-41FF-92AD-F9F399EB692A}" type="pres">
      <dgm:prSet presAssocID="{D99EE24C-8FC9-41EC-B294-8959E83BCCE1}" presName="spacer" presStyleCnt="0"/>
      <dgm:spPr/>
    </dgm:pt>
    <dgm:pt modelId="{A220F92B-0D36-486F-B92B-7823C0AA047B}" type="pres">
      <dgm:prSet presAssocID="{77BBCFDC-3D6C-4851-A104-3863B17FA7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3E15B-94AB-4EE5-8AA6-60C63EEC12DE}" type="presOf" srcId="{79AF0276-D248-47AF-8794-301B63A0ECF2}" destId="{7B480A04-EBFF-40BF-8024-9ED7185C1D9F}" srcOrd="0" destOrd="0" presId="urn:microsoft.com/office/officeart/2005/8/layout/vList2"/>
    <dgm:cxn modelId="{AE8C0F07-FDAF-465A-977C-1A146FDC976A}" srcId="{E9FAA41F-88D6-4086-ADC5-61E49429D002}" destId="{77BBCFDC-3D6C-4851-A104-3863B17FA782}" srcOrd="4" destOrd="0" parTransId="{EA5D89A1-6A6C-433E-B080-4BA236E4765A}" sibTransId="{F442E32C-F1F3-46C6-B48F-07D9145BA957}"/>
    <dgm:cxn modelId="{C928674B-2C74-482F-8708-5DBCB59387F2}" type="presOf" srcId="{BC477357-7BF5-4473-AAE5-CCB9E633DDBB}" destId="{A1095B7B-4503-4992-BADC-1DF7D7A50834}" srcOrd="0" destOrd="0" presId="urn:microsoft.com/office/officeart/2005/8/layout/vList2"/>
    <dgm:cxn modelId="{0D256B8C-460D-48D9-96B0-21EBC5B20315}" type="presOf" srcId="{77BBCFDC-3D6C-4851-A104-3863B17FA782}" destId="{A220F92B-0D36-486F-B92B-7823C0AA047B}" srcOrd="0" destOrd="0" presId="urn:microsoft.com/office/officeart/2005/8/layout/vList2"/>
    <dgm:cxn modelId="{63015CD4-8417-478F-880F-2C92CCCEE0BB}" type="presOf" srcId="{E9FAA41F-88D6-4086-ADC5-61E49429D002}" destId="{E56464E0-D3CA-4CAE-BF4C-DF0DC1CDAE24}" srcOrd="0" destOrd="0" presId="urn:microsoft.com/office/officeart/2005/8/layout/vList2"/>
    <dgm:cxn modelId="{B06ECDEC-7D21-43B3-BCC9-802285CA352F}" srcId="{E9FAA41F-88D6-4086-ADC5-61E49429D002}" destId="{79AF0276-D248-47AF-8794-301B63A0ECF2}" srcOrd="1" destOrd="0" parTransId="{11432671-DAB3-4674-96F0-E78BA35D21F7}" sibTransId="{DB1C32B2-9547-4824-8616-3368BC591698}"/>
    <dgm:cxn modelId="{E3DDF774-8D24-45A2-8E2A-609CAA565212}" type="presOf" srcId="{F64EA830-003E-474F-BDEC-AFBCF86ADB21}" destId="{6116F7CE-6A87-4CC4-9C87-AC224D9BCF4C}" srcOrd="0" destOrd="0" presId="urn:microsoft.com/office/officeart/2005/8/layout/vList2"/>
    <dgm:cxn modelId="{B7460C1D-1D45-4F4D-B468-C3A58584BBCF}" srcId="{E9FAA41F-88D6-4086-ADC5-61E49429D002}" destId="{F64EA830-003E-474F-BDEC-AFBCF86ADB21}" srcOrd="0" destOrd="0" parTransId="{DA7D1BEB-775B-4091-8EA5-1BD1822DFF87}" sibTransId="{F10DB85F-03FA-4CB0-B3ED-6D279D4D44F2}"/>
    <dgm:cxn modelId="{824D4075-7B43-4E3C-B4E3-321ABDB22795}" type="presOf" srcId="{4A3C6473-28EA-4B98-AC00-634C8F50AC96}" destId="{63ACFD59-30C9-4048-8908-BF079EF9C5E9}" srcOrd="0" destOrd="0" presId="urn:microsoft.com/office/officeart/2005/8/layout/vList2"/>
    <dgm:cxn modelId="{E53610DB-5051-46B8-8F6B-9668983D4C1E}" srcId="{E9FAA41F-88D6-4086-ADC5-61E49429D002}" destId="{BC477357-7BF5-4473-AAE5-CCB9E633DDBB}" srcOrd="3" destOrd="0" parTransId="{DF756FDE-031B-4259-A655-FD1CF2066CEE}" sibTransId="{D99EE24C-8FC9-41EC-B294-8959E83BCCE1}"/>
    <dgm:cxn modelId="{96DC5A3F-1170-47C5-B766-583C572926F2}" srcId="{E9FAA41F-88D6-4086-ADC5-61E49429D002}" destId="{4A3C6473-28EA-4B98-AC00-634C8F50AC96}" srcOrd="2" destOrd="0" parTransId="{A8D9E886-49A4-4E75-AE3E-0107533CB5CB}" sibTransId="{06CD06FF-4FBD-4091-A87A-26C936FAA3D2}"/>
    <dgm:cxn modelId="{78E6419C-96FF-45B1-98EF-154C76F22D03}" type="presParOf" srcId="{E56464E0-D3CA-4CAE-BF4C-DF0DC1CDAE24}" destId="{6116F7CE-6A87-4CC4-9C87-AC224D9BCF4C}" srcOrd="0" destOrd="0" presId="urn:microsoft.com/office/officeart/2005/8/layout/vList2"/>
    <dgm:cxn modelId="{A7691926-D80E-4E26-AC05-C2D2EC63327A}" type="presParOf" srcId="{E56464E0-D3CA-4CAE-BF4C-DF0DC1CDAE24}" destId="{DF485920-DB67-4AC3-A0B2-E6C4F13C3147}" srcOrd="1" destOrd="0" presId="urn:microsoft.com/office/officeart/2005/8/layout/vList2"/>
    <dgm:cxn modelId="{39AB0D3D-7DEC-4CB0-A73B-C524D2C01DF7}" type="presParOf" srcId="{E56464E0-D3CA-4CAE-BF4C-DF0DC1CDAE24}" destId="{7B480A04-EBFF-40BF-8024-9ED7185C1D9F}" srcOrd="2" destOrd="0" presId="urn:microsoft.com/office/officeart/2005/8/layout/vList2"/>
    <dgm:cxn modelId="{FF56ED03-19B0-4190-AA2A-78F5A86E8985}" type="presParOf" srcId="{E56464E0-D3CA-4CAE-BF4C-DF0DC1CDAE24}" destId="{E1BC1232-04F5-4FA9-983A-101675FC1B0A}" srcOrd="3" destOrd="0" presId="urn:microsoft.com/office/officeart/2005/8/layout/vList2"/>
    <dgm:cxn modelId="{3F86197D-615D-43DA-B7F8-B59BCC43F630}" type="presParOf" srcId="{E56464E0-D3CA-4CAE-BF4C-DF0DC1CDAE24}" destId="{63ACFD59-30C9-4048-8908-BF079EF9C5E9}" srcOrd="4" destOrd="0" presId="urn:microsoft.com/office/officeart/2005/8/layout/vList2"/>
    <dgm:cxn modelId="{65ECCD35-BC49-4075-8AFE-F981BDA1D167}" type="presParOf" srcId="{E56464E0-D3CA-4CAE-BF4C-DF0DC1CDAE24}" destId="{736611DA-ED12-47AD-BD5A-EF54721273F7}" srcOrd="5" destOrd="0" presId="urn:microsoft.com/office/officeart/2005/8/layout/vList2"/>
    <dgm:cxn modelId="{3125EDFA-A11C-4388-99AD-D7C6224CF627}" type="presParOf" srcId="{E56464E0-D3CA-4CAE-BF4C-DF0DC1CDAE24}" destId="{A1095B7B-4503-4992-BADC-1DF7D7A50834}" srcOrd="6" destOrd="0" presId="urn:microsoft.com/office/officeart/2005/8/layout/vList2"/>
    <dgm:cxn modelId="{D4250ACA-A07A-42C8-9B9C-44A3CA6CC0BF}" type="presParOf" srcId="{E56464E0-D3CA-4CAE-BF4C-DF0DC1CDAE24}" destId="{C669D2E0-FE69-41FF-92AD-F9F399EB692A}" srcOrd="7" destOrd="0" presId="urn:microsoft.com/office/officeart/2005/8/layout/vList2"/>
    <dgm:cxn modelId="{45C51044-22D1-4672-8067-E543A240FFA0}" type="presParOf" srcId="{E56464E0-D3CA-4CAE-BF4C-DF0DC1CDAE24}" destId="{A220F92B-0D36-486F-B92B-7823C0AA04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E9FAA41F-88D6-4086-ADC5-61E49429D002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EA830-003E-474F-BDEC-AFBCF86ADB21}">
      <dgm:prSet phldrT="[Text]" custT="1"/>
      <dgm:spPr/>
      <dgm:t>
        <a:bodyPr/>
        <a:lstStyle/>
        <a:p>
          <a:r>
            <a:rPr lang="en-US" sz="2400" dirty="0"/>
            <a:t>Decorations</a:t>
          </a:r>
        </a:p>
      </dgm:t>
    </dgm:pt>
    <dgm:pt modelId="{DA7D1BEB-775B-4091-8EA5-1BD1822DFF87}" type="parTrans" cxnId="{B7460C1D-1D45-4F4D-B468-C3A58584BBCF}">
      <dgm:prSet/>
      <dgm:spPr/>
      <dgm:t>
        <a:bodyPr/>
        <a:lstStyle/>
        <a:p>
          <a:endParaRPr lang="en-US"/>
        </a:p>
      </dgm:t>
    </dgm:pt>
    <dgm:pt modelId="{F10DB85F-03FA-4CB0-B3ED-6D279D4D44F2}" type="sibTrans" cxnId="{B7460C1D-1D45-4F4D-B468-C3A58584BBCF}">
      <dgm:prSet/>
      <dgm:spPr/>
      <dgm:t>
        <a:bodyPr/>
        <a:lstStyle/>
        <a:p>
          <a:endParaRPr lang="en-US"/>
        </a:p>
      </dgm:t>
    </dgm:pt>
    <dgm:pt modelId="{277C4062-8BFC-4797-89C1-A75677C3AF60}">
      <dgm:prSet phldrT="[Text]" custT="1"/>
      <dgm:spPr/>
      <dgm:t>
        <a:bodyPr/>
        <a:lstStyle/>
        <a:p>
          <a:r>
            <a:rPr lang="en-US" sz="2400" dirty="0"/>
            <a:t>Furniture</a:t>
          </a:r>
        </a:p>
      </dgm:t>
    </dgm:pt>
    <dgm:pt modelId="{88777CFC-A8A6-4C75-BDEF-F1166344E9E4}" type="parTrans" cxnId="{5F0F0981-E730-4813-9870-2C098CAEC8E8}">
      <dgm:prSet/>
      <dgm:spPr/>
      <dgm:t>
        <a:bodyPr/>
        <a:lstStyle/>
        <a:p>
          <a:endParaRPr lang="en-US"/>
        </a:p>
      </dgm:t>
    </dgm:pt>
    <dgm:pt modelId="{87E15506-9CBE-4F96-AC49-4D07E5D0C7D4}" type="sibTrans" cxnId="{5F0F0981-E730-4813-9870-2C098CAEC8E8}">
      <dgm:prSet/>
      <dgm:spPr/>
      <dgm:t>
        <a:bodyPr/>
        <a:lstStyle/>
        <a:p>
          <a:endParaRPr lang="en-US"/>
        </a:p>
      </dgm:t>
    </dgm:pt>
    <dgm:pt modelId="{B20BDCBE-E6D4-46F0-96B4-1207EB34A1F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Wall coverings</a:t>
          </a:r>
        </a:p>
      </dgm:t>
    </dgm:pt>
    <dgm:pt modelId="{482967E0-16B6-4CA4-A914-E1BC37FC102A}" type="parTrans" cxnId="{E76CE076-90D2-4908-AC39-DC63398B6C90}">
      <dgm:prSet/>
      <dgm:spPr/>
      <dgm:t>
        <a:bodyPr/>
        <a:lstStyle/>
        <a:p>
          <a:endParaRPr lang="en-US"/>
        </a:p>
      </dgm:t>
    </dgm:pt>
    <dgm:pt modelId="{61F4C48A-F7BE-4370-92CA-F6C7C41CEA42}" type="sibTrans" cxnId="{E76CE076-90D2-4908-AC39-DC63398B6C90}">
      <dgm:prSet/>
      <dgm:spPr/>
      <dgm:t>
        <a:bodyPr/>
        <a:lstStyle/>
        <a:p>
          <a:endParaRPr lang="en-US"/>
        </a:p>
      </dgm:t>
    </dgm:pt>
    <dgm:pt modelId="{A6689E6E-FA78-4CC1-B704-84B0E64BDA3F}" type="pres">
      <dgm:prSet presAssocID="{E9FAA41F-88D6-4086-ADC5-61E49429D0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4C1FA-F87D-4103-9602-EE6C561AA487}" type="pres">
      <dgm:prSet presAssocID="{F64EA830-003E-474F-BDEC-AFBCF86ADB21}" presName="node" presStyleLbl="node1" presStyleIdx="0" presStyleCnt="3" custLinFactNeighborY="7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4792-691B-4A7C-810F-8C7CF9A2B9A6}" type="pres">
      <dgm:prSet presAssocID="{F10DB85F-03FA-4CB0-B3ED-6D279D4D44F2}" presName="sibTrans" presStyleCnt="0"/>
      <dgm:spPr/>
    </dgm:pt>
    <dgm:pt modelId="{44135AB7-2E0F-471A-A414-72F382A4056A}" type="pres">
      <dgm:prSet presAssocID="{277C4062-8BFC-4797-89C1-A75677C3AF60}" presName="node" presStyleLbl="node1" presStyleIdx="1" presStyleCnt="3" custLinFactNeighborY="6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B14A4-B02B-4C1E-A020-F5ADF149B547}" type="pres">
      <dgm:prSet presAssocID="{87E15506-9CBE-4F96-AC49-4D07E5D0C7D4}" presName="sibTrans" presStyleCnt="0"/>
      <dgm:spPr/>
    </dgm:pt>
    <dgm:pt modelId="{EDA43162-132D-4181-BF88-9235BA169B0A}" type="pres">
      <dgm:prSet presAssocID="{B20BDCBE-E6D4-46F0-96B4-1207EB34A1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F0981-E730-4813-9870-2C098CAEC8E8}" srcId="{E9FAA41F-88D6-4086-ADC5-61E49429D002}" destId="{277C4062-8BFC-4797-89C1-A75677C3AF60}" srcOrd="1" destOrd="0" parTransId="{88777CFC-A8A6-4C75-BDEF-F1166344E9E4}" sibTransId="{87E15506-9CBE-4F96-AC49-4D07E5D0C7D4}"/>
    <dgm:cxn modelId="{B7460C1D-1D45-4F4D-B468-C3A58584BBCF}" srcId="{E9FAA41F-88D6-4086-ADC5-61E49429D002}" destId="{F64EA830-003E-474F-BDEC-AFBCF86ADB21}" srcOrd="0" destOrd="0" parTransId="{DA7D1BEB-775B-4091-8EA5-1BD1822DFF87}" sibTransId="{F10DB85F-03FA-4CB0-B3ED-6D279D4D44F2}"/>
    <dgm:cxn modelId="{F63A1AA4-D3CC-4905-9EC6-5F1B15C8F3E8}" type="presOf" srcId="{E9FAA41F-88D6-4086-ADC5-61E49429D002}" destId="{A6689E6E-FA78-4CC1-B704-84B0E64BDA3F}" srcOrd="0" destOrd="0" presId="urn:microsoft.com/office/officeart/2005/8/layout/default"/>
    <dgm:cxn modelId="{E76CE076-90D2-4908-AC39-DC63398B6C90}" srcId="{E9FAA41F-88D6-4086-ADC5-61E49429D002}" destId="{B20BDCBE-E6D4-46F0-96B4-1207EB34A1F9}" srcOrd="2" destOrd="0" parTransId="{482967E0-16B6-4CA4-A914-E1BC37FC102A}" sibTransId="{61F4C48A-F7BE-4370-92CA-F6C7C41CEA42}"/>
    <dgm:cxn modelId="{C1EF42B1-2161-4544-B8D0-ABB00E15357C}" type="presOf" srcId="{F64EA830-003E-474F-BDEC-AFBCF86ADB21}" destId="{5594C1FA-F87D-4103-9602-EE6C561AA487}" srcOrd="0" destOrd="0" presId="urn:microsoft.com/office/officeart/2005/8/layout/default"/>
    <dgm:cxn modelId="{08E58D9A-039A-4172-B37D-E8F43EF61F34}" type="presOf" srcId="{277C4062-8BFC-4797-89C1-A75677C3AF60}" destId="{44135AB7-2E0F-471A-A414-72F382A4056A}" srcOrd="0" destOrd="0" presId="urn:microsoft.com/office/officeart/2005/8/layout/default"/>
    <dgm:cxn modelId="{E5891088-2FA8-48E2-A204-AED7F2848994}" type="presOf" srcId="{B20BDCBE-E6D4-46F0-96B4-1207EB34A1F9}" destId="{EDA43162-132D-4181-BF88-9235BA169B0A}" srcOrd="0" destOrd="0" presId="urn:microsoft.com/office/officeart/2005/8/layout/default"/>
    <dgm:cxn modelId="{350294AB-4326-444A-A124-776F41B2F480}" type="presParOf" srcId="{A6689E6E-FA78-4CC1-B704-84B0E64BDA3F}" destId="{5594C1FA-F87D-4103-9602-EE6C561AA487}" srcOrd="0" destOrd="0" presId="urn:microsoft.com/office/officeart/2005/8/layout/default"/>
    <dgm:cxn modelId="{BC524D7D-D3F7-4F01-8483-0E42E066E2C7}" type="presParOf" srcId="{A6689E6E-FA78-4CC1-B704-84B0E64BDA3F}" destId="{58994792-691B-4A7C-810F-8C7CF9A2B9A6}" srcOrd="1" destOrd="0" presId="urn:microsoft.com/office/officeart/2005/8/layout/default"/>
    <dgm:cxn modelId="{CE34E5DC-2F8E-4B26-95FA-68CA81C8375B}" type="presParOf" srcId="{A6689E6E-FA78-4CC1-B704-84B0E64BDA3F}" destId="{44135AB7-2E0F-471A-A414-72F382A4056A}" srcOrd="2" destOrd="0" presId="urn:microsoft.com/office/officeart/2005/8/layout/default"/>
    <dgm:cxn modelId="{B5F3C4A4-C379-4628-9BDC-963A836B1E2E}" type="presParOf" srcId="{A6689E6E-FA78-4CC1-B704-84B0E64BDA3F}" destId="{C94B14A4-B02B-4C1E-A020-F5ADF149B547}" srcOrd="3" destOrd="0" presId="urn:microsoft.com/office/officeart/2005/8/layout/default"/>
    <dgm:cxn modelId="{A525F4C8-B3FF-4DC1-BE0B-4377855CDC15}" type="presParOf" srcId="{A6689E6E-FA78-4CC1-B704-84B0E64BDA3F}" destId="{EDA43162-132D-4181-BF88-9235BA169B0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711861CF-11B2-40D8-B7C3-914FBD04AB0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B42D55E-9125-46F1-AAF1-E7BB0FB6A025}">
      <dgm:prSet phldrT="[Text]" custT="1"/>
      <dgm:spPr/>
      <dgm:t>
        <a:bodyPr/>
        <a:lstStyle/>
        <a:p>
          <a:r>
            <a:rPr lang="en-US" sz="2400" b="0" dirty="0"/>
            <a:t>Flammable products of combustion are likely to flow</a:t>
          </a:r>
          <a:endParaRPr lang="en-US" sz="2400" dirty="0"/>
        </a:p>
      </dgm:t>
    </dgm:pt>
    <dgm:pt modelId="{03E4BA65-E558-4E17-8973-FF0E5311A15E}" type="parTrans" cxnId="{4BF7B857-B1E0-45AE-A298-A857136B3D28}">
      <dgm:prSet/>
      <dgm:spPr/>
      <dgm:t>
        <a:bodyPr/>
        <a:lstStyle/>
        <a:p>
          <a:endParaRPr lang="en-US"/>
        </a:p>
      </dgm:t>
    </dgm:pt>
    <dgm:pt modelId="{22A156E2-8919-4835-B132-99F4335ED63F}" type="sibTrans" cxnId="{4BF7B857-B1E0-45AE-A298-A857136B3D28}">
      <dgm:prSet/>
      <dgm:spPr/>
      <dgm:t>
        <a:bodyPr/>
        <a:lstStyle/>
        <a:p>
          <a:endParaRPr lang="en-US"/>
        </a:p>
      </dgm:t>
    </dgm:pt>
    <dgm:pt modelId="{24967D8E-4275-48BB-965C-257EACF984D3}">
      <dgm:prSet custT="1"/>
      <dgm:spPr/>
      <dgm:t>
        <a:bodyPr/>
        <a:lstStyle/>
        <a:p>
          <a:r>
            <a:rPr lang="en-US" sz="2000" b="0" dirty="0"/>
            <a:t>From compartment of origin to adjacent compartments</a:t>
          </a:r>
        </a:p>
      </dgm:t>
    </dgm:pt>
    <dgm:pt modelId="{A517F9AC-27A6-46A6-986A-DA14C373A785}" type="parTrans" cxnId="{017A8479-16CF-4A66-8E92-A94D03264254}">
      <dgm:prSet/>
      <dgm:spPr/>
      <dgm:t>
        <a:bodyPr/>
        <a:lstStyle/>
        <a:p>
          <a:endParaRPr lang="en-US"/>
        </a:p>
      </dgm:t>
    </dgm:pt>
    <dgm:pt modelId="{12CEA2DA-5307-431A-8CB2-A812D5695131}" type="sibTrans" cxnId="{017A8479-16CF-4A66-8E92-A94D03264254}">
      <dgm:prSet/>
      <dgm:spPr/>
      <dgm:t>
        <a:bodyPr/>
        <a:lstStyle/>
        <a:p>
          <a:endParaRPr lang="en-US"/>
        </a:p>
      </dgm:t>
    </dgm:pt>
    <dgm:pt modelId="{B88C9E7A-EA06-42B2-BC49-D84A838CA47A}">
      <dgm:prSet custT="1"/>
      <dgm:spPr/>
      <dgm:t>
        <a:bodyPr/>
        <a:lstStyle/>
        <a:p>
          <a:r>
            <a:rPr lang="en-US" sz="2000" b="0" dirty="0"/>
            <a:t>Out through exterior openings</a:t>
          </a:r>
        </a:p>
      </dgm:t>
    </dgm:pt>
    <dgm:pt modelId="{4949828E-F892-44B8-A0AF-7C5EF022425B}" type="parTrans" cxnId="{8DB0CA35-82B6-44FE-9C12-CF052DA8F0C0}">
      <dgm:prSet/>
      <dgm:spPr/>
      <dgm:t>
        <a:bodyPr/>
        <a:lstStyle/>
        <a:p>
          <a:endParaRPr lang="en-US"/>
        </a:p>
      </dgm:t>
    </dgm:pt>
    <dgm:pt modelId="{72AF6B69-9809-4C77-8942-75E3F32D88C3}" type="sibTrans" cxnId="{8DB0CA35-82B6-44FE-9C12-CF052DA8F0C0}">
      <dgm:prSet/>
      <dgm:spPr/>
      <dgm:t>
        <a:bodyPr/>
        <a:lstStyle/>
        <a:p>
          <a:endParaRPr lang="en-US"/>
        </a:p>
      </dgm:t>
    </dgm:pt>
    <dgm:pt modelId="{D5AE46BB-9B42-4397-9D13-1C3F9138F957}">
      <dgm:prSet custT="1"/>
      <dgm:spPr/>
      <dgm:t>
        <a:bodyPr/>
        <a:lstStyle/>
        <a:p>
          <a:r>
            <a:rPr lang="en-US" sz="2400" b="0" dirty="0"/>
            <a:t>Flames will extend out of openings because there is insufficient oxygen</a:t>
          </a:r>
        </a:p>
      </dgm:t>
    </dgm:pt>
    <dgm:pt modelId="{A546C293-7A87-4CBD-AA10-26DB18C8354D}" type="parTrans" cxnId="{1F851BFC-E78E-4F21-A80B-8F7873EAC98A}">
      <dgm:prSet/>
      <dgm:spPr/>
      <dgm:t>
        <a:bodyPr/>
        <a:lstStyle/>
        <a:p>
          <a:endParaRPr lang="en-US"/>
        </a:p>
      </dgm:t>
    </dgm:pt>
    <dgm:pt modelId="{4C63E5E6-1037-472D-80D0-9E8B3DC78AFB}" type="sibTrans" cxnId="{1F851BFC-E78E-4F21-A80B-8F7873EAC98A}">
      <dgm:prSet/>
      <dgm:spPr/>
      <dgm:t>
        <a:bodyPr/>
        <a:lstStyle/>
        <a:p>
          <a:endParaRPr lang="en-US"/>
        </a:p>
      </dgm:t>
    </dgm:pt>
    <dgm:pt modelId="{538B2CBB-E111-4E39-9B43-1A65BF3E19D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0" dirty="0"/>
            <a:t>If no openings, unlikely fire will reach fully-developed stage</a:t>
          </a:r>
        </a:p>
      </dgm:t>
    </dgm:pt>
    <dgm:pt modelId="{CE320B50-0716-41DE-BA87-867ECA611362}" type="parTrans" cxnId="{517871BA-DCE8-4B1C-AEB3-05C67C939E4B}">
      <dgm:prSet/>
      <dgm:spPr/>
      <dgm:t>
        <a:bodyPr/>
        <a:lstStyle/>
        <a:p>
          <a:endParaRPr lang="en-US"/>
        </a:p>
      </dgm:t>
    </dgm:pt>
    <dgm:pt modelId="{F54A55F4-BBF0-412D-B323-27F3B79108B6}" type="sibTrans" cxnId="{517871BA-DCE8-4B1C-AEB3-05C67C939E4B}">
      <dgm:prSet/>
      <dgm:spPr/>
      <dgm:t>
        <a:bodyPr/>
        <a:lstStyle/>
        <a:p>
          <a:endParaRPr lang="en-US"/>
        </a:p>
      </dgm:t>
    </dgm:pt>
    <dgm:pt modelId="{C51087E9-0727-45B7-B43C-4D6D4775976E}" type="pres">
      <dgm:prSet presAssocID="{711861CF-11B2-40D8-B7C3-914FBD04AB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F2BA9-BA27-4EA0-80B1-6454BAE9ED37}" type="pres">
      <dgm:prSet presAssocID="{9B42D55E-9125-46F1-AAF1-E7BB0FB6A025}" presName="parentLin" presStyleCnt="0"/>
      <dgm:spPr/>
    </dgm:pt>
    <dgm:pt modelId="{BA3F0BE7-CAF5-46C6-AF4F-AE1BF792C293}" type="pres">
      <dgm:prSet presAssocID="{9B42D55E-9125-46F1-AAF1-E7BB0FB6A02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5DA32A0-35C0-4AF7-80BC-A045EECB81D1}" type="pres">
      <dgm:prSet presAssocID="{9B42D55E-9125-46F1-AAF1-E7BB0FB6A0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2F4E-6CA7-4C24-9C3F-C753365DC60B}" type="pres">
      <dgm:prSet presAssocID="{9B42D55E-9125-46F1-AAF1-E7BB0FB6A025}" presName="negativeSpace" presStyleCnt="0"/>
      <dgm:spPr/>
    </dgm:pt>
    <dgm:pt modelId="{2FA99AA0-76A9-434B-9248-62C89C12DC04}" type="pres">
      <dgm:prSet presAssocID="{9B42D55E-9125-46F1-AAF1-E7BB0FB6A02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570D8-8A95-4B85-BB50-606FFB0A257C}" type="pres">
      <dgm:prSet presAssocID="{22A156E2-8919-4835-B132-99F4335ED63F}" presName="spaceBetweenRectangles" presStyleCnt="0"/>
      <dgm:spPr/>
    </dgm:pt>
    <dgm:pt modelId="{06AF8C29-5F37-4B99-BBF7-CFCCB4420F4D}" type="pres">
      <dgm:prSet presAssocID="{D5AE46BB-9B42-4397-9D13-1C3F9138F957}" presName="parentLin" presStyleCnt="0"/>
      <dgm:spPr/>
    </dgm:pt>
    <dgm:pt modelId="{C3985832-D521-46A2-B493-54801AA8E707}" type="pres">
      <dgm:prSet presAssocID="{D5AE46BB-9B42-4397-9D13-1C3F9138F95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C28A1B-9C50-4867-A6F7-959A0E4BB92A}" type="pres">
      <dgm:prSet presAssocID="{D5AE46BB-9B42-4397-9D13-1C3F9138F9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9AB00-63D1-4C61-A2C1-F85C93D07F0C}" type="pres">
      <dgm:prSet presAssocID="{D5AE46BB-9B42-4397-9D13-1C3F9138F957}" presName="negativeSpace" presStyleCnt="0"/>
      <dgm:spPr/>
    </dgm:pt>
    <dgm:pt modelId="{F631122E-6FB3-4854-A1A1-49D51E709923}" type="pres">
      <dgm:prSet presAssocID="{D5AE46BB-9B42-4397-9D13-1C3F9138F957}" presName="childText" presStyleLbl="conFgAcc1" presStyleIdx="1" presStyleCnt="3">
        <dgm:presLayoutVars>
          <dgm:bulletEnabled val="1"/>
        </dgm:presLayoutVars>
      </dgm:prSet>
      <dgm:spPr/>
    </dgm:pt>
    <dgm:pt modelId="{ACED2CEA-A861-4BB5-AA82-782FB5D5D9A3}" type="pres">
      <dgm:prSet presAssocID="{4C63E5E6-1037-472D-80D0-9E8B3DC78AFB}" presName="spaceBetweenRectangles" presStyleCnt="0"/>
      <dgm:spPr/>
    </dgm:pt>
    <dgm:pt modelId="{30ED9C47-1B4C-42D8-9656-0307C96D6063}" type="pres">
      <dgm:prSet presAssocID="{538B2CBB-E111-4E39-9B43-1A65BF3E19DE}" presName="parentLin" presStyleCnt="0"/>
      <dgm:spPr/>
    </dgm:pt>
    <dgm:pt modelId="{7A12F1D4-3990-4703-A972-4CDD66691676}" type="pres">
      <dgm:prSet presAssocID="{538B2CBB-E111-4E39-9B43-1A65BF3E19D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210B88D-C2A0-432C-9F3B-0338641314FA}" type="pres">
      <dgm:prSet presAssocID="{538B2CBB-E111-4E39-9B43-1A65BF3E19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25776-16FD-4FD0-8332-4824BB0628BF}" type="pres">
      <dgm:prSet presAssocID="{538B2CBB-E111-4E39-9B43-1A65BF3E19DE}" presName="negativeSpace" presStyleCnt="0"/>
      <dgm:spPr/>
    </dgm:pt>
    <dgm:pt modelId="{68A2F66C-0B58-4BFE-9E8D-8E6CE786D923}" type="pres">
      <dgm:prSet presAssocID="{538B2CBB-E111-4E39-9B43-1A65BF3E19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50EB36-FB31-466A-9908-64749C59278E}" type="presOf" srcId="{D5AE46BB-9B42-4397-9D13-1C3F9138F957}" destId="{C3985832-D521-46A2-B493-54801AA8E707}" srcOrd="0" destOrd="0" presId="urn:microsoft.com/office/officeart/2005/8/layout/list1"/>
    <dgm:cxn modelId="{517871BA-DCE8-4B1C-AEB3-05C67C939E4B}" srcId="{711861CF-11B2-40D8-B7C3-914FBD04AB0B}" destId="{538B2CBB-E111-4E39-9B43-1A65BF3E19DE}" srcOrd="2" destOrd="0" parTransId="{CE320B50-0716-41DE-BA87-867ECA611362}" sibTransId="{F54A55F4-BBF0-412D-B323-27F3B79108B6}"/>
    <dgm:cxn modelId="{005D6AEC-F905-43E7-8713-99FD90167A8E}" type="presOf" srcId="{9B42D55E-9125-46F1-AAF1-E7BB0FB6A025}" destId="{BA3F0BE7-CAF5-46C6-AF4F-AE1BF792C293}" srcOrd="0" destOrd="0" presId="urn:microsoft.com/office/officeart/2005/8/layout/list1"/>
    <dgm:cxn modelId="{1F851BFC-E78E-4F21-A80B-8F7873EAC98A}" srcId="{711861CF-11B2-40D8-B7C3-914FBD04AB0B}" destId="{D5AE46BB-9B42-4397-9D13-1C3F9138F957}" srcOrd="1" destOrd="0" parTransId="{A546C293-7A87-4CBD-AA10-26DB18C8354D}" sibTransId="{4C63E5E6-1037-472D-80D0-9E8B3DC78AFB}"/>
    <dgm:cxn modelId="{1754C6AA-3E76-4BF0-8C01-FEC2F831CCC3}" type="presOf" srcId="{B88C9E7A-EA06-42B2-BC49-D84A838CA47A}" destId="{2FA99AA0-76A9-434B-9248-62C89C12DC04}" srcOrd="0" destOrd="1" presId="urn:microsoft.com/office/officeart/2005/8/layout/list1"/>
    <dgm:cxn modelId="{89A8CD74-D768-494F-9A42-39F601D793E1}" type="presOf" srcId="{D5AE46BB-9B42-4397-9D13-1C3F9138F957}" destId="{71C28A1B-9C50-4867-A6F7-959A0E4BB92A}" srcOrd="1" destOrd="0" presId="urn:microsoft.com/office/officeart/2005/8/layout/list1"/>
    <dgm:cxn modelId="{01993E8A-3542-494B-B156-1538534291EA}" type="presOf" srcId="{538B2CBB-E111-4E39-9B43-1A65BF3E19DE}" destId="{C210B88D-C2A0-432C-9F3B-0338641314FA}" srcOrd="1" destOrd="0" presId="urn:microsoft.com/office/officeart/2005/8/layout/list1"/>
    <dgm:cxn modelId="{F0AB3F84-AFEA-491B-BE5F-111EB6452182}" type="presOf" srcId="{538B2CBB-E111-4E39-9B43-1A65BF3E19DE}" destId="{7A12F1D4-3990-4703-A972-4CDD66691676}" srcOrd="0" destOrd="0" presId="urn:microsoft.com/office/officeart/2005/8/layout/list1"/>
    <dgm:cxn modelId="{023639EA-A95A-467A-AEDA-EF3E5E1A3421}" type="presOf" srcId="{24967D8E-4275-48BB-965C-257EACF984D3}" destId="{2FA99AA0-76A9-434B-9248-62C89C12DC04}" srcOrd="0" destOrd="0" presId="urn:microsoft.com/office/officeart/2005/8/layout/list1"/>
    <dgm:cxn modelId="{4BF7B857-B1E0-45AE-A298-A857136B3D28}" srcId="{711861CF-11B2-40D8-B7C3-914FBD04AB0B}" destId="{9B42D55E-9125-46F1-AAF1-E7BB0FB6A025}" srcOrd="0" destOrd="0" parTransId="{03E4BA65-E558-4E17-8973-FF0E5311A15E}" sibTransId="{22A156E2-8919-4835-B132-99F4335ED63F}"/>
    <dgm:cxn modelId="{89134876-899C-408C-B7FF-13C5CA46CBEA}" type="presOf" srcId="{711861CF-11B2-40D8-B7C3-914FBD04AB0B}" destId="{C51087E9-0727-45B7-B43C-4D6D4775976E}" srcOrd="0" destOrd="0" presId="urn:microsoft.com/office/officeart/2005/8/layout/list1"/>
    <dgm:cxn modelId="{7DF2C7CE-DDC5-4039-BC6F-BCF066FA1788}" type="presOf" srcId="{9B42D55E-9125-46F1-AAF1-E7BB0FB6A025}" destId="{25DA32A0-35C0-4AF7-80BC-A045EECB81D1}" srcOrd="1" destOrd="0" presId="urn:microsoft.com/office/officeart/2005/8/layout/list1"/>
    <dgm:cxn modelId="{017A8479-16CF-4A66-8E92-A94D03264254}" srcId="{9B42D55E-9125-46F1-AAF1-E7BB0FB6A025}" destId="{24967D8E-4275-48BB-965C-257EACF984D3}" srcOrd="0" destOrd="0" parTransId="{A517F9AC-27A6-46A6-986A-DA14C373A785}" sibTransId="{12CEA2DA-5307-431A-8CB2-A812D5695131}"/>
    <dgm:cxn modelId="{8DB0CA35-82B6-44FE-9C12-CF052DA8F0C0}" srcId="{9B42D55E-9125-46F1-AAF1-E7BB0FB6A025}" destId="{B88C9E7A-EA06-42B2-BC49-D84A838CA47A}" srcOrd="1" destOrd="0" parTransId="{4949828E-F892-44B8-A0AF-7C5EF022425B}" sibTransId="{72AF6B69-9809-4C77-8942-75E3F32D88C3}"/>
    <dgm:cxn modelId="{6D34C24B-BDF2-4991-82AC-1CDB984B2EDA}" type="presParOf" srcId="{C51087E9-0727-45B7-B43C-4D6D4775976E}" destId="{8BEF2BA9-BA27-4EA0-80B1-6454BAE9ED37}" srcOrd="0" destOrd="0" presId="urn:microsoft.com/office/officeart/2005/8/layout/list1"/>
    <dgm:cxn modelId="{40FC9307-1821-4051-9DCA-40FF79507A82}" type="presParOf" srcId="{8BEF2BA9-BA27-4EA0-80B1-6454BAE9ED37}" destId="{BA3F0BE7-CAF5-46C6-AF4F-AE1BF792C293}" srcOrd="0" destOrd="0" presId="urn:microsoft.com/office/officeart/2005/8/layout/list1"/>
    <dgm:cxn modelId="{A74E1310-2C51-409C-B511-4F152265D7A1}" type="presParOf" srcId="{8BEF2BA9-BA27-4EA0-80B1-6454BAE9ED37}" destId="{25DA32A0-35C0-4AF7-80BC-A045EECB81D1}" srcOrd="1" destOrd="0" presId="urn:microsoft.com/office/officeart/2005/8/layout/list1"/>
    <dgm:cxn modelId="{4083D1E0-9527-4A6E-B684-36753CB30A05}" type="presParOf" srcId="{C51087E9-0727-45B7-B43C-4D6D4775976E}" destId="{A8222F4E-6CA7-4C24-9C3F-C753365DC60B}" srcOrd="1" destOrd="0" presId="urn:microsoft.com/office/officeart/2005/8/layout/list1"/>
    <dgm:cxn modelId="{1594EAFE-E866-418C-AF93-1A8C3774BC0C}" type="presParOf" srcId="{C51087E9-0727-45B7-B43C-4D6D4775976E}" destId="{2FA99AA0-76A9-434B-9248-62C89C12DC04}" srcOrd="2" destOrd="0" presId="urn:microsoft.com/office/officeart/2005/8/layout/list1"/>
    <dgm:cxn modelId="{F3F4C07B-8704-48D9-9BC3-0AFD2FA42D12}" type="presParOf" srcId="{C51087E9-0727-45B7-B43C-4D6D4775976E}" destId="{05B570D8-8A95-4B85-BB50-606FFB0A257C}" srcOrd="3" destOrd="0" presId="urn:microsoft.com/office/officeart/2005/8/layout/list1"/>
    <dgm:cxn modelId="{8F95C9F7-5E5A-43AB-A932-4365D0C4C66A}" type="presParOf" srcId="{C51087E9-0727-45B7-B43C-4D6D4775976E}" destId="{06AF8C29-5F37-4B99-BBF7-CFCCB4420F4D}" srcOrd="4" destOrd="0" presId="urn:microsoft.com/office/officeart/2005/8/layout/list1"/>
    <dgm:cxn modelId="{2149E390-D5B4-4D42-9394-BC58E127A804}" type="presParOf" srcId="{06AF8C29-5F37-4B99-BBF7-CFCCB4420F4D}" destId="{C3985832-D521-46A2-B493-54801AA8E707}" srcOrd="0" destOrd="0" presId="urn:microsoft.com/office/officeart/2005/8/layout/list1"/>
    <dgm:cxn modelId="{1E493FAC-A8BB-4712-98EA-CBF6DF7B10A7}" type="presParOf" srcId="{06AF8C29-5F37-4B99-BBF7-CFCCB4420F4D}" destId="{71C28A1B-9C50-4867-A6F7-959A0E4BB92A}" srcOrd="1" destOrd="0" presId="urn:microsoft.com/office/officeart/2005/8/layout/list1"/>
    <dgm:cxn modelId="{0E30A81B-28E5-478A-9DD3-BC821BACE225}" type="presParOf" srcId="{C51087E9-0727-45B7-B43C-4D6D4775976E}" destId="{17D9AB00-63D1-4C61-A2C1-F85C93D07F0C}" srcOrd="5" destOrd="0" presId="urn:microsoft.com/office/officeart/2005/8/layout/list1"/>
    <dgm:cxn modelId="{85BCB38C-B86A-4EEB-B19C-4CE6B750045B}" type="presParOf" srcId="{C51087E9-0727-45B7-B43C-4D6D4775976E}" destId="{F631122E-6FB3-4854-A1A1-49D51E709923}" srcOrd="6" destOrd="0" presId="urn:microsoft.com/office/officeart/2005/8/layout/list1"/>
    <dgm:cxn modelId="{BC900A05-F7E2-4697-A091-375A5ECE8EFD}" type="presParOf" srcId="{C51087E9-0727-45B7-B43C-4D6D4775976E}" destId="{ACED2CEA-A861-4BB5-AA82-782FB5D5D9A3}" srcOrd="7" destOrd="0" presId="urn:microsoft.com/office/officeart/2005/8/layout/list1"/>
    <dgm:cxn modelId="{DD9D1F41-78B8-4646-B0D4-475459153C4C}" type="presParOf" srcId="{C51087E9-0727-45B7-B43C-4D6D4775976E}" destId="{30ED9C47-1B4C-42D8-9656-0307C96D6063}" srcOrd="8" destOrd="0" presId="urn:microsoft.com/office/officeart/2005/8/layout/list1"/>
    <dgm:cxn modelId="{E8BC3EA1-AFE1-4B8E-840B-8130D40E7A61}" type="presParOf" srcId="{30ED9C47-1B4C-42D8-9656-0307C96D6063}" destId="{7A12F1D4-3990-4703-A972-4CDD66691676}" srcOrd="0" destOrd="0" presId="urn:microsoft.com/office/officeart/2005/8/layout/list1"/>
    <dgm:cxn modelId="{A10E4FFF-DB1A-4555-B32F-7FF28E449357}" type="presParOf" srcId="{30ED9C47-1B4C-42D8-9656-0307C96D6063}" destId="{C210B88D-C2A0-432C-9F3B-0338641314FA}" srcOrd="1" destOrd="0" presId="urn:microsoft.com/office/officeart/2005/8/layout/list1"/>
    <dgm:cxn modelId="{EA869670-41A3-46DA-AAFF-E7252B884EE1}" type="presParOf" srcId="{C51087E9-0727-45B7-B43C-4D6D4775976E}" destId="{53025776-16FD-4FD0-8332-4824BB0628BF}" srcOrd="9" destOrd="0" presId="urn:microsoft.com/office/officeart/2005/8/layout/list1"/>
    <dgm:cxn modelId="{529C1778-90F7-4D3B-8E84-FC241B27723C}" type="presParOf" srcId="{C51087E9-0727-45B7-B43C-4D6D4775976E}" destId="{68A2F66C-0B58-4BFE-9E8D-8E6CE786D9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F8CEF3B6-EF53-413D-8982-9356C84A413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A5957E5-B38E-4FB9-AC0B-DE047B746F22}">
      <dgm:prSet phldrT="[Text]" custT="1"/>
      <dgm:spPr/>
      <dgm:t>
        <a:bodyPr/>
        <a:lstStyle/>
        <a:p>
          <a:r>
            <a:rPr lang="en-US" sz="2400" dirty="0"/>
            <a:t>When fire enters the decay stage</a:t>
          </a:r>
        </a:p>
      </dgm:t>
    </dgm:pt>
    <dgm:pt modelId="{E0447302-782A-40C6-BCE4-2BD64942DAB8}" type="parTrans" cxnId="{A4EE9C4C-8D62-4683-8597-D86F3496D77A}">
      <dgm:prSet/>
      <dgm:spPr/>
      <dgm:t>
        <a:bodyPr/>
        <a:lstStyle/>
        <a:p>
          <a:endParaRPr lang="en-US"/>
        </a:p>
      </dgm:t>
    </dgm:pt>
    <dgm:pt modelId="{1640E374-D42C-4A5C-A57A-00391ECCD96E}" type="sibTrans" cxnId="{A4EE9C4C-8D62-4683-8597-D86F3496D77A}">
      <dgm:prSet/>
      <dgm:spPr/>
      <dgm:t>
        <a:bodyPr/>
        <a:lstStyle/>
        <a:p>
          <a:endParaRPr lang="en-US"/>
        </a:p>
      </dgm:t>
    </dgm:pt>
    <dgm:pt modelId="{16A8F5E8-AE4B-460B-A76B-F15C4D29DF4B}">
      <dgm:prSet phldrT="[Text]" custT="1"/>
      <dgm:spPr/>
      <dgm:t>
        <a:bodyPr/>
        <a:lstStyle/>
        <a:p>
          <a:r>
            <a:rPr lang="en-US" sz="2400" dirty="0"/>
            <a:t>Fire can become fuel controlled</a:t>
          </a:r>
        </a:p>
      </dgm:t>
    </dgm:pt>
    <dgm:pt modelId="{BC3695D6-A4A3-4EFD-A82A-3FC65BE652B4}" type="parTrans" cxnId="{00F70727-94EA-4A93-A185-BF6A7BEAA083}">
      <dgm:prSet/>
      <dgm:spPr/>
      <dgm:t>
        <a:bodyPr/>
        <a:lstStyle/>
        <a:p>
          <a:endParaRPr lang="en-US"/>
        </a:p>
      </dgm:t>
    </dgm:pt>
    <dgm:pt modelId="{71426A25-3DA6-4E2C-B779-ACBF2F32F9A1}" type="sibTrans" cxnId="{00F70727-94EA-4A93-A185-BF6A7BEAA083}">
      <dgm:prSet/>
      <dgm:spPr/>
      <dgm:t>
        <a:bodyPr/>
        <a:lstStyle/>
        <a:p>
          <a:endParaRPr lang="en-US"/>
        </a:p>
      </dgm:t>
    </dgm:pt>
    <dgm:pt modelId="{D5D55A09-BB88-4A7E-825D-108F1F7B6B84}">
      <dgm:prSet phldrT="[Text]" custT="1"/>
      <dgm:spPr/>
      <dgm:t>
        <a:bodyPr/>
        <a:lstStyle/>
        <a:p>
          <a:r>
            <a:rPr lang="en-US" sz="2400" dirty="0"/>
            <a:t>HRR will drop</a:t>
          </a:r>
        </a:p>
      </dgm:t>
    </dgm:pt>
    <dgm:pt modelId="{2F9BEE12-25BF-4374-89D0-FEDAF7BF3984}" type="parTrans" cxnId="{C8A167B6-FA80-4750-8771-FD4A536174C7}">
      <dgm:prSet/>
      <dgm:spPr/>
      <dgm:t>
        <a:bodyPr/>
        <a:lstStyle/>
        <a:p>
          <a:endParaRPr lang="en-US"/>
        </a:p>
      </dgm:t>
    </dgm:pt>
    <dgm:pt modelId="{0B3EB9C1-3DFF-4A72-BE12-B10832ABCC04}" type="sibTrans" cxnId="{C8A167B6-FA80-4750-8771-FD4A536174C7}">
      <dgm:prSet/>
      <dgm:spPr/>
      <dgm:t>
        <a:bodyPr/>
        <a:lstStyle/>
        <a:p>
          <a:endParaRPr lang="en-US"/>
        </a:p>
      </dgm:t>
    </dgm:pt>
    <dgm:pt modelId="{79759B3D-FC0E-43FD-A8FB-5A4643DCDD81}">
      <dgm:prSet phldrT="[Text]" custT="1"/>
      <dgm:spPr/>
      <dgm:t>
        <a:bodyPr/>
        <a:lstStyle/>
        <a:p>
          <a:r>
            <a:rPr lang="en-US" sz="2000" dirty="0"/>
            <a:t>Consumes the available fuel</a:t>
          </a:r>
        </a:p>
      </dgm:t>
    </dgm:pt>
    <dgm:pt modelId="{588C8B18-A143-4708-98C8-E04B33E4DA74}" type="parTrans" cxnId="{1FDB8EC5-9E72-443E-8846-6855160B61C0}">
      <dgm:prSet/>
      <dgm:spPr/>
      <dgm:t>
        <a:bodyPr/>
        <a:lstStyle/>
        <a:p>
          <a:endParaRPr lang="en-US"/>
        </a:p>
      </dgm:t>
    </dgm:pt>
    <dgm:pt modelId="{8B936B95-3721-4DE2-8238-5DDDBBD0CE97}" type="sibTrans" cxnId="{1FDB8EC5-9E72-443E-8846-6855160B61C0}">
      <dgm:prSet/>
      <dgm:spPr/>
      <dgm:t>
        <a:bodyPr/>
        <a:lstStyle/>
        <a:p>
          <a:endParaRPr lang="en-US"/>
        </a:p>
      </dgm:t>
    </dgm:pt>
    <dgm:pt modelId="{667F9FDF-32F5-4457-822E-3A4199199959}">
      <dgm:prSet phldrT="[Text]" custT="1"/>
      <dgm:spPr/>
      <dgm:t>
        <a:bodyPr/>
        <a:lstStyle/>
        <a:p>
          <a:r>
            <a:rPr lang="en-US" sz="2000" dirty="0"/>
            <a:t>HRR begins to decline</a:t>
          </a:r>
        </a:p>
      </dgm:t>
    </dgm:pt>
    <dgm:pt modelId="{9F9F9122-6CD3-4C66-8840-8E044FFF684C}" type="parTrans" cxnId="{5EE49EC6-49E4-4239-A7D2-9F956C803391}">
      <dgm:prSet/>
      <dgm:spPr/>
      <dgm:t>
        <a:bodyPr/>
        <a:lstStyle/>
        <a:p>
          <a:endParaRPr lang="en-US"/>
        </a:p>
      </dgm:t>
    </dgm:pt>
    <dgm:pt modelId="{1E1396A3-7CDB-4316-8A7B-8438130BCD33}" type="sibTrans" cxnId="{5EE49EC6-49E4-4239-A7D2-9F956C803391}">
      <dgm:prSet/>
      <dgm:spPr/>
      <dgm:t>
        <a:bodyPr/>
        <a:lstStyle/>
        <a:p>
          <a:endParaRPr lang="en-US"/>
        </a:p>
      </dgm:t>
    </dgm:pt>
    <dgm:pt modelId="{D3607968-2283-4090-BE96-A0051D3CC5D6}">
      <dgm:prSet phldrT="[Text]" custT="1"/>
      <dgm:spPr/>
      <dgm:t>
        <a:bodyPr/>
        <a:lstStyle/>
        <a:p>
          <a:r>
            <a:rPr lang="en-US" sz="2000" dirty="0"/>
            <a:t>If there is adequate ventilation</a:t>
          </a:r>
        </a:p>
      </dgm:t>
    </dgm:pt>
    <dgm:pt modelId="{54B94C5E-78C3-4604-AA01-5F75EB0F6FC0}" type="parTrans" cxnId="{CDDDC86D-AD7C-4156-A7B5-BD0940A945C1}">
      <dgm:prSet/>
      <dgm:spPr/>
      <dgm:t>
        <a:bodyPr/>
        <a:lstStyle/>
        <a:p>
          <a:endParaRPr lang="en-US"/>
        </a:p>
      </dgm:t>
    </dgm:pt>
    <dgm:pt modelId="{459C39E9-066D-4FE9-90BE-6BA4EAC5627A}" type="sibTrans" cxnId="{CDDDC86D-AD7C-4156-A7B5-BD0940A945C1}">
      <dgm:prSet/>
      <dgm:spPr/>
      <dgm:t>
        <a:bodyPr/>
        <a:lstStyle/>
        <a:p>
          <a:endParaRPr lang="en-US"/>
        </a:p>
      </dgm:t>
    </dgm:pt>
    <dgm:pt modelId="{92B1C77C-40E0-4509-957E-8319A6F733C3}">
      <dgm:prSet phldrT="[Text]" custT="1"/>
      <dgm:spPr/>
      <dgm:t>
        <a:bodyPr/>
        <a:lstStyle/>
        <a:p>
          <a:r>
            <a:rPr lang="en-US" sz="2000" dirty="0"/>
            <a:t>Temperature in the compartment will remain high for some time</a:t>
          </a:r>
        </a:p>
      </dgm:t>
    </dgm:pt>
    <dgm:pt modelId="{3B79A9B7-A520-4989-8393-EEDE5F56D7DF}" type="parTrans" cxnId="{8C1B4847-749E-48D4-BC3D-CBE03C29FCA3}">
      <dgm:prSet/>
      <dgm:spPr/>
      <dgm:t>
        <a:bodyPr/>
        <a:lstStyle/>
        <a:p>
          <a:endParaRPr lang="en-US"/>
        </a:p>
      </dgm:t>
    </dgm:pt>
    <dgm:pt modelId="{F28A02F9-95BE-47CE-94D1-70E2748206A2}" type="sibTrans" cxnId="{8C1B4847-749E-48D4-BC3D-CBE03C29FCA3}">
      <dgm:prSet/>
      <dgm:spPr/>
      <dgm:t>
        <a:bodyPr/>
        <a:lstStyle/>
        <a:p>
          <a:endParaRPr lang="en-US"/>
        </a:p>
      </dgm:t>
    </dgm:pt>
    <dgm:pt modelId="{70ACDA86-CE9F-4C28-B0EE-325A8EBF070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Products  of combustion can accumulate</a:t>
          </a:r>
        </a:p>
      </dgm:t>
    </dgm:pt>
    <dgm:pt modelId="{4609EB01-F935-48DB-9B69-B2BDA9548F7C}" type="parTrans" cxnId="{1F832AA4-7A84-40C5-AE83-2A103ABB93EC}">
      <dgm:prSet/>
      <dgm:spPr/>
      <dgm:t>
        <a:bodyPr/>
        <a:lstStyle/>
        <a:p>
          <a:endParaRPr lang="en-US"/>
        </a:p>
      </dgm:t>
    </dgm:pt>
    <dgm:pt modelId="{80F18B78-C1E0-4F94-B26E-93DEB69D561B}" type="sibTrans" cxnId="{1F832AA4-7A84-40C5-AE83-2A103ABB93EC}">
      <dgm:prSet/>
      <dgm:spPr/>
      <dgm:t>
        <a:bodyPr/>
        <a:lstStyle/>
        <a:p>
          <a:endParaRPr lang="en-US"/>
        </a:p>
      </dgm:t>
    </dgm:pt>
    <dgm:pt modelId="{BDDFB26A-89B3-44BB-9488-E00E351565DA}">
      <dgm:prSet phldrT="[Text]" custT="1"/>
      <dgm:spPr/>
      <dgm:t>
        <a:bodyPr/>
        <a:lstStyle/>
        <a:p>
          <a:r>
            <a:rPr lang="en-US" sz="2000" dirty="0"/>
            <a:t>Within compartment or adjacent spaces</a:t>
          </a:r>
        </a:p>
      </dgm:t>
    </dgm:pt>
    <dgm:pt modelId="{E5CB13EB-4685-4690-86A2-859C4E728BA1}" type="parTrans" cxnId="{F7CBD5F0-8ACF-47C8-BC88-448108F38D5E}">
      <dgm:prSet/>
      <dgm:spPr/>
      <dgm:t>
        <a:bodyPr/>
        <a:lstStyle/>
        <a:p>
          <a:endParaRPr lang="en-US"/>
        </a:p>
      </dgm:t>
    </dgm:pt>
    <dgm:pt modelId="{F5AD5612-99B5-4567-AE17-D78506E5A9E8}" type="sibTrans" cxnId="{F7CBD5F0-8ACF-47C8-BC88-448108F38D5E}">
      <dgm:prSet/>
      <dgm:spPr/>
      <dgm:t>
        <a:bodyPr/>
        <a:lstStyle/>
        <a:p>
          <a:endParaRPr lang="en-US"/>
        </a:p>
      </dgm:t>
    </dgm:pt>
    <dgm:pt modelId="{510FE910-57E8-45FA-B4CD-5510E7E4719E}" type="pres">
      <dgm:prSet presAssocID="{F8CEF3B6-EF53-413D-8982-9356C84A41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AAC24-5C21-4466-A970-80A827F97A77}" type="pres">
      <dgm:prSet presAssocID="{FA5957E5-B38E-4FB9-AC0B-DE047B746F22}" presName="parentLin" presStyleCnt="0"/>
      <dgm:spPr/>
    </dgm:pt>
    <dgm:pt modelId="{57E2E6C5-556C-469B-94A2-523ECFEF777B}" type="pres">
      <dgm:prSet presAssocID="{FA5957E5-B38E-4FB9-AC0B-DE047B746F2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2789DF8-0145-4EB9-BE09-3D8D5738A002}" type="pres">
      <dgm:prSet presAssocID="{FA5957E5-B38E-4FB9-AC0B-DE047B746F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6F3EA-EB7A-4C5E-B271-419DF96B5F53}" type="pres">
      <dgm:prSet presAssocID="{FA5957E5-B38E-4FB9-AC0B-DE047B746F22}" presName="negativeSpace" presStyleCnt="0"/>
      <dgm:spPr/>
    </dgm:pt>
    <dgm:pt modelId="{58CC51F5-DC53-4556-81E5-03EBF4DD17EA}" type="pres">
      <dgm:prSet presAssocID="{FA5957E5-B38E-4FB9-AC0B-DE047B746F2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00632-3B76-48D7-AC3B-6057629AA1CF}" type="pres">
      <dgm:prSet presAssocID="{1640E374-D42C-4A5C-A57A-00391ECCD96E}" presName="spaceBetweenRectangles" presStyleCnt="0"/>
      <dgm:spPr/>
    </dgm:pt>
    <dgm:pt modelId="{E7E53F2D-0588-4BF1-8D80-9BB6547FA259}" type="pres">
      <dgm:prSet presAssocID="{16A8F5E8-AE4B-460B-A76B-F15C4D29DF4B}" presName="parentLin" presStyleCnt="0"/>
      <dgm:spPr/>
    </dgm:pt>
    <dgm:pt modelId="{14FAECE1-0F06-44BD-8840-AE4A683B3DB2}" type="pres">
      <dgm:prSet presAssocID="{16A8F5E8-AE4B-460B-A76B-F15C4D29DF4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2A8245-ECB2-408A-9134-A9F50384DA35}" type="pres">
      <dgm:prSet presAssocID="{16A8F5E8-AE4B-460B-A76B-F15C4D29DF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67F6D-9B36-47C0-8634-719932F28753}" type="pres">
      <dgm:prSet presAssocID="{16A8F5E8-AE4B-460B-A76B-F15C4D29DF4B}" presName="negativeSpace" presStyleCnt="0"/>
      <dgm:spPr/>
    </dgm:pt>
    <dgm:pt modelId="{3AF4EEA8-7023-4DCF-ACDF-53C7908972C8}" type="pres">
      <dgm:prSet presAssocID="{16A8F5E8-AE4B-460B-A76B-F15C4D29DF4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6C066-F2FF-4A2F-A6D3-773A569ED90C}" type="pres">
      <dgm:prSet presAssocID="{71426A25-3DA6-4E2C-B779-ACBF2F32F9A1}" presName="spaceBetweenRectangles" presStyleCnt="0"/>
      <dgm:spPr/>
    </dgm:pt>
    <dgm:pt modelId="{051951A8-5ACA-490E-A480-7ABF751E3DD9}" type="pres">
      <dgm:prSet presAssocID="{D5D55A09-BB88-4A7E-825D-108F1F7B6B84}" presName="parentLin" presStyleCnt="0"/>
      <dgm:spPr/>
    </dgm:pt>
    <dgm:pt modelId="{1CF74CE0-CA54-43A7-B420-390546925E73}" type="pres">
      <dgm:prSet presAssocID="{D5D55A09-BB88-4A7E-825D-108F1F7B6B8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4A77F9E-A453-4DE1-9E8A-D9B46814BCC9}" type="pres">
      <dgm:prSet presAssocID="{D5D55A09-BB88-4A7E-825D-108F1F7B6B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B6234-0678-49BA-9BD5-521E02E8DC3E}" type="pres">
      <dgm:prSet presAssocID="{D5D55A09-BB88-4A7E-825D-108F1F7B6B84}" presName="negativeSpace" presStyleCnt="0"/>
      <dgm:spPr/>
    </dgm:pt>
    <dgm:pt modelId="{628DB5F3-4ADD-4B74-9A1A-BB76B8F99EEB}" type="pres">
      <dgm:prSet presAssocID="{D5D55A09-BB88-4A7E-825D-108F1F7B6B8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57164-9977-4782-8377-FE6BCB1443EF}" type="pres">
      <dgm:prSet presAssocID="{0B3EB9C1-3DFF-4A72-BE12-B10832ABCC04}" presName="spaceBetweenRectangles" presStyleCnt="0"/>
      <dgm:spPr/>
    </dgm:pt>
    <dgm:pt modelId="{C29C5E74-F1F8-4D4A-A2FE-FF9A52CC5D93}" type="pres">
      <dgm:prSet presAssocID="{70ACDA86-CE9F-4C28-B0EE-325A8EBF070F}" presName="parentLin" presStyleCnt="0"/>
      <dgm:spPr/>
    </dgm:pt>
    <dgm:pt modelId="{341868AD-9B0F-4476-8A63-ACB02E1F5E37}" type="pres">
      <dgm:prSet presAssocID="{70ACDA86-CE9F-4C28-B0EE-325A8EBF070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961472-5964-4C95-9545-5CCCAE509221}" type="pres">
      <dgm:prSet presAssocID="{70ACDA86-CE9F-4C28-B0EE-325A8EBF070F}" presName="parentText" presStyleLbl="node1" presStyleIdx="3" presStyleCnt="4" custScaleX="1159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C820B-B92D-40B1-82D1-DB359D9F3657}" type="pres">
      <dgm:prSet presAssocID="{70ACDA86-CE9F-4C28-B0EE-325A8EBF070F}" presName="negativeSpace" presStyleCnt="0"/>
      <dgm:spPr/>
    </dgm:pt>
    <dgm:pt modelId="{E4B1E43E-7DDC-43DA-90F1-6E8D4B138987}" type="pres">
      <dgm:prSet presAssocID="{70ACDA86-CE9F-4C28-B0EE-325A8EBF070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83602-FEF8-4D56-90A5-4A600739A3AB}" type="presOf" srcId="{FA5957E5-B38E-4FB9-AC0B-DE047B746F22}" destId="{57E2E6C5-556C-469B-94A2-523ECFEF777B}" srcOrd="0" destOrd="0" presId="urn:microsoft.com/office/officeart/2005/8/layout/list1"/>
    <dgm:cxn modelId="{EB9E0A1B-E7EA-48A5-89D1-69A9B640A952}" type="presOf" srcId="{70ACDA86-CE9F-4C28-B0EE-325A8EBF070F}" destId="{60961472-5964-4C95-9545-5CCCAE509221}" srcOrd="1" destOrd="0" presId="urn:microsoft.com/office/officeart/2005/8/layout/list1"/>
    <dgm:cxn modelId="{8C1B4847-749E-48D4-BC3D-CBE03C29FCA3}" srcId="{D5D55A09-BB88-4A7E-825D-108F1F7B6B84}" destId="{92B1C77C-40E0-4509-957E-8319A6F733C3}" srcOrd="0" destOrd="0" parTransId="{3B79A9B7-A520-4989-8393-EEDE5F56D7DF}" sibTransId="{F28A02F9-95BE-47CE-94D1-70E2748206A2}"/>
    <dgm:cxn modelId="{C8A167B6-FA80-4750-8771-FD4A536174C7}" srcId="{F8CEF3B6-EF53-413D-8982-9356C84A413B}" destId="{D5D55A09-BB88-4A7E-825D-108F1F7B6B84}" srcOrd="2" destOrd="0" parTransId="{2F9BEE12-25BF-4374-89D0-FEDAF7BF3984}" sibTransId="{0B3EB9C1-3DFF-4A72-BE12-B10832ABCC04}"/>
    <dgm:cxn modelId="{00F70727-94EA-4A93-A185-BF6A7BEAA083}" srcId="{F8CEF3B6-EF53-413D-8982-9356C84A413B}" destId="{16A8F5E8-AE4B-460B-A76B-F15C4D29DF4B}" srcOrd="1" destOrd="0" parTransId="{BC3695D6-A4A3-4EFD-A82A-3FC65BE652B4}" sibTransId="{71426A25-3DA6-4E2C-B779-ACBF2F32F9A1}"/>
    <dgm:cxn modelId="{75B8388B-0782-40A2-9C0D-2B9934F3E2D0}" type="presOf" srcId="{D3607968-2283-4090-BE96-A0051D3CC5D6}" destId="{3AF4EEA8-7023-4DCF-ACDF-53C7908972C8}" srcOrd="0" destOrd="0" presId="urn:microsoft.com/office/officeart/2005/8/layout/list1"/>
    <dgm:cxn modelId="{E6A1AA2E-AE28-438C-A75A-4341F392432A}" type="presOf" srcId="{D5D55A09-BB88-4A7E-825D-108F1F7B6B84}" destId="{1CF74CE0-CA54-43A7-B420-390546925E73}" srcOrd="0" destOrd="0" presId="urn:microsoft.com/office/officeart/2005/8/layout/list1"/>
    <dgm:cxn modelId="{35E2F050-2F13-4E40-BBF3-AA6386551C01}" type="presOf" srcId="{D5D55A09-BB88-4A7E-825D-108F1F7B6B84}" destId="{D4A77F9E-A453-4DE1-9E8A-D9B46814BCC9}" srcOrd="1" destOrd="0" presId="urn:microsoft.com/office/officeart/2005/8/layout/list1"/>
    <dgm:cxn modelId="{1FDB8EC5-9E72-443E-8846-6855160B61C0}" srcId="{FA5957E5-B38E-4FB9-AC0B-DE047B746F22}" destId="{79759B3D-FC0E-43FD-A8FB-5A4643DCDD81}" srcOrd="0" destOrd="0" parTransId="{588C8B18-A143-4708-98C8-E04B33E4DA74}" sibTransId="{8B936B95-3721-4DE2-8238-5DDDBBD0CE97}"/>
    <dgm:cxn modelId="{22CF3E60-A43C-4E28-873B-652275B56CBF}" type="presOf" srcId="{FA5957E5-B38E-4FB9-AC0B-DE047B746F22}" destId="{72789DF8-0145-4EB9-BE09-3D8D5738A002}" srcOrd="1" destOrd="0" presId="urn:microsoft.com/office/officeart/2005/8/layout/list1"/>
    <dgm:cxn modelId="{0F52F3FB-29A1-496D-B074-30491009C73B}" type="presOf" srcId="{667F9FDF-32F5-4457-822E-3A4199199959}" destId="{58CC51F5-DC53-4556-81E5-03EBF4DD17EA}" srcOrd="0" destOrd="1" presId="urn:microsoft.com/office/officeart/2005/8/layout/list1"/>
    <dgm:cxn modelId="{E7547F12-1995-4190-A3A0-9EBBCC6C8575}" type="presOf" srcId="{70ACDA86-CE9F-4C28-B0EE-325A8EBF070F}" destId="{341868AD-9B0F-4476-8A63-ACB02E1F5E37}" srcOrd="0" destOrd="0" presId="urn:microsoft.com/office/officeart/2005/8/layout/list1"/>
    <dgm:cxn modelId="{CDDDC86D-AD7C-4156-A7B5-BD0940A945C1}" srcId="{16A8F5E8-AE4B-460B-A76B-F15C4D29DF4B}" destId="{D3607968-2283-4090-BE96-A0051D3CC5D6}" srcOrd="0" destOrd="0" parTransId="{54B94C5E-78C3-4604-AA01-5F75EB0F6FC0}" sibTransId="{459C39E9-066D-4FE9-90BE-6BA4EAC5627A}"/>
    <dgm:cxn modelId="{A4EE9C4C-8D62-4683-8597-D86F3496D77A}" srcId="{F8CEF3B6-EF53-413D-8982-9356C84A413B}" destId="{FA5957E5-B38E-4FB9-AC0B-DE047B746F22}" srcOrd="0" destOrd="0" parTransId="{E0447302-782A-40C6-BCE4-2BD64942DAB8}" sibTransId="{1640E374-D42C-4A5C-A57A-00391ECCD96E}"/>
    <dgm:cxn modelId="{0A117848-D833-440C-BE19-E3B512A8BFC0}" type="presOf" srcId="{BDDFB26A-89B3-44BB-9488-E00E351565DA}" destId="{E4B1E43E-7DDC-43DA-90F1-6E8D4B138987}" srcOrd="0" destOrd="0" presId="urn:microsoft.com/office/officeart/2005/8/layout/list1"/>
    <dgm:cxn modelId="{55BB81DD-077E-460D-AEC5-300842A828B1}" type="presOf" srcId="{F8CEF3B6-EF53-413D-8982-9356C84A413B}" destId="{510FE910-57E8-45FA-B4CD-5510E7E4719E}" srcOrd="0" destOrd="0" presId="urn:microsoft.com/office/officeart/2005/8/layout/list1"/>
    <dgm:cxn modelId="{1F832AA4-7A84-40C5-AE83-2A103ABB93EC}" srcId="{F8CEF3B6-EF53-413D-8982-9356C84A413B}" destId="{70ACDA86-CE9F-4C28-B0EE-325A8EBF070F}" srcOrd="3" destOrd="0" parTransId="{4609EB01-F935-48DB-9B69-B2BDA9548F7C}" sibTransId="{80F18B78-C1E0-4F94-B26E-93DEB69D561B}"/>
    <dgm:cxn modelId="{88191726-DE78-425E-8D2C-7A028C26E2E5}" type="presOf" srcId="{79759B3D-FC0E-43FD-A8FB-5A4643DCDD81}" destId="{58CC51F5-DC53-4556-81E5-03EBF4DD17EA}" srcOrd="0" destOrd="0" presId="urn:microsoft.com/office/officeart/2005/8/layout/list1"/>
    <dgm:cxn modelId="{F7CBD5F0-8ACF-47C8-BC88-448108F38D5E}" srcId="{70ACDA86-CE9F-4C28-B0EE-325A8EBF070F}" destId="{BDDFB26A-89B3-44BB-9488-E00E351565DA}" srcOrd="0" destOrd="0" parTransId="{E5CB13EB-4685-4690-86A2-859C4E728BA1}" sibTransId="{F5AD5612-99B5-4567-AE17-D78506E5A9E8}"/>
    <dgm:cxn modelId="{E5F9DD5E-A403-4737-89B7-80796B726245}" type="presOf" srcId="{92B1C77C-40E0-4509-957E-8319A6F733C3}" destId="{628DB5F3-4ADD-4B74-9A1A-BB76B8F99EEB}" srcOrd="0" destOrd="0" presId="urn:microsoft.com/office/officeart/2005/8/layout/list1"/>
    <dgm:cxn modelId="{3BE74623-A173-463F-9766-85C29F358711}" type="presOf" srcId="{16A8F5E8-AE4B-460B-A76B-F15C4D29DF4B}" destId="{3C2A8245-ECB2-408A-9134-A9F50384DA35}" srcOrd="1" destOrd="0" presId="urn:microsoft.com/office/officeart/2005/8/layout/list1"/>
    <dgm:cxn modelId="{112CE9D7-C2BF-4267-AFCA-CE80CDDB3B99}" type="presOf" srcId="{16A8F5E8-AE4B-460B-A76B-F15C4D29DF4B}" destId="{14FAECE1-0F06-44BD-8840-AE4A683B3DB2}" srcOrd="0" destOrd="0" presId="urn:microsoft.com/office/officeart/2005/8/layout/list1"/>
    <dgm:cxn modelId="{5EE49EC6-49E4-4239-A7D2-9F956C803391}" srcId="{FA5957E5-B38E-4FB9-AC0B-DE047B746F22}" destId="{667F9FDF-32F5-4457-822E-3A4199199959}" srcOrd="1" destOrd="0" parTransId="{9F9F9122-6CD3-4C66-8840-8E044FFF684C}" sibTransId="{1E1396A3-7CDB-4316-8A7B-8438130BCD33}"/>
    <dgm:cxn modelId="{D0AB03CD-25DE-4F84-A50D-FFE13CE3711A}" type="presParOf" srcId="{510FE910-57E8-45FA-B4CD-5510E7E4719E}" destId="{92BAAC24-5C21-4466-A970-80A827F97A77}" srcOrd="0" destOrd="0" presId="urn:microsoft.com/office/officeart/2005/8/layout/list1"/>
    <dgm:cxn modelId="{40A532FB-A9F2-4685-9B6B-8C96570823A3}" type="presParOf" srcId="{92BAAC24-5C21-4466-A970-80A827F97A77}" destId="{57E2E6C5-556C-469B-94A2-523ECFEF777B}" srcOrd="0" destOrd="0" presId="urn:microsoft.com/office/officeart/2005/8/layout/list1"/>
    <dgm:cxn modelId="{B6F0CB05-9158-40EA-B909-85FD1D293F6E}" type="presParOf" srcId="{92BAAC24-5C21-4466-A970-80A827F97A77}" destId="{72789DF8-0145-4EB9-BE09-3D8D5738A002}" srcOrd="1" destOrd="0" presId="urn:microsoft.com/office/officeart/2005/8/layout/list1"/>
    <dgm:cxn modelId="{5DC9170F-089E-4FB2-930E-FECF89D40046}" type="presParOf" srcId="{510FE910-57E8-45FA-B4CD-5510E7E4719E}" destId="{E8D6F3EA-EB7A-4C5E-B271-419DF96B5F53}" srcOrd="1" destOrd="0" presId="urn:microsoft.com/office/officeart/2005/8/layout/list1"/>
    <dgm:cxn modelId="{74297237-60CC-4353-B910-496E84CA01E0}" type="presParOf" srcId="{510FE910-57E8-45FA-B4CD-5510E7E4719E}" destId="{58CC51F5-DC53-4556-81E5-03EBF4DD17EA}" srcOrd="2" destOrd="0" presId="urn:microsoft.com/office/officeart/2005/8/layout/list1"/>
    <dgm:cxn modelId="{4D6301D4-BEFD-4240-8AC8-957FBC262561}" type="presParOf" srcId="{510FE910-57E8-45FA-B4CD-5510E7E4719E}" destId="{32200632-3B76-48D7-AC3B-6057629AA1CF}" srcOrd="3" destOrd="0" presId="urn:microsoft.com/office/officeart/2005/8/layout/list1"/>
    <dgm:cxn modelId="{DA06A016-E91B-4688-A781-E3FEB53F366C}" type="presParOf" srcId="{510FE910-57E8-45FA-B4CD-5510E7E4719E}" destId="{E7E53F2D-0588-4BF1-8D80-9BB6547FA259}" srcOrd="4" destOrd="0" presId="urn:microsoft.com/office/officeart/2005/8/layout/list1"/>
    <dgm:cxn modelId="{80B38BB6-EAE4-40DC-BCE3-5A73BFA9AB96}" type="presParOf" srcId="{E7E53F2D-0588-4BF1-8D80-9BB6547FA259}" destId="{14FAECE1-0F06-44BD-8840-AE4A683B3DB2}" srcOrd="0" destOrd="0" presId="urn:microsoft.com/office/officeart/2005/8/layout/list1"/>
    <dgm:cxn modelId="{0217DA56-FC22-4A43-9338-B65F3D13960A}" type="presParOf" srcId="{E7E53F2D-0588-4BF1-8D80-9BB6547FA259}" destId="{3C2A8245-ECB2-408A-9134-A9F50384DA35}" srcOrd="1" destOrd="0" presId="urn:microsoft.com/office/officeart/2005/8/layout/list1"/>
    <dgm:cxn modelId="{559FA270-843B-452F-A66A-A062A13B8E1A}" type="presParOf" srcId="{510FE910-57E8-45FA-B4CD-5510E7E4719E}" destId="{5B667F6D-9B36-47C0-8634-719932F28753}" srcOrd="5" destOrd="0" presId="urn:microsoft.com/office/officeart/2005/8/layout/list1"/>
    <dgm:cxn modelId="{8F57DED8-213D-436D-A94E-9A63ACD42A3B}" type="presParOf" srcId="{510FE910-57E8-45FA-B4CD-5510E7E4719E}" destId="{3AF4EEA8-7023-4DCF-ACDF-53C7908972C8}" srcOrd="6" destOrd="0" presId="urn:microsoft.com/office/officeart/2005/8/layout/list1"/>
    <dgm:cxn modelId="{B1705744-517B-4590-937E-55E0F903ACBD}" type="presParOf" srcId="{510FE910-57E8-45FA-B4CD-5510E7E4719E}" destId="{AB16C066-F2FF-4A2F-A6D3-773A569ED90C}" srcOrd="7" destOrd="0" presId="urn:microsoft.com/office/officeart/2005/8/layout/list1"/>
    <dgm:cxn modelId="{2E9158AE-1814-4B0B-91EE-7798A6DF5027}" type="presParOf" srcId="{510FE910-57E8-45FA-B4CD-5510E7E4719E}" destId="{051951A8-5ACA-490E-A480-7ABF751E3DD9}" srcOrd="8" destOrd="0" presId="urn:microsoft.com/office/officeart/2005/8/layout/list1"/>
    <dgm:cxn modelId="{7E806ABD-3144-42C5-82DE-576C3D0977FC}" type="presParOf" srcId="{051951A8-5ACA-490E-A480-7ABF751E3DD9}" destId="{1CF74CE0-CA54-43A7-B420-390546925E73}" srcOrd="0" destOrd="0" presId="urn:microsoft.com/office/officeart/2005/8/layout/list1"/>
    <dgm:cxn modelId="{77898ECD-DF9C-4B6A-AF51-7CC23DE95E57}" type="presParOf" srcId="{051951A8-5ACA-490E-A480-7ABF751E3DD9}" destId="{D4A77F9E-A453-4DE1-9E8A-D9B46814BCC9}" srcOrd="1" destOrd="0" presId="urn:microsoft.com/office/officeart/2005/8/layout/list1"/>
    <dgm:cxn modelId="{AB5CB606-AAE5-48DE-AEA1-CFADE2BF30F1}" type="presParOf" srcId="{510FE910-57E8-45FA-B4CD-5510E7E4719E}" destId="{3BCB6234-0678-49BA-9BD5-521E02E8DC3E}" srcOrd="9" destOrd="0" presId="urn:microsoft.com/office/officeart/2005/8/layout/list1"/>
    <dgm:cxn modelId="{6DABD35C-A131-4E7E-A370-756A483963B5}" type="presParOf" srcId="{510FE910-57E8-45FA-B4CD-5510E7E4719E}" destId="{628DB5F3-4ADD-4B74-9A1A-BB76B8F99EEB}" srcOrd="10" destOrd="0" presId="urn:microsoft.com/office/officeart/2005/8/layout/list1"/>
    <dgm:cxn modelId="{8950C723-86F7-4714-8309-582C6B6821ED}" type="presParOf" srcId="{510FE910-57E8-45FA-B4CD-5510E7E4719E}" destId="{DC257164-9977-4782-8377-FE6BCB1443EF}" srcOrd="11" destOrd="0" presId="urn:microsoft.com/office/officeart/2005/8/layout/list1"/>
    <dgm:cxn modelId="{0D98CF68-EAAC-42F4-A2E6-97F368D30AAE}" type="presParOf" srcId="{510FE910-57E8-45FA-B4CD-5510E7E4719E}" destId="{C29C5E74-F1F8-4D4A-A2FE-FF9A52CC5D93}" srcOrd="12" destOrd="0" presId="urn:microsoft.com/office/officeart/2005/8/layout/list1"/>
    <dgm:cxn modelId="{C6A8114B-327F-49D1-B0D5-E3131ACD5D76}" type="presParOf" srcId="{C29C5E74-F1F8-4D4A-A2FE-FF9A52CC5D93}" destId="{341868AD-9B0F-4476-8A63-ACB02E1F5E37}" srcOrd="0" destOrd="0" presId="urn:microsoft.com/office/officeart/2005/8/layout/list1"/>
    <dgm:cxn modelId="{0E849F52-5D57-459C-B5A6-77798FB489FB}" type="presParOf" srcId="{C29C5E74-F1F8-4D4A-A2FE-FF9A52CC5D93}" destId="{60961472-5964-4C95-9545-5CCCAE509221}" srcOrd="1" destOrd="0" presId="urn:microsoft.com/office/officeart/2005/8/layout/list1"/>
    <dgm:cxn modelId="{854EBCBD-8720-4B08-9C4E-27C55934EE8A}" type="presParOf" srcId="{510FE910-57E8-45FA-B4CD-5510E7E4719E}" destId="{333C820B-B92D-40B1-82D1-DB359D9F3657}" srcOrd="13" destOrd="0" presId="urn:microsoft.com/office/officeart/2005/8/layout/list1"/>
    <dgm:cxn modelId="{F4333125-5D76-4F1B-A93B-F62360989175}" type="presParOf" srcId="{510FE910-57E8-45FA-B4CD-5510E7E4719E}" destId="{E4B1E43E-7DDC-43DA-90F1-6E8D4B1389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F8CEF3B6-EF53-413D-8982-9356C84A413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A5957E5-B38E-4FB9-AC0B-DE047B746F22}">
      <dgm:prSet phldrT="[Text]" custT="1"/>
      <dgm:spPr/>
      <dgm:t>
        <a:bodyPr/>
        <a:lstStyle/>
        <a:p>
          <a:r>
            <a:rPr lang="en-US" sz="2400" dirty="0"/>
            <a:t>HRR declines</a:t>
          </a:r>
        </a:p>
      </dgm:t>
    </dgm:pt>
    <dgm:pt modelId="{E0447302-782A-40C6-BCE4-2BD64942DAB8}" type="parTrans" cxnId="{A4EE9C4C-8D62-4683-8597-D86F3496D77A}">
      <dgm:prSet/>
      <dgm:spPr/>
      <dgm:t>
        <a:bodyPr/>
        <a:lstStyle/>
        <a:p>
          <a:endParaRPr lang="en-US"/>
        </a:p>
      </dgm:t>
    </dgm:pt>
    <dgm:pt modelId="{1640E374-D42C-4A5C-A57A-00391ECCD96E}" type="sibTrans" cxnId="{A4EE9C4C-8D62-4683-8597-D86F3496D77A}">
      <dgm:prSet/>
      <dgm:spPr/>
      <dgm:t>
        <a:bodyPr/>
        <a:lstStyle/>
        <a:p>
          <a:endParaRPr lang="en-US"/>
        </a:p>
      </dgm:t>
    </dgm:pt>
    <dgm:pt modelId="{67247F49-51CE-4263-BFFF-4AC42AF0BBCD}">
      <dgm:prSet phldrT="[Text]" custT="1"/>
      <dgm:spPr/>
      <dgm:t>
        <a:bodyPr/>
        <a:lstStyle/>
        <a:p>
          <a:r>
            <a:rPr lang="en-US" sz="2400" dirty="0"/>
            <a:t>May maintain an extremely high temperature within the compartment</a:t>
          </a:r>
        </a:p>
      </dgm:t>
    </dgm:pt>
    <dgm:pt modelId="{F6234E26-E8EE-40D9-B205-30892880EC74}" type="parTrans" cxnId="{5BAC34BC-6B7C-46FC-A37E-A7F746CD0895}">
      <dgm:prSet/>
      <dgm:spPr/>
      <dgm:t>
        <a:bodyPr/>
        <a:lstStyle/>
        <a:p>
          <a:endParaRPr lang="en-US"/>
        </a:p>
      </dgm:t>
    </dgm:pt>
    <dgm:pt modelId="{5E9D1E70-4418-44D8-BDC1-67AD23174800}" type="sibTrans" cxnId="{5BAC34BC-6B7C-46FC-A37E-A7F746CD0895}">
      <dgm:prSet/>
      <dgm:spPr/>
      <dgm:t>
        <a:bodyPr/>
        <a:lstStyle/>
        <a:p>
          <a:endParaRPr lang="en-US"/>
        </a:p>
      </dgm:t>
    </dgm:pt>
    <dgm:pt modelId="{00187AB1-E020-428F-B5FD-5E3B9F097885}">
      <dgm:prSet phldrT="[Text]" custT="1"/>
      <dgm:spPr/>
      <dgm:t>
        <a:bodyPr/>
        <a:lstStyle/>
        <a:p>
          <a:r>
            <a:rPr lang="en-US" sz="2000" dirty="0"/>
            <a:t>Continuing combustion reaction</a:t>
          </a:r>
        </a:p>
      </dgm:t>
    </dgm:pt>
    <dgm:pt modelId="{83573E6E-6646-4388-BD4E-A833AF19C3F0}" type="parTrans" cxnId="{4E988233-ADB3-486B-8886-04235E9B41C3}">
      <dgm:prSet/>
      <dgm:spPr/>
      <dgm:t>
        <a:bodyPr/>
        <a:lstStyle/>
        <a:p>
          <a:endParaRPr lang="en-US"/>
        </a:p>
      </dgm:t>
    </dgm:pt>
    <dgm:pt modelId="{CCF23F11-F556-4DFD-AB38-1DD7C39DA916}" type="sibTrans" cxnId="{4E988233-ADB3-486B-8886-04235E9B41C3}">
      <dgm:prSet/>
      <dgm:spPr/>
      <dgm:t>
        <a:bodyPr/>
        <a:lstStyle/>
        <a:p>
          <a:endParaRPr lang="en-US"/>
        </a:p>
      </dgm:t>
    </dgm:pt>
    <dgm:pt modelId="{4B06554B-C107-44F9-9E50-A8227555A7C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Temperature drops</a:t>
          </a:r>
        </a:p>
      </dgm:t>
    </dgm:pt>
    <dgm:pt modelId="{51C09FAA-D02F-4D76-B9E1-AA4E49FF4D23}" type="parTrans" cxnId="{C6498F1D-204A-42CA-9A72-7888E51FFD2B}">
      <dgm:prSet/>
      <dgm:spPr/>
      <dgm:t>
        <a:bodyPr/>
        <a:lstStyle/>
        <a:p>
          <a:endParaRPr lang="en-US"/>
        </a:p>
      </dgm:t>
    </dgm:pt>
    <dgm:pt modelId="{FE72E7C1-232E-47CE-B8A3-C1B0AF4C1327}" type="sibTrans" cxnId="{C6498F1D-204A-42CA-9A72-7888E51FFD2B}">
      <dgm:prSet/>
      <dgm:spPr/>
      <dgm:t>
        <a:bodyPr/>
        <a:lstStyle/>
        <a:p>
          <a:endParaRPr lang="en-US"/>
        </a:p>
      </dgm:t>
    </dgm:pt>
    <dgm:pt modelId="{086F97EE-D923-4C82-915D-A6E0E7ABC36E}">
      <dgm:prSet phldrT="[Text]" custT="1"/>
      <dgm:spPr/>
      <dgm:t>
        <a:bodyPr/>
        <a:lstStyle/>
        <a:p>
          <a:r>
            <a:rPr lang="en-US" sz="2000" dirty="0"/>
            <a:t>Pyrolysis can continue</a:t>
          </a:r>
        </a:p>
      </dgm:t>
    </dgm:pt>
    <dgm:pt modelId="{8E38DA9B-DF82-4E59-988D-C279DFE7D6F1}" type="parTrans" cxnId="{3821219B-73A6-481D-ACB0-2B2DF4323F19}">
      <dgm:prSet/>
      <dgm:spPr/>
      <dgm:t>
        <a:bodyPr/>
        <a:lstStyle/>
        <a:p>
          <a:endParaRPr lang="en-US"/>
        </a:p>
      </dgm:t>
    </dgm:pt>
    <dgm:pt modelId="{BEE8685D-09C8-4D40-8787-28CD340344D5}" type="sibTrans" cxnId="{3821219B-73A6-481D-ACB0-2B2DF4323F19}">
      <dgm:prSet/>
      <dgm:spPr/>
      <dgm:t>
        <a:bodyPr/>
        <a:lstStyle/>
        <a:p>
          <a:endParaRPr lang="en-US"/>
        </a:p>
      </dgm:t>
    </dgm:pt>
    <dgm:pt modelId="{510FE910-57E8-45FA-B4CD-5510E7E4719E}" type="pres">
      <dgm:prSet presAssocID="{F8CEF3B6-EF53-413D-8982-9356C84A41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AAC24-5C21-4466-A970-80A827F97A77}" type="pres">
      <dgm:prSet presAssocID="{FA5957E5-B38E-4FB9-AC0B-DE047B746F22}" presName="parentLin" presStyleCnt="0"/>
      <dgm:spPr/>
    </dgm:pt>
    <dgm:pt modelId="{57E2E6C5-556C-469B-94A2-523ECFEF777B}" type="pres">
      <dgm:prSet presAssocID="{FA5957E5-B38E-4FB9-AC0B-DE047B746F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789DF8-0145-4EB9-BE09-3D8D5738A002}" type="pres">
      <dgm:prSet presAssocID="{FA5957E5-B38E-4FB9-AC0B-DE047B746F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6F3EA-EB7A-4C5E-B271-419DF96B5F53}" type="pres">
      <dgm:prSet presAssocID="{FA5957E5-B38E-4FB9-AC0B-DE047B746F22}" presName="negativeSpace" presStyleCnt="0"/>
      <dgm:spPr/>
    </dgm:pt>
    <dgm:pt modelId="{58CC51F5-DC53-4556-81E5-03EBF4DD17EA}" type="pres">
      <dgm:prSet presAssocID="{FA5957E5-B38E-4FB9-AC0B-DE047B746F22}" presName="childText" presStyleLbl="conFgAcc1" presStyleIdx="0" presStyleCnt="3">
        <dgm:presLayoutVars>
          <dgm:bulletEnabled val="1"/>
        </dgm:presLayoutVars>
      </dgm:prSet>
      <dgm:spPr/>
    </dgm:pt>
    <dgm:pt modelId="{32200632-3B76-48D7-AC3B-6057629AA1CF}" type="pres">
      <dgm:prSet presAssocID="{1640E374-D42C-4A5C-A57A-00391ECCD96E}" presName="spaceBetweenRectangles" presStyleCnt="0"/>
      <dgm:spPr/>
    </dgm:pt>
    <dgm:pt modelId="{FD06A36B-DB68-494A-BDA6-7EF05743952E}" type="pres">
      <dgm:prSet presAssocID="{67247F49-51CE-4263-BFFF-4AC42AF0BBCD}" presName="parentLin" presStyleCnt="0"/>
      <dgm:spPr/>
    </dgm:pt>
    <dgm:pt modelId="{7D42341A-AAB7-40CA-A028-F2EFB200B44E}" type="pres">
      <dgm:prSet presAssocID="{67247F49-51CE-4263-BFFF-4AC42AF0BBC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A4259E-3749-4179-BA14-916618E065C4}" type="pres">
      <dgm:prSet presAssocID="{67247F49-51CE-4263-BFFF-4AC42AF0BB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43DDF-B7B6-4CE2-8110-41785A01B405}" type="pres">
      <dgm:prSet presAssocID="{67247F49-51CE-4263-BFFF-4AC42AF0BBCD}" presName="negativeSpace" presStyleCnt="0"/>
      <dgm:spPr/>
    </dgm:pt>
    <dgm:pt modelId="{E253DA39-14DF-4C94-96B5-2ECBF01F42E8}" type="pres">
      <dgm:prSet presAssocID="{67247F49-51CE-4263-BFFF-4AC42AF0BBC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F53EC-75D8-48D3-B754-06EE4707950A}" type="pres">
      <dgm:prSet presAssocID="{5E9D1E70-4418-44D8-BDC1-67AD23174800}" presName="spaceBetweenRectangles" presStyleCnt="0"/>
      <dgm:spPr/>
    </dgm:pt>
    <dgm:pt modelId="{C2A45E48-5FE1-4624-B0FE-01F387C9CC57}" type="pres">
      <dgm:prSet presAssocID="{4B06554B-C107-44F9-9E50-A8227555A7CD}" presName="parentLin" presStyleCnt="0"/>
      <dgm:spPr/>
    </dgm:pt>
    <dgm:pt modelId="{CE1C8551-8E5D-4E3E-AEC1-C253B1551CCC}" type="pres">
      <dgm:prSet presAssocID="{4B06554B-C107-44F9-9E50-A8227555A7C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99AA64-2247-4051-8B37-1623D19A9631}" type="pres">
      <dgm:prSet presAssocID="{4B06554B-C107-44F9-9E50-A8227555A7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E1557-D014-4B70-9831-E65B7A83EDD8}" type="pres">
      <dgm:prSet presAssocID="{4B06554B-C107-44F9-9E50-A8227555A7CD}" presName="negativeSpace" presStyleCnt="0"/>
      <dgm:spPr/>
    </dgm:pt>
    <dgm:pt modelId="{39399355-7036-4CDC-8752-D7C389174153}" type="pres">
      <dgm:prSet presAssocID="{4B06554B-C107-44F9-9E50-A8227555A7C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C34BC-6B7C-46FC-A37E-A7F746CD0895}" srcId="{F8CEF3B6-EF53-413D-8982-9356C84A413B}" destId="{67247F49-51CE-4263-BFFF-4AC42AF0BBCD}" srcOrd="1" destOrd="0" parTransId="{F6234E26-E8EE-40D9-B205-30892880EC74}" sibTransId="{5E9D1E70-4418-44D8-BDC1-67AD23174800}"/>
    <dgm:cxn modelId="{A4EE9C4C-8D62-4683-8597-D86F3496D77A}" srcId="{F8CEF3B6-EF53-413D-8982-9356C84A413B}" destId="{FA5957E5-B38E-4FB9-AC0B-DE047B746F22}" srcOrd="0" destOrd="0" parTransId="{E0447302-782A-40C6-BCE4-2BD64942DAB8}" sibTransId="{1640E374-D42C-4A5C-A57A-00391ECCD96E}"/>
    <dgm:cxn modelId="{CEE0BB66-9757-4FA5-9F7C-42E04ADD5507}" type="presOf" srcId="{FA5957E5-B38E-4FB9-AC0B-DE047B746F22}" destId="{57E2E6C5-556C-469B-94A2-523ECFEF777B}" srcOrd="0" destOrd="0" presId="urn:microsoft.com/office/officeart/2005/8/layout/list1"/>
    <dgm:cxn modelId="{CAFF7BFB-D9FB-4186-8F59-CCF91EBBEFCB}" type="presOf" srcId="{4B06554B-C107-44F9-9E50-A8227555A7CD}" destId="{8799AA64-2247-4051-8B37-1623D19A9631}" srcOrd="1" destOrd="0" presId="urn:microsoft.com/office/officeart/2005/8/layout/list1"/>
    <dgm:cxn modelId="{34F0D7C9-21A4-4BB2-9481-73703BA780BA}" type="presOf" srcId="{00187AB1-E020-428F-B5FD-5E3B9F097885}" destId="{E253DA39-14DF-4C94-96B5-2ECBF01F42E8}" srcOrd="0" destOrd="0" presId="urn:microsoft.com/office/officeart/2005/8/layout/list1"/>
    <dgm:cxn modelId="{7AE8D20C-1ED5-49CE-916B-D63E9A015211}" type="presOf" srcId="{086F97EE-D923-4C82-915D-A6E0E7ABC36E}" destId="{39399355-7036-4CDC-8752-D7C389174153}" srcOrd="0" destOrd="0" presId="urn:microsoft.com/office/officeart/2005/8/layout/list1"/>
    <dgm:cxn modelId="{01A2892C-E729-4D18-8C5C-CD77FAAB3031}" type="presOf" srcId="{F8CEF3B6-EF53-413D-8982-9356C84A413B}" destId="{510FE910-57E8-45FA-B4CD-5510E7E4719E}" srcOrd="0" destOrd="0" presId="urn:microsoft.com/office/officeart/2005/8/layout/list1"/>
    <dgm:cxn modelId="{1E19AACB-431F-424C-A64F-292FDBD0F9D1}" type="presOf" srcId="{4B06554B-C107-44F9-9E50-A8227555A7CD}" destId="{CE1C8551-8E5D-4E3E-AEC1-C253B1551CCC}" srcOrd="0" destOrd="0" presId="urn:microsoft.com/office/officeart/2005/8/layout/list1"/>
    <dgm:cxn modelId="{EA11EEC6-3CD1-4563-A8C0-C48F50C68AAE}" type="presOf" srcId="{67247F49-51CE-4263-BFFF-4AC42AF0BBCD}" destId="{7D42341A-AAB7-40CA-A028-F2EFB200B44E}" srcOrd="0" destOrd="0" presId="urn:microsoft.com/office/officeart/2005/8/layout/list1"/>
    <dgm:cxn modelId="{152C6D19-BEB2-48FC-B965-8321484ECC36}" type="presOf" srcId="{FA5957E5-B38E-4FB9-AC0B-DE047B746F22}" destId="{72789DF8-0145-4EB9-BE09-3D8D5738A002}" srcOrd="1" destOrd="0" presId="urn:microsoft.com/office/officeart/2005/8/layout/list1"/>
    <dgm:cxn modelId="{3821219B-73A6-481D-ACB0-2B2DF4323F19}" srcId="{4B06554B-C107-44F9-9E50-A8227555A7CD}" destId="{086F97EE-D923-4C82-915D-A6E0E7ABC36E}" srcOrd="0" destOrd="0" parTransId="{8E38DA9B-DF82-4E59-988D-C279DFE7D6F1}" sibTransId="{BEE8685D-09C8-4D40-8787-28CD340344D5}"/>
    <dgm:cxn modelId="{4E988233-ADB3-486B-8886-04235E9B41C3}" srcId="{67247F49-51CE-4263-BFFF-4AC42AF0BBCD}" destId="{00187AB1-E020-428F-B5FD-5E3B9F097885}" srcOrd="0" destOrd="0" parTransId="{83573E6E-6646-4388-BD4E-A833AF19C3F0}" sibTransId="{CCF23F11-F556-4DFD-AB38-1DD7C39DA916}"/>
    <dgm:cxn modelId="{19BC7CFB-B2B4-435C-BD67-B5CE20DE0363}" type="presOf" srcId="{67247F49-51CE-4263-BFFF-4AC42AF0BBCD}" destId="{13A4259E-3749-4179-BA14-916618E065C4}" srcOrd="1" destOrd="0" presId="urn:microsoft.com/office/officeart/2005/8/layout/list1"/>
    <dgm:cxn modelId="{C6498F1D-204A-42CA-9A72-7888E51FFD2B}" srcId="{F8CEF3B6-EF53-413D-8982-9356C84A413B}" destId="{4B06554B-C107-44F9-9E50-A8227555A7CD}" srcOrd="2" destOrd="0" parTransId="{51C09FAA-D02F-4D76-B9E1-AA4E49FF4D23}" sibTransId="{FE72E7C1-232E-47CE-B8A3-C1B0AF4C1327}"/>
    <dgm:cxn modelId="{231C2DD6-1C4E-4ED0-9B49-42CE7CC1FB10}" type="presParOf" srcId="{510FE910-57E8-45FA-B4CD-5510E7E4719E}" destId="{92BAAC24-5C21-4466-A970-80A827F97A77}" srcOrd="0" destOrd="0" presId="urn:microsoft.com/office/officeart/2005/8/layout/list1"/>
    <dgm:cxn modelId="{A8DBC789-80AF-4891-ABD6-6BE9B0AC7507}" type="presParOf" srcId="{92BAAC24-5C21-4466-A970-80A827F97A77}" destId="{57E2E6C5-556C-469B-94A2-523ECFEF777B}" srcOrd="0" destOrd="0" presId="urn:microsoft.com/office/officeart/2005/8/layout/list1"/>
    <dgm:cxn modelId="{95A0054D-0D0B-499B-9AFE-AABD90944C59}" type="presParOf" srcId="{92BAAC24-5C21-4466-A970-80A827F97A77}" destId="{72789DF8-0145-4EB9-BE09-3D8D5738A002}" srcOrd="1" destOrd="0" presId="urn:microsoft.com/office/officeart/2005/8/layout/list1"/>
    <dgm:cxn modelId="{FD1CB25F-BC8A-4F8B-BD93-3A96C87B37FD}" type="presParOf" srcId="{510FE910-57E8-45FA-B4CD-5510E7E4719E}" destId="{E8D6F3EA-EB7A-4C5E-B271-419DF96B5F53}" srcOrd="1" destOrd="0" presId="urn:microsoft.com/office/officeart/2005/8/layout/list1"/>
    <dgm:cxn modelId="{737EF97E-67A5-4A90-A06F-A25D9E99E2E7}" type="presParOf" srcId="{510FE910-57E8-45FA-B4CD-5510E7E4719E}" destId="{58CC51F5-DC53-4556-81E5-03EBF4DD17EA}" srcOrd="2" destOrd="0" presId="urn:microsoft.com/office/officeart/2005/8/layout/list1"/>
    <dgm:cxn modelId="{F42AA80F-49EB-434D-BDAB-A182E12185D3}" type="presParOf" srcId="{510FE910-57E8-45FA-B4CD-5510E7E4719E}" destId="{32200632-3B76-48D7-AC3B-6057629AA1CF}" srcOrd="3" destOrd="0" presId="urn:microsoft.com/office/officeart/2005/8/layout/list1"/>
    <dgm:cxn modelId="{D66D32B6-B8A1-42C1-B7A5-095985AA9EDA}" type="presParOf" srcId="{510FE910-57E8-45FA-B4CD-5510E7E4719E}" destId="{FD06A36B-DB68-494A-BDA6-7EF05743952E}" srcOrd="4" destOrd="0" presId="urn:microsoft.com/office/officeart/2005/8/layout/list1"/>
    <dgm:cxn modelId="{2D2B37EE-7884-4C9C-BE64-D1C06E45D685}" type="presParOf" srcId="{FD06A36B-DB68-494A-BDA6-7EF05743952E}" destId="{7D42341A-AAB7-40CA-A028-F2EFB200B44E}" srcOrd="0" destOrd="0" presId="urn:microsoft.com/office/officeart/2005/8/layout/list1"/>
    <dgm:cxn modelId="{27EC1C1B-67A7-4990-A64E-86E9BBDE946F}" type="presParOf" srcId="{FD06A36B-DB68-494A-BDA6-7EF05743952E}" destId="{13A4259E-3749-4179-BA14-916618E065C4}" srcOrd="1" destOrd="0" presId="urn:microsoft.com/office/officeart/2005/8/layout/list1"/>
    <dgm:cxn modelId="{76C5DBBA-E901-40A2-91A0-E7A7FE32AB02}" type="presParOf" srcId="{510FE910-57E8-45FA-B4CD-5510E7E4719E}" destId="{DD043DDF-B7B6-4CE2-8110-41785A01B405}" srcOrd="5" destOrd="0" presId="urn:microsoft.com/office/officeart/2005/8/layout/list1"/>
    <dgm:cxn modelId="{D6454D43-0373-484D-A5EC-8948B0DE052A}" type="presParOf" srcId="{510FE910-57E8-45FA-B4CD-5510E7E4719E}" destId="{E253DA39-14DF-4C94-96B5-2ECBF01F42E8}" srcOrd="6" destOrd="0" presId="urn:microsoft.com/office/officeart/2005/8/layout/list1"/>
    <dgm:cxn modelId="{68BDCB4B-715D-4050-A64B-10017E1660E9}" type="presParOf" srcId="{510FE910-57E8-45FA-B4CD-5510E7E4719E}" destId="{17CF53EC-75D8-48D3-B754-06EE4707950A}" srcOrd="7" destOrd="0" presId="urn:microsoft.com/office/officeart/2005/8/layout/list1"/>
    <dgm:cxn modelId="{E53CE7DC-B212-42FF-9E74-F096D834B4AF}" type="presParOf" srcId="{510FE910-57E8-45FA-B4CD-5510E7E4719E}" destId="{C2A45E48-5FE1-4624-B0FE-01F387C9CC57}" srcOrd="8" destOrd="0" presId="urn:microsoft.com/office/officeart/2005/8/layout/list1"/>
    <dgm:cxn modelId="{835123E7-0231-439A-8A42-8EC72B3D4749}" type="presParOf" srcId="{C2A45E48-5FE1-4624-B0FE-01F387C9CC57}" destId="{CE1C8551-8E5D-4E3E-AEC1-C253B1551CCC}" srcOrd="0" destOrd="0" presId="urn:microsoft.com/office/officeart/2005/8/layout/list1"/>
    <dgm:cxn modelId="{72DAF766-300F-4396-AC25-C887A8C2768D}" type="presParOf" srcId="{C2A45E48-5FE1-4624-B0FE-01F387C9CC57}" destId="{8799AA64-2247-4051-8B37-1623D19A9631}" srcOrd="1" destOrd="0" presId="urn:microsoft.com/office/officeart/2005/8/layout/list1"/>
    <dgm:cxn modelId="{5D93E48A-A951-47FD-9059-AF8869037D23}" type="presParOf" srcId="{510FE910-57E8-45FA-B4CD-5510E7E4719E}" destId="{D7CE1557-D014-4B70-9831-E65B7A83EDD8}" srcOrd="9" destOrd="0" presId="urn:microsoft.com/office/officeart/2005/8/layout/list1"/>
    <dgm:cxn modelId="{FD2ED4FA-52DB-414F-A6DB-8184F7225D78}" type="presParOf" srcId="{510FE910-57E8-45FA-B4CD-5510E7E4719E}" destId="{39399355-7036-4CDC-8752-D7C3891741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2E5EB-5B0D-4271-BEB9-904FD402E686}">
      <dsp:nvSpPr>
        <dsp:cNvPr id="0" name=""/>
        <dsp:cNvSpPr/>
      </dsp:nvSpPr>
      <dsp:spPr>
        <a:xfrm>
          <a:off x="1037585" y="1688"/>
          <a:ext cx="1582563" cy="15825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Fuel</a:t>
          </a:r>
        </a:p>
      </dsp:txBody>
      <dsp:txXfrm>
        <a:off x="1269346" y="233449"/>
        <a:ext cx="1119041" cy="1119041"/>
      </dsp:txXfrm>
    </dsp:sp>
    <dsp:sp modelId="{81F608AF-AD1C-4B97-8AA8-41F53B5FCDC6}">
      <dsp:nvSpPr>
        <dsp:cNvPr id="0" name=""/>
        <dsp:cNvSpPr/>
      </dsp:nvSpPr>
      <dsp:spPr>
        <a:xfrm>
          <a:off x="1369923" y="1712756"/>
          <a:ext cx="917887" cy="917887"/>
        </a:xfrm>
        <a:prstGeom prst="mathPlus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491589" y="2063756"/>
        <a:ext cx="674555" cy="215887"/>
      </dsp:txXfrm>
    </dsp:sp>
    <dsp:sp modelId="{FFECF161-41C3-4B2E-8B02-AF995DFB9208}">
      <dsp:nvSpPr>
        <dsp:cNvPr id="0" name=""/>
        <dsp:cNvSpPr/>
      </dsp:nvSpPr>
      <dsp:spPr>
        <a:xfrm>
          <a:off x="1037585" y="2759147"/>
          <a:ext cx="1582563" cy="15825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Oxidizer (Oxygen)</a:t>
          </a:r>
        </a:p>
      </dsp:txBody>
      <dsp:txXfrm>
        <a:off x="1269346" y="2990908"/>
        <a:ext cx="1119041" cy="1119041"/>
      </dsp:txXfrm>
    </dsp:sp>
    <dsp:sp modelId="{3340B398-A0C8-46B5-8BB3-D6DE449E094B}">
      <dsp:nvSpPr>
        <dsp:cNvPr id="0" name=""/>
        <dsp:cNvSpPr/>
      </dsp:nvSpPr>
      <dsp:spPr>
        <a:xfrm>
          <a:off x="2857533" y="1877343"/>
          <a:ext cx="503255" cy="5887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729"/>
                <a:lumOff val="259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729"/>
                <a:lumOff val="259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729"/>
                <a:lumOff val="25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57533" y="1995086"/>
        <a:ext cx="352279" cy="353227"/>
      </dsp:txXfrm>
    </dsp:sp>
    <dsp:sp modelId="{6FCE1D12-2283-4420-8417-03BFC6EF4775}">
      <dsp:nvSpPr>
        <dsp:cNvPr id="0" name=""/>
        <dsp:cNvSpPr/>
      </dsp:nvSpPr>
      <dsp:spPr>
        <a:xfrm>
          <a:off x="3569687" y="589136"/>
          <a:ext cx="3165127" cy="316512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Fire</a:t>
          </a:r>
        </a:p>
      </dsp:txBody>
      <dsp:txXfrm>
        <a:off x="4033209" y="1052658"/>
        <a:ext cx="2238083" cy="2238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1B418-9F32-46A2-B731-57B35D4E4F82}">
      <dsp:nvSpPr>
        <dsp:cNvPr id="0" name=""/>
        <dsp:cNvSpPr/>
      </dsp:nvSpPr>
      <dsp:spPr>
        <a:xfrm>
          <a:off x="0" y="50800"/>
          <a:ext cx="6096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Terms should not be used interchangeably</a:t>
          </a:r>
        </a:p>
      </dsp:txBody>
      <dsp:txXfrm>
        <a:off x="59399" y="110199"/>
        <a:ext cx="5977202" cy="1098002"/>
      </dsp:txXfrm>
    </dsp:sp>
    <dsp:sp modelId="{D8255CDD-64C7-44A7-B638-7444B197EDF9}">
      <dsp:nvSpPr>
        <dsp:cNvPr id="0" name=""/>
        <dsp:cNvSpPr/>
      </dsp:nvSpPr>
      <dsp:spPr>
        <a:xfrm>
          <a:off x="0" y="1454800"/>
          <a:ext cx="6096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Causes confusion</a:t>
          </a:r>
        </a:p>
      </dsp:txBody>
      <dsp:txXfrm>
        <a:off x="59399" y="1514199"/>
        <a:ext cx="5977202" cy="1098002"/>
      </dsp:txXfrm>
    </dsp:sp>
    <dsp:sp modelId="{5FF7C7E0-569B-4EFA-B341-B97CF1CDEA97}">
      <dsp:nvSpPr>
        <dsp:cNvPr id="0" name=""/>
        <dsp:cNvSpPr/>
      </dsp:nvSpPr>
      <dsp:spPr>
        <a:xfrm>
          <a:off x="0" y="2808000"/>
          <a:ext cx="6096000" cy="12168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Inspectors need to know the difference</a:t>
          </a:r>
        </a:p>
      </dsp:txBody>
      <dsp:txXfrm>
        <a:off x="59399" y="2867399"/>
        <a:ext cx="5977202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C8658-C4F9-465A-983C-4219A2645D5B}">
      <dsp:nvSpPr>
        <dsp:cNvPr id="0" name=""/>
        <dsp:cNvSpPr/>
      </dsp:nvSpPr>
      <dsp:spPr>
        <a:xfrm>
          <a:off x="0" y="384532"/>
          <a:ext cx="7315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8692C1-EC6A-49F4-8C1C-2D64D008F02B}">
      <dsp:nvSpPr>
        <dsp:cNvPr id="0" name=""/>
        <dsp:cNvSpPr/>
      </dsp:nvSpPr>
      <dsp:spPr>
        <a:xfrm>
          <a:off x="365760" y="772"/>
          <a:ext cx="5120640" cy="7675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It is the capacity to perform work</a:t>
          </a:r>
        </a:p>
      </dsp:txBody>
      <dsp:txXfrm>
        <a:off x="403227" y="38239"/>
        <a:ext cx="5045706" cy="692586"/>
      </dsp:txXfrm>
    </dsp:sp>
    <dsp:sp modelId="{9A226C32-EEFC-4BB0-9B74-4FBD02E87582}">
      <dsp:nvSpPr>
        <dsp:cNvPr id="0" name=""/>
        <dsp:cNvSpPr/>
      </dsp:nvSpPr>
      <dsp:spPr>
        <a:xfrm>
          <a:off x="0" y="1447799"/>
          <a:ext cx="7315200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541528" rIns="56774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Force is applied to an object over distance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 substance experiences a chemical, biological, or physical transformation</a:t>
          </a:r>
        </a:p>
      </dsp:txBody>
      <dsp:txXfrm>
        <a:off x="0" y="1447799"/>
        <a:ext cx="7315200" cy="1597050"/>
      </dsp:txXfrm>
    </dsp:sp>
    <dsp:sp modelId="{BFE0A544-2740-4E07-8EFB-7D35969A27D3}">
      <dsp:nvSpPr>
        <dsp:cNvPr id="0" name=""/>
        <dsp:cNvSpPr/>
      </dsp:nvSpPr>
      <dsp:spPr>
        <a:xfrm>
          <a:off x="365760" y="1180132"/>
          <a:ext cx="5120640" cy="7675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Work occurs when</a:t>
          </a:r>
        </a:p>
      </dsp:txBody>
      <dsp:txXfrm>
        <a:off x="403227" y="1217599"/>
        <a:ext cx="5045706" cy="692586"/>
      </dsp:txXfrm>
    </dsp:sp>
    <dsp:sp modelId="{7F84F053-C67F-42E9-BA3D-BE54126C6898}">
      <dsp:nvSpPr>
        <dsp:cNvPr id="0" name=""/>
        <dsp:cNvSpPr/>
      </dsp:nvSpPr>
      <dsp:spPr>
        <a:xfrm>
          <a:off x="0" y="3581399"/>
          <a:ext cx="731520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541528" rIns="56774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Necessary to measure the work that it does</a:t>
          </a:r>
        </a:p>
      </dsp:txBody>
      <dsp:txXfrm>
        <a:off x="0" y="3581399"/>
        <a:ext cx="7315200" cy="962325"/>
      </dsp:txXfrm>
    </dsp:sp>
    <dsp:sp modelId="{60AB2AB7-DBF9-4A43-9A0A-4734AEDEF735}">
      <dsp:nvSpPr>
        <dsp:cNvPr id="0" name=""/>
        <dsp:cNvSpPr/>
      </dsp:nvSpPr>
      <dsp:spPr>
        <a:xfrm>
          <a:off x="365760" y="3301342"/>
          <a:ext cx="6035032" cy="7675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Not possible to measure energy directly</a:t>
          </a:r>
        </a:p>
      </dsp:txBody>
      <dsp:txXfrm>
        <a:off x="403227" y="3338809"/>
        <a:ext cx="5960098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B9CCF-1507-45AE-BB77-61FF6049ECA2}">
      <dsp:nvSpPr>
        <dsp:cNvPr id="0" name=""/>
        <dsp:cNvSpPr/>
      </dsp:nvSpPr>
      <dsp:spPr>
        <a:xfrm>
          <a:off x="1219795" y="2381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Chemical</a:t>
          </a:r>
        </a:p>
      </dsp:txBody>
      <dsp:txXfrm>
        <a:off x="1219795" y="2381"/>
        <a:ext cx="2321718" cy="1393031"/>
      </dsp:txXfrm>
    </dsp:sp>
    <dsp:sp modelId="{DA47708C-F421-4482-A240-E64DB963F77D}">
      <dsp:nvSpPr>
        <dsp:cNvPr id="0" name=""/>
        <dsp:cNvSpPr/>
      </dsp:nvSpPr>
      <dsp:spPr>
        <a:xfrm>
          <a:off x="3773685" y="2381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Mechanical</a:t>
          </a:r>
        </a:p>
      </dsp:txBody>
      <dsp:txXfrm>
        <a:off x="3773685" y="2381"/>
        <a:ext cx="2321718" cy="1393031"/>
      </dsp:txXfrm>
    </dsp:sp>
    <dsp:sp modelId="{B5FA24A8-1228-48D0-B234-CF6ED9F20638}">
      <dsp:nvSpPr>
        <dsp:cNvPr id="0" name=""/>
        <dsp:cNvSpPr/>
      </dsp:nvSpPr>
      <dsp:spPr>
        <a:xfrm>
          <a:off x="1219795" y="1627584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Electrical</a:t>
          </a:r>
        </a:p>
      </dsp:txBody>
      <dsp:txXfrm>
        <a:off x="1219795" y="1627584"/>
        <a:ext cx="2321718" cy="1393031"/>
      </dsp:txXfrm>
    </dsp:sp>
    <dsp:sp modelId="{A50BDBA7-A56B-4F34-947D-D12C44886BC9}">
      <dsp:nvSpPr>
        <dsp:cNvPr id="0" name=""/>
        <dsp:cNvSpPr/>
      </dsp:nvSpPr>
      <dsp:spPr>
        <a:xfrm>
          <a:off x="3773685" y="1627584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Light</a:t>
          </a:r>
        </a:p>
      </dsp:txBody>
      <dsp:txXfrm>
        <a:off x="3773685" y="1627584"/>
        <a:ext cx="2321718" cy="1393031"/>
      </dsp:txXfrm>
    </dsp:sp>
    <dsp:sp modelId="{F9B102BE-4EA8-4EEA-989F-507512F788BC}">
      <dsp:nvSpPr>
        <dsp:cNvPr id="0" name=""/>
        <dsp:cNvSpPr/>
      </dsp:nvSpPr>
      <dsp:spPr>
        <a:xfrm>
          <a:off x="1219795" y="3252787"/>
          <a:ext cx="2321718" cy="139303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Nuclear</a:t>
          </a:r>
        </a:p>
      </dsp:txBody>
      <dsp:txXfrm>
        <a:off x="1219795" y="3252787"/>
        <a:ext cx="2321718" cy="1393031"/>
      </dsp:txXfrm>
    </dsp:sp>
    <dsp:sp modelId="{D840CF35-6331-442B-BAE1-AF5BDAC6B692}">
      <dsp:nvSpPr>
        <dsp:cNvPr id="0" name=""/>
        <dsp:cNvSpPr/>
      </dsp:nvSpPr>
      <dsp:spPr>
        <a:xfrm>
          <a:off x="3773685" y="3252787"/>
          <a:ext cx="2321718" cy="139303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Sound</a:t>
          </a:r>
        </a:p>
      </dsp:txBody>
      <dsp:txXfrm>
        <a:off x="3773685" y="3252787"/>
        <a:ext cx="2321718" cy="13930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30BF4-6EC1-4A04-AAD8-BB463B3E3CCD}">
      <dsp:nvSpPr>
        <dsp:cNvPr id="0" name=""/>
        <dsp:cNvSpPr/>
      </dsp:nvSpPr>
      <dsp:spPr>
        <a:xfrm rot="16200000">
          <a:off x="-145482" y="679283"/>
          <a:ext cx="3657583" cy="336583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Potential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Energy possessed by an object that may be released in the future</a:t>
          </a:r>
        </a:p>
      </dsp:txBody>
      <dsp:txXfrm rot="5400000">
        <a:off x="393" y="1264925"/>
        <a:ext cx="3365833" cy="2194549"/>
      </dsp:txXfrm>
    </dsp:sp>
    <dsp:sp modelId="{F007B8F0-67D6-4A46-9C4F-97B9A0D84FA2}">
      <dsp:nvSpPr>
        <dsp:cNvPr id="0" name=""/>
        <dsp:cNvSpPr/>
      </dsp:nvSpPr>
      <dsp:spPr>
        <a:xfrm rot="16200000">
          <a:off x="3997663" y="632761"/>
          <a:ext cx="3175410" cy="3458877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Kinetic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Energy possessed by a moving object</a:t>
          </a:r>
        </a:p>
      </dsp:txBody>
      <dsp:txXfrm rot="5400000">
        <a:off x="3855930" y="1409576"/>
        <a:ext cx="3458877" cy="1905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C62BA-F244-456E-800D-C158AE72296A}">
      <dsp:nvSpPr>
        <dsp:cNvPr id="0" name=""/>
        <dsp:cNvSpPr/>
      </dsp:nvSpPr>
      <dsp:spPr>
        <a:xfrm>
          <a:off x="-5255288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938A1-5BBF-4C1A-AE18-2BC1756713DB}">
      <dsp:nvSpPr>
        <dsp:cNvPr id="0" name=""/>
        <dsp:cNvSpPr/>
      </dsp:nvSpPr>
      <dsp:spPr>
        <a:xfrm>
          <a:off x="524978" y="357353"/>
          <a:ext cx="6725808" cy="715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It is the rate at which work is performed</a:t>
          </a:r>
        </a:p>
      </dsp:txBody>
      <dsp:txXfrm>
        <a:off x="524978" y="357353"/>
        <a:ext cx="6725808" cy="715079"/>
      </dsp:txXfrm>
    </dsp:sp>
    <dsp:sp modelId="{E76E6993-C32F-4741-9ADB-2549DBAD15FE}">
      <dsp:nvSpPr>
        <dsp:cNvPr id="0" name=""/>
        <dsp:cNvSpPr/>
      </dsp:nvSpPr>
      <dsp:spPr>
        <a:xfrm>
          <a:off x="78053" y="267968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7E341-8B74-4FC6-B966-B9C48667B06D}">
      <dsp:nvSpPr>
        <dsp:cNvPr id="0" name=""/>
        <dsp:cNvSpPr/>
      </dsp:nvSpPr>
      <dsp:spPr>
        <a:xfrm>
          <a:off x="934949" y="1430158"/>
          <a:ext cx="6315836" cy="715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Important to understanding the rate at which energy is released</a:t>
          </a:r>
        </a:p>
      </dsp:txBody>
      <dsp:txXfrm>
        <a:off x="934949" y="1430158"/>
        <a:ext cx="6315836" cy="715079"/>
      </dsp:txXfrm>
    </dsp:sp>
    <dsp:sp modelId="{25B4985B-9B27-48AD-B386-A2950445BAE7}">
      <dsp:nvSpPr>
        <dsp:cNvPr id="0" name=""/>
        <dsp:cNvSpPr/>
      </dsp:nvSpPr>
      <dsp:spPr>
        <a:xfrm>
          <a:off x="488025" y="1340773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EC159-C5F8-45F0-A372-C617A7A41A7E}">
      <dsp:nvSpPr>
        <dsp:cNvPr id="0" name=""/>
        <dsp:cNvSpPr/>
      </dsp:nvSpPr>
      <dsp:spPr>
        <a:xfrm>
          <a:off x="934949" y="2502962"/>
          <a:ext cx="6315836" cy="715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Important to understanding the rate of heat transfer</a:t>
          </a:r>
        </a:p>
      </dsp:txBody>
      <dsp:txXfrm>
        <a:off x="934949" y="2502962"/>
        <a:ext cx="6315836" cy="715079"/>
      </dsp:txXfrm>
    </dsp:sp>
    <dsp:sp modelId="{B57189C7-9F47-4471-B88F-B2FCFC8A960F}">
      <dsp:nvSpPr>
        <dsp:cNvPr id="0" name=""/>
        <dsp:cNvSpPr/>
      </dsp:nvSpPr>
      <dsp:spPr>
        <a:xfrm>
          <a:off x="488025" y="2413577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E5BC60-37C5-4316-A55E-4DFCC1B22CE5}">
      <dsp:nvSpPr>
        <dsp:cNvPr id="0" name=""/>
        <dsp:cNvSpPr/>
      </dsp:nvSpPr>
      <dsp:spPr>
        <a:xfrm>
          <a:off x="524978" y="3575767"/>
          <a:ext cx="6725808" cy="71507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size of the fire relates to the rate at which energy is released</a:t>
          </a:r>
        </a:p>
      </dsp:txBody>
      <dsp:txXfrm>
        <a:off x="524978" y="3575767"/>
        <a:ext cx="6725808" cy="715079"/>
      </dsp:txXfrm>
    </dsp:sp>
    <dsp:sp modelId="{5DA19ED0-1BEC-4DAE-B66A-C26033135C97}">
      <dsp:nvSpPr>
        <dsp:cNvPr id="0" name=""/>
        <dsp:cNvSpPr/>
      </dsp:nvSpPr>
      <dsp:spPr>
        <a:xfrm>
          <a:off x="78053" y="3486382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DDAD-6C6F-4B56-B6D5-39E87FFDDDA4}">
      <dsp:nvSpPr>
        <dsp:cNvPr id="0" name=""/>
        <dsp:cNvSpPr/>
      </dsp:nvSpPr>
      <dsp:spPr>
        <a:xfrm>
          <a:off x="0" y="0"/>
          <a:ext cx="7010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34F5A5-D62A-49C7-9D58-06C2B89A21C9}">
      <dsp:nvSpPr>
        <dsp:cNvPr id="0" name=""/>
        <dsp:cNvSpPr/>
      </dsp:nvSpPr>
      <dsp:spPr>
        <a:xfrm>
          <a:off x="0" y="0"/>
          <a:ext cx="1402080" cy="38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Units of Measure</a:t>
          </a:r>
        </a:p>
      </dsp:txBody>
      <dsp:txXfrm>
        <a:off x="0" y="0"/>
        <a:ext cx="1402080" cy="3886200"/>
      </dsp:txXfrm>
    </dsp:sp>
    <dsp:sp modelId="{3F84BB3B-D7EF-484D-8683-35EE325251FC}">
      <dsp:nvSpPr>
        <dsp:cNvPr id="0" name=""/>
        <dsp:cNvSpPr/>
      </dsp:nvSpPr>
      <dsp:spPr>
        <a:xfrm>
          <a:off x="1507236" y="90323"/>
          <a:ext cx="5503164" cy="180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Standard international unit = watt (W)</a:t>
          </a:r>
        </a:p>
      </dsp:txBody>
      <dsp:txXfrm>
        <a:off x="1507236" y="90323"/>
        <a:ext cx="5503164" cy="1806475"/>
      </dsp:txXfrm>
    </dsp:sp>
    <dsp:sp modelId="{64C8AC66-7F6C-485E-9228-F3A8E75C817A}">
      <dsp:nvSpPr>
        <dsp:cNvPr id="0" name=""/>
        <dsp:cNvSpPr/>
      </dsp:nvSpPr>
      <dsp:spPr>
        <a:xfrm>
          <a:off x="1402080" y="1896799"/>
          <a:ext cx="5608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FB2F2CE-F096-4CA8-8679-F5D12FD438A2}">
      <dsp:nvSpPr>
        <dsp:cNvPr id="0" name=""/>
        <dsp:cNvSpPr/>
      </dsp:nvSpPr>
      <dsp:spPr>
        <a:xfrm>
          <a:off x="1507236" y="1987123"/>
          <a:ext cx="5503164" cy="180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1 watt = 1 joule per second (J/s)</a:t>
          </a:r>
        </a:p>
      </dsp:txBody>
      <dsp:txXfrm>
        <a:off x="1507236" y="1987123"/>
        <a:ext cx="5503164" cy="1806475"/>
      </dsp:txXfrm>
    </dsp:sp>
    <dsp:sp modelId="{F124E4F6-7754-4D26-BF68-74EBC9291981}">
      <dsp:nvSpPr>
        <dsp:cNvPr id="0" name=""/>
        <dsp:cNvSpPr/>
      </dsp:nvSpPr>
      <dsp:spPr>
        <a:xfrm>
          <a:off x="1402080" y="3793599"/>
          <a:ext cx="5608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C62BA-F244-456E-800D-C158AE72296A}">
      <dsp:nvSpPr>
        <dsp:cNvPr id="0" name=""/>
        <dsp:cNvSpPr/>
      </dsp:nvSpPr>
      <dsp:spPr>
        <a:xfrm>
          <a:off x="-5255288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938A1-5BBF-4C1A-AE18-2BC1756713DB}">
      <dsp:nvSpPr>
        <dsp:cNvPr id="0" name=""/>
        <dsp:cNvSpPr/>
      </dsp:nvSpPr>
      <dsp:spPr>
        <a:xfrm>
          <a:off x="524978" y="357353"/>
          <a:ext cx="6725808" cy="715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Heat is energy in transit</a:t>
          </a:r>
        </a:p>
      </dsp:txBody>
      <dsp:txXfrm>
        <a:off x="524978" y="357353"/>
        <a:ext cx="6725808" cy="715079"/>
      </dsp:txXfrm>
    </dsp:sp>
    <dsp:sp modelId="{E76E6993-C32F-4741-9ADB-2549DBAD15FE}">
      <dsp:nvSpPr>
        <dsp:cNvPr id="0" name=""/>
        <dsp:cNvSpPr/>
      </dsp:nvSpPr>
      <dsp:spPr>
        <a:xfrm>
          <a:off x="78053" y="267968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949887-A973-4513-BE6E-18789E32A47A}">
      <dsp:nvSpPr>
        <dsp:cNvPr id="0" name=""/>
        <dsp:cNvSpPr/>
      </dsp:nvSpPr>
      <dsp:spPr>
        <a:xfrm>
          <a:off x="934949" y="1430158"/>
          <a:ext cx="6315836" cy="715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Transfer of energy from a high-temperature substance to a low-temperature substance</a:t>
          </a:r>
        </a:p>
      </dsp:txBody>
      <dsp:txXfrm>
        <a:off x="934949" y="1430158"/>
        <a:ext cx="6315836" cy="715079"/>
      </dsp:txXfrm>
    </dsp:sp>
    <dsp:sp modelId="{281B5D13-65CD-479E-A134-B63AB225BE1F}">
      <dsp:nvSpPr>
        <dsp:cNvPr id="0" name=""/>
        <dsp:cNvSpPr/>
      </dsp:nvSpPr>
      <dsp:spPr>
        <a:xfrm>
          <a:off x="488025" y="1340773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94BD13-CA3E-4971-9440-DF9488434CF4}">
      <dsp:nvSpPr>
        <dsp:cNvPr id="0" name=""/>
        <dsp:cNvSpPr/>
      </dsp:nvSpPr>
      <dsp:spPr>
        <a:xfrm>
          <a:off x="934949" y="2502962"/>
          <a:ext cx="6315836" cy="71507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“</a:t>
          </a:r>
          <a:r>
            <a:rPr lang="en-US" sz="2000" kern="1200" dirty="0"/>
            <a:t>Heat” is commonly used to describe thermal energy</a:t>
          </a:r>
        </a:p>
      </dsp:txBody>
      <dsp:txXfrm>
        <a:off x="934949" y="2502962"/>
        <a:ext cx="6315836" cy="715079"/>
      </dsp:txXfrm>
    </dsp:sp>
    <dsp:sp modelId="{75376BCE-F025-4BED-B9D4-0FE40ADD8176}">
      <dsp:nvSpPr>
        <dsp:cNvPr id="0" name=""/>
        <dsp:cNvSpPr/>
      </dsp:nvSpPr>
      <dsp:spPr>
        <a:xfrm>
          <a:off x="488025" y="2413577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AC0CED-347F-4658-A0E0-E9A3740A5D53}">
      <dsp:nvSpPr>
        <dsp:cNvPr id="0" name=""/>
        <dsp:cNvSpPr/>
      </dsp:nvSpPr>
      <dsp:spPr>
        <a:xfrm>
          <a:off x="524978" y="3575767"/>
          <a:ext cx="6725808" cy="71507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Heat is kinetic energy associated with the movement of atoms and molecules that comprise matter</a:t>
          </a:r>
        </a:p>
      </dsp:txBody>
      <dsp:txXfrm>
        <a:off x="524978" y="3575767"/>
        <a:ext cx="6725808" cy="715079"/>
      </dsp:txXfrm>
    </dsp:sp>
    <dsp:sp modelId="{F4AE9B21-74D5-42EC-ACA8-09F97BCD53B5}">
      <dsp:nvSpPr>
        <dsp:cNvPr id="0" name=""/>
        <dsp:cNvSpPr/>
      </dsp:nvSpPr>
      <dsp:spPr>
        <a:xfrm>
          <a:off x="78053" y="3486382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04152-265B-4E35-B4E2-955D9B81A190}">
      <dsp:nvSpPr>
        <dsp:cNvPr id="0" name=""/>
        <dsp:cNvSpPr/>
      </dsp:nvSpPr>
      <dsp:spPr>
        <a:xfrm>
          <a:off x="911" y="1143260"/>
          <a:ext cx="3555131" cy="2133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Minimum temperature to which a fuel in the air must be heated in order to start self-sustained combustion</a:t>
          </a:r>
        </a:p>
      </dsp:txBody>
      <dsp:txXfrm>
        <a:off x="911" y="1143260"/>
        <a:ext cx="3555131" cy="2133079"/>
      </dsp:txXfrm>
    </dsp:sp>
    <dsp:sp modelId="{1648005F-5140-470B-A62E-9046DFFEB760}">
      <dsp:nvSpPr>
        <dsp:cNvPr id="0" name=""/>
        <dsp:cNvSpPr/>
      </dsp:nvSpPr>
      <dsp:spPr>
        <a:xfrm>
          <a:off x="3911556" y="1143260"/>
          <a:ext cx="3555131" cy="21330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alphaOff val="0"/>
                <a:shade val="51000"/>
                <a:satMod val="130000"/>
                <a:lumMod val="92000"/>
                <a:lumOff val="8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Temperature always higher than its piloted ignition</a:t>
          </a:r>
        </a:p>
      </dsp:txBody>
      <dsp:txXfrm>
        <a:off x="3911556" y="1143260"/>
        <a:ext cx="3555131" cy="21330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0B67-98D1-499B-A819-208D766DC590}">
      <dsp:nvSpPr>
        <dsp:cNvPr id="0" name=""/>
        <dsp:cNvSpPr/>
      </dsp:nvSpPr>
      <dsp:spPr>
        <a:xfrm>
          <a:off x="0" y="1984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B1B290-8271-4059-96A8-42E08331D393}">
      <dsp:nvSpPr>
        <dsp:cNvPr id="0" name=""/>
        <dsp:cNvSpPr/>
      </dsp:nvSpPr>
      <dsp:spPr>
        <a:xfrm>
          <a:off x="0" y="1984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Chemical</a:t>
          </a:r>
        </a:p>
      </dsp:txBody>
      <dsp:txXfrm>
        <a:off x="0" y="1984"/>
        <a:ext cx="5257800" cy="676671"/>
      </dsp:txXfrm>
    </dsp:sp>
    <dsp:sp modelId="{328D872E-B52F-4A2A-A91D-48CC43F36B26}">
      <dsp:nvSpPr>
        <dsp:cNvPr id="0" name=""/>
        <dsp:cNvSpPr/>
      </dsp:nvSpPr>
      <dsp:spPr>
        <a:xfrm>
          <a:off x="0" y="678656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F4B68D-9187-44B4-B09D-53AF24BB155C}">
      <dsp:nvSpPr>
        <dsp:cNvPr id="0" name=""/>
        <dsp:cNvSpPr/>
      </dsp:nvSpPr>
      <dsp:spPr>
        <a:xfrm>
          <a:off x="0" y="678656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Mechanical</a:t>
          </a:r>
        </a:p>
      </dsp:txBody>
      <dsp:txXfrm>
        <a:off x="0" y="678656"/>
        <a:ext cx="5257800" cy="676671"/>
      </dsp:txXfrm>
    </dsp:sp>
    <dsp:sp modelId="{3503184B-ECD4-4721-8972-81407F7F9C2D}">
      <dsp:nvSpPr>
        <dsp:cNvPr id="0" name=""/>
        <dsp:cNvSpPr/>
      </dsp:nvSpPr>
      <dsp:spPr>
        <a:xfrm>
          <a:off x="0" y="1355328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564FC-8D80-4015-95F7-A30E7065A019}">
      <dsp:nvSpPr>
        <dsp:cNvPr id="0" name=""/>
        <dsp:cNvSpPr/>
      </dsp:nvSpPr>
      <dsp:spPr>
        <a:xfrm>
          <a:off x="0" y="1355328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Electrical</a:t>
          </a:r>
        </a:p>
      </dsp:txBody>
      <dsp:txXfrm>
        <a:off x="0" y="1355328"/>
        <a:ext cx="5257800" cy="676671"/>
      </dsp:txXfrm>
    </dsp:sp>
    <dsp:sp modelId="{B46CB855-1EDF-472A-B03A-D3EE32366460}">
      <dsp:nvSpPr>
        <dsp:cNvPr id="0" name=""/>
        <dsp:cNvSpPr/>
      </dsp:nvSpPr>
      <dsp:spPr>
        <a:xfrm>
          <a:off x="0" y="2031999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DC2B05-DA0C-4F4F-A804-CD8073E020B3}">
      <dsp:nvSpPr>
        <dsp:cNvPr id="0" name=""/>
        <dsp:cNvSpPr/>
      </dsp:nvSpPr>
      <dsp:spPr>
        <a:xfrm>
          <a:off x="0" y="2032000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Light</a:t>
          </a:r>
        </a:p>
      </dsp:txBody>
      <dsp:txXfrm>
        <a:off x="0" y="2032000"/>
        <a:ext cx="5257800" cy="676671"/>
      </dsp:txXfrm>
    </dsp:sp>
    <dsp:sp modelId="{9D0B320D-1F18-4FE7-94A1-0D4F8EA21253}">
      <dsp:nvSpPr>
        <dsp:cNvPr id="0" name=""/>
        <dsp:cNvSpPr/>
      </dsp:nvSpPr>
      <dsp:spPr>
        <a:xfrm>
          <a:off x="0" y="2708671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07B044-01B1-46DD-8948-9D3E37457D2E}">
      <dsp:nvSpPr>
        <dsp:cNvPr id="0" name=""/>
        <dsp:cNvSpPr/>
      </dsp:nvSpPr>
      <dsp:spPr>
        <a:xfrm>
          <a:off x="0" y="2708671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Nuclear</a:t>
          </a:r>
        </a:p>
      </dsp:txBody>
      <dsp:txXfrm>
        <a:off x="0" y="2708671"/>
        <a:ext cx="5257800" cy="676671"/>
      </dsp:txXfrm>
    </dsp:sp>
    <dsp:sp modelId="{19635E72-C2DF-4F59-A84C-51F0F0DD9DA6}">
      <dsp:nvSpPr>
        <dsp:cNvPr id="0" name=""/>
        <dsp:cNvSpPr/>
      </dsp:nvSpPr>
      <dsp:spPr>
        <a:xfrm>
          <a:off x="0" y="3385343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263424-4D32-4E15-8CF4-7E8CEFED3B39}">
      <dsp:nvSpPr>
        <dsp:cNvPr id="0" name=""/>
        <dsp:cNvSpPr/>
      </dsp:nvSpPr>
      <dsp:spPr>
        <a:xfrm>
          <a:off x="0" y="3385343"/>
          <a:ext cx="52578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Sound</a:t>
          </a:r>
        </a:p>
      </dsp:txBody>
      <dsp:txXfrm>
        <a:off x="0" y="3385343"/>
        <a:ext cx="5257800" cy="6766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18B4-D38D-49EE-AC33-CDC87FF283E6}">
      <dsp:nvSpPr>
        <dsp:cNvPr id="0" name=""/>
        <dsp:cNvSpPr/>
      </dsp:nvSpPr>
      <dsp:spPr>
        <a:xfrm>
          <a:off x="-5140340" y="-787415"/>
          <a:ext cx="6121430" cy="612143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9A3E-EEED-4B5C-B3F0-C0118B87CF7B}">
      <dsp:nvSpPr>
        <dsp:cNvPr id="0" name=""/>
        <dsp:cNvSpPr/>
      </dsp:nvSpPr>
      <dsp:spPr>
        <a:xfrm>
          <a:off x="513700" y="349542"/>
          <a:ext cx="7195891" cy="6994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Most common source of heat in combustion reactions</a:t>
          </a:r>
        </a:p>
      </dsp:txBody>
      <dsp:txXfrm>
        <a:off x="513700" y="349542"/>
        <a:ext cx="7195891" cy="699448"/>
      </dsp:txXfrm>
    </dsp:sp>
    <dsp:sp modelId="{0FA5099D-4281-4B6B-A90B-8370709519D3}">
      <dsp:nvSpPr>
        <dsp:cNvPr id="0" name=""/>
        <dsp:cNvSpPr/>
      </dsp:nvSpPr>
      <dsp:spPr>
        <a:xfrm>
          <a:off x="76544" y="262111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C9EB9-7643-46B5-8DAB-2CE2D2C1B656}">
      <dsp:nvSpPr>
        <dsp:cNvPr id="0" name=""/>
        <dsp:cNvSpPr/>
      </dsp:nvSpPr>
      <dsp:spPr>
        <a:xfrm>
          <a:off x="914710" y="1398897"/>
          <a:ext cx="6794881" cy="6994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Potential for oxidation exists when any combustible is in contact with oxygen</a:t>
          </a:r>
        </a:p>
      </dsp:txBody>
      <dsp:txXfrm>
        <a:off x="914710" y="1398897"/>
        <a:ext cx="6794881" cy="699448"/>
      </dsp:txXfrm>
    </dsp:sp>
    <dsp:sp modelId="{F7A0F15B-4E38-4487-B19E-2F3058F54CB9}">
      <dsp:nvSpPr>
        <dsp:cNvPr id="0" name=""/>
        <dsp:cNvSpPr/>
      </dsp:nvSpPr>
      <dsp:spPr>
        <a:xfrm>
          <a:off x="477554" y="1311466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8EAAE4-54A4-48AE-80A8-DAEC7F63CD0C}">
      <dsp:nvSpPr>
        <dsp:cNvPr id="0" name=""/>
        <dsp:cNvSpPr/>
      </dsp:nvSpPr>
      <dsp:spPr>
        <a:xfrm>
          <a:off x="914710" y="2448253"/>
          <a:ext cx="6794881" cy="69944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Almost always produces thermal energy</a:t>
          </a:r>
        </a:p>
      </dsp:txBody>
      <dsp:txXfrm>
        <a:off x="914710" y="2448253"/>
        <a:ext cx="6794881" cy="699448"/>
      </dsp:txXfrm>
    </dsp:sp>
    <dsp:sp modelId="{D3262C19-7A3F-42B5-8073-A0140FC797A3}">
      <dsp:nvSpPr>
        <dsp:cNvPr id="0" name=""/>
        <dsp:cNvSpPr/>
      </dsp:nvSpPr>
      <dsp:spPr>
        <a:xfrm>
          <a:off x="477554" y="2360822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370D3B-3E61-4BBA-BEA1-CBB4D3C1A65A}">
      <dsp:nvSpPr>
        <dsp:cNvPr id="0" name=""/>
        <dsp:cNvSpPr/>
      </dsp:nvSpPr>
      <dsp:spPr>
        <a:xfrm>
          <a:off x="513700" y="3497608"/>
          <a:ext cx="7195891" cy="69944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Self-heating may be a result</a:t>
          </a:r>
        </a:p>
      </dsp:txBody>
      <dsp:txXfrm>
        <a:off x="513700" y="3497608"/>
        <a:ext cx="7195891" cy="699448"/>
      </dsp:txXfrm>
    </dsp:sp>
    <dsp:sp modelId="{F71F5352-D7B2-4866-8B27-BABBF1B99056}">
      <dsp:nvSpPr>
        <dsp:cNvPr id="0" name=""/>
        <dsp:cNvSpPr/>
      </dsp:nvSpPr>
      <dsp:spPr>
        <a:xfrm>
          <a:off x="76544" y="3410177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79F22-B409-4FE7-8C11-E7FA39ACCB45}">
      <dsp:nvSpPr>
        <dsp:cNvPr id="0" name=""/>
        <dsp:cNvSpPr/>
      </dsp:nvSpPr>
      <dsp:spPr>
        <a:xfrm>
          <a:off x="624840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F4C69-20C3-4190-9CF6-B195D7E64CE0}">
      <dsp:nvSpPr>
        <dsp:cNvPr id="0" name=""/>
        <dsp:cNvSpPr/>
      </dsp:nvSpPr>
      <dsp:spPr>
        <a:xfrm>
          <a:off x="1507419" y="2997814"/>
          <a:ext cx="180685" cy="18068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E46958-7625-47A0-800A-7F4E4754D66B}">
      <dsp:nvSpPr>
        <dsp:cNvPr id="0" name=""/>
        <dsp:cNvSpPr/>
      </dsp:nvSpPr>
      <dsp:spPr>
        <a:xfrm>
          <a:off x="1569806" y="3240556"/>
          <a:ext cx="2072552" cy="64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4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Material burns</a:t>
          </a:r>
        </a:p>
      </dsp:txBody>
      <dsp:txXfrm>
        <a:off x="1569806" y="3240556"/>
        <a:ext cx="2072552" cy="645646"/>
      </dsp:txXfrm>
    </dsp:sp>
    <dsp:sp modelId="{D9FDE65F-2B00-4955-A38E-317D8EA9B9BA}">
      <dsp:nvSpPr>
        <dsp:cNvPr id="0" name=""/>
        <dsp:cNvSpPr/>
      </dsp:nvSpPr>
      <dsp:spPr>
        <a:xfrm>
          <a:off x="3102315" y="1817278"/>
          <a:ext cx="326623" cy="326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AA9D68-41BB-4301-889E-3961E1207536}">
      <dsp:nvSpPr>
        <dsp:cNvPr id="0" name=""/>
        <dsp:cNvSpPr/>
      </dsp:nvSpPr>
      <dsp:spPr>
        <a:xfrm>
          <a:off x="3108956" y="2209806"/>
          <a:ext cx="2438402" cy="190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7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Generates heat</a:t>
          </a:r>
        </a:p>
      </dsp:txBody>
      <dsp:txXfrm>
        <a:off x="3108956" y="2209806"/>
        <a:ext cx="2438402" cy="1904377"/>
      </dsp:txXfrm>
    </dsp:sp>
    <dsp:sp modelId="{CC5C7641-5BEE-40E1-BEB6-B05DC65F279C}">
      <dsp:nvSpPr>
        <dsp:cNvPr id="0" name=""/>
        <dsp:cNvSpPr/>
      </dsp:nvSpPr>
      <dsp:spPr>
        <a:xfrm>
          <a:off x="5020361" y="1098880"/>
          <a:ext cx="451713" cy="45171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D1DCEA-6F1C-4D03-A23B-6D6C54AD0C9D}">
      <dsp:nvSpPr>
        <dsp:cNvPr id="0" name=""/>
        <dsp:cNvSpPr/>
      </dsp:nvSpPr>
      <dsp:spPr>
        <a:xfrm>
          <a:off x="5104181" y="1600205"/>
          <a:ext cx="3201618" cy="2467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5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Temperature increases</a:t>
          </a:r>
        </a:p>
      </dsp:txBody>
      <dsp:txXfrm>
        <a:off x="5104181" y="1600205"/>
        <a:ext cx="3201618" cy="24677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18B4-D38D-49EE-AC33-CDC87FF283E6}">
      <dsp:nvSpPr>
        <dsp:cNvPr id="0" name=""/>
        <dsp:cNvSpPr/>
      </dsp:nvSpPr>
      <dsp:spPr>
        <a:xfrm>
          <a:off x="-5140340" y="-787415"/>
          <a:ext cx="6121430" cy="612143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9A3E-EEED-4B5C-B3F0-C0118B87CF7B}">
      <dsp:nvSpPr>
        <dsp:cNvPr id="0" name=""/>
        <dsp:cNvSpPr/>
      </dsp:nvSpPr>
      <dsp:spPr>
        <a:xfrm>
          <a:off x="513700" y="349542"/>
          <a:ext cx="7034198" cy="6994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Reaction that increases the temperature of a material without the addition of heat</a:t>
          </a:r>
        </a:p>
      </dsp:txBody>
      <dsp:txXfrm>
        <a:off x="513700" y="349542"/>
        <a:ext cx="7034198" cy="699448"/>
      </dsp:txXfrm>
    </dsp:sp>
    <dsp:sp modelId="{0FA5099D-4281-4B6B-A90B-8370709519D3}">
      <dsp:nvSpPr>
        <dsp:cNvPr id="0" name=""/>
        <dsp:cNvSpPr/>
      </dsp:nvSpPr>
      <dsp:spPr>
        <a:xfrm>
          <a:off x="76544" y="262111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846FA1-2D8C-4303-A33D-C9BD552FA6F6}">
      <dsp:nvSpPr>
        <dsp:cNvPr id="0" name=""/>
        <dsp:cNvSpPr/>
      </dsp:nvSpPr>
      <dsp:spPr>
        <a:xfrm>
          <a:off x="914710" y="1398897"/>
          <a:ext cx="6633188" cy="6994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Normally produced slowly by oxidation</a:t>
          </a:r>
        </a:p>
      </dsp:txBody>
      <dsp:txXfrm>
        <a:off x="914710" y="1398897"/>
        <a:ext cx="6633188" cy="699448"/>
      </dsp:txXfrm>
    </dsp:sp>
    <dsp:sp modelId="{1E82D865-67D1-4A72-BE74-72D52FD2E563}">
      <dsp:nvSpPr>
        <dsp:cNvPr id="0" name=""/>
        <dsp:cNvSpPr/>
      </dsp:nvSpPr>
      <dsp:spPr>
        <a:xfrm>
          <a:off x="477554" y="1311466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AB4C3-78C8-4E57-BDC2-9E03474A0275}">
      <dsp:nvSpPr>
        <dsp:cNvPr id="0" name=""/>
        <dsp:cNvSpPr/>
      </dsp:nvSpPr>
      <dsp:spPr>
        <a:xfrm>
          <a:off x="914710" y="2448253"/>
          <a:ext cx="6633188" cy="69944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Normally lost to the surroundings as fast as it is generated</a:t>
          </a:r>
        </a:p>
      </dsp:txBody>
      <dsp:txXfrm>
        <a:off x="914710" y="2448253"/>
        <a:ext cx="6633188" cy="699448"/>
      </dsp:txXfrm>
    </dsp:sp>
    <dsp:sp modelId="{51F38FD6-8E77-4BC5-B7A6-9A22A6AFA049}">
      <dsp:nvSpPr>
        <dsp:cNvPr id="0" name=""/>
        <dsp:cNvSpPr/>
      </dsp:nvSpPr>
      <dsp:spPr>
        <a:xfrm>
          <a:off x="477554" y="2360822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1CC2D5-39F9-45A3-964F-415D1647C4CE}">
      <dsp:nvSpPr>
        <dsp:cNvPr id="0" name=""/>
        <dsp:cNvSpPr/>
      </dsp:nvSpPr>
      <dsp:spPr>
        <a:xfrm>
          <a:off x="513700" y="3497608"/>
          <a:ext cx="7034198" cy="69944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1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External heat sources can accelerate the process</a:t>
          </a:r>
        </a:p>
      </dsp:txBody>
      <dsp:txXfrm>
        <a:off x="513700" y="3497608"/>
        <a:ext cx="7034198" cy="699448"/>
      </dsp:txXfrm>
    </dsp:sp>
    <dsp:sp modelId="{046E3FCB-7EF2-4A9D-B0D8-FFBECE5E18A5}">
      <dsp:nvSpPr>
        <dsp:cNvPr id="0" name=""/>
        <dsp:cNvSpPr/>
      </dsp:nvSpPr>
      <dsp:spPr>
        <a:xfrm>
          <a:off x="76544" y="3410177"/>
          <a:ext cx="874311" cy="87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C1E0-B0D1-4B80-9E21-7A788CB8745E}">
      <dsp:nvSpPr>
        <dsp:cNvPr id="0" name=""/>
        <dsp:cNvSpPr/>
      </dsp:nvSpPr>
      <dsp:spPr>
        <a:xfrm>
          <a:off x="0" y="0"/>
          <a:ext cx="5750052" cy="818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Self-heating</a:t>
          </a:r>
        </a:p>
      </dsp:txBody>
      <dsp:txXfrm>
        <a:off x="23970" y="23970"/>
        <a:ext cx="4771195" cy="770448"/>
      </dsp:txXfrm>
    </dsp:sp>
    <dsp:sp modelId="{32D9A0F5-6C95-4B80-80E2-1E29A79FC04A}">
      <dsp:nvSpPr>
        <dsp:cNvPr id="0" name=""/>
        <dsp:cNvSpPr/>
      </dsp:nvSpPr>
      <dsp:spPr>
        <a:xfrm>
          <a:off x="429387" y="932053"/>
          <a:ext cx="5750052" cy="818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Heat cannot dissipate as quickly as it is being generated</a:t>
          </a:r>
        </a:p>
      </dsp:txBody>
      <dsp:txXfrm>
        <a:off x="453357" y="956023"/>
        <a:ext cx="4740772" cy="770448"/>
      </dsp:txXfrm>
    </dsp:sp>
    <dsp:sp modelId="{55CCF8B2-ED91-4301-85B7-EA8ACFC598B6}">
      <dsp:nvSpPr>
        <dsp:cNvPr id="0" name=""/>
        <dsp:cNvSpPr/>
      </dsp:nvSpPr>
      <dsp:spPr>
        <a:xfrm>
          <a:off x="858774" y="1864106"/>
          <a:ext cx="5750052" cy="818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Heat production is great enough to raise the temperature of the material</a:t>
          </a:r>
        </a:p>
      </dsp:txBody>
      <dsp:txXfrm>
        <a:off x="882744" y="1888076"/>
        <a:ext cx="4740772" cy="770448"/>
      </dsp:txXfrm>
    </dsp:sp>
    <dsp:sp modelId="{D77DF4C1-33B1-4B1E-8642-654473663F7C}">
      <dsp:nvSpPr>
        <dsp:cNvPr id="0" name=""/>
        <dsp:cNvSpPr/>
      </dsp:nvSpPr>
      <dsp:spPr>
        <a:xfrm>
          <a:off x="1288161" y="2796159"/>
          <a:ext cx="5750052" cy="8183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Air supply in and around the material is adequate to support combustion</a:t>
          </a:r>
          <a:endParaRPr lang="en-US" sz="2100" b="0" kern="1200" dirty="0"/>
        </a:p>
      </dsp:txBody>
      <dsp:txXfrm>
        <a:off x="1312131" y="2820129"/>
        <a:ext cx="4740772" cy="770448"/>
      </dsp:txXfrm>
    </dsp:sp>
    <dsp:sp modelId="{41F60899-2F5A-46CE-97D9-D5FBB6645C89}">
      <dsp:nvSpPr>
        <dsp:cNvPr id="0" name=""/>
        <dsp:cNvSpPr/>
      </dsp:nvSpPr>
      <dsp:spPr>
        <a:xfrm>
          <a:off x="1717548" y="3728212"/>
          <a:ext cx="5750052" cy="8183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Autoignition temperature = Spontaneous ignition</a:t>
          </a:r>
        </a:p>
      </dsp:txBody>
      <dsp:txXfrm>
        <a:off x="1741518" y="3752182"/>
        <a:ext cx="4740772" cy="770448"/>
      </dsp:txXfrm>
    </dsp:sp>
    <dsp:sp modelId="{6BD6B7C2-9767-4FEE-88F6-40CE52370BC1}">
      <dsp:nvSpPr>
        <dsp:cNvPr id="0" name=""/>
        <dsp:cNvSpPr/>
      </dsp:nvSpPr>
      <dsp:spPr>
        <a:xfrm>
          <a:off x="5218099" y="597877"/>
          <a:ext cx="531952" cy="531952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337788" y="597877"/>
        <a:ext cx="292574" cy="400294"/>
      </dsp:txXfrm>
    </dsp:sp>
    <dsp:sp modelId="{3C70B00E-ABB6-4190-B2DF-207EC333D503}">
      <dsp:nvSpPr>
        <dsp:cNvPr id="0" name=""/>
        <dsp:cNvSpPr/>
      </dsp:nvSpPr>
      <dsp:spPr>
        <a:xfrm>
          <a:off x="5647486" y="1529930"/>
          <a:ext cx="531952" cy="531952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767175" y="1529930"/>
        <a:ext cx="292574" cy="400294"/>
      </dsp:txXfrm>
    </dsp:sp>
    <dsp:sp modelId="{B79F9633-DBED-4F32-AE04-CD458BA66731}">
      <dsp:nvSpPr>
        <dsp:cNvPr id="0" name=""/>
        <dsp:cNvSpPr/>
      </dsp:nvSpPr>
      <dsp:spPr>
        <a:xfrm>
          <a:off x="6076873" y="2448344"/>
          <a:ext cx="531952" cy="531952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196562" y="2448344"/>
        <a:ext cx="292574" cy="400294"/>
      </dsp:txXfrm>
    </dsp:sp>
    <dsp:sp modelId="{05183AFD-BD35-4D91-9265-2888357352D7}">
      <dsp:nvSpPr>
        <dsp:cNvPr id="0" name=""/>
        <dsp:cNvSpPr/>
      </dsp:nvSpPr>
      <dsp:spPr>
        <a:xfrm>
          <a:off x="6506260" y="3389490"/>
          <a:ext cx="531952" cy="531952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625949" y="3389490"/>
        <a:ext cx="292574" cy="4002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359F-9185-4B0A-B902-F7FC2EC65394}">
      <dsp:nvSpPr>
        <dsp:cNvPr id="0" name=""/>
        <dsp:cNvSpPr/>
      </dsp:nvSpPr>
      <dsp:spPr>
        <a:xfrm>
          <a:off x="325549" y="1678"/>
          <a:ext cx="3367348" cy="18624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Rate of most chemical reactions increases as temperatures of reacting materials increase</a:t>
          </a:r>
        </a:p>
      </dsp:txBody>
      <dsp:txXfrm>
        <a:off x="325549" y="1678"/>
        <a:ext cx="3367348" cy="1862420"/>
      </dsp:txXfrm>
    </dsp:sp>
    <dsp:sp modelId="{CF383D60-FADF-41CA-8B19-DFE26B522615}">
      <dsp:nvSpPr>
        <dsp:cNvPr id="0" name=""/>
        <dsp:cNvSpPr/>
      </dsp:nvSpPr>
      <dsp:spPr>
        <a:xfrm>
          <a:off x="4003301" y="1678"/>
          <a:ext cx="3367348" cy="18624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More heat generated and absorbed by the fuel = faster reaction causing the heat generation</a:t>
          </a:r>
        </a:p>
      </dsp:txBody>
      <dsp:txXfrm>
        <a:off x="4003301" y="1678"/>
        <a:ext cx="3367348" cy="1862420"/>
      </dsp:txXfrm>
    </dsp:sp>
    <dsp:sp modelId="{91BF738C-F679-4CF2-A666-006777D41CC9}">
      <dsp:nvSpPr>
        <dsp:cNvPr id="0" name=""/>
        <dsp:cNvSpPr/>
      </dsp:nvSpPr>
      <dsp:spPr>
        <a:xfrm>
          <a:off x="2164425" y="2174501"/>
          <a:ext cx="3367348" cy="186242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When heat generated by a self-heating reaction exceeds the heat being lost, material may ignite spontaneously</a:t>
          </a:r>
        </a:p>
      </dsp:txBody>
      <dsp:txXfrm>
        <a:off x="2164425" y="2174501"/>
        <a:ext cx="3367348" cy="18624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8D2CC-097B-4C98-ACB8-20190C43AA2C}">
      <dsp:nvSpPr>
        <dsp:cNvPr id="0" name=""/>
        <dsp:cNvSpPr/>
      </dsp:nvSpPr>
      <dsp:spPr>
        <a:xfrm>
          <a:off x="3095861" y="2028"/>
          <a:ext cx="4638124" cy="41559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Occurs when electric current flows through a </a:t>
          </a:r>
          <a:r>
            <a:rPr lang="en-US" sz="2000" b="0" kern="1200" dirty="0"/>
            <a:t>conductor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Some electrical appliances are designed to make use of resistance heating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Limited under normal operating conditions in some electrical equipment</a:t>
          </a:r>
        </a:p>
      </dsp:txBody>
      <dsp:txXfrm>
        <a:off x="3095861" y="521526"/>
        <a:ext cx="3079629" cy="3116990"/>
      </dsp:txXfrm>
    </dsp:sp>
    <dsp:sp modelId="{BA2F0D6F-6DBB-4113-94FA-53B35C5DFB90}">
      <dsp:nvSpPr>
        <dsp:cNvPr id="0" name=""/>
        <dsp:cNvSpPr/>
      </dsp:nvSpPr>
      <dsp:spPr>
        <a:xfrm>
          <a:off x="3778" y="4062"/>
          <a:ext cx="3092083" cy="415191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Resistance heating</a:t>
          </a:r>
        </a:p>
      </dsp:txBody>
      <dsp:txXfrm>
        <a:off x="154721" y="155005"/>
        <a:ext cx="2790197" cy="38500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D1CA1-9DBB-4C39-8B3B-8D02A8CA9FF0}">
      <dsp:nvSpPr>
        <dsp:cNvPr id="0" name=""/>
        <dsp:cNvSpPr/>
      </dsp:nvSpPr>
      <dsp:spPr>
        <a:xfrm>
          <a:off x="3169919" y="0"/>
          <a:ext cx="4754880" cy="4419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When current flowing through a conductor exceeds its design limits, it may overheat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Can present an ignition hazard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Unintended resistance heating</a:t>
          </a:r>
        </a:p>
      </dsp:txBody>
      <dsp:txXfrm>
        <a:off x="3169919" y="552450"/>
        <a:ext cx="3097530" cy="3314700"/>
      </dsp:txXfrm>
    </dsp:sp>
    <dsp:sp modelId="{A4986C69-5631-461B-AFD9-A5139FF8004A}">
      <dsp:nvSpPr>
        <dsp:cNvPr id="0" name=""/>
        <dsp:cNvSpPr/>
      </dsp:nvSpPr>
      <dsp:spPr>
        <a:xfrm>
          <a:off x="0" y="0"/>
          <a:ext cx="3169920" cy="4419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Overcurrent or overload</a:t>
          </a:r>
        </a:p>
      </dsp:txBody>
      <dsp:txXfrm>
        <a:off x="154743" y="154743"/>
        <a:ext cx="2860434" cy="41101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D1CA1-9DBB-4C39-8B3B-8D02A8CA9FF0}">
      <dsp:nvSpPr>
        <dsp:cNvPr id="0" name=""/>
        <dsp:cNvSpPr/>
      </dsp:nvSpPr>
      <dsp:spPr>
        <a:xfrm>
          <a:off x="3169919" y="2158"/>
          <a:ext cx="4754880" cy="44152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High-temperature luminous electric discharge across a gap or through a medium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May be generated when a conductor is separated; or by high voltage, static electricity, or lightning</a:t>
          </a:r>
        </a:p>
      </dsp:txBody>
      <dsp:txXfrm>
        <a:off x="3169919" y="554068"/>
        <a:ext cx="3099149" cy="3311463"/>
      </dsp:txXfrm>
    </dsp:sp>
    <dsp:sp modelId="{A4986C69-5631-461B-AFD9-A5139FF8004A}">
      <dsp:nvSpPr>
        <dsp:cNvPr id="0" name=""/>
        <dsp:cNvSpPr/>
      </dsp:nvSpPr>
      <dsp:spPr>
        <a:xfrm>
          <a:off x="0" y="2158"/>
          <a:ext cx="3169920" cy="441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Arcing</a:t>
          </a:r>
        </a:p>
      </dsp:txBody>
      <dsp:txXfrm>
        <a:off x="154743" y="156901"/>
        <a:ext cx="2860434" cy="410579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8B4B7-B756-4FB3-B60E-9F242E46B490}">
      <dsp:nvSpPr>
        <dsp:cNvPr id="0" name=""/>
        <dsp:cNvSpPr/>
      </dsp:nvSpPr>
      <dsp:spPr>
        <a:xfrm>
          <a:off x="3200399" y="533401"/>
          <a:ext cx="4800600" cy="3352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Occurs during an electric arc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Luminous particles can be formed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Particles spatter away from the point of the arc</a:t>
          </a:r>
        </a:p>
      </dsp:txBody>
      <dsp:txXfrm>
        <a:off x="3200399" y="952501"/>
        <a:ext cx="3543302" cy="2514597"/>
      </dsp:txXfrm>
    </dsp:sp>
    <dsp:sp modelId="{888F110F-DD2F-4625-B7E9-6CD3D61F05D6}">
      <dsp:nvSpPr>
        <dsp:cNvPr id="0" name=""/>
        <dsp:cNvSpPr/>
      </dsp:nvSpPr>
      <dsp:spPr>
        <a:xfrm>
          <a:off x="0" y="457207"/>
          <a:ext cx="3200400" cy="35051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Sparking</a:t>
          </a:r>
        </a:p>
      </dsp:txBody>
      <dsp:txXfrm>
        <a:off x="156231" y="613438"/>
        <a:ext cx="2887938" cy="319272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193E-EDF0-4644-A2C6-3BC4D21B4E22}">
      <dsp:nvSpPr>
        <dsp:cNvPr id="0" name=""/>
        <dsp:cNvSpPr/>
      </dsp:nvSpPr>
      <dsp:spPr>
        <a:xfrm>
          <a:off x="706517" y="1516"/>
          <a:ext cx="2523752" cy="1261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Heat of friction</a:t>
          </a:r>
        </a:p>
      </dsp:txBody>
      <dsp:txXfrm>
        <a:off x="743476" y="38475"/>
        <a:ext cx="2449834" cy="1187958"/>
      </dsp:txXfrm>
    </dsp:sp>
    <dsp:sp modelId="{20AAD98C-B08A-4FD6-A838-363B7062CA97}">
      <dsp:nvSpPr>
        <dsp:cNvPr id="0" name=""/>
        <dsp:cNvSpPr/>
      </dsp:nvSpPr>
      <dsp:spPr>
        <a:xfrm>
          <a:off x="958893" y="1263392"/>
          <a:ext cx="252375" cy="94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07"/>
              </a:lnTo>
              <a:lnTo>
                <a:pt x="252375" y="94640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C2125-59A8-4B00-80B0-A3B4A7ECF7AF}">
      <dsp:nvSpPr>
        <dsp:cNvPr id="0" name=""/>
        <dsp:cNvSpPr/>
      </dsp:nvSpPr>
      <dsp:spPr>
        <a:xfrm>
          <a:off x="1211268" y="1578861"/>
          <a:ext cx="2726137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Occurs when two surfaces move against each other</a:t>
          </a:r>
        </a:p>
      </dsp:txBody>
      <dsp:txXfrm>
        <a:off x="1248227" y="1615820"/>
        <a:ext cx="2652219" cy="1187958"/>
      </dsp:txXfrm>
    </dsp:sp>
    <dsp:sp modelId="{CB5013A8-AC4A-4D83-8971-E30211A663B8}">
      <dsp:nvSpPr>
        <dsp:cNvPr id="0" name=""/>
        <dsp:cNvSpPr/>
      </dsp:nvSpPr>
      <dsp:spPr>
        <a:xfrm>
          <a:off x="958893" y="1263392"/>
          <a:ext cx="252375" cy="252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752"/>
              </a:lnTo>
              <a:lnTo>
                <a:pt x="252375" y="252375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3B767-4106-4550-AB2E-44B5937AA3A7}">
      <dsp:nvSpPr>
        <dsp:cNvPr id="0" name=""/>
        <dsp:cNvSpPr/>
      </dsp:nvSpPr>
      <dsp:spPr>
        <a:xfrm>
          <a:off x="1211268" y="3156207"/>
          <a:ext cx="2726137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Results in heat and/or sparks</a:t>
          </a:r>
        </a:p>
      </dsp:txBody>
      <dsp:txXfrm>
        <a:off x="1248227" y="3193166"/>
        <a:ext cx="2652219" cy="1187958"/>
      </dsp:txXfrm>
    </dsp:sp>
    <dsp:sp modelId="{7E324D8B-2122-4A7D-8767-11A82A8538D2}">
      <dsp:nvSpPr>
        <dsp:cNvPr id="0" name=""/>
        <dsp:cNvSpPr/>
      </dsp:nvSpPr>
      <dsp:spPr>
        <a:xfrm>
          <a:off x="4063593" y="1516"/>
          <a:ext cx="2523752" cy="1261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Heat of compression</a:t>
          </a:r>
        </a:p>
      </dsp:txBody>
      <dsp:txXfrm>
        <a:off x="4100552" y="38475"/>
        <a:ext cx="2449834" cy="1187958"/>
      </dsp:txXfrm>
    </dsp:sp>
    <dsp:sp modelId="{ABC5EB35-FCA3-424B-BD47-F9631A79C925}">
      <dsp:nvSpPr>
        <dsp:cNvPr id="0" name=""/>
        <dsp:cNvSpPr/>
      </dsp:nvSpPr>
      <dsp:spPr>
        <a:xfrm>
          <a:off x="4315969" y="1263392"/>
          <a:ext cx="252375" cy="94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07"/>
              </a:lnTo>
              <a:lnTo>
                <a:pt x="252375" y="94640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40AFB-EE24-4199-B4A4-5C40E6D0E989}">
      <dsp:nvSpPr>
        <dsp:cNvPr id="0" name=""/>
        <dsp:cNvSpPr/>
      </dsp:nvSpPr>
      <dsp:spPr>
        <a:xfrm>
          <a:off x="4568344" y="1578861"/>
          <a:ext cx="2726137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Occurs when gas is compressed through mechanical means</a:t>
          </a:r>
        </a:p>
      </dsp:txBody>
      <dsp:txXfrm>
        <a:off x="4605303" y="1615820"/>
        <a:ext cx="2652219" cy="1187958"/>
      </dsp:txXfrm>
    </dsp:sp>
    <dsp:sp modelId="{AA11A449-3760-4DF7-9635-D089604E7355}">
      <dsp:nvSpPr>
        <dsp:cNvPr id="0" name=""/>
        <dsp:cNvSpPr/>
      </dsp:nvSpPr>
      <dsp:spPr>
        <a:xfrm>
          <a:off x="4315969" y="1263392"/>
          <a:ext cx="252375" cy="252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752"/>
              </a:lnTo>
              <a:lnTo>
                <a:pt x="252375" y="252375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1DAEC-E5CD-41DA-ACB7-DBABC4505A49}">
      <dsp:nvSpPr>
        <dsp:cNvPr id="0" name=""/>
        <dsp:cNvSpPr/>
      </dsp:nvSpPr>
      <dsp:spPr>
        <a:xfrm>
          <a:off x="4568344" y="3156207"/>
          <a:ext cx="2726137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Why SCBA cylinders feel warm to the touch after filling</a:t>
          </a:r>
        </a:p>
      </dsp:txBody>
      <dsp:txXfrm>
        <a:off x="4605303" y="3193166"/>
        <a:ext cx="2652219" cy="11879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2B5B3-8092-46B0-8B06-BE24FF6F1DA3}">
      <dsp:nvSpPr>
        <dsp:cNvPr id="0" name=""/>
        <dsp:cNvSpPr/>
      </dsp:nvSpPr>
      <dsp:spPr>
        <a:xfrm>
          <a:off x="948" y="1056455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Fire-rated walls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(Passive feature)</a:t>
          </a:r>
        </a:p>
      </dsp:txBody>
      <dsp:txXfrm>
        <a:off x="948" y="1056455"/>
        <a:ext cx="3700239" cy="2220143"/>
      </dsp:txXfrm>
    </dsp:sp>
    <dsp:sp modelId="{0A1CE2F1-FBE1-4B21-8D6C-E8194DD23DCD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Sprinkler systems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(Active feature)</a:t>
          </a:r>
        </a:p>
      </dsp:txBody>
      <dsp:txXfrm>
        <a:off x="4071211" y="1061628"/>
        <a:ext cx="3700239" cy="222014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2A600-FCB3-49AA-8FDF-6DBF510E6A0B}">
      <dsp:nvSpPr>
        <dsp:cNvPr id="0" name=""/>
        <dsp:cNvSpPr/>
      </dsp:nvSpPr>
      <dsp:spPr>
        <a:xfrm>
          <a:off x="0" y="455"/>
          <a:ext cx="7239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D44378-BE81-4C01-9497-F1C84FC82BD9}">
      <dsp:nvSpPr>
        <dsp:cNvPr id="0" name=""/>
        <dsp:cNvSpPr/>
      </dsp:nvSpPr>
      <dsp:spPr>
        <a:xfrm>
          <a:off x="0" y="455"/>
          <a:ext cx="7239000" cy="74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Drywall</a:t>
          </a:r>
        </a:p>
      </dsp:txBody>
      <dsp:txXfrm>
        <a:off x="0" y="455"/>
        <a:ext cx="7239000" cy="746577"/>
      </dsp:txXfrm>
    </dsp:sp>
    <dsp:sp modelId="{998785FC-2ADC-4E3C-B3C3-668AA54B3744}">
      <dsp:nvSpPr>
        <dsp:cNvPr id="0" name=""/>
        <dsp:cNvSpPr/>
      </dsp:nvSpPr>
      <dsp:spPr>
        <a:xfrm>
          <a:off x="0" y="747033"/>
          <a:ext cx="7239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EE71C-0119-498B-AC56-AEB57D75DB6D}">
      <dsp:nvSpPr>
        <dsp:cNvPr id="0" name=""/>
        <dsp:cNvSpPr/>
      </dsp:nvSpPr>
      <dsp:spPr>
        <a:xfrm>
          <a:off x="0" y="747033"/>
          <a:ext cx="4400153" cy="74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Masonry</a:t>
          </a:r>
        </a:p>
      </dsp:txBody>
      <dsp:txXfrm>
        <a:off x="0" y="747033"/>
        <a:ext cx="4400153" cy="746577"/>
      </dsp:txXfrm>
    </dsp:sp>
    <dsp:sp modelId="{A4A63C47-E7B2-41C4-9558-7B5A8C36E127}">
      <dsp:nvSpPr>
        <dsp:cNvPr id="0" name=""/>
        <dsp:cNvSpPr/>
      </dsp:nvSpPr>
      <dsp:spPr>
        <a:xfrm>
          <a:off x="0" y="1493611"/>
          <a:ext cx="7239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3713B3-0384-4D78-A5DA-D885F8B9D67B}">
      <dsp:nvSpPr>
        <dsp:cNvPr id="0" name=""/>
        <dsp:cNvSpPr/>
      </dsp:nvSpPr>
      <dsp:spPr>
        <a:xfrm>
          <a:off x="0" y="1506624"/>
          <a:ext cx="7239000" cy="74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 doors</a:t>
          </a:r>
        </a:p>
      </dsp:txBody>
      <dsp:txXfrm>
        <a:off x="0" y="1506624"/>
        <a:ext cx="7239000" cy="746577"/>
      </dsp:txXfrm>
    </dsp:sp>
    <dsp:sp modelId="{A2BD4FA9-D61A-4C85-B92B-5FE861EA3B4C}">
      <dsp:nvSpPr>
        <dsp:cNvPr id="0" name=""/>
        <dsp:cNvSpPr/>
      </dsp:nvSpPr>
      <dsp:spPr>
        <a:xfrm>
          <a:off x="0" y="2240188"/>
          <a:ext cx="7239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C543B-F6C6-4C77-A880-EE2D1BDDDDDC}">
      <dsp:nvSpPr>
        <dsp:cNvPr id="0" name=""/>
        <dsp:cNvSpPr/>
      </dsp:nvSpPr>
      <dsp:spPr>
        <a:xfrm>
          <a:off x="0" y="2240188"/>
          <a:ext cx="7239000" cy="74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Fuel loads</a:t>
          </a:r>
        </a:p>
      </dsp:txBody>
      <dsp:txXfrm>
        <a:off x="0" y="2240188"/>
        <a:ext cx="7239000" cy="746577"/>
      </dsp:txXfrm>
    </dsp:sp>
    <dsp:sp modelId="{E4C03F0A-326A-46AA-B982-204A642E6CFB}">
      <dsp:nvSpPr>
        <dsp:cNvPr id="0" name=""/>
        <dsp:cNvSpPr/>
      </dsp:nvSpPr>
      <dsp:spPr>
        <a:xfrm>
          <a:off x="0" y="2986766"/>
          <a:ext cx="7239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45D217-EC08-4FA9-BDBE-BDE62A7F8812}">
      <dsp:nvSpPr>
        <dsp:cNvPr id="0" name=""/>
        <dsp:cNvSpPr/>
      </dsp:nvSpPr>
      <dsp:spPr>
        <a:xfrm>
          <a:off x="0" y="2986766"/>
          <a:ext cx="7239000" cy="74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Combustible waste and storage</a:t>
          </a:r>
        </a:p>
      </dsp:txBody>
      <dsp:txXfrm>
        <a:off x="0" y="2986766"/>
        <a:ext cx="7239000" cy="746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E2D39-DEA0-4DDE-B191-C4022EB40A12}">
      <dsp:nvSpPr>
        <dsp:cNvPr id="0" name=""/>
        <dsp:cNvSpPr/>
      </dsp:nvSpPr>
      <dsp:spPr>
        <a:xfrm>
          <a:off x="2941438" y="2171700"/>
          <a:ext cx="541361" cy="154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80" y="0"/>
              </a:lnTo>
              <a:lnTo>
                <a:pt x="270680" y="1547336"/>
              </a:lnTo>
              <a:lnTo>
                <a:pt x="541361" y="154733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71136" y="2904385"/>
        <a:ext cx="81965" cy="81965"/>
      </dsp:txXfrm>
    </dsp:sp>
    <dsp:sp modelId="{635C8824-7989-4816-87D9-57FDB9577E34}">
      <dsp:nvSpPr>
        <dsp:cNvPr id="0" name=""/>
        <dsp:cNvSpPr/>
      </dsp:nvSpPr>
      <dsp:spPr>
        <a:xfrm>
          <a:off x="2941438" y="2171700"/>
          <a:ext cx="541361" cy="51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80" y="0"/>
              </a:lnTo>
              <a:lnTo>
                <a:pt x="270680" y="515778"/>
              </a:lnTo>
              <a:lnTo>
                <a:pt x="541361" y="51577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3426" y="2410896"/>
        <a:ext cx="37386" cy="37386"/>
      </dsp:txXfrm>
    </dsp:sp>
    <dsp:sp modelId="{731FAFDF-15BA-45B7-A773-5B7A565C6ABB}">
      <dsp:nvSpPr>
        <dsp:cNvPr id="0" name=""/>
        <dsp:cNvSpPr/>
      </dsp:nvSpPr>
      <dsp:spPr>
        <a:xfrm>
          <a:off x="2941438" y="1655921"/>
          <a:ext cx="541361" cy="515778"/>
        </a:xfrm>
        <a:custGeom>
          <a:avLst/>
          <a:gdLst/>
          <a:ahLst/>
          <a:cxnLst/>
          <a:rect l="0" t="0" r="0" b="0"/>
          <a:pathLst>
            <a:path>
              <a:moveTo>
                <a:pt x="0" y="515778"/>
              </a:moveTo>
              <a:lnTo>
                <a:pt x="270680" y="515778"/>
              </a:lnTo>
              <a:lnTo>
                <a:pt x="270680" y="0"/>
              </a:lnTo>
              <a:lnTo>
                <a:pt x="541361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3426" y="1895117"/>
        <a:ext cx="37386" cy="37386"/>
      </dsp:txXfrm>
    </dsp:sp>
    <dsp:sp modelId="{B9D3C336-660C-4CB3-A8B6-658397B8421F}">
      <dsp:nvSpPr>
        <dsp:cNvPr id="0" name=""/>
        <dsp:cNvSpPr/>
      </dsp:nvSpPr>
      <dsp:spPr>
        <a:xfrm>
          <a:off x="2941438" y="624363"/>
          <a:ext cx="541361" cy="1547336"/>
        </a:xfrm>
        <a:custGeom>
          <a:avLst/>
          <a:gdLst/>
          <a:ahLst/>
          <a:cxnLst/>
          <a:rect l="0" t="0" r="0" b="0"/>
          <a:pathLst>
            <a:path>
              <a:moveTo>
                <a:pt x="0" y="1547336"/>
              </a:moveTo>
              <a:lnTo>
                <a:pt x="270680" y="1547336"/>
              </a:lnTo>
              <a:lnTo>
                <a:pt x="270680" y="0"/>
              </a:lnTo>
              <a:lnTo>
                <a:pt x="541361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71136" y="1357049"/>
        <a:ext cx="81965" cy="81965"/>
      </dsp:txXfrm>
    </dsp:sp>
    <dsp:sp modelId="{BAFF0AA9-E33F-4FBD-B0DD-623225D3C4CA}">
      <dsp:nvSpPr>
        <dsp:cNvPr id="0" name=""/>
        <dsp:cNvSpPr/>
      </dsp:nvSpPr>
      <dsp:spPr>
        <a:xfrm rot="16200000">
          <a:off x="357115" y="1759077"/>
          <a:ext cx="4343400" cy="8252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Fire Science</a:t>
          </a:r>
        </a:p>
      </dsp:txBody>
      <dsp:txXfrm>
        <a:off x="357115" y="1759077"/>
        <a:ext cx="4343400" cy="825246"/>
      </dsp:txXfrm>
    </dsp:sp>
    <dsp:sp modelId="{D29FA6DA-1007-4108-AEDB-0469D57BF443}">
      <dsp:nvSpPr>
        <dsp:cNvPr id="0" name=""/>
        <dsp:cNvSpPr/>
      </dsp:nvSpPr>
      <dsp:spPr>
        <a:xfrm>
          <a:off x="3482800" y="211740"/>
          <a:ext cx="2706806" cy="82524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Chemistry</a:t>
          </a:r>
        </a:p>
      </dsp:txBody>
      <dsp:txXfrm>
        <a:off x="3482800" y="211740"/>
        <a:ext cx="2706806" cy="825246"/>
      </dsp:txXfrm>
    </dsp:sp>
    <dsp:sp modelId="{8363FEC5-CCEA-4FDA-AC6D-E8203404F574}">
      <dsp:nvSpPr>
        <dsp:cNvPr id="0" name=""/>
        <dsp:cNvSpPr/>
      </dsp:nvSpPr>
      <dsp:spPr>
        <a:xfrm>
          <a:off x="3482800" y="1243298"/>
          <a:ext cx="2706806" cy="82524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Physics</a:t>
          </a:r>
        </a:p>
      </dsp:txBody>
      <dsp:txXfrm>
        <a:off x="3482800" y="1243298"/>
        <a:ext cx="2706806" cy="825246"/>
      </dsp:txXfrm>
    </dsp:sp>
    <dsp:sp modelId="{E8A91A30-C689-43BB-8A65-0E5A2F4B2EF4}">
      <dsp:nvSpPr>
        <dsp:cNvPr id="0" name=""/>
        <dsp:cNvSpPr/>
      </dsp:nvSpPr>
      <dsp:spPr>
        <a:xfrm>
          <a:off x="3482800" y="2274855"/>
          <a:ext cx="2706806" cy="82524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Laws related to matter</a:t>
          </a:r>
        </a:p>
      </dsp:txBody>
      <dsp:txXfrm>
        <a:off x="3482800" y="2274855"/>
        <a:ext cx="2706806" cy="825246"/>
      </dsp:txXfrm>
    </dsp:sp>
    <dsp:sp modelId="{E3504BDE-FAB9-4CF4-9FB1-6221DD11FA8F}">
      <dsp:nvSpPr>
        <dsp:cNvPr id="0" name=""/>
        <dsp:cNvSpPr/>
      </dsp:nvSpPr>
      <dsp:spPr>
        <a:xfrm>
          <a:off x="3482800" y="3306413"/>
          <a:ext cx="2706806" cy="82524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Laws related to energy</a:t>
          </a:r>
        </a:p>
      </dsp:txBody>
      <dsp:txXfrm>
        <a:off x="3482800" y="3306413"/>
        <a:ext cx="2706806" cy="825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2B5B3-8092-46B0-8B06-BE24FF6F1DA3}">
      <dsp:nvSpPr>
        <dsp:cNvPr id="0" name=""/>
        <dsp:cNvSpPr/>
      </dsp:nvSpPr>
      <dsp:spPr>
        <a:xfrm>
          <a:off x="491088" y="0"/>
          <a:ext cx="3233439" cy="194006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Important when fire extends beyond the point of origin</a:t>
          </a:r>
        </a:p>
      </dsp:txBody>
      <dsp:txXfrm>
        <a:off x="491088" y="0"/>
        <a:ext cx="3233439" cy="1940063"/>
      </dsp:txXfrm>
    </dsp:sp>
    <dsp:sp modelId="{6BA2B9A9-F41F-40CC-A590-38882E52D67F}">
      <dsp:nvSpPr>
        <dsp:cNvPr id="0" name=""/>
        <dsp:cNvSpPr/>
      </dsp:nvSpPr>
      <dsp:spPr>
        <a:xfrm>
          <a:off x="4047871" y="908"/>
          <a:ext cx="3233439" cy="194006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For heat to transfer, objects must be at different temperatures</a:t>
          </a:r>
        </a:p>
      </dsp:txBody>
      <dsp:txXfrm>
        <a:off x="4047871" y="908"/>
        <a:ext cx="3233439" cy="1940063"/>
      </dsp:txXfrm>
    </dsp:sp>
    <dsp:sp modelId="{EFB6E979-32B9-4B10-922A-2128CBF70A22}">
      <dsp:nvSpPr>
        <dsp:cNvPr id="0" name=""/>
        <dsp:cNvSpPr/>
      </dsp:nvSpPr>
      <dsp:spPr>
        <a:xfrm>
          <a:off x="491088" y="2264315"/>
          <a:ext cx="3233439" cy="194006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Rate of transfer related to the temperature differential of the objects and thermal conductivity</a:t>
          </a:r>
        </a:p>
      </dsp:txBody>
      <dsp:txXfrm>
        <a:off x="491088" y="2264315"/>
        <a:ext cx="3233439" cy="1940063"/>
      </dsp:txXfrm>
    </dsp:sp>
    <dsp:sp modelId="{6657EBC8-2DD6-4E4B-8ABB-A46B963ACA1F}">
      <dsp:nvSpPr>
        <dsp:cNvPr id="0" name=""/>
        <dsp:cNvSpPr/>
      </dsp:nvSpPr>
      <dsp:spPr>
        <a:xfrm>
          <a:off x="4047871" y="2264315"/>
          <a:ext cx="3233439" cy="19400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Greater temperature differences = Greater transfer rates</a:t>
          </a:r>
        </a:p>
      </dsp:txBody>
      <dsp:txXfrm>
        <a:off x="4047871" y="2264315"/>
        <a:ext cx="3233439" cy="194006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2B5B3-8092-46B0-8B06-BE24FF6F1DA3}">
      <dsp:nvSpPr>
        <dsp:cNvPr id="0" name=""/>
        <dsp:cNvSpPr/>
      </dsp:nvSpPr>
      <dsp:spPr>
        <a:xfrm>
          <a:off x="846" y="838204"/>
          <a:ext cx="3301193" cy="198071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Heat flux = Transfer of thermal energy</a:t>
          </a:r>
        </a:p>
      </dsp:txBody>
      <dsp:txXfrm>
        <a:off x="846" y="838204"/>
        <a:ext cx="3301193" cy="1980716"/>
      </dsp:txXfrm>
    </dsp:sp>
    <dsp:sp modelId="{06B44450-1BF9-4D21-BEAE-6B32CB9CE547}">
      <dsp:nvSpPr>
        <dsp:cNvPr id="0" name=""/>
        <dsp:cNvSpPr/>
      </dsp:nvSpPr>
      <dsp:spPr>
        <a:xfrm>
          <a:off x="3632159" y="838441"/>
          <a:ext cx="3301193" cy="198071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Typically measured in kilowatts per meter squared (kW/m</a:t>
          </a:r>
          <a:r>
            <a:rPr lang="en-US" sz="2400" kern="1200" baseline="30000" dirty="0"/>
            <a:t>2</a:t>
          </a:r>
          <a:r>
            <a:rPr lang="en-US" sz="2400" kern="1200" dirty="0"/>
            <a:t>)</a:t>
          </a:r>
        </a:p>
      </dsp:txBody>
      <dsp:txXfrm>
        <a:off x="3632159" y="838441"/>
        <a:ext cx="3301193" cy="19807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F199-07CA-4596-A52D-FF351E3C400B}">
      <dsp:nvSpPr>
        <dsp:cNvPr id="0" name=""/>
        <dsp:cNvSpPr/>
      </dsp:nvSpPr>
      <dsp:spPr>
        <a:xfrm>
          <a:off x="0" y="159299"/>
          <a:ext cx="71628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Conduction</a:t>
          </a:r>
        </a:p>
      </dsp:txBody>
      <dsp:txXfrm>
        <a:off x="59399" y="218698"/>
        <a:ext cx="7044002" cy="1098002"/>
      </dsp:txXfrm>
    </dsp:sp>
    <dsp:sp modelId="{B2FC58E4-C9D7-489D-86F0-E3F5552DA4A8}">
      <dsp:nvSpPr>
        <dsp:cNvPr id="0" name=""/>
        <dsp:cNvSpPr/>
      </dsp:nvSpPr>
      <dsp:spPr>
        <a:xfrm>
          <a:off x="0" y="1563300"/>
          <a:ext cx="71628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Convection</a:t>
          </a:r>
        </a:p>
      </dsp:txBody>
      <dsp:txXfrm>
        <a:off x="59399" y="1622699"/>
        <a:ext cx="7044002" cy="1098002"/>
      </dsp:txXfrm>
    </dsp:sp>
    <dsp:sp modelId="{D80DB36E-0AD2-4E9F-9D55-EFDE79182AEC}">
      <dsp:nvSpPr>
        <dsp:cNvPr id="0" name=""/>
        <dsp:cNvSpPr/>
      </dsp:nvSpPr>
      <dsp:spPr>
        <a:xfrm>
          <a:off x="0" y="2967300"/>
          <a:ext cx="7162800" cy="12168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Radiation</a:t>
          </a:r>
        </a:p>
      </dsp:txBody>
      <dsp:txXfrm>
        <a:off x="59399" y="3026699"/>
        <a:ext cx="7044002" cy="109800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4C37-E8FE-49C7-9AD5-3F731D37C5DA}">
      <dsp:nvSpPr>
        <dsp:cNvPr id="0" name=""/>
        <dsp:cNvSpPr/>
      </dsp:nvSpPr>
      <dsp:spPr>
        <a:xfrm>
          <a:off x="0" y="538199"/>
          <a:ext cx="77724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Good insulators are materials that do not conduct heat well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Disrupt the point-to-point transfer of heat</a:t>
          </a:r>
        </a:p>
      </dsp:txBody>
      <dsp:txXfrm>
        <a:off x="0" y="538199"/>
        <a:ext cx="7772400" cy="1738800"/>
      </dsp:txXfrm>
    </dsp:sp>
    <dsp:sp modelId="{800BEB65-5D04-4A73-971A-67364FE5714C}">
      <dsp:nvSpPr>
        <dsp:cNvPr id="0" name=""/>
        <dsp:cNvSpPr/>
      </dsp:nvSpPr>
      <dsp:spPr>
        <a:xfrm>
          <a:off x="388620" y="183959"/>
          <a:ext cx="5440680" cy="7084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Insulating materials</a:t>
          </a:r>
        </a:p>
      </dsp:txBody>
      <dsp:txXfrm>
        <a:off x="423205" y="218544"/>
        <a:ext cx="5371510" cy="639310"/>
      </dsp:txXfrm>
    </dsp:sp>
    <dsp:sp modelId="{06246207-27DD-4339-AB2D-28E226E36821}">
      <dsp:nvSpPr>
        <dsp:cNvPr id="0" name=""/>
        <dsp:cNvSpPr/>
      </dsp:nvSpPr>
      <dsp:spPr>
        <a:xfrm>
          <a:off x="0" y="2760840"/>
          <a:ext cx="77724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Made of fire particles/fibers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Void space between them filled with a gas</a:t>
          </a:r>
        </a:p>
      </dsp:txBody>
      <dsp:txXfrm>
        <a:off x="0" y="2760840"/>
        <a:ext cx="7772400" cy="1398600"/>
      </dsp:txXfrm>
    </dsp:sp>
    <dsp:sp modelId="{17E76930-DDAE-4FF4-B5B5-5D8065FE24F1}">
      <dsp:nvSpPr>
        <dsp:cNvPr id="0" name=""/>
        <dsp:cNvSpPr/>
      </dsp:nvSpPr>
      <dsp:spPr>
        <a:xfrm>
          <a:off x="388620" y="2406599"/>
          <a:ext cx="5440680" cy="7084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Best commercial insulation materials</a:t>
          </a:r>
        </a:p>
      </dsp:txBody>
      <dsp:txXfrm>
        <a:off x="423205" y="2441184"/>
        <a:ext cx="5371510" cy="63931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00DDF-2241-4993-A147-53CD4C9108BA}">
      <dsp:nvSpPr>
        <dsp:cNvPr id="0" name=""/>
        <dsp:cNvSpPr/>
      </dsp:nvSpPr>
      <dsp:spPr>
        <a:xfrm>
          <a:off x="0" y="228600"/>
          <a:ext cx="7924800" cy="2274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978916" rIns="6150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Dark materials emit and absorb more effectively than light-colored materials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Smooth, highly polished surfaces reflect more than rough surfaces </a:t>
          </a:r>
        </a:p>
      </dsp:txBody>
      <dsp:txXfrm>
        <a:off x="0" y="228600"/>
        <a:ext cx="7924800" cy="2274660"/>
      </dsp:txXfrm>
    </dsp:sp>
    <dsp:sp modelId="{4C213414-6B31-4E1A-80B4-45E22E9B4635}">
      <dsp:nvSpPr>
        <dsp:cNvPr id="0" name=""/>
        <dsp:cNvSpPr/>
      </dsp:nvSpPr>
      <dsp:spPr>
        <a:xfrm>
          <a:off x="146771" y="533401"/>
          <a:ext cx="7557077" cy="59731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Nature of exposed surfaces</a:t>
          </a:r>
        </a:p>
      </dsp:txBody>
      <dsp:txXfrm>
        <a:off x="175929" y="562559"/>
        <a:ext cx="7498761" cy="538998"/>
      </dsp:txXfrm>
    </dsp:sp>
    <dsp:sp modelId="{0EFD6F6E-6BCF-4E6B-A257-D9891178835B}">
      <dsp:nvSpPr>
        <dsp:cNvPr id="0" name=""/>
        <dsp:cNvSpPr/>
      </dsp:nvSpPr>
      <dsp:spPr>
        <a:xfrm>
          <a:off x="0" y="2579396"/>
          <a:ext cx="79248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978916" rIns="6150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Increased distance = reduced radiant heat effect</a:t>
          </a:r>
        </a:p>
      </dsp:txBody>
      <dsp:txXfrm>
        <a:off x="0" y="2579396"/>
        <a:ext cx="7924800" cy="1764000"/>
      </dsp:txXfrm>
    </dsp:sp>
    <dsp:sp modelId="{4219962D-6B76-49B8-81CF-40DB785A52A0}">
      <dsp:nvSpPr>
        <dsp:cNvPr id="0" name=""/>
        <dsp:cNvSpPr/>
      </dsp:nvSpPr>
      <dsp:spPr>
        <a:xfrm>
          <a:off x="146771" y="2806336"/>
          <a:ext cx="7557077" cy="67517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Distance between the heat source and exposed surfaces</a:t>
          </a:r>
        </a:p>
      </dsp:txBody>
      <dsp:txXfrm>
        <a:off x="179730" y="2839295"/>
        <a:ext cx="7491159" cy="60925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BB4C-3BC9-4BCA-8E06-B549831C87CC}">
      <dsp:nvSpPr>
        <dsp:cNvPr id="0" name=""/>
        <dsp:cNvSpPr/>
      </dsp:nvSpPr>
      <dsp:spPr>
        <a:xfrm>
          <a:off x="594359" y="0"/>
          <a:ext cx="6736080" cy="4572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A45A9A-D028-4692-BFED-93DF240D7743}">
      <dsp:nvSpPr>
        <dsp:cNvPr id="0" name=""/>
        <dsp:cNvSpPr/>
      </dsp:nvSpPr>
      <dsp:spPr>
        <a:xfrm>
          <a:off x="0" y="1371599"/>
          <a:ext cx="1917224" cy="1828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As fire grows, it radiates more heat</a:t>
          </a:r>
        </a:p>
      </dsp:txBody>
      <dsp:txXfrm>
        <a:off x="89275" y="1460874"/>
        <a:ext cx="1738674" cy="1650250"/>
      </dsp:txXfrm>
    </dsp:sp>
    <dsp:sp modelId="{84FCD1DC-2ABF-432B-946F-B26C5F0F40A8}">
      <dsp:nvSpPr>
        <dsp:cNvPr id="0" name=""/>
        <dsp:cNvSpPr/>
      </dsp:nvSpPr>
      <dsp:spPr>
        <a:xfrm>
          <a:off x="2211831" y="1371599"/>
          <a:ext cx="1703141" cy="1828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Objects absorb energy</a:t>
          </a:r>
        </a:p>
      </dsp:txBody>
      <dsp:txXfrm>
        <a:off x="2294971" y="1454739"/>
        <a:ext cx="1536861" cy="1662520"/>
      </dsp:txXfrm>
    </dsp:sp>
    <dsp:sp modelId="{6D9A5787-D26D-4CDC-BE64-E472D525AA22}">
      <dsp:nvSpPr>
        <dsp:cNvPr id="0" name=""/>
        <dsp:cNvSpPr/>
      </dsp:nvSpPr>
      <dsp:spPr>
        <a:xfrm>
          <a:off x="4200759" y="1371599"/>
          <a:ext cx="1714716" cy="1828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Convert energy to heat</a:t>
          </a:r>
        </a:p>
      </dsp:txBody>
      <dsp:txXfrm>
        <a:off x="4284465" y="1455305"/>
        <a:ext cx="1547304" cy="1661388"/>
      </dsp:txXfrm>
    </dsp:sp>
    <dsp:sp modelId="{DAAD3B65-ACD7-4F80-AF8F-F541D6278D12}">
      <dsp:nvSpPr>
        <dsp:cNvPr id="0" name=""/>
        <dsp:cNvSpPr/>
      </dsp:nvSpPr>
      <dsp:spPr>
        <a:xfrm>
          <a:off x="6201262" y="1371599"/>
          <a:ext cx="1714716" cy="1828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Exposure fire</a:t>
          </a:r>
        </a:p>
      </dsp:txBody>
      <dsp:txXfrm>
        <a:off x="6284968" y="1455305"/>
        <a:ext cx="1547304" cy="166138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A520E-12A6-4D1A-82DF-57BD73790C3F}">
      <dsp:nvSpPr>
        <dsp:cNvPr id="0" name=""/>
        <dsp:cNvSpPr/>
      </dsp:nvSpPr>
      <dsp:spPr>
        <a:xfrm>
          <a:off x="0" y="1785"/>
          <a:ext cx="7620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B7BD5-EC40-477F-BEDF-E4B19F68F5CC}">
      <dsp:nvSpPr>
        <dsp:cNvPr id="0" name=""/>
        <dsp:cNvSpPr/>
      </dsp:nvSpPr>
      <dsp:spPr>
        <a:xfrm>
          <a:off x="0" y="1785"/>
          <a:ext cx="7620000" cy="121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Radiated heat travels through vacuums and air spaces that would disrupt heat transfer by conduction and convection</a:t>
          </a:r>
        </a:p>
      </dsp:txBody>
      <dsp:txXfrm>
        <a:off x="0" y="1785"/>
        <a:ext cx="7620000" cy="1218009"/>
      </dsp:txXfrm>
    </dsp:sp>
    <dsp:sp modelId="{CB317B08-985D-4EE3-BD88-FEBF53302185}">
      <dsp:nvSpPr>
        <dsp:cNvPr id="0" name=""/>
        <dsp:cNvSpPr/>
      </dsp:nvSpPr>
      <dsp:spPr>
        <a:xfrm>
          <a:off x="0" y="1219795"/>
          <a:ext cx="7620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FAAF82-A18F-49FD-931F-DE75578C406B}">
      <dsp:nvSpPr>
        <dsp:cNvPr id="0" name=""/>
        <dsp:cNvSpPr/>
      </dsp:nvSpPr>
      <dsp:spPr>
        <a:xfrm>
          <a:off x="0" y="1219795"/>
          <a:ext cx="7620000" cy="121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Flames have high temperature, resulting in the emission of significant radiant energy</a:t>
          </a:r>
        </a:p>
      </dsp:txBody>
      <dsp:txXfrm>
        <a:off x="0" y="1219795"/>
        <a:ext cx="7620000" cy="1218009"/>
      </dsp:txXfrm>
    </dsp:sp>
    <dsp:sp modelId="{380A43FF-19F6-47AF-B513-A52AB3F7932F}">
      <dsp:nvSpPr>
        <dsp:cNvPr id="0" name=""/>
        <dsp:cNvSpPr/>
      </dsp:nvSpPr>
      <dsp:spPr>
        <a:xfrm>
          <a:off x="0" y="2437804"/>
          <a:ext cx="7620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5D0D6D-658A-4A8B-8A30-05C3352F880D}">
      <dsp:nvSpPr>
        <dsp:cNvPr id="0" name=""/>
        <dsp:cNvSpPr/>
      </dsp:nvSpPr>
      <dsp:spPr>
        <a:xfrm>
          <a:off x="0" y="2437804"/>
          <a:ext cx="7620000" cy="121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Hot smoke in the </a:t>
          </a:r>
          <a:r>
            <a:rPr lang="en-US" sz="2400" b="0" kern="1200" dirty="0"/>
            <a:t>upper layer </a:t>
          </a:r>
          <a:r>
            <a:rPr lang="en-US" sz="2400" kern="1200" dirty="0"/>
            <a:t>also transmits significant energy</a:t>
          </a:r>
        </a:p>
      </dsp:txBody>
      <dsp:txXfrm>
        <a:off x="0" y="2437804"/>
        <a:ext cx="7620000" cy="121800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DB5D1-F5BA-4D26-B84B-37E1E87EDD34}">
      <dsp:nvSpPr>
        <dsp:cNvPr id="0" name=""/>
        <dsp:cNvSpPr/>
      </dsp:nvSpPr>
      <dsp:spPr>
        <a:xfrm>
          <a:off x="0" y="387254"/>
          <a:ext cx="7620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D1B4CE-AE6F-474A-9BC7-15D173C80877}">
      <dsp:nvSpPr>
        <dsp:cNvPr id="0" name=""/>
        <dsp:cNvSpPr/>
      </dsp:nvSpPr>
      <dsp:spPr>
        <a:xfrm>
          <a:off x="381000" y="47774"/>
          <a:ext cx="5334000" cy="678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Materials that absorb heat</a:t>
          </a:r>
        </a:p>
      </dsp:txBody>
      <dsp:txXfrm>
        <a:off x="414144" y="80918"/>
        <a:ext cx="5267712" cy="612672"/>
      </dsp:txXfrm>
    </dsp:sp>
    <dsp:sp modelId="{5B7B6B83-B151-4D9D-BA92-81B2788FE113}">
      <dsp:nvSpPr>
        <dsp:cNvPr id="0" name=""/>
        <dsp:cNvSpPr/>
      </dsp:nvSpPr>
      <dsp:spPr>
        <a:xfrm>
          <a:off x="0" y="1563495"/>
          <a:ext cx="7620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4C0594-BFA1-40F5-8A5B-EBFB7030B21C}">
      <dsp:nvSpPr>
        <dsp:cNvPr id="0" name=""/>
        <dsp:cNvSpPr/>
      </dsp:nvSpPr>
      <dsp:spPr>
        <a:xfrm>
          <a:off x="381000" y="1091054"/>
          <a:ext cx="5334000" cy="8119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Do not contribute fuel in the combustion reaction</a:t>
          </a:r>
        </a:p>
      </dsp:txBody>
      <dsp:txXfrm>
        <a:off x="420635" y="1130689"/>
        <a:ext cx="5254730" cy="732650"/>
      </dsp:txXfrm>
    </dsp:sp>
    <dsp:sp modelId="{AE514EB7-3A46-4005-9BBF-B1E117B92D41}">
      <dsp:nvSpPr>
        <dsp:cNvPr id="0" name=""/>
        <dsp:cNvSpPr/>
      </dsp:nvSpPr>
      <dsp:spPr>
        <a:xfrm>
          <a:off x="0" y="2606775"/>
          <a:ext cx="76200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479044" rIns="591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Dry wall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Gypsum board</a:t>
          </a:r>
        </a:p>
      </dsp:txBody>
      <dsp:txXfrm>
        <a:off x="0" y="2606775"/>
        <a:ext cx="7620000" cy="1231650"/>
      </dsp:txXfrm>
    </dsp:sp>
    <dsp:sp modelId="{6410B5AB-6386-4558-8010-24BD6345068E}">
      <dsp:nvSpPr>
        <dsp:cNvPr id="0" name=""/>
        <dsp:cNvSpPr/>
      </dsp:nvSpPr>
      <dsp:spPr>
        <a:xfrm>
          <a:off x="381000" y="2267295"/>
          <a:ext cx="5334000" cy="6789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Examples</a:t>
          </a:r>
        </a:p>
      </dsp:txBody>
      <dsp:txXfrm>
        <a:off x="414144" y="2300439"/>
        <a:ext cx="5267712" cy="61267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8C247-921E-452C-837A-4373CA9C2D9B}">
      <dsp:nvSpPr>
        <dsp:cNvPr id="0" name=""/>
        <dsp:cNvSpPr/>
      </dsp:nvSpPr>
      <dsp:spPr>
        <a:xfrm>
          <a:off x="0" y="434673"/>
          <a:ext cx="7696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73217-5619-4501-B87B-95F21A42E9FD}">
      <dsp:nvSpPr>
        <dsp:cNvPr id="0" name=""/>
        <dsp:cNvSpPr/>
      </dsp:nvSpPr>
      <dsp:spPr>
        <a:xfrm>
          <a:off x="384810" y="6633"/>
          <a:ext cx="5387340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 scientific terms, fuel is a reducing agent</a:t>
          </a:r>
        </a:p>
      </dsp:txBody>
      <dsp:txXfrm>
        <a:off x="426600" y="48423"/>
        <a:ext cx="5303760" cy="772500"/>
      </dsp:txXfrm>
    </dsp:sp>
    <dsp:sp modelId="{FECD7C5A-B427-4240-96E9-4788F9389870}">
      <dsp:nvSpPr>
        <dsp:cNvPr id="0" name=""/>
        <dsp:cNvSpPr/>
      </dsp:nvSpPr>
      <dsp:spPr>
        <a:xfrm>
          <a:off x="0" y="1750113"/>
          <a:ext cx="7696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553C5D-5B0B-4522-AA1C-2A1D8354864B}">
      <dsp:nvSpPr>
        <dsp:cNvPr id="0" name=""/>
        <dsp:cNvSpPr/>
      </dsp:nvSpPr>
      <dsp:spPr>
        <a:xfrm>
          <a:off x="384810" y="1322073"/>
          <a:ext cx="5387340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Inorganics do not contain carbon (Hydrogen, magnesium)</a:t>
          </a:r>
        </a:p>
      </dsp:txBody>
      <dsp:txXfrm>
        <a:off x="426600" y="1363863"/>
        <a:ext cx="5303760" cy="772500"/>
      </dsp:txXfrm>
    </dsp:sp>
    <dsp:sp modelId="{1E226F84-75D7-42D0-8797-B98F052B5937}">
      <dsp:nvSpPr>
        <dsp:cNvPr id="0" name=""/>
        <dsp:cNvSpPr/>
      </dsp:nvSpPr>
      <dsp:spPr>
        <a:xfrm>
          <a:off x="0" y="3065553"/>
          <a:ext cx="7696200" cy="1347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311" tIns="604012" rIns="5973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Hydrocarbon-based fuels: gasoline, fuel oil, plastics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Cellulose-based materials: wood and paper</a:t>
          </a:r>
        </a:p>
      </dsp:txBody>
      <dsp:txXfrm>
        <a:off x="0" y="3065553"/>
        <a:ext cx="7696200" cy="1347412"/>
      </dsp:txXfrm>
    </dsp:sp>
    <dsp:sp modelId="{4EEA5E9E-FAFD-4E64-87EB-FB5723B5F707}">
      <dsp:nvSpPr>
        <dsp:cNvPr id="0" name=""/>
        <dsp:cNvSpPr/>
      </dsp:nvSpPr>
      <dsp:spPr>
        <a:xfrm>
          <a:off x="384810" y="2637513"/>
          <a:ext cx="5387340" cy="8560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Organics contain carbon and are the most common type of fuel</a:t>
          </a:r>
        </a:p>
      </dsp:txBody>
      <dsp:txXfrm>
        <a:off x="426600" y="2679303"/>
        <a:ext cx="5303760" cy="7725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CEFED-36FF-4B04-BCF4-FDC173C3E48C}">
      <dsp:nvSpPr>
        <dsp:cNvPr id="0" name=""/>
        <dsp:cNvSpPr/>
      </dsp:nvSpPr>
      <dsp:spPr>
        <a:xfrm>
          <a:off x="0" y="588300"/>
          <a:ext cx="71628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27C1E1-B9BC-463B-815F-41174A5C3A92}">
      <dsp:nvSpPr>
        <dsp:cNvPr id="0" name=""/>
        <dsp:cNvSpPr/>
      </dsp:nvSpPr>
      <dsp:spPr>
        <a:xfrm>
          <a:off x="358140" y="12659"/>
          <a:ext cx="5013960" cy="1151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Heat of combustion</a:t>
          </a:r>
        </a:p>
      </dsp:txBody>
      <dsp:txXfrm>
        <a:off x="414341" y="68860"/>
        <a:ext cx="4901558" cy="1038878"/>
      </dsp:txXfrm>
    </dsp:sp>
    <dsp:sp modelId="{74A6BD3A-E071-4E73-A09C-0313D5AEB187}">
      <dsp:nvSpPr>
        <dsp:cNvPr id="0" name=""/>
        <dsp:cNvSpPr/>
      </dsp:nvSpPr>
      <dsp:spPr>
        <a:xfrm>
          <a:off x="0" y="2357339"/>
          <a:ext cx="71628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10E69F-D62C-4BA9-A49F-90A66E8458DE}">
      <dsp:nvSpPr>
        <dsp:cNvPr id="0" name=""/>
        <dsp:cNvSpPr/>
      </dsp:nvSpPr>
      <dsp:spPr>
        <a:xfrm>
          <a:off x="358140" y="1781700"/>
          <a:ext cx="5013960" cy="11512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Heat release rate (HRR)</a:t>
          </a:r>
        </a:p>
      </dsp:txBody>
      <dsp:txXfrm>
        <a:off x="414341" y="1837901"/>
        <a:ext cx="4901558" cy="103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6B0F-8DAE-4A24-8329-201CB8085A8A}">
      <dsp:nvSpPr>
        <dsp:cNvPr id="0" name=""/>
        <dsp:cNvSpPr/>
      </dsp:nvSpPr>
      <dsp:spPr>
        <a:xfrm>
          <a:off x="2433" y="241250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Physical</a:t>
          </a:r>
          <a:r>
            <a:rPr lang="en-US" sz="2000" kern="1200" dirty="0" smtClean="0"/>
            <a:t>/ chemical </a:t>
          </a:r>
          <a:r>
            <a:rPr lang="en-US" sz="2000" kern="1200" dirty="0"/>
            <a:t>changes</a:t>
          </a:r>
        </a:p>
      </dsp:txBody>
      <dsp:txXfrm>
        <a:off x="2433" y="241250"/>
        <a:ext cx="1930449" cy="1158269"/>
      </dsp:txXfrm>
    </dsp:sp>
    <dsp:sp modelId="{C72ECE90-69B6-44AE-AEBA-D7C3F5134FB7}">
      <dsp:nvSpPr>
        <dsp:cNvPr id="0" name=""/>
        <dsp:cNvSpPr/>
      </dsp:nvSpPr>
      <dsp:spPr>
        <a:xfrm>
          <a:off x="2125927" y="241250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231"/>
                <a:lumOff val="316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231"/>
                <a:lumOff val="316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231"/>
                <a:lumOff val="31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Modes of combustion</a:t>
          </a:r>
        </a:p>
      </dsp:txBody>
      <dsp:txXfrm>
        <a:off x="2125927" y="241250"/>
        <a:ext cx="1930449" cy="1158269"/>
      </dsp:txXfrm>
    </dsp:sp>
    <dsp:sp modelId="{A1363C4E-F3A0-419C-9844-707A53033B45}">
      <dsp:nvSpPr>
        <dsp:cNvPr id="0" name=""/>
        <dsp:cNvSpPr/>
      </dsp:nvSpPr>
      <dsp:spPr>
        <a:xfrm>
          <a:off x="4249422" y="241250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462"/>
                <a:lumOff val="632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462"/>
                <a:lumOff val="632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462"/>
                <a:lumOff val="6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Temperature, energy, heat</a:t>
          </a:r>
        </a:p>
      </dsp:txBody>
      <dsp:txXfrm>
        <a:off x="4249422" y="241250"/>
        <a:ext cx="1930449" cy="1158269"/>
      </dsp:txXfrm>
    </dsp:sp>
    <dsp:sp modelId="{FD34675A-509F-468B-B2B8-F71E1FB06647}">
      <dsp:nvSpPr>
        <dsp:cNvPr id="0" name=""/>
        <dsp:cNvSpPr/>
      </dsp:nvSpPr>
      <dsp:spPr>
        <a:xfrm>
          <a:off x="6372917" y="241250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Sources of thermal energy</a:t>
          </a:r>
        </a:p>
      </dsp:txBody>
      <dsp:txXfrm>
        <a:off x="6372917" y="241250"/>
        <a:ext cx="1930449" cy="1158269"/>
      </dsp:txXfrm>
    </dsp:sp>
    <dsp:sp modelId="{B6FD0CB0-5ED3-48F1-9127-248F841C80D2}">
      <dsp:nvSpPr>
        <dsp:cNvPr id="0" name=""/>
        <dsp:cNvSpPr/>
      </dsp:nvSpPr>
      <dsp:spPr>
        <a:xfrm>
          <a:off x="2433" y="1592565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925"/>
                <a:lumOff val="126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925"/>
                <a:lumOff val="126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925"/>
                <a:lumOff val="12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Heat transfer</a:t>
          </a:r>
        </a:p>
      </dsp:txBody>
      <dsp:txXfrm>
        <a:off x="2433" y="1592565"/>
        <a:ext cx="1930449" cy="1158269"/>
      </dsp:txXfrm>
    </dsp:sp>
    <dsp:sp modelId="{44A5EE1E-FA38-4032-9044-7D0690713BDB}">
      <dsp:nvSpPr>
        <dsp:cNvPr id="0" name=""/>
        <dsp:cNvSpPr/>
      </dsp:nvSpPr>
      <dsp:spPr>
        <a:xfrm>
          <a:off x="2125927" y="1592565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156"/>
                <a:lumOff val="1580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156"/>
                <a:lumOff val="1580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156"/>
                <a:lumOff val="158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Passive agents</a:t>
          </a:r>
        </a:p>
      </dsp:txBody>
      <dsp:txXfrm>
        <a:off x="2125927" y="1592565"/>
        <a:ext cx="1930449" cy="1158269"/>
      </dsp:txXfrm>
    </dsp:sp>
    <dsp:sp modelId="{FCEB4F5F-70FF-40BA-84D1-09F7EF04185C}">
      <dsp:nvSpPr>
        <dsp:cNvPr id="0" name=""/>
        <dsp:cNvSpPr/>
      </dsp:nvSpPr>
      <dsp:spPr>
        <a:xfrm>
          <a:off x="4249422" y="1592565"/>
          <a:ext cx="1930449" cy="115826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Fuel</a:t>
          </a:r>
        </a:p>
      </dsp:txBody>
      <dsp:txXfrm>
        <a:off x="4249422" y="1592565"/>
        <a:ext cx="1930449" cy="1158269"/>
      </dsp:txXfrm>
    </dsp:sp>
    <dsp:sp modelId="{6ACC0A88-841A-4A23-9D00-F5C5D6906B37}">
      <dsp:nvSpPr>
        <dsp:cNvPr id="0" name=""/>
        <dsp:cNvSpPr/>
      </dsp:nvSpPr>
      <dsp:spPr>
        <a:xfrm>
          <a:off x="6372917" y="1592565"/>
          <a:ext cx="1930449" cy="11582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619"/>
                <a:lumOff val="221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619"/>
                <a:lumOff val="221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619"/>
                <a:lumOff val="2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Oxidizer</a:t>
          </a:r>
        </a:p>
      </dsp:txBody>
      <dsp:txXfrm>
        <a:off x="6372917" y="1592565"/>
        <a:ext cx="1930449" cy="1158269"/>
      </dsp:txXfrm>
    </dsp:sp>
    <dsp:sp modelId="{195DE999-6202-43E8-B2C8-6BD4313DCCB2}">
      <dsp:nvSpPr>
        <dsp:cNvPr id="0" name=""/>
        <dsp:cNvSpPr/>
      </dsp:nvSpPr>
      <dsp:spPr>
        <a:xfrm>
          <a:off x="2125927" y="2943879"/>
          <a:ext cx="1930449" cy="115826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Self-sustained chemical reaction</a:t>
          </a:r>
        </a:p>
      </dsp:txBody>
      <dsp:txXfrm>
        <a:off x="2125927" y="2943879"/>
        <a:ext cx="1930449" cy="1158269"/>
      </dsp:txXfrm>
    </dsp:sp>
    <dsp:sp modelId="{B5B5EFB5-8188-44F3-BE32-BA97488C250E}">
      <dsp:nvSpPr>
        <dsp:cNvPr id="0" name=""/>
        <dsp:cNvSpPr/>
      </dsp:nvSpPr>
      <dsp:spPr>
        <a:xfrm>
          <a:off x="4249422" y="2943879"/>
          <a:ext cx="1930449" cy="115826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Classification of fires</a:t>
          </a:r>
        </a:p>
      </dsp:txBody>
      <dsp:txXfrm>
        <a:off x="4249422" y="2943879"/>
        <a:ext cx="1930449" cy="115826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9510D-BBEF-4FC4-BDB5-64EF8A2FF007}">
      <dsp:nvSpPr>
        <dsp:cNvPr id="0" name=""/>
        <dsp:cNvSpPr/>
      </dsp:nvSpPr>
      <dsp:spPr>
        <a:xfrm>
          <a:off x="0" y="197399"/>
          <a:ext cx="7696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Total amount of thermal energy released when a specific amount of fuel oxidizes</a:t>
          </a:r>
        </a:p>
      </dsp:txBody>
      <dsp:txXfrm>
        <a:off x="59399" y="256798"/>
        <a:ext cx="7577402" cy="1098002"/>
      </dsp:txXfrm>
    </dsp:sp>
    <dsp:sp modelId="{552CFB58-0C90-4B29-B159-1C35EE65D20A}">
      <dsp:nvSpPr>
        <dsp:cNvPr id="0" name=""/>
        <dsp:cNvSpPr/>
      </dsp:nvSpPr>
      <dsp:spPr>
        <a:xfrm>
          <a:off x="0" y="1601400"/>
          <a:ext cx="76962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Usually expressed kilojoules/gram (kJ/g)</a:t>
          </a:r>
        </a:p>
      </dsp:txBody>
      <dsp:txXfrm>
        <a:off x="59399" y="1660799"/>
        <a:ext cx="7577402" cy="1098002"/>
      </dsp:txXfrm>
    </dsp:sp>
    <dsp:sp modelId="{0718E0A4-48A9-449A-8642-1AC5C4EF5CFF}">
      <dsp:nvSpPr>
        <dsp:cNvPr id="0" name=""/>
        <dsp:cNvSpPr/>
      </dsp:nvSpPr>
      <dsp:spPr>
        <a:xfrm>
          <a:off x="0" y="3005400"/>
          <a:ext cx="7696200" cy="12168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Many plastics, flammable liquids/gases contain more potential heat (thermal energy) than wood</a:t>
          </a:r>
        </a:p>
      </dsp:txBody>
      <dsp:txXfrm>
        <a:off x="59399" y="3064799"/>
        <a:ext cx="7577402" cy="109800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9510D-BBEF-4FC4-BDB5-64EF8A2FF007}">
      <dsp:nvSpPr>
        <dsp:cNvPr id="0" name=""/>
        <dsp:cNvSpPr/>
      </dsp:nvSpPr>
      <dsp:spPr>
        <a:xfrm>
          <a:off x="0" y="3840"/>
          <a:ext cx="8001000" cy="954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Energy released per unit of time as a fuel burns</a:t>
          </a:r>
        </a:p>
      </dsp:txBody>
      <dsp:txXfrm>
        <a:off x="46606" y="50446"/>
        <a:ext cx="7907788" cy="861508"/>
      </dsp:txXfrm>
    </dsp:sp>
    <dsp:sp modelId="{4D25C692-453B-4A1C-A0F9-087DE31395AE}">
      <dsp:nvSpPr>
        <dsp:cNvPr id="0" name=""/>
        <dsp:cNvSpPr/>
      </dsp:nvSpPr>
      <dsp:spPr>
        <a:xfrm>
          <a:off x="0" y="1105440"/>
          <a:ext cx="8001000" cy="954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Usually expressed in kilowatts (kW) or megawatts (MW)</a:t>
          </a:r>
        </a:p>
      </dsp:txBody>
      <dsp:txXfrm>
        <a:off x="46606" y="1152046"/>
        <a:ext cx="7907788" cy="861508"/>
      </dsp:txXfrm>
    </dsp:sp>
    <dsp:sp modelId="{803ADAEA-CD16-43FD-A784-EABA22D5BB15}">
      <dsp:nvSpPr>
        <dsp:cNvPr id="0" name=""/>
        <dsp:cNvSpPr/>
      </dsp:nvSpPr>
      <dsp:spPr>
        <a:xfrm>
          <a:off x="0" y="2207040"/>
          <a:ext cx="8001000" cy="954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Dependent upon type, quantity, orientation of fuel</a:t>
          </a:r>
        </a:p>
      </dsp:txBody>
      <dsp:txXfrm>
        <a:off x="46606" y="2253646"/>
        <a:ext cx="7907788" cy="861508"/>
      </dsp:txXfrm>
    </dsp:sp>
    <dsp:sp modelId="{B71AD422-57DD-40CB-AD04-5E0ECD8E4278}">
      <dsp:nvSpPr>
        <dsp:cNvPr id="0" name=""/>
        <dsp:cNvSpPr/>
      </dsp:nvSpPr>
      <dsp:spPr>
        <a:xfrm>
          <a:off x="0" y="3308640"/>
          <a:ext cx="8001000" cy="95472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Fuel may be gas, solid, liquid: </a:t>
          </a:r>
          <a:r>
            <a:rPr lang="en-US" sz="1800" kern="1200" dirty="0"/>
            <a:t>Flaming combustion requires gases and thermal energy is required to change solids/liquids into gas</a:t>
          </a:r>
          <a:endParaRPr lang="en-US" sz="2400" kern="1200" dirty="0"/>
        </a:p>
      </dsp:txBody>
      <dsp:txXfrm>
        <a:off x="46606" y="3355246"/>
        <a:ext cx="7907788" cy="8615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DF8F6-80EA-4FB7-BB9C-50E5EDFB3A5A}">
      <dsp:nvSpPr>
        <dsp:cNvPr id="0" name=""/>
        <dsp:cNvSpPr/>
      </dsp:nvSpPr>
      <dsp:spPr>
        <a:xfrm rot="16200000">
          <a:off x="-1197408" y="1199080"/>
          <a:ext cx="4038600" cy="1640439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Methane</a:t>
          </a:r>
        </a:p>
      </dsp:txBody>
      <dsp:txXfrm rot="5400000">
        <a:off x="1672" y="807720"/>
        <a:ext cx="1640439" cy="2423160"/>
      </dsp:txXfrm>
    </dsp:sp>
    <dsp:sp modelId="{DDBA052A-1516-4C0D-930A-4B32518173C9}">
      <dsp:nvSpPr>
        <dsp:cNvPr id="0" name=""/>
        <dsp:cNvSpPr/>
      </dsp:nvSpPr>
      <dsp:spPr>
        <a:xfrm rot="16200000">
          <a:off x="566063" y="1199080"/>
          <a:ext cx="4038600" cy="1640439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Hydrogen</a:t>
          </a:r>
        </a:p>
      </dsp:txBody>
      <dsp:txXfrm rot="5400000">
        <a:off x="1765143" y="807720"/>
        <a:ext cx="1640439" cy="2423160"/>
      </dsp:txXfrm>
    </dsp:sp>
    <dsp:sp modelId="{61AC6649-0E21-4609-B615-5DB47092A0FF}">
      <dsp:nvSpPr>
        <dsp:cNvPr id="0" name=""/>
        <dsp:cNvSpPr/>
      </dsp:nvSpPr>
      <dsp:spPr>
        <a:xfrm rot="16200000">
          <a:off x="2329536" y="1199080"/>
          <a:ext cx="4038600" cy="1640439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Acetylene</a:t>
          </a:r>
        </a:p>
      </dsp:txBody>
      <dsp:txXfrm rot="5400000">
        <a:off x="3528616" y="807720"/>
        <a:ext cx="1640439" cy="2423160"/>
      </dsp:txXfrm>
    </dsp:sp>
    <dsp:sp modelId="{6991FBB1-29B8-40FF-87A8-334993F1A460}">
      <dsp:nvSpPr>
        <dsp:cNvPr id="0" name=""/>
        <dsp:cNvSpPr/>
      </dsp:nvSpPr>
      <dsp:spPr>
        <a:xfrm rot="16200000">
          <a:off x="4093008" y="1199080"/>
          <a:ext cx="4038600" cy="1640439"/>
        </a:xfrm>
        <a:prstGeom prst="flowChartManualOperati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Already in the state required for ignition</a:t>
          </a:r>
        </a:p>
      </dsp:txBody>
      <dsp:txXfrm rot="5400000">
        <a:off x="5292088" y="807720"/>
        <a:ext cx="1640439" cy="242316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34633-1533-4F9B-BEE6-06DF762B4684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Gases have mass</a:t>
          </a:r>
          <a:endParaRPr lang="en-US" sz="2000" kern="1200" dirty="0"/>
        </a:p>
      </dsp:txBody>
      <dsp:txXfrm>
        <a:off x="379511" y="892"/>
        <a:ext cx="3339703" cy="2003821"/>
      </dsp:txXfrm>
    </dsp:sp>
    <dsp:sp modelId="{76ED612B-81DE-45FA-9AB0-D45AA47C3D47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No definite shape or volume</a:t>
          </a:r>
          <a:endParaRPr lang="en-US" sz="2000" kern="1200" dirty="0"/>
        </a:p>
      </dsp:txBody>
      <dsp:txXfrm>
        <a:off x="4053185" y="892"/>
        <a:ext cx="3339703" cy="2003821"/>
      </dsp:txXfrm>
    </dsp:sp>
    <dsp:sp modelId="{6DC3DB92-8199-4828-B6A4-7D506FBAE23D}">
      <dsp:nvSpPr>
        <dsp:cNvPr id="0" name=""/>
        <dsp:cNvSpPr/>
      </dsp:nvSpPr>
      <dsp:spPr>
        <a:xfrm>
          <a:off x="379511" y="2338685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Placed in a container, gas will fill the space available</a:t>
          </a:r>
        </a:p>
      </dsp:txBody>
      <dsp:txXfrm>
        <a:off x="379511" y="2338685"/>
        <a:ext cx="3339703" cy="2003821"/>
      </dsp:txXfrm>
    </dsp:sp>
    <dsp:sp modelId="{8E91C799-AAAF-4DD1-A06A-8DABC367E66E}">
      <dsp:nvSpPr>
        <dsp:cNvPr id="0" name=""/>
        <dsp:cNvSpPr/>
      </dsp:nvSpPr>
      <dsp:spPr>
        <a:xfrm>
          <a:off x="4053185" y="2338685"/>
          <a:ext cx="3339703" cy="200382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Released, gas will rise or sink depending upon vapor density</a:t>
          </a:r>
        </a:p>
      </dsp:txBody>
      <dsp:txXfrm>
        <a:off x="4053185" y="2338685"/>
        <a:ext cx="3339703" cy="200382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34633-1533-4F9B-BEE6-06DF762B4684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Have mass and volume</a:t>
          </a:r>
        </a:p>
      </dsp:txBody>
      <dsp:txXfrm>
        <a:off x="379511" y="892"/>
        <a:ext cx="3339703" cy="2003821"/>
      </dsp:txXfrm>
    </dsp:sp>
    <dsp:sp modelId="{18B2360F-13D9-41E9-B412-08478F0FB8E1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Assume shape of their container</a:t>
          </a:r>
        </a:p>
      </dsp:txBody>
      <dsp:txXfrm>
        <a:off x="4053185" y="892"/>
        <a:ext cx="3339703" cy="2003821"/>
      </dsp:txXfrm>
    </dsp:sp>
    <dsp:sp modelId="{A724A650-873D-415D-BB26-D0F4340E6195}">
      <dsp:nvSpPr>
        <dsp:cNvPr id="0" name=""/>
        <dsp:cNvSpPr/>
      </dsp:nvSpPr>
      <dsp:spPr>
        <a:xfrm>
          <a:off x="379511" y="2338685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When released, flow downhill</a:t>
          </a:r>
        </a:p>
      </dsp:txBody>
      <dsp:txXfrm>
        <a:off x="379511" y="2338685"/>
        <a:ext cx="3339703" cy="2003821"/>
      </dsp:txXfrm>
    </dsp:sp>
    <dsp:sp modelId="{A5749E09-56BF-4872-B10A-9D6F8DA9C386}">
      <dsp:nvSpPr>
        <dsp:cNvPr id="0" name=""/>
        <dsp:cNvSpPr/>
      </dsp:nvSpPr>
      <dsp:spPr>
        <a:xfrm>
          <a:off x="4053185" y="2338685"/>
          <a:ext cx="3339703" cy="200382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Can pool in low areas</a:t>
          </a:r>
        </a:p>
      </dsp:txBody>
      <dsp:txXfrm>
        <a:off x="4053185" y="2338685"/>
        <a:ext cx="3339703" cy="200382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3D61-AB82-4CBC-BB4F-4EDF1F89BDC2}">
      <dsp:nvSpPr>
        <dsp:cNvPr id="0" name=""/>
        <dsp:cNvSpPr/>
      </dsp:nvSpPr>
      <dsp:spPr>
        <a:xfrm>
          <a:off x="0" y="70242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Liquids must be vaporized in order to burn</a:t>
          </a:r>
          <a:endParaRPr lang="en-US" sz="2000" kern="1200" dirty="0"/>
        </a:p>
      </dsp:txBody>
      <dsp:txXfrm>
        <a:off x="38784" y="109026"/>
        <a:ext cx="7694832" cy="716935"/>
      </dsp:txXfrm>
    </dsp:sp>
    <dsp:sp modelId="{29B59290-B22B-4214-8488-E368355FF6E9}">
      <dsp:nvSpPr>
        <dsp:cNvPr id="0" name=""/>
        <dsp:cNvSpPr/>
      </dsp:nvSpPr>
      <dsp:spPr>
        <a:xfrm>
          <a:off x="0" y="922345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Liquids must overcome the pressure exerted by the atmosphere</a:t>
          </a:r>
        </a:p>
      </dsp:txBody>
      <dsp:txXfrm>
        <a:off x="38784" y="961129"/>
        <a:ext cx="7694832" cy="716935"/>
      </dsp:txXfrm>
    </dsp:sp>
    <dsp:sp modelId="{746135D0-2164-41F3-A441-3C83C2DBEA59}">
      <dsp:nvSpPr>
        <dsp:cNvPr id="0" name=""/>
        <dsp:cNvSpPr/>
      </dsp:nvSpPr>
      <dsp:spPr>
        <a:xfrm>
          <a:off x="0" y="1774448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Liquid heated = vapor pressure and rate of vaporization increases</a:t>
          </a:r>
        </a:p>
      </dsp:txBody>
      <dsp:txXfrm>
        <a:off x="38784" y="1813232"/>
        <a:ext cx="7694832" cy="716935"/>
      </dsp:txXfrm>
    </dsp:sp>
    <dsp:sp modelId="{64B6E3A1-532F-445B-8630-26CE1094DB46}">
      <dsp:nvSpPr>
        <dsp:cNvPr id="0" name=""/>
        <dsp:cNvSpPr/>
      </dsp:nvSpPr>
      <dsp:spPr>
        <a:xfrm>
          <a:off x="0" y="2626551"/>
          <a:ext cx="7772400" cy="794503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Rate of vaporization = vapor pressure of substance </a:t>
          </a:r>
          <a:br>
            <a:rPr lang="en-US" sz="2000" b="0" kern="1200" dirty="0"/>
          </a:br>
          <a:r>
            <a:rPr lang="en-US" sz="2000" b="0" kern="1200" dirty="0"/>
            <a:t>+ amount of thermal energy applied to it</a:t>
          </a:r>
        </a:p>
      </dsp:txBody>
      <dsp:txXfrm>
        <a:off x="38784" y="2665335"/>
        <a:ext cx="7694832" cy="716935"/>
      </dsp:txXfrm>
    </dsp:sp>
    <dsp:sp modelId="{D1DF3314-4131-43E2-9180-B3274AC94198}">
      <dsp:nvSpPr>
        <dsp:cNvPr id="0" name=""/>
        <dsp:cNvSpPr/>
      </dsp:nvSpPr>
      <dsp:spPr>
        <a:xfrm>
          <a:off x="0" y="3478654"/>
          <a:ext cx="7772400" cy="79450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Volatility influences how easily a liquid can be ignited</a:t>
          </a:r>
        </a:p>
      </dsp:txBody>
      <dsp:txXfrm>
        <a:off x="38784" y="3517438"/>
        <a:ext cx="7694832" cy="71693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8B74-A4CD-484C-BBAB-81521823A789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Hydrocarbon fuels are lighter than water and do not mix</a:t>
          </a:r>
        </a:p>
      </dsp:txBody>
      <dsp:txXfrm>
        <a:off x="0" y="592931"/>
        <a:ext cx="2428875" cy="1457324"/>
      </dsp:txXfrm>
    </dsp:sp>
    <dsp:sp modelId="{B855E81C-7C45-4F61-8815-31DF3BEF980E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Polar solvents like alcohols mix readily with water</a:t>
          </a:r>
        </a:p>
      </dsp:txBody>
      <dsp:txXfrm>
        <a:off x="2671762" y="592931"/>
        <a:ext cx="2428875" cy="1457324"/>
      </dsp:txXfrm>
    </dsp:sp>
    <dsp:sp modelId="{947DC546-523B-446F-8278-454BF1A226C1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Can be expressed in qualitative terms, i.e. slightly, completely</a:t>
          </a:r>
        </a:p>
      </dsp:txBody>
      <dsp:txXfrm>
        <a:off x="5343525" y="592931"/>
        <a:ext cx="2428875" cy="1457324"/>
      </dsp:txXfrm>
    </dsp:sp>
    <dsp:sp modelId="{ABFE586E-0E39-4841-A6F4-F5AF0FAF3B44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Can be expressed as a percentage</a:t>
          </a:r>
        </a:p>
      </dsp:txBody>
      <dsp:txXfrm>
        <a:off x="1335881" y="2293143"/>
        <a:ext cx="2428875" cy="1457324"/>
      </dsp:txXfrm>
    </dsp:sp>
    <dsp:sp modelId="{7318F519-BC91-4D67-99EA-7F70A484E9F7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“Miscible” materials mix in water in any proportion</a:t>
          </a:r>
        </a:p>
      </dsp:txBody>
      <dsp:txXfrm>
        <a:off x="4007643" y="2293143"/>
        <a:ext cx="2428875" cy="145732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EA3EA-8DDD-49A5-B4E1-7E7026C42F22}">
      <dsp:nvSpPr>
        <dsp:cNvPr id="0" name=""/>
        <dsp:cNvSpPr/>
      </dsp:nvSpPr>
      <dsp:spPr>
        <a:xfrm>
          <a:off x="0" y="281844"/>
          <a:ext cx="777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C268F-65E3-4928-A473-4EF1B75AA2F8}">
      <dsp:nvSpPr>
        <dsp:cNvPr id="0" name=""/>
        <dsp:cNvSpPr/>
      </dsp:nvSpPr>
      <dsp:spPr>
        <a:xfrm>
          <a:off x="388620" y="30924"/>
          <a:ext cx="5440680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Have definite size and shape</a:t>
          </a:r>
        </a:p>
      </dsp:txBody>
      <dsp:txXfrm>
        <a:off x="413118" y="55422"/>
        <a:ext cx="5391684" cy="452844"/>
      </dsp:txXfrm>
    </dsp:sp>
    <dsp:sp modelId="{DCCD9776-65EC-4860-9035-A221E3893119}">
      <dsp:nvSpPr>
        <dsp:cNvPr id="0" name=""/>
        <dsp:cNvSpPr/>
      </dsp:nvSpPr>
      <dsp:spPr>
        <a:xfrm>
          <a:off x="0" y="1268901"/>
          <a:ext cx="7772400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Wax, thermoplastics, metals</a:t>
          </a:r>
        </a:p>
      </dsp:txBody>
      <dsp:txXfrm>
        <a:off x="0" y="1268901"/>
        <a:ext cx="7772400" cy="736312"/>
      </dsp:txXfrm>
    </dsp:sp>
    <dsp:sp modelId="{5E4ECA00-C353-454C-92AA-09A1460CBD49}">
      <dsp:nvSpPr>
        <dsp:cNvPr id="0" name=""/>
        <dsp:cNvSpPr/>
      </dsp:nvSpPr>
      <dsp:spPr>
        <a:xfrm>
          <a:off x="388620" y="802044"/>
          <a:ext cx="5440680" cy="71777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Some will readily change shape and melt</a:t>
          </a:r>
        </a:p>
      </dsp:txBody>
      <dsp:txXfrm>
        <a:off x="423659" y="837083"/>
        <a:ext cx="5370602" cy="647698"/>
      </dsp:txXfrm>
    </dsp:sp>
    <dsp:sp modelId="{91E4F8FC-CF83-43A8-8F29-F1B080385854}">
      <dsp:nvSpPr>
        <dsp:cNvPr id="0" name=""/>
        <dsp:cNvSpPr/>
      </dsp:nvSpPr>
      <dsp:spPr>
        <a:xfrm>
          <a:off x="0" y="2347933"/>
          <a:ext cx="7772400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Wood, thermosetting plastics</a:t>
          </a:r>
        </a:p>
      </dsp:txBody>
      <dsp:txXfrm>
        <a:off x="0" y="2347933"/>
        <a:ext cx="7772400" cy="736312"/>
      </dsp:txXfrm>
    </dsp:sp>
    <dsp:sp modelId="{EB940A6E-6246-40E1-BE76-D2C765A0E203}">
      <dsp:nvSpPr>
        <dsp:cNvPr id="0" name=""/>
        <dsp:cNvSpPr/>
      </dsp:nvSpPr>
      <dsp:spPr>
        <a:xfrm>
          <a:off x="388620" y="2097013"/>
          <a:ext cx="5440680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Others will not </a:t>
          </a:r>
        </a:p>
      </dsp:txBody>
      <dsp:txXfrm>
        <a:off x="413118" y="2121511"/>
        <a:ext cx="5391684" cy="452844"/>
      </dsp:txXfrm>
    </dsp:sp>
    <dsp:sp modelId="{694BEB97-F0B7-49DD-8BD8-6D0B64446D44}">
      <dsp:nvSpPr>
        <dsp:cNvPr id="0" name=""/>
        <dsp:cNvSpPr/>
      </dsp:nvSpPr>
      <dsp:spPr>
        <a:xfrm>
          <a:off x="0" y="3576163"/>
          <a:ext cx="7772400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Wood, paper, fabric, plastic</a:t>
          </a:r>
        </a:p>
      </dsp:txBody>
      <dsp:txXfrm>
        <a:off x="0" y="3576163"/>
        <a:ext cx="7772400" cy="736312"/>
      </dsp:txXfrm>
    </dsp:sp>
    <dsp:sp modelId="{EE275C11-84D1-44A9-8B22-DBDF78F4FBA5}">
      <dsp:nvSpPr>
        <dsp:cNvPr id="0" name=""/>
        <dsp:cNvSpPr/>
      </dsp:nvSpPr>
      <dsp:spPr>
        <a:xfrm>
          <a:off x="388620" y="3176046"/>
          <a:ext cx="5440680" cy="651037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Primary fuels found in room or compartment fires</a:t>
          </a:r>
        </a:p>
      </dsp:txBody>
      <dsp:txXfrm>
        <a:off x="420401" y="3207827"/>
        <a:ext cx="5377118" cy="58747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EA3EA-8DDD-49A5-B4E1-7E7026C42F22}">
      <dsp:nvSpPr>
        <dsp:cNvPr id="0" name=""/>
        <dsp:cNvSpPr/>
      </dsp:nvSpPr>
      <dsp:spPr>
        <a:xfrm>
          <a:off x="0" y="449641"/>
          <a:ext cx="800100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33248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Requires sufficient oxygen or another oxidizer</a:t>
          </a:r>
        </a:p>
      </dsp:txBody>
      <dsp:txXfrm>
        <a:off x="0" y="449641"/>
        <a:ext cx="8001000" cy="718200"/>
      </dsp:txXfrm>
    </dsp:sp>
    <dsp:sp modelId="{5B2C268F-65E3-4928-A473-4EF1B75AA2F8}">
      <dsp:nvSpPr>
        <dsp:cNvPr id="0" name=""/>
        <dsp:cNvSpPr/>
      </dsp:nvSpPr>
      <dsp:spPr>
        <a:xfrm>
          <a:off x="400050" y="34481"/>
          <a:ext cx="5600700" cy="6513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If sufficient fuel and heat, process generates enough vapors to ignite</a:t>
          </a:r>
        </a:p>
      </dsp:txBody>
      <dsp:txXfrm>
        <a:off x="431845" y="66276"/>
        <a:ext cx="5537110" cy="587729"/>
      </dsp:txXfrm>
    </dsp:sp>
    <dsp:sp modelId="{EF98555A-81A6-4327-BF65-3C45B52BB8A6}">
      <dsp:nvSpPr>
        <dsp:cNvPr id="0" name=""/>
        <dsp:cNvSpPr/>
      </dsp:nvSpPr>
      <dsp:spPr>
        <a:xfrm>
          <a:off x="0" y="1688317"/>
          <a:ext cx="8001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C7B38D-F9B8-42B5-A340-2BAD03B3D380}">
      <dsp:nvSpPr>
        <dsp:cNvPr id="0" name=""/>
        <dsp:cNvSpPr/>
      </dsp:nvSpPr>
      <dsp:spPr>
        <a:xfrm>
          <a:off x="400050" y="1254241"/>
          <a:ext cx="6306668" cy="67023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Must occur to generate the flammable vapors required for combustion</a:t>
          </a:r>
        </a:p>
      </dsp:txBody>
      <dsp:txXfrm>
        <a:off x="432768" y="1286959"/>
        <a:ext cx="6241232" cy="604800"/>
      </dsp:txXfrm>
    </dsp:sp>
    <dsp:sp modelId="{BD3175B4-58FC-4112-BB1F-92ADCA77C2AB}">
      <dsp:nvSpPr>
        <dsp:cNvPr id="0" name=""/>
        <dsp:cNvSpPr/>
      </dsp:nvSpPr>
      <dsp:spPr>
        <a:xfrm>
          <a:off x="0" y="2547631"/>
          <a:ext cx="8001000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33248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These temperatures are lower than required for ignition of the vapors being given off</a:t>
          </a:r>
        </a:p>
      </dsp:txBody>
      <dsp:txXfrm>
        <a:off x="0" y="2547631"/>
        <a:ext cx="8001000" cy="982799"/>
      </dsp:txXfrm>
    </dsp:sp>
    <dsp:sp modelId="{0451454D-244A-442C-9FC8-AC4BE217D13A}">
      <dsp:nvSpPr>
        <dsp:cNvPr id="0" name=""/>
        <dsp:cNvSpPr/>
      </dsp:nvSpPr>
      <dsp:spPr>
        <a:xfrm>
          <a:off x="400050" y="2177917"/>
          <a:ext cx="5600700" cy="6058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Pyrolysis of wood begins at temperatures below 400°F (204°C)</a:t>
          </a:r>
        </a:p>
      </dsp:txBody>
      <dsp:txXfrm>
        <a:off x="429626" y="2207493"/>
        <a:ext cx="5541548" cy="546721"/>
      </dsp:txXfrm>
    </dsp:sp>
    <dsp:sp modelId="{3324106F-B1C4-4554-B5F1-2C261D1623A7}">
      <dsp:nvSpPr>
        <dsp:cNvPr id="0" name=""/>
        <dsp:cNvSpPr/>
      </dsp:nvSpPr>
      <dsp:spPr>
        <a:xfrm>
          <a:off x="0" y="3971718"/>
          <a:ext cx="800100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33248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Plastics generally do not contain moisture</a:t>
          </a:r>
        </a:p>
      </dsp:txBody>
      <dsp:txXfrm>
        <a:off x="0" y="3971718"/>
        <a:ext cx="8001000" cy="718200"/>
      </dsp:txXfrm>
    </dsp:sp>
    <dsp:sp modelId="{DE10637A-37E8-4F23-A3B1-CAF0A5E06F75}">
      <dsp:nvSpPr>
        <dsp:cNvPr id="0" name=""/>
        <dsp:cNvSpPr/>
      </dsp:nvSpPr>
      <dsp:spPr>
        <a:xfrm>
          <a:off x="400050" y="3616831"/>
          <a:ext cx="5600700" cy="591047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Similar with synthetic fuels like plastic and some fabrics</a:t>
          </a:r>
        </a:p>
      </dsp:txBody>
      <dsp:txXfrm>
        <a:off x="428903" y="3645684"/>
        <a:ext cx="5542994" cy="53334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7AFA-369B-4F1F-BAC6-50BD4F0F9EB9}">
      <dsp:nvSpPr>
        <dsp:cNvPr id="0" name=""/>
        <dsp:cNvSpPr/>
      </dsp:nvSpPr>
      <dsp:spPr>
        <a:xfrm>
          <a:off x="0" y="635250"/>
          <a:ext cx="5943600" cy="10740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Surface-to-mass ratio = surface area of the fuel in proportion to the mass</a:t>
          </a:r>
          <a:endParaRPr lang="en-US" sz="2700" kern="1200" dirty="0"/>
        </a:p>
      </dsp:txBody>
      <dsp:txXfrm>
        <a:off x="52431" y="687681"/>
        <a:ext cx="5838738" cy="969198"/>
      </dsp:txXfrm>
    </dsp:sp>
    <dsp:sp modelId="{A0124FB9-3DA5-40A1-88A0-BC9D8481BFCA}">
      <dsp:nvSpPr>
        <dsp:cNvPr id="0" name=""/>
        <dsp:cNvSpPr/>
      </dsp:nvSpPr>
      <dsp:spPr>
        <a:xfrm>
          <a:off x="0" y="1787070"/>
          <a:ext cx="5943600" cy="10740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Small fuel particles = high surface-to-mass ratio = easier to ignite</a:t>
          </a:r>
        </a:p>
      </dsp:txBody>
      <dsp:txXfrm>
        <a:off x="52431" y="1839501"/>
        <a:ext cx="5838738" cy="969198"/>
      </dsp:txXfrm>
    </dsp:sp>
    <dsp:sp modelId="{442DA016-BE73-4E12-A5E8-BA4CC7310E1B}">
      <dsp:nvSpPr>
        <dsp:cNvPr id="0" name=""/>
        <dsp:cNvSpPr/>
      </dsp:nvSpPr>
      <dsp:spPr>
        <a:xfrm>
          <a:off x="0" y="2938890"/>
          <a:ext cx="5943600" cy="10740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Larger fuel particles = low surface-to-mass ratio = harder to ignite</a:t>
          </a:r>
        </a:p>
      </dsp:txBody>
      <dsp:txXfrm>
        <a:off x="52431" y="2991321"/>
        <a:ext cx="5838738" cy="969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F00C-8048-4CB6-A1E0-70FFB50FB67F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D05CE-27D5-4453-B236-0359F609C977}">
      <dsp:nvSpPr>
        <dsp:cNvPr id="0" name=""/>
        <dsp:cNvSpPr/>
      </dsp:nvSpPr>
      <dsp:spPr>
        <a:xfrm>
          <a:off x="603203" y="434340"/>
          <a:ext cx="7642997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Excessive fuel loading</a:t>
          </a:r>
        </a:p>
      </dsp:txBody>
      <dsp:txXfrm>
        <a:off x="603203" y="434340"/>
        <a:ext cx="7642997" cy="868680"/>
      </dsp:txXfrm>
    </dsp:sp>
    <dsp:sp modelId="{F928F75A-5066-4FC6-B87B-DE38B91DC8D3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9C7C74-61C4-41BD-9500-1130F6963268}">
      <dsp:nvSpPr>
        <dsp:cNvPr id="0" name=""/>
        <dsp:cNvSpPr/>
      </dsp:nvSpPr>
      <dsp:spPr>
        <a:xfrm>
          <a:off x="918968" y="1737360"/>
          <a:ext cx="7327231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Improper storage</a:t>
          </a:r>
        </a:p>
      </dsp:txBody>
      <dsp:txXfrm>
        <a:off x="918968" y="1737360"/>
        <a:ext cx="7327231" cy="868680"/>
      </dsp:txXfrm>
    </dsp:sp>
    <dsp:sp modelId="{9235E62A-7B3D-4B5D-9C6C-29FB468704BD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5AB4DD-0BBB-4A3B-9591-41922495C1A0}">
      <dsp:nvSpPr>
        <dsp:cNvPr id="0" name=""/>
        <dsp:cNvSpPr/>
      </dsp:nvSpPr>
      <dsp:spPr>
        <a:xfrm>
          <a:off x="603203" y="3040380"/>
          <a:ext cx="7642997" cy="8686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Unclean commercial cooking equipment</a:t>
          </a:r>
        </a:p>
      </dsp:txBody>
      <dsp:txXfrm>
        <a:off x="603203" y="3040380"/>
        <a:ext cx="7642997" cy="868680"/>
      </dsp:txXfrm>
    </dsp:sp>
    <dsp:sp modelId="{1B77B3FC-45E2-4E5A-BAD3-EB065C8050FD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0BB-BD0E-4F2E-9894-82EC9A1A2449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Not combustible, but will support or enhance combustion</a:t>
          </a:r>
        </a:p>
      </dsp:txBody>
      <dsp:txXfrm>
        <a:off x="379511" y="892"/>
        <a:ext cx="3339703" cy="2003821"/>
      </dsp:txXfrm>
    </dsp:sp>
    <dsp:sp modelId="{2A517925-B1AD-403C-85D1-07BD4CA33E21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Fuels in gaseous states need oxidizers for combustion</a:t>
          </a:r>
        </a:p>
      </dsp:txBody>
      <dsp:txXfrm>
        <a:off x="4053185" y="892"/>
        <a:ext cx="3339703" cy="2003821"/>
      </dsp:txXfrm>
    </dsp:sp>
    <dsp:sp modelId="{647798E3-1000-4672-9DA7-DF8B4515ACBB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Oxygen is the primary oxidizer</a:t>
          </a:r>
        </a:p>
      </dsp:txBody>
      <dsp:txXfrm>
        <a:off x="2216348" y="2338685"/>
        <a:ext cx="3339703" cy="200382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C5A5-2554-4F42-94C9-640EFAE2FC17}">
      <dsp:nvSpPr>
        <dsp:cNvPr id="0" name=""/>
        <dsp:cNvSpPr/>
      </dsp:nvSpPr>
      <dsp:spPr>
        <a:xfrm>
          <a:off x="0" y="485264"/>
          <a:ext cx="8077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CF8C0-365E-44EB-BBFE-9EFABDD748C2}">
      <dsp:nvSpPr>
        <dsp:cNvPr id="0" name=""/>
        <dsp:cNvSpPr/>
      </dsp:nvSpPr>
      <dsp:spPr>
        <a:xfrm>
          <a:off x="403860" y="51782"/>
          <a:ext cx="5654040" cy="71392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Materials can ignite and burn at concentrations as low as 14%</a:t>
          </a:r>
        </a:p>
      </dsp:txBody>
      <dsp:txXfrm>
        <a:off x="438711" y="86633"/>
        <a:ext cx="5584338" cy="644219"/>
      </dsp:txXfrm>
    </dsp:sp>
    <dsp:sp modelId="{8BFBCB57-DA0F-4520-9289-804D2C645494}">
      <dsp:nvSpPr>
        <dsp:cNvPr id="0" name=""/>
        <dsp:cNvSpPr/>
      </dsp:nvSpPr>
      <dsp:spPr>
        <a:xfrm>
          <a:off x="0" y="1347104"/>
          <a:ext cx="8077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E67703-B402-47EF-A561-BCE4B76C056F}">
      <dsp:nvSpPr>
        <dsp:cNvPr id="0" name=""/>
        <dsp:cNvSpPr/>
      </dsp:nvSpPr>
      <dsp:spPr>
        <a:xfrm>
          <a:off x="403860" y="1066664"/>
          <a:ext cx="5654040" cy="56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Flaming combustion will diminish</a:t>
          </a:r>
        </a:p>
      </dsp:txBody>
      <dsp:txXfrm>
        <a:off x="431240" y="1094044"/>
        <a:ext cx="5599280" cy="506120"/>
      </dsp:txXfrm>
    </dsp:sp>
    <dsp:sp modelId="{E758C9FA-F992-46A8-BC62-D48C61708E16}">
      <dsp:nvSpPr>
        <dsp:cNvPr id="0" name=""/>
        <dsp:cNvSpPr/>
      </dsp:nvSpPr>
      <dsp:spPr>
        <a:xfrm>
          <a:off x="0" y="2342888"/>
          <a:ext cx="80772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395732" rIns="6268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Even when surrounding temperatures are low</a:t>
          </a:r>
        </a:p>
      </dsp:txBody>
      <dsp:txXfrm>
        <a:off x="0" y="2342888"/>
        <a:ext cx="8077200" cy="793012"/>
      </dsp:txXfrm>
    </dsp:sp>
    <dsp:sp modelId="{15D73E7E-7028-450A-9BFD-CCBB7387940B}">
      <dsp:nvSpPr>
        <dsp:cNvPr id="0" name=""/>
        <dsp:cNvSpPr/>
      </dsp:nvSpPr>
      <dsp:spPr>
        <a:xfrm>
          <a:off x="403860" y="1928504"/>
          <a:ext cx="5654040" cy="69482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Nonflaming combustion can continue</a:t>
          </a:r>
        </a:p>
      </dsp:txBody>
      <dsp:txXfrm>
        <a:off x="437778" y="1962422"/>
        <a:ext cx="5586204" cy="626987"/>
      </dsp:txXfrm>
    </dsp:sp>
    <dsp:sp modelId="{9F9B0DA9-5E36-428A-A834-001EA6485E2B}">
      <dsp:nvSpPr>
        <dsp:cNvPr id="0" name=""/>
        <dsp:cNvSpPr/>
      </dsp:nvSpPr>
      <dsp:spPr>
        <a:xfrm>
          <a:off x="0" y="3574804"/>
          <a:ext cx="80772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395732" rIns="6268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Even with low oxygen concentrations</a:t>
          </a:r>
        </a:p>
      </dsp:txBody>
      <dsp:txXfrm>
        <a:off x="0" y="3574804"/>
        <a:ext cx="8077200" cy="793012"/>
      </dsp:txXfrm>
    </dsp:sp>
    <dsp:sp modelId="{CE25827B-54D0-4751-84CA-15630B88692E}">
      <dsp:nvSpPr>
        <dsp:cNvPr id="0" name=""/>
        <dsp:cNvSpPr/>
      </dsp:nvSpPr>
      <dsp:spPr>
        <a:xfrm>
          <a:off x="403860" y="3238500"/>
          <a:ext cx="5654040" cy="61674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Flaming combustion can continue at high ambient temperatures</a:t>
          </a:r>
        </a:p>
      </dsp:txBody>
      <dsp:txXfrm>
        <a:off x="433967" y="3268607"/>
        <a:ext cx="5593826" cy="55652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C5A5-2554-4F42-94C9-640EFAE2FC17}">
      <dsp:nvSpPr>
        <dsp:cNvPr id="0" name=""/>
        <dsp:cNvSpPr/>
      </dsp:nvSpPr>
      <dsp:spPr>
        <a:xfrm>
          <a:off x="0" y="407775"/>
          <a:ext cx="81534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9159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May ignite more readily</a:t>
          </a:r>
        </a:p>
      </dsp:txBody>
      <dsp:txXfrm>
        <a:off x="0" y="407775"/>
        <a:ext cx="8153400" cy="727649"/>
      </dsp:txXfrm>
    </dsp:sp>
    <dsp:sp modelId="{EBCCF8C0-365E-44EB-BBFE-9EFABDD748C2}">
      <dsp:nvSpPr>
        <dsp:cNvPr id="0" name=""/>
        <dsp:cNvSpPr/>
      </dsp:nvSpPr>
      <dsp:spPr>
        <a:xfrm>
          <a:off x="407670" y="88367"/>
          <a:ext cx="5707380" cy="52604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Materials can burn more intensely</a:t>
          </a:r>
        </a:p>
      </dsp:txBody>
      <dsp:txXfrm>
        <a:off x="433349" y="114046"/>
        <a:ext cx="5656022" cy="474689"/>
      </dsp:txXfrm>
    </dsp:sp>
    <dsp:sp modelId="{8BFBCB57-DA0F-4520-9289-804D2C645494}">
      <dsp:nvSpPr>
        <dsp:cNvPr id="0" name=""/>
        <dsp:cNvSpPr/>
      </dsp:nvSpPr>
      <dsp:spPr>
        <a:xfrm>
          <a:off x="0" y="1633843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E67703-B402-47EF-A561-BCE4B76C056F}">
      <dsp:nvSpPr>
        <dsp:cNvPr id="0" name=""/>
        <dsp:cNvSpPr/>
      </dsp:nvSpPr>
      <dsp:spPr>
        <a:xfrm>
          <a:off x="407670" y="1211025"/>
          <a:ext cx="5707380" cy="62945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Some petroleum-based materials will autoignite</a:t>
          </a:r>
        </a:p>
      </dsp:txBody>
      <dsp:txXfrm>
        <a:off x="438398" y="1241753"/>
        <a:ext cx="5645924" cy="568002"/>
      </dsp:txXfrm>
    </dsp:sp>
    <dsp:sp modelId="{050FC9F2-9909-442B-8E94-9B9B80174E96}">
      <dsp:nvSpPr>
        <dsp:cNvPr id="0" name=""/>
        <dsp:cNvSpPr/>
      </dsp:nvSpPr>
      <dsp:spPr>
        <a:xfrm>
          <a:off x="0" y="2557692"/>
          <a:ext cx="81534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9159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Nomex® fire-resistant fabric</a:t>
          </a:r>
        </a:p>
      </dsp:txBody>
      <dsp:txXfrm>
        <a:off x="0" y="2557692"/>
        <a:ext cx="8153400" cy="727649"/>
      </dsp:txXfrm>
    </dsp:sp>
    <dsp:sp modelId="{5F88C4AB-0F41-4A3A-B361-E80E6C1CAAE0}">
      <dsp:nvSpPr>
        <dsp:cNvPr id="0" name=""/>
        <dsp:cNvSpPr/>
      </dsp:nvSpPr>
      <dsp:spPr>
        <a:xfrm>
          <a:off x="407670" y="2062243"/>
          <a:ext cx="5707380" cy="70208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Materials that do not burn at normal oxygen levels may burn more readily</a:t>
          </a:r>
        </a:p>
      </dsp:txBody>
      <dsp:txXfrm>
        <a:off x="441943" y="2096516"/>
        <a:ext cx="5638834" cy="633542"/>
      </dsp:txXfrm>
    </dsp:sp>
    <dsp:sp modelId="{7B57B5F6-3799-4202-97F5-85E152C50DEA}">
      <dsp:nvSpPr>
        <dsp:cNvPr id="0" name=""/>
        <dsp:cNvSpPr/>
      </dsp:nvSpPr>
      <dsp:spPr>
        <a:xfrm>
          <a:off x="0" y="3567582"/>
          <a:ext cx="81534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9159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Pay special attention to hospitals, heath care facilities, homes where oxygen is in use</a:t>
          </a:r>
        </a:p>
      </dsp:txBody>
      <dsp:txXfrm>
        <a:off x="0" y="3567582"/>
        <a:ext cx="8153400" cy="992250"/>
      </dsp:txXfrm>
    </dsp:sp>
    <dsp:sp modelId="{E2974434-018F-4853-952D-19B72255691A}">
      <dsp:nvSpPr>
        <dsp:cNvPr id="0" name=""/>
        <dsp:cNvSpPr/>
      </dsp:nvSpPr>
      <dsp:spPr>
        <a:xfrm>
          <a:off x="407670" y="3360942"/>
          <a:ext cx="5707380" cy="4132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Fires more difficult to extinguish</a:t>
          </a:r>
        </a:p>
      </dsp:txBody>
      <dsp:txXfrm>
        <a:off x="427845" y="3381117"/>
        <a:ext cx="5667030" cy="37293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B1358-C425-45FC-82CD-D4DD30CC3E0C}">
      <dsp:nvSpPr>
        <dsp:cNvPr id="0" name=""/>
        <dsp:cNvSpPr/>
      </dsp:nvSpPr>
      <dsp:spPr>
        <a:xfrm>
          <a:off x="0" y="344230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53F3FE-5F7A-4CB2-8947-F58A77509399}">
      <dsp:nvSpPr>
        <dsp:cNvPr id="0" name=""/>
        <dsp:cNvSpPr/>
      </dsp:nvSpPr>
      <dsp:spPr>
        <a:xfrm>
          <a:off x="400050" y="137590"/>
          <a:ext cx="56007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Flaming combustion occurs</a:t>
          </a:r>
        </a:p>
      </dsp:txBody>
      <dsp:txXfrm>
        <a:off x="420225" y="157765"/>
        <a:ext cx="5560350" cy="372930"/>
      </dsp:txXfrm>
    </dsp:sp>
    <dsp:sp modelId="{35F52EA6-C298-4EB3-88EA-A0F6F6A804E8}">
      <dsp:nvSpPr>
        <dsp:cNvPr id="0" name=""/>
        <dsp:cNvSpPr/>
      </dsp:nvSpPr>
      <dsp:spPr>
        <a:xfrm>
          <a:off x="0" y="979270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3196B-EC32-49FA-90BD-17B3FB80DA26}">
      <dsp:nvSpPr>
        <dsp:cNvPr id="0" name=""/>
        <dsp:cNvSpPr/>
      </dsp:nvSpPr>
      <dsp:spPr>
        <a:xfrm>
          <a:off x="400050" y="772630"/>
          <a:ext cx="56007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Free radicals form</a:t>
          </a:r>
        </a:p>
      </dsp:txBody>
      <dsp:txXfrm>
        <a:off x="420225" y="792805"/>
        <a:ext cx="5560350" cy="372930"/>
      </dsp:txXfrm>
    </dsp:sp>
    <dsp:sp modelId="{466DCA3B-D07E-4C2D-A545-EEC4F90E62C6}">
      <dsp:nvSpPr>
        <dsp:cNvPr id="0" name=""/>
        <dsp:cNvSpPr/>
      </dsp:nvSpPr>
      <dsp:spPr>
        <a:xfrm>
          <a:off x="0" y="1614310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CEA41-42F0-4AD5-BFA8-3489185925AA}">
      <dsp:nvSpPr>
        <dsp:cNvPr id="0" name=""/>
        <dsp:cNvSpPr/>
      </dsp:nvSpPr>
      <dsp:spPr>
        <a:xfrm>
          <a:off x="400050" y="1407670"/>
          <a:ext cx="56007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Increases speed of oxidation</a:t>
          </a:r>
        </a:p>
      </dsp:txBody>
      <dsp:txXfrm>
        <a:off x="420225" y="1427845"/>
        <a:ext cx="5560350" cy="372930"/>
      </dsp:txXfrm>
    </dsp:sp>
    <dsp:sp modelId="{8DE1037B-959D-479A-BE6B-A6F53E46F918}">
      <dsp:nvSpPr>
        <dsp:cNvPr id="0" name=""/>
        <dsp:cNvSpPr/>
      </dsp:nvSpPr>
      <dsp:spPr>
        <a:xfrm>
          <a:off x="0" y="2501000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5CCEE-88EF-4CF6-B2B9-9D4A9C46F185}">
      <dsp:nvSpPr>
        <dsp:cNvPr id="0" name=""/>
        <dsp:cNvSpPr/>
      </dsp:nvSpPr>
      <dsp:spPr>
        <a:xfrm>
          <a:off x="400050" y="2042710"/>
          <a:ext cx="5600700" cy="6649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Combustion produces flammable and toxic products</a:t>
          </a:r>
        </a:p>
      </dsp:txBody>
      <dsp:txXfrm>
        <a:off x="432509" y="2075169"/>
        <a:ext cx="5535782" cy="600012"/>
      </dsp:txXfrm>
    </dsp:sp>
    <dsp:sp modelId="{BA0E364A-1E6A-4EA2-8368-4C14736C06E3}">
      <dsp:nvSpPr>
        <dsp:cNvPr id="0" name=""/>
        <dsp:cNvSpPr/>
      </dsp:nvSpPr>
      <dsp:spPr>
        <a:xfrm>
          <a:off x="0" y="3136040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061B6D-8E77-4A7D-A8C3-8B98E98D3928}">
      <dsp:nvSpPr>
        <dsp:cNvPr id="0" name=""/>
        <dsp:cNvSpPr/>
      </dsp:nvSpPr>
      <dsp:spPr>
        <a:xfrm>
          <a:off x="400050" y="2929400"/>
          <a:ext cx="56007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Initiates the self-sustained chemical reaction</a:t>
          </a:r>
        </a:p>
      </dsp:txBody>
      <dsp:txXfrm>
        <a:off x="420225" y="2949575"/>
        <a:ext cx="5560350" cy="372930"/>
      </dsp:txXfrm>
    </dsp:sp>
    <dsp:sp modelId="{C2CF6C57-8CD1-4250-9069-BEDF17DDE4FC}">
      <dsp:nvSpPr>
        <dsp:cNvPr id="0" name=""/>
        <dsp:cNvSpPr/>
      </dsp:nvSpPr>
      <dsp:spPr>
        <a:xfrm>
          <a:off x="0" y="3929209"/>
          <a:ext cx="8001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92B566-1C13-4867-BF08-8F43747112B9}">
      <dsp:nvSpPr>
        <dsp:cNvPr id="0" name=""/>
        <dsp:cNvSpPr/>
      </dsp:nvSpPr>
      <dsp:spPr>
        <a:xfrm>
          <a:off x="400050" y="3564440"/>
          <a:ext cx="5600700" cy="57140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bg1"/>
              </a:solidFill>
              <a:latin typeface="+mn-lt"/>
            </a:rPr>
            <a:t>Will continue until oxygen is consumed or chemical reaction is interrupted</a:t>
          </a:r>
          <a:endParaRPr lang="en-US" sz="2000" kern="1200" dirty="0"/>
        </a:p>
      </dsp:txBody>
      <dsp:txXfrm>
        <a:off x="427944" y="3592334"/>
        <a:ext cx="5544912" cy="51562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632B-3050-499A-B5D5-93D333628919}">
      <dsp:nvSpPr>
        <dsp:cNvPr id="0" name=""/>
        <dsp:cNvSpPr/>
      </dsp:nvSpPr>
      <dsp:spPr>
        <a:xfrm>
          <a:off x="0" y="74700"/>
          <a:ext cx="7772400" cy="994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Occurs when an extinguishing agent interferes with the chemical reaction</a:t>
          </a:r>
        </a:p>
      </dsp:txBody>
      <dsp:txXfrm>
        <a:off x="48547" y="123247"/>
        <a:ext cx="7675306" cy="897406"/>
      </dsp:txXfrm>
    </dsp:sp>
    <dsp:sp modelId="{171F6604-4FC1-44EC-AE19-EBC03569D712}">
      <dsp:nvSpPr>
        <dsp:cNvPr id="0" name=""/>
        <dsp:cNvSpPr/>
      </dsp:nvSpPr>
      <dsp:spPr>
        <a:xfrm>
          <a:off x="0" y="1141200"/>
          <a:ext cx="7772400" cy="994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Application forms a stable product</a:t>
          </a:r>
        </a:p>
      </dsp:txBody>
      <dsp:txXfrm>
        <a:off x="48547" y="1189747"/>
        <a:ext cx="7675306" cy="897406"/>
      </dsp:txXfrm>
    </dsp:sp>
    <dsp:sp modelId="{588026A7-B1FB-466F-878F-8F91B9A4FFC1}">
      <dsp:nvSpPr>
        <dsp:cNvPr id="0" name=""/>
        <dsp:cNvSpPr/>
      </dsp:nvSpPr>
      <dsp:spPr>
        <a:xfrm>
          <a:off x="0" y="2207700"/>
          <a:ext cx="7772400" cy="9945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Terminates the combustion reaction</a:t>
          </a:r>
        </a:p>
      </dsp:txBody>
      <dsp:txXfrm>
        <a:off x="48547" y="2256247"/>
        <a:ext cx="7675306" cy="897406"/>
      </dsp:txXfrm>
    </dsp:sp>
    <dsp:sp modelId="{8D29E3C6-7173-40FC-9965-12EFF1461393}">
      <dsp:nvSpPr>
        <dsp:cNvPr id="0" name=""/>
        <dsp:cNvSpPr/>
      </dsp:nvSpPr>
      <dsp:spPr>
        <a:xfrm>
          <a:off x="0" y="3274200"/>
          <a:ext cx="7772400" cy="99450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Agents include dry chemical, Halon-replacement</a:t>
          </a:r>
        </a:p>
      </dsp:txBody>
      <dsp:txXfrm>
        <a:off x="48547" y="3322747"/>
        <a:ext cx="7675306" cy="89740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632B-3050-499A-B5D5-93D333628919}">
      <dsp:nvSpPr>
        <dsp:cNvPr id="0" name=""/>
        <dsp:cNvSpPr/>
      </dsp:nvSpPr>
      <dsp:spPr>
        <a:xfrm>
          <a:off x="0" y="70242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Aerosol comprised of gases, vapor, solid particulates</a:t>
          </a:r>
        </a:p>
      </dsp:txBody>
      <dsp:txXfrm>
        <a:off x="38784" y="109026"/>
        <a:ext cx="7694832" cy="716935"/>
      </dsp:txXfrm>
    </dsp:sp>
    <dsp:sp modelId="{171F6604-4FC1-44EC-AE19-EBC03569D712}">
      <dsp:nvSpPr>
        <dsp:cNvPr id="0" name=""/>
        <dsp:cNvSpPr/>
      </dsp:nvSpPr>
      <dsp:spPr>
        <a:xfrm>
          <a:off x="0" y="922345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Gases are generally colorless</a:t>
          </a:r>
        </a:p>
      </dsp:txBody>
      <dsp:txXfrm>
        <a:off x="38784" y="961129"/>
        <a:ext cx="7694832" cy="716935"/>
      </dsp:txXfrm>
    </dsp:sp>
    <dsp:sp modelId="{87D5896A-CE11-4C1E-824A-2ED587873E63}">
      <dsp:nvSpPr>
        <dsp:cNvPr id="0" name=""/>
        <dsp:cNvSpPr/>
      </dsp:nvSpPr>
      <dsp:spPr>
        <a:xfrm>
          <a:off x="0" y="1774448"/>
          <a:ext cx="7772400" cy="794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Vapor and particulates give smoke its colors</a:t>
          </a:r>
        </a:p>
      </dsp:txBody>
      <dsp:txXfrm>
        <a:off x="38784" y="1813232"/>
        <a:ext cx="7694832" cy="716935"/>
      </dsp:txXfrm>
    </dsp:sp>
    <dsp:sp modelId="{A8D177DE-66AE-4AA3-B26B-3EF894D78A83}">
      <dsp:nvSpPr>
        <dsp:cNvPr id="0" name=""/>
        <dsp:cNvSpPr/>
      </dsp:nvSpPr>
      <dsp:spPr>
        <a:xfrm>
          <a:off x="0" y="2626551"/>
          <a:ext cx="7772400" cy="79450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Generally, all smoke is toxic</a:t>
          </a:r>
        </a:p>
      </dsp:txBody>
      <dsp:txXfrm>
        <a:off x="38784" y="2665335"/>
        <a:ext cx="7694832" cy="716935"/>
      </dsp:txXfrm>
    </dsp:sp>
    <dsp:sp modelId="{C5094EEF-035D-4C8E-B8EB-F4C2C3D8E850}">
      <dsp:nvSpPr>
        <dsp:cNvPr id="0" name=""/>
        <dsp:cNvSpPr/>
      </dsp:nvSpPr>
      <dsp:spPr>
        <a:xfrm>
          <a:off x="0" y="3478654"/>
          <a:ext cx="7772400" cy="794503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Toxic effects of smoke are a result of interactions of all the toxic products present</a:t>
          </a:r>
        </a:p>
      </dsp:txBody>
      <dsp:txXfrm>
        <a:off x="38784" y="3517438"/>
        <a:ext cx="7694832" cy="71693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951B7-D82C-4293-9959-63D03901F8CC}">
      <dsp:nvSpPr>
        <dsp:cNvPr id="0" name=""/>
        <dsp:cNvSpPr/>
      </dsp:nvSpPr>
      <dsp:spPr>
        <a:xfrm>
          <a:off x="0" y="341099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E3E69B-0D55-47D2-A3C4-8798D2977D1B}">
      <dsp:nvSpPr>
        <dsp:cNvPr id="0" name=""/>
        <dsp:cNvSpPr/>
      </dsp:nvSpPr>
      <dsp:spPr>
        <a:xfrm>
          <a:off x="388620" y="45899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Type of fuel involved</a:t>
          </a:r>
        </a:p>
      </dsp:txBody>
      <dsp:txXfrm>
        <a:off x="417441" y="74720"/>
        <a:ext cx="5383038" cy="532758"/>
      </dsp:txXfrm>
    </dsp:sp>
    <dsp:sp modelId="{C7A21311-BC23-4857-B3C5-D2901D938DC0}">
      <dsp:nvSpPr>
        <dsp:cNvPr id="0" name=""/>
        <dsp:cNvSpPr/>
      </dsp:nvSpPr>
      <dsp:spPr>
        <a:xfrm>
          <a:off x="0" y="1248299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B047A-A210-4ADC-8296-3044C4880A64}">
      <dsp:nvSpPr>
        <dsp:cNvPr id="0" name=""/>
        <dsp:cNvSpPr/>
      </dsp:nvSpPr>
      <dsp:spPr>
        <a:xfrm>
          <a:off x="388620" y="953099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Type of extinguishing agent required</a:t>
          </a:r>
        </a:p>
      </dsp:txBody>
      <dsp:txXfrm>
        <a:off x="417441" y="981920"/>
        <a:ext cx="5383038" cy="532758"/>
      </dsp:txXfrm>
    </dsp:sp>
    <dsp:sp modelId="{4C41D75A-61E2-440E-A80E-DD55E4734965}">
      <dsp:nvSpPr>
        <dsp:cNvPr id="0" name=""/>
        <dsp:cNvSpPr/>
      </dsp:nvSpPr>
      <dsp:spPr>
        <a:xfrm>
          <a:off x="0" y="2155500"/>
          <a:ext cx="77724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Class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Class 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Class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Class 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Class K</a:t>
          </a:r>
        </a:p>
      </dsp:txBody>
      <dsp:txXfrm>
        <a:off x="0" y="2155500"/>
        <a:ext cx="7772400" cy="2142000"/>
      </dsp:txXfrm>
    </dsp:sp>
    <dsp:sp modelId="{22A21ECE-2E76-4E77-9618-E4000A384907}">
      <dsp:nvSpPr>
        <dsp:cNvPr id="0" name=""/>
        <dsp:cNvSpPr/>
      </dsp:nvSpPr>
      <dsp:spPr>
        <a:xfrm>
          <a:off x="388620" y="1860300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Classifications</a:t>
          </a:r>
        </a:p>
      </dsp:txBody>
      <dsp:txXfrm>
        <a:off x="417441" y="1889121"/>
        <a:ext cx="5383038" cy="5327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BEE-26BF-4F14-9170-E6705FFB0C40}">
      <dsp:nvSpPr>
        <dsp:cNvPr id="0" name=""/>
        <dsp:cNvSpPr/>
      </dsp:nvSpPr>
      <dsp:spPr>
        <a:xfrm>
          <a:off x="0" y="306449"/>
          <a:ext cx="77724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Wood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Cloth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Rubber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Grass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Many plastics</a:t>
          </a:r>
        </a:p>
      </dsp:txBody>
      <dsp:txXfrm>
        <a:off x="0" y="306449"/>
        <a:ext cx="7772400" cy="2457000"/>
      </dsp:txXfrm>
    </dsp:sp>
    <dsp:sp modelId="{70161468-0AF9-4EEB-AD2B-76C8D46252B3}">
      <dsp:nvSpPr>
        <dsp:cNvPr id="0" name=""/>
        <dsp:cNvSpPr/>
      </dsp:nvSpPr>
      <dsp:spPr>
        <a:xfrm>
          <a:off x="388620" y="11249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Typically involves</a:t>
          </a:r>
        </a:p>
      </dsp:txBody>
      <dsp:txXfrm>
        <a:off x="417441" y="40070"/>
        <a:ext cx="5383038" cy="532758"/>
      </dsp:txXfrm>
    </dsp:sp>
    <dsp:sp modelId="{6FA1E1AF-AFDF-4CD9-B2D8-E824343EE4A5}">
      <dsp:nvSpPr>
        <dsp:cNvPr id="0" name=""/>
        <dsp:cNvSpPr/>
      </dsp:nvSpPr>
      <dsp:spPr>
        <a:xfrm>
          <a:off x="0" y="3166650"/>
          <a:ext cx="77724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Cooling with water to reduce temperature of the fuel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Slows or stops release of flammable vapors</a:t>
          </a:r>
        </a:p>
      </dsp:txBody>
      <dsp:txXfrm>
        <a:off x="0" y="3166650"/>
        <a:ext cx="7772400" cy="1165500"/>
      </dsp:txXfrm>
    </dsp:sp>
    <dsp:sp modelId="{0EC03777-CA01-4522-989A-6B43124B47AC}">
      <dsp:nvSpPr>
        <dsp:cNvPr id="0" name=""/>
        <dsp:cNvSpPr/>
      </dsp:nvSpPr>
      <dsp:spPr>
        <a:xfrm>
          <a:off x="388620" y="2871450"/>
          <a:ext cx="5440680" cy="5904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Primary method of extinguishment</a:t>
          </a:r>
        </a:p>
      </dsp:txBody>
      <dsp:txXfrm>
        <a:off x="417441" y="2900271"/>
        <a:ext cx="5383038" cy="5327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BEE-26BF-4F14-9170-E6705FFB0C40}">
      <dsp:nvSpPr>
        <dsp:cNvPr id="0" name=""/>
        <dsp:cNvSpPr/>
      </dsp:nvSpPr>
      <dsp:spPr>
        <a:xfrm>
          <a:off x="0" y="313334"/>
          <a:ext cx="79248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74904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Gasoline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Lacquer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Methane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Mineral spirits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Alcohol</a:t>
          </a:r>
        </a:p>
      </dsp:txBody>
      <dsp:txXfrm>
        <a:off x="0" y="313334"/>
        <a:ext cx="7924800" cy="2211300"/>
      </dsp:txXfrm>
    </dsp:sp>
    <dsp:sp modelId="{70161468-0AF9-4EEB-AD2B-76C8D46252B3}">
      <dsp:nvSpPr>
        <dsp:cNvPr id="0" name=""/>
        <dsp:cNvSpPr/>
      </dsp:nvSpPr>
      <dsp:spPr>
        <a:xfrm>
          <a:off x="396240" y="47654"/>
          <a:ext cx="554736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Typically involves</a:t>
          </a:r>
        </a:p>
      </dsp:txBody>
      <dsp:txXfrm>
        <a:off x="422179" y="73593"/>
        <a:ext cx="5495482" cy="479482"/>
      </dsp:txXfrm>
    </dsp:sp>
    <dsp:sp modelId="{6FA1E1AF-AFDF-4CD9-B2D8-E824343EE4A5}">
      <dsp:nvSpPr>
        <dsp:cNvPr id="0" name=""/>
        <dsp:cNvSpPr/>
      </dsp:nvSpPr>
      <dsp:spPr>
        <a:xfrm>
          <a:off x="0" y="2887515"/>
          <a:ext cx="7924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74904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Extinguishing agents like foam and/or dry chemical</a:t>
          </a:r>
        </a:p>
      </dsp:txBody>
      <dsp:txXfrm>
        <a:off x="0" y="2887515"/>
        <a:ext cx="7924800" cy="751275"/>
      </dsp:txXfrm>
    </dsp:sp>
    <dsp:sp modelId="{0EC03777-CA01-4522-989A-6B43124B47AC}">
      <dsp:nvSpPr>
        <dsp:cNvPr id="0" name=""/>
        <dsp:cNvSpPr/>
      </dsp:nvSpPr>
      <dsp:spPr>
        <a:xfrm>
          <a:off x="396240" y="2621834"/>
          <a:ext cx="554736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Primary method of extinguishment</a:t>
          </a:r>
        </a:p>
      </dsp:txBody>
      <dsp:txXfrm>
        <a:off x="422179" y="2647773"/>
        <a:ext cx="5495482" cy="479482"/>
      </dsp:txXfrm>
    </dsp:sp>
    <dsp:sp modelId="{CC2F77F8-214A-4DCE-A19A-EAD8912A182F}">
      <dsp:nvSpPr>
        <dsp:cNvPr id="0" name=""/>
        <dsp:cNvSpPr/>
      </dsp:nvSpPr>
      <dsp:spPr>
        <a:xfrm>
          <a:off x="0" y="4001670"/>
          <a:ext cx="7924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74904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Inspectors must verify procedures for shutting off gas supply </a:t>
          </a:r>
        </a:p>
      </dsp:txBody>
      <dsp:txXfrm>
        <a:off x="0" y="4001670"/>
        <a:ext cx="7924800" cy="751275"/>
      </dsp:txXfrm>
    </dsp:sp>
    <dsp:sp modelId="{68698AA9-A1BC-4496-B1A7-98F7E60ABD17}">
      <dsp:nvSpPr>
        <dsp:cNvPr id="0" name=""/>
        <dsp:cNvSpPr/>
      </dsp:nvSpPr>
      <dsp:spPr>
        <a:xfrm>
          <a:off x="396240" y="3735990"/>
          <a:ext cx="5547360" cy="53136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Inspector concerns</a:t>
          </a:r>
        </a:p>
      </dsp:txBody>
      <dsp:txXfrm>
        <a:off x="422179" y="3761929"/>
        <a:ext cx="5495482" cy="479482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BEE-26BF-4F14-9170-E6705FFB0C40}">
      <dsp:nvSpPr>
        <dsp:cNvPr id="0" name=""/>
        <dsp:cNvSpPr/>
      </dsp:nvSpPr>
      <dsp:spPr>
        <a:xfrm>
          <a:off x="0" y="275234"/>
          <a:ext cx="80010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7490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Household appliances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Computers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Transformers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Electric motors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Overhead transmission lines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Usually involves wiring (Class A) or lubricants (Class B)</a:t>
          </a:r>
        </a:p>
      </dsp:txBody>
      <dsp:txXfrm>
        <a:off x="0" y="275234"/>
        <a:ext cx="8001000" cy="2211300"/>
      </dsp:txXfrm>
    </dsp:sp>
    <dsp:sp modelId="{70161468-0AF9-4EEB-AD2B-76C8D46252B3}">
      <dsp:nvSpPr>
        <dsp:cNvPr id="0" name=""/>
        <dsp:cNvSpPr/>
      </dsp:nvSpPr>
      <dsp:spPr>
        <a:xfrm>
          <a:off x="400050" y="9554"/>
          <a:ext cx="560070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Typically involves</a:t>
          </a:r>
        </a:p>
      </dsp:txBody>
      <dsp:txXfrm>
        <a:off x="425989" y="35493"/>
        <a:ext cx="5548822" cy="479482"/>
      </dsp:txXfrm>
    </dsp:sp>
    <dsp:sp modelId="{6FA1E1AF-AFDF-4CD9-B2D8-E824343EE4A5}">
      <dsp:nvSpPr>
        <dsp:cNvPr id="0" name=""/>
        <dsp:cNvSpPr/>
      </dsp:nvSpPr>
      <dsp:spPr>
        <a:xfrm>
          <a:off x="0" y="2849414"/>
          <a:ext cx="80010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7490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Extinguishing agent that does not conduct electricity</a:t>
          </a:r>
        </a:p>
      </dsp:txBody>
      <dsp:txXfrm>
        <a:off x="0" y="2849414"/>
        <a:ext cx="8001000" cy="751275"/>
      </dsp:txXfrm>
    </dsp:sp>
    <dsp:sp modelId="{0EC03777-CA01-4522-989A-6B43124B47AC}">
      <dsp:nvSpPr>
        <dsp:cNvPr id="0" name=""/>
        <dsp:cNvSpPr/>
      </dsp:nvSpPr>
      <dsp:spPr>
        <a:xfrm>
          <a:off x="400050" y="2583734"/>
          <a:ext cx="560070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Primary method of extinguishment</a:t>
          </a:r>
        </a:p>
      </dsp:txBody>
      <dsp:txXfrm>
        <a:off x="425989" y="2609673"/>
        <a:ext cx="5548822" cy="479482"/>
      </dsp:txXfrm>
    </dsp:sp>
    <dsp:sp modelId="{94C9DDB0-9822-4710-9107-7D5A7AB58EC9}">
      <dsp:nvSpPr>
        <dsp:cNvPr id="0" name=""/>
        <dsp:cNvSpPr/>
      </dsp:nvSpPr>
      <dsp:spPr>
        <a:xfrm>
          <a:off x="0" y="3963570"/>
          <a:ext cx="80010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37490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Electrical equipment must be de-energized before extinguishing </a:t>
          </a:r>
        </a:p>
      </dsp:txBody>
      <dsp:txXfrm>
        <a:off x="0" y="3963570"/>
        <a:ext cx="8001000" cy="751275"/>
      </dsp:txXfrm>
    </dsp:sp>
    <dsp:sp modelId="{E6361C3C-7B88-46D5-833A-18F7379226BB}">
      <dsp:nvSpPr>
        <dsp:cNvPr id="0" name=""/>
        <dsp:cNvSpPr/>
      </dsp:nvSpPr>
      <dsp:spPr>
        <a:xfrm>
          <a:off x="400050" y="3697890"/>
          <a:ext cx="5600700" cy="5313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Inspector concerns</a:t>
          </a:r>
        </a:p>
      </dsp:txBody>
      <dsp:txXfrm>
        <a:off x="425989" y="3723829"/>
        <a:ext cx="554882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F00C-8048-4CB6-A1E0-70FFB50FB67F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D05CE-27D5-4453-B236-0359F609C977}">
      <dsp:nvSpPr>
        <dsp:cNvPr id="0" name=""/>
        <dsp:cNvSpPr/>
      </dsp:nvSpPr>
      <dsp:spPr>
        <a:xfrm>
          <a:off x="603203" y="434340"/>
          <a:ext cx="7642997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 separation</a:t>
          </a:r>
        </a:p>
      </dsp:txBody>
      <dsp:txXfrm>
        <a:off x="603203" y="434340"/>
        <a:ext cx="7642997" cy="868680"/>
      </dsp:txXfrm>
    </dsp:sp>
    <dsp:sp modelId="{F928F75A-5066-4FC6-B87B-DE38B91DC8D3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79C04-639D-4D54-9E6D-7D5D3F03DF78}">
      <dsp:nvSpPr>
        <dsp:cNvPr id="0" name=""/>
        <dsp:cNvSpPr/>
      </dsp:nvSpPr>
      <dsp:spPr>
        <a:xfrm>
          <a:off x="918968" y="1737360"/>
          <a:ext cx="7327231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Interior finish</a:t>
          </a:r>
        </a:p>
      </dsp:txBody>
      <dsp:txXfrm>
        <a:off x="918968" y="1737360"/>
        <a:ext cx="7327231" cy="868680"/>
      </dsp:txXfrm>
    </dsp:sp>
    <dsp:sp modelId="{3EDCED5D-6026-49B6-B27D-2572AE2A7408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8980A0-8D00-4278-9722-F475F06405B1}">
      <dsp:nvSpPr>
        <dsp:cNvPr id="0" name=""/>
        <dsp:cNvSpPr/>
      </dsp:nvSpPr>
      <dsp:spPr>
        <a:xfrm>
          <a:off x="603203" y="3040380"/>
          <a:ext cx="7642997" cy="8686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Sprinkler coverage</a:t>
          </a:r>
        </a:p>
      </dsp:txBody>
      <dsp:txXfrm>
        <a:off x="603203" y="3040380"/>
        <a:ext cx="7642997" cy="868680"/>
      </dsp:txXfrm>
    </dsp:sp>
    <dsp:sp modelId="{67B416C5-35AE-4089-8F72-FE75B9FC908D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BEE-26BF-4F14-9170-E6705FFB0C40}">
      <dsp:nvSpPr>
        <dsp:cNvPr id="0" name=""/>
        <dsp:cNvSpPr/>
      </dsp:nvSpPr>
      <dsp:spPr>
        <a:xfrm>
          <a:off x="0" y="130559"/>
          <a:ext cx="8001000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16662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Aluminum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Magnesium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Potassium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Sodium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Titanium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Zirconium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Particularly hazardous in powdered form</a:t>
          </a:r>
        </a:p>
      </dsp:txBody>
      <dsp:txXfrm>
        <a:off x="0" y="130559"/>
        <a:ext cx="8001000" cy="2318400"/>
      </dsp:txXfrm>
    </dsp:sp>
    <dsp:sp modelId="{70161468-0AF9-4EEB-AD2B-76C8D46252B3}">
      <dsp:nvSpPr>
        <dsp:cNvPr id="0" name=""/>
        <dsp:cNvSpPr/>
      </dsp:nvSpPr>
      <dsp:spPr>
        <a:xfrm>
          <a:off x="400050" y="12479"/>
          <a:ext cx="5600700" cy="236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Typically involves</a:t>
          </a:r>
        </a:p>
      </dsp:txBody>
      <dsp:txXfrm>
        <a:off x="411578" y="24007"/>
        <a:ext cx="5577644" cy="213104"/>
      </dsp:txXfrm>
    </dsp:sp>
    <dsp:sp modelId="{6FA1E1AF-AFDF-4CD9-B2D8-E824343EE4A5}">
      <dsp:nvSpPr>
        <dsp:cNvPr id="0" name=""/>
        <dsp:cNvSpPr/>
      </dsp:nvSpPr>
      <dsp:spPr>
        <a:xfrm>
          <a:off x="0" y="2610239"/>
          <a:ext cx="8001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16662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No single agent effectively controls fire in all combustible metals</a:t>
          </a:r>
        </a:p>
      </dsp:txBody>
      <dsp:txXfrm>
        <a:off x="0" y="2610239"/>
        <a:ext cx="8001000" cy="554400"/>
      </dsp:txXfrm>
    </dsp:sp>
    <dsp:sp modelId="{0EC03777-CA01-4522-989A-6B43124B47AC}">
      <dsp:nvSpPr>
        <dsp:cNvPr id="0" name=""/>
        <dsp:cNvSpPr/>
      </dsp:nvSpPr>
      <dsp:spPr>
        <a:xfrm>
          <a:off x="400050" y="2492159"/>
          <a:ext cx="5600700" cy="236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Primary method of extinguishment</a:t>
          </a:r>
        </a:p>
      </dsp:txBody>
      <dsp:txXfrm>
        <a:off x="411578" y="2503687"/>
        <a:ext cx="5577644" cy="213104"/>
      </dsp:txXfrm>
    </dsp:sp>
    <dsp:sp modelId="{94C9DDB0-9822-4710-9107-7D5A7AB58EC9}">
      <dsp:nvSpPr>
        <dsp:cNvPr id="0" name=""/>
        <dsp:cNvSpPr/>
      </dsp:nvSpPr>
      <dsp:spPr>
        <a:xfrm>
          <a:off x="0" y="3325920"/>
          <a:ext cx="8001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166624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Some Class D materials react violently with water or other extinguishing agents"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Airborne metal dusts can cause explosions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Materials may be found in industrial or storage facilities</a:t>
          </a:r>
        </a:p>
      </dsp:txBody>
      <dsp:txXfrm>
        <a:off x="0" y="3325920"/>
        <a:ext cx="8001000" cy="1386000"/>
      </dsp:txXfrm>
    </dsp:sp>
    <dsp:sp modelId="{E6361C3C-7B88-46D5-833A-18F7379226BB}">
      <dsp:nvSpPr>
        <dsp:cNvPr id="0" name=""/>
        <dsp:cNvSpPr/>
      </dsp:nvSpPr>
      <dsp:spPr>
        <a:xfrm>
          <a:off x="400050" y="3207840"/>
          <a:ext cx="5600700" cy="236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Inspector concerns</a:t>
          </a:r>
        </a:p>
      </dsp:txBody>
      <dsp:txXfrm>
        <a:off x="411578" y="3219368"/>
        <a:ext cx="5577644" cy="21310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BEE-26BF-4F14-9170-E6705FFB0C40}">
      <dsp:nvSpPr>
        <dsp:cNvPr id="0" name=""/>
        <dsp:cNvSpPr/>
      </dsp:nvSpPr>
      <dsp:spPr>
        <a:xfrm>
          <a:off x="0" y="374099"/>
          <a:ext cx="8001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416560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Commercial kitchens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Food preparation facilities and facilities using deep fryers</a:t>
          </a:r>
        </a:p>
      </dsp:txBody>
      <dsp:txXfrm>
        <a:off x="0" y="374099"/>
        <a:ext cx="8001000" cy="1165500"/>
      </dsp:txXfrm>
    </dsp:sp>
    <dsp:sp modelId="{70161468-0AF9-4EEB-AD2B-76C8D46252B3}">
      <dsp:nvSpPr>
        <dsp:cNvPr id="0" name=""/>
        <dsp:cNvSpPr/>
      </dsp:nvSpPr>
      <dsp:spPr>
        <a:xfrm>
          <a:off x="400050" y="78899"/>
          <a:ext cx="560070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Typically involves</a:t>
          </a:r>
        </a:p>
      </dsp:txBody>
      <dsp:txXfrm>
        <a:off x="428871" y="107720"/>
        <a:ext cx="5543058" cy="532758"/>
      </dsp:txXfrm>
    </dsp:sp>
    <dsp:sp modelId="{6FA1E1AF-AFDF-4CD9-B2D8-E824343EE4A5}">
      <dsp:nvSpPr>
        <dsp:cNvPr id="0" name=""/>
        <dsp:cNvSpPr/>
      </dsp:nvSpPr>
      <dsp:spPr>
        <a:xfrm>
          <a:off x="0" y="1942799"/>
          <a:ext cx="8001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416560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Agents specifically formulated for the involved materials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Saponification = agents turn fats and oils into soapy foam</a:t>
          </a:r>
        </a:p>
      </dsp:txBody>
      <dsp:txXfrm>
        <a:off x="0" y="1942799"/>
        <a:ext cx="8001000" cy="1165500"/>
      </dsp:txXfrm>
    </dsp:sp>
    <dsp:sp modelId="{0EC03777-CA01-4522-989A-6B43124B47AC}">
      <dsp:nvSpPr>
        <dsp:cNvPr id="0" name=""/>
        <dsp:cNvSpPr/>
      </dsp:nvSpPr>
      <dsp:spPr>
        <a:xfrm>
          <a:off x="400050" y="1647599"/>
          <a:ext cx="560070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Primary method of extinguishment</a:t>
          </a:r>
        </a:p>
      </dsp:txBody>
      <dsp:txXfrm>
        <a:off x="428871" y="1676420"/>
        <a:ext cx="5543058" cy="532758"/>
      </dsp:txXfrm>
    </dsp:sp>
    <dsp:sp modelId="{94C9DDB0-9822-4710-9107-7D5A7AB58EC9}">
      <dsp:nvSpPr>
        <dsp:cNvPr id="0" name=""/>
        <dsp:cNvSpPr/>
      </dsp:nvSpPr>
      <dsp:spPr>
        <a:xfrm>
          <a:off x="0" y="3511500"/>
          <a:ext cx="8001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416560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Vegetable cooking oils are heated to higher temperatures and therefore pose greater hazards</a:t>
          </a:r>
        </a:p>
      </dsp:txBody>
      <dsp:txXfrm>
        <a:off x="0" y="3511500"/>
        <a:ext cx="8001000" cy="1134000"/>
      </dsp:txXfrm>
    </dsp:sp>
    <dsp:sp modelId="{E6361C3C-7B88-46D5-833A-18F7379226BB}">
      <dsp:nvSpPr>
        <dsp:cNvPr id="0" name=""/>
        <dsp:cNvSpPr/>
      </dsp:nvSpPr>
      <dsp:spPr>
        <a:xfrm>
          <a:off x="400050" y="3216299"/>
          <a:ext cx="560070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Inspector concerns</a:t>
          </a:r>
        </a:p>
      </dsp:txBody>
      <dsp:txXfrm>
        <a:off x="428871" y="3245120"/>
        <a:ext cx="5543058" cy="5327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DAA21-BA16-4A99-80CC-AEFB7D68AAC3}">
      <dsp:nvSpPr>
        <dsp:cNvPr id="0" name=""/>
        <dsp:cNvSpPr/>
      </dsp:nvSpPr>
      <dsp:spPr>
        <a:xfrm>
          <a:off x="0" y="169068"/>
          <a:ext cx="2428875" cy="18811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Developed as a result of lab studies in a single compartment</a:t>
          </a:r>
        </a:p>
      </dsp:txBody>
      <dsp:txXfrm>
        <a:off x="0" y="169068"/>
        <a:ext cx="2428875" cy="1881187"/>
      </dsp:txXfrm>
    </dsp:sp>
    <dsp:sp modelId="{C118B51C-D52D-4EB5-B26E-46FFD4C4DF02}">
      <dsp:nvSpPr>
        <dsp:cNvPr id="0" name=""/>
        <dsp:cNvSpPr/>
      </dsp:nvSpPr>
      <dsp:spPr>
        <a:xfrm>
          <a:off x="2671762" y="169068"/>
          <a:ext cx="2428875" cy="18811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Actual conditions, with multiple compartments, may differ</a:t>
          </a:r>
        </a:p>
      </dsp:txBody>
      <dsp:txXfrm>
        <a:off x="2671762" y="169068"/>
        <a:ext cx="2428875" cy="1881187"/>
      </dsp:txXfrm>
    </dsp:sp>
    <dsp:sp modelId="{2F02C3AC-B208-45F9-BDE9-E70B69468B55}">
      <dsp:nvSpPr>
        <dsp:cNvPr id="0" name=""/>
        <dsp:cNvSpPr/>
      </dsp:nvSpPr>
      <dsp:spPr>
        <a:xfrm>
          <a:off x="5343525" y="169068"/>
          <a:ext cx="2428875" cy="18811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Stages may not progress in order</a:t>
          </a:r>
        </a:p>
      </dsp:txBody>
      <dsp:txXfrm>
        <a:off x="5343525" y="169068"/>
        <a:ext cx="2428875" cy="1881187"/>
      </dsp:txXfrm>
    </dsp:sp>
    <dsp:sp modelId="{5BFB4EFF-3E38-4262-B4A5-40D0BD870930}">
      <dsp:nvSpPr>
        <dsp:cNvPr id="0" name=""/>
        <dsp:cNvSpPr/>
      </dsp:nvSpPr>
      <dsp:spPr>
        <a:xfrm>
          <a:off x="1335881" y="2293143"/>
          <a:ext cx="2428875" cy="188118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Important for inspectors when evaluating fire extinguishing equipment</a:t>
          </a:r>
        </a:p>
      </dsp:txBody>
      <dsp:txXfrm>
        <a:off x="1335881" y="2293143"/>
        <a:ext cx="2428875" cy="1881187"/>
      </dsp:txXfrm>
    </dsp:sp>
    <dsp:sp modelId="{126C5AAC-BC77-4533-9FF3-5240A9C2D04B}">
      <dsp:nvSpPr>
        <dsp:cNvPr id="0" name=""/>
        <dsp:cNvSpPr/>
      </dsp:nvSpPr>
      <dsp:spPr>
        <a:xfrm>
          <a:off x="4007643" y="2293143"/>
          <a:ext cx="2428875" cy="188118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Important for inspectors when evaluating fire protection systems</a:t>
          </a:r>
        </a:p>
      </dsp:txBody>
      <dsp:txXfrm>
        <a:off x="4007643" y="2293143"/>
        <a:ext cx="2428875" cy="188118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1A197-D4C4-4ABA-A5F4-189D79F90DA2}">
      <dsp:nvSpPr>
        <dsp:cNvPr id="0" name=""/>
        <dsp:cNvSpPr/>
      </dsp:nvSpPr>
      <dsp:spPr>
        <a:xfrm>
          <a:off x="0" y="2120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E3DF5-E0C8-4883-BB52-39ADE1F9AD41}">
      <dsp:nvSpPr>
        <dsp:cNvPr id="0" name=""/>
        <dsp:cNvSpPr/>
      </dsp:nvSpPr>
      <dsp:spPr>
        <a:xfrm>
          <a:off x="0" y="2120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Fuel type</a:t>
          </a:r>
        </a:p>
      </dsp:txBody>
      <dsp:txXfrm>
        <a:off x="0" y="2120"/>
        <a:ext cx="7772400" cy="723193"/>
      </dsp:txXfrm>
    </dsp:sp>
    <dsp:sp modelId="{BB8D3D4F-2448-4085-87FC-635FE80F8282}">
      <dsp:nvSpPr>
        <dsp:cNvPr id="0" name=""/>
        <dsp:cNvSpPr/>
      </dsp:nvSpPr>
      <dsp:spPr>
        <a:xfrm>
          <a:off x="0" y="725313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FB85A-C131-46FD-B20D-2A59760A8EBC}">
      <dsp:nvSpPr>
        <dsp:cNvPr id="0" name=""/>
        <dsp:cNvSpPr/>
      </dsp:nvSpPr>
      <dsp:spPr>
        <a:xfrm>
          <a:off x="0" y="725313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Availability and location of additional fuels</a:t>
          </a:r>
        </a:p>
      </dsp:txBody>
      <dsp:txXfrm>
        <a:off x="0" y="725313"/>
        <a:ext cx="7772400" cy="723193"/>
      </dsp:txXfrm>
    </dsp:sp>
    <dsp:sp modelId="{FE794760-1207-4442-8FF1-9B872819A5D6}">
      <dsp:nvSpPr>
        <dsp:cNvPr id="0" name=""/>
        <dsp:cNvSpPr/>
      </dsp:nvSpPr>
      <dsp:spPr>
        <a:xfrm>
          <a:off x="0" y="1448506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C2849C-7775-4355-A114-9A226D7D0F26}">
      <dsp:nvSpPr>
        <dsp:cNvPr id="0" name=""/>
        <dsp:cNvSpPr/>
      </dsp:nvSpPr>
      <dsp:spPr>
        <a:xfrm>
          <a:off x="0" y="1448506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Compartment volume and ceiling height</a:t>
          </a:r>
        </a:p>
      </dsp:txBody>
      <dsp:txXfrm>
        <a:off x="0" y="1448506"/>
        <a:ext cx="7772400" cy="723193"/>
      </dsp:txXfrm>
    </dsp:sp>
    <dsp:sp modelId="{447F0CBE-64B9-40DE-A31D-123DF60D1E59}">
      <dsp:nvSpPr>
        <dsp:cNvPr id="0" name=""/>
        <dsp:cNvSpPr/>
      </dsp:nvSpPr>
      <dsp:spPr>
        <a:xfrm>
          <a:off x="0" y="2171699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C5C8DF-9337-46DF-ABDB-C9A05CCA4CAE}">
      <dsp:nvSpPr>
        <dsp:cNvPr id="0" name=""/>
        <dsp:cNvSpPr/>
      </dsp:nvSpPr>
      <dsp:spPr>
        <a:xfrm>
          <a:off x="0" y="2171700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Ventilation</a:t>
          </a:r>
        </a:p>
      </dsp:txBody>
      <dsp:txXfrm>
        <a:off x="0" y="2171700"/>
        <a:ext cx="7772400" cy="723193"/>
      </dsp:txXfrm>
    </dsp:sp>
    <dsp:sp modelId="{4150D4BF-59AE-4F84-BC0F-EA51A52FB852}">
      <dsp:nvSpPr>
        <dsp:cNvPr id="0" name=""/>
        <dsp:cNvSpPr/>
      </dsp:nvSpPr>
      <dsp:spPr>
        <a:xfrm>
          <a:off x="0" y="2894893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6BD872-0647-4857-AC59-0A89BB928651}">
      <dsp:nvSpPr>
        <dsp:cNvPr id="0" name=""/>
        <dsp:cNvSpPr/>
      </dsp:nvSpPr>
      <dsp:spPr>
        <a:xfrm>
          <a:off x="0" y="2894893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Thermal properties of the compartment</a:t>
          </a:r>
        </a:p>
      </dsp:txBody>
      <dsp:txXfrm>
        <a:off x="0" y="2894893"/>
        <a:ext cx="7772400" cy="723193"/>
      </dsp:txXfrm>
    </dsp:sp>
    <dsp:sp modelId="{0EE02E4A-EDA1-4F03-8C8A-416EB3524AC4}">
      <dsp:nvSpPr>
        <dsp:cNvPr id="0" name=""/>
        <dsp:cNvSpPr/>
      </dsp:nvSpPr>
      <dsp:spPr>
        <a:xfrm>
          <a:off x="0" y="3618086"/>
          <a:ext cx="77724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920D3-46C7-4C12-B46E-D079C6D481CB}">
      <dsp:nvSpPr>
        <dsp:cNvPr id="0" name=""/>
        <dsp:cNvSpPr/>
      </dsp:nvSpPr>
      <dsp:spPr>
        <a:xfrm>
          <a:off x="0" y="3618086"/>
          <a:ext cx="7772400" cy="7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Fuel load</a:t>
          </a:r>
        </a:p>
      </dsp:txBody>
      <dsp:txXfrm>
        <a:off x="0" y="3618086"/>
        <a:ext cx="7772400" cy="723193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FE9E-0F82-4A4C-804F-C6ECC4D86922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Class B and C fuels eventually spread to contents and turn into Class A fueled fires</a:t>
          </a:r>
        </a:p>
      </dsp:txBody>
      <dsp:txXfrm>
        <a:off x="379511" y="892"/>
        <a:ext cx="3339703" cy="2003821"/>
      </dsp:txXfrm>
    </dsp:sp>
    <dsp:sp modelId="{68A326DF-BD63-4E86-B445-5B8ED9788B08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Surface-to-mass ratio is a fundamental characteristic influencing fire development in compartment fires</a:t>
          </a:r>
        </a:p>
      </dsp:txBody>
      <dsp:txXfrm>
        <a:off x="4053185" y="892"/>
        <a:ext cx="3339703" cy="2003821"/>
      </dsp:txXfrm>
    </dsp:sp>
    <dsp:sp modelId="{85A471FA-026D-4C62-B6E9-46D65ECA081D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High surface-to-mass ratios are more easily ignited, burn more quickly</a:t>
          </a:r>
        </a:p>
      </dsp:txBody>
      <dsp:txXfrm>
        <a:off x="2216348" y="2338685"/>
        <a:ext cx="3339703" cy="200382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D1D7-02A2-4DB0-8B72-07767B573353}">
      <dsp:nvSpPr>
        <dsp:cNvPr id="0" name=""/>
        <dsp:cNvSpPr/>
      </dsp:nvSpPr>
      <dsp:spPr>
        <a:xfrm>
          <a:off x="-4595812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6891-5E09-4A93-BF28-BD25ADE54D7B}">
      <dsp:nvSpPr>
        <dsp:cNvPr id="0" name=""/>
        <dsp:cNvSpPr/>
      </dsp:nvSpPr>
      <dsp:spPr>
        <a:xfrm>
          <a:off x="1315878" y="1157097"/>
          <a:ext cx="6456521" cy="21054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4029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Class B fires are also influenced by surface area and fuel type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When spilled, a liquid’s surface-to-volume increases; generates more flammable vapors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Increased vapors allows for more fuel to ignite; greater heat over shorter time</a:t>
          </a:r>
        </a:p>
      </dsp:txBody>
      <dsp:txXfrm>
        <a:off x="1315878" y="1157097"/>
        <a:ext cx="6456521" cy="2105404"/>
      </dsp:txXfrm>
    </dsp:sp>
    <dsp:sp modelId="{C7C25748-57B4-436D-91FE-1729C98FB445}">
      <dsp:nvSpPr>
        <dsp:cNvPr id="0" name=""/>
        <dsp:cNvSpPr/>
      </dsp:nvSpPr>
      <dsp:spPr>
        <a:xfrm>
          <a:off x="0" y="893921"/>
          <a:ext cx="2631756" cy="2631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D1D7-02A2-4DB0-8B72-07767B573353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6891-5E09-4A93-BF28-BD25ADE54D7B}">
      <dsp:nvSpPr>
        <dsp:cNvPr id="0" name=""/>
        <dsp:cNvSpPr/>
      </dsp:nvSpPr>
      <dsp:spPr>
        <a:xfrm>
          <a:off x="603203" y="434340"/>
          <a:ext cx="7109597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Today’s homes/businesses are filled with petroleum-based materials</a:t>
          </a:r>
        </a:p>
      </dsp:txBody>
      <dsp:txXfrm>
        <a:off x="603203" y="434340"/>
        <a:ext cx="7109597" cy="868680"/>
      </dsp:txXfrm>
    </dsp:sp>
    <dsp:sp modelId="{C7C25748-57B4-436D-91FE-1729C98FB445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27891-07FD-4451-BA3E-6A202851F3D8}">
      <dsp:nvSpPr>
        <dsp:cNvPr id="0" name=""/>
        <dsp:cNvSpPr/>
      </dsp:nvSpPr>
      <dsp:spPr>
        <a:xfrm>
          <a:off x="918968" y="1737360"/>
          <a:ext cx="6793831" cy="8686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They produce higher HHRs and have a higher heat of combustion</a:t>
          </a:r>
        </a:p>
      </dsp:txBody>
      <dsp:txXfrm>
        <a:off x="918968" y="1737360"/>
        <a:ext cx="6793831" cy="868680"/>
      </dsp:txXfrm>
    </dsp:sp>
    <dsp:sp modelId="{74EEF61C-37BB-4AE4-B318-B018100190BC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9191C1-5F06-4D13-8E23-9BA3C9458095}">
      <dsp:nvSpPr>
        <dsp:cNvPr id="0" name=""/>
        <dsp:cNvSpPr/>
      </dsp:nvSpPr>
      <dsp:spPr>
        <a:xfrm>
          <a:off x="603203" y="3040380"/>
          <a:ext cx="7109597" cy="868680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Produce large quantities of solid and liquid particulates and unburned gases</a:t>
          </a:r>
        </a:p>
      </dsp:txBody>
      <dsp:txXfrm>
        <a:off x="603203" y="3040380"/>
        <a:ext cx="7109597" cy="868680"/>
      </dsp:txXfrm>
    </dsp:sp>
    <dsp:sp modelId="{C2EBF984-4731-4735-AA88-40E3D2FC1D6D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D1D7-02A2-4DB0-8B72-07767B573353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6891-5E09-4A93-BF28-BD25ADE54D7B}">
      <dsp:nvSpPr>
        <dsp:cNvPr id="0" name=""/>
        <dsp:cNvSpPr/>
      </dsp:nvSpPr>
      <dsp:spPr>
        <a:xfrm>
          <a:off x="491143" y="333920"/>
          <a:ext cx="7221656" cy="6681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Compartment fires can result from a flammable/combustible gas leak</a:t>
          </a:r>
        </a:p>
      </dsp:txBody>
      <dsp:txXfrm>
        <a:off x="491143" y="333920"/>
        <a:ext cx="7221656" cy="668188"/>
      </dsp:txXfrm>
    </dsp:sp>
    <dsp:sp modelId="{C7C25748-57B4-436D-91FE-1729C98FB445}">
      <dsp:nvSpPr>
        <dsp:cNvPr id="0" name=""/>
        <dsp:cNvSpPr/>
      </dsp:nvSpPr>
      <dsp:spPr>
        <a:xfrm>
          <a:off x="73525" y="25039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A7F969-AC3F-4BF1-9CF1-B2272CE43BB0}">
      <dsp:nvSpPr>
        <dsp:cNvPr id="0" name=""/>
        <dsp:cNvSpPr/>
      </dsp:nvSpPr>
      <dsp:spPr>
        <a:xfrm>
          <a:off x="874231" y="1336377"/>
          <a:ext cx="6838569" cy="6681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May begin with a rapid ignition of gas and an explosion</a:t>
          </a:r>
        </a:p>
      </dsp:txBody>
      <dsp:txXfrm>
        <a:off x="874231" y="1336377"/>
        <a:ext cx="6838569" cy="668188"/>
      </dsp:txXfrm>
    </dsp:sp>
    <dsp:sp modelId="{416872DC-4E28-4E88-BCED-33C7076665FB}">
      <dsp:nvSpPr>
        <dsp:cNvPr id="0" name=""/>
        <dsp:cNvSpPr/>
      </dsp:nvSpPr>
      <dsp:spPr>
        <a:xfrm>
          <a:off x="456613" y="1252853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85D582-906D-4974-AFC4-2BB2ECDC98D7}">
      <dsp:nvSpPr>
        <dsp:cNvPr id="0" name=""/>
        <dsp:cNvSpPr/>
      </dsp:nvSpPr>
      <dsp:spPr>
        <a:xfrm>
          <a:off x="874231" y="2338834"/>
          <a:ext cx="6838569" cy="66818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Inspectors verify procedures for reducing or eliminating Class B fuel</a:t>
          </a:r>
        </a:p>
      </dsp:txBody>
      <dsp:txXfrm>
        <a:off x="874231" y="2338834"/>
        <a:ext cx="6838569" cy="668188"/>
      </dsp:txXfrm>
    </dsp:sp>
    <dsp:sp modelId="{482E7D9F-5FE2-4724-9480-650E89A2E871}">
      <dsp:nvSpPr>
        <dsp:cNvPr id="0" name=""/>
        <dsp:cNvSpPr/>
      </dsp:nvSpPr>
      <dsp:spPr>
        <a:xfrm>
          <a:off x="456613" y="2255310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3A2176-2336-43FF-9194-E87A8B703519}">
      <dsp:nvSpPr>
        <dsp:cNvPr id="0" name=""/>
        <dsp:cNvSpPr/>
      </dsp:nvSpPr>
      <dsp:spPr>
        <a:xfrm>
          <a:off x="491143" y="3341290"/>
          <a:ext cx="7221656" cy="66818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03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</a:t>
          </a:r>
          <a:r>
            <a:rPr lang="en-US" sz="2400" kern="1200" dirty="0"/>
            <a:t>resulting Class A fire will continue to burn unless there is a sprinkler system in place</a:t>
          </a:r>
        </a:p>
      </dsp:txBody>
      <dsp:txXfrm>
        <a:off x="491143" y="3341290"/>
        <a:ext cx="7221656" cy="668188"/>
      </dsp:txXfrm>
    </dsp:sp>
    <dsp:sp modelId="{20DF09B4-4283-4859-AF40-A686C496AB95}">
      <dsp:nvSpPr>
        <dsp:cNvPr id="0" name=""/>
        <dsp:cNvSpPr/>
      </dsp:nvSpPr>
      <dsp:spPr>
        <a:xfrm>
          <a:off x="73525" y="325776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FE9E-0F82-4A4C-804F-C6ECC4D86922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Building configuration</a:t>
          </a:r>
        </a:p>
      </dsp:txBody>
      <dsp:txXfrm>
        <a:off x="0" y="592931"/>
        <a:ext cx="2428875" cy="1457324"/>
      </dsp:txXfrm>
    </dsp:sp>
    <dsp:sp modelId="{6AC07105-5603-4693-994D-E0629065C2AD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Contents</a:t>
          </a:r>
        </a:p>
      </dsp:txBody>
      <dsp:txXfrm>
        <a:off x="2671762" y="592931"/>
        <a:ext cx="2428875" cy="1457324"/>
      </dsp:txXfrm>
    </dsp:sp>
    <dsp:sp modelId="{A3CF9773-9DE1-4A09-A142-AAC0908E4B38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Construction materials</a:t>
          </a:r>
        </a:p>
      </dsp:txBody>
      <dsp:txXfrm>
        <a:off x="5343525" y="592931"/>
        <a:ext cx="2428875" cy="1457324"/>
      </dsp:txXfrm>
    </dsp:sp>
    <dsp:sp modelId="{B06A9F52-7A3A-46F7-99DA-8511CFC75630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Interior finish materials</a:t>
          </a:r>
        </a:p>
      </dsp:txBody>
      <dsp:txXfrm>
        <a:off x="0" y="2293143"/>
        <a:ext cx="2428875" cy="1457324"/>
      </dsp:txXfrm>
    </dsp:sp>
    <dsp:sp modelId="{BB070BFA-8284-47DC-AF27-D4BEB5F268BA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Fuel proximity</a:t>
          </a:r>
        </a:p>
      </dsp:txBody>
      <dsp:txXfrm>
        <a:off x="2671762" y="2293143"/>
        <a:ext cx="2428875" cy="1457324"/>
      </dsp:txXfrm>
    </dsp:sp>
    <dsp:sp modelId="{67266F47-DD60-4BA3-B2C0-3088F6DA4206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Fire location</a:t>
          </a:r>
        </a:p>
      </dsp:txBody>
      <dsp:txXfrm>
        <a:off x="5343525" y="2293143"/>
        <a:ext cx="2428875" cy="145732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135D-94EB-4FEF-AE4E-C064E6B944CF}">
      <dsp:nvSpPr>
        <dsp:cNvPr id="0" name=""/>
        <dsp:cNvSpPr/>
      </dsp:nvSpPr>
      <dsp:spPr>
        <a:xfrm>
          <a:off x="0" y="34515"/>
          <a:ext cx="7391400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Number of stories above or below grade</a:t>
          </a:r>
        </a:p>
      </dsp:txBody>
      <dsp:txXfrm>
        <a:off x="31613" y="66128"/>
        <a:ext cx="7328174" cy="584369"/>
      </dsp:txXfrm>
    </dsp:sp>
    <dsp:sp modelId="{C7AC872D-960B-4C1C-8646-57BDB6445C11}">
      <dsp:nvSpPr>
        <dsp:cNvPr id="0" name=""/>
        <dsp:cNvSpPr/>
      </dsp:nvSpPr>
      <dsp:spPr>
        <a:xfrm>
          <a:off x="0" y="759870"/>
          <a:ext cx="7391400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Compartmentation</a:t>
          </a:r>
        </a:p>
      </dsp:txBody>
      <dsp:txXfrm>
        <a:off x="31613" y="791483"/>
        <a:ext cx="7328174" cy="584369"/>
      </dsp:txXfrm>
    </dsp:sp>
    <dsp:sp modelId="{33192195-8879-40AD-B82F-CB863372C2C7}">
      <dsp:nvSpPr>
        <dsp:cNvPr id="0" name=""/>
        <dsp:cNvSpPr/>
      </dsp:nvSpPr>
      <dsp:spPr>
        <a:xfrm>
          <a:off x="0" y="1485225"/>
          <a:ext cx="7391400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Floor plan</a:t>
          </a:r>
        </a:p>
      </dsp:txBody>
      <dsp:txXfrm>
        <a:off x="31613" y="1516838"/>
        <a:ext cx="7328174" cy="584369"/>
      </dsp:txXfrm>
    </dsp:sp>
    <dsp:sp modelId="{625F5B0C-EB48-43F7-A394-190EF817077B}">
      <dsp:nvSpPr>
        <dsp:cNvPr id="0" name=""/>
        <dsp:cNvSpPr/>
      </dsp:nvSpPr>
      <dsp:spPr>
        <a:xfrm>
          <a:off x="0" y="2210580"/>
          <a:ext cx="7391400" cy="647595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Openings between floors</a:t>
          </a:r>
        </a:p>
      </dsp:txBody>
      <dsp:txXfrm>
        <a:off x="31613" y="2242193"/>
        <a:ext cx="7328174" cy="584369"/>
      </dsp:txXfrm>
    </dsp:sp>
    <dsp:sp modelId="{3358370A-4D2B-42AA-8B98-62CAE59EE1EE}">
      <dsp:nvSpPr>
        <dsp:cNvPr id="0" name=""/>
        <dsp:cNvSpPr/>
      </dsp:nvSpPr>
      <dsp:spPr>
        <a:xfrm>
          <a:off x="0" y="2935935"/>
          <a:ext cx="7391400" cy="64759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Continuous voids or concealed spaces</a:t>
          </a:r>
        </a:p>
      </dsp:txBody>
      <dsp:txXfrm>
        <a:off x="31613" y="2967548"/>
        <a:ext cx="7328174" cy="584369"/>
      </dsp:txXfrm>
    </dsp:sp>
    <dsp:sp modelId="{64705FE1-B11B-4921-A378-4FC626549B33}">
      <dsp:nvSpPr>
        <dsp:cNvPr id="0" name=""/>
        <dsp:cNvSpPr/>
      </dsp:nvSpPr>
      <dsp:spPr>
        <a:xfrm>
          <a:off x="0" y="3661290"/>
          <a:ext cx="7391400" cy="64759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Barriers to fire spread</a:t>
          </a:r>
        </a:p>
      </dsp:txBody>
      <dsp:txXfrm>
        <a:off x="31613" y="3692903"/>
        <a:ext cx="7328174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06F4A-91A1-41E0-AD59-FB3F591C75BA}">
      <dsp:nvSpPr>
        <dsp:cNvPr id="0" name=""/>
        <dsp:cNvSpPr/>
      </dsp:nvSpPr>
      <dsp:spPr>
        <a:xfrm>
          <a:off x="741" y="4353"/>
          <a:ext cx="1904994" cy="17438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Water (Liquid)</a:t>
          </a:r>
        </a:p>
      </dsp:txBody>
      <dsp:txXfrm>
        <a:off x="279721" y="259740"/>
        <a:ext cx="1347034" cy="1233119"/>
      </dsp:txXfrm>
    </dsp:sp>
    <dsp:sp modelId="{65F7713F-7888-4597-87DC-890DE8725644}">
      <dsp:nvSpPr>
        <dsp:cNvPr id="0" name=""/>
        <dsp:cNvSpPr/>
      </dsp:nvSpPr>
      <dsp:spPr>
        <a:xfrm>
          <a:off x="2047340" y="370570"/>
          <a:ext cx="1011458" cy="1011458"/>
        </a:xfrm>
        <a:prstGeom prst="mathPlus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1409" y="757352"/>
        <a:ext cx="743320" cy="237894"/>
      </dsp:txXfrm>
    </dsp:sp>
    <dsp:sp modelId="{DEAFFA01-A6A4-48E3-B882-2D0780D3DA71}">
      <dsp:nvSpPr>
        <dsp:cNvPr id="0" name=""/>
        <dsp:cNvSpPr/>
      </dsp:nvSpPr>
      <dsp:spPr>
        <a:xfrm>
          <a:off x="3200402" y="4353"/>
          <a:ext cx="1904994" cy="17438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Freezing temperature</a:t>
          </a:r>
        </a:p>
      </dsp:txBody>
      <dsp:txXfrm>
        <a:off x="3479382" y="259740"/>
        <a:ext cx="1347034" cy="1233119"/>
      </dsp:txXfrm>
    </dsp:sp>
    <dsp:sp modelId="{4167D3AB-5F4C-4CD8-B9DE-7238FDB16486}">
      <dsp:nvSpPr>
        <dsp:cNvPr id="0" name=""/>
        <dsp:cNvSpPr/>
      </dsp:nvSpPr>
      <dsp:spPr>
        <a:xfrm>
          <a:off x="5247001" y="370570"/>
          <a:ext cx="1011458" cy="1011458"/>
        </a:xfrm>
        <a:prstGeom prst="mathEqual">
          <a:avLst/>
        </a:prstGeom>
        <a:gradFill rotWithShape="0">
          <a:gsLst>
            <a:gs pos="0">
              <a:schemeClr val="accent2">
                <a:shade val="90000"/>
                <a:hueOff val="0"/>
                <a:satOff val="-10729"/>
                <a:lumOff val="259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729"/>
                <a:lumOff val="259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729"/>
                <a:lumOff val="25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381070" y="578930"/>
        <a:ext cx="743320" cy="594738"/>
      </dsp:txXfrm>
    </dsp:sp>
    <dsp:sp modelId="{F59EAC6D-08E1-4E41-86E5-29C0C295E717}">
      <dsp:nvSpPr>
        <dsp:cNvPr id="0" name=""/>
        <dsp:cNvSpPr/>
      </dsp:nvSpPr>
      <dsp:spPr>
        <a:xfrm>
          <a:off x="6400063" y="4353"/>
          <a:ext cx="1904994" cy="17438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Ice </a:t>
          </a:r>
          <a:br>
            <a:rPr lang="en-US" sz="1800" kern="1200" dirty="0"/>
          </a:br>
          <a:r>
            <a:rPr lang="en-US" sz="1800" kern="1200" dirty="0"/>
            <a:t>(Solid)</a:t>
          </a:r>
        </a:p>
      </dsp:txBody>
      <dsp:txXfrm>
        <a:off x="6679043" y="259740"/>
        <a:ext cx="1347034" cy="12331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460574"/>
          <a:ext cx="77724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624840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Open floor plan may contain furnishings that provide fuel on all sides of point of ignition</a:t>
          </a:r>
        </a:p>
      </dsp:txBody>
      <dsp:txXfrm>
        <a:off x="0" y="460574"/>
        <a:ext cx="7772400" cy="1323000"/>
      </dsp:txXfrm>
    </dsp:sp>
    <dsp:sp modelId="{3B4675F6-BEFD-4B87-8BFE-67AB075BE8E0}">
      <dsp:nvSpPr>
        <dsp:cNvPr id="0" name=""/>
        <dsp:cNvSpPr/>
      </dsp:nvSpPr>
      <dsp:spPr>
        <a:xfrm>
          <a:off x="388620" y="17774"/>
          <a:ext cx="544068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These elements may contribute to fire spread or containment</a:t>
          </a:r>
        </a:p>
      </dsp:txBody>
      <dsp:txXfrm>
        <a:off x="431851" y="61005"/>
        <a:ext cx="5354218" cy="799138"/>
      </dsp:txXfrm>
    </dsp:sp>
    <dsp:sp modelId="{F493122E-2C5B-4878-A880-D52A25E5D654}">
      <dsp:nvSpPr>
        <dsp:cNvPr id="0" name=""/>
        <dsp:cNvSpPr/>
      </dsp:nvSpPr>
      <dsp:spPr>
        <a:xfrm>
          <a:off x="0" y="2391058"/>
          <a:ext cx="7772400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624840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Compartmentalized configuration may have fire-rated barriers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These items separate fuel sources and limit fire development in an individual compartment</a:t>
          </a:r>
        </a:p>
      </dsp:txBody>
      <dsp:txXfrm>
        <a:off x="0" y="2391058"/>
        <a:ext cx="7772400" cy="1937250"/>
      </dsp:txXfrm>
    </dsp:sp>
    <dsp:sp modelId="{33A3A3EB-BDE1-4612-B44E-C81E1B8B58AA}">
      <dsp:nvSpPr>
        <dsp:cNvPr id="0" name=""/>
        <dsp:cNvSpPr/>
      </dsp:nvSpPr>
      <dsp:spPr>
        <a:xfrm>
          <a:off x="388620" y="1945575"/>
          <a:ext cx="5440680" cy="88560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May also contain fire prevention features</a:t>
          </a:r>
        </a:p>
      </dsp:txBody>
      <dsp:txXfrm>
        <a:off x="431851" y="1988806"/>
        <a:ext cx="5354218" cy="79913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386999"/>
          <a:ext cx="7772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99872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Intensity of the fire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Speed of development</a:t>
          </a:r>
        </a:p>
      </dsp:txBody>
      <dsp:txXfrm>
        <a:off x="0" y="386999"/>
        <a:ext cx="7772400" cy="1247400"/>
      </dsp:txXfrm>
    </dsp:sp>
    <dsp:sp modelId="{3B4675F6-BEFD-4B87-8BFE-67AB075BE8E0}">
      <dsp:nvSpPr>
        <dsp:cNvPr id="0" name=""/>
        <dsp:cNvSpPr/>
      </dsp:nvSpPr>
      <dsp:spPr>
        <a:xfrm>
          <a:off x="388620" y="32759"/>
          <a:ext cx="5440680" cy="7084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When contents release a large amount of heat rapidly, it increases</a:t>
          </a:r>
        </a:p>
      </dsp:txBody>
      <dsp:txXfrm>
        <a:off x="423205" y="67344"/>
        <a:ext cx="5371510" cy="639310"/>
      </dsp:txXfrm>
    </dsp:sp>
    <dsp:sp modelId="{738BB2D8-AACF-424E-BAA6-6725E5941118}">
      <dsp:nvSpPr>
        <dsp:cNvPr id="0" name=""/>
        <dsp:cNvSpPr/>
      </dsp:nvSpPr>
      <dsp:spPr>
        <a:xfrm>
          <a:off x="0" y="2118240"/>
          <a:ext cx="7772400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99872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Even when located some distance from the origin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Due to the chemical makeup of the materials; high surface-to-mass ratio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Speeds the process of fire development overall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Once liquefied, polyurethane will continue to burn</a:t>
          </a:r>
        </a:p>
      </dsp:txBody>
      <dsp:txXfrm>
        <a:off x="0" y="2118240"/>
        <a:ext cx="7772400" cy="2192400"/>
      </dsp:txXfrm>
    </dsp:sp>
    <dsp:sp modelId="{1D41AC4F-9656-4B73-AFBE-F90641F07937}">
      <dsp:nvSpPr>
        <dsp:cNvPr id="0" name=""/>
        <dsp:cNvSpPr/>
      </dsp:nvSpPr>
      <dsp:spPr>
        <a:xfrm>
          <a:off x="388620" y="1764000"/>
          <a:ext cx="5440680" cy="7084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Synthetic furnishings will begin to pyrolize rapidly</a:t>
          </a:r>
        </a:p>
      </dsp:txBody>
      <dsp:txXfrm>
        <a:off x="423205" y="1798585"/>
        <a:ext cx="5371510" cy="63931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543600"/>
          <a:ext cx="77724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749808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Wall studs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Floor and ceiling joists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Roof supports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Sheathing</a:t>
          </a:r>
        </a:p>
      </dsp:txBody>
      <dsp:txXfrm>
        <a:off x="0" y="543600"/>
        <a:ext cx="7772400" cy="2154600"/>
      </dsp:txXfrm>
    </dsp:sp>
    <dsp:sp modelId="{3B4675F6-BEFD-4B87-8BFE-67AB075BE8E0}">
      <dsp:nvSpPr>
        <dsp:cNvPr id="0" name=""/>
        <dsp:cNvSpPr/>
      </dsp:nvSpPr>
      <dsp:spPr>
        <a:xfrm>
          <a:off x="388620" y="12240"/>
          <a:ext cx="5440680" cy="1062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Materials include</a:t>
          </a:r>
        </a:p>
      </dsp:txBody>
      <dsp:txXfrm>
        <a:off x="440498" y="64118"/>
        <a:ext cx="5336924" cy="958964"/>
      </dsp:txXfrm>
    </dsp:sp>
    <dsp:sp modelId="{C05AE504-9900-4D47-BE0E-3517C16D680A}">
      <dsp:nvSpPr>
        <dsp:cNvPr id="0" name=""/>
        <dsp:cNvSpPr/>
      </dsp:nvSpPr>
      <dsp:spPr>
        <a:xfrm>
          <a:off x="0" y="3423960"/>
          <a:ext cx="7772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5A4A2E-772A-44A9-A196-9F6DFFA1FC2B}">
      <dsp:nvSpPr>
        <dsp:cNvPr id="0" name=""/>
        <dsp:cNvSpPr/>
      </dsp:nvSpPr>
      <dsp:spPr>
        <a:xfrm>
          <a:off x="388620" y="2892600"/>
          <a:ext cx="6278871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Each type of construction is symbolized by a different quantity of fuel</a:t>
          </a:r>
        </a:p>
      </dsp:txBody>
      <dsp:txXfrm>
        <a:off x="440498" y="2944478"/>
        <a:ext cx="6175115" cy="95896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400498"/>
          <a:ext cx="7772400" cy="776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Adds to fuel load</a:t>
          </a:r>
        </a:p>
      </dsp:txBody>
      <dsp:txXfrm>
        <a:off x="0" y="400498"/>
        <a:ext cx="7772400" cy="776475"/>
      </dsp:txXfrm>
    </dsp:sp>
    <dsp:sp modelId="{3B4675F6-BEFD-4B87-8BFE-67AB075BE8E0}">
      <dsp:nvSpPr>
        <dsp:cNvPr id="0" name=""/>
        <dsp:cNvSpPr/>
      </dsp:nvSpPr>
      <dsp:spPr>
        <a:xfrm>
          <a:off x="388620" y="52040"/>
          <a:ext cx="6583658" cy="5993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 some types of buildings, the construction materials can be affected by fire</a:t>
          </a:r>
        </a:p>
      </dsp:txBody>
      <dsp:txXfrm>
        <a:off x="417879" y="81299"/>
        <a:ext cx="6525140" cy="540859"/>
      </dsp:txXfrm>
    </dsp:sp>
    <dsp:sp modelId="{40DF55ED-6736-49BE-B684-EB1409318D76}">
      <dsp:nvSpPr>
        <dsp:cNvPr id="0" name=""/>
        <dsp:cNvSpPr/>
      </dsp:nvSpPr>
      <dsp:spPr>
        <a:xfrm>
          <a:off x="0" y="1627087"/>
          <a:ext cx="7772400" cy="109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Wood paneling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Window coverings</a:t>
          </a:r>
        </a:p>
      </dsp:txBody>
      <dsp:txXfrm>
        <a:off x="0" y="1627087"/>
        <a:ext cx="7772400" cy="1097775"/>
      </dsp:txXfrm>
    </dsp:sp>
    <dsp:sp modelId="{3C27EE85-F350-47B1-A249-C22F1F434C8D}">
      <dsp:nvSpPr>
        <dsp:cNvPr id="0" name=""/>
        <dsp:cNvSpPr/>
      </dsp:nvSpPr>
      <dsp:spPr>
        <a:xfrm>
          <a:off x="388620" y="1268773"/>
          <a:ext cx="6278871" cy="60923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Combustible interior finishes can be a significant factor in fire spread</a:t>
          </a:r>
        </a:p>
      </dsp:txBody>
      <dsp:txXfrm>
        <a:off x="418360" y="1298513"/>
        <a:ext cx="6219391" cy="549753"/>
      </dsp:txXfrm>
    </dsp:sp>
    <dsp:sp modelId="{5964C2E5-D53D-407D-8C4E-8F500D91A468}">
      <dsp:nvSpPr>
        <dsp:cNvPr id="0" name=""/>
        <dsp:cNvSpPr/>
      </dsp:nvSpPr>
      <dsp:spPr>
        <a:xfrm>
          <a:off x="0" y="3193584"/>
          <a:ext cx="7772400" cy="109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The orientation of these fuels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Surface-to-mass ratio</a:t>
          </a:r>
        </a:p>
      </dsp:txBody>
      <dsp:txXfrm>
        <a:off x="0" y="3193584"/>
        <a:ext cx="7772400" cy="1097775"/>
      </dsp:txXfrm>
    </dsp:sp>
    <dsp:sp modelId="{278BED66-E893-4D31-8979-5E97EBB43993}">
      <dsp:nvSpPr>
        <dsp:cNvPr id="0" name=""/>
        <dsp:cNvSpPr/>
      </dsp:nvSpPr>
      <dsp:spPr>
        <a:xfrm>
          <a:off x="388620" y="2816662"/>
          <a:ext cx="6812275" cy="62784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Rate and intensity of fire spread influenced by</a:t>
          </a:r>
        </a:p>
      </dsp:txBody>
      <dsp:txXfrm>
        <a:off x="419269" y="2847311"/>
        <a:ext cx="6750977" cy="566543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949050"/>
          <a:ext cx="77724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675F6-BEFD-4B87-8BFE-67AB075BE8E0}">
      <dsp:nvSpPr>
        <dsp:cNvPr id="0" name=""/>
        <dsp:cNvSpPr/>
      </dsp:nvSpPr>
      <dsp:spPr>
        <a:xfrm>
          <a:off x="388620" y="47159"/>
          <a:ext cx="6583658" cy="15513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Fuels located in the upper level of adjacent compartments will pyrolize more quickly</a:t>
          </a:r>
        </a:p>
      </dsp:txBody>
      <dsp:txXfrm>
        <a:off x="464350" y="122889"/>
        <a:ext cx="6432198" cy="1399870"/>
      </dsp:txXfrm>
    </dsp:sp>
    <dsp:sp modelId="{1C8E94CB-75AB-4093-90B8-B89C43A783A7}">
      <dsp:nvSpPr>
        <dsp:cNvPr id="0" name=""/>
        <dsp:cNvSpPr/>
      </dsp:nvSpPr>
      <dsp:spPr>
        <a:xfrm>
          <a:off x="0" y="2944890"/>
          <a:ext cx="7772400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916432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Combustible interior finishes</a:t>
          </a:r>
        </a:p>
      </dsp:txBody>
      <dsp:txXfrm>
        <a:off x="0" y="2944890"/>
        <a:ext cx="7772400" cy="1351349"/>
      </dsp:txXfrm>
    </dsp:sp>
    <dsp:sp modelId="{4E6585FE-D56F-4558-B574-19720A2B805D}">
      <dsp:nvSpPr>
        <dsp:cNvPr id="0" name=""/>
        <dsp:cNvSpPr/>
      </dsp:nvSpPr>
      <dsp:spPr>
        <a:xfrm>
          <a:off x="382927" y="2295450"/>
          <a:ext cx="7388238" cy="12988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Continuous fuels will rapidly spread the fire from compartment to compartment</a:t>
          </a:r>
        </a:p>
      </dsp:txBody>
      <dsp:txXfrm>
        <a:off x="446333" y="2358856"/>
        <a:ext cx="7261426" cy="117206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548325"/>
          <a:ext cx="777240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41528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Atriums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Unprotected stairways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Vertical shafts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Concealed spaces</a:t>
          </a:r>
        </a:p>
      </dsp:txBody>
      <dsp:txXfrm>
        <a:off x="0" y="548325"/>
        <a:ext cx="7772400" cy="1965600"/>
      </dsp:txXfrm>
    </dsp:sp>
    <dsp:sp modelId="{3B4675F6-BEFD-4B87-8BFE-67AB075BE8E0}">
      <dsp:nvSpPr>
        <dsp:cNvPr id="0" name=""/>
        <dsp:cNvSpPr/>
      </dsp:nvSpPr>
      <dsp:spPr>
        <a:xfrm>
          <a:off x="388620" y="15389"/>
          <a:ext cx="6583658" cy="9166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 located in lower levels will cause vertical extension</a:t>
          </a:r>
        </a:p>
      </dsp:txBody>
      <dsp:txXfrm>
        <a:off x="433369" y="60138"/>
        <a:ext cx="6494160" cy="827197"/>
      </dsp:txXfrm>
    </dsp:sp>
    <dsp:sp modelId="{DD2E74BC-4427-4393-AA52-1887DF4A4974}">
      <dsp:nvSpPr>
        <dsp:cNvPr id="0" name=""/>
        <dsp:cNvSpPr/>
      </dsp:nvSpPr>
      <dsp:spPr>
        <a:xfrm>
          <a:off x="0" y="3038085"/>
          <a:ext cx="7772400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41528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Move more slowly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Following fuel path or as a result of structural collapse</a:t>
          </a:r>
        </a:p>
      </dsp:txBody>
      <dsp:txXfrm>
        <a:off x="0" y="3038085"/>
        <a:ext cx="7772400" cy="1289925"/>
      </dsp:txXfrm>
    </dsp:sp>
    <dsp:sp modelId="{92820A6F-B6F2-449B-ACAD-77846435EA19}">
      <dsp:nvSpPr>
        <dsp:cNvPr id="0" name=""/>
        <dsp:cNvSpPr/>
      </dsp:nvSpPr>
      <dsp:spPr>
        <a:xfrm>
          <a:off x="388620" y="2654325"/>
          <a:ext cx="6583658" cy="76752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Fires originating in upper levels extend downward</a:t>
          </a:r>
        </a:p>
      </dsp:txBody>
      <dsp:txXfrm>
        <a:off x="426087" y="2691792"/>
        <a:ext cx="6508724" cy="692586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D76E-2ADD-4C6C-BEAF-D23493A23B16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If all other factors are equal</a:t>
          </a:r>
        </a:p>
      </dsp:txBody>
      <dsp:txXfrm>
        <a:off x="379511" y="892"/>
        <a:ext cx="3339703" cy="2003821"/>
      </dsp:txXfrm>
    </dsp:sp>
    <dsp:sp modelId="{9CB6FD65-4475-4E63-B8FC-BD3932FC3B7D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Greater volume of air</a:t>
          </a:r>
        </a:p>
      </dsp:txBody>
      <dsp:txXfrm>
        <a:off x="4053185" y="892"/>
        <a:ext cx="3339703" cy="2003821"/>
      </dsp:txXfrm>
    </dsp:sp>
    <dsp:sp modelId="{B623C71C-8C62-4959-AB22-13558A1B0188}">
      <dsp:nvSpPr>
        <dsp:cNvPr id="0" name=""/>
        <dsp:cNvSpPr/>
      </dsp:nvSpPr>
      <dsp:spPr>
        <a:xfrm>
          <a:off x="379511" y="2338685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Increased distance radiated heat must travel from fire to contents</a:t>
          </a:r>
        </a:p>
      </dsp:txBody>
      <dsp:txXfrm>
        <a:off x="379511" y="2338685"/>
        <a:ext cx="3339703" cy="2003821"/>
      </dsp:txXfrm>
    </dsp:sp>
    <dsp:sp modelId="{49D3E30B-9BC2-439A-A47B-8D68FC8EB681}">
      <dsp:nvSpPr>
        <dsp:cNvPr id="0" name=""/>
        <dsp:cNvSpPr/>
      </dsp:nvSpPr>
      <dsp:spPr>
        <a:xfrm>
          <a:off x="4053185" y="2338685"/>
          <a:ext cx="3339703" cy="200382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High ceilings may hide extent of fire development</a:t>
          </a:r>
        </a:p>
      </dsp:txBody>
      <dsp:txXfrm>
        <a:off x="4053185" y="2338685"/>
        <a:ext cx="3339703" cy="200382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583963"/>
          <a:ext cx="7772400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62356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Constructed openings like windows, doors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Passive ventilation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Cracks, other gaps</a:t>
          </a:r>
        </a:p>
      </dsp:txBody>
      <dsp:txXfrm>
        <a:off x="0" y="583963"/>
        <a:ext cx="7772400" cy="1658474"/>
      </dsp:txXfrm>
    </dsp:sp>
    <dsp:sp modelId="{3B4675F6-BEFD-4B87-8BFE-67AB075BE8E0}">
      <dsp:nvSpPr>
        <dsp:cNvPr id="0" name=""/>
        <dsp:cNvSpPr/>
      </dsp:nvSpPr>
      <dsp:spPr>
        <a:xfrm>
          <a:off x="388620" y="30530"/>
          <a:ext cx="6583658" cy="95195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All buildings exchange air inside with air outside</a:t>
          </a:r>
        </a:p>
      </dsp:txBody>
      <dsp:txXfrm>
        <a:off x="435090" y="77000"/>
        <a:ext cx="6490718" cy="859012"/>
      </dsp:txXfrm>
    </dsp:sp>
    <dsp:sp modelId="{22324641-4AF6-483A-9E0A-111F5704805F}">
      <dsp:nvSpPr>
        <dsp:cNvPr id="0" name=""/>
        <dsp:cNvSpPr/>
      </dsp:nvSpPr>
      <dsp:spPr>
        <a:xfrm>
          <a:off x="0" y="2994594"/>
          <a:ext cx="7772400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62356" rIns="6032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Limited by available air supply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When oxygen depletes, the burning rate decreases</a:t>
          </a:r>
        </a:p>
      </dsp:txBody>
      <dsp:txXfrm>
        <a:off x="0" y="2994594"/>
        <a:ext cx="7772400" cy="1318275"/>
      </dsp:txXfrm>
    </dsp:sp>
    <dsp:sp modelId="{6A6A55A6-4137-4CAF-872F-7DC7CF98D7BB}">
      <dsp:nvSpPr>
        <dsp:cNvPr id="0" name=""/>
        <dsp:cNvSpPr/>
      </dsp:nvSpPr>
      <dsp:spPr>
        <a:xfrm>
          <a:off x="388620" y="2388238"/>
          <a:ext cx="6412222" cy="100487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Compartment fires that involve the contents of a room are ventilation controlled</a:t>
          </a:r>
        </a:p>
      </dsp:txBody>
      <dsp:txXfrm>
        <a:off x="437674" y="2437292"/>
        <a:ext cx="6314114" cy="90676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51E-F2A2-49B2-A338-D17861636222}">
      <dsp:nvSpPr>
        <dsp:cNvPr id="0" name=""/>
        <dsp:cNvSpPr/>
      </dsp:nvSpPr>
      <dsp:spPr>
        <a:xfrm>
          <a:off x="0" y="678479"/>
          <a:ext cx="81534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70764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Under fire conditions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Increases ventilation into the compartment</a:t>
          </a:r>
        </a:p>
      </dsp:txBody>
      <dsp:txXfrm>
        <a:off x="0" y="678479"/>
        <a:ext cx="8153400" cy="1023750"/>
      </dsp:txXfrm>
    </dsp:sp>
    <dsp:sp modelId="{3B4675F6-BEFD-4B87-8BFE-67AB075BE8E0}">
      <dsp:nvSpPr>
        <dsp:cNvPr id="0" name=""/>
        <dsp:cNvSpPr/>
      </dsp:nvSpPr>
      <dsp:spPr>
        <a:xfrm>
          <a:off x="407670" y="96058"/>
          <a:ext cx="6906386" cy="77430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Windows can fail and doors can be left open</a:t>
          </a:r>
        </a:p>
      </dsp:txBody>
      <dsp:txXfrm>
        <a:off x="445468" y="133856"/>
        <a:ext cx="6830790" cy="698705"/>
      </dsp:txXfrm>
    </dsp:sp>
    <dsp:sp modelId="{E1816386-DB5E-466B-A0FF-FE4D2EDC604F}">
      <dsp:nvSpPr>
        <dsp:cNvPr id="0" name=""/>
        <dsp:cNvSpPr/>
      </dsp:nvSpPr>
      <dsp:spPr>
        <a:xfrm>
          <a:off x="0" y="2363396"/>
          <a:ext cx="81534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70764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When a fire becomes ventilation controlled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Determines speed, extent, and direction</a:t>
          </a:r>
        </a:p>
      </dsp:txBody>
      <dsp:txXfrm>
        <a:off x="0" y="2363396"/>
        <a:ext cx="8153400" cy="1023750"/>
      </dsp:txXfrm>
    </dsp:sp>
    <dsp:sp modelId="{30671442-A2E4-4971-AA06-EA60BAF256DC}">
      <dsp:nvSpPr>
        <dsp:cNvPr id="0" name=""/>
        <dsp:cNvSpPr/>
      </dsp:nvSpPr>
      <dsp:spPr>
        <a:xfrm>
          <a:off x="407670" y="1772429"/>
          <a:ext cx="7439798" cy="78284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Available air supply will determine fire development</a:t>
          </a:r>
        </a:p>
      </dsp:txBody>
      <dsp:txXfrm>
        <a:off x="445885" y="1810644"/>
        <a:ext cx="7363368" cy="706417"/>
      </dsp:txXfrm>
    </dsp:sp>
    <dsp:sp modelId="{CF6D9684-446F-4854-A03E-CC23ACA8569F}">
      <dsp:nvSpPr>
        <dsp:cNvPr id="0" name=""/>
        <dsp:cNvSpPr/>
      </dsp:nvSpPr>
      <dsp:spPr>
        <a:xfrm>
          <a:off x="0" y="3932191"/>
          <a:ext cx="81534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270764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Fire will grow in the direction of ventilation openings</a:t>
          </a:r>
        </a:p>
      </dsp:txBody>
      <dsp:txXfrm>
        <a:off x="0" y="3932191"/>
        <a:ext cx="8153400" cy="696150"/>
      </dsp:txXfrm>
    </dsp:sp>
    <dsp:sp modelId="{9ED134F9-FBA9-41EA-A2C5-F922BF25ED4F}">
      <dsp:nvSpPr>
        <dsp:cNvPr id="0" name=""/>
        <dsp:cNvSpPr/>
      </dsp:nvSpPr>
      <dsp:spPr>
        <a:xfrm>
          <a:off x="329364" y="3429001"/>
          <a:ext cx="7741941" cy="6667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 seeks fresh air</a:t>
          </a:r>
        </a:p>
      </dsp:txBody>
      <dsp:txXfrm>
        <a:off x="361911" y="3461548"/>
        <a:ext cx="7676847" cy="601631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50A82-CCEE-4768-A263-A892726203A3}">
      <dsp:nvSpPr>
        <dsp:cNvPr id="0" name=""/>
        <dsp:cNvSpPr/>
      </dsp:nvSpPr>
      <dsp:spPr>
        <a:xfrm>
          <a:off x="3848078" y="1568132"/>
          <a:ext cx="3657615" cy="3003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2794" tIns="1353820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Doors are blocked open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Must be noted and corrected</a:t>
          </a:r>
        </a:p>
      </dsp:txBody>
      <dsp:txXfrm>
        <a:off x="3848078" y="1568132"/>
        <a:ext cx="3657615" cy="3003864"/>
      </dsp:txXfrm>
    </dsp:sp>
    <dsp:sp modelId="{2E0A924A-96B6-46CB-B633-66BAC2EEAB33}">
      <dsp:nvSpPr>
        <dsp:cNvPr id="0" name=""/>
        <dsp:cNvSpPr/>
      </dsp:nvSpPr>
      <dsp:spPr>
        <a:xfrm>
          <a:off x="4125620" y="1568122"/>
          <a:ext cx="3380081" cy="131735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Inspectors often encounter open fire doors</a:t>
          </a:r>
        </a:p>
      </dsp:txBody>
      <dsp:txXfrm>
        <a:off x="4189928" y="1632430"/>
        <a:ext cx="3251465" cy="11887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06F4A-91A1-41E0-AD59-FB3F591C75BA}">
      <dsp:nvSpPr>
        <dsp:cNvPr id="0" name=""/>
        <dsp:cNvSpPr/>
      </dsp:nvSpPr>
      <dsp:spPr>
        <a:xfrm>
          <a:off x="2006" y="3339"/>
          <a:ext cx="1907209" cy="174592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Water (Liquid)</a:t>
          </a:r>
        </a:p>
      </dsp:txBody>
      <dsp:txXfrm>
        <a:off x="281310" y="259023"/>
        <a:ext cx="1348601" cy="1234553"/>
      </dsp:txXfrm>
    </dsp:sp>
    <dsp:sp modelId="{65F7713F-7888-4597-87DC-890DE8725644}">
      <dsp:nvSpPr>
        <dsp:cNvPr id="0" name=""/>
        <dsp:cNvSpPr/>
      </dsp:nvSpPr>
      <dsp:spPr>
        <a:xfrm>
          <a:off x="2050985" y="369982"/>
          <a:ext cx="1012634" cy="1012634"/>
        </a:xfrm>
        <a:prstGeom prst="mathPlus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5210" y="757213"/>
        <a:ext cx="744184" cy="238172"/>
      </dsp:txXfrm>
    </dsp:sp>
    <dsp:sp modelId="{70A8E2E9-B02F-4FA5-80C0-133D682A922B}">
      <dsp:nvSpPr>
        <dsp:cNvPr id="0" name=""/>
        <dsp:cNvSpPr/>
      </dsp:nvSpPr>
      <dsp:spPr>
        <a:xfrm>
          <a:off x="3205388" y="3339"/>
          <a:ext cx="1888964" cy="174592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Heat</a:t>
          </a:r>
        </a:p>
      </dsp:txBody>
      <dsp:txXfrm>
        <a:off x="3482020" y="259023"/>
        <a:ext cx="1335700" cy="1234553"/>
      </dsp:txXfrm>
    </dsp:sp>
    <dsp:sp modelId="{DAC7F462-F476-471B-8371-0BE5425A8B71}">
      <dsp:nvSpPr>
        <dsp:cNvPr id="0" name=""/>
        <dsp:cNvSpPr/>
      </dsp:nvSpPr>
      <dsp:spPr>
        <a:xfrm>
          <a:off x="5236121" y="369982"/>
          <a:ext cx="1012634" cy="1012634"/>
        </a:xfrm>
        <a:prstGeom prst="mathEqual">
          <a:avLst/>
        </a:prstGeom>
        <a:gradFill rotWithShape="0">
          <a:gsLst>
            <a:gs pos="0">
              <a:schemeClr val="accent2">
                <a:shade val="90000"/>
                <a:hueOff val="0"/>
                <a:satOff val="-10729"/>
                <a:lumOff val="259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729"/>
                <a:lumOff val="259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729"/>
                <a:lumOff val="25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370346" y="578585"/>
        <a:ext cx="744184" cy="595428"/>
      </dsp:txXfrm>
    </dsp:sp>
    <dsp:sp modelId="{CC4A807A-6D04-484D-B9F0-F164012A25B7}">
      <dsp:nvSpPr>
        <dsp:cNvPr id="0" name=""/>
        <dsp:cNvSpPr/>
      </dsp:nvSpPr>
      <dsp:spPr>
        <a:xfrm>
          <a:off x="6381437" y="3339"/>
          <a:ext cx="1913267" cy="174592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Steam</a:t>
          </a:r>
          <a:br>
            <a:rPr lang="en-US" sz="1800" kern="1200" dirty="0"/>
          </a:br>
          <a:r>
            <a:rPr lang="en-US" sz="1800" kern="1200" dirty="0"/>
            <a:t>(Gas)</a:t>
          </a:r>
        </a:p>
      </dsp:txBody>
      <dsp:txXfrm>
        <a:off x="6661628" y="259023"/>
        <a:ext cx="1352885" cy="123455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302DD-8931-4B73-8336-BB56E17AD47B}">
      <dsp:nvSpPr>
        <dsp:cNvPr id="0" name=""/>
        <dsp:cNvSpPr/>
      </dsp:nvSpPr>
      <dsp:spPr>
        <a:xfrm>
          <a:off x="0" y="2158"/>
          <a:ext cx="79629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81CD36-7512-4DD6-A96B-3DD2D38BB887}">
      <dsp:nvSpPr>
        <dsp:cNvPr id="0" name=""/>
        <dsp:cNvSpPr/>
      </dsp:nvSpPr>
      <dsp:spPr>
        <a:xfrm>
          <a:off x="0" y="2158"/>
          <a:ext cx="159258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Insulation</a:t>
          </a:r>
        </a:p>
      </dsp:txBody>
      <dsp:txXfrm>
        <a:off x="0" y="2158"/>
        <a:ext cx="1592580" cy="1471761"/>
      </dsp:txXfrm>
    </dsp:sp>
    <dsp:sp modelId="{672C6F45-D271-431C-9970-0E7F1D26D6A3}">
      <dsp:nvSpPr>
        <dsp:cNvPr id="0" name=""/>
        <dsp:cNvSpPr/>
      </dsp:nvSpPr>
      <dsp:spPr>
        <a:xfrm>
          <a:off x="1712023" y="36364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Contains heat within the compartment</a:t>
          </a:r>
        </a:p>
      </dsp:txBody>
      <dsp:txXfrm>
        <a:off x="1712023" y="36364"/>
        <a:ext cx="6250876" cy="684139"/>
      </dsp:txXfrm>
    </dsp:sp>
    <dsp:sp modelId="{8E2FA851-A925-43B1-AFBC-3F8C811EB89F}">
      <dsp:nvSpPr>
        <dsp:cNvPr id="0" name=""/>
        <dsp:cNvSpPr/>
      </dsp:nvSpPr>
      <dsp:spPr>
        <a:xfrm>
          <a:off x="1592579" y="720504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5A917AE-765C-4F25-9C0F-F359FB395E92}">
      <dsp:nvSpPr>
        <dsp:cNvPr id="0" name=""/>
        <dsp:cNvSpPr/>
      </dsp:nvSpPr>
      <dsp:spPr>
        <a:xfrm>
          <a:off x="1712023" y="754710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Causes localized increase in temperature and fire growth</a:t>
          </a:r>
        </a:p>
      </dsp:txBody>
      <dsp:txXfrm>
        <a:off x="1712023" y="754710"/>
        <a:ext cx="6250876" cy="684139"/>
      </dsp:txXfrm>
    </dsp:sp>
    <dsp:sp modelId="{64F6E4C8-8B56-4999-AFE5-3EBF785E0900}">
      <dsp:nvSpPr>
        <dsp:cNvPr id="0" name=""/>
        <dsp:cNvSpPr/>
      </dsp:nvSpPr>
      <dsp:spPr>
        <a:xfrm>
          <a:off x="1592579" y="1438850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1CD049-981E-4907-AA4B-4DCDDBEC044C}">
      <dsp:nvSpPr>
        <dsp:cNvPr id="0" name=""/>
        <dsp:cNvSpPr/>
      </dsp:nvSpPr>
      <dsp:spPr>
        <a:xfrm>
          <a:off x="0" y="1473919"/>
          <a:ext cx="79629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0932AD-03FB-4E36-88B0-338FCC9A1A5B}">
      <dsp:nvSpPr>
        <dsp:cNvPr id="0" name=""/>
        <dsp:cNvSpPr/>
      </dsp:nvSpPr>
      <dsp:spPr>
        <a:xfrm>
          <a:off x="0" y="1473919"/>
          <a:ext cx="159258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Heat reflectivity</a:t>
          </a:r>
        </a:p>
      </dsp:txBody>
      <dsp:txXfrm>
        <a:off x="0" y="1473919"/>
        <a:ext cx="1592580" cy="1471761"/>
      </dsp:txXfrm>
    </dsp:sp>
    <dsp:sp modelId="{4F7AFDB6-A71A-4D03-9CBE-0BF79F6B5704}">
      <dsp:nvSpPr>
        <dsp:cNvPr id="0" name=""/>
        <dsp:cNvSpPr/>
      </dsp:nvSpPr>
      <dsp:spPr>
        <a:xfrm>
          <a:off x="1712023" y="1508126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Increases fire spread</a:t>
          </a:r>
        </a:p>
      </dsp:txBody>
      <dsp:txXfrm>
        <a:off x="1712023" y="1508126"/>
        <a:ext cx="6250876" cy="684139"/>
      </dsp:txXfrm>
    </dsp:sp>
    <dsp:sp modelId="{45AF46C8-E579-4663-89BE-D0D77E498894}">
      <dsp:nvSpPr>
        <dsp:cNvPr id="0" name=""/>
        <dsp:cNvSpPr/>
      </dsp:nvSpPr>
      <dsp:spPr>
        <a:xfrm>
          <a:off x="1592579" y="2192265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0766089-E68D-4E4E-ADCB-54637FE1852C}">
      <dsp:nvSpPr>
        <dsp:cNvPr id="0" name=""/>
        <dsp:cNvSpPr/>
      </dsp:nvSpPr>
      <dsp:spPr>
        <a:xfrm>
          <a:off x="1712023" y="2226472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Transfer for radiant heat from wall surfaces to fuel sources</a:t>
          </a:r>
        </a:p>
      </dsp:txBody>
      <dsp:txXfrm>
        <a:off x="1712023" y="2226472"/>
        <a:ext cx="6250876" cy="684139"/>
      </dsp:txXfrm>
    </dsp:sp>
    <dsp:sp modelId="{A0866950-E1BC-4654-915F-34A466152D31}">
      <dsp:nvSpPr>
        <dsp:cNvPr id="0" name=""/>
        <dsp:cNvSpPr/>
      </dsp:nvSpPr>
      <dsp:spPr>
        <a:xfrm>
          <a:off x="1592579" y="2910611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C83FC5A-6C6D-4FAA-92A7-85B5857FAD56}">
      <dsp:nvSpPr>
        <dsp:cNvPr id="0" name=""/>
        <dsp:cNvSpPr/>
      </dsp:nvSpPr>
      <dsp:spPr>
        <a:xfrm>
          <a:off x="0" y="2945680"/>
          <a:ext cx="79629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9568D1-FC19-4579-BAB7-128CE1A7CED6}">
      <dsp:nvSpPr>
        <dsp:cNvPr id="0" name=""/>
        <dsp:cNvSpPr/>
      </dsp:nvSpPr>
      <dsp:spPr>
        <a:xfrm>
          <a:off x="0" y="2945680"/>
          <a:ext cx="159258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Retention</a:t>
          </a:r>
        </a:p>
      </dsp:txBody>
      <dsp:txXfrm>
        <a:off x="0" y="2945680"/>
        <a:ext cx="1592580" cy="1471761"/>
      </dsp:txXfrm>
    </dsp:sp>
    <dsp:sp modelId="{67C43296-233E-4FA9-A181-712A44644DC3}">
      <dsp:nvSpPr>
        <dsp:cNvPr id="0" name=""/>
        <dsp:cNvSpPr/>
      </dsp:nvSpPr>
      <dsp:spPr>
        <a:xfrm>
          <a:off x="1712023" y="2979887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Maintains temperature</a:t>
          </a:r>
        </a:p>
      </dsp:txBody>
      <dsp:txXfrm>
        <a:off x="1712023" y="2979887"/>
        <a:ext cx="6250876" cy="684139"/>
      </dsp:txXfrm>
    </dsp:sp>
    <dsp:sp modelId="{5078F42C-3DD9-4F2D-B049-81F3F8CFF89E}">
      <dsp:nvSpPr>
        <dsp:cNvPr id="0" name=""/>
        <dsp:cNvSpPr/>
      </dsp:nvSpPr>
      <dsp:spPr>
        <a:xfrm>
          <a:off x="1592579" y="3664026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94E459D-8E47-43BD-82CE-980E8D45F63A}">
      <dsp:nvSpPr>
        <dsp:cNvPr id="0" name=""/>
        <dsp:cNvSpPr/>
      </dsp:nvSpPr>
      <dsp:spPr>
        <a:xfrm>
          <a:off x="1712023" y="3698233"/>
          <a:ext cx="6250876" cy="68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Absorbs and releases large amounts of heat slowly</a:t>
          </a:r>
        </a:p>
      </dsp:txBody>
      <dsp:txXfrm>
        <a:off x="1712023" y="3698233"/>
        <a:ext cx="6250876" cy="684139"/>
      </dsp:txXfrm>
    </dsp:sp>
    <dsp:sp modelId="{C7065A70-2ECE-4254-BA8A-CFFDC0B49BED}">
      <dsp:nvSpPr>
        <dsp:cNvPr id="0" name=""/>
        <dsp:cNvSpPr/>
      </dsp:nvSpPr>
      <dsp:spPr>
        <a:xfrm>
          <a:off x="1592579" y="4382372"/>
          <a:ext cx="6370320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D76E-2ADD-4C6C-BEAF-D23493A23B16}">
      <dsp:nvSpPr>
        <dsp:cNvPr id="0" name=""/>
        <dsp:cNvSpPr/>
      </dsp:nvSpPr>
      <dsp:spPr>
        <a:xfrm>
          <a:off x="0" y="17260"/>
          <a:ext cx="2488406" cy="206811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Some use the term “fire load”</a:t>
          </a:r>
        </a:p>
      </dsp:txBody>
      <dsp:txXfrm>
        <a:off x="0" y="17260"/>
        <a:ext cx="2488406" cy="2068119"/>
      </dsp:txXfrm>
    </dsp:sp>
    <dsp:sp modelId="{62706DE2-C35B-41E4-A479-E4C45D1F9F62}">
      <dsp:nvSpPr>
        <dsp:cNvPr id="0" name=""/>
        <dsp:cNvSpPr/>
      </dsp:nvSpPr>
      <dsp:spPr>
        <a:xfrm>
          <a:off x="2737246" y="17260"/>
          <a:ext cx="2488406" cy="206811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Includes all of a structure’s contents and structural components</a:t>
          </a:r>
        </a:p>
      </dsp:txBody>
      <dsp:txXfrm>
        <a:off x="2737246" y="17260"/>
        <a:ext cx="2488406" cy="2068119"/>
      </dsp:txXfrm>
    </dsp:sp>
    <dsp:sp modelId="{FF965BAF-2EB6-4DAD-A730-2A4813F54128}">
      <dsp:nvSpPr>
        <dsp:cNvPr id="0" name=""/>
        <dsp:cNvSpPr/>
      </dsp:nvSpPr>
      <dsp:spPr>
        <a:xfrm>
          <a:off x="5474493" y="17260"/>
          <a:ext cx="2488406" cy="206811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 protection engineers can generate an accurate estimate using mathematical equations</a:t>
          </a:r>
        </a:p>
      </dsp:txBody>
      <dsp:txXfrm>
        <a:off x="5474493" y="17260"/>
        <a:ext cx="2488406" cy="2068119"/>
      </dsp:txXfrm>
    </dsp:sp>
    <dsp:sp modelId="{47F231F5-582C-4FD9-AFBC-3575A32A0D76}">
      <dsp:nvSpPr>
        <dsp:cNvPr id="0" name=""/>
        <dsp:cNvSpPr/>
      </dsp:nvSpPr>
      <dsp:spPr>
        <a:xfrm>
          <a:off x="1368623" y="2334220"/>
          <a:ext cx="2488406" cy="20681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Inspectors may only be able to generate an estimate based on knowledge and experience</a:t>
          </a:r>
        </a:p>
      </dsp:txBody>
      <dsp:txXfrm>
        <a:off x="1368623" y="2334220"/>
        <a:ext cx="2488406" cy="2068119"/>
      </dsp:txXfrm>
    </dsp:sp>
    <dsp:sp modelId="{F92AC583-D370-4717-8A5F-1CBE71BEB1EA}">
      <dsp:nvSpPr>
        <dsp:cNvPr id="0" name=""/>
        <dsp:cNvSpPr/>
      </dsp:nvSpPr>
      <dsp:spPr>
        <a:xfrm>
          <a:off x="4105870" y="2334220"/>
          <a:ext cx="2488406" cy="206811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Knowledge of building construction and occupancy types are essential </a:t>
          </a:r>
        </a:p>
      </dsp:txBody>
      <dsp:txXfrm>
        <a:off x="4105870" y="2334220"/>
        <a:ext cx="2488406" cy="206811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9CAD1-1BDD-4BEB-A8F1-B9982E03A867}">
      <dsp:nvSpPr>
        <dsp:cNvPr id="0" name=""/>
        <dsp:cNvSpPr/>
      </dsp:nvSpPr>
      <dsp:spPr>
        <a:xfrm>
          <a:off x="306005" y="2575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 has not yet influenced the environment significantly</a:t>
          </a:r>
        </a:p>
      </dsp:txBody>
      <dsp:txXfrm>
        <a:off x="306005" y="2575"/>
        <a:ext cx="2366302" cy="1429822"/>
      </dsp:txXfrm>
    </dsp:sp>
    <dsp:sp modelId="{391FD5B4-918E-4C48-8168-891FDC1BC81C}">
      <dsp:nvSpPr>
        <dsp:cNvPr id="0" name=""/>
        <dsp:cNvSpPr/>
      </dsp:nvSpPr>
      <dsp:spPr>
        <a:xfrm>
          <a:off x="2696698" y="2575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Temperature is only slightly above ambient</a:t>
          </a:r>
        </a:p>
      </dsp:txBody>
      <dsp:txXfrm>
        <a:off x="2696698" y="2575"/>
        <a:ext cx="2366302" cy="1429822"/>
      </dsp:txXfrm>
    </dsp:sp>
    <dsp:sp modelId="{A1FA27EA-921E-4331-AB81-AFEDFEC19FDB}">
      <dsp:nvSpPr>
        <dsp:cNvPr id="0" name=""/>
        <dsp:cNvSpPr/>
      </dsp:nvSpPr>
      <dsp:spPr>
        <a:xfrm>
          <a:off x="5087392" y="2575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Concentration of products of combustion is low</a:t>
          </a:r>
        </a:p>
      </dsp:txBody>
      <dsp:txXfrm>
        <a:off x="5087392" y="2575"/>
        <a:ext cx="2366302" cy="1429822"/>
      </dsp:txXfrm>
    </dsp:sp>
    <dsp:sp modelId="{D775FE44-2FEC-437F-BDCD-EED247533E9B}">
      <dsp:nvSpPr>
        <dsp:cNvPr id="0" name=""/>
        <dsp:cNvSpPr/>
      </dsp:nvSpPr>
      <dsp:spPr>
        <a:xfrm>
          <a:off x="306005" y="1456788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Occupants are more likely to escape</a:t>
          </a:r>
        </a:p>
      </dsp:txBody>
      <dsp:txXfrm>
        <a:off x="306005" y="1456788"/>
        <a:ext cx="2366302" cy="1429822"/>
      </dsp:txXfrm>
    </dsp:sp>
    <dsp:sp modelId="{5BDAE878-E416-4980-8502-0A14BFEEF0D0}">
      <dsp:nvSpPr>
        <dsp:cNvPr id="0" name=""/>
        <dsp:cNvSpPr/>
      </dsp:nvSpPr>
      <dsp:spPr>
        <a:xfrm>
          <a:off x="2696698" y="1456788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 could be safely extinguished with portable extinguisher or small hoseline</a:t>
          </a:r>
        </a:p>
      </dsp:txBody>
      <dsp:txXfrm>
        <a:off x="2696698" y="1456788"/>
        <a:ext cx="2366302" cy="1429822"/>
      </dsp:txXfrm>
    </dsp:sp>
    <dsp:sp modelId="{412CD43F-7505-4E6B-A4A7-C396C5DA1AEC}">
      <dsp:nvSpPr>
        <dsp:cNvPr id="0" name=""/>
        <dsp:cNvSpPr/>
      </dsp:nvSpPr>
      <dsp:spPr>
        <a:xfrm>
          <a:off x="5087392" y="1456788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Growth from incipient stage can occur quickly</a:t>
          </a:r>
        </a:p>
      </dsp:txBody>
      <dsp:txXfrm>
        <a:off x="5087392" y="1456788"/>
        <a:ext cx="2366302" cy="1429822"/>
      </dsp:txXfrm>
    </dsp:sp>
    <dsp:sp modelId="{97442459-738A-4752-B2BC-FA7A61856306}">
      <dsp:nvSpPr>
        <dsp:cNvPr id="0" name=""/>
        <dsp:cNvSpPr/>
      </dsp:nvSpPr>
      <dsp:spPr>
        <a:xfrm>
          <a:off x="2696698" y="2911002"/>
          <a:ext cx="2366302" cy="1429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Essential to recognize the transition</a:t>
          </a:r>
        </a:p>
      </dsp:txBody>
      <dsp:txXfrm>
        <a:off x="2696698" y="2911002"/>
        <a:ext cx="2366302" cy="142982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D70DB-B791-4D35-8521-817B18513948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Draw air from all sides</a:t>
          </a:r>
        </a:p>
      </dsp:txBody>
      <dsp:txXfrm>
        <a:off x="0" y="592931"/>
        <a:ext cx="2428875" cy="1457324"/>
      </dsp:txXfrm>
    </dsp:sp>
    <dsp:sp modelId="{3D46B10F-8926-4425-8DC4-45F1FF2C9FFA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Entrainment of air cools the plume</a:t>
          </a:r>
        </a:p>
      </dsp:txBody>
      <dsp:txXfrm>
        <a:off x="2671762" y="592931"/>
        <a:ext cx="2428875" cy="1457324"/>
      </dsp:txXfrm>
    </dsp:sp>
    <dsp:sp modelId="{357FE472-91FD-4DDA-9E15-BA0E5C117593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Fuel packages in the middle of the room can entrain air from all sides</a:t>
          </a:r>
        </a:p>
      </dsp:txBody>
      <dsp:txXfrm>
        <a:off x="5343525" y="592931"/>
        <a:ext cx="2428875" cy="1457324"/>
      </dsp:txXfrm>
    </dsp:sp>
    <dsp:sp modelId="{40FBA4A5-4C7A-4CF8-A5AC-71FA882F6E27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Fires in fuel packages near walls can on entrain air from three sides</a:t>
          </a:r>
        </a:p>
      </dsp:txBody>
      <dsp:txXfrm>
        <a:off x="1335881" y="2293143"/>
        <a:ext cx="2428875" cy="1457324"/>
      </dsp:txXfrm>
    </dsp:sp>
    <dsp:sp modelId="{179E2824-EF84-4D03-997B-086ACA2D8705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Fires in fuel packages in corners can only entrain air from two sides</a:t>
          </a:r>
        </a:p>
      </dsp:txBody>
      <dsp:txXfrm>
        <a:off x="4007643" y="2293143"/>
        <a:ext cx="2428875" cy="145732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C81C2-E798-48B2-AFA8-966C3D480585}">
      <dsp:nvSpPr>
        <dsp:cNvPr id="0" name=""/>
        <dsp:cNvSpPr/>
      </dsp:nvSpPr>
      <dsp:spPr>
        <a:xfrm>
          <a:off x="0" y="443454"/>
          <a:ext cx="7848600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354076" rIns="6091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Combustion zone expands vertically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Higher plumes result</a:t>
          </a:r>
        </a:p>
      </dsp:txBody>
      <dsp:txXfrm>
        <a:off x="0" y="443454"/>
        <a:ext cx="7848600" cy="1044225"/>
      </dsp:txXfrm>
    </dsp:sp>
    <dsp:sp modelId="{2F6AD3F4-CA1D-4F4D-8EA4-705CC12CDB6B}">
      <dsp:nvSpPr>
        <dsp:cNvPr id="0" name=""/>
        <dsp:cNvSpPr/>
      </dsp:nvSpPr>
      <dsp:spPr>
        <a:xfrm>
          <a:off x="392430" y="42680"/>
          <a:ext cx="5494020" cy="65169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Occurs when fuel packages are not located in the middle of the room</a:t>
          </a:r>
        </a:p>
      </dsp:txBody>
      <dsp:txXfrm>
        <a:off x="424243" y="74493"/>
        <a:ext cx="5430394" cy="588068"/>
      </dsp:txXfrm>
    </dsp:sp>
    <dsp:sp modelId="{2CF40A56-DCBD-4FEA-A829-0077F3226504}">
      <dsp:nvSpPr>
        <dsp:cNvPr id="0" name=""/>
        <dsp:cNvSpPr/>
      </dsp:nvSpPr>
      <dsp:spPr>
        <a:xfrm>
          <a:off x="0" y="1830399"/>
          <a:ext cx="7848600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354076" rIns="6091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Flame stretches further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Impacts hot-gas layer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Increases the speed of fire development</a:t>
          </a:r>
        </a:p>
      </dsp:txBody>
      <dsp:txXfrm>
        <a:off x="0" y="1830399"/>
        <a:ext cx="7848600" cy="1311975"/>
      </dsp:txXfrm>
    </dsp:sp>
    <dsp:sp modelId="{D2B8FE59-434B-441C-A994-DB51692BD5B0}">
      <dsp:nvSpPr>
        <dsp:cNvPr id="0" name=""/>
        <dsp:cNvSpPr/>
      </dsp:nvSpPr>
      <dsp:spPr>
        <a:xfrm>
          <a:off x="392430" y="1579479"/>
          <a:ext cx="5494020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Temperatures at ceiling level affected</a:t>
          </a:r>
        </a:p>
      </dsp:txBody>
      <dsp:txXfrm>
        <a:off x="416928" y="1603977"/>
        <a:ext cx="5445024" cy="452844"/>
      </dsp:txXfrm>
    </dsp:sp>
    <dsp:sp modelId="{FBBC7D1A-2773-4D88-AF60-8661D8C3275E}">
      <dsp:nvSpPr>
        <dsp:cNvPr id="0" name=""/>
        <dsp:cNvSpPr/>
      </dsp:nvSpPr>
      <dsp:spPr>
        <a:xfrm>
          <a:off x="0" y="3485094"/>
          <a:ext cx="7848600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354076" rIns="6091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Burning fuel receives more reflected radiant heat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Further increases speed of fire development</a:t>
          </a:r>
        </a:p>
      </dsp:txBody>
      <dsp:txXfrm>
        <a:off x="0" y="3485094"/>
        <a:ext cx="7848600" cy="1044225"/>
      </dsp:txXfrm>
    </dsp:sp>
    <dsp:sp modelId="{E2D535C8-4614-43AE-92EE-125C290EEB77}">
      <dsp:nvSpPr>
        <dsp:cNvPr id="0" name=""/>
        <dsp:cNvSpPr/>
      </dsp:nvSpPr>
      <dsp:spPr>
        <a:xfrm>
          <a:off x="392430" y="3234174"/>
          <a:ext cx="5494020" cy="5018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Wall surfaces become hot</a:t>
          </a:r>
        </a:p>
      </dsp:txBody>
      <dsp:txXfrm>
        <a:off x="416928" y="3258672"/>
        <a:ext cx="5445024" cy="452844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74EB-963C-413D-ACE9-0884801756B3}">
      <dsp:nvSpPr>
        <dsp:cNvPr id="0" name=""/>
        <dsp:cNvSpPr/>
      </dsp:nvSpPr>
      <dsp:spPr>
        <a:xfrm>
          <a:off x="4316" y="0"/>
          <a:ext cx="2590038" cy="2194560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7B048-D6FD-4662-BC01-D45F1CA006F3}">
      <dsp:nvSpPr>
        <dsp:cNvPr id="0" name=""/>
        <dsp:cNvSpPr/>
      </dsp:nvSpPr>
      <dsp:spPr>
        <a:xfrm>
          <a:off x="2672055" y="0"/>
          <a:ext cx="4395216" cy="219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Hottest gases</a:t>
          </a:r>
        </a:p>
      </dsp:txBody>
      <dsp:txXfrm>
        <a:off x="2672055" y="0"/>
        <a:ext cx="4395216" cy="2194560"/>
      </dsp:txXfrm>
    </dsp:sp>
    <dsp:sp modelId="{38889F88-03EC-4B87-806A-54C62A8A7CE6}">
      <dsp:nvSpPr>
        <dsp:cNvPr id="0" name=""/>
        <dsp:cNvSpPr/>
      </dsp:nvSpPr>
      <dsp:spPr>
        <a:xfrm>
          <a:off x="781328" y="2377439"/>
          <a:ext cx="2590038" cy="2194560"/>
        </a:xfrm>
        <a:prstGeom prst="down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512625-B40F-494A-8CC1-6E404CF78E02}">
      <dsp:nvSpPr>
        <dsp:cNvPr id="0" name=""/>
        <dsp:cNvSpPr/>
      </dsp:nvSpPr>
      <dsp:spPr>
        <a:xfrm>
          <a:off x="3449067" y="2377439"/>
          <a:ext cx="4395216" cy="219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Coolest gases</a:t>
          </a:r>
        </a:p>
      </dsp:txBody>
      <dsp:txXfrm>
        <a:off x="3449067" y="2377439"/>
        <a:ext cx="4395216" cy="2194560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879C4-D912-4903-8177-A32BD232B403}">
      <dsp:nvSpPr>
        <dsp:cNvPr id="0" name=""/>
        <dsp:cNvSpPr/>
      </dsp:nvSpPr>
      <dsp:spPr>
        <a:xfrm>
          <a:off x="234346" y="1743"/>
          <a:ext cx="3514241" cy="210854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Heat transfer through radiation</a:t>
          </a:r>
        </a:p>
      </dsp:txBody>
      <dsp:txXfrm>
        <a:off x="234346" y="1743"/>
        <a:ext cx="3514241" cy="2108544"/>
      </dsp:txXfrm>
    </dsp:sp>
    <dsp:sp modelId="{33ADC482-16DB-4730-AFBF-5D0D0901AFDA}">
      <dsp:nvSpPr>
        <dsp:cNvPr id="0" name=""/>
        <dsp:cNvSpPr/>
      </dsp:nvSpPr>
      <dsp:spPr>
        <a:xfrm>
          <a:off x="4100012" y="1743"/>
          <a:ext cx="3514241" cy="210854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Heat transfer through convection</a:t>
          </a:r>
        </a:p>
      </dsp:txBody>
      <dsp:txXfrm>
        <a:off x="4100012" y="1743"/>
        <a:ext cx="3514241" cy="2108544"/>
      </dsp:txXfrm>
    </dsp:sp>
    <dsp:sp modelId="{80617BF3-F4DE-4AB3-ABEC-537A5D170640}">
      <dsp:nvSpPr>
        <dsp:cNvPr id="0" name=""/>
        <dsp:cNvSpPr/>
      </dsp:nvSpPr>
      <dsp:spPr>
        <a:xfrm>
          <a:off x="234346" y="2461712"/>
          <a:ext cx="3514241" cy="210854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Radiation from the hot gas layer acts to heat interior surfaces, contents</a:t>
          </a:r>
        </a:p>
      </dsp:txBody>
      <dsp:txXfrm>
        <a:off x="234346" y="2461712"/>
        <a:ext cx="3514241" cy="2108544"/>
      </dsp:txXfrm>
    </dsp:sp>
    <dsp:sp modelId="{841BD806-A213-4CBE-BA2C-3DFD56AD578F}">
      <dsp:nvSpPr>
        <dsp:cNvPr id="0" name=""/>
        <dsp:cNvSpPr/>
      </dsp:nvSpPr>
      <dsp:spPr>
        <a:xfrm>
          <a:off x="4100012" y="2461712"/>
          <a:ext cx="3514241" cy="210854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Changes in flow path and ventilation</a:t>
          </a:r>
        </a:p>
      </dsp:txBody>
      <dsp:txXfrm>
        <a:off x="4100012" y="2461712"/>
        <a:ext cx="3514241" cy="2108544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879C4-D912-4903-8177-A32BD232B403}">
      <dsp:nvSpPr>
        <dsp:cNvPr id="0" name=""/>
        <dsp:cNvSpPr/>
      </dsp:nvSpPr>
      <dsp:spPr>
        <a:xfrm>
          <a:off x="234346" y="1743"/>
          <a:ext cx="3514241" cy="210854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Causes the hot gas layer to spread downward and out through openings</a:t>
          </a:r>
        </a:p>
      </dsp:txBody>
      <dsp:txXfrm>
        <a:off x="234346" y="1743"/>
        <a:ext cx="3514241" cy="2108544"/>
      </dsp:txXfrm>
    </dsp:sp>
    <dsp:sp modelId="{33ADC482-16DB-4730-AFBF-5D0D0901AFDA}">
      <dsp:nvSpPr>
        <dsp:cNvPr id="0" name=""/>
        <dsp:cNvSpPr/>
      </dsp:nvSpPr>
      <dsp:spPr>
        <a:xfrm>
          <a:off x="4100012" y="1743"/>
          <a:ext cx="3514241" cy="210854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As hot gases exit through top of opening, cooler air from outside enters through the bottom of opening</a:t>
          </a:r>
        </a:p>
      </dsp:txBody>
      <dsp:txXfrm>
        <a:off x="4100012" y="1743"/>
        <a:ext cx="3514241" cy="2108544"/>
      </dsp:txXfrm>
    </dsp:sp>
    <dsp:sp modelId="{36AD82A1-1E07-4C7F-BC56-5A772D8108AC}">
      <dsp:nvSpPr>
        <dsp:cNvPr id="0" name=""/>
        <dsp:cNvSpPr/>
      </dsp:nvSpPr>
      <dsp:spPr>
        <a:xfrm>
          <a:off x="2167179" y="2461712"/>
          <a:ext cx="3514241" cy="210854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Pressure is neutral where two layers meet (neutral plane)</a:t>
          </a:r>
        </a:p>
      </dsp:txBody>
      <dsp:txXfrm>
        <a:off x="2167179" y="2461712"/>
        <a:ext cx="3514241" cy="2108544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9EAF7-BACB-409B-8F92-39288E23A180}">
      <dsp:nvSpPr>
        <dsp:cNvPr id="0" name=""/>
        <dsp:cNvSpPr/>
      </dsp:nvSpPr>
      <dsp:spPr>
        <a:xfrm>
          <a:off x="0" y="220222"/>
          <a:ext cx="807720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27076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From 2-layer condition to 1-layer condition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Becomes a well-mixed, hot gas condition from floor to ceiling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Not survivable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Combustion can be flaming or nonflaming</a:t>
          </a:r>
        </a:p>
      </dsp:txBody>
      <dsp:txXfrm>
        <a:off x="0" y="220222"/>
        <a:ext cx="8077200" cy="1965600"/>
      </dsp:txXfrm>
    </dsp:sp>
    <dsp:sp modelId="{D8DC4582-8A69-44EC-A0BD-9300016E667D}">
      <dsp:nvSpPr>
        <dsp:cNvPr id="0" name=""/>
        <dsp:cNvSpPr/>
      </dsp:nvSpPr>
      <dsp:spPr>
        <a:xfrm>
          <a:off x="403860" y="28342"/>
          <a:ext cx="5654040" cy="3837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Environment of the room changes</a:t>
          </a:r>
        </a:p>
      </dsp:txBody>
      <dsp:txXfrm>
        <a:off x="422594" y="47076"/>
        <a:ext cx="5616572" cy="346292"/>
      </dsp:txXfrm>
    </dsp:sp>
    <dsp:sp modelId="{3FE5ED5D-0DB0-42D0-A100-ACD17E735AFC}">
      <dsp:nvSpPr>
        <dsp:cNvPr id="0" name=""/>
        <dsp:cNvSpPr/>
      </dsp:nvSpPr>
      <dsp:spPr>
        <a:xfrm>
          <a:off x="0" y="2447902"/>
          <a:ext cx="80772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27076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Between pre-flashover to post-flashover</a:t>
          </a:r>
        </a:p>
      </dsp:txBody>
      <dsp:txXfrm>
        <a:off x="0" y="2447902"/>
        <a:ext cx="8077200" cy="696150"/>
      </dsp:txXfrm>
    </dsp:sp>
    <dsp:sp modelId="{F4F8CA00-56B5-4CCD-95DC-4A22757DF1F9}">
      <dsp:nvSpPr>
        <dsp:cNvPr id="0" name=""/>
        <dsp:cNvSpPr/>
      </dsp:nvSpPr>
      <dsp:spPr>
        <a:xfrm>
          <a:off x="403860" y="2256022"/>
          <a:ext cx="5654040" cy="3837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Transition period can occur rapidly</a:t>
          </a:r>
        </a:p>
      </dsp:txBody>
      <dsp:txXfrm>
        <a:off x="422594" y="2274756"/>
        <a:ext cx="5616572" cy="346292"/>
      </dsp:txXfrm>
    </dsp:sp>
    <dsp:sp modelId="{3E616556-81B4-45BA-824F-51FBEC5C2444}">
      <dsp:nvSpPr>
        <dsp:cNvPr id="0" name=""/>
        <dsp:cNvSpPr/>
      </dsp:nvSpPr>
      <dsp:spPr>
        <a:xfrm>
          <a:off x="0" y="3406132"/>
          <a:ext cx="8077200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27076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From approximately ¼ to ½ of the room’s upper volume to filling the entire volume of the room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Potentially extending out of any openings in the room </a:t>
          </a:r>
        </a:p>
      </dsp:txBody>
      <dsp:txXfrm>
        <a:off x="0" y="3406132"/>
        <a:ext cx="8077200" cy="1289925"/>
      </dsp:txXfrm>
    </dsp:sp>
    <dsp:sp modelId="{3964B821-5AEB-40B2-8A29-D643CAC2141D}">
      <dsp:nvSpPr>
        <dsp:cNvPr id="0" name=""/>
        <dsp:cNvSpPr/>
      </dsp:nvSpPr>
      <dsp:spPr>
        <a:xfrm>
          <a:off x="403860" y="3214252"/>
          <a:ext cx="6492251" cy="38376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During flashover, fire volume increases</a:t>
          </a:r>
        </a:p>
      </dsp:txBody>
      <dsp:txXfrm>
        <a:off x="422594" y="3232986"/>
        <a:ext cx="6454783" cy="346292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79701-0CBE-4B23-AB46-C7C263897D4D}">
      <dsp:nvSpPr>
        <dsp:cNvPr id="0" name=""/>
        <dsp:cNvSpPr/>
      </dsp:nvSpPr>
      <dsp:spPr>
        <a:xfrm>
          <a:off x="0" y="26459"/>
          <a:ext cx="6400800" cy="1699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If a fire becomes ventilation controlled</a:t>
          </a:r>
        </a:p>
      </dsp:txBody>
      <dsp:txXfrm>
        <a:off x="0" y="26459"/>
        <a:ext cx="6400800" cy="1699200"/>
      </dsp:txXfrm>
    </dsp:sp>
    <dsp:sp modelId="{90ED1DAD-1A8E-408C-9CBD-7EE67070EBE4}">
      <dsp:nvSpPr>
        <dsp:cNvPr id="0" name=""/>
        <dsp:cNvSpPr/>
      </dsp:nvSpPr>
      <dsp:spPr>
        <a:xfrm>
          <a:off x="0" y="1725660"/>
          <a:ext cx="6400800" cy="2591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Limits HHR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Causes fire to enter decay stage while continuing pyrolysis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Increases the fuel content of the smoke</a:t>
          </a:r>
        </a:p>
      </dsp:txBody>
      <dsp:txXfrm>
        <a:off x="0" y="1725660"/>
        <a:ext cx="6400800" cy="2591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7BAC-0F90-4732-A414-A65419766695}">
      <dsp:nvSpPr>
        <dsp:cNvPr id="0" name=""/>
        <dsp:cNvSpPr/>
      </dsp:nvSpPr>
      <dsp:spPr>
        <a:xfrm>
          <a:off x="173809" y="1911587"/>
          <a:ext cx="2583662" cy="85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Potential energy converts to</a:t>
          </a:r>
        </a:p>
      </dsp:txBody>
      <dsp:txXfrm>
        <a:off x="173809" y="1911587"/>
        <a:ext cx="2583662" cy="851434"/>
      </dsp:txXfrm>
    </dsp:sp>
    <dsp:sp modelId="{78E564E2-B583-40E2-9C58-2E7531615730}">
      <dsp:nvSpPr>
        <dsp:cNvPr id="0" name=""/>
        <dsp:cNvSpPr/>
      </dsp:nvSpPr>
      <dsp:spPr>
        <a:xfrm>
          <a:off x="170873" y="1652633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DADEC-9961-4A9D-AA02-817295810E5E}">
      <dsp:nvSpPr>
        <dsp:cNvPr id="0" name=""/>
        <dsp:cNvSpPr/>
      </dsp:nvSpPr>
      <dsp:spPr>
        <a:xfrm>
          <a:off x="314736" y="1364907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16"/>
                <a:lumOff val="158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16"/>
                <a:lumOff val="158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16"/>
                <a:lumOff val="15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5C3683-0247-437F-B3CA-2DA3F517A6C5}">
      <dsp:nvSpPr>
        <dsp:cNvPr id="0" name=""/>
        <dsp:cNvSpPr/>
      </dsp:nvSpPr>
      <dsp:spPr>
        <a:xfrm>
          <a:off x="660007" y="1422452"/>
          <a:ext cx="322957" cy="3229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231"/>
                <a:lumOff val="316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231"/>
                <a:lumOff val="316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231"/>
                <a:lumOff val="31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99611B-60FE-4B8D-B21C-598BEFF6AF5E}">
      <dsp:nvSpPr>
        <dsp:cNvPr id="0" name=""/>
        <dsp:cNvSpPr/>
      </dsp:nvSpPr>
      <dsp:spPr>
        <a:xfrm>
          <a:off x="947733" y="1105954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47"/>
                <a:lumOff val="47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47"/>
                <a:lumOff val="47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47"/>
                <a:lumOff val="4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E6EFAF-7BF3-428E-BE9A-3922B1D9C1E0}">
      <dsp:nvSpPr>
        <dsp:cNvPr id="0" name=""/>
        <dsp:cNvSpPr/>
      </dsp:nvSpPr>
      <dsp:spPr>
        <a:xfrm>
          <a:off x="1321777" y="990863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462"/>
                <a:lumOff val="632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462"/>
                <a:lumOff val="632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462"/>
                <a:lumOff val="6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A8108A-BFD2-4BB5-A453-B2624DC3CDF0}">
      <dsp:nvSpPr>
        <dsp:cNvPr id="0" name=""/>
        <dsp:cNvSpPr/>
      </dsp:nvSpPr>
      <dsp:spPr>
        <a:xfrm>
          <a:off x="1782139" y="1192272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078"/>
                <a:lumOff val="790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078"/>
                <a:lumOff val="79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078"/>
                <a:lumOff val="79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BCCD9-11A7-4EDD-8936-EE30A18A0E83}">
      <dsp:nvSpPr>
        <dsp:cNvPr id="0" name=""/>
        <dsp:cNvSpPr/>
      </dsp:nvSpPr>
      <dsp:spPr>
        <a:xfrm>
          <a:off x="2069865" y="1336135"/>
          <a:ext cx="322957" cy="3229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174FE7-0D8A-443E-90BA-0DEDD73627CA}">
      <dsp:nvSpPr>
        <dsp:cNvPr id="0" name=""/>
        <dsp:cNvSpPr/>
      </dsp:nvSpPr>
      <dsp:spPr>
        <a:xfrm>
          <a:off x="2472682" y="1652633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309"/>
                <a:lumOff val="1106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309"/>
                <a:lumOff val="1106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309"/>
                <a:lumOff val="11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AB8017-89EF-41AE-B592-0F1D64EF1C75}">
      <dsp:nvSpPr>
        <dsp:cNvPr id="0" name=""/>
        <dsp:cNvSpPr/>
      </dsp:nvSpPr>
      <dsp:spPr>
        <a:xfrm>
          <a:off x="2766281" y="1969132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925"/>
                <a:lumOff val="126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925"/>
                <a:lumOff val="126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925"/>
                <a:lumOff val="12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F759C5-137E-4162-B3BD-03A27C49BA86}">
      <dsp:nvSpPr>
        <dsp:cNvPr id="0" name=""/>
        <dsp:cNvSpPr/>
      </dsp:nvSpPr>
      <dsp:spPr>
        <a:xfrm>
          <a:off x="1149142" y="1364907"/>
          <a:ext cx="528476" cy="52847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D1381B-6EAA-4BEC-B9B4-879638F16166}">
      <dsp:nvSpPr>
        <dsp:cNvPr id="0" name=""/>
        <dsp:cNvSpPr/>
      </dsp:nvSpPr>
      <dsp:spPr>
        <a:xfrm>
          <a:off x="27010" y="2458266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156"/>
                <a:lumOff val="1580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156"/>
                <a:lumOff val="1580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156"/>
                <a:lumOff val="158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3B159E-10FC-4A7D-84B1-EA75A10B0FD1}">
      <dsp:nvSpPr>
        <dsp:cNvPr id="0" name=""/>
        <dsp:cNvSpPr/>
      </dsp:nvSpPr>
      <dsp:spPr>
        <a:xfrm>
          <a:off x="199646" y="2717220"/>
          <a:ext cx="322957" cy="3229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772"/>
                <a:lumOff val="1738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772"/>
                <a:lumOff val="1738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772"/>
                <a:lumOff val="173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A67F74-3CBD-4E77-85C4-D0B1B430CE8E}">
      <dsp:nvSpPr>
        <dsp:cNvPr id="0" name=""/>
        <dsp:cNvSpPr/>
      </dsp:nvSpPr>
      <dsp:spPr>
        <a:xfrm>
          <a:off x="631235" y="2947401"/>
          <a:ext cx="469756" cy="46975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D6D833-91EE-4E1A-BBC9-1D896E329716}">
      <dsp:nvSpPr>
        <dsp:cNvPr id="0" name=""/>
        <dsp:cNvSpPr/>
      </dsp:nvSpPr>
      <dsp:spPr>
        <a:xfrm>
          <a:off x="1235460" y="3321444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003"/>
                <a:lumOff val="2054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003"/>
                <a:lumOff val="2054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003"/>
                <a:lumOff val="205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D34E2A-AAD7-486F-A2AD-0E7FD19FA41C}">
      <dsp:nvSpPr>
        <dsp:cNvPr id="0" name=""/>
        <dsp:cNvSpPr/>
      </dsp:nvSpPr>
      <dsp:spPr>
        <a:xfrm>
          <a:off x="1350550" y="2947401"/>
          <a:ext cx="322957" cy="3229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619"/>
                <a:lumOff val="221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619"/>
                <a:lumOff val="221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619"/>
                <a:lumOff val="2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237FC8-C747-477C-942B-B9F0E4951817}">
      <dsp:nvSpPr>
        <dsp:cNvPr id="0" name=""/>
        <dsp:cNvSpPr/>
      </dsp:nvSpPr>
      <dsp:spPr>
        <a:xfrm>
          <a:off x="1638276" y="3350217"/>
          <a:ext cx="205518" cy="20551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234"/>
                <a:lumOff val="23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234"/>
                <a:lumOff val="23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234"/>
                <a:lumOff val="23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BC67D7-BBB0-45B9-A7A1-7CB0D3CF5E30}">
      <dsp:nvSpPr>
        <dsp:cNvPr id="0" name=""/>
        <dsp:cNvSpPr/>
      </dsp:nvSpPr>
      <dsp:spPr>
        <a:xfrm>
          <a:off x="1897229" y="2889855"/>
          <a:ext cx="469756" cy="46975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850"/>
                <a:lumOff val="2528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850"/>
                <a:lumOff val="2528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850"/>
                <a:lumOff val="25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0F07C4-5A95-44C4-830F-03AE9592CF9D}">
      <dsp:nvSpPr>
        <dsp:cNvPr id="0" name=""/>
        <dsp:cNvSpPr/>
      </dsp:nvSpPr>
      <dsp:spPr>
        <a:xfrm>
          <a:off x="2530227" y="2774765"/>
          <a:ext cx="322957" cy="3229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0465"/>
                <a:lumOff val="268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0465"/>
                <a:lumOff val="268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0465"/>
                <a:lumOff val="26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221091-7309-46B4-8038-308A0DA68769}">
      <dsp:nvSpPr>
        <dsp:cNvPr id="0" name=""/>
        <dsp:cNvSpPr/>
      </dsp:nvSpPr>
      <dsp:spPr>
        <a:xfrm>
          <a:off x="2853185" y="1421974"/>
          <a:ext cx="948481" cy="1810753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089174-E53F-45E5-98D4-B2577D107DCC}">
      <dsp:nvSpPr>
        <dsp:cNvPr id="0" name=""/>
        <dsp:cNvSpPr/>
      </dsp:nvSpPr>
      <dsp:spPr>
        <a:xfrm>
          <a:off x="3629215" y="1421974"/>
          <a:ext cx="948481" cy="181075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729"/>
                <a:lumOff val="259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729"/>
                <a:lumOff val="259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729"/>
                <a:lumOff val="25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EF47D-E8DF-48DF-B2DE-9567433AF669}">
      <dsp:nvSpPr>
        <dsp:cNvPr id="0" name=""/>
        <dsp:cNvSpPr/>
      </dsp:nvSpPr>
      <dsp:spPr>
        <a:xfrm>
          <a:off x="4681167" y="1272329"/>
          <a:ext cx="2198751" cy="21987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Kinetic energy</a:t>
          </a:r>
        </a:p>
      </dsp:txBody>
      <dsp:txXfrm>
        <a:off x="5003167" y="1594329"/>
        <a:ext cx="1554751" cy="1554751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6F7CE-6A87-4CC4-9C87-AC224D9BCF4C}">
      <dsp:nvSpPr>
        <dsp:cNvPr id="0" name=""/>
        <dsp:cNvSpPr/>
      </dsp:nvSpPr>
      <dsp:spPr>
        <a:xfrm>
          <a:off x="0" y="1271"/>
          <a:ext cx="7620000" cy="93316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Insufficient air to allow the fire to continue to develop based on fuel</a:t>
          </a:r>
        </a:p>
      </dsp:txBody>
      <dsp:txXfrm>
        <a:off x="45553" y="46824"/>
        <a:ext cx="7528894" cy="842060"/>
      </dsp:txXfrm>
    </dsp:sp>
    <dsp:sp modelId="{7B480A04-EBFF-40BF-8024-9ED7185C1D9F}">
      <dsp:nvSpPr>
        <dsp:cNvPr id="0" name=""/>
        <dsp:cNvSpPr/>
      </dsp:nvSpPr>
      <dsp:spPr>
        <a:xfrm>
          <a:off x="0" y="948444"/>
          <a:ext cx="7620000" cy="93316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If windows are intact and doors closed, becomes ventilation-controlled more quickly</a:t>
          </a:r>
        </a:p>
      </dsp:txBody>
      <dsp:txXfrm>
        <a:off x="45553" y="993997"/>
        <a:ext cx="7528894" cy="842060"/>
      </dsp:txXfrm>
    </dsp:sp>
    <dsp:sp modelId="{63ACFD59-30C9-4048-8908-BF079EF9C5E9}">
      <dsp:nvSpPr>
        <dsp:cNvPr id="0" name=""/>
        <dsp:cNvSpPr/>
      </dsp:nvSpPr>
      <dsp:spPr>
        <a:xfrm>
          <a:off x="0" y="1895616"/>
          <a:ext cx="7620000" cy="93316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Reduced HHR</a:t>
          </a:r>
        </a:p>
      </dsp:txBody>
      <dsp:txXfrm>
        <a:off x="45553" y="1941169"/>
        <a:ext cx="7528894" cy="842060"/>
      </dsp:txXfrm>
    </dsp:sp>
    <dsp:sp modelId="{A1095B7B-4503-4992-BADC-1DF7D7A50834}">
      <dsp:nvSpPr>
        <dsp:cNvPr id="0" name=""/>
        <dsp:cNvSpPr/>
      </dsp:nvSpPr>
      <dsp:spPr>
        <a:xfrm>
          <a:off x="0" y="2842789"/>
          <a:ext cx="7620000" cy="93316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Fuel will continue to  pyrolize</a:t>
          </a:r>
        </a:p>
      </dsp:txBody>
      <dsp:txXfrm>
        <a:off x="45553" y="2888342"/>
        <a:ext cx="7528894" cy="842060"/>
      </dsp:txXfrm>
    </dsp:sp>
    <dsp:sp modelId="{A220F92B-0D36-486F-B92B-7823C0AA047B}">
      <dsp:nvSpPr>
        <dsp:cNvPr id="0" name=""/>
        <dsp:cNvSpPr/>
      </dsp:nvSpPr>
      <dsp:spPr>
        <a:xfrm>
          <a:off x="0" y="3789962"/>
          <a:ext cx="7620000" cy="93316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Extremely fuel-rich smoke</a:t>
          </a:r>
        </a:p>
      </dsp:txBody>
      <dsp:txXfrm>
        <a:off x="45553" y="3835515"/>
        <a:ext cx="7528894" cy="842060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4C1FA-F87D-4103-9602-EE6C561AA487}">
      <dsp:nvSpPr>
        <dsp:cNvPr id="0" name=""/>
        <dsp:cNvSpPr/>
      </dsp:nvSpPr>
      <dsp:spPr>
        <a:xfrm>
          <a:off x="846" y="177904"/>
          <a:ext cx="3301193" cy="198071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Decorations</a:t>
          </a:r>
        </a:p>
      </dsp:txBody>
      <dsp:txXfrm>
        <a:off x="846" y="177904"/>
        <a:ext cx="3301193" cy="1980716"/>
      </dsp:txXfrm>
    </dsp:sp>
    <dsp:sp modelId="{44135AB7-2E0F-471A-A414-72F382A4056A}">
      <dsp:nvSpPr>
        <dsp:cNvPr id="0" name=""/>
        <dsp:cNvSpPr/>
      </dsp:nvSpPr>
      <dsp:spPr>
        <a:xfrm>
          <a:off x="3632159" y="160790"/>
          <a:ext cx="3301193" cy="198071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Furniture</a:t>
          </a:r>
        </a:p>
      </dsp:txBody>
      <dsp:txXfrm>
        <a:off x="3632159" y="160790"/>
        <a:ext cx="3301193" cy="1980716"/>
      </dsp:txXfrm>
    </dsp:sp>
    <dsp:sp modelId="{EDA43162-132D-4181-BF88-9235BA169B0A}">
      <dsp:nvSpPr>
        <dsp:cNvPr id="0" name=""/>
        <dsp:cNvSpPr/>
      </dsp:nvSpPr>
      <dsp:spPr>
        <a:xfrm>
          <a:off x="1816503" y="2336759"/>
          <a:ext cx="3301193" cy="198071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Wall coverings</a:t>
          </a:r>
        </a:p>
      </dsp:txBody>
      <dsp:txXfrm>
        <a:off x="1816503" y="2336759"/>
        <a:ext cx="3301193" cy="1980716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9AA0-76A9-434B-9248-62C89C12DC04}">
      <dsp:nvSpPr>
        <dsp:cNvPr id="0" name=""/>
        <dsp:cNvSpPr/>
      </dsp:nvSpPr>
      <dsp:spPr>
        <a:xfrm>
          <a:off x="0" y="514463"/>
          <a:ext cx="7620000" cy="1391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645668" rIns="591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From compartment of origin to adjacent compartments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Out through exterior openings</a:t>
          </a:r>
        </a:p>
      </dsp:txBody>
      <dsp:txXfrm>
        <a:off x="0" y="514463"/>
        <a:ext cx="7620000" cy="1391512"/>
      </dsp:txXfrm>
    </dsp:sp>
    <dsp:sp modelId="{25DA32A0-35C0-4AF7-80BC-A045EECB81D1}">
      <dsp:nvSpPr>
        <dsp:cNvPr id="0" name=""/>
        <dsp:cNvSpPr/>
      </dsp:nvSpPr>
      <dsp:spPr>
        <a:xfrm>
          <a:off x="381000" y="56903"/>
          <a:ext cx="533400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Flammable products of combustion are likely to flow</a:t>
          </a:r>
          <a:endParaRPr lang="en-US" sz="2400" kern="1200" dirty="0"/>
        </a:p>
      </dsp:txBody>
      <dsp:txXfrm>
        <a:off x="425672" y="101575"/>
        <a:ext cx="5244656" cy="825776"/>
      </dsp:txXfrm>
    </dsp:sp>
    <dsp:sp modelId="{F631122E-6FB3-4854-A1A1-49D51E709923}">
      <dsp:nvSpPr>
        <dsp:cNvPr id="0" name=""/>
        <dsp:cNvSpPr/>
      </dsp:nvSpPr>
      <dsp:spPr>
        <a:xfrm>
          <a:off x="0" y="2530936"/>
          <a:ext cx="7620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28A1B-9C50-4867-A6F7-959A0E4BB92A}">
      <dsp:nvSpPr>
        <dsp:cNvPr id="0" name=""/>
        <dsp:cNvSpPr/>
      </dsp:nvSpPr>
      <dsp:spPr>
        <a:xfrm>
          <a:off x="381000" y="2073376"/>
          <a:ext cx="533400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Flames will extend out of openings because there is insufficient oxygen</a:t>
          </a:r>
        </a:p>
      </dsp:txBody>
      <dsp:txXfrm>
        <a:off x="425672" y="2118048"/>
        <a:ext cx="5244656" cy="825776"/>
      </dsp:txXfrm>
    </dsp:sp>
    <dsp:sp modelId="{68A2F66C-0B58-4BFE-9E8D-8E6CE786D923}">
      <dsp:nvSpPr>
        <dsp:cNvPr id="0" name=""/>
        <dsp:cNvSpPr/>
      </dsp:nvSpPr>
      <dsp:spPr>
        <a:xfrm>
          <a:off x="0" y="3937096"/>
          <a:ext cx="7620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10B88D-C2A0-432C-9F3B-0338641314FA}">
      <dsp:nvSpPr>
        <dsp:cNvPr id="0" name=""/>
        <dsp:cNvSpPr/>
      </dsp:nvSpPr>
      <dsp:spPr>
        <a:xfrm>
          <a:off x="381000" y="3479536"/>
          <a:ext cx="5334000" cy="9151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If no openings, unlikely fire will reach fully-developed stage</a:t>
          </a:r>
        </a:p>
      </dsp:txBody>
      <dsp:txXfrm>
        <a:off x="425672" y="3524208"/>
        <a:ext cx="5244656" cy="825776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C51F5-DC53-4556-81E5-03EBF4DD17EA}">
      <dsp:nvSpPr>
        <dsp:cNvPr id="0" name=""/>
        <dsp:cNvSpPr/>
      </dsp:nvSpPr>
      <dsp:spPr>
        <a:xfrm>
          <a:off x="0" y="224010"/>
          <a:ext cx="7848600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291592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Consumes the available fuel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HRR begins to decline</a:t>
          </a:r>
        </a:p>
      </dsp:txBody>
      <dsp:txXfrm>
        <a:off x="0" y="224010"/>
        <a:ext cx="7848600" cy="1036350"/>
      </dsp:txXfrm>
    </dsp:sp>
    <dsp:sp modelId="{72789DF8-0145-4EB9-BE09-3D8D5738A002}">
      <dsp:nvSpPr>
        <dsp:cNvPr id="0" name=""/>
        <dsp:cNvSpPr/>
      </dsp:nvSpPr>
      <dsp:spPr>
        <a:xfrm>
          <a:off x="392430" y="17370"/>
          <a:ext cx="549402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When fire enters the decay stage</a:t>
          </a:r>
        </a:p>
      </dsp:txBody>
      <dsp:txXfrm>
        <a:off x="412605" y="37545"/>
        <a:ext cx="5453670" cy="372930"/>
      </dsp:txXfrm>
    </dsp:sp>
    <dsp:sp modelId="{3AF4EEA8-7023-4DCF-ACDF-53C7908972C8}">
      <dsp:nvSpPr>
        <dsp:cNvPr id="0" name=""/>
        <dsp:cNvSpPr/>
      </dsp:nvSpPr>
      <dsp:spPr>
        <a:xfrm>
          <a:off x="0" y="1542600"/>
          <a:ext cx="78486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291592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If there is adequate ventilation</a:t>
          </a:r>
        </a:p>
      </dsp:txBody>
      <dsp:txXfrm>
        <a:off x="0" y="1542600"/>
        <a:ext cx="7848600" cy="727649"/>
      </dsp:txXfrm>
    </dsp:sp>
    <dsp:sp modelId="{3C2A8245-ECB2-408A-9134-A9F50384DA35}">
      <dsp:nvSpPr>
        <dsp:cNvPr id="0" name=""/>
        <dsp:cNvSpPr/>
      </dsp:nvSpPr>
      <dsp:spPr>
        <a:xfrm>
          <a:off x="392430" y="1335960"/>
          <a:ext cx="549402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Fire can become fuel controlled</a:t>
          </a:r>
        </a:p>
      </dsp:txBody>
      <dsp:txXfrm>
        <a:off x="412605" y="1356135"/>
        <a:ext cx="5453670" cy="372930"/>
      </dsp:txXfrm>
    </dsp:sp>
    <dsp:sp modelId="{628DB5F3-4ADD-4B74-9A1A-BB76B8F99EEB}">
      <dsp:nvSpPr>
        <dsp:cNvPr id="0" name=""/>
        <dsp:cNvSpPr/>
      </dsp:nvSpPr>
      <dsp:spPr>
        <a:xfrm>
          <a:off x="0" y="2552490"/>
          <a:ext cx="78486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291592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Temperature in the compartment will remain high for some time</a:t>
          </a:r>
        </a:p>
      </dsp:txBody>
      <dsp:txXfrm>
        <a:off x="0" y="2552490"/>
        <a:ext cx="7848600" cy="992250"/>
      </dsp:txXfrm>
    </dsp:sp>
    <dsp:sp modelId="{D4A77F9E-A453-4DE1-9E8A-D9B46814BCC9}">
      <dsp:nvSpPr>
        <dsp:cNvPr id="0" name=""/>
        <dsp:cNvSpPr/>
      </dsp:nvSpPr>
      <dsp:spPr>
        <a:xfrm>
          <a:off x="392430" y="2345849"/>
          <a:ext cx="549402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HRR will drop</a:t>
          </a:r>
        </a:p>
      </dsp:txBody>
      <dsp:txXfrm>
        <a:off x="412605" y="2366024"/>
        <a:ext cx="5453670" cy="372930"/>
      </dsp:txXfrm>
    </dsp:sp>
    <dsp:sp modelId="{E4B1E43E-7DDC-43DA-90F1-6E8D4B138987}">
      <dsp:nvSpPr>
        <dsp:cNvPr id="0" name=""/>
        <dsp:cNvSpPr/>
      </dsp:nvSpPr>
      <dsp:spPr>
        <a:xfrm>
          <a:off x="0" y="3826980"/>
          <a:ext cx="784860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291592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Within compartment or adjacent spaces</a:t>
          </a:r>
        </a:p>
      </dsp:txBody>
      <dsp:txXfrm>
        <a:off x="0" y="3826980"/>
        <a:ext cx="7848600" cy="727649"/>
      </dsp:txXfrm>
    </dsp:sp>
    <dsp:sp modelId="{60961472-5964-4C95-9545-5CCCAE509221}">
      <dsp:nvSpPr>
        <dsp:cNvPr id="0" name=""/>
        <dsp:cNvSpPr/>
      </dsp:nvSpPr>
      <dsp:spPr>
        <a:xfrm>
          <a:off x="392430" y="3620340"/>
          <a:ext cx="6370316" cy="4132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Products  of combustion can accumulate</a:t>
          </a:r>
        </a:p>
      </dsp:txBody>
      <dsp:txXfrm>
        <a:off x="412605" y="3640515"/>
        <a:ext cx="6329966" cy="372930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C51F5-DC53-4556-81E5-03EBF4DD17EA}">
      <dsp:nvSpPr>
        <dsp:cNvPr id="0" name=""/>
        <dsp:cNvSpPr/>
      </dsp:nvSpPr>
      <dsp:spPr>
        <a:xfrm>
          <a:off x="0" y="461474"/>
          <a:ext cx="7848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789DF8-0145-4EB9-BE09-3D8D5738A002}">
      <dsp:nvSpPr>
        <dsp:cNvPr id="0" name=""/>
        <dsp:cNvSpPr/>
      </dsp:nvSpPr>
      <dsp:spPr>
        <a:xfrm>
          <a:off x="392430" y="18674"/>
          <a:ext cx="549402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HRR declines</a:t>
          </a:r>
        </a:p>
      </dsp:txBody>
      <dsp:txXfrm>
        <a:off x="435661" y="61905"/>
        <a:ext cx="5407558" cy="799138"/>
      </dsp:txXfrm>
    </dsp:sp>
    <dsp:sp modelId="{E253DA39-14DF-4C94-96B5-2ECBF01F42E8}">
      <dsp:nvSpPr>
        <dsp:cNvPr id="0" name=""/>
        <dsp:cNvSpPr/>
      </dsp:nvSpPr>
      <dsp:spPr>
        <a:xfrm>
          <a:off x="0" y="1822274"/>
          <a:ext cx="7848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624840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Continuing combustion reaction</a:t>
          </a:r>
        </a:p>
      </dsp:txBody>
      <dsp:txXfrm>
        <a:off x="0" y="1822274"/>
        <a:ext cx="7848600" cy="1063125"/>
      </dsp:txXfrm>
    </dsp:sp>
    <dsp:sp modelId="{13A4259E-3749-4179-BA14-916618E065C4}">
      <dsp:nvSpPr>
        <dsp:cNvPr id="0" name=""/>
        <dsp:cNvSpPr/>
      </dsp:nvSpPr>
      <dsp:spPr>
        <a:xfrm>
          <a:off x="392430" y="1379474"/>
          <a:ext cx="549402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May maintain an extremely high temperature within the compartment</a:t>
          </a:r>
        </a:p>
      </dsp:txBody>
      <dsp:txXfrm>
        <a:off x="435661" y="1422705"/>
        <a:ext cx="5407558" cy="799138"/>
      </dsp:txXfrm>
    </dsp:sp>
    <dsp:sp modelId="{39399355-7036-4CDC-8752-D7C389174153}">
      <dsp:nvSpPr>
        <dsp:cNvPr id="0" name=""/>
        <dsp:cNvSpPr/>
      </dsp:nvSpPr>
      <dsp:spPr>
        <a:xfrm>
          <a:off x="0" y="3490200"/>
          <a:ext cx="7848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39" tIns="624840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Pyrolysis can continue</a:t>
          </a:r>
        </a:p>
      </dsp:txBody>
      <dsp:txXfrm>
        <a:off x="0" y="3490200"/>
        <a:ext cx="7848600" cy="1063125"/>
      </dsp:txXfrm>
    </dsp:sp>
    <dsp:sp modelId="{8799AA64-2247-4051-8B37-1623D19A9631}">
      <dsp:nvSpPr>
        <dsp:cNvPr id="0" name=""/>
        <dsp:cNvSpPr/>
      </dsp:nvSpPr>
      <dsp:spPr>
        <a:xfrm>
          <a:off x="392430" y="3047400"/>
          <a:ext cx="5494020" cy="88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Temperature drops</a:t>
          </a:r>
        </a:p>
      </dsp:txBody>
      <dsp:txXfrm>
        <a:off x="435661" y="3090631"/>
        <a:ext cx="54075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3A6BB0E-4D58-CA44-93E0-666D1CDE65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488E1C9-A283-334F-AED1-04616780AF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287C50DA-574A-F043-8FB1-E9F4561614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BD297AC-A34D-0443-85DB-2EF1E65F4F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76B6782D-8A84-3A49-800A-D27C6C514A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541D738-61A0-E24B-8400-8640565885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A806257-838B-C049-8527-D67A130462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DE9371DC-D3FE-0347-8A44-C99E470146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757502A-FA5E-D344-B642-E88DEB1EA2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D94F666-5A91-B246-9EC2-0EF50AA284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75300B0-7CBF-3447-9D1C-92471207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45F41545-5797-5D4C-A936-2A2879A074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41545-5797-5D4C-A936-2A2879A074D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046246A-7A55-9547-AD4D-5B472B3F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A5F0918F-E56D-4249-BFD7-60D30802C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2A855D5E-22AC-AA4D-AF10-7401ED02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8956D8B-89BF-7943-8309-710B334EA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8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BDAFFF-9767-2949-859B-99BE6F7CF9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5B471036-10F6-C54A-9F50-AFE06F85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EE851782-6E12-0D49-B397-4A9EC8BA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B19151A-8813-634F-A042-4F85349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7B96EDCF-FB26-3241-B24E-A49ED173E87C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1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7555522A-F4BA-014E-A42F-94C7A48C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B88B079-8F3F-414E-8F0D-EFA35C28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DFBF0E07-008B-6848-8BE8-152F08741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3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16ED220-93E3-DE49-8301-3DC78F77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EE69A2F-4B9C-E148-AE8E-B94FDEC0D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B9E8B31F-696B-B64E-A449-A0074D79C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EFCDF7BB-B55D-8246-A06A-A4ED40981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52126496-A6A9-E543-91E5-AD5292BB1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3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4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3C94CF03-DF7C-8946-B8BA-9124B6C2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Fire Inspection and 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8th Edition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2400" i="1" dirty="0">
                <a:latin typeface="Tahoma" panose="020B0604030504040204" pitchFamily="34" charset="0"/>
              </a:rPr>
              <a:t>Inspector I</a:t>
            </a:r>
          </a:p>
          <a:p>
            <a:pPr eaLnBrk="1" hangingPunct="1">
              <a:buClr>
                <a:srgbClr val="A50021"/>
              </a:buClr>
            </a:pP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0E550EC4-9BC9-8448-8C6D-53171678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1795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>
                <a:latin typeface="Tahoma" panose="020B0604030504040204" pitchFamily="34" charset="0"/>
              </a:rPr>
              <a:t>Chapter 3 — Fire Behavior</a:t>
            </a:r>
          </a:p>
          <a:p>
            <a:pPr algn="ctr" eaLnBrk="1" hangingPunct="1">
              <a:buFontTx/>
              <a:buNone/>
            </a:pPr>
            <a:endParaRPr lang="en-US" altLang="en-US" sz="1200" i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FD41-DBD3-124C-A1EF-5B42F7FC6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4174EC5-DAF3-D742-8102-B59817171B6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386" name="Title 2">
            <a:extLst>
              <a:ext uri="{FF2B5EF4-FFF2-40B4-BE49-F238E27FC236}">
                <a16:creationId xmlns:a16="http://schemas.microsoft.com/office/drawing/2014/main" id="{C85BE979-A798-FE4A-B7B7-0BE6CBE056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Oxidation is a chemical reaction that involves the combination of an oxidizer with other materials.</a:t>
            </a:r>
          </a:p>
        </p:txBody>
      </p:sp>
      <p:pic>
        <p:nvPicPr>
          <p:cNvPr id="16388" name="Picture 8" descr="Timeline of oxidation&#10;slow to ultra rapid&#10;slow, rust&#10;faster, smoldering fire&#10;faster, methane ignites&#10;ultra rapid, BLEVE">
            <a:extLst>
              <a:ext uri="{FF2B5EF4-FFF2-40B4-BE49-F238E27FC236}">
                <a16:creationId xmlns:a16="http://schemas.microsoft.com/office/drawing/2014/main" id="{920C9063-71B6-7247-89B9-6267D13D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09750"/>
            <a:ext cx="68072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60F47A-39F6-5D45-8CE7-9B73BE3061A4}"/>
              </a:ext>
            </a:extLst>
          </p:cNvPr>
          <p:cNvSpPr txBox="1"/>
          <p:nvPr/>
        </p:nvSpPr>
        <p:spPr>
          <a:xfrm>
            <a:off x="2057400" y="4933950"/>
            <a:ext cx="6705600" cy="4762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200" b="0" dirty="0">
                <a:solidFill>
                  <a:schemeClr val="bg1"/>
                </a:solidFill>
              </a:rPr>
              <a:t>Oxidation can be slow (rust) or rapid (combustion)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16AED-B302-424E-A6BC-94C833155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A2981DE-0CCB-3547-A5A8-F93205670AD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8546" name="Title 2">
            <a:extLst>
              <a:ext uri="{FF2B5EF4-FFF2-40B4-BE49-F238E27FC236}">
                <a16:creationId xmlns:a16="http://schemas.microsoft.com/office/drawing/2014/main" id="{2A6D2089-103C-CF4C-8EE6-AF5FB674EE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 number of factors influence fire development within a compartment.</a:t>
            </a:r>
          </a:p>
        </p:txBody>
      </p:sp>
      <p:graphicFrame>
        <p:nvGraphicFramePr>
          <p:cNvPr id="5" name="Content Placeholder 4" descr="Fuel type&#10;Availability and location of additional fuels&#10;Compartment volume and ceiling height&#10;Ventilation&#10;Thermal properties of the compartment&#10;Fuel load&#10;">
            <a:extLst>
              <a:ext uri="{FF2B5EF4-FFF2-40B4-BE49-F238E27FC236}">
                <a16:creationId xmlns:a16="http://schemas.microsoft.com/office/drawing/2014/main" id="{9CAF6BBA-4B16-3448-803B-C27AA6565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5610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2D0AC-5C62-6645-939E-AEFFD2655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02DCFEC-09EB-C24C-A0F9-3C885BD5262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9570" name="Title 2">
            <a:extLst>
              <a:ext uri="{FF2B5EF4-FFF2-40B4-BE49-F238E27FC236}">
                <a16:creationId xmlns:a16="http://schemas.microsoft.com/office/drawing/2014/main" id="{2D2773B2-6DA0-7A4A-9D62-D5AC8BFC0C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type of fuel involved in combustion affects the heat release rate (HRR).</a:t>
            </a:r>
          </a:p>
        </p:txBody>
      </p:sp>
      <p:graphicFrame>
        <p:nvGraphicFramePr>
          <p:cNvPr id="5" name="Content Placeholder 4" descr="Class B and C fuels eventually spread to contents and turn into Class A fueled fires&#10;Surface-to-mass ratio is a fundamental characteristic influencing fire development in compartment fires&#10;High surface-to-mass ratios are more easily ignited, burn more quickly&#10;">
            <a:extLst>
              <a:ext uri="{FF2B5EF4-FFF2-40B4-BE49-F238E27FC236}">
                <a16:creationId xmlns:a16="http://schemas.microsoft.com/office/drawing/2014/main" id="{83A0B29B-9A4F-2646-9607-BDF09B970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53260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573" name="Text Box 7">
            <a:extLst>
              <a:ext uri="{FF2B5EF4-FFF2-40B4-BE49-F238E27FC236}">
                <a16:creationId xmlns:a16="http://schemas.microsoft.com/office/drawing/2014/main" id="{72552382-0178-514E-AEED-600EC765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4903F-FB16-A949-955D-0089F2E4C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AD926DC-2047-C14F-8C28-742B4335626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0594" name="Title 2">
            <a:extLst>
              <a:ext uri="{FF2B5EF4-FFF2-40B4-BE49-F238E27FC236}">
                <a16:creationId xmlns:a16="http://schemas.microsoft.com/office/drawing/2014/main" id="{8FE83E52-7C48-5149-839E-BC4A444DCB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type of fuel involved in combustion affects the heat release rate (HRR).</a:t>
            </a:r>
          </a:p>
        </p:txBody>
      </p:sp>
      <p:graphicFrame>
        <p:nvGraphicFramePr>
          <p:cNvPr id="5" name="Content Placeholder 4" descr="•Class B fires are also influenced by surface area and fuel type &#10;•When spilled, a liquid’s surface-to-volume increases; generates more flammable vapors&#10;•Increased vapors allows for more fuel to ignite; greater heat over shorter time&#10;">
            <a:extLst>
              <a:ext uri="{FF2B5EF4-FFF2-40B4-BE49-F238E27FC236}">
                <a16:creationId xmlns:a16="http://schemas.microsoft.com/office/drawing/2014/main" id="{F45A2F29-69A1-D745-B323-A5C290803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61034"/>
              </p:ext>
            </p:extLst>
          </p:nvPr>
        </p:nvGraphicFramePr>
        <p:xfrm>
          <a:off x="685800" y="16764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B0B9-2F07-7247-B588-114E1E605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B3EDCD4-FE8A-3E40-A418-42FA553373B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1618" name="Title 2">
            <a:extLst>
              <a:ext uri="{FF2B5EF4-FFF2-40B4-BE49-F238E27FC236}">
                <a16:creationId xmlns:a16="http://schemas.microsoft.com/office/drawing/2014/main" id="{7BD5DF45-5C9A-1A48-BBA8-1F97815399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Structure fires rarely involve only a single type of fuel.</a:t>
            </a:r>
          </a:p>
        </p:txBody>
      </p:sp>
      <p:graphicFrame>
        <p:nvGraphicFramePr>
          <p:cNvPr id="5" name="Content Placeholder 4" descr="•Today’s homes/businesses are filled with petroleum-based materials&#10;•They produce higher HHRs and have a higher heat of combustion&#10;•Produce large quantities of solid and liquid particulates and unburned gases&#10;">
            <a:extLst>
              <a:ext uri="{FF2B5EF4-FFF2-40B4-BE49-F238E27FC236}">
                <a16:creationId xmlns:a16="http://schemas.microsoft.com/office/drawing/2014/main" id="{7C6C795D-17F0-BD4F-9200-540C75F6C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9808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BD313-959B-C242-9C69-E52875793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A6B0787-9179-C440-A5D3-8EE8D8ADC30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42" name="Title 2">
            <a:extLst>
              <a:ext uri="{FF2B5EF4-FFF2-40B4-BE49-F238E27FC236}">
                <a16:creationId xmlns:a16="http://schemas.microsoft.com/office/drawing/2014/main" id="{E35201E4-C551-E540-9233-629C6B42B0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verify procedures to shut off Class B fuel sources.</a:t>
            </a:r>
          </a:p>
        </p:txBody>
      </p:sp>
      <p:graphicFrame>
        <p:nvGraphicFramePr>
          <p:cNvPr id="5" name="Content Placeholder 4" descr="Compartment fires can result from a flammable/combustible gas leak&#10;May begin with a rapid ignition of gas and an explosion&#10;Inspectors verify procedures for reducing or eliminating Class B fuel&#10;Understand that the resulting Class A fire will continue to burn unless there is a sprinkler system in place&#10;">
            <a:extLst>
              <a:ext uri="{FF2B5EF4-FFF2-40B4-BE49-F238E27FC236}">
                <a16:creationId xmlns:a16="http://schemas.microsoft.com/office/drawing/2014/main" id="{3C0C3887-744A-DB4D-ACCC-558F52816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155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11FC5-4100-6741-AB4C-68637D9FF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0E7B8F5-AA99-1742-917E-DBE8019CCB3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3666" name="Title 2">
            <a:extLst>
              <a:ext uri="{FF2B5EF4-FFF2-40B4-BE49-F238E27FC236}">
                <a16:creationId xmlns:a16="http://schemas.microsoft.com/office/drawing/2014/main" id="{A01A91C4-D9F5-E940-8D75-6C2AB2AD6F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609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Many factors influence the availability and location of additional fuels.</a:t>
            </a:r>
          </a:p>
        </p:txBody>
      </p:sp>
      <p:graphicFrame>
        <p:nvGraphicFramePr>
          <p:cNvPr id="5" name="Content Placeholder 4" descr="Building configuration&#10;Contents&#10;Construction materials&#10;Interior finish materials&#10;Fuel proximity&#10;Fire location&#10;">
            <a:extLst>
              <a:ext uri="{FF2B5EF4-FFF2-40B4-BE49-F238E27FC236}">
                <a16:creationId xmlns:a16="http://schemas.microsoft.com/office/drawing/2014/main" id="{C621ADCF-26C5-E146-8195-BD636809D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2653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2630-3A59-404F-AD27-71197A8AD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9C89C66-2169-8247-B0FB-805587D2CCC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231EBB5-1785-9F44-B5E9-484E0143DE2B}"/>
              </a:ext>
            </a:extLst>
          </p:cNvPr>
          <p:cNvSpPr txBox="1">
            <a:spLocks/>
          </p:cNvSpPr>
          <p:nvPr/>
        </p:nvSpPr>
        <p:spPr bwMode="auto">
          <a:xfrm>
            <a:off x="762000" y="609600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Building configuration refers to the layout elements of the structure.</a:t>
            </a:r>
          </a:p>
        </p:txBody>
      </p:sp>
      <p:graphicFrame>
        <p:nvGraphicFramePr>
          <p:cNvPr id="5" name="Content Placeholder 4" descr="Number of stories above or below grade&#10;Compartmentation&#10;Floor plan&#10;Openings between floors&#10;Continuous voids or concealed spaces&#10;Barriers to fire spread&#10;">
            <a:extLst>
              <a:ext uri="{FF2B5EF4-FFF2-40B4-BE49-F238E27FC236}">
                <a16:creationId xmlns:a16="http://schemas.microsoft.com/office/drawing/2014/main" id="{7F80435B-1B4E-ED46-A285-95C8A4695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37168"/>
              </p:ext>
            </p:extLst>
          </p:nvPr>
        </p:nvGraphicFramePr>
        <p:xfrm>
          <a:off x="762000" y="1752600"/>
          <a:ext cx="739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2" name="Text Box 7">
            <a:extLst>
              <a:ext uri="{FF2B5EF4-FFF2-40B4-BE49-F238E27FC236}">
                <a16:creationId xmlns:a16="http://schemas.microsoft.com/office/drawing/2014/main" id="{D8D599D0-C843-6442-A16E-0F74A698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8963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7CF5B-5093-9245-868E-18FB4CB0A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5D7431A-43DF-CB47-A115-54770DEDA81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B09BA3F-C07D-5744-991A-92905EB24A4F}"/>
              </a:ext>
            </a:extLst>
          </p:cNvPr>
          <p:cNvSpPr txBox="1">
            <a:spLocks/>
          </p:cNvSpPr>
          <p:nvPr/>
        </p:nvSpPr>
        <p:spPr bwMode="auto">
          <a:xfrm>
            <a:off x="762000" y="557213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Building configuration refers to the layout elements of the structure.</a:t>
            </a:r>
          </a:p>
        </p:txBody>
      </p:sp>
      <p:graphicFrame>
        <p:nvGraphicFramePr>
          <p:cNvPr id="5" name="Content Placeholder 4" descr="These elements may contribute to fire spread or containment&#10; Open floor plan may contain furnishings that provide fuel on all sides of point of ignition&#10;May also contain fire prevention features&#10; Compartmentalized configuration may have fire-rated barriers&#10; These items separate fuel sources and limit fire development in an individual compartment&#10;">
            <a:extLst>
              <a:ext uri="{FF2B5EF4-FFF2-40B4-BE49-F238E27FC236}">
                <a16:creationId xmlns:a16="http://schemas.microsoft.com/office/drawing/2014/main" id="{94321990-76CB-2E4E-9951-71D28A816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1465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BD06A-DCAC-E940-9800-B372D56B4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B728378-63F7-FB4F-8A84-260BFB6B6CD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FEA5CF8-F56C-224E-874F-B2213DF1CC05}"/>
              </a:ext>
            </a:extLst>
          </p:cNvPr>
          <p:cNvSpPr txBox="1">
            <a:spLocks/>
          </p:cNvSpPr>
          <p:nvPr/>
        </p:nvSpPr>
        <p:spPr bwMode="auto">
          <a:xfrm>
            <a:off x="762000" y="557213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The contents of a structure are often the most readily available fuel source.</a:t>
            </a:r>
          </a:p>
        </p:txBody>
      </p:sp>
      <p:graphicFrame>
        <p:nvGraphicFramePr>
          <p:cNvPr id="5" name="Content Placeholder 4" descr="When contents release a large amount of heat rapidly, it increases&#10; Intensity of the fire&#10; Speed of development&#10;Synthetic furnishings will begin to pyrolize rapidly&#10; Even when located some distance from the origin&#10; Due to the chemical makeup of the materials; high surface-to-mass ratio &#10; Speeds the process of fire development overall&#10; Once liquefied, polyurethane will continue to burn&#10;">
            <a:extLst>
              <a:ext uri="{FF2B5EF4-FFF2-40B4-BE49-F238E27FC236}">
                <a16:creationId xmlns:a16="http://schemas.microsoft.com/office/drawing/2014/main" id="{B8421C07-0B2C-1142-AB31-B00E82B3A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61960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Materials include&#10; Wall studs&#10; Floor and ceiling joists&#10; Roof supports&#10; Sheathing&#10;Each type of construction is symbolized by a different quantity of fuel&#10;">
            <a:extLst>
              <a:ext uri="{FF2B5EF4-FFF2-40B4-BE49-F238E27FC236}">
                <a16:creationId xmlns:a16="http://schemas.microsoft.com/office/drawing/2014/main" id="{6EAEEA8E-A4F0-EA4B-B150-7CB445690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56397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6C6B7-902B-2B46-B692-6E28D844C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62A2BDF-4776-2948-81FB-28DFBA7EEBF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B2551FE-155B-7E4C-A0F7-170294BA98C8}"/>
              </a:ext>
            </a:extLst>
          </p:cNvPr>
          <p:cNvSpPr txBox="1">
            <a:spLocks/>
          </p:cNvSpPr>
          <p:nvPr/>
        </p:nvSpPr>
        <p:spPr bwMode="auto">
          <a:xfrm>
            <a:off x="762000" y="557213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The materials used to construct the building contribute to the fuel load.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25EF-AE0F-B446-ADE1-48CE2CA9E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4DDF3D6-0EF0-9045-884F-0AE7668B5C1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0" name="Title 2">
            <a:extLst>
              <a:ext uri="{FF2B5EF4-FFF2-40B4-BE49-F238E27FC236}">
                <a16:creationId xmlns:a16="http://schemas.microsoft.com/office/drawing/2014/main" id="{0E9D2005-2A5E-C646-96A5-C6BDC39B4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Physical and chemical changes involve an exchange of energy.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EB34546-E1E4-6C47-A688-A09A04E3C967}"/>
              </a:ext>
            </a:extLst>
          </p:cNvPr>
          <p:cNvSpPr/>
          <p:nvPr/>
        </p:nvSpPr>
        <p:spPr>
          <a:xfrm rot="16200000">
            <a:off x="2125582" y="3954383"/>
            <a:ext cx="948481" cy="1810753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3ECA5-CB70-D443-803C-94128E74660B}"/>
              </a:ext>
            </a:extLst>
          </p:cNvPr>
          <p:cNvSpPr txBox="1"/>
          <p:nvPr/>
        </p:nvSpPr>
        <p:spPr>
          <a:xfrm>
            <a:off x="990600" y="5405438"/>
            <a:ext cx="3200400" cy="919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0" dirty="0">
                <a:solidFill>
                  <a:schemeClr val="bg1"/>
                </a:solidFill>
              </a:rPr>
              <a:t>Combustion releases potential energy</a:t>
            </a:r>
          </a:p>
        </p:txBody>
      </p:sp>
      <p:graphicFrame>
        <p:nvGraphicFramePr>
          <p:cNvPr id="2" name="Diagram 1" descr="Potential energy converts to&#10;Kinetic energy&#10;Combustion releases potential energy&#10;">
            <a:extLst>
              <a:ext uri="{FF2B5EF4-FFF2-40B4-BE49-F238E27FC236}">
                <a16:creationId xmlns:a16="http://schemas.microsoft.com/office/drawing/2014/main" id="{55AE1C5E-1E06-3749-83E9-92B03F7DA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819624"/>
              </p:ext>
            </p:extLst>
          </p:nvPr>
        </p:nvGraphicFramePr>
        <p:xfrm>
          <a:off x="1066800" y="762000"/>
          <a:ext cx="7010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8D1B3-A610-CF47-A42E-82630D3A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6CF84D4-CB4E-1348-8A74-3DFEDC78386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D8BD574-3788-A54D-A2C1-B978128627D0}"/>
              </a:ext>
            </a:extLst>
          </p:cNvPr>
          <p:cNvSpPr txBox="1">
            <a:spLocks/>
          </p:cNvSpPr>
          <p:nvPr/>
        </p:nvSpPr>
        <p:spPr bwMode="auto">
          <a:xfrm>
            <a:off x="762000" y="600075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Types of construction materials used in a structure also influence fuel load.</a:t>
            </a:r>
          </a:p>
        </p:txBody>
      </p:sp>
      <p:graphicFrame>
        <p:nvGraphicFramePr>
          <p:cNvPr id="5" name="Content Placeholder 4" descr="In some types of buildings, the construction materials can be affected by fire&#10; Adds to fuel load&#10;Combustible interior finishes can be a significant factor in fire spread&#10; Wood paneling&#10; Window coverings&#10;Rate and intensity of fire spread influenced by&#10; The orientation of these fuels&#10; Surface-to-mass ratio&#10;">
            <a:extLst>
              <a:ext uri="{FF2B5EF4-FFF2-40B4-BE49-F238E27FC236}">
                <a16:creationId xmlns:a16="http://schemas.microsoft.com/office/drawing/2014/main" id="{BE75568B-029B-A047-9C4B-3F9F0F5A8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02521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55A3-E3A8-F240-BD2E-F6F3DBF73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4C5F83E0-C145-0A48-ADFD-47B4A6945A8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72AE637-E318-DD48-A353-162BF199CF02}"/>
              </a:ext>
            </a:extLst>
          </p:cNvPr>
          <p:cNvSpPr txBox="1">
            <a:spLocks/>
          </p:cNvSpPr>
          <p:nvPr/>
        </p:nvSpPr>
        <p:spPr bwMode="auto">
          <a:xfrm>
            <a:off x="762000" y="176213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Proximity and continuity of contents and structural fuels also influence fire development.</a:t>
            </a:r>
          </a:p>
        </p:txBody>
      </p:sp>
      <p:graphicFrame>
        <p:nvGraphicFramePr>
          <p:cNvPr id="5" name="Content Placeholder 4" descr="Fuels located in the upper level of adjacent compartments will pyrolize more quickly&#10;Continuous fuels will rapidly spread the fire from compartment to compartment&#10; Combustible interior finishes&#10;">
            <a:extLst>
              <a:ext uri="{FF2B5EF4-FFF2-40B4-BE49-F238E27FC236}">
                <a16:creationId xmlns:a16="http://schemas.microsoft.com/office/drawing/2014/main" id="{8A04996F-03D7-A843-9C34-EDC590587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1537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6D6E6-5B22-3848-82A8-86AEC4AAD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87B3302-B8C8-9B43-A41E-0B7552EBB53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823E394-1189-014F-A4FD-120F7F5FE49B}"/>
              </a:ext>
            </a:extLst>
          </p:cNvPr>
          <p:cNvSpPr txBox="1">
            <a:spLocks/>
          </p:cNvSpPr>
          <p:nvPr/>
        </p:nvSpPr>
        <p:spPr bwMode="auto">
          <a:xfrm>
            <a:off x="762000" y="4841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kern="0" dirty="0"/>
              <a:t>Location of fire within the building will influence fire development.</a:t>
            </a:r>
          </a:p>
        </p:txBody>
      </p:sp>
      <p:graphicFrame>
        <p:nvGraphicFramePr>
          <p:cNvPr id="5" name="Content Placeholder 4" descr="Fire located in lower levels will cause vertical extension&#10; Atriums&#10; Unprotected stairways&#10; Vertical shafts&#10; Concealed spaces&#10;Fires originating in upper levels extend downward&#10; Move more slowly&#10; Following fuel path or as a result of structural collapse&#10;">
            <a:extLst>
              <a:ext uri="{FF2B5EF4-FFF2-40B4-BE49-F238E27FC236}">
                <a16:creationId xmlns:a16="http://schemas.microsoft.com/office/drawing/2014/main" id="{9DDD519E-18E5-7F45-842E-38619823A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73917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79C5-326A-464F-B5AD-2D26696F3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39DFB6B-EB39-AA43-839B-A89A6B3BE18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DE506C6-19B8-2144-9D3E-0575D3C4EB86}"/>
              </a:ext>
            </a:extLst>
          </p:cNvPr>
          <p:cNvSpPr txBox="1">
            <a:spLocks/>
          </p:cNvSpPr>
          <p:nvPr/>
        </p:nvSpPr>
        <p:spPr bwMode="auto">
          <a:xfrm>
            <a:off x="762000" y="187325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Fire in a large compartment will develop more slowly than one in a small compartment.</a:t>
            </a:r>
          </a:p>
        </p:txBody>
      </p:sp>
      <p:graphicFrame>
        <p:nvGraphicFramePr>
          <p:cNvPr id="5" name="Content Placeholder 4" descr="If all other factors are equal&#10;Greater volume of air&#10;Increased distance radiated heat must travel from fire to contents&#10;High ceilings may hide extent of fire development&#10;">
            <a:extLst>
              <a:ext uri="{FF2B5EF4-FFF2-40B4-BE49-F238E27FC236}">
                <a16:creationId xmlns:a16="http://schemas.microsoft.com/office/drawing/2014/main" id="{DBD7AAC5-4AFD-D141-B4ED-48FBC9DCE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5981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66A9-3052-CA4B-A056-970E0B328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291BE6E-CDA9-8F4B-B5BA-A1112DE8113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AE1E187-44AD-2744-8122-C87F65988232}"/>
              </a:ext>
            </a:extLst>
          </p:cNvPr>
          <p:cNvSpPr txBox="1">
            <a:spLocks/>
          </p:cNvSpPr>
          <p:nvPr/>
        </p:nvSpPr>
        <p:spPr bwMode="auto">
          <a:xfrm>
            <a:off x="762000" y="187325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3000" kern="0" dirty="0"/>
              <a:t>Ventilation in a compartment significantly influences how fire develops and spreads.</a:t>
            </a:r>
          </a:p>
        </p:txBody>
      </p:sp>
      <p:graphicFrame>
        <p:nvGraphicFramePr>
          <p:cNvPr id="5" name="Content Placeholder 4" descr="All buildings exchange air inside with air outside&#10; Constructed openings like windows, doors&#10; Passive ventilation &#10; Cracks, other gaps&#10;Compartment fires that involve the contents of a room are ventilation controlled&#10; Limited by available air supply&#10; When oxygen depletes, the burning rate decreases&#10;">
            <a:extLst>
              <a:ext uri="{FF2B5EF4-FFF2-40B4-BE49-F238E27FC236}">
                <a16:creationId xmlns:a16="http://schemas.microsoft.com/office/drawing/2014/main" id="{D5239C93-90C1-344C-A71F-8CD5D8D3D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5444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DA9F6-C820-8540-B49D-1BDEECFDB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4FBDEB2-5E66-E346-9212-15153CA94B3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B4390AF-43CF-454D-A12A-C09FA2851CAC}"/>
              </a:ext>
            </a:extLst>
          </p:cNvPr>
          <p:cNvSpPr txBox="1">
            <a:spLocks/>
          </p:cNvSpPr>
          <p:nvPr/>
        </p:nvSpPr>
        <p:spPr bwMode="auto">
          <a:xfrm>
            <a:off x="762000" y="501650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kern="0" dirty="0"/>
              <a:t>Know how potential openings can change ventilation.</a:t>
            </a:r>
          </a:p>
        </p:txBody>
      </p:sp>
      <p:graphicFrame>
        <p:nvGraphicFramePr>
          <p:cNvPr id="5" name="Content Placeholder 4" descr="Windows can fail and doors can be left open&#10; Under fire conditions&#10; Increases ventilation into the compartment&#10;Available air supply will determine fire development&#10; When a fire becomes ventilation controlled&#10; Determines speed, extent, and direction&#10;Fire seeks fresh air&#10; Fire will grow in the direction of ventilation openings&#10;">
            <a:extLst>
              <a:ext uri="{FF2B5EF4-FFF2-40B4-BE49-F238E27FC236}">
                <a16:creationId xmlns:a16="http://schemas.microsoft.com/office/drawing/2014/main" id="{A5038B5D-7F9E-904B-A104-E9BA4013A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25899"/>
              </p:ext>
            </p:extLst>
          </p:nvPr>
        </p:nvGraphicFramePr>
        <p:xfrm>
          <a:off x="533400" y="1524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9" name="Text Box 7">
            <a:extLst>
              <a:ext uri="{FF2B5EF4-FFF2-40B4-BE49-F238E27FC236}">
                <a16:creationId xmlns:a16="http://schemas.microsoft.com/office/drawing/2014/main" id="{734EE45C-085D-474D-B2E8-86C7B49B6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8963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ECF6A-8DB4-9248-815A-83598BF4C8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789B89C-2D01-C741-880A-1F73152FED9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E475FBD-1866-CD4C-8FD4-88A199BB9206}"/>
              </a:ext>
            </a:extLst>
          </p:cNvPr>
          <p:cNvSpPr txBox="1">
            <a:spLocks/>
          </p:cNvSpPr>
          <p:nvPr/>
        </p:nvSpPr>
        <p:spPr bwMode="auto">
          <a:xfrm>
            <a:off x="762000" y="501650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kern="0" dirty="0"/>
              <a:t>Know how potential openings can change ventilation.</a:t>
            </a:r>
          </a:p>
        </p:txBody>
      </p:sp>
      <p:graphicFrame>
        <p:nvGraphicFramePr>
          <p:cNvPr id="5" name="Content Placeholder 4" descr="Inspectors often encounter open fire doors&#10; Doors are blocked open&#10; Must be noted and corrected&#10;">
            <a:extLst>
              <a:ext uri="{FF2B5EF4-FFF2-40B4-BE49-F238E27FC236}">
                <a16:creationId xmlns:a16="http://schemas.microsoft.com/office/drawing/2014/main" id="{F7992DD8-A898-464B-B3EE-04B7AFA56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919123"/>
              </p:ext>
            </p:extLst>
          </p:nvPr>
        </p:nvGraphicFramePr>
        <p:xfrm>
          <a:off x="571500" y="1524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934" name="Rectangle 6">
            <a:extLst>
              <a:ext uri="{FF2B5EF4-FFF2-40B4-BE49-F238E27FC236}">
                <a16:creationId xmlns:a16="http://schemas.microsoft.com/office/drawing/2014/main" id="{413C6677-98CF-EC4C-8600-A1A7F98E5B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08793" y="4187031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Scott Strassburg</a:t>
            </a:r>
            <a:endParaRPr lang="en-US" altLang="en-US" sz="1200" b="0"/>
          </a:p>
        </p:txBody>
      </p:sp>
      <p:pic>
        <p:nvPicPr>
          <p:cNvPr id="124933" name="Picture 1" descr="Fire door being blocked open">
            <a:extLst>
              <a:ext uri="{FF2B5EF4-FFF2-40B4-BE49-F238E27FC236}">
                <a16:creationId xmlns:a16="http://schemas.microsoft.com/office/drawing/2014/main" id="{47FC52DA-9FBA-454A-BAD3-F1078800B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20838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437F-1E3E-DC47-9537-08DF7E15B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155C3AD-3647-3842-A97A-BF41D126308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79FD350-D1E2-EB40-8247-C39625AEBD05}"/>
              </a:ext>
            </a:extLst>
          </p:cNvPr>
          <p:cNvSpPr txBox="1">
            <a:spLocks/>
          </p:cNvSpPr>
          <p:nvPr/>
        </p:nvSpPr>
        <p:spPr bwMode="auto">
          <a:xfrm>
            <a:off x="762000" y="196850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sz="3000" dirty="0"/>
              <a:t>Thermal properties of compartments contribute to rapid fire development and difficult extinguishment.</a:t>
            </a:r>
            <a:endParaRPr lang="en-US" altLang="en-US" sz="3000" kern="0" dirty="0"/>
          </a:p>
        </p:txBody>
      </p:sp>
      <p:graphicFrame>
        <p:nvGraphicFramePr>
          <p:cNvPr id="5" name="Content Placeholder 4" descr="Insulation&#10; Contains heat within the compartment&#10; Causes localized increase in temperature and fire growth&#10;Heat reflectivity&#10; Increases fire spread&#10; Transfer for radiant heat from wall surfaces to fuel sources&#10;Retention&#10; Maintains temperature&#10; Absorbs and releases large amounts of heat slowly&#10;">
            <a:extLst>
              <a:ext uri="{FF2B5EF4-FFF2-40B4-BE49-F238E27FC236}">
                <a16:creationId xmlns:a16="http://schemas.microsoft.com/office/drawing/2014/main" id="{97276CA1-B272-7949-853D-25EDCACC4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533576"/>
              </p:ext>
            </p:extLst>
          </p:nvPr>
        </p:nvGraphicFramePr>
        <p:xfrm>
          <a:off x="571500" y="1828800"/>
          <a:ext cx="7962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BEF87-A020-AF46-B3CA-A74461759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D58B064-FCE8-9849-880B-44A61EE54FF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F7D1DB2-4D3F-3C41-9AFE-31F3AA060822}"/>
              </a:ext>
            </a:extLst>
          </p:cNvPr>
          <p:cNvSpPr txBox="1">
            <a:spLocks/>
          </p:cNvSpPr>
          <p:nvPr/>
        </p:nvSpPr>
        <p:spPr bwMode="auto">
          <a:xfrm>
            <a:off x="762000" y="228600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sz="3000" dirty="0"/>
              <a:t>The total quantity of combustible contents of a building, space, or fire area is referred to as the fuel load.</a:t>
            </a:r>
            <a:endParaRPr lang="en-US" altLang="en-US" sz="3000" kern="0" dirty="0"/>
          </a:p>
        </p:txBody>
      </p:sp>
      <p:graphicFrame>
        <p:nvGraphicFramePr>
          <p:cNvPr id="5" name="Content Placeholder 4" descr="•Some use the term “fire load”&#10;•Includes all of a structure’s contents and structural components&#10;•Fire protection engineers can generate an accurate estimate using mathematical equations&#10;•Inspectors may only be able to generate an estimate based on knowledge and experience&#10;•Knowledge of building construction and occupancy types are essential &#10;">
            <a:extLst>
              <a:ext uri="{FF2B5EF4-FFF2-40B4-BE49-F238E27FC236}">
                <a16:creationId xmlns:a16="http://schemas.microsoft.com/office/drawing/2014/main" id="{294B82EB-5E88-074E-9E5C-99E255363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212084"/>
              </p:ext>
            </p:extLst>
          </p:nvPr>
        </p:nvGraphicFramePr>
        <p:xfrm>
          <a:off x="571500" y="1828800"/>
          <a:ext cx="7962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369B-A80A-7842-A6B1-2A4655D0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#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63F32A5-68B2-BA46-998F-D9ADC1FF1CA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118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8002" name="Title 1">
            <a:extLst>
              <a:ext uri="{FF2B5EF4-FFF2-40B4-BE49-F238E27FC236}">
                <a16:creationId xmlns:a16="http://schemas.microsoft.com/office/drawing/2014/main" id="{4B51573E-298B-FF4B-8A9D-C2D9B31B3F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28003" name="Text Placeholder 2">
            <a:extLst>
              <a:ext uri="{FF2B5EF4-FFF2-40B4-BE49-F238E27FC236}">
                <a16:creationId xmlns:a16="http://schemas.microsoft.com/office/drawing/2014/main" id="{B200B5CF-E540-4048-8A78-F21979AF7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List some factors that influence fire development within a compartment.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C6CB6-BC94-834A-A3EE-56C74D105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01A5D8A-1117-A04D-909C-25A6B7BF099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FA0C5D8A-663A-1144-8321-634A69F0DD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the difference between exothermic and endothermic reactions.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3BB2C-A1B9-8142-99DF-87CC52BAACF0}"/>
              </a:ext>
            </a:extLst>
          </p:cNvPr>
          <p:cNvSpPr txBox="1"/>
          <p:nvPr/>
        </p:nvSpPr>
        <p:spPr>
          <a:xfrm>
            <a:off x="1143000" y="1652588"/>
            <a:ext cx="7620000" cy="919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b="0" dirty="0">
                <a:solidFill>
                  <a:schemeClr val="bg1"/>
                </a:solidFill>
              </a:rPr>
              <a:t>Reactions that give off energy (fire) = exothermic</a:t>
            </a:r>
            <a:br>
              <a:rPr lang="en-US" sz="2400" b="0" dirty="0">
                <a:solidFill>
                  <a:schemeClr val="bg1"/>
                </a:solidFill>
              </a:rPr>
            </a:br>
            <a:r>
              <a:rPr lang="en-US" sz="2400" b="0" dirty="0">
                <a:solidFill>
                  <a:schemeClr val="bg1"/>
                </a:solidFill>
              </a:rPr>
              <a:t>Reactions that absorb energy (steam) = endothermic</a:t>
            </a:r>
          </a:p>
        </p:txBody>
      </p:sp>
      <p:pic>
        <p:nvPicPr>
          <p:cNvPr id="18434" name="Picture 8" descr="Comparing exothermic and endothermic reactions &#10;exothermic reactions produce heat&#10;endothermic reactions take in heat">
            <a:extLst>
              <a:ext uri="{FF2B5EF4-FFF2-40B4-BE49-F238E27FC236}">
                <a16:creationId xmlns:a16="http://schemas.microsoft.com/office/drawing/2014/main" id="{EF887AED-9E26-B647-B00D-70857FCBF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1188"/>
            <a:ext cx="6732588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Content Placeholder 2" descr="Fire beginning on a couch inside of a residence">
            <a:extLst>
              <a:ext uri="{FF2B5EF4-FFF2-40B4-BE49-F238E27FC236}">
                <a16:creationId xmlns:a16="http://schemas.microsoft.com/office/drawing/2014/main" id="{0292847E-B77F-8F47-80F4-E350AC02B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8" y="2372122"/>
            <a:ext cx="4092393" cy="2693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3AB3D-FA20-7B4A-AB51-B7D88F5D6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909D9E0-1F0B-6D48-A81D-576B19F4EC8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47812EB-6205-7246-AFB9-5540C4D6476C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Inspectors need to understand the incipient stage of fire.</a:t>
            </a:r>
            <a:endParaRPr lang="en-US" altLang="en-US" kern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75A873-F6DA-1042-8805-C5A7D8548CC7}"/>
              </a:ext>
            </a:extLst>
          </p:cNvPr>
          <p:cNvSpPr/>
          <p:nvPr/>
        </p:nvSpPr>
        <p:spPr bwMode="auto">
          <a:xfrm>
            <a:off x="4495800" y="1423988"/>
            <a:ext cx="4267200" cy="458946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EF56F0D8-1798-8347-821A-9A280D396DE4}"/>
              </a:ext>
            </a:extLst>
          </p:cNvPr>
          <p:cNvSpPr/>
          <p:nvPr/>
        </p:nvSpPr>
        <p:spPr bwMode="auto">
          <a:xfrm>
            <a:off x="4571072" y="1423988"/>
            <a:ext cx="4268128" cy="4466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All fires occur as a result of piloted ignition or autoignition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 smtClean="0"/>
              <a:t>Starts </a:t>
            </a:r>
            <a:r>
              <a:rPr lang="en-US" sz="2000" b="0" dirty="0"/>
              <a:t>when 3 elements of the fire triangle come together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Fire is small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Confined to material first ignited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Development depends on characteristics and configuration of fuel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Adequate oxygen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Radiant heat warms adjacent fuel</a:t>
            </a:r>
          </a:p>
        </p:txBody>
      </p:sp>
      <p:sp>
        <p:nvSpPr>
          <p:cNvPr id="129034" name="Rectangle 9">
            <a:extLst>
              <a:ext uri="{FF2B5EF4-FFF2-40B4-BE49-F238E27FC236}">
                <a16:creationId xmlns:a16="http://schemas.microsoft.com/office/drawing/2014/main" id="{F9E4E56E-62C7-F144-AB2C-4AE33FDA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69" y="5067175"/>
            <a:ext cx="281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 dirty="0"/>
              <a:t>Courtesy of Dan </a:t>
            </a:r>
            <a:r>
              <a:rPr lang="en-US" altLang="en-US" sz="1200" b="0" i="1" dirty="0" err="1"/>
              <a:t>Madrzykowski</a:t>
            </a:r>
            <a:r>
              <a:rPr lang="en-US" altLang="en-US" sz="1200" b="0" i="1" dirty="0"/>
              <a:t>/NIST</a:t>
            </a:r>
            <a:endParaRPr lang="en-US" altLang="en-US" sz="1200" b="0" dirty="0"/>
          </a:p>
        </p:txBody>
      </p:sp>
      <p:sp>
        <p:nvSpPr>
          <p:cNvPr id="129033" name="Text Box 7">
            <a:extLst>
              <a:ext uri="{FF2B5EF4-FFF2-40B4-BE49-F238E27FC236}">
                <a16:creationId xmlns:a16="http://schemas.microsoft.com/office/drawing/2014/main" id="{222F8E82-D977-EE43-A0BE-A68AB988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284990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 dirty="0"/>
              <a:t>(Cont.)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6F9F2-8B11-1D4B-990F-741C4F8DF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09479BA-DC13-D94D-8970-208870C5447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2AE2AEE-2450-0146-894C-EF51590E7493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Inspectors need to understand the incipient stage of fire.</a:t>
            </a:r>
            <a:endParaRPr lang="en-US" altLang="en-US" kern="0" dirty="0"/>
          </a:p>
        </p:txBody>
      </p:sp>
      <p:pic>
        <p:nvPicPr>
          <p:cNvPr id="130052" name="Content Placeholder 2" descr="Incipient fire starting on one end of a couch">
            <a:extLst>
              <a:ext uri="{FF2B5EF4-FFF2-40B4-BE49-F238E27FC236}">
                <a16:creationId xmlns:a16="http://schemas.microsoft.com/office/drawing/2014/main" id="{40CDE393-EED2-8841-BE98-FB882903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476586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66B665-0EB2-7541-98A7-2A69466E06E4}"/>
              </a:ext>
            </a:extLst>
          </p:cNvPr>
          <p:cNvSpPr/>
          <p:nvPr/>
        </p:nvSpPr>
        <p:spPr bwMode="auto">
          <a:xfrm>
            <a:off x="4572000" y="1600200"/>
            <a:ext cx="4191000" cy="456565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90295AE-7FC4-AF42-AE49-E07A40DDA353}"/>
              </a:ext>
            </a:extLst>
          </p:cNvPr>
          <p:cNvSpPr/>
          <p:nvPr/>
        </p:nvSpPr>
        <p:spPr bwMode="auto">
          <a:xfrm>
            <a:off x="4572000" y="1658938"/>
            <a:ext cx="4210050" cy="44926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Plume of hot gases and flame rises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Mixes with </a:t>
            </a:r>
            <a:r>
              <a:rPr lang="en-US" sz="2000" b="0" dirty="0" smtClean="0"/>
              <a:t>cooler </a:t>
            </a:r>
            <a:r>
              <a:rPr lang="en-US" sz="2000" b="0" dirty="0"/>
              <a:t>air of the room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As it reaches the ceiling, hot gases spread horizontally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Mushrooming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Ceiling jet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Hot gases in contact with surfaces transfer heat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Heat transfer begins to increase temperature of the room</a:t>
            </a:r>
          </a:p>
        </p:txBody>
      </p:sp>
      <p:sp>
        <p:nvSpPr>
          <p:cNvPr id="130057" name="Rectangle 6">
            <a:extLst>
              <a:ext uri="{FF2B5EF4-FFF2-40B4-BE49-F238E27FC236}">
                <a16:creationId xmlns:a16="http://schemas.microsoft.com/office/drawing/2014/main" id="{E3AF2A26-BB05-5847-8D12-2AE5B759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75250"/>
            <a:ext cx="373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Dan Madrzykowski/NIST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887D-3DFC-D74C-9BD7-466B231E4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4DCA57E-92B0-314F-AF15-9179F2F7F08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83283F7-1253-1044-A165-E281EA039241}"/>
              </a:ext>
            </a:extLst>
          </p:cNvPr>
          <p:cNvSpPr txBox="1">
            <a:spLocks/>
          </p:cNvSpPr>
          <p:nvPr/>
        </p:nvSpPr>
        <p:spPr bwMode="auto">
          <a:xfrm>
            <a:off x="762000" y="49053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Know the factors that influence the development of fuel-controlled fires.</a:t>
            </a:r>
            <a:endParaRPr lang="en-US" altLang="en-US" kern="0" dirty="0"/>
          </a:p>
        </p:txBody>
      </p:sp>
      <p:pic>
        <p:nvPicPr>
          <p:cNvPr id="131076" name="Picture 2" descr="Table of factors influencing development of a fuel-controlled fire, see instructor for more details">
            <a:extLst>
              <a:ext uri="{FF2B5EF4-FFF2-40B4-BE49-F238E27FC236}">
                <a16:creationId xmlns:a16="http://schemas.microsoft.com/office/drawing/2014/main" id="{6DEFDC00-773E-054C-97E8-B849CECA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600200"/>
            <a:ext cx="505301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B1ED-D6B4-A44D-9896-C36F6B686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94817DD-F2B6-2744-B86D-05A69FCB3F6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529D8CF-0AB3-CF4B-9EF3-BF3ABB9DF451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Know the characteristics of the incipient stage of fire.</a:t>
            </a:r>
            <a:endParaRPr lang="en-US" altLang="en-US" kern="0" dirty="0"/>
          </a:p>
        </p:txBody>
      </p:sp>
      <p:graphicFrame>
        <p:nvGraphicFramePr>
          <p:cNvPr id="5" name="Content Placeholder 4" descr="Fire has not yet influenced the environment significantly&#10;Temperature is only slightly above ambient&#10;Concentration of products of combustion is low&#10;Occupants are more likely to escape&#10;Fire could be safely extinguished with portable extinguisher or small hoseline&#10;Growth from incipient stage can occur quickly&#10;Essential to recognize the transition&#10;">
            <a:extLst>
              <a:ext uri="{FF2B5EF4-FFF2-40B4-BE49-F238E27FC236}">
                <a16:creationId xmlns:a16="http://schemas.microsoft.com/office/drawing/2014/main" id="{80B724DC-7DA2-634B-8F0C-FDECE3463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480416"/>
              </p:ext>
            </p:extLst>
          </p:nvPr>
        </p:nvGraphicFramePr>
        <p:xfrm>
          <a:off x="774700" y="1752600"/>
          <a:ext cx="77597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9" name="Rectangle 6">
            <a:extLst>
              <a:ext uri="{FF2B5EF4-FFF2-40B4-BE49-F238E27FC236}">
                <a16:creationId xmlns:a16="http://schemas.microsoft.com/office/drawing/2014/main" id="{9290367C-5224-2A4D-8DA3-A7F6B207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34246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Dan Madrzykowski/NIST</a:t>
            </a:r>
            <a:endParaRPr lang="en-US" altLang="en-US" sz="1200" b="0"/>
          </a:p>
        </p:txBody>
      </p:sp>
      <p:pic>
        <p:nvPicPr>
          <p:cNvPr id="133124" name="Content Placeholder 2" descr="Incipient fire starting on a couch">
            <a:extLst>
              <a:ext uri="{FF2B5EF4-FFF2-40B4-BE49-F238E27FC236}">
                <a16:creationId xmlns:a16="http://schemas.microsoft.com/office/drawing/2014/main" id="{7E694679-AB11-9041-A7D8-C27CB47E1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385094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A22DE-E799-EE43-8E99-57B783B7EAAF}"/>
              </a:ext>
            </a:extLst>
          </p:cNvPr>
          <p:cNvSpPr/>
          <p:nvPr/>
        </p:nvSpPr>
        <p:spPr bwMode="auto">
          <a:xfrm>
            <a:off x="4419600" y="1524000"/>
            <a:ext cx="4114800" cy="464185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73C0CCAE-433B-D145-95B2-1B4F8F0C7389}"/>
              </a:ext>
            </a:extLst>
          </p:cNvPr>
          <p:cNvSpPr/>
          <p:nvPr/>
        </p:nvSpPr>
        <p:spPr bwMode="auto">
          <a:xfrm>
            <a:off x="4419600" y="1219200"/>
            <a:ext cx="4164013" cy="495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Fire begins to influence the environment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Fire is influenced by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Environment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Amount of ventilation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000" b="0" dirty="0"/>
              <a:t>Ceilings and walls affect the plume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Amount of air entrained into the plume</a:t>
            </a:r>
          </a:p>
          <a:p>
            <a:pPr marL="285750" indent="-2857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Location of fuel package in relation to walls affects air and cooling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47FBE51-FD72-B84E-A710-F2F83450B8EB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Inspectors need to understand the growth stage of fire.</a:t>
            </a:r>
            <a:endParaRPr lang="en-US" altLang="en-US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DC7B7-6E62-D644-BED2-490520394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C72D75E-7BA0-B34F-9E27-C628134AF78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95D55-3BDC-0B46-97E3-8C21D853B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A99A487-21DC-B845-B578-6377CF0DE6D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60D43C7-B45F-064C-B6DC-0408BF6B1C19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Know how unconfined fires reduce flame length and vertical extension.</a:t>
            </a:r>
            <a:endParaRPr lang="en-US" altLang="en-US" kern="0" dirty="0"/>
          </a:p>
        </p:txBody>
      </p:sp>
      <p:graphicFrame>
        <p:nvGraphicFramePr>
          <p:cNvPr id="5" name="Content Placeholder 4" descr="Draw air from all sides&#10;Entrainment of air cools the plume&#10;Fuel packages in the middle of the room can entrain air from all sides&#10;Fires in fuel packages near walls can on entrain air from three sides&#10;Fires in fuel packages in corners can only entrain air from two sides&#10;">
            <a:extLst>
              <a:ext uri="{FF2B5EF4-FFF2-40B4-BE49-F238E27FC236}">
                <a16:creationId xmlns:a16="http://schemas.microsoft.com/office/drawing/2014/main" id="{C578F2A8-B39B-4A4F-8402-6E50A9A88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4746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E22AA-7858-634D-A624-7E54270FC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9C00E18-6854-144C-8F04-4215FFC895F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F48E36B-CB16-0447-90D3-3C7D0D1C7899}"/>
              </a:ext>
            </a:extLst>
          </p:cNvPr>
          <p:cNvSpPr txBox="1">
            <a:spLocks/>
          </p:cNvSpPr>
          <p:nvPr/>
        </p:nvSpPr>
        <p:spPr bwMode="auto">
          <a:xfrm>
            <a:off x="762000" y="50958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dirty="0"/>
              <a:t>Understand the concept of vertical extension.</a:t>
            </a:r>
            <a:endParaRPr lang="en-US" altLang="en-US" kern="0" dirty="0"/>
          </a:p>
        </p:txBody>
      </p:sp>
      <p:graphicFrame>
        <p:nvGraphicFramePr>
          <p:cNvPr id="5" name="Content Placeholder 4" descr="Occurs when fuel packages are not located in the middle of the room&#10; Combustion zone expands vertically&#10; Higher plumes result&#10;Temperatures at ceiling level affected&#10; Flame stretches further&#10; Impacts hot-gas layer&#10; Increases the speed of fire development&#10;Wall surfaces become hot&#10; Burning fuel receives more reflected radiant heat&#10; Further increases speed of fire development&#10;">
            <a:extLst>
              <a:ext uri="{FF2B5EF4-FFF2-40B4-BE49-F238E27FC236}">
                <a16:creationId xmlns:a16="http://schemas.microsoft.com/office/drawing/2014/main" id="{2B144804-79A8-C540-B35B-D08104B8D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86322"/>
              </p:ext>
            </p:extLst>
          </p:nvPr>
        </p:nvGraphicFramePr>
        <p:xfrm>
          <a:off x="685800" y="15240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FD3B3-7BD2-134F-A9F4-440D7D3DC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7D2E386-F3A2-EA47-883B-FDE3ED6F1CA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FA1B3F2-76A5-4C4D-B679-3C22A667353E}"/>
              </a:ext>
            </a:extLst>
          </p:cNvPr>
          <p:cNvSpPr txBox="1">
            <a:spLocks/>
          </p:cNvSpPr>
          <p:nvPr/>
        </p:nvSpPr>
        <p:spPr bwMode="auto">
          <a:xfrm>
            <a:off x="762000" y="198438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sz="3000" dirty="0"/>
              <a:t>Thermal layering of gases is the tendency of gases to form into layers according to temperature.</a:t>
            </a:r>
            <a:endParaRPr lang="en-US" altLang="en-US" sz="3000" kern="0" dirty="0"/>
          </a:p>
        </p:txBody>
      </p:sp>
      <p:graphicFrame>
        <p:nvGraphicFramePr>
          <p:cNvPr id="5" name="Content Placeholder 4" descr="Hottest gases&#10;Coolest gases&#10;">
            <a:extLst>
              <a:ext uri="{FF2B5EF4-FFF2-40B4-BE49-F238E27FC236}">
                <a16:creationId xmlns:a16="http://schemas.microsoft.com/office/drawing/2014/main" id="{EECB6B64-B625-614A-AA58-C3A79F586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65899"/>
              </p:ext>
            </p:extLst>
          </p:nvPr>
        </p:nvGraphicFramePr>
        <p:xfrm>
          <a:off x="685800" y="15240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10CF-1AD9-FF4E-8562-67714F0FF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0EA54D6-5B44-814D-A527-705F6719006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1AF6C24-B910-A74C-A409-AC6055F822A8}"/>
              </a:ext>
            </a:extLst>
          </p:cNvPr>
          <p:cNvSpPr txBox="1">
            <a:spLocks/>
          </p:cNvSpPr>
          <p:nvPr/>
        </p:nvSpPr>
        <p:spPr bwMode="auto">
          <a:xfrm>
            <a:off x="762000" y="557213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sz="3000" dirty="0"/>
              <a:t>Several things impact thermal layering of gases.</a:t>
            </a:r>
            <a:endParaRPr lang="en-US" altLang="en-US" sz="3000" kern="0" dirty="0"/>
          </a:p>
        </p:txBody>
      </p:sp>
      <p:graphicFrame>
        <p:nvGraphicFramePr>
          <p:cNvPr id="5" name="Content Placeholder 4" descr="Heat transfer through radiation&#10;Heat transfer through convection&#10;Radiation from the hot gas layer acts to heat interior surfaces, contents&#10;Changes in flow path and ventilation&#10;">
            <a:extLst>
              <a:ext uri="{FF2B5EF4-FFF2-40B4-BE49-F238E27FC236}">
                <a16:creationId xmlns:a16="http://schemas.microsoft.com/office/drawing/2014/main" id="{0E241814-BB0C-0E45-9135-BC1A89544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02943"/>
              </p:ext>
            </p:extLst>
          </p:nvPr>
        </p:nvGraphicFramePr>
        <p:xfrm>
          <a:off x="685800" y="15240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70E66-2932-0B4E-B8D9-52990955E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50C8767-3765-304E-A221-45616C95BA4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8243" name="Title 2">
            <a:extLst>
              <a:ext uri="{FF2B5EF4-FFF2-40B4-BE49-F238E27FC236}">
                <a16:creationId xmlns:a16="http://schemas.microsoft.com/office/drawing/2014/main" id="{73038883-CDCC-134F-90E5-01B12386676B}"/>
              </a:ext>
            </a:extLst>
          </p:cNvPr>
          <p:cNvSpPr txBox="1">
            <a:spLocks/>
          </p:cNvSpPr>
          <p:nvPr/>
        </p:nvSpPr>
        <p:spPr bwMode="auto">
          <a:xfrm>
            <a:off x="762000" y="26193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Pressure increases as the volume and temperature of the hot gas layer increases.</a:t>
            </a:r>
          </a:p>
        </p:txBody>
      </p:sp>
      <p:graphicFrame>
        <p:nvGraphicFramePr>
          <p:cNvPr id="5" name="Content Placeholder 4" descr="Causes the hot gas layer to spread downward and out through openings&#10;As hot gases exit through top of opening, cooler air from outside enters through the bottom of opening&#10;Pressure is neutral where two layers meet (neutral plane)&#10;">
            <a:extLst>
              <a:ext uri="{FF2B5EF4-FFF2-40B4-BE49-F238E27FC236}">
                <a16:creationId xmlns:a16="http://schemas.microsoft.com/office/drawing/2014/main" id="{29E900E2-7073-D04D-8357-B3852787A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479385"/>
              </p:ext>
            </p:extLst>
          </p:nvPr>
        </p:nvGraphicFramePr>
        <p:xfrm>
          <a:off x="701749" y="16002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8245" name="Text Box 7">
            <a:extLst>
              <a:ext uri="{FF2B5EF4-FFF2-40B4-BE49-F238E27FC236}">
                <a16:creationId xmlns:a16="http://schemas.microsoft.com/office/drawing/2014/main" id="{3F18CDB0-3BFF-544F-BE53-61EAE8EE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20B4C-9CA3-2749-A219-C59E97F0E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6F44398-E476-6242-B2F2-357B16484E0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8" name="Title 2">
            <a:extLst>
              <a:ext uri="{FF2B5EF4-FFF2-40B4-BE49-F238E27FC236}">
                <a16:creationId xmlns:a16="http://schemas.microsoft.com/office/drawing/2014/main" id="{BB37813D-40EC-404C-AEC3-7BD708663A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683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the difference between flaming and nonflaming combustion.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62869-6E04-CE4E-A5DE-F48149100AD5}"/>
              </a:ext>
            </a:extLst>
          </p:cNvPr>
          <p:cNvSpPr txBox="1"/>
          <p:nvPr/>
        </p:nvSpPr>
        <p:spPr>
          <a:xfrm>
            <a:off x="838200" y="5381625"/>
            <a:ext cx="3822700" cy="7831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000" b="0" dirty="0">
                <a:solidFill>
                  <a:schemeClr val="bg1"/>
                </a:solidFill>
              </a:rPr>
              <a:t>Produces a visible flame above material’s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17A0B-C13F-524C-8CF8-97C62C8351E6}"/>
              </a:ext>
            </a:extLst>
          </p:cNvPr>
          <p:cNvSpPr txBox="1"/>
          <p:nvPr/>
        </p:nvSpPr>
        <p:spPr>
          <a:xfrm>
            <a:off x="4672013" y="5381625"/>
            <a:ext cx="3822700" cy="7831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000" b="0" dirty="0">
                <a:solidFill>
                  <a:schemeClr val="bg1"/>
                </a:solidFill>
              </a:rPr>
              <a:t>Occurs more slowly, lower temperatures; smoldering glow</a:t>
            </a:r>
          </a:p>
        </p:txBody>
      </p:sp>
      <p:pic>
        <p:nvPicPr>
          <p:cNvPr id="19460" name="Picture 1" descr="flaming combustion, charcoals on fire with flames coming out of the top&#10;&#10;nonflaming combustion, charcoals glowing red">
            <a:extLst>
              <a:ext uri="{FF2B5EF4-FFF2-40B4-BE49-F238E27FC236}">
                <a16:creationId xmlns:a16="http://schemas.microsoft.com/office/drawing/2014/main" id="{B282F03E-99F5-0747-B21F-394B3977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4025"/>
            <a:ext cx="764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970C3-D046-7843-8BEF-FE06EA826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B5BB941-0030-D74B-9C1F-86E73ACB83B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9267" name="Title 2">
            <a:extLst>
              <a:ext uri="{FF2B5EF4-FFF2-40B4-BE49-F238E27FC236}">
                <a16:creationId xmlns:a16="http://schemas.microsoft.com/office/drawing/2014/main" id="{C412C028-C825-4848-9D11-503DE0E55F95}"/>
              </a:ext>
            </a:extLst>
          </p:cNvPr>
          <p:cNvSpPr txBox="1">
            <a:spLocks/>
          </p:cNvSpPr>
          <p:nvPr/>
        </p:nvSpPr>
        <p:spPr bwMode="auto">
          <a:xfrm>
            <a:off x="762000" y="26193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Pressure increases as the volume and temperature of the hot gas layer increases.</a:t>
            </a:r>
          </a:p>
        </p:txBody>
      </p:sp>
      <p:grpSp>
        <p:nvGrpSpPr>
          <p:cNvPr id="139269" name="Group 9">
            <a:extLst>
              <a:ext uri="{FF2B5EF4-FFF2-40B4-BE49-F238E27FC236}">
                <a16:creationId xmlns:a16="http://schemas.microsoft.com/office/drawing/2014/main" id="{DE5B6609-0B47-2F42-AAE2-B46555242A69}"/>
              </a:ext>
            </a:extLst>
          </p:cNvPr>
          <p:cNvGrpSpPr>
            <a:grpSpLocks/>
          </p:cNvGrpSpPr>
          <p:nvPr/>
        </p:nvGrpSpPr>
        <p:grpSpPr bwMode="auto">
          <a:xfrm>
            <a:off x="3892400" y="1752600"/>
            <a:ext cx="4489600" cy="3886200"/>
            <a:chOff x="1143000" y="2209800"/>
            <a:chExt cx="3339148" cy="3657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F2A1CBE-4197-6B44-987E-B65250F025A5}"/>
                </a:ext>
              </a:extLst>
            </p:cNvPr>
            <p:cNvSpPr/>
            <p:nvPr/>
          </p:nvSpPr>
          <p:spPr bwMode="auto">
            <a:xfrm>
              <a:off x="1143000" y="2209800"/>
              <a:ext cx="3339148" cy="3657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DF6CE73E-47F1-4F41-8D99-5DA5613B071E}"/>
                </a:ext>
              </a:extLst>
            </p:cNvPr>
            <p:cNvSpPr/>
            <p:nvPr/>
          </p:nvSpPr>
          <p:spPr bwMode="auto">
            <a:xfrm>
              <a:off x="1143000" y="2209800"/>
              <a:ext cx="3225800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Neutral plane only exists at openings where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Hot gases are exiting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Cool air is entering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Inspectors can </a:t>
              </a:r>
              <a:r>
                <a:rPr lang="en-US" sz="2000" b="0" dirty="0" smtClean="0"/>
                <a:t>limit </a:t>
              </a:r>
              <a:r>
                <a:rPr lang="en-US" sz="2000" b="0" dirty="0"/>
                <a:t>spread of gases and fire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Verify that all fire doors are equipped; make sure door closers are functioning</a:t>
              </a:r>
            </a:p>
          </p:txBody>
        </p:sp>
      </p:grpSp>
      <p:pic>
        <p:nvPicPr>
          <p:cNvPr id="139268" name="Content Placeholder 2" descr="Neutral plane occurring in a room where cooler air sits below a layer of hot gasses and smoke">
            <a:extLst>
              <a:ext uri="{FF2B5EF4-FFF2-40B4-BE49-F238E27FC236}">
                <a16:creationId xmlns:a16="http://schemas.microsoft.com/office/drawing/2014/main" id="{7185E990-8889-A248-97BD-F8ACB1FC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0" y="1586029"/>
            <a:ext cx="3276600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9">
            <a:extLst>
              <a:ext uri="{FF2B5EF4-FFF2-40B4-BE49-F238E27FC236}">
                <a16:creationId xmlns:a16="http://schemas.microsoft.com/office/drawing/2014/main" id="{6AAC0C26-3E78-0C4A-B80E-59537C99003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346993" y="4090194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 dirty="0"/>
              <a:t>Courtesy of Dan </a:t>
            </a:r>
            <a:r>
              <a:rPr lang="en-US" altLang="en-US" sz="1200" b="0" i="1" dirty="0" err="1"/>
              <a:t>Madrzykowski</a:t>
            </a:r>
            <a:r>
              <a:rPr lang="en-US" altLang="en-US" sz="1200" b="0" i="1" dirty="0"/>
              <a:t>/NIST</a:t>
            </a:r>
            <a:endParaRPr lang="en-US" altLang="en-US" sz="1200" b="0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4D9B2-A157-3E45-A5C0-6B2A1022E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2B543AB-BC66-1745-B970-6310231C008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0291" name="Title 2">
            <a:extLst>
              <a:ext uri="{FF2B5EF4-FFF2-40B4-BE49-F238E27FC236}">
                <a16:creationId xmlns:a16="http://schemas.microsoft.com/office/drawing/2014/main" id="{C3C60FBE-EFBE-F541-8077-B995FDC3B994}"/>
              </a:ext>
            </a:extLst>
          </p:cNvPr>
          <p:cNvSpPr txBox="1">
            <a:spLocks/>
          </p:cNvSpPr>
          <p:nvPr/>
        </p:nvSpPr>
        <p:spPr bwMode="auto">
          <a:xfrm>
            <a:off x="762000" y="500063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Isolated flames may be observed moving through the hot gas layer.</a:t>
            </a:r>
          </a:p>
        </p:txBody>
      </p:sp>
      <p:pic>
        <p:nvPicPr>
          <p:cNvPr id="140292" name="Content Placeholder 4" descr="Flames bursting out of the top of a door frame">
            <a:extLst>
              <a:ext uri="{FF2B5EF4-FFF2-40B4-BE49-F238E27FC236}">
                <a16:creationId xmlns:a16="http://schemas.microsoft.com/office/drawing/2014/main" id="{F4C90646-E5BA-7B42-BA20-DD1509491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5462"/>
            <a:ext cx="3454004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66A672-AEA0-5C48-B221-C494F9593871}"/>
              </a:ext>
            </a:extLst>
          </p:cNvPr>
          <p:cNvSpPr/>
          <p:nvPr/>
        </p:nvSpPr>
        <p:spPr bwMode="auto">
          <a:xfrm>
            <a:off x="4063604" y="1643063"/>
            <a:ext cx="4422196" cy="455212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190475F-5154-DB48-817B-DCFAA7624D2D}"/>
              </a:ext>
            </a:extLst>
          </p:cNvPr>
          <p:cNvSpPr/>
          <p:nvPr/>
        </p:nvSpPr>
        <p:spPr bwMode="auto">
          <a:xfrm>
            <a:off x="4063604" y="1643063"/>
            <a:ext cx="4394596" cy="45291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1800" b="0" dirty="0"/>
              <a:t>Can occur as fire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/>
              <a:t>Moves through growth stage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/>
              <a:t>Becomes ventilation controlled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1800" b="0" dirty="0"/>
              <a:t>Indicates that portions of the hot gas layer are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/>
              <a:t>Within their flammable range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/>
              <a:t>Sufficient temperature for ignition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1800" b="0" dirty="0"/>
              <a:t>Find sufficient oxygen on the outer edges of the plume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1800" b="0" dirty="0"/>
              <a:t>Frequently observed prior to more substantial involvement</a:t>
            </a:r>
          </a:p>
        </p:txBody>
      </p:sp>
      <p:sp>
        <p:nvSpPr>
          <p:cNvPr id="140297" name="Rectangle 6">
            <a:extLst>
              <a:ext uri="{FF2B5EF4-FFF2-40B4-BE49-F238E27FC236}">
                <a16:creationId xmlns:a16="http://schemas.microsoft.com/office/drawing/2014/main" id="{E174B281-D584-E843-8491-95DF6BCCBA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82607" y="4166393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NIST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 descr="•Environment of the room changes&#10;•From 2-layer condition to 1-layer condition&#10;•Becomes a well-mixed, hot gas condition from floor to ceiling&#10;•Not survivable&#10;•Combustion can be flaming or nonflaming&#10;•Transition period can occur rapidly&#10;•Between pre-flashover to post-flashover&#10;•During flashover, fire volume increases&#10;•From approximately ¼ to ½ of the room’s upper volume to filling the entire volume of the room&#10;•Potentially extending out of any openings in the room &#10;">
            <a:extLst>
              <a:ext uri="{FF2B5EF4-FFF2-40B4-BE49-F238E27FC236}">
                <a16:creationId xmlns:a16="http://schemas.microsoft.com/office/drawing/2014/main" id="{751958D1-75C8-7243-96EB-A4C49E2C4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89782"/>
              </p:ext>
            </p:extLst>
          </p:nvPr>
        </p:nvGraphicFramePr>
        <p:xfrm>
          <a:off x="685800" y="15240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1315" name="Title 2">
            <a:extLst>
              <a:ext uri="{FF2B5EF4-FFF2-40B4-BE49-F238E27FC236}">
                <a16:creationId xmlns:a16="http://schemas.microsoft.com/office/drawing/2014/main" id="{400E9E48-5D1E-E443-A8A6-A53321359F89}"/>
              </a:ext>
            </a:extLst>
          </p:cNvPr>
          <p:cNvSpPr txBox="1">
            <a:spLocks/>
          </p:cNvSpPr>
          <p:nvPr/>
        </p:nvSpPr>
        <p:spPr bwMode="auto">
          <a:xfrm>
            <a:off x="762000" y="2603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Rapid transition from growth stage to fully developed stage is known as flashover.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D11C4-ED4B-734E-83CF-779C2B4C5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06F580E-D1DA-2043-BFD8-C4F6B759339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272C7-E279-2E4D-99BB-1DC1EA910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3C52725-CC71-A14C-94C2-7C12EA4AFA1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2339" name="Title 2">
            <a:extLst>
              <a:ext uri="{FF2B5EF4-FFF2-40B4-BE49-F238E27FC236}">
                <a16:creationId xmlns:a16="http://schemas.microsoft.com/office/drawing/2014/main" id="{1C3A4E9E-22FF-8B47-8144-5438F20FAD37}"/>
              </a:ext>
            </a:extLst>
          </p:cNvPr>
          <p:cNvSpPr txBox="1">
            <a:spLocks/>
          </p:cNvSpPr>
          <p:nvPr/>
        </p:nvSpPr>
        <p:spPr bwMode="auto">
          <a:xfrm>
            <a:off x="762000" y="5016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Flashover does not occur in every compartment fire.</a:t>
            </a:r>
          </a:p>
        </p:txBody>
      </p:sp>
      <p:graphicFrame>
        <p:nvGraphicFramePr>
          <p:cNvPr id="5" name="Content Placeholder 4" descr="If a fire becomes ventilation controlled&#10; Limits HHR&#10; Causes fire to enter decay stage while continuing pyrolysis&#10; Increases the fuel content of the smoke&#10;">
            <a:extLst>
              <a:ext uri="{FF2B5EF4-FFF2-40B4-BE49-F238E27FC236}">
                <a16:creationId xmlns:a16="http://schemas.microsoft.com/office/drawing/2014/main" id="{97CA074C-D78C-A141-BF5B-195089A40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44146"/>
              </p:ext>
            </p:extLst>
          </p:nvPr>
        </p:nvGraphicFramePr>
        <p:xfrm>
          <a:off x="1371600" y="1676400"/>
          <a:ext cx="640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Insufficient air to allow the fire to continue to develop based on fuel&#10;If windows are intact and doors closed, becomes ventilation-controlled more quickly&#10;Reduced HHR&#10;Fuel will continue to  pyrolize&#10;Extremely fuel-rich smoke&#10;">
            <a:extLst>
              <a:ext uri="{FF2B5EF4-FFF2-40B4-BE49-F238E27FC236}">
                <a16:creationId xmlns:a16="http://schemas.microsoft.com/office/drawing/2014/main" id="{ACE90A91-E889-014C-BD85-94D513EC7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110638"/>
              </p:ext>
            </p:extLst>
          </p:nvPr>
        </p:nvGraphicFramePr>
        <p:xfrm>
          <a:off x="762000" y="14478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63" name="Title 2">
            <a:extLst>
              <a:ext uri="{FF2B5EF4-FFF2-40B4-BE49-F238E27FC236}">
                <a16:creationId xmlns:a16="http://schemas.microsoft.com/office/drawing/2014/main" id="{46A10F1A-7880-DC4C-A1AD-513C76B896FF}"/>
              </a:ext>
            </a:extLst>
          </p:cNvPr>
          <p:cNvSpPr txBox="1">
            <a:spLocks/>
          </p:cNvSpPr>
          <p:nvPr/>
        </p:nvSpPr>
        <p:spPr bwMode="auto">
          <a:xfrm>
            <a:off x="762000" y="2603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Most fires that develop beyond the incipient stage become ventilation controlled.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4C6B6-82FE-474F-90CC-45731990D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A39991F-BB34-6249-81B2-8830DB53E87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Decorations&#10;Furniture&#10;Wall coverings&#10;">
            <a:extLst>
              <a:ext uri="{FF2B5EF4-FFF2-40B4-BE49-F238E27FC236}">
                <a16:creationId xmlns:a16="http://schemas.microsoft.com/office/drawing/2014/main" id="{C9EF98B2-E1BE-B74B-8E7D-CB2B8F4BA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15511"/>
              </p:ext>
            </p:extLst>
          </p:nvPr>
        </p:nvGraphicFramePr>
        <p:xfrm>
          <a:off x="1066800" y="16764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4387" name="Title 2">
            <a:extLst>
              <a:ext uri="{FF2B5EF4-FFF2-40B4-BE49-F238E27FC236}">
                <a16:creationId xmlns:a16="http://schemas.microsoft.com/office/drawing/2014/main" id="{3413408A-AE9E-0D4F-A8A0-3712A943E8FC}"/>
              </a:ext>
            </a:extLst>
          </p:cNvPr>
          <p:cNvSpPr txBox="1">
            <a:spLocks/>
          </p:cNvSpPr>
          <p:nvPr/>
        </p:nvSpPr>
        <p:spPr bwMode="auto">
          <a:xfrm>
            <a:off x="762000" y="1968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Be aware of the type and amount of combustible furnishings and fuel load present during an inspection.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56BEF-22D8-0641-9C9C-219801756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685D58B-8187-2340-9392-769BD7BB8E8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C6F3B-04F7-914F-AAA0-963761211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6CD623E-B057-EC44-B54F-CA36E1A7756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5411" name="Title 2">
            <a:extLst>
              <a:ext uri="{FF2B5EF4-FFF2-40B4-BE49-F238E27FC236}">
                <a16:creationId xmlns:a16="http://schemas.microsoft.com/office/drawing/2014/main" id="{B747E7DD-F414-4B4C-BB77-710813DA3887}"/>
              </a:ext>
            </a:extLst>
          </p:cNvPr>
          <p:cNvSpPr txBox="1">
            <a:spLocks/>
          </p:cNvSpPr>
          <p:nvPr/>
        </p:nvSpPr>
        <p:spPr bwMode="auto">
          <a:xfrm>
            <a:off x="762000" y="5016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Understand the fully developed stage of fire.</a:t>
            </a:r>
          </a:p>
        </p:txBody>
      </p:sp>
      <p:pic>
        <p:nvPicPr>
          <p:cNvPr id="145412" name="Content Placeholder 2" descr="Smoke and flames billowing out of a building">
            <a:extLst>
              <a:ext uri="{FF2B5EF4-FFF2-40B4-BE49-F238E27FC236}">
                <a16:creationId xmlns:a16="http://schemas.microsoft.com/office/drawing/2014/main" id="{02FC9BAD-C850-B84D-B02A-013D3D655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9" y="1829225"/>
            <a:ext cx="4037781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BE46DA-18F6-6C44-B3A9-C9798337D3A0}"/>
              </a:ext>
            </a:extLst>
          </p:cNvPr>
          <p:cNvSpPr/>
          <p:nvPr/>
        </p:nvSpPr>
        <p:spPr bwMode="auto">
          <a:xfrm>
            <a:off x="4267200" y="1447800"/>
            <a:ext cx="4724400" cy="4510088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D8B41F77-FB43-1747-BCC2-CCE8B9CEA2DE}"/>
              </a:ext>
            </a:extLst>
          </p:cNvPr>
          <p:cNvSpPr/>
          <p:nvPr/>
        </p:nvSpPr>
        <p:spPr bwMode="auto">
          <a:xfrm>
            <a:off x="4343400" y="1490663"/>
            <a:ext cx="4525963" cy="4757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400" b="0" dirty="0"/>
              <a:t>All combustible materials in compartment are burning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Releases maximum heat</a:t>
            </a:r>
          </a:p>
          <a:p>
            <a:pPr marL="800100" lvl="1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Produces large volumes of fire gases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400" b="0" dirty="0"/>
              <a:t>Ventilation controlled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400" b="0" dirty="0"/>
              <a:t>Any increase in available air will result in higher heat release</a:t>
            </a:r>
          </a:p>
        </p:txBody>
      </p:sp>
      <p:sp>
        <p:nvSpPr>
          <p:cNvPr id="145417" name="Text Box 7">
            <a:extLst>
              <a:ext uri="{FF2B5EF4-FFF2-40B4-BE49-F238E27FC236}">
                <a16:creationId xmlns:a16="http://schemas.microsoft.com/office/drawing/2014/main" id="{3FEB474F-F3F1-F948-A009-93DA68E47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2BE40-6F45-F647-826A-5F9B9138B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C615A95-DA7D-764A-BA9A-E7259B950A6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6435" name="Title 2">
            <a:extLst>
              <a:ext uri="{FF2B5EF4-FFF2-40B4-BE49-F238E27FC236}">
                <a16:creationId xmlns:a16="http://schemas.microsoft.com/office/drawing/2014/main" id="{801C89F5-B0EC-8E49-AFF9-112594009C22}"/>
              </a:ext>
            </a:extLst>
          </p:cNvPr>
          <p:cNvSpPr txBox="1">
            <a:spLocks/>
          </p:cNvSpPr>
          <p:nvPr/>
        </p:nvSpPr>
        <p:spPr bwMode="auto">
          <a:xfrm>
            <a:off x="762000" y="5016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Understand the fully developed stage of fire.</a:t>
            </a:r>
          </a:p>
        </p:txBody>
      </p:sp>
      <p:graphicFrame>
        <p:nvGraphicFramePr>
          <p:cNvPr id="3" name="Diagram 2" descr="Flammable products of combustion are likely to flow&#10; From compartment of origin to adjacent compartments&#10; Out through exterior openings&#10;Flames will extend out of openings because there is insufficient oxygen&#10;If no openings, unlikely fire will reach fully-developed stage&#10;">
            <a:extLst>
              <a:ext uri="{FF2B5EF4-FFF2-40B4-BE49-F238E27FC236}">
                <a16:creationId xmlns:a16="http://schemas.microsoft.com/office/drawing/2014/main" id="{D416B3C2-7C7D-8246-97DC-1FE61CB01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55358"/>
              </p:ext>
            </p:extLst>
          </p:nvPr>
        </p:nvGraphicFramePr>
        <p:xfrm>
          <a:off x="914400" y="1397000"/>
          <a:ext cx="7620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6ED5D-FF96-214F-9748-95F79BAD8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CE2872A-8721-5545-8320-6AF55A743C1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7459" name="Title 2">
            <a:extLst>
              <a:ext uri="{FF2B5EF4-FFF2-40B4-BE49-F238E27FC236}">
                <a16:creationId xmlns:a16="http://schemas.microsoft.com/office/drawing/2014/main" id="{0FD6D9D2-8FD2-D44F-913F-581960E2B34B}"/>
              </a:ext>
            </a:extLst>
          </p:cNvPr>
          <p:cNvSpPr txBox="1">
            <a:spLocks/>
          </p:cNvSpPr>
          <p:nvPr/>
        </p:nvSpPr>
        <p:spPr bwMode="auto">
          <a:xfrm>
            <a:off x="762000" y="2603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33CC"/>
                </a:solidFill>
                <a:latin typeface="Tahoma" panose="020B0604030504040204" pitchFamily="34" charset="0"/>
              </a:rPr>
              <a:t>Inspectors need to know the characteristics of the decay stage of fire.</a:t>
            </a:r>
          </a:p>
        </p:txBody>
      </p:sp>
      <p:pic>
        <p:nvPicPr>
          <p:cNvPr id="147460" name="Content Placeholder 2" descr="Sofa engulfed in flames">
            <a:extLst>
              <a:ext uri="{FF2B5EF4-FFF2-40B4-BE49-F238E27FC236}">
                <a16:creationId xmlns:a16="http://schemas.microsoft.com/office/drawing/2014/main" id="{726AA1BA-AAD9-4B40-9A0F-AFDE44B23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6399"/>
            <a:ext cx="4592003" cy="31185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61" name="Group 1">
            <a:extLst>
              <a:ext uri="{FF2B5EF4-FFF2-40B4-BE49-F238E27FC236}">
                <a16:creationId xmlns:a16="http://schemas.microsoft.com/office/drawing/2014/main" id="{712B3461-D069-C547-9CA2-AD7938619DB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600200"/>
            <a:ext cx="4572000" cy="4544703"/>
            <a:chOff x="4876800" y="2057400"/>
            <a:chExt cx="4114800" cy="35052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0264906-E2EE-684E-8B00-019BCFB95813}"/>
                </a:ext>
              </a:extLst>
            </p:cNvPr>
            <p:cNvSpPr/>
            <p:nvPr/>
          </p:nvSpPr>
          <p:spPr bwMode="auto">
            <a:xfrm>
              <a:off x="4876800" y="2057400"/>
              <a:ext cx="4114800" cy="35052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E309161-4066-B446-8D77-92B788FDF9A1}"/>
                </a:ext>
              </a:extLst>
            </p:cNvPr>
            <p:cNvSpPr/>
            <p:nvPr/>
          </p:nvSpPr>
          <p:spPr bwMode="auto">
            <a:xfrm>
              <a:off x="4876800" y="2057400"/>
              <a:ext cx="3992336" cy="350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Occurs as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Fuel is consumed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Oxygen concentration falls to the point that flaming combustion diminishes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Decay due to reduced oxygen concentration can follow a considerably different path if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Ventilation changes before combustion ceases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Temperature lowers </a:t>
              </a:r>
            </a:p>
          </p:txBody>
        </p:sp>
      </p:grpSp>
      <p:sp>
        <p:nvSpPr>
          <p:cNvPr id="147462" name="Rectangle 8">
            <a:extLst>
              <a:ext uri="{FF2B5EF4-FFF2-40B4-BE49-F238E27FC236}">
                <a16:creationId xmlns:a16="http://schemas.microsoft.com/office/drawing/2014/main" id="{970D7CED-74C0-BE49-A7EF-EFB67738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93066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Dan Madrzykowski/NIST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8F9E9-88A8-E844-A257-20E39D4E5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26D6EBA-0AD7-EA41-976B-5C354F0F933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8483" name="Title 2">
            <a:extLst>
              <a:ext uri="{FF2B5EF4-FFF2-40B4-BE49-F238E27FC236}">
                <a16:creationId xmlns:a16="http://schemas.microsoft.com/office/drawing/2014/main" id="{9DE40243-7E51-274F-94EF-9675C3B4F8FE}"/>
              </a:ext>
            </a:extLst>
          </p:cNvPr>
          <p:cNvSpPr txBox="1">
            <a:spLocks/>
          </p:cNvSpPr>
          <p:nvPr/>
        </p:nvSpPr>
        <p:spPr bwMode="auto">
          <a:xfrm>
            <a:off x="762000" y="4889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Understand fuel consumption in the decay stage of fire.</a:t>
            </a:r>
          </a:p>
        </p:txBody>
      </p:sp>
      <p:graphicFrame>
        <p:nvGraphicFramePr>
          <p:cNvPr id="9" name="Content Placeholder 8" descr="When fire enters the decay stage&#10; Consumes the available fuel&#10; HRR begins to decline&#10;Fire can become fuel controlled&#10; If there is adequate ventilation&#10;HRR will drop&#10; Temperature in the compartment will remain high for some time&#10;Products  of combustion can accumulate&#10; Within compartment or adjacent spaces&#10;">
            <a:extLst>
              <a:ext uri="{FF2B5EF4-FFF2-40B4-BE49-F238E27FC236}">
                <a16:creationId xmlns:a16="http://schemas.microsoft.com/office/drawing/2014/main" id="{1099F0FE-EA2B-BE44-ACD8-5B41D6134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17723"/>
              </p:ext>
            </p:extLst>
          </p:nvPr>
        </p:nvGraphicFramePr>
        <p:xfrm>
          <a:off x="685800" y="15240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69AD-3A33-504F-A091-8AEF7BC83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16A35BF-6C95-3C43-A826-63B141D1F39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2" name="Title 2">
            <a:extLst>
              <a:ext uri="{FF2B5EF4-FFF2-40B4-BE49-F238E27FC236}">
                <a16:creationId xmlns:a16="http://schemas.microsoft.com/office/drawing/2014/main" id="{B61B8DE0-335D-0547-A153-77FD4D0F46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683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two models of fire.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A748C-B184-BB42-8689-D7898BFA20FC}"/>
              </a:ext>
            </a:extLst>
          </p:cNvPr>
          <p:cNvSpPr txBox="1"/>
          <p:nvPr/>
        </p:nvSpPr>
        <p:spPr>
          <a:xfrm>
            <a:off x="1295400" y="4876800"/>
            <a:ext cx="7620000" cy="9191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b="0" dirty="0">
                <a:solidFill>
                  <a:schemeClr val="bg1"/>
                </a:solidFill>
              </a:rPr>
              <a:t>Both explain the elements of fire and how fires can be extinguished</a:t>
            </a:r>
          </a:p>
        </p:txBody>
      </p:sp>
      <p:pic>
        <p:nvPicPr>
          <p:cNvPr id="20484" name="Picture 2" descr="Fire triangle consisting of heat, fuel, and oxygen&#10;">
            <a:extLst>
              <a:ext uri="{FF2B5EF4-FFF2-40B4-BE49-F238E27FC236}">
                <a16:creationId xmlns:a16="http://schemas.microsoft.com/office/drawing/2014/main" id="{6474A43C-FEA2-3C4A-B3FE-F528CA6D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2938"/>
            <a:ext cx="3060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fire tetrahedron consisting of a reducing agent (fuel), oxidizing agent, heat, and a chemical chain reaction">
            <a:extLst>
              <a:ext uri="{FF2B5EF4-FFF2-40B4-BE49-F238E27FC236}">
                <a16:creationId xmlns:a16="http://schemas.microsoft.com/office/drawing/2014/main" id="{9A7D7079-58A1-B34E-8803-66CFE99E9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12938"/>
            <a:ext cx="4737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A3F18-86F3-6F4C-93F2-9B3B1C395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C689043-0122-5A44-B450-B008494DD95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9507" name="Title 2">
            <a:extLst>
              <a:ext uri="{FF2B5EF4-FFF2-40B4-BE49-F238E27FC236}">
                <a16:creationId xmlns:a16="http://schemas.microsoft.com/office/drawing/2014/main" id="{C21648BA-AAC2-1341-86BC-BCF71D31C40D}"/>
              </a:ext>
            </a:extLst>
          </p:cNvPr>
          <p:cNvSpPr txBox="1">
            <a:spLocks/>
          </p:cNvSpPr>
          <p:nvPr/>
        </p:nvSpPr>
        <p:spPr bwMode="auto">
          <a:xfrm>
            <a:off x="762000" y="4889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Understand limited ventilation in the decay stage of fire.</a:t>
            </a:r>
          </a:p>
        </p:txBody>
      </p:sp>
      <p:graphicFrame>
        <p:nvGraphicFramePr>
          <p:cNvPr id="9" name="Content Placeholder 8" descr="HRR declines&#10;May maintain an extremely high temperature within the compartment&#10; Continuing combustion reaction&#10;Temperature drops&#10; Pyrolysis can continue&#10;">
            <a:extLst>
              <a:ext uri="{FF2B5EF4-FFF2-40B4-BE49-F238E27FC236}">
                <a16:creationId xmlns:a16="http://schemas.microsoft.com/office/drawing/2014/main" id="{1F8EB34D-5DE5-E541-B79C-A2C94616D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67699"/>
              </p:ext>
            </p:extLst>
          </p:nvPr>
        </p:nvGraphicFramePr>
        <p:xfrm>
          <a:off x="685800" y="15240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ADB7-1F59-2743-946C-8F8AE49F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B2DA78E-9C86-644D-9905-A47A7D48254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140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0530" name="Title 1">
            <a:extLst>
              <a:ext uri="{FF2B5EF4-FFF2-40B4-BE49-F238E27FC236}">
                <a16:creationId xmlns:a16="http://schemas.microsoft.com/office/drawing/2014/main" id="{CD635698-BBEB-F947-BD12-ACC40D470B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50531" name="Text Placeholder 2">
            <a:extLst>
              <a:ext uri="{FF2B5EF4-FFF2-40B4-BE49-F238E27FC236}">
                <a16:creationId xmlns:a16="http://schemas.microsoft.com/office/drawing/2014/main" id="{3187A0E1-C38B-F54D-ABEF-EA37F56CE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stages of fire?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1385-E72A-0D41-8C77-AD421C995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AEF9774-B69A-C048-95FE-ADA86753369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1555" name="Title 2">
            <a:extLst>
              <a:ext uri="{FF2B5EF4-FFF2-40B4-BE49-F238E27FC236}">
                <a16:creationId xmlns:a16="http://schemas.microsoft.com/office/drawing/2014/main" id="{78A81FBA-1AE2-0B43-9B92-742AD7042E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151554" name="Content Placeholder 1">
            <a:extLst>
              <a:ext uri="{FF2B5EF4-FFF2-40B4-BE49-F238E27FC236}">
                <a16:creationId xmlns:a16="http://schemas.microsoft.com/office/drawing/2014/main" id="{2ADA58CD-EC52-DF4A-80BC-94A048D6E68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inspector’s job is to reduce risk. To this end, the inspector needs to understand the combustion process and how fire behaves in different materials and environments.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Understanding fire behavior will help the inspector evaluate fire protection systems that are designed to prevent fire or fire spread.</a:t>
            </a:r>
          </a:p>
        </p:txBody>
      </p:sp>
      <p:sp>
        <p:nvSpPr>
          <p:cNvPr id="151557" name="Text Box 7">
            <a:extLst>
              <a:ext uri="{FF2B5EF4-FFF2-40B4-BE49-F238E27FC236}">
                <a16:creationId xmlns:a16="http://schemas.microsoft.com/office/drawing/2014/main" id="{DBAABC6E-4A79-FD44-A1F1-9273C631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E879E-A7BC-EF46-9846-32C7B7329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9ADBFF7-EB8E-F247-AD13-BEC19DCF078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2579" name="Title 2">
            <a:extLst>
              <a:ext uri="{FF2B5EF4-FFF2-40B4-BE49-F238E27FC236}">
                <a16:creationId xmlns:a16="http://schemas.microsoft.com/office/drawing/2014/main" id="{242ACA88-0D1B-8242-B44F-653BB71E4B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152578" name="Content Placeholder 1">
            <a:extLst>
              <a:ext uri="{FF2B5EF4-FFF2-40B4-BE49-F238E27FC236}">
                <a16:creationId xmlns:a16="http://schemas.microsoft.com/office/drawing/2014/main" id="{733E25C4-B5A6-6D49-88DC-1978A4FCFE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 must also be able to recognize how building design, construction materials, fuel loads, and combustible furnishings affect fire behavior and fire spread.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 needs to understand that a solid working knowledge of fire behavior will help reduce the loss of life and property from fire and help businesses to operate more safely and provide for business continuance.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9C931-448D-5744-93F9-A73E90816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90A82A1-68B4-1846-B024-83A97BEA04A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6" name="Title 2">
            <a:extLst>
              <a:ext uri="{FF2B5EF4-FFF2-40B4-BE49-F238E27FC236}">
                <a16:creationId xmlns:a16="http://schemas.microsoft.com/office/drawing/2014/main" id="{C83B1C30-7DC5-3C4A-897D-040DE496EB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The fire triangle is the oldest and simplest model.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8A66B-642F-AE49-B4E3-4DF19DDEB50E}"/>
              </a:ext>
            </a:extLst>
          </p:cNvPr>
          <p:cNvSpPr txBox="1"/>
          <p:nvPr/>
        </p:nvSpPr>
        <p:spPr>
          <a:xfrm>
            <a:off x="5181600" y="1811337"/>
            <a:ext cx="3276600" cy="2227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Shows 3 elements necessary for fire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Remove any one of the elements, fire will extinguish</a:t>
            </a:r>
          </a:p>
        </p:txBody>
      </p:sp>
      <p:pic>
        <p:nvPicPr>
          <p:cNvPr id="21508" name="Picture 2" descr="Fire triangle consisting of oxygen, fuel, and heat">
            <a:extLst>
              <a:ext uri="{FF2B5EF4-FFF2-40B4-BE49-F238E27FC236}">
                <a16:creationId xmlns:a16="http://schemas.microsoft.com/office/drawing/2014/main" id="{A9AD202E-7192-CF47-85D0-8BC2D48F2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1639" r="3279" b="3278"/>
          <a:stretch/>
        </p:blipFill>
        <p:spPr bwMode="auto">
          <a:xfrm>
            <a:off x="853966" y="1676400"/>
            <a:ext cx="448003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14097-4954-8A43-A232-E6852B375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4897EE9-C0A8-A34F-BE3E-464CA759022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1" name="Title 2">
            <a:extLst>
              <a:ext uri="{FF2B5EF4-FFF2-40B4-BE49-F238E27FC236}">
                <a16:creationId xmlns:a16="http://schemas.microsoft.com/office/drawing/2014/main" id="{F290A685-EFC0-4A49-B6F3-3F8AAACD3F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174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fire tetrahedron explains fires involving certain types of substances and agents needed to extinguish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7FFA9-9F79-A744-9E39-8AC7BBE30275}"/>
              </a:ext>
            </a:extLst>
          </p:cNvPr>
          <p:cNvSpPr txBox="1"/>
          <p:nvPr/>
        </p:nvSpPr>
        <p:spPr>
          <a:xfrm>
            <a:off x="1898650" y="5397500"/>
            <a:ext cx="6559550" cy="850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200" b="0" dirty="0">
                <a:solidFill>
                  <a:schemeClr val="bg1"/>
                </a:solidFill>
              </a:rPr>
              <a:t>Created after determining an uninhibited chemical reaction is needed for a fire to occur</a:t>
            </a:r>
          </a:p>
        </p:txBody>
      </p:sp>
      <p:pic>
        <p:nvPicPr>
          <p:cNvPr id="22530" name="Picture 4" descr="fire tetrahedron consisting of a reducing agent (fuel), oxidizing agent, heat, and a chemical chain reaction">
            <a:extLst>
              <a:ext uri="{FF2B5EF4-FFF2-40B4-BE49-F238E27FC236}">
                <a16:creationId xmlns:a16="http://schemas.microsoft.com/office/drawing/2014/main" id="{D238D2D6-00A3-824D-B7B0-26E12A912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538" r="2211" b="5190"/>
          <a:stretch/>
        </p:blipFill>
        <p:spPr bwMode="auto">
          <a:xfrm>
            <a:off x="868680" y="1600199"/>
            <a:ext cx="621792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AEBB0-B0C9-1C49-8153-CA71217C6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C968012-2B8C-5349-8E3F-5AF32A52EE4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554" name="Title 2">
            <a:extLst>
              <a:ext uri="{FF2B5EF4-FFF2-40B4-BE49-F238E27FC236}">
                <a16:creationId xmlns:a16="http://schemas.microsoft.com/office/drawing/2014/main" id="{541CD333-3AB8-4E43-972E-A4929D0602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characteristics of nonflaming combustion.</a:t>
            </a:r>
          </a:p>
        </p:txBody>
      </p:sp>
      <p:grpSp>
        <p:nvGrpSpPr>
          <p:cNvPr id="23556" name="Group 2">
            <a:extLst>
              <a:ext uri="{FF2B5EF4-FFF2-40B4-BE49-F238E27FC236}">
                <a16:creationId xmlns:a16="http://schemas.microsoft.com/office/drawing/2014/main" id="{DEEED120-996D-654D-B1EE-3F8475AFF11A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873250"/>
            <a:ext cx="7853362" cy="4081463"/>
            <a:chOff x="630382" y="1873930"/>
            <a:chExt cx="7853218" cy="4080540"/>
          </a:xfrm>
        </p:grpSpPr>
        <p:pic>
          <p:nvPicPr>
            <p:cNvPr id="23557" name="Picture 1" descr="nonflaming combustion, charcoals glowing red">
              <a:extLst>
                <a:ext uri="{FF2B5EF4-FFF2-40B4-BE49-F238E27FC236}">
                  <a16:creationId xmlns:a16="http://schemas.microsoft.com/office/drawing/2014/main" id="{667635EF-6082-0049-9715-83F3A399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57194"/>
              <a:ext cx="76454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D6D659-5361-794A-847B-9FAE1F23AA79}"/>
                </a:ext>
              </a:extLst>
            </p:cNvPr>
            <p:cNvSpPr txBox="1"/>
            <p:nvPr/>
          </p:nvSpPr>
          <p:spPr>
            <a:xfrm>
              <a:off x="630382" y="1873930"/>
              <a:ext cx="4051226" cy="40805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342900" indent="-342900">
                <a:buClr>
                  <a:srgbClr val="C00000"/>
                </a:buClr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Occurs when burning is localized on or near the fuel’s surface</a:t>
              </a:r>
            </a:p>
            <a:p>
              <a:pPr marL="342900" indent="-342900">
                <a:buClr>
                  <a:srgbClr val="C00000"/>
                </a:buClr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Occurs more slowly</a:t>
              </a:r>
            </a:p>
            <a:p>
              <a:pPr marL="342900" indent="-342900">
                <a:buClr>
                  <a:srgbClr val="C00000"/>
                </a:buClr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Occurs at lower temperatures</a:t>
              </a:r>
            </a:p>
            <a:p>
              <a:pPr marL="342900" indent="-342900">
                <a:buClr>
                  <a:srgbClr val="C00000"/>
                </a:buClr>
                <a:defRPr/>
              </a:pPr>
              <a:r>
                <a:rPr lang="en-US" sz="2400" b="0" dirty="0">
                  <a:solidFill>
                    <a:schemeClr val="bg1"/>
                  </a:solidFill>
                </a:rPr>
                <a:t>Produces a smoldering glow</a:t>
              </a:r>
              <a:br>
                <a:rPr lang="en-US" sz="2400" b="0" dirty="0">
                  <a:solidFill>
                    <a:schemeClr val="bg1"/>
                  </a:solidFill>
                </a:rPr>
              </a:br>
              <a:endParaRPr lang="en-US" sz="2400" b="0" dirty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C00000"/>
                </a:buClr>
                <a:defRPr/>
              </a:pPr>
              <a:endParaRPr lang="en-US" sz="2400" b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5D80-57CC-2245-B5B5-8F16173CE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9ADE084-AE4E-F84E-8BB7-032AEFC3647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78" name="Title 2">
            <a:extLst>
              <a:ext uri="{FF2B5EF4-FFF2-40B4-BE49-F238E27FC236}">
                <a16:creationId xmlns:a16="http://schemas.microsoft.com/office/drawing/2014/main" id="{4DAE32DE-4846-CF41-904F-B3306AB64F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characteristics of flaming combustion.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B5A7D-CD9B-1F48-9905-0EDD3D3BE207}"/>
              </a:ext>
            </a:extLst>
          </p:cNvPr>
          <p:cNvSpPr txBox="1"/>
          <p:nvPr/>
        </p:nvSpPr>
        <p:spPr>
          <a:xfrm>
            <a:off x="4648200" y="1895475"/>
            <a:ext cx="4051300" cy="41544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defRPr/>
            </a:pPr>
            <a:r>
              <a:rPr lang="en-US" sz="2000" b="0" dirty="0">
                <a:solidFill>
                  <a:schemeClr val="bg1"/>
                </a:solidFill>
              </a:rPr>
              <a:t>Oxidation involves fuel in the gas phase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Requires liquid/solid fuels to be vaporized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When heated, fuels give off vapors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Vapors mix with oxygen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Produces flames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en-US" sz="2000" b="0" dirty="0">
                <a:solidFill>
                  <a:schemeClr val="bg1"/>
                </a:solidFill>
              </a:rPr>
              <a:t>All elements of the fire tetrahedron must be present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en-US" sz="2000" b="0" dirty="0">
                <a:solidFill>
                  <a:schemeClr val="bg1"/>
                </a:solidFill>
              </a:rPr>
              <a:t>Stopped by interrupting the chemical chain reaction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24580" name="Picture 1" descr="flaming combustion, charcoals on fire with flames coming out of the top&#10;">
            <a:extLst>
              <a:ext uri="{FF2B5EF4-FFF2-40B4-BE49-F238E27FC236}">
                <a16:creationId xmlns:a16="http://schemas.microsoft.com/office/drawing/2014/main" id="{6C074824-12A7-D243-961C-A26FB4B0C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950"/>
            <a:ext cx="7645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AF4C-670F-BC44-8EFF-5DF801C98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A9FDC42-E35D-7244-AAE1-6C7981E93E1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5602" name="Title 2">
            <a:extLst>
              <a:ext uri="{FF2B5EF4-FFF2-40B4-BE49-F238E27FC236}">
                <a16:creationId xmlns:a16="http://schemas.microsoft.com/office/drawing/2014/main" id="{5AE4911A-5927-3642-BF02-8B0A59E9C2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Have a clear understanding of temperature, energy, and heat.</a:t>
            </a:r>
          </a:p>
        </p:txBody>
      </p:sp>
      <p:graphicFrame>
        <p:nvGraphicFramePr>
          <p:cNvPr id="3" name="Diagram 2" descr="Terms should not be used interchangeably&#10;Causes confusion&#10;Inspectors need to know the difference&#10;">
            <a:extLst>
              <a:ext uri="{FF2B5EF4-FFF2-40B4-BE49-F238E27FC236}">
                <a16:creationId xmlns:a16="http://schemas.microsoft.com/office/drawing/2014/main" id="{2F29B5F0-3582-6040-8B19-1A514876B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600872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7C457-5DD0-1148-AADA-9AA03C375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9E1B795-A0C3-9C44-977D-506015D023B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5303A686-5FFB-4549-B20C-6612E3F05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1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B6192E9D-C42C-7342-B36C-3035227E01C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marL="0" indent="0" eaLnBrk="1" hangingPunct="1"/>
            <a:r>
              <a:rPr lang="en-US" altLang="en-US" dirty="0"/>
              <a:t>Describe the various components of fire behavior.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7B718-78CA-B748-B661-ACE9C550C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0ACB456-00C5-114C-94CF-EA05BC685BD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6" name="Title 2">
            <a:extLst>
              <a:ext uri="{FF2B5EF4-FFF2-40B4-BE49-F238E27FC236}">
                <a16:creationId xmlns:a16="http://schemas.microsoft.com/office/drawing/2014/main" id="{776C47DF-5871-B44A-8898-0883F772A7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freezing and boiling points of water provide a simple way of comparing temperature scales.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45FB6-DC3A-2348-B4B8-1BC60A2C7BFE}"/>
              </a:ext>
            </a:extLst>
          </p:cNvPr>
          <p:cNvSpPr txBox="1"/>
          <p:nvPr/>
        </p:nvSpPr>
        <p:spPr>
          <a:xfrm>
            <a:off x="4648200" y="2057400"/>
            <a:ext cx="4051300" cy="2738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defRPr/>
            </a:pPr>
            <a:r>
              <a:rPr lang="en-US" sz="2000" b="0" dirty="0">
                <a:solidFill>
                  <a:schemeClr val="bg1"/>
                </a:solidFill>
              </a:rPr>
              <a:t>A measure of kinetic energy of the particles in a sample of matter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en-US" sz="2000" b="0" dirty="0">
                <a:solidFill>
                  <a:schemeClr val="bg1"/>
                </a:solidFill>
              </a:rPr>
              <a:t>Expressed in terms of units or degrees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Celsius = metric system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/>
                </a:solidFill>
              </a:rPr>
              <a:t>Fahrenheit = customary system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26628" name="Picture 1" descr="Thermometers comparing room temperature and the freezing and boiling points of water in celsius and fahrenheit ">
            <a:extLst>
              <a:ext uri="{FF2B5EF4-FFF2-40B4-BE49-F238E27FC236}">
                <a16:creationId xmlns:a16="http://schemas.microsoft.com/office/drawing/2014/main" id="{6B71DB7D-CE3C-894C-8EB6-AC75A11D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888" r="4545" b="1835"/>
          <a:stretch/>
        </p:blipFill>
        <p:spPr bwMode="auto">
          <a:xfrm>
            <a:off x="838200" y="1600200"/>
            <a:ext cx="3124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22346-21D4-7E48-BAF0-7F9C8A2DC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C6AC544-AAC8-F147-8070-50E5B264DF3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7650" name="Title 2">
            <a:extLst>
              <a:ext uri="{FF2B5EF4-FFF2-40B4-BE49-F238E27FC236}">
                <a16:creationId xmlns:a16="http://schemas.microsoft.com/office/drawing/2014/main" id="{EBFB639E-5EAE-8B44-9A7F-E6586DAE28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the characteristics of energy.</a:t>
            </a:r>
          </a:p>
        </p:txBody>
      </p:sp>
      <p:graphicFrame>
        <p:nvGraphicFramePr>
          <p:cNvPr id="3" name="Diagram 2" descr="It is the capacity to perform work&#10;Work occurs when&#10; Force is applied to an object over distance&#10; A substance experiences a chemical, biological, or physical transformation&#10;Not possible to measure energy directly&#10; Necessary to measure the work that it does&#10;">
            <a:extLst>
              <a:ext uri="{FF2B5EF4-FFF2-40B4-BE49-F238E27FC236}">
                <a16:creationId xmlns:a16="http://schemas.microsoft.com/office/drawing/2014/main" id="{CCCA36C9-D3FF-FF4E-9C6A-F9ED7D9C4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358706"/>
              </p:ext>
            </p:extLst>
          </p:nvPr>
        </p:nvGraphicFramePr>
        <p:xfrm>
          <a:off x="1066800" y="16002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657F-8A4C-EE4A-9A64-411DE19E1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F78ED18-64A5-0648-AFB0-1FC6B8501F4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4" name="Title 2">
            <a:extLst>
              <a:ext uri="{FF2B5EF4-FFF2-40B4-BE49-F238E27FC236}">
                <a16:creationId xmlns:a16="http://schemas.microsoft.com/office/drawing/2014/main" id="{51DA7088-3058-5742-A31B-2882BD6C8D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know energy exists in many forms.</a:t>
            </a:r>
          </a:p>
        </p:txBody>
      </p:sp>
      <p:graphicFrame>
        <p:nvGraphicFramePr>
          <p:cNvPr id="3" name="Diagram 2" descr="Chemical&#10;Mechanical&#10;Electrical&#10;Light&#10;Nuclear&#10;Sound&#10;">
            <a:extLst>
              <a:ext uri="{FF2B5EF4-FFF2-40B4-BE49-F238E27FC236}">
                <a16:creationId xmlns:a16="http://schemas.microsoft.com/office/drawing/2014/main" id="{3494ECA4-C9C1-D145-9B39-DB51F8B9F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365136"/>
              </p:ext>
            </p:extLst>
          </p:nvPr>
        </p:nvGraphicFramePr>
        <p:xfrm>
          <a:off x="1066800" y="16002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EEC6-9CFA-5146-B202-723150679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F867673-E698-744C-9370-3BA93E9F6AD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9698" name="Title 2">
            <a:extLst>
              <a:ext uri="{FF2B5EF4-FFF2-40B4-BE49-F238E27FC236}">
                <a16:creationId xmlns:a16="http://schemas.microsoft.com/office/drawing/2014/main" id="{A6BD721E-50D0-3742-93A4-FF7DC883C1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energy classifications.</a:t>
            </a:r>
          </a:p>
        </p:txBody>
      </p:sp>
      <p:graphicFrame>
        <p:nvGraphicFramePr>
          <p:cNvPr id="3" name="Diagram 2" descr="Potential&#10; Energy possessed by an object that may be released in the future&#10;Kinetic&#10; Energy possessed by a moving object&#10;">
            <a:extLst>
              <a:ext uri="{FF2B5EF4-FFF2-40B4-BE49-F238E27FC236}">
                <a16:creationId xmlns:a16="http://schemas.microsoft.com/office/drawing/2014/main" id="{42079FF0-4AFA-E549-8A13-E390D4A5C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304341"/>
              </p:ext>
            </p:extLst>
          </p:nvPr>
        </p:nvGraphicFramePr>
        <p:xfrm>
          <a:off x="1066800" y="16002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1" name="Curved Up Arrow 1">
            <a:extLst>
              <a:ext uri="{FF2B5EF4-FFF2-40B4-BE49-F238E27FC236}">
                <a16:creationId xmlns:a16="http://schemas.microsoft.com/office/drawing/2014/main" id="{0F1085A7-BA04-C943-9594-A86BDD4C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07025"/>
            <a:ext cx="2667000" cy="838200"/>
          </a:xfrm>
          <a:prstGeom prst="curvedUpArrow">
            <a:avLst>
              <a:gd name="adj1" fmla="val 25013"/>
              <a:gd name="adj2" fmla="val 49996"/>
              <a:gd name="adj3" fmla="val 25000"/>
            </a:avLst>
          </a:prstGeom>
          <a:solidFill>
            <a:schemeClr val="accent2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Curved Up Arrow 5">
            <a:extLst>
              <a:ext uri="{FF2B5EF4-FFF2-40B4-BE49-F238E27FC236}">
                <a16:creationId xmlns:a16="http://schemas.microsoft.com/office/drawing/2014/main" id="{587F0C83-B003-A140-B5D6-F051F1A071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1600200"/>
            <a:ext cx="2667000" cy="838200"/>
          </a:xfrm>
          <a:prstGeom prst="curvedUpArrow">
            <a:avLst>
              <a:gd name="adj1" fmla="val 25013"/>
              <a:gd name="adj2" fmla="val 49996"/>
              <a:gd name="adj3" fmla="val 25000"/>
            </a:avLst>
          </a:prstGeom>
          <a:solidFill>
            <a:schemeClr val="accent2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703" name="Group 6">
            <a:extLst>
              <a:ext uri="{FF2B5EF4-FFF2-40B4-BE49-F238E27FC236}">
                <a16:creationId xmlns:a16="http://schemas.microsoft.com/office/drawing/2014/main" id="{2CB5CCBD-C840-E848-A582-FF58290B8C2D}"/>
              </a:ext>
            </a:extLst>
          </p:cNvPr>
          <p:cNvGrpSpPr>
            <a:grpSpLocks/>
          </p:cNvGrpSpPr>
          <p:nvPr/>
        </p:nvGrpSpPr>
        <p:grpSpPr bwMode="auto">
          <a:xfrm>
            <a:off x="5972175" y="5519738"/>
            <a:ext cx="2514600" cy="612775"/>
            <a:chOff x="9859617" y="6563775"/>
            <a:chExt cx="7315200" cy="140692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BE49C66-E06E-2442-A11E-05E86199E9E9}"/>
                </a:ext>
              </a:extLst>
            </p:cNvPr>
            <p:cNvSpPr/>
            <p:nvPr/>
          </p:nvSpPr>
          <p:spPr>
            <a:xfrm>
              <a:off x="9859617" y="6563775"/>
              <a:ext cx="7315200" cy="140692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5E00ECE-6A30-3041-AC63-A5090E39FCA5}"/>
                </a:ext>
              </a:extLst>
            </p:cNvPr>
            <p:cNvSpPr/>
            <p:nvPr/>
          </p:nvSpPr>
          <p:spPr>
            <a:xfrm>
              <a:off x="9859617" y="6633027"/>
              <a:ext cx="7176655" cy="1268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1800" b="0" dirty="0"/>
                <a:t>Energy can change from one to the other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66F8-99E9-5543-A4C6-0F74AE936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3F6735E-1D85-704C-B04C-6986066D2D9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Title 2">
            <a:extLst>
              <a:ext uri="{FF2B5EF4-FFF2-40B4-BE49-F238E27FC236}">
                <a16:creationId xmlns:a16="http://schemas.microsoft.com/office/drawing/2014/main" id="{6EFF6538-1E83-DE40-BC1D-F6B3563945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492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understand the concept of power as it relates to combustion.</a:t>
            </a:r>
          </a:p>
        </p:txBody>
      </p:sp>
      <p:graphicFrame>
        <p:nvGraphicFramePr>
          <p:cNvPr id="3" name="Diagram 2" descr="It is the rate at which work is performed&#10;Important to understanding the rate at which energy is released&#10;Important to understanding the rate of heat transfer&#10;The size of the fire relates to the rate at which energy is released&#10;">
            <a:extLst>
              <a:ext uri="{FF2B5EF4-FFF2-40B4-BE49-F238E27FC236}">
                <a16:creationId xmlns:a16="http://schemas.microsoft.com/office/drawing/2014/main" id="{CCCC1176-8A14-D54D-85F4-6BD988126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06614"/>
              </p:ext>
            </p:extLst>
          </p:nvPr>
        </p:nvGraphicFramePr>
        <p:xfrm>
          <a:off x="1066800" y="16002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59F8-184D-DC4B-B46D-5CC7DD71F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7F06FA8-6F47-764D-8868-C1D2D308DA3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1746" name="Title 2">
            <a:extLst>
              <a:ext uri="{FF2B5EF4-FFF2-40B4-BE49-F238E27FC236}">
                <a16:creationId xmlns:a16="http://schemas.microsoft.com/office/drawing/2014/main" id="{5C29F7A7-F0C0-8247-96C1-C72F68975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know the unit of measure for power.</a:t>
            </a:r>
          </a:p>
        </p:txBody>
      </p:sp>
      <p:graphicFrame>
        <p:nvGraphicFramePr>
          <p:cNvPr id="3" name="Diagram 2" descr="Units of Measure&#10; Standard international unit = watt (W)&#10; 1 watt = 1 joule per second (J/s)&#10;">
            <a:extLst>
              <a:ext uri="{FF2B5EF4-FFF2-40B4-BE49-F238E27FC236}">
                <a16:creationId xmlns:a16="http://schemas.microsoft.com/office/drawing/2014/main" id="{3DE62515-B6DE-094B-96AC-9D2806DC1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46677"/>
              </p:ext>
            </p:extLst>
          </p:nvPr>
        </p:nvGraphicFramePr>
        <p:xfrm>
          <a:off x="1143000" y="1905000"/>
          <a:ext cx="7010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443FD-DB4A-F64C-ADF8-34A90E541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8132EC4-DFF0-564F-B6A8-06BA879A190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0" name="Title 2">
            <a:extLst>
              <a:ext uri="{FF2B5EF4-FFF2-40B4-BE49-F238E27FC236}">
                <a16:creationId xmlns:a16="http://schemas.microsoft.com/office/drawing/2014/main" id="{00CE0FBD-5143-9046-99C0-A086979BEE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characteristics of heat.</a:t>
            </a:r>
          </a:p>
        </p:txBody>
      </p:sp>
      <p:graphicFrame>
        <p:nvGraphicFramePr>
          <p:cNvPr id="3" name="Diagram 2" descr="•Heat is energy in transit&#10;•Transfer of energy from a high-temperature substance to a low-temperature substance&#10;•“Heat” is commonly used to describe thermal energy&#10;•Heat is kinetic energy associated with the movement of atoms and molecules that comprise matter&#10;">
            <a:extLst>
              <a:ext uri="{FF2B5EF4-FFF2-40B4-BE49-F238E27FC236}">
                <a16:creationId xmlns:a16="http://schemas.microsoft.com/office/drawing/2014/main" id="{F971F9FB-F2D8-8644-A99D-556BE67ED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026620"/>
              </p:ext>
            </p:extLst>
          </p:nvPr>
        </p:nvGraphicFramePr>
        <p:xfrm>
          <a:off x="914400" y="1447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EE6E2-5003-6840-B335-DA7F948AC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472973A8-8B39-DD45-96C1-4FF4340002E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3794" name="Title 2">
            <a:extLst>
              <a:ext uri="{FF2B5EF4-FFF2-40B4-BE49-F238E27FC236}">
                <a16:creationId xmlns:a16="http://schemas.microsoft.com/office/drawing/2014/main" id="{BF40341E-1E46-8341-B33B-E0530F85B0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heat as it relates to fire behavior.</a:t>
            </a:r>
          </a:p>
        </p:txBody>
      </p:sp>
      <p:pic>
        <p:nvPicPr>
          <p:cNvPr id="33796" name="Picture 1" descr="Scene comparing potential and kinetic energy using Christmas trees. Potential energy shows a Christmas tree sitting in a room, while kinetic shows a Christmas tree on fire">
            <a:extLst>
              <a:ext uri="{FF2B5EF4-FFF2-40B4-BE49-F238E27FC236}">
                <a16:creationId xmlns:a16="http://schemas.microsoft.com/office/drawing/2014/main" id="{1A67AAA1-0A4E-A74E-80B1-D4C11356B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4366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8D729-DF81-364B-987B-6F9C5F166EF5}"/>
              </a:ext>
            </a:extLst>
          </p:cNvPr>
          <p:cNvSpPr txBox="1"/>
          <p:nvPr/>
        </p:nvSpPr>
        <p:spPr>
          <a:xfrm>
            <a:off x="1524000" y="4678363"/>
            <a:ext cx="6559550" cy="11237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b="0" dirty="0">
                <a:solidFill>
                  <a:schemeClr val="bg1"/>
                </a:solidFill>
              </a:rPr>
              <a:t>The conversion of chemical potential energy in fuel to thermal kinetic energy (heat) is the energy element in both the fire triangle and the tetrahedron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5005769-9106-E04A-8FF8-9CD1E88E4C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82607" y="4166393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Dan Madrzykowski/NIST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A8A06-3F7F-1B46-8C79-85778D4B0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B27D650-4866-CB4C-872B-9FB38B3FF6C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4818" name="Title 2">
            <a:extLst>
              <a:ext uri="{FF2B5EF4-FFF2-40B4-BE49-F238E27FC236}">
                <a16:creationId xmlns:a16="http://schemas.microsoft.com/office/drawing/2014/main" id="{21C5B313-4A0E-9E44-8216-6E9B037FE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characteristics of forms of ignition.</a:t>
            </a:r>
          </a:p>
        </p:txBody>
      </p:sp>
      <p:pic>
        <p:nvPicPr>
          <p:cNvPr id="34820" name="Picture 1" descr="Comparison pyrolysis and vaporization&#10;Pyrolysis of solid fuels&#10;Vaporization of liquid fuels">
            <a:extLst>
              <a:ext uri="{FF2B5EF4-FFF2-40B4-BE49-F238E27FC236}">
                <a16:creationId xmlns:a16="http://schemas.microsoft.com/office/drawing/2014/main" id="{889768B0-4E0D-7A4E-9AC6-0D62AACD9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646613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B71CF-C402-0D4D-98A4-7BD6320E5EA0}"/>
              </a:ext>
            </a:extLst>
          </p:cNvPr>
          <p:cNvSpPr txBox="1"/>
          <p:nvPr/>
        </p:nvSpPr>
        <p:spPr>
          <a:xfrm>
            <a:off x="5027613" y="1793875"/>
            <a:ext cx="3657600" cy="44370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defRPr/>
            </a:pPr>
            <a:r>
              <a:rPr lang="en-US" sz="1800" b="0" dirty="0">
                <a:solidFill>
                  <a:schemeClr val="bg1"/>
                </a:solidFill>
              </a:rPr>
              <a:t>Heat fuel = temperature increase</a:t>
            </a:r>
          </a:p>
          <a:p>
            <a:pPr marL="285750" indent="-285750">
              <a:buClr>
                <a:srgbClr val="C00000"/>
              </a:buClr>
              <a:defRPr/>
            </a:pPr>
            <a:r>
              <a:rPr lang="en-US" sz="1800" b="0" dirty="0">
                <a:solidFill>
                  <a:schemeClr val="bg1"/>
                </a:solidFill>
              </a:rPr>
              <a:t>Sufficient heat causes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Pyrolysis in solid fuels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Vaporization in liquid fuels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Ignition results from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External source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Fuel heated until it ignites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chemeClr val="bg1"/>
                </a:solidFill>
              </a:rPr>
              <a:t>Once ignited, process continues; sustains combustion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5C5F9-F0C2-F345-9910-B345A3A4C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018EFBD-808F-EF4B-859D-84E8C55CCA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5842" name="Title 2">
            <a:extLst>
              <a:ext uri="{FF2B5EF4-FFF2-40B4-BE49-F238E27FC236}">
                <a16:creationId xmlns:a16="http://schemas.microsoft.com/office/drawing/2014/main" id="{799AF6AC-3FF4-6F4C-9684-9A58A2BAF3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the two forms of ignition.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40352241-7689-544C-9F31-3CF21F65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  <p:pic>
        <p:nvPicPr>
          <p:cNvPr id="35844" name="Picture 2" descr="Piloted ignition using a match and shredded paper">
            <a:extLst>
              <a:ext uri="{FF2B5EF4-FFF2-40B4-BE49-F238E27FC236}">
                <a16:creationId xmlns:a16="http://schemas.microsoft.com/office/drawing/2014/main" id="{01EFC50B-1C41-3F46-B9CA-10314D33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7200"/>
            <a:ext cx="80089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A112F0-7203-8D44-9979-91CD248707A6}"/>
              </a:ext>
            </a:extLst>
          </p:cNvPr>
          <p:cNvSpPr txBox="1"/>
          <p:nvPr/>
        </p:nvSpPr>
        <p:spPr>
          <a:xfrm>
            <a:off x="4697413" y="1698625"/>
            <a:ext cx="3921125" cy="43402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Most common form</a:t>
            </a:r>
          </a:p>
          <a:p>
            <a:pPr marL="285750" indent="-28575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Occurs when a mix of fuel and oxygen encounter a sufficient external heat source</a:t>
            </a:r>
          </a:p>
          <a:p>
            <a:pPr marL="285750" indent="-285750">
              <a:buClr>
                <a:srgbClr val="C00000"/>
              </a:buClr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defRPr/>
            </a:pPr>
            <a:endParaRPr lang="en-US" sz="2800" b="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defRPr/>
            </a:pPr>
            <a:endParaRPr lang="en-US" sz="2800" b="0" dirty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Tx/>
              <a:buNone/>
              <a:defRPr/>
            </a:pPr>
            <a:endParaRPr lang="en-US" sz="2800" b="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defRPr/>
            </a:pP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21D71-34C6-0D42-B8C5-1A5ED7F4E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80E1A03-83AE-4C46-BEB3-ED18FE223F7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D1233F5-6836-CA41-A5A8-9B33E7C855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98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All fires involve a heat-producing chemical reaction between a fuel and an oxidizer.</a:t>
            </a:r>
          </a:p>
        </p:txBody>
      </p:sp>
      <p:graphicFrame>
        <p:nvGraphicFramePr>
          <p:cNvPr id="2" name="Content Placeholder 1" descr="Fuel plus &#10;Oxidizer (Oxygen) equals&#10;Fire&#10;">
            <a:extLst>
              <a:ext uri="{FF2B5EF4-FFF2-40B4-BE49-F238E27FC236}">
                <a16:creationId xmlns:a16="http://schemas.microsoft.com/office/drawing/2014/main" id="{CF7B3927-B62F-0C42-81EF-39A5B4426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4229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071C9-1E0A-2745-9520-106857975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71D6BA1-3EC0-EF40-A00F-D42500BDC5E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866" name="Title 2">
            <a:extLst>
              <a:ext uri="{FF2B5EF4-FFF2-40B4-BE49-F238E27FC236}">
                <a16:creationId xmlns:a16="http://schemas.microsoft.com/office/drawing/2014/main" id="{E25F4EB0-A629-9042-9CE5-523FF4CE8D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127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the two forms of ignition.</a:t>
            </a:r>
          </a:p>
        </p:txBody>
      </p:sp>
      <p:grpSp>
        <p:nvGrpSpPr>
          <p:cNvPr id="36868" name="Group 2">
            <a:extLst>
              <a:ext uri="{FF2B5EF4-FFF2-40B4-BE49-F238E27FC236}">
                <a16:creationId xmlns:a16="http://schemas.microsoft.com/office/drawing/2014/main" id="{DDC55C33-F953-8B48-9EB3-DA274DD859E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73238"/>
            <a:ext cx="7467600" cy="3932237"/>
            <a:chOff x="914400" y="1600200"/>
            <a:chExt cx="7467476" cy="3931341"/>
          </a:xfrm>
        </p:grpSpPr>
        <p:pic>
          <p:nvPicPr>
            <p:cNvPr id="36870" name="Picture 2" descr="Autoignition of a soaked rag">
              <a:extLst>
                <a:ext uri="{FF2B5EF4-FFF2-40B4-BE49-F238E27FC236}">
                  <a16:creationId xmlns:a16="http://schemas.microsoft.com/office/drawing/2014/main" id="{D515A762-F999-9A43-9BE0-4B527607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00200"/>
              <a:ext cx="7467476" cy="393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">
              <a:extLst>
                <a:ext uri="{FF2B5EF4-FFF2-40B4-BE49-F238E27FC236}">
                  <a16:creationId xmlns:a16="http://schemas.microsoft.com/office/drawing/2014/main" id="{931A1918-6479-CC40-95D4-A4448C26F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1600200"/>
              <a:ext cx="3733738" cy="393134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marL="342900" indent="-3429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DEC41D-57DB-8247-B76F-9F8E3CFCDF41}"/>
              </a:ext>
            </a:extLst>
          </p:cNvPr>
          <p:cNvSpPr txBox="1"/>
          <p:nvPr/>
        </p:nvSpPr>
        <p:spPr>
          <a:xfrm>
            <a:off x="1328738" y="1773238"/>
            <a:ext cx="2938462" cy="3859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Occurs without any external flame or spark</a:t>
            </a:r>
          </a:p>
          <a:p>
            <a:pPr marL="285750" indent="-285750">
              <a:buClr>
                <a:srgbClr val="C00000"/>
              </a:buClr>
              <a:defRPr/>
            </a:pPr>
            <a:r>
              <a:rPr lang="en-US" sz="2400" b="0" dirty="0">
                <a:solidFill>
                  <a:schemeClr val="bg1"/>
                </a:solidFill>
              </a:rPr>
              <a:t>Fuel surface is chemically heated to the point where a combustion reaction occurs</a:t>
            </a:r>
            <a:endParaRPr lang="en-US" sz="2000" b="0" dirty="0">
              <a:solidFill>
                <a:schemeClr val="bg1"/>
              </a:solidFill>
            </a:endParaRPr>
          </a:p>
          <a:p>
            <a:pPr lvl="1">
              <a:buClr>
                <a:srgbClr val="C00000"/>
              </a:buClr>
              <a:buFontTx/>
              <a:buNone/>
              <a:defRPr/>
            </a:pP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85E12-8F7C-5B40-B194-7DE952DBE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DF6EB4A-0BF8-D949-99F0-4D47B1121F4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7890" name="Title 2">
            <a:extLst>
              <a:ext uri="{FF2B5EF4-FFF2-40B4-BE49-F238E27FC236}">
                <a16:creationId xmlns:a16="http://schemas.microsoft.com/office/drawing/2014/main" id="{6680333E-2886-5F4B-8833-208EF3EA79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be familiar with autoignition temperature characteristics.</a:t>
            </a:r>
          </a:p>
        </p:txBody>
      </p:sp>
      <p:graphicFrame>
        <p:nvGraphicFramePr>
          <p:cNvPr id="2" name="Diagram 1" descr="Minimum temperature to which a fuel in the air must be heated in order to start self-sustained combustion&#10;Temperature always higher than its piloted ignition&#10;">
            <a:extLst>
              <a:ext uri="{FF2B5EF4-FFF2-40B4-BE49-F238E27FC236}">
                <a16:creationId xmlns:a16="http://schemas.microsoft.com/office/drawing/2014/main" id="{003CB6E5-68CE-2B49-BECC-09986511F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679973"/>
              </p:ext>
            </p:extLst>
          </p:nvPr>
        </p:nvGraphicFramePr>
        <p:xfrm>
          <a:off x="914400" y="17526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1D89-12F0-B546-912E-78B84C994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BAA31B7-E6AB-9947-A3EA-1CD3FD4EA03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4" name="Title 2">
            <a:extLst>
              <a:ext uri="{FF2B5EF4-FFF2-40B4-BE49-F238E27FC236}">
                <a16:creationId xmlns:a16="http://schemas.microsoft.com/office/drawing/2014/main" id="{451D315E-9CC8-814A-9545-E57AA90F64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212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Many types of energy can be transformed into thermal energy.</a:t>
            </a:r>
          </a:p>
        </p:txBody>
      </p:sp>
      <p:graphicFrame>
        <p:nvGraphicFramePr>
          <p:cNvPr id="2" name="Diagram 1" descr="Chemical&#10;Mechanical&#10;Electrical&#10;Light&#10;Nuclear&#10;Sound&#10;">
            <a:extLst>
              <a:ext uri="{FF2B5EF4-FFF2-40B4-BE49-F238E27FC236}">
                <a16:creationId xmlns:a16="http://schemas.microsoft.com/office/drawing/2014/main" id="{0EBDE2C6-B2E1-0E4D-8F6A-ED8776E17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300313"/>
              </p:ext>
            </p:extLst>
          </p:nvPr>
        </p:nvGraphicFramePr>
        <p:xfrm>
          <a:off x="1905000" y="1879600"/>
          <a:ext cx="525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0D52D-0B27-F248-A00B-658E055D1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6065C1F-A2D3-CB42-9F99-75B42ABCCB0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9938" name="Title 2">
            <a:extLst>
              <a:ext uri="{FF2B5EF4-FFF2-40B4-BE49-F238E27FC236}">
                <a16:creationId xmlns:a16="http://schemas.microsoft.com/office/drawing/2014/main" id="{3ADA7D81-45F2-9A45-A30B-F75485D07C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characteristics of chemical energy.</a:t>
            </a:r>
          </a:p>
        </p:txBody>
      </p:sp>
      <p:graphicFrame>
        <p:nvGraphicFramePr>
          <p:cNvPr id="2" name="Diagram 1" descr="Most common source of heat in combustion reactions&#10;Potential for oxidation exists when any combustible is in contact with oxygen&#10;Almost always produces thermal energy&#10;Self-heating may be a result&#10;">
            <a:extLst>
              <a:ext uri="{FF2B5EF4-FFF2-40B4-BE49-F238E27FC236}">
                <a16:creationId xmlns:a16="http://schemas.microsoft.com/office/drawing/2014/main" id="{BE739BFC-7D36-D848-9605-29FEACE1E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509167"/>
              </p:ext>
            </p:extLst>
          </p:nvPr>
        </p:nvGraphicFramePr>
        <p:xfrm>
          <a:off x="762000" y="1605388"/>
          <a:ext cx="7772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BED55-2E58-354C-9240-40C926363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DE64CF8-24EA-8B44-8D5E-C057DB4D3EF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62" name="Title 2">
            <a:extLst>
              <a:ext uri="{FF2B5EF4-FFF2-40B4-BE49-F238E27FC236}">
                <a16:creationId xmlns:a16="http://schemas.microsoft.com/office/drawing/2014/main" id="{ED6EDC93-219C-E641-9A62-5D35F6F2E9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Self-heating is both a form of oxidation and an exothermic chemical reaction.</a:t>
            </a:r>
          </a:p>
        </p:txBody>
      </p:sp>
      <p:graphicFrame>
        <p:nvGraphicFramePr>
          <p:cNvPr id="2" name="Diagram 1" descr="Reaction that increases the temperature of a material without the addition of heat&#10;Normally produced slowly by oxidation&#10;Normally lost to the surroundings as fast as it is generated&#10;External heat sources can accelerate the process&#10;">
            <a:extLst>
              <a:ext uri="{FF2B5EF4-FFF2-40B4-BE49-F238E27FC236}">
                <a16:creationId xmlns:a16="http://schemas.microsoft.com/office/drawing/2014/main" id="{2A3E79D0-9578-114A-B114-813BF025E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98302"/>
              </p:ext>
            </p:extLst>
          </p:nvPr>
        </p:nvGraphicFramePr>
        <p:xfrm>
          <a:off x="838200" y="1524000"/>
          <a:ext cx="7610707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92D6-FEEC-F943-BA28-5D44D70B7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91E97A6-C8ED-F74B-9E1C-9A199796DC3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1986" name="Title 2">
            <a:extLst>
              <a:ext uri="{FF2B5EF4-FFF2-40B4-BE49-F238E27FC236}">
                <a16:creationId xmlns:a16="http://schemas.microsoft.com/office/drawing/2014/main" id="{41B03104-FD79-6142-9DF9-23C2A5CEAA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what makes self-heating move to spontaneous ignition.</a:t>
            </a:r>
          </a:p>
        </p:txBody>
      </p:sp>
      <p:graphicFrame>
        <p:nvGraphicFramePr>
          <p:cNvPr id="2" name="Diagram 1" descr="Self-heating&#10;Heat cannot dissipate as quickly as it is being generated&#10;Heat production is great enough to raise the temperature of the material&#10;Air supply in and around the material is adequate to support combustion&#10;Autoignition temperature = Spontaneous ignition&#10;">
            <a:extLst>
              <a:ext uri="{FF2B5EF4-FFF2-40B4-BE49-F238E27FC236}">
                <a16:creationId xmlns:a16="http://schemas.microsoft.com/office/drawing/2014/main" id="{32A75BE1-D48F-374E-B33D-99654E176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530461"/>
              </p:ext>
            </p:extLst>
          </p:nvPr>
        </p:nvGraphicFramePr>
        <p:xfrm>
          <a:off x="990600" y="1549400"/>
          <a:ext cx="7467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EED87-C79A-884E-BFF4-D94EB2140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CC47692-58DD-9940-9650-5DB29BDC230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3010" name="Title 2">
            <a:extLst>
              <a:ext uri="{FF2B5EF4-FFF2-40B4-BE49-F238E27FC236}">
                <a16:creationId xmlns:a16="http://schemas.microsoft.com/office/drawing/2014/main" id="{D750E344-8728-E64F-97B9-DFDDF80FE0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Oxidation rates increase as more heat is generated and held by the materials insulating fuels.</a:t>
            </a:r>
          </a:p>
        </p:txBody>
      </p:sp>
      <p:graphicFrame>
        <p:nvGraphicFramePr>
          <p:cNvPr id="6" name="Diagram 5" descr="Rate of most chemical reactions increases as temperatures of reacting materials increase&#10;More heat generated and absorbed by the fuel = faster reaction causing the heat generation&#10;When heat generated by a self-heating reaction exceeds the heat being lost, material may ignite spontaneously&#10;">
            <a:extLst>
              <a:ext uri="{FF2B5EF4-FFF2-40B4-BE49-F238E27FC236}">
                <a16:creationId xmlns:a16="http://schemas.microsoft.com/office/drawing/2014/main" id="{429553D1-6AC1-DB4B-B48B-1C62BC22D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290840"/>
              </p:ext>
            </p:extLst>
          </p:nvPr>
        </p:nvGraphicFramePr>
        <p:xfrm>
          <a:off x="838200" y="17526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C58C-C03C-2C42-B832-D702E4A46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114567B-F208-734F-B331-2161D602A94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4034" name="Title 2">
            <a:extLst>
              <a:ext uri="{FF2B5EF4-FFF2-40B4-BE49-F238E27FC236}">
                <a16:creationId xmlns:a16="http://schemas.microsoft.com/office/drawing/2014/main" id="{795457B5-4120-D747-92C3-677E942CE9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Electrical heating can occur in several ways.</a:t>
            </a:r>
          </a:p>
        </p:txBody>
      </p:sp>
      <p:graphicFrame>
        <p:nvGraphicFramePr>
          <p:cNvPr id="6" name="Diagram 5" descr="Resistance heating&#10; Occurs when electric current flows through a conductor&#10; Some electrical appliances are designed to make use of resistance heating&#10; Limited under normal operating conditions in some electrical equipment&#10;">
            <a:extLst>
              <a:ext uri="{FF2B5EF4-FFF2-40B4-BE49-F238E27FC236}">
                <a16:creationId xmlns:a16="http://schemas.microsoft.com/office/drawing/2014/main" id="{EDD7E5F4-F352-E940-AD52-4F8861255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845668"/>
              </p:ext>
            </p:extLst>
          </p:nvPr>
        </p:nvGraphicFramePr>
        <p:xfrm>
          <a:off x="949036" y="1904999"/>
          <a:ext cx="7737764" cy="416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Text Box 7">
            <a:extLst>
              <a:ext uri="{FF2B5EF4-FFF2-40B4-BE49-F238E27FC236}">
                <a16:creationId xmlns:a16="http://schemas.microsoft.com/office/drawing/2014/main" id="{FE1B3B7F-18F5-7042-83E8-5CE3B07F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8816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8CBDC-EF66-9542-A79C-9321A4D41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FD306B7-6CDF-2447-BD3F-978184256B3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5058" name="Title 2">
            <a:extLst>
              <a:ext uri="{FF2B5EF4-FFF2-40B4-BE49-F238E27FC236}">
                <a16:creationId xmlns:a16="http://schemas.microsoft.com/office/drawing/2014/main" id="{9BDE6F0D-BCA7-CA41-9972-47A169357A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Electrical heating can occur in several ways.</a:t>
            </a:r>
          </a:p>
        </p:txBody>
      </p:sp>
      <p:graphicFrame>
        <p:nvGraphicFramePr>
          <p:cNvPr id="6" name="Diagram 5" descr="Overcurrent or overload&#10; When current flowing through a conductor exceeds its design limits, it may overheat&#10; Can present an ignition hazard&#10; Unintended resistance heating&#10;">
            <a:extLst>
              <a:ext uri="{FF2B5EF4-FFF2-40B4-BE49-F238E27FC236}">
                <a16:creationId xmlns:a16="http://schemas.microsoft.com/office/drawing/2014/main" id="{C313EB21-AFFC-9C47-9486-C8F02606B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660273"/>
              </p:ext>
            </p:extLst>
          </p:nvPr>
        </p:nvGraphicFramePr>
        <p:xfrm>
          <a:off x="838200" y="16764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1" name="Text Box 7">
            <a:extLst>
              <a:ext uri="{FF2B5EF4-FFF2-40B4-BE49-F238E27FC236}">
                <a16:creationId xmlns:a16="http://schemas.microsoft.com/office/drawing/2014/main" id="{2512E812-CD89-6D43-8838-32E1B4EE3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8816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E818-139E-3445-BAD4-B3E0AB026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397D547-AEFD-6345-A852-5C2A92C8F69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6082" name="Title 2">
            <a:extLst>
              <a:ext uri="{FF2B5EF4-FFF2-40B4-BE49-F238E27FC236}">
                <a16:creationId xmlns:a16="http://schemas.microsoft.com/office/drawing/2014/main" id="{815B40A4-9A84-E54D-91BF-5E7A27E70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Electrical heating can occur in several ways.</a:t>
            </a:r>
          </a:p>
        </p:txBody>
      </p:sp>
      <p:graphicFrame>
        <p:nvGraphicFramePr>
          <p:cNvPr id="6" name="Diagram 5" descr="Arcing&#10; High-temperature luminous electric discharge across a gap or through a medium&#10; May be generated when a conductor is separated; or by high voltage, static electricity, or lightning&#10;">
            <a:extLst>
              <a:ext uri="{FF2B5EF4-FFF2-40B4-BE49-F238E27FC236}">
                <a16:creationId xmlns:a16="http://schemas.microsoft.com/office/drawing/2014/main" id="{9E3FE78B-76FC-9841-9876-C25970FEB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123666"/>
              </p:ext>
            </p:extLst>
          </p:nvPr>
        </p:nvGraphicFramePr>
        <p:xfrm>
          <a:off x="838200" y="16764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5" name="Text Box 7">
            <a:extLst>
              <a:ext uri="{FF2B5EF4-FFF2-40B4-BE49-F238E27FC236}">
                <a16:creationId xmlns:a16="http://schemas.microsoft.com/office/drawing/2014/main" id="{415498AD-5CA1-8046-84AB-4C972AD0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8816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1CD59-D92D-284B-A00C-A4ED62457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BAE414B-FBD7-5D4F-AA74-4AB3A87E4B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2D907D97-71E6-AA4C-A610-B739E14E0B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98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When material burns, heat is generated faster than it dissipates, causing temperature to increase.</a:t>
            </a:r>
          </a:p>
        </p:txBody>
      </p:sp>
      <p:graphicFrame>
        <p:nvGraphicFramePr>
          <p:cNvPr id="2" name="Content Placeholder 1" descr="Material burns&#10;Generates heat&#10;Temperature increases&#10;">
            <a:extLst>
              <a:ext uri="{FF2B5EF4-FFF2-40B4-BE49-F238E27FC236}">
                <a16:creationId xmlns:a16="http://schemas.microsoft.com/office/drawing/2014/main" id="{43513AE6-79DF-B643-AF41-E1AF32333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668482"/>
              </p:ext>
            </p:extLst>
          </p:nvPr>
        </p:nvGraphicFramePr>
        <p:xfrm>
          <a:off x="76200" y="17526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DB02E-9FAF-D249-9A1E-A24592BF1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989E682-3897-1446-90D6-1CA3F8EE4FB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7106" name="Title 2">
            <a:extLst>
              <a:ext uri="{FF2B5EF4-FFF2-40B4-BE49-F238E27FC236}">
                <a16:creationId xmlns:a16="http://schemas.microsoft.com/office/drawing/2014/main" id="{111C0B84-1997-AC47-93F6-3159BC73E8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Electrical heating can occur in several ways.</a:t>
            </a:r>
          </a:p>
        </p:txBody>
      </p:sp>
      <p:graphicFrame>
        <p:nvGraphicFramePr>
          <p:cNvPr id="6" name="Diagram 5" descr="Sparking&#10; Occurs during an electric arc&#10; Luminous particles can be formed&#10; Particles spatter away from the point of the arc&#10;">
            <a:extLst>
              <a:ext uri="{FF2B5EF4-FFF2-40B4-BE49-F238E27FC236}">
                <a16:creationId xmlns:a16="http://schemas.microsoft.com/office/drawing/2014/main" id="{AC330174-D849-5B49-9B85-2DAF87F48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780453"/>
              </p:ext>
            </p:extLst>
          </p:nvPr>
        </p:nvGraphicFramePr>
        <p:xfrm>
          <a:off x="762000" y="16764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4CD27-7473-F847-A433-25E1CD8CA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B808B60-5294-BB42-9069-29E6AAAE18E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0" name="Title 2">
            <a:extLst>
              <a:ext uri="{FF2B5EF4-FFF2-40B4-BE49-F238E27FC236}">
                <a16:creationId xmlns:a16="http://schemas.microsoft.com/office/drawing/2014/main" id="{6A2E693E-FBB1-7F44-A0BB-0B50173851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Mechanical energy is generated by friction or compression.</a:t>
            </a:r>
          </a:p>
        </p:txBody>
      </p:sp>
      <p:graphicFrame>
        <p:nvGraphicFramePr>
          <p:cNvPr id="6" name="Diagram 5" descr="Heat of friction&#10; Occurs when two surfaces move against each other&#10; Results in heat and/or sparks&#10;Heat of compression&#10; Occurs when gas is compressed through mechanical means&#10; Why SCBA cylinders feel warm to the touch after filling&#10;">
            <a:extLst>
              <a:ext uri="{FF2B5EF4-FFF2-40B4-BE49-F238E27FC236}">
                <a16:creationId xmlns:a16="http://schemas.microsoft.com/office/drawing/2014/main" id="{008EAF2D-498D-044A-9A86-3CC41A2BB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504455"/>
              </p:ext>
            </p:extLst>
          </p:nvPr>
        </p:nvGraphicFramePr>
        <p:xfrm>
          <a:off x="457200" y="1668888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E5FB-166C-BE46-99B7-9533D46D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7F79A10-A1BA-D04F-8546-4474678CE10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41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A12F8CFD-1AC4-F14F-81E0-63C8A85105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49155" name="Text Placeholder 2">
            <a:extLst>
              <a:ext uri="{FF2B5EF4-FFF2-40B4-BE49-F238E27FC236}">
                <a16:creationId xmlns:a16="http://schemas.microsoft.com/office/drawing/2014/main" id="{81C3F5D1-A14B-EB4F-B4EC-E81528594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and name an example of chemical, electrical, and mechanical energy.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3F99-FEDE-A04E-B8F9-A64F57385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0710D73-66C6-1D49-A836-0CCAEA667EB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0179" name="Title 2">
            <a:extLst>
              <a:ext uri="{FF2B5EF4-FFF2-40B4-BE49-F238E27FC236}">
                <a16:creationId xmlns:a16="http://schemas.microsoft.com/office/drawing/2014/main" id="{97B625BA-351A-D746-83DB-623BAF3ACB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Use knowledge of heat transfer to evaluate fire safety features.</a:t>
            </a:r>
          </a:p>
        </p:txBody>
      </p:sp>
      <p:graphicFrame>
        <p:nvGraphicFramePr>
          <p:cNvPr id="2" name="Content Placeholder 1" descr="Fire-rated walls&#10;(Passive feature)&#10;Sprinkler systems&#10;(Active feature)&#10;">
            <a:extLst>
              <a:ext uri="{FF2B5EF4-FFF2-40B4-BE49-F238E27FC236}">
                <a16:creationId xmlns:a16="http://schemas.microsoft.com/office/drawing/2014/main" id="{066D3A79-1605-E54A-85AE-669CB65B2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99344"/>
              </p:ext>
            </p:extLst>
          </p:nvPr>
        </p:nvGraphicFramePr>
        <p:xfrm>
          <a:off x="685800" y="1371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16D03-366D-8046-B25D-F1F1A38F1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D80A40A-C1B6-2A41-B6D5-9A7DEE524BD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3" name="Title 2">
            <a:extLst>
              <a:ext uri="{FF2B5EF4-FFF2-40B4-BE49-F238E27FC236}">
                <a16:creationId xmlns:a16="http://schemas.microsoft.com/office/drawing/2014/main" id="{DC7AEDA0-B367-E843-8DAB-64A71C810A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Structural components and interior finishes have a significant effect on heat transfer.</a:t>
            </a:r>
          </a:p>
        </p:txBody>
      </p:sp>
      <p:graphicFrame>
        <p:nvGraphicFramePr>
          <p:cNvPr id="2" name="Content Placeholder 1" descr="Drywall&#10;Masonry&#10;Fire doors&#10;Fuel loads&#10;Combustible waste and storage&#10;">
            <a:extLst>
              <a:ext uri="{FF2B5EF4-FFF2-40B4-BE49-F238E27FC236}">
                <a16:creationId xmlns:a16="http://schemas.microsoft.com/office/drawing/2014/main" id="{451CC5C5-B3F4-8640-BCF5-84105CEC0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64493"/>
              </p:ext>
            </p:extLst>
          </p:nvPr>
        </p:nvGraphicFramePr>
        <p:xfrm>
          <a:off x="1066800" y="1828800"/>
          <a:ext cx="7239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8E6D6-4A55-D44F-B1CC-02A3F531B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4F38220-61D8-5247-BC9F-8E569258D82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27" name="Title 2">
            <a:extLst>
              <a:ext uri="{FF2B5EF4-FFF2-40B4-BE49-F238E27FC236}">
                <a16:creationId xmlns:a16="http://schemas.microsoft.com/office/drawing/2014/main" id="{CAD11834-448A-214D-B9E4-028EB20C77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Use heat transfer knowledge when considering the potential for fire spread.</a:t>
            </a:r>
          </a:p>
        </p:txBody>
      </p:sp>
      <p:graphicFrame>
        <p:nvGraphicFramePr>
          <p:cNvPr id="2" name="Content Placeholder 1" descr="Important when fire extends beyond the point of origin&#10;For heat to transfer, objects must be at different temperatures&#10;Rate of transfer related to the temperature differential of the objects and thermal conductivity&#10;Greater temperature differences = Greater transfer rates&#10;">
            <a:extLst>
              <a:ext uri="{FF2B5EF4-FFF2-40B4-BE49-F238E27FC236}">
                <a16:creationId xmlns:a16="http://schemas.microsoft.com/office/drawing/2014/main" id="{C7E75699-4B57-454E-8BF1-35483451D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650067"/>
              </p:ext>
            </p:extLst>
          </p:nvPr>
        </p:nvGraphicFramePr>
        <p:xfrm>
          <a:off x="685800" y="1676400"/>
          <a:ext cx="7772400" cy="420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9" name="Text Box 7">
            <a:extLst>
              <a:ext uri="{FF2B5EF4-FFF2-40B4-BE49-F238E27FC236}">
                <a16:creationId xmlns:a16="http://schemas.microsoft.com/office/drawing/2014/main" id="{8418F72F-5A97-7348-B02F-7B2BF271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8816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9451-FCD8-6D4F-948F-BD1689BBE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74EAFA8-1D9A-F74D-BF67-A6E97A1AD67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51" name="Title 2">
            <a:extLst>
              <a:ext uri="{FF2B5EF4-FFF2-40B4-BE49-F238E27FC236}">
                <a16:creationId xmlns:a16="http://schemas.microsoft.com/office/drawing/2014/main" id="{D55C2A15-F527-B842-BD2F-102010DBED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Use heat transfer knowledge when considering the potential for fire spread.</a:t>
            </a:r>
          </a:p>
        </p:txBody>
      </p:sp>
      <p:graphicFrame>
        <p:nvGraphicFramePr>
          <p:cNvPr id="2" name="Content Placeholder 1" descr="Heat flux = Transfer of thermal energy&#10;Typically measured in kilowatts per meter squared (kW/m2)&#10;">
            <a:extLst>
              <a:ext uri="{FF2B5EF4-FFF2-40B4-BE49-F238E27FC236}">
                <a16:creationId xmlns:a16="http://schemas.microsoft.com/office/drawing/2014/main" id="{048D6019-E92B-634F-B94B-464415FFE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446057"/>
              </p:ext>
            </p:extLst>
          </p:nvPr>
        </p:nvGraphicFramePr>
        <p:xfrm>
          <a:off x="1066800" y="1752600"/>
          <a:ext cx="6934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CD81-AD9B-E44B-B7BB-99B15DC53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50BC400-F561-0042-AD0A-A138C616ECA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4274" name="Title 2">
            <a:extLst>
              <a:ext uri="{FF2B5EF4-FFF2-40B4-BE49-F238E27FC236}">
                <a16:creationId xmlns:a16="http://schemas.microsoft.com/office/drawing/2014/main" id="{C4952210-FC85-E942-975B-B8F1AD4575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heat transfer mechanisms.</a:t>
            </a:r>
          </a:p>
        </p:txBody>
      </p:sp>
      <p:graphicFrame>
        <p:nvGraphicFramePr>
          <p:cNvPr id="5" name="Content Placeholder 4" descr="Conduction&#10;Convection&#10;Radiation&#10;">
            <a:extLst>
              <a:ext uri="{FF2B5EF4-FFF2-40B4-BE49-F238E27FC236}">
                <a16:creationId xmlns:a16="http://schemas.microsoft.com/office/drawing/2014/main" id="{E6A9C54A-8B8F-104B-B5D3-DF25ED76A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165747"/>
              </p:ext>
            </p:extLst>
          </p:nvPr>
        </p:nvGraphicFramePr>
        <p:xfrm>
          <a:off x="990600" y="1752600"/>
          <a:ext cx="716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4F55D-552D-7544-94CA-F42189B6A9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67D7523-4C32-FA41-A990-72C4CC87D77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5298" name="Title 2">
            <a:extLst>
              <a:ext uri="{FF2B5EF4-FFF2-40B4-BE49-F238E27FC236}">
                <a16:creationId xmlns:a16="http://schemas.microsoft.com/office/drawing/2014/main" id="{CDC314F4-B687-B744-A4A1-2F5D6C814D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Conduction is the transfer of heat through and between solids.</a:t>
            </a:r>
          </a:p>
        </p:txBody>
      </p:sp>
      <p:grpSp>
        <p:nvGrpSpPr>
          <p:cNvPr id="55301" name="Group 6">
            <a:extLst>
              <a:ext uri="{FF2B5EF4-FFF2-40B4-BE49-F238E27FC236}">
                <a16:creationId xmlns:a16="http://schemas.microsoft.com/office/drawing/2014/main" id="{9E952287-7AD2-294B-B16B-703D1B7A90D0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606550"/>
            <a:ext cx="3048000" cy="4343400"/>
            <a:chOff x="0" y="159299"/>
            <a:chExt cx="7772400" cy="121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208F64-F8B1-1945-BCE8-DA804B27C03B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16E053C2-EC29-244B-80E8-F3A2C274CC4D}"/>
                </a:ext>
              </a:extLst>
            </p:cNvPr>
            <p:cNvSpPr/>
            <p:nvPr/>
          </p:nvSpPr>
          <p:spPr>
            <a:xfrm>
              <a:off x="59657" y="218894"/>
              <a:ext cx="7653087" cy="1097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Occurs when a material is heated as a result of direct contact with a heat source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Heat flow dependent upon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Area being heated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Temperature differences between heat source and material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Conductivity of material</a:t>
              </a:r>
              <a:endParaRPr lang="en-US" sz="2400" b="0" dirty="0"/>
            </a:p>
          </p:txBody>
        </p:sp>
      </p:grpSp>
      <p:pic>
        <p:nvPicPr>
          <p:cNvPr id="55300" name="Content Placeholder 2" descr="Firefighter touching a door that is being heated through conduction by a fire on the other side of the door">
            <a:extLst>
              <a:ext uri="{FF2B5EF4-FFF2-40B4-BE49-F238E27FC236}">
                <a16:creationId xmlns:a16="http://schemas.microsoft.com/office/drawing/2014/main" id="{61C97A9B-7DDE-E14B-9B66-E162FAEC6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257800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49058-E952-6544-B0C8-AE8D78DF7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3E208F1-56D2-2D4F-8090-AAA7A4532FC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6322" name="Title 2">
            <a:extLst>
              <a:ext uri="{FF2B5EF4-FFF2-40B4-BE49-F238E27FC236}">
                <a16:creationId xmlns:a16="http://schemas.microsoft.com/office/drawing/2014/main" id="{E2DB4BFC-296C-DA4D-82AC-A84F4833BE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98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Be familiar with the thermal conductivity temperatures of some common materials.</a:t>
            </a:r>
          </a:p>
        </p:txBody>
      </p:sp>
      <p:pic>
        <p:nvPicPr>
          <p:cNvPr id="56324" name="Picture 2" descr="Table detailing thermal conductivity, see instructor for more information">
            <a:extLst>
              <a:ext uri="{FF2B5EF4-FFF2-40B4-BE49-F238E27FC236}">
                <a16:creationId xmlns:a16="http://schemas.microsoft.com/office/drawing/2014/main" id="{03A52B5C-909B-FB4E-8F24-F10B2E125B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92282"/>
            <a:ext cx="7034214" cy="2800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C253C-B3B9-7046-A997-637F9569D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4F046AA-F267-2244-8065-F014A5FAC1F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17E6557E-F08A-9145-B1AD-A2345A8436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98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Theoretical foundations of physical science must be translated into fire science.</a:t>
            </a:r>
          </a:p>
        </p:txBody>
      </p:sp>
      <p:graphicFrame>
        <p:nvGraphicFramePr>
          <p:cNvPr id="2" name="Content Placeholder 1" descr="Fire Science&#10; Chemistry&#10; Physics&#10; Laws related to matter&#10; Laws related to energy&#10;">
            <a:extLst>
              <a:ext uri="{FF2B5EF4-FFF2-40B4-BE49-F238E27FC236}">
                <a16:creationId xmlns:a16="http://schemas.microsoft.com/office/drawing/2014/main" id="{E4131D9C-84E6-984A-B768-F0344326F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761945"/>
              </p:ext>
            </p:extLst>
          </p:nvPr>
        </p:nvGraphicFramePr>
        <p:xfrm>
          <a:off x="76200" y="17526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3D8AC-8F4B-3B43-AB84-053B2F3514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6483B91-A9EA-0C43-9B39-3DF8EFB234F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6" name="Title 2">
            <a:extLst>
              <a:ext uri="{FF2B5EF4-FFF2-40B4-BE49-F238E27FC236}">
                <a16:creationId xmlns:a16="http://schemas.microsoft.com/office/drawing/2014/main" id="{EA470C8B-E7D8-9B4A-A1EA-030DCD8A7A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what materials delay heat transfer primarily by slowing conduction.</a:t>
            </a:r>
          </a:p>
        </p:txBody>
      </p:sp>
      <p:graphicFrame>
        <p:nvGraphicFramePr>
          <p:cNvPr id="5" name="Content Placeholder 4" descr="Insulating materials&#10; Good insulators are materials that do not conduct heat well&#10; Disrupt the point-to-point transfer of heat&#10;Best commercial insulation materials&#10; Made of fire particles/fibers&#10; Void space between them filled with a gas&#10;">
            <a:extLst>
              <a:ext uri="{FF2B5EF4-FFF2-40B4-BE49-F238E27FC236}">
                <a16:creationId xmlns:a16="http://schemas.microsoft.com/office/drawing/2014/main" id="{ED1BBDCB-9C0C-3B42-86C4-5C814841E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95868"/>
              </p:ext>
            </p:extLst>
          </p:nvPr>
        </p:nvGraphicFramePr>
        <p:xfrm>
          <a:off x="685800" y="16764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D3BE-FA64-A04C-8D4D-9241D5C3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B7728FF-48C8-8446-B64F-9B110D50D05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370" name="Title 2">
            <a:extLst>
              <a:ext uri="{FF2B5EF4-FFF2-40B4-BE49-F238E27FC236}">
                <a16:creationId xmlns:a16="http://schemas.microsoft.com/office/drawing/2014/main" id="{E3EABD83-9811-0A43-AAD8-61B1FDAF7C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Convection is the transfer of thermal energy by the circulation or movement of a fluid.</a:t>
            </a:r>
          </a:p>
        </p:txBody>
      </p:sp>
      <p:grpSp>
        <p:nvGrpSpPr>
          <p:cNvPr id="58373" name="Group 7">
            <a:extLst>
              <a:ext uri="{FF2B5EF4-FFF2-40B4-BE49-F238E27FC236}">
                <a16:creationId xmlns:a16="http://schemas.microsoft.com/office/drawing/2014/main" id="{53017D51-705F-3E41-A39C-EDA671B4890C}"/>
              </a:ext>
            </a:extLst>
          </p:cNvPr>
          <p:cNvGrpSpPr>
            <a:grpSpLocks/>
          </p:cNvGrpSpPr>
          <p:nvPr/>
        </p:nvGrpSpPr>
        <p:grpSpPr bwMode="auto">
          <a:xfrm>
            <a:off x="5655129" y="1524000"/>
            <a:ext cx="3184071" cy="4648200"/>
            <a:chOff x="0" y="159299"/>
            <a:chExt cx="7772400" cy="12168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5572B1E-8B34-9C42-B315-583351283622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D9661A1C-F527-C845-BB7F-FC01CB390C1A}"/>
                </a:ext>
              </a:extLst>
            </p:cNvPr>
            <p:cNvSpPr/>
            <p:nvPr/>
          </p:nvSpPr>
          <p:spPr>
            <a:xfrm>
              <a:off x="59657" y="218726"/>
              <a:ext cx="7653087" cy="1097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Usually involves heat transfer through </a:t>
              </a:r>
              <a:r>
                <a:rPr lang="en-US" sz="1800" b="0" dirty="0" smtClean="0"/>
                <a:t>movement </a:t>
              </a:r>
              <a:r>
                <a:rPr lang="en-US" sz="1800" b="0" dirty="0"/>
                <a:t>of hot smoke and fire gases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Flow of heat is from high temperatures to low temperatures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May occur in any direction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Generally rise; smoke and gas are buoyant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Lateral movement can be from windward to leeward</a:t>
              </a:r>
            </a:p>
          </p:txBody>
        </p:sp>
      </p:grpSp>
      <p:pic>
        <p:nvPicPr>
          <p:cNvPr id="58372" name="Content Placeholder 2" descr="Firefighter approaching a chair on fire, a convection current is modeled by demonstrating cool air moving near the floor and warm air moves upward toward the ceiling and out of the top of the door frame">
            <a:extLst>
              <a:ext uri="{FF2B5EF4-FFF2-40B4-BE49-F238E27FC236}">
                <a16:creationId xmlns:a16="http://schemas.microsoft.com/office/drawing/2014/main" id="{78F0B954-78EE-A747-92AB-EDF0DED52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1012"/>
            <a:ext cx="5274129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B23C1-FE3B-A04D-992D-7FADF1F34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970E517-B4D0-BE43-BD14-16B882B1B31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394" name="Title 2">
            <a:extLst>
              <a:ext uri="{FF2B5EF4-FFF2-40B4-BE49-F238E27FC236}">
                <a16:creationId xmlns:a16="http://schemas.microsoft.com/office/drawing/2014/main" id="{526087A9-C615-7C41-A8CF-4323CABE03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Radiation is the transmission of energy as electromagnetic waves without an intervening medium.</a:t>
            </a:r>
          </a:p>
        </p:txBody>
      </p:sp>
      <p:grpSp>
        <p:nvGrpSpPr>
          <p:cNvPr id="59397" name="Group 7">
            <a:extLst>
              <a:ext uri="{FF2B5EF4-FFF2-40B4-BE49-F238E27FC236}">
                <a16:creationId xmlns:a16="http://schemas.microsoft.com/office/drawing/2014/main" id="{818B41EE-7D8C-7044-A89E-E875BBB5544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24000"/>
            <a:ext cx="2895600" cy="4648200"/>
            <a:chOff x="0" y="159299"/>
            <a:chExt cx="7772400" cy="12168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B580B15-3B7F-A94B-9C35-247AD899D632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0656F6B2-DC9E-9047-8EC6-FC522FA50621}"/>
                </a:ext>
              </a:extLst>
            </p:cNvPr>
            <p:cNvSpPr/>
            <p:nvPr/>
          </p:nvSpPr>
          <p:spPr>
            <a:xfrm>
              <a:off x="59657" y="218726"/>
              <a:ext cx="7653087" cy="1097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Includes light waves, radio waves, X-rays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Can become the dominant mode of heat transfer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Significant effect on the ignition of objects located away from the fire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Significant factor in fire development, spread in compartments</a:t>
              </a:r>
            </a:p>
          </p:txBody>
        </p:sp>
      </p:grpSp>
      <p:pic>
        <p:nvPicPr>
          <p:cNvPr id="59396" name="Content Placeholder 2" descr="Firefighter approaching a chair on fire, radiation transmission is demonstrated ">
            <a:extLst>
              <a:ext uri="{FF2B5EF4-FFF2-40B4-BE49-F238E27FC236}">
                <a16:creationId xmlns:a16="http://schemas.microsoft.com/office/drawing/2014/main" id="{DAE702A0-D655-5A45-9ACC-6EB0F8B0D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73250"/>
            <a:ext cx="5791200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12205-7610-4D4A-B304-6F2CBDEFE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7E62405-A03E-3344-839B-4F916DDABB1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0418" name="Title 2">
            <a:extLst>
              <a:ext uri="{FF2B5EF4-FFF2-40B4-BE49-F238E27FC236}">
                <a16:creationId xmlns:a16="http://schemas.microsoft.com/office/drawing/2014/main" id="{B884D217-A158-8D42-90A9-A3C1B7CF81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79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Be aware that radiation is a common method of heat transfer in buildings with radiant heat systems.</a:t>
            </a:r>
          </a:p>
        </p:txBody>
      </p:sp>
      <p:pic>
        <p:nvPicPr>
          <p:cNvPr id="60420" name="Content Placeholder 2" descr="Radiant heat system being installed in new construction underneath flooring">
            <a:extLst>
              <a:ext uri="{FF2B5EF4-FFF2-40B4-BE49-F238E27FC236}">
                <a16:creationId xmlns:a16="http://schemas.microsoft.com/office/drawing/2014/main" id="{9CF19B0F-4100-0248-A117-3F8FB7B3B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3525"/>
            <a:ext cx="7010400" cy="426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7">
            <a:extLst>
              <a:ext uri="{FF2B5EF4-FFF2-40B4-BE49-F238E27FC236}">
                <a16:creationId xmlns:a16="http://schemas.microsoft.com/office/drawing/2014/main" id="{4E1A4521-F3EF-8243-8788-C0733A7986A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394325"/>
            <a:ext cx="7772400" cy="774700"/>
            <a:chOff x="0" y="159299"/>
            <a:chExt cx="7772400" cy="12168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FE24139-CE9F-5C44-B2A8-B113CCE25ECC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2BE38C4A-A7E7-8043-B489-22780EDCCE84}"/>
                </a:ext>
              </a:extLst>
            </p:cNvPr>
            <p:cNvSpPr/>
            <p:nvPr/>
          </p:nvSpPr>
          <p:spPr>
            <a:xfrm>
              <a:off x="58738" y="246570"/>
              <a:ext cx="7654925" cy="1069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400" b="0" dirty="0"/>
                <a:t>Radiant heat systems are usually located under the floor of a room</a:t>
              </a:r>
            </a:p>
          </p:txBody>
        </p:sp>
      </p:grpSp>
      <p:sp>
        <p:nvSpPr>
          <p:cNvPr id="60422" name="Rectangle 7">
            <a:extLst>
              <a:ext uri="{FF2B5EF4-FFF2-40B4-BE49-F238E27FC236}">
                <a16:creationId xmlns:a16="http://schemas.microsoft.com/office/drawing/2014/main" id="{BCB1B7C4-B180-8C48-8023-E638FDD2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8400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Greg Havel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6CA8-DE38-9F45-AA65-FD0D0159C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F8F5332-52FD-EB4C-B804-B71D6D95942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1442" name="Title 2">
            <a:extLst>
              <a:ext uri="{FF2B5EF4-FFF2-40B4-BE49-F238E27FC236}">
                <a16:creationId xmlns:a16="http://schemas.microsoft.com/office/drawing/2014/main" id="{43CCBE69-DEF9-2E4A-BC1A-FDEE0DA157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factors that influence radiant heat transfer.</a:t>
            </a:r>
          </a:p>
        </p:txBody>
      </p:sp>
      <p:graphicFrame>
        <p:nvGraphicFramePr>
          <p:cNvPr id="3" name="Content Placeholder 2" descr="Nature of exposed surfaces&#10; Dark materials emit and absorb more effectively than light-colored materials&#10; Smooth, highly polished surfaces reflect more than rough surfaces &#10;Distance between the heat source and exposed surfaces&#10; Increased distance = reduced radiant heat effect&#10;">
            <a:extLst>
              <a:ext uri="{FF2B5EF4-FFF2-40B4-BE49-F238E27FC236}">
                <a16:creationId xmlns:a16="http://schemas.microsoft.com/office/drawing/2014/main" id="{A4B3DCC8-B1A7-9548-AB8B-34746C2A4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03624"/>
              </p:ext>
            </p:extLst>
          </p:nvPr>
        </p:nvGraphicFramePr>
        <p:xfrm>
          <a:off x="609600" y="15240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45" name="Text Box 7">
            <a:extLst>
              <a:ext uri="{FF2B5EF4-FFF2-40B4-BE49-F238E27FC236}">
                <a16:creationId xmlns:a16="http://schemas.microsoft.com/office/drawing/2014/main" id="{689C0FDB-A932-4F43-8696-378EF60D2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6A04-246C-5D44-B024-9C386786A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0052663-4C1D-3D44-AD42-437185B1CD2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1CA228C-49BE-2C45-8D6E-9B97E31C18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factors that influence radiant heat transfer.</a:t>
            </a:r>
          </a:p>
        </p:txBody>
      </p:sp>
      <p:pic>
        <p:nvPicPr>
          <p:cNvPr id="62466" name="Picture 1" descr="Exponential increase of radiant heat&#10;One lit match emits 1x heat, but two lit matches side by side emits 4x heat">
            <a:extLst>
              <a:ext uri="{FF2B5EF4-FFF2-40B4-BE49-F238E27FC236}">
                <a16:creationId xmlns:a16="http://schemas.microsoft.com/office/drawing/2014/main" id="{B2344D69-EEC9-4042-BDF2-43767FBB8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036" r="3773" b="4316"/>
          <a:stretch/>
        </p:blipFill>
        <p:spPr bwMode="auto">
          <a:xfrm>
            <a:off x="0" y="2108201"/>
            <a:ext cx="5518148" cy="35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9" name="Group 4">
            <a:extLst>
              <a:ext uri="{FF2B5EF4-FFF2-40B4-BE49-F238E27FC236}">
                <a16:creationId xmlns:a16="http://schemas.microsoft.com/office/drawing/2014/main" id="{C888DBA6-C405-C341-9091-65E2EE7EB84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657350"/>
            <a:ext cx="3657600" cy="4438650"/>
            <a:chOff x="457200" y="4634413"/>
            <a:chExt cx="7924800" cy="189688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78F164-7EBC-304C-B265-3A9608184794}"/>
                </a:ext>
              </a:extLst>
            </p:cNvPr>
            <p:cNvSpPr/>
            <p:nvPr/>
          </p:nvSpPr>
          <p:spPr>
            <a:xfrm>
              <a:off x="457200" y="4827087"/>
              <a:ext cx="7924800" cy="1704211"/>
            </a:xfrm>
            <a:custGeom>
              <a:avLst/>
              <a:gdLst>
                <a:gd name="connsiteX0" fmla="*/ 0 w 7924800"/>
                <a:gd name="connsiteY0" fmla="*/ 0 h 1885955"/>
                <a:gd name="connsiteX1" fmla="*/ 7924800 w 7924800"/>
                <a:gd name="connsiteY1" fmla="*/ 0 h 1885955"/>
                <a:gd name="connsiteX2" fmla="*/ 7924800 w 7924800"/>
                <a:gd name="connsiteY2" fmla="*/ 1885955 h 1885955"/>
                <a:gd name="connsiteX3" fmla="*/ 0 w 7924800"/>
                <a:gd name="connsiteY3" fmla="*/ 1885955 h 1885955"/>
                <a:gd name="connsiteX4" fmla="*/ 0 w 7924800"/>
                <a:gd name="connsiteY4" fmla="*/ 0 h 18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4800" h="1885955">
                  <a:moveTo>
                    <a:pt x="0" y="0"/>
                  </a:moveTo>
                  <a:lnTo>
                    <a:pt x="7924800" y="0"/>
                  </a:lnTo>
                  <a:lnTo>
                    <a:pt x="7924800" y="1885955"/>
                  </a:lnTo>
                  <a:lnTo>
                    <a:pt x="0" y="18859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15053" tIns="958088" rIns="615053" bIns="128016" spcCol="1270"/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FontTx/>
                <a:buChar char="••"/>
                <a:defRPr/>
              </a:pPr>
              <a:r>
                <a:rPr lang="en-US" sz="1800" b="0" dirty="0"/>
                <a:t>Major effect on heat transfer through radiation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FontTx/>
                <a:buChar char="••"/>
                <a:defRPr/>
              </a:pPr>
              <a:r>
                <a:rPr lang="en-US" sz="1800" b="0" dirty="0"/>
                <a:t>Heat source temperature increased = radiant heat increases to the fourth power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2A40CC4-097A-A242-8F19-4BDAD4737E33}"/>
                </a:ext>
              </a:extLst>
            </p:cNvPr>
            <p:cNvSpPr/>
            <p:nvPr/>
          </p:nvSpPr>
          <p:spPr>
            <a:xfrm>
              <a:off x="834479" y="4634413"/>
              <a:ext cx="7545577" cy="571939"/>
            </a:xfrm>
            <a:custGeom>
              <a:avLst/>
              <a:gdLst>
                <a:gd name="connsiteX0" fmla="*/ 0 w 7545578"/>
                <a:gd name="connsiteY0" fmla="*/ 146564 h 879365"/>
                <a:gd name="connsiteX1" fmla="*/ 146564 w 7545578"/>
                <a:gd name="connsiteY1" fmla="*/ 0 h 879365"/>
                <a:gd name="connsiteX2" fmla="*/ 7399014 w 7545578"/>
                <a:gd name="connsiteY2" fmla="*/ 0 h 879365"/>
                <a:gd name="connsiteX3" fmla="*/ 7545578 w 7545578"/>
                <a:gd name="connsiteY3" fmla="*/ 146564 h 879365"/>
                <a:gd name="connsiteX4" fmla="*/ 7545578 w 7545578"/>
                <a:gd name="connsiteY4" fmla="*/ 732801 h 879365"/>
                <a:gd name="connsiteX5" fmla="*/ 7399014 w 7545578"/>
                <a:gd name="connsiteY5" fmla="*/ 879365 h 879365"/>
                <a:gd name="connsiteX6" fmla="*/ 146564 w 7545578"/>
                <a:gd name="connsiteY6" fmla="*/ 879365 h 879365"/>
                <a:gd name="connsiteX7" fmla="*/ 0 w 7545578"/>
                <a:gd name="connsiteY7" fmla="*/ 732801 h 879365"/>
                <a:gd name="connsiteX8" fmla="*/ 0 w 7545578"/>
                <a:gd name="connsiteY8" fmla="*/ 146564 h 87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5578" h="879365">
                  <a:moveTo>
                    <a:pt x="0" y="146564"/>
                  </a:moveTo>
                  <a:cubicBezTo>
                    <a:pt x="0" y="65619"/>
                    <a:pt x="65619" y="0"/>
                    <a:pt x="146564" y="0"/>
                  </a:cubicBezTo>
                  <a:lnTo>
                    <a:pt x="7399014" y="0"/>
                  </a:lnTo>
                  <a:cubicBezTo>
                    <a:pt x="7479959" y="0"/>
                    <a:pt x="7545578" y="65619"/>
                    <a:pt x="7545578" y="146564"/>
                  </a:cubicBezTo>
                  <a:lnTo>
                    <a:pt x="7545578" y="732801"/>
                  </a:lnTo>
                  <a:cubicBezTo>
                    <a:pt x="7545578" y="813746"/>
                    <a:pt x="7479959" y="879365"/>
                    <a:pt x="7399014" y="879365"/>
                  </a:cubicBezTo>
                  <a:lnTo>
                    <a:pt x="146564" y="879365"/>
                  </a:lnTo>
                  <a:cubicBezTo>
                    <a:pt x="65619" y="879365"/>
                    <a:pt x="0" y="813746"/>
                    <a:pt x="0" y="732801"/>
                  </a:cubicBezTo>
                  <a:lnTo>
                    <a:pt x="0" y="14656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604" tIns="42927" rIns="252604" bIns="42927" spcCol="1270" anchor="ctr"/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400" b="0" dirty="0"/>
                <a:t>Temperature differences between heat source and exposed surfaces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41B8-4F5C-2F4D-940A-0360C39ED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25096A4-6C3D-6745-BDCE-4DD90689FEE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490" name="Title 2">
            <a:extLst>
              <a:ext uri="{FF2B5EF4-FFF2-40B4-BE49-F238E27FC236}">
                <a16:creationId xmlns:a16="http://schemas.microsoft.com/office/drawing/2014/main" id="{9079639B-FA98-C046-8398-2F67933D09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79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Energy is an electromagnetic wave that travels at the speed of light in a straight line.</a:t>
            </a:r>
          </a:p>
        </p:txBody>
      </p:sp>
      <p:sp>
        <p:nvSpPr>
          <p:cNvPr id="8" name="Oval 7" descr="Planet earth">
            <a:extLst>
              <a:ext uri="{FF2B5EF4-FFF2-40B4-BE49-F238E27FC236}">
                <a16:creationId xmlns:a16="http://schemas.microsoft.com/office/drawing/2014/main" id="{80CB5582-0128-4F46-8267-68D16FEF7431}"/>
              </a:ext>
            </a:extLst>
          </p:cNvPr>
          <p:cNvSpPr/>
          <p:nvPr/>
        </p:nvSpPr>
        <p:spPr bwMode="auto">
          <a:xfrm>
            <a:off x="6019800" y="3505200"/>
            <a:ext cx="2438400" cy="228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3493" name="Sun 2" descr="Model of electromagnetic waves traveling at the speed of light from the sun to the earth">
            <a:extLst>
              <a:ext uri="{FF2B5EF4-FFF2-40B4-BE49-F238E27FC236}">
                <a16:creationId xmlns:a16="http://schemas.microsoft.com/office/drawing/2014/main" id="{17F5D998-80F8-1F46-92C4-6BDF8D66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3657600" cy="31242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3494" name="Straight Arrow Connector 13">
            <a:extLst>
              <a:ext uri="{FF2B5EF4-FFF2-40B4-BE49-F238E27FC236}">
                <a16:creationId xmlns:a16="http://schemas.microsoft.com/office/drawing/2014/main" id="{9284DCEF-B01F-204F-8131-2A5960B64B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3657600"/>
            <a:ext cx="2057400" cy="6858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5" name="Freeform 14">
            <a:extLst>
              <a:ext uri="{FF2B5EF4-FFF2-40B4-BE49-F238E27FC236}">
                <a16:creationId xmlns:a16="http://schemas.microsoft.com/office/drawing/2014/main" id="{2FD36A4A-B895-714D-B0AF-4A02107127FA}"/>
              </a:ext>
            </a:extLst>
          </p:cNvPr>
          <p:cNvSpPr>
            <a:spLocks/>
          </p:cNvSpPr>
          <p:nvPr/>
        </p:nvSpPr>
        <p:spPr bwMode="auto">
          <a:xfrm>
            <a:off x="6477000" y="3411538"/>
            <a:ext cx="976313" cy="339725"/>
          </a:xfrm>
          <a:custGeom>
            <a:avLst/>
            <a:gdLst>
              <a:gd name="T0" fmla="*/ 971914 w 976754"/>
              <a:gd name="T1" fmla="*/ 0 h 238991"/>
              <a:gd name="T2" fmla="*/ 899537 w 976754"/>
              <a:gd name="T3" fmla="*/ 7773700 h 238991"/>
              <a:gd name="T4" fmla="*/ 878859 w 976754"/>
              <a:gd name="T5" fmla="*/ 9893838 h 238991"/>
              <a:gd name="T6" fmla="*/ 806483 w 976754"/>
              <a:gd name="T7" fmla="*/ 12013937 h 238991"/>
              <a:gd name="T8" fmla="*/ 744447 w 976754"/>
              <a:gd name="T9" fmla="*/ 13427384 h 238991"/>
              <a:gd name="T10" fmla="*/ 713428 w 976754"/>
              <a:gd name="T11" fmla="*/ 14134067 h 238991"/>
              <a:gd name="T12" fmla="*/ 682410 w 976754"/>
              <a:gd name="T13" fmla="*/ 14840783 h 238991"/>
              <a:gd name="T14" fmla="*/ 516979 w 976754"/>
              <a:gd name="T15" fmla="*/ 15547428 h 238991"/>
              <a:gd name="T16" fmla="*/ 434264 w 976754"/>
              <a:gd name="T17" fmla="*/ 16254099 h 238991"/>
              <a:gd name="T18" fmla="*/ 237813 w 976754"/>
              <a:gd name="T19" fmla="*/ 14840783 h 238991"/>
              <a:gd name="T20" fmla="*/ 423925 w 976754"/>
              <a:gd name="T21" fmla="*/ 12013937 h 238991"/>
              <a:gd name="T22" fmla="*/ 392906 w 976754"/>
              <a:gd name="T23" fmla="*/ 10600573 h 238991"/>
              <a:gd name="T24" fmla="*/ 310192 w 976754"/>
              <a:gd name="T25" fmla="*/ 9893838 h 238991"/>
              <a:gd name="T26" fmla="*/ 196457 w 976754"/>
              <a:gd name="T27" fmla="*/ 7773700 h 238991"/>
              <a:gd name="T28" fmla="*/ 41363 w 976754"/>
              <a:gd name="T29" fmla="*/ 8480428 h 238991"/>
              <a:gd name="T30" fmla="*/ 10344 w 976754"/>
              <a:gd name="T31" fmla="*/ 7067061 h 238991"/>
              <a:gd name="T32" fmla="*/ 8 w 976754"/>
              <a:gd name="T33" fmla="*/ 2826825 h 2389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76754" h="238991">
                <a:moveTo>
                  <a:pt x="976754" y="0"/>
                </a:moveTo>
                <a:cubicBezTo>
                  <a:pt x="932722" y="73386"/>
                  <a:pt x="956794" y="35134"/>
                  <a:pt x="904017" y="114300"/>
                </a:cubicBezTo>
                <a:cubicBezTo>
                  <a:pt x="897090" y="124691"/>
                  <a:pt x="893627" y="138546"/>
                  <a:pt x="883236" y="145473"/>
                </a:cubicBezTo>
                <a:cubicBezTo>
                  <a:pt x="833779" y="178444"/>
                  <a:pt x="871499" y="158346"/>
                  <a:pt x="810499" y="176646"/>
                </a:cubicBezTo>
                <a:cubicBezTo>
                  <a:pt x="789517" y="182941"/>
                  <a:pt x="768936" y="190501"/>
                  <a:pt x="748154" y="197428"/>
                </a:cubicBezTo>
                <a:lnTo>
                  <a:pt x="716981" y="207819"/>
                </a:lnTo>
                <a:cubicBezTo>
                  <a:pt x="706590" y="211283"/>
                  <a:pt x="696740" y="217527"/>
                  <a:pt x="685808" y="218210"/>
                </a:cubicBezTo>
                <a:lnTo>
                  <a:pt x="519554" y="228600"/>
                </a:lnTo>
                <a:cubicBezTo>
                  <a:pt x="491845" y="232064"/>
                  <a:pt x="464352" y="238991"/>
                  <a:pt x="436427" y="238991"/>
                </a:cubicBezTo>
                <a:cubicBezTo>
                  <a:pt x="311682" y="238991"/>
                  <a:pt x="318636" y="238117"/>
                  <a:pt x="238999" y="218210"/>
                </a:cubicBezTo>
                <a:cubicBezTo>
                  <a:pt x="151542" y="130750"/>
                  <a:pt x="216912" y="211500"/>
                  <a:pt x="426036" y="176646"/>
                </a:cubicBezTo>
                <a:cubicBezTo>
                  <a:pt x="438355" y="174593"/>
                  <a:pt x="406911" y="159150"/>
                  <a:pt x="394863" y="155864"/>
                </a:cubicBezTo>
                <a:cubicBezTo>
                  <a:pt x="367922" y="148516"/>
                  <a:pt x="339182" y="150619"/>
                  <a:pt x="311736" y="145473"/>
                </a:cubicBezTo>
                <a:cubicBezTo>
                  <a:pt x="258159" y="135427"/>
                  <a:pt x="240298" y="128588"/>
                  <a:pt x="197436" y="114300"/>
                </a:cubicBezTo>
                <a:cubicBezTo>
                  <a:pt x="145481" y="117764"/>
                  <a:pt x="93562" y="127579"/>
                  <a:pt x="41572" y="124691"/>
                </a:cubicBezTo>
                <a:cubicBezTo>
                  <a:pt x="29103" y="123998"/>
                  <a:pt x="16595" y="114753"/>
                  <a:pt x="10399" y="103910"/>
                </a:cubicBezTo>
                <a:cubicBezTo>
                  <a:pt x="-671" y="84537"/>
                  <a:pt x="8" y="62560"/>
                  <a:pt x="8" y="4156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6" name="Group 20">
            <a:extLst>
              <a:ext uri="{FF2B5EF4-FFF2-40B4-BE49-F238E27FC236}">
                <a16:creationId xmlns:a16="http://schemas.microsoft.com/office/drawing/2014/main" id="{3DD29D38-51C4-794E-90D2-BB9B5C5240E2}"/>
              </a:ext>
            </a:extLst>
          </p:cNvPr>
          <p:cNvGrpSpPr>
            <a:grpSpLocks/>
          </p:cNvGrpSpPr>
          <p:nvPr/>
        </p:nvGrpSpPr>
        <p:grpSpPr bwMode="auto">
          <a:xfrm>
            <a:off x="6027738" y="3733800"/>
            <a:ext cx="814387" cy="1763713"/>
            <a:chOff x="6027135" y="3733801"/>
            <a:chExt cx="815625" cy="1764059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4EB3C0E-7E35-3742-A569-86F1BF9C70ED}"/>
                </a:ext>
              </a:extLst>
            </p:cNvPr>
            <p:cNvSpPr/>
            <p:nvPr/>
          </p:nvSpPr>
          <p:spPr bwMode="auto">
            <a:xfrm rot="10314471">
              <a:off x="6027135" y="4127578"/>
              <a:ext cx="457895" cy="1219439"/>
            </a:xfrm>
            <a:prstGeom prst="arc">
              <a:avLst/>
            </a:prstGeom>
            <a:solidFill>
              <a:srgbClr val="33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6F444F5-1194-4C4C-9AA4-36082D6AFB53}"/>
                </a:ext>
              </a:extLst>
            </p:cNvPr>
            <p:cNvSpPr/>
            <p:nvPr/>
          </p:nvSpPr>
          <p:spPr bwMode="auto">
            <a:xfrm rot="11790651">
              <a:off x="6073242" y="3733801"/>
              <a:ext cx="456306" cy="1219439"/>
            </a:xfrm>
            <a:prstGeom prst="arc">
              <a:avLst/>
            </a:prstGeom>
            <a:solidFill>
              <a:srgbClr val="33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3508" name="Freeform 18">
              <a:extLst>
                <a:ext uri="{FF2B5EF4-FFF2-40B4-BE49-F238E27FC236}">
                  <a16:creationId xmlns:a16="http://schemas.microsoft.com/office/drawing/2014/main" id="{C6AD8784-FECC-7640-89D3-4C3BAD30C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380" y="4274820"/>
              <a:ext cx="754380" cy="1223040"/>
            </a:xfrm>
            <a:custGeom>
              <a:avLst/>
              <a:gdLst>
                <a:gd name="T0" fmla="*/ 19050 w 754380"/>
                <a:gd name="T1" fmla="*/ 7620 h 1223040"/>
                <a:gd name="T2" fmla="*/ 68580 w 754380"/>
                <a:gd name="T3" fmla="*/ 3810 h 1223040"/>
                <a:gd name="T4" fmla="*/ 171450 w 754380"/>
                <a:gd name="T5" fmla="*/ 30480 h 1223040"/>
                <a:gd name="T6" fmla="*/ 316230 w 754380"/>
                <a:gd name="T7" fmla="*/ 53340 h 1223040"/>
                <a:gd name="T8" fmla="*/ 361950 w 754380"/>
                <a:gd name="T9" fmla="*/ 68580 h 1223040"/>
                <a:gd name="T10" fmla="*/ 384810 w 754380"/>
                <a:gd name="T11" fmla="*/ 80010 h 1223040"/>
                <a:gd name="T12" fmla="*/ 403860 w 754380"/>
                <a:gd name="T13" fmla="*/ 110490 h 1223040"/>
                <a:gd name="T14" fmla="*/ 411480 w 754380"/>
                <a:gd name="T15" fmla="*/ 194310 h 1223040"/>
                <a:gd name="T16" fmla="*/ 537210 w 754380"/>
                <a:gd name="T17" fmla="*/ 213360 h 1223040"/>
                <a:gd name="T18" fmla="*/ 624840 w 754380"/>
                <a:gd name="T19" fmla="*/ 224790 h 1223040"/>
                <a:gd name="T20" fmla="*/ 643890 w 754380"/>
                <a:gd name="T21" fmla="*/ 262890 h 1223040"/>
                <a:gd name="T22" fmla="*/ 670560 w 754380"/>
                <a:gd name="T23" fmla="*/ 308610 h 1223040"/>
                <a:gd name="T24" fmla="*/ 754380 w 754380"/>
                <a:gd name="T25" fmla="*/ 323850 h 1223040"/>
                <a:gd name="T26" fmla="*/ 735330 w 754380"/>
                <a:gd name="T27" fmla="*/ 358140 h 1223040"/>
                <a:gd name="T28" fmla="*/ 697230 w 754380"/>
                <a:gd name="T29" fmla="*/ 419100 h 1223040"/>
                <a:gd name="T30" fmla="*/ 670560 w 754380"/>
                <a:gd name="T31" fmla="*/ 464820 h 1223040"/>
                <a:gd name="T32" fmla="*/ 643890 w 754380"/>
                <a:gd name="T33" fmla="*/ 525780 h 1223040"/>
                <a:gd name="T34" fmla="*/ 670560 w 754380"/>
                <a:gd name="T35" fmla="*/ 621030 h 1223040"/>
                <a:gd name="T36" fmla="*/ 712470 w 754380"/>
                <a:gd name="T37" fmla="*/ 655320 h 1223040"/>
                <a:gd name="T38" fmla="*/ 731520 w 754380"/>
                <a:gd name="T39" fmla="*/ 681990 h 1223040"/>
                <a:gd name="T40" fmla="*/ 731520 w 754380"/>
                <a:gd name="T41" fmla="*/ 746760 h 1223040"/>
                <a:gd name="T42" fmla="*/ 670560 w 754380"/>
                <a:gd name="T43" fmla="*/ 796290 h 1223040"/>
                <a:gd name="T44" fmla="*/ 624840 w 754380"/>
                <a:gd name="T45" fmla="*/ 876300 h 1223040"/>
                <a:gd name="T46" fmla="*/ 628650 w 754380"/>
                <a:gd name="T47" fmla="*/ 960120 h 1223040"/>
                <a:gd name="T48" fmla="*/ 659130 w 754380"/>
                <a:gd name="T49" fmla="*/ 979170 h 1223040"/>
                <a:gd name="T50" fmla="*/ 701040 w 754380"/>
                <a:gd name="T51" fmla="*/ 998220 h 1223040"/>
                <a:gd name="T52" fmla="*/ 701040 w 754380"/>
                <a:gd name="T53" fmla="*/ 1078230 h 1223040"/>
                <a:gd name="T54" fmla="*/ 670560 w 754380"/>
                <a:gd name="T55" fmla="*/ 1108710 h 1223040"/>
                <a:gd name="T56" fmla="*/ 628650 w 754380"/>
                <a:gd name="T57" fmla="*/ 1139190 h 1223040"/>
                <a:gd name="T58" fmla="*/ 582930 w 754380"/>
                <a:gd name="T59" fmla="*/ 1177290 h 1223040"/>
                <a:gd name="T60" fmla="*/ 552450 w 754380"/>
                <a:gd name="T61" fmla="*/ 1196340 h 1223040"/>
                <a:gd name="T62" fmla="*/ 518160 w 754380"/>
                <a:gd name="T63" fmla="*/ 1211580 h 1223040"/>
                <a:gd name="T64" fmla="*/ 480060 w 754380"/>
                <a:gd name="T65" fmla="*/ 1215390 h 1223040"/>
                <a:gd name="T66" fmla="*/ 400050 w 754380"/>
                <a:gd name="T67" fmla="*/ 1203960 h 1223040"/>
                <a:gd name="T68" fmla="*/ 377190 w 754380"/>
                <a:gd name="T69" fmla="*/ 1200150 h 1223040"/>
                <a:gd name="T70" fmla="*/ 358140 w 754380"/>
                <a:gd name="T71" fmla="*/ 1173480 h 1223040"/>
                <a:gd name="T72" fmla="*/ 312420 w 754380"/>
                <a:gd name="T73" fmla="*/ 1154430 h 1223040"/>
                <a:gd name="T74" fmla="*/ 274320 w 754380"/>
                <a:gd name="T75" fmla="*/ 1123950 h 1223040"/>
                <a:gd name="T76" fmla="*/ 247650 w 754380"/>
                <a:gd name="T77" fmla="*/ 1104900 h 1223040"/>
                <a:gd name="T78" fmla="*/ 213360 w 754380"/>
                <a:gd name="T79" fmla="*/ 1085850 h 1223040"/>
                <a:gd name="T80" fmla="*/ 198120 w 754380"/>
                <a:gd name="T81" fmla="*/ 1059180 h 1223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4380" h="1223040">
                  <a:moveTo>
                    <a:pt x="0" y="22860"/>
                  </a:moveTo>
                  <a:cubicBezTo>
                    <a:pt x="6350" y="17780"/>
                    <a:pt x="11911" y="11514"/>
                    <a:pt x="19050" y="7620"/>
                  </a:cubicBezTo>
                  <a:cubicBezTo>
                    <a:pt x="26101" y="3774"/>
                    <a:pt x="41910" y="0"/>
                    <a:pt x="41910" y="0"/>
                  </a:cubicBezTo>
                  <a:cubicBezTo>
                    <a:pt x="50800" y="1270"/>
                    <a:pt x="60061" y="970"/>
                    <a:pt x="68580" y="3810"/>
                  </a:cubicBezTo>
                  <a:cubicBezTo>
                    <a:pt x="94456" y="12435"/>
                    <a:pt x="96619" y="22675"/>
                    <a:pt x="121920" y="26670"/>
                  </a:cubicBezTo>
                  <a:cubicBezTo>
                    <a:pt x="138276" y="29253"/>
                    <a:pt x="154948" y="29105"/>
                    <a:pt x="171450" y="30480"/>
                  </a:cubicBezTo>
                  <a:cubicBezTo>
                    <a:pt x="253968" y="37357"/>
                    <a:pt x="171645" y="32204"/>
                    <a:pt x="289560" y="38100"/>
                  </a:cubicBezTo>
                  <a:cubicBezTo>
                    <a:pt x="316190" y="58072"/>
                    <a:pt x="293604" y="43643"/>
                    <a:pt x="316230" y="53340"/>
                  </a:cubicBezTo>
                  <a:cubicBezTo>
                    <a:pt x="321450" y="55577"/>
                    <a:pt x="326082" y="59164"/>
                    <a:pt x="331470" y="60960"/>
                  </a:cubicBezTo>
                  <a:cubicBezTo>
                    <a:pt x="341405" y="64272"/>
                    <a:pt x="352015" y="65268"/>
                    <a:pt x="361950" y="68580"/>
                  </a:cubicBezTo>
                  <a:cubicBezTo>
                    <a:pt x="365760" y="69850"/>
                    <a:pt x="369788" y="70594"/>
                    <a:pt x="373380" y="72390"/>
                  </a:cubicBezTo>
                  <a:cubicBezTo>
                    <a:pt x="377476" y="74438"/>
                    <a:pt x="380834" y="77738"/>
                    <a:pt x="384810" y="80010"/>
                  </a:cubicBezTo>
                  <a:cubicBezTo>
                    <a:pt x="389741" y="82828"/>
                    <a:pt x="394970" y="85090"/>
                    <a:pt x="400050" y="87630"/>
                  </a:cubicBezTo>
                  <a:cubicBezTo>
                    <a:pt x="401320" y="95250"/>
                    <a:pt x="402184" y="102949"/>
                    <a:pt x="403860" y="110490"/>
                  </a:cubicBezTo>
                  <a:cubicBezTo>
                    <a:pt x="404731" y="114410"/>
                    <a:pt x="407306" y="117920"/>
                    <a:pt x="407670" y="121920"/>
                  </a:cubicBezTo>
                  <a:cubicBezTo>
                    <a:pt x="409858" y="145984"/>
                    <a:pt x="407158" y="170536"/>
                    <a:pt x="411480" y="194310"/>
                  </a:cubicBezTo>
                  <a:cubicBezTo>
                    <a:pt x="414688" y="211956"/>
                    <a:pt x="452459" y="209234"/>
                    <a:pt x="457200" y="209550"/>
                  </a:cubicBezTo>
                  <a:cubicBezTo>
                    <a:pt x="483841" y="211326"/>
                    <a:pt x="510540" y="212090"/>
                    <a:pt x="537210" y="213360"/>
                  </a:cubicBezTo>
                  <a:cubicBezTo>
                    <a:pt x="553720" y="212090"/>
                    <a:pt x="570204" y="208680"/>
                    <a:pt x="586740" y="209550"/>
                  </a:cubicBezTo>
                  <a:cubicBezTo>
                    <a:pt x="597264" y="210104"/>
                    <a:pt x="614949" y="219844"/>
                    <a:pt x="624840" y="224790"/>
                  </a:cubicBezTo>
                  <a:cubicBezTo>
                    <a:pt x="627380" y="228600"/>
                    <a:pt x="630412" y="232124"/>
                    <a:pt x="632460" y="236220"/>
                  </a:cubicBezTo>
                  <a:cubicBezTo>
                    <a:pt x="648226" y="267752"/>
                    <a:pt x="620106" y="223249"/>
                    <a:pt x="643890" y="262890"/>
                  </a:cubicBezTo>
                  <a:cubicBezTo>
                    <a:pt x="648602" y="270743"/>
                    <a:pt x="656234" y="277062"/>
                    <a:pt x="659130" y="285750"/>
                  </a:cubicBezTo>
                  <a:cubicBezTo>
                    <a:pt x="661640" y="293280"/>
                    <a:pt x="663846" y="303239"/>
                    <a:pt x="670560" y="308610"/>
                  </a:cubicBezTo>
                  <a:cubicBezTo>
                    <a:pt x="672981" y="310547"/>
                    <a:pt x="696317" y="316047"/>
                    <a:pt x="697230" y="316230"/>
                  </a:cubicBezTo>
                  <a:cubicBezTo>
                    <a:pt x="718607" y="320505"/>
                    <a:pt x="731507" y="321309"/>
                    <a:pt x="754380" y="323850"/>
                  </a:cubicBezTo>
                  <a:cubicBezTo>
                    <a:pt x="749300" y="331470"/>
                    <a:pt x="743588" y="338704"/>
                    <a:pt x="739140" y="346710"/>
                  </a:cubicBezTo>
                  <a:cubicBezTo>
                    <a:pt x="737190" y="350221"/>
                    <a:pt x="737664" y="354872"/>
                    <a:pt x="735330" y="358140"/>
                  </a:cubicBezTo>
                  <a:cubicBezTo>
                    <a:pt x="699884" y="407764"/>
                    <a:pt x="738291" y="341210"/>
                    <a:pt x="708660" y="388620"/>
                  </a:cubicBezTo>
                  <a:cubicBezTo>
                    <a:pt x="691344" y="416325"/>
                    <a:pt x="709198" y="391175"/>
                    <a:pt x="697230" y="419100"/>
                  </a:cubicBezTo>
                  <a:cubicBezTo>
                    <a:pt x="695426" y="423309"/>
                    <a:pt x="691658" y="426434"/>
                    <a:pt x="689610" y="430530"/>
                  </a:cubicBezTo>
                  <a:cubicBezTo>
                    <a:pt x="672148" y="465454"/>
                    <a:pt x="693042" y="434844"/>
                    <a:pt x="670560" y="464820"/>
                  </a:cubicBezTo>
                  <a:cubicBezTo>
                    <a:pt x="668020" y="474980"/>
                    <a:pt x="669224" y="486922"/>
                    <a:pt x="662940" y="495300"/>
                  </a:cubicBezTo>
                  <a:cubicBezTo>
                    <a:pt x="648102" y="515084"/>
                    <a:pt x="654350" y="504860"/>
                    <a:pt x="643890" y="525780"/>
                  </a:cubicBezTo>
                  <a:cubicBezTo>
                    <a:pt x="648271" y="595880"/>
                    <a:pt x="636406" y="569800"/>
                    <a:pt x="662940" y="609600"/>
                  </a:cubicBezTo>
                  <a:cubicBezTo>
                    <a:pt x="665480" y="613410"/>
                    <a:pt x="667322" y="617792"/>
                    <a:pt x="670560" y="621030"/>
                  </a:cubicBezTo>
                  <a:cubicBezTo>
                    <a:pt x="674370" y="624840"/>
                    <a:pt x="677820" y="629048"/>
                    <a:pt x="681990" y="632460"/>
                  </a:cubicBezTo>
                  <a:cubicBezTo>
                    <a:pt x="691819" y="640502"/>
                    <a:pt x="712470" y="655320"/>
                    <a:pt x="712470" y="655320"/>
                  </a:cubicBezTo>
                  <a:cubicBezTo>
                    <a:pt x="715010" y="660400"/>
                    <a:pt x="716789" y="665938"/>
                    <a:pt x="720090" y="670560"/>
                  </a:cubicBezTo>
                  <a:cubicBezTo>
                    <a:pt x="723222" y="674945"/>
                    <a:pt x="729110" y="677171"/>
                    <a:pt x="731520" y="681990"/>
                  </a:cubicBezTo>
                  <a:cubicBezTo>
                    <a:pt x="734416" y="687782"/>
                    <a:pt x="734060" y="694690"/>
                    <a:pt x="735330" y="701040"/>
                  </a:cubicBezTo>
                  <a:cubicBezTo>
                    <a:pt x="734060" y="716280"/>
                    <a:pt x="735835" y="732089"/>
                    <a:pt x="731520" y="746760"/>
                  </a:cubicBezTo>
                  <a:cubicBezTo>
                    <a:pt x="729225" y="754562"/>
                    <a:pt x="722030" y="760060"/>
                    <a:pt x="716280" y="765810"/>
                  </a:cubicBezTo>
                  <a:cubicBezTo>
                    <a:pt x="701856" y="780234"/>
                    <a:pt x="688399" y="786096"/>
                    <a:pt x="670560" y="796290"/>
                  </a:cubicBezTo>
                  <a:cubicBezTo>
                    <a:pt x="654744" y="818433"/>
                    <a:pt x="648322" y="825526"/>
                    <a:pt x="636270" y="849630"/>
                  </a:cubicBezTo>
                  <a:cubicBezTo>
                    <a:pt x="631945" y="858281"/>
                    <a:pt x="628650" y="867410"/>
                    <a:pt x="624840" y="876300"/>
                  </a:cubicBezTo>
                  <a:cubicBezTo>
                    <a:pt x="623570" y="883920"/>
                    <a:pt x="620679" y="891443"/>
                    <a:pt x="621030" y="899160"/>
                  </a:cubicBezTo>
                  <a:cubicBezTo>
                    <a:pt x="621960" y="919617"/>
                    <a:pt x="623683" y="940253"/>
                    <a:pt x="628650" y="960120"/>
                  </a:cubicBezTo>
                  <a:cubicBezTo>
                    <a:pt x="630190" y="966280"/>
                    <a:pt x="634695" y="971995"/>
                    <a:pt x="640080" y="975360"/>
                  </a:cubicBezTo>
                  <a:cubicBezTo>
                    <a:pt x="645571" y="978792"/>
                    <a:pt x="652848" y="977599"/>
                    <a:pt x="659130" y="979170"/>
                  </a:cubicBezTo>
                  <a:cubicBezTo>
                    <a:pt x="678283" y="983958"/>
                    <a:pt x="663366" y="981288"/>
                    <a:pt x="681990" y="990600"/>
                  </a:cubicBezTo>
                  <a:cubicBezTo>
                    <a:pt x="688107" y="993659"/>
                    <a:pt x="694690" y="995680"/>
                    <a:pt x="701040" y="998220"/>
                  </a:cubicBezTo>
                  <a:cubicBezTo>
                    <a:pt x="703580" y="1002030"/>
                    <a:pt x="706856" y="1005441"/>
                    <a:pt x="708660" y="1009650"/>
                  </a:cubicBezTo>
                  <a:cubicBezTo>
                    <a:pt x="718262" y="1032055"/>
                    <a:pt x="708769" y="1056148"/>
                    <a:pt x="701040" y="1078230"/>
                  </a:cubicBezTo>
                  <a:cubicBezTo>
                    <a:pt x="698015" y="1086874"/>
                    <a:pt x="692276" y="1094614"/>
                    <a:pt x="685800" y="1101090"/>
                  </a:cubicBezTo>
                  <a:cubicBezTo>
                    <a:pt x="681784" y="1105106"/>
                    <a:pt x="675286" y="1105560"/>
                    <a:pt x="670560" y="1108710"/>
                  </a:cubicBezTo>
                  <a:cubicBezTo>
                    <a:pt x="639500" y="1129417"/>
                    <a:pt x="663607" y="1119918"/>
                    <a:pt x="640080" y="1127760"/>
                  </a:cubicBezTo>
                  <a:cubicBezTo>
                    <a:pt x="636270" y="1131570"/>
                    <a:pt x="631958" y="1134937"/>
                    <a:pt x="628650" y="1139190"/>
                  </a:cubicBezTo>
                  <a:cubicBezTo>
                    <a:pt x="623027" y="1146419"/>
                    <a:pt x="621913" y="1158649"/>
                    <a:pt x="613410" y="1162050"/>
                  </a:cubicBezTo>
                  <a:cubicBezTo>
                    <a:pt x="575902" y="1177053"/>
                    <a:pt x="609562" y="1162072"/>
                    <a:pt x="582930" y="1177290"/>
                  </a:cubicBezTo>
                  <a:cubicBezTo>
                    <a:pt x="577999" y="1180108"/>
                    <a:pt x="572506" y="1181900"/>
                    <a:pt x="567690" y="1184910"/>
                  </a:cubicBezTo>
                  <a:cubicBezTo>
                    <a:pt x="562305" y="1188275"/>
                    <a:pt x="557271" y="1192207"/>
                    <a:pt x="552450" y="1196340"/>
                  </a:cubicBezTo>
                  <a:cubicBezTo>
                    <a:pt x="548359" y="1199847"/>
                    <a:pt x="545944" y="1205582"/>
                    <a:pt x="541020" y="1207770"/>
                  </a:cubicBezTo>
                  <a:cubicBezTo>
                    <a:pt x="533961" y="1210907"/>
                    <a:pt x="525780" y="1210310"/>
                    <a:pt x="518160" y="1211580"/>
                  </a:cubicBezTo>
                  <a:cubicBezTo>
                    <a:pt x="517166" y="1212077"/>
                    <a:pt x="495695" y="1223711"/>
                    <a:pt x="491490" y="1223010"/>
                  </a:cubicBezTo>
                  <a:cubicBezTo>
                    <a:pt x="486973" y="1222257"/>
                    <a:pt x="484036" y="1217662"/>
                    <a:pt x="480060" y="1215390"/>
                  </a:cubicBezTo>
                  <a:cubicBezTo>
                    <a:pt x="464363" y="1206420"/>
                    <a:pt x="460694" y="1206395"/>
                    <a:pt x="441960" y="1200150"/>
                  </a:cubicBezTo>
                  <a:cubicBezTo>
                    <a:pt x="427990" y="1201420"/>
                    <a:pt x="413766" y="1201021"/>
                    <a:pt x="400050" y="1203960"/>
                  </a:cubicBezTo>
                  <a:cubicBezTo>
                    <a:pt x="395573" y="1204919"/>
                    <a:pt x="393137" y="1212333"/>
                    <a:pt x="388620" y="1211580"/>
                  </a:cubicBezTo>
                  <a:cubicBezTo>
                    <a:pt x="383305" y="1210694"/>
                    <a:pt x="381000" y="1203960"/>
                    <a:pt x="377190" y="1200150"/>
                  </a:cubicBezTo>
                  <a:cubicBezTo>
                    <a:pt x="374650" y="1193800"/>
                    <a:pt x="373545" y="1186665"/>
                    <a:pt x="369570" y="1181100"/>
                  </a:cubicBezTo>
                  <a:cubicBezTo>
                    <a:pt x="366908" y="1177374"/>
                    <a:pt x="362116" y="1175752"/>
                    <a:pt x="358140" y="1173480"/>
                  </a:cubicBezTo>
                  <a:cubicBezTo>
                    <a:pt x="331139" y="1158051"/>
                    <a:pt x="354935" y="1172278"/>
                    <a:pt x="327660" y="1162050"/>
                  </a:cubicBezTo>
                  <a:cubicBezTo>
                    <a:pt x="322342" y="1160056"/>
                    <a:pt x="317351" y="1157248"/>
                    <a:pt x="312420" y="1154430"/>
                  </a:cubicBezTo>
                  <a:cubicBezTo>
                    <a:pt x="284239" y="1138326"/>
                    <a:pt x="319641" y="1157353"/>
                    <a:pt x="289560" y="1131570"/>
                  </a:cubicBezTo>
                  <a:cubicBezTo>
                    <a:pt x="285248" y="1127874"/>
                    <a:pt x="279251" y="1126768"/>
                    <a:pt x="274320" y="1123950"/>
                  </a:cubicBezTo>
                  <a:cubicBezTo>
                    <a:pt x="270344" y="1121678"/>
                    <a:pt x="266616" y="1118992"/>
                    <a:pt x="262890" y="1116330"/>
                  </a:cubicBezTo>
                  <a:cubicBezTo>
                    <a:pt x="257723" y="1112639"/>
                    <a:pt x="253330" y="1107740"/>
                    <a:pt x="247650" y="1104900"/>
                  </a:cubicBezTo>
                  <a:cubicBezTo>
                    <a:pt x="240466" y="1101308"/>
                    <a:pt x="224790" y="1097280"/>
                    <a:pt x="224790" y="1097280"/>
                  </a:cubicBezTo>
                  <a:cubicBezTo>
                    <a:pt x="220980" y="1093470"/>
                    <a:pt x="216349" y="1090333"/>
                    <a:pt x="213360" y="1085850"/>
                  </a:cubicBezTo>
                  <a:cubicBezTo>
                    <a:pt x="211132" y="1082508"/>
                    <a:pt x="211346" y="1078012"/>
                    <a:pt x="209550" y="1074420"/>
                  </a:cubicBezTo>
                  <a:cubicBezTo>
                    <a:pt x="205242" y="1065804"/>
                    <a:pt x="203478" y="1064538"/>
                    <a:pt x="198120" y="1059180"/>
                  </a:cubicBezTo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7" name="Group 22">
            <a:extLst>
              <a:ext uri="{FF2B5EF4-FFF2-40B4-BE49-F238E27FC236}">
                <a16:creationId xmlns:a16="http://schemas.microsoft.com/office/drawing/2014/main" id="{5A22657B-4C0F-114B-A931-C942D5E10CE0}"/>
              </a:ext>
            </a:extLst>
          </p:cNvPr>
          <p:cNvGrpSpPr>
            <a:grpSpLocks/>
          </p:cNvGrpSpPr>
          <p:nvPr/>
        </p:nvGrpSpPr>
        <p:grpSpPr bwMode="auto">
          <a:xfrm rot="10607920">
            <a:off x="7634288" y="3765550"/>
            <a:ext cx="815975" cy="1765300"/>
            <a:chOff x="6027135" y="3733801"/>
            <a:chExt cx="815625" cy="1764059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66244FA-75DC-EE47-B885-8BB0C547319C}"/>
                </a:ext>
              </a:extLst>
            </p:cNvPr>
            <p:cNvSpPr/>
            <p:nvPr/>
          </p:nvSpPr>
          <p:spPr bwMode="auto">
            <a:xfrm rot="10314471">
              <a:off x="6035760" y="4159180"/>
              <a:ext cx="457004" cy="1219929"/>
            </a:xfrm>
            <a:prstGeom prst="arc">
              <a:avLst/>
            </a:prstGeom>
            <a:solidFill>
              <a:srgbClr val="33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4C453542-806A-FD46-B00B-A5FCD933A964}"/>
                </a:ext>
              </a:extLst>
            </p:cNvPr>
            <p:cNvSpPr/>
            <p:nvPr/>
          </p:nvSpPr>
          <p:spPr bwMode="auto">
            <a:xfrm rot="11790651">
              <a:off x="6079130" y="3753267"/>
              <a:ext cx="457004" cy="1219930"/>
            </a:xfrm>
            <a:prstGeom prst="arc">
              <a:avLst/>
            </a:prstGeom>
            <a:solidFill>
              <a:srgbClr val="33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3505" name="Freeform 25">
              <a:extLst>
                <a:ext uri="{FF2B5EF4-FFF2-40B4-BE49-F238E27FC236}">
                  <a16:creationId xmlns:a16="http://schemas.microsoft.com/office/drawing/2014/main" id="{49E91973-C4AE-4F44-8F95-E6567F4C4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380" y="4274820"/>
              <a:ext cx="754380" cy="1223040"/>
            </a:xfrm>
            <a:custGeom>
              <a:avLst/>
              <a:gdLst>
                <a:gd name="T0" fmla="*/ 19050 w 754380"/>
                <a:gd name="T1" fmla="*/ 7620 h 1223040"/>
                <a:gd name="T2" fmla="*/ 68580 w 754380"/>
                <a:gd name="T3" fmla="*/ 3810 h 1223040"/>
                <a:gd name="T4" fmla="*/ 171450 w 754380"/>
                <a:gd name="T5" fmla="*/ 30480 h 1223040"/>
                <a:gd name="T6" fmla="*/ 316230 w 754380"/>
                <a:gd name="T7" fmla="*/ 53340 h 1223040"/>
                <a:gd name="T8" fmla="*/ 361950 w 754380"/>
                <a:gd name="T9" fmla="*/ 68580 h 1223040"/>
                <a:gd name="T10" fmla="*/ 384810 w 754380"/>
                <a:gd name="T11" fmla="*/ 80010 h 1223040"/>
                <a:gd name="T12" fmla="*/ 403860 w 754380"/>
                <a:gd name="T13" fmla="*/ 110490 h 1223040"/>
                <a:gd name="T14" fmla="*/ 411480 w 754380"/>
                <a:gd name="T15" fmla="*/ 194310 h 1223040"/>
                <a:gd name="T16" fmla="*/ 537210 w 754380"/>
                <a:gd name="T17" fmla="*/ 213360 h 1223040"/>
                <a:gd name="T18" fmla="*/ 624840 w 754380"/>
                <a:gd name="T19" fmla="*/ 224790 h 1223040"/>
                <a:gd name="T20" fmla="*/ 643890 w 754380"/>
                <a:gd name="T21" fmla="*/ 262890 h 1223040"/>
                <a:gd name="T22" fmla="*/ 670560 w 754380"/>
                <a:gd name="T23" fmla="*/ 308610 h 1223040"/>
                <a:gd name="T24" fmla="*/ 754380 w 754380"/>
                <a:gd name="T25" fmla="*/ 323850 h 1223040"/>
                <a:gd name="T26" fmla="*/ 735330 w 754380"/>
                <a:gd name="T27" fmla="*/ 358140 h 1223040"/>
                <a:gd name="T28" fmla="*/ 697230 w 754380"/>
                <a:gd name="T29" fmla="*/ 419100 h 1223040"/>
                <a:gd name="T30" fmla="*/ 670560 w 754380"/>
                <a:gd name="T31" fmla="*/ 464820 h 1223040"/>
                <a:gd name="T32" fmla="*/ 643890 w 754380"/>
                <a:gd name="T33" fmla="*/ 525780 h 1223040"/>
                <a:gd name="T34" fmla="*/ 670560 w 754380"/>
                <a:gd name="T35" fmla="*/ 621030 h 1223040"/>
                <a:gd name="T36" fmla="*/ 712470 w 754380"/>
                <a:gd name="T37" fmla="*/ 655320 h 1223040"/>
                <a:gd name="T38" fmla="*/ 731520 w 754380"/>
                <a:gd name="T39" fmla="*/ 681990 h 1223040"/>
                <a:gd name="T40" fmla="*/ 731520 w 754380"/>
                <a:gd name="T41" fmla="*/ 746760 h 1223040"/>
                <a:gd name="T42" fmla="*/ 670560 w 754380"/>
                <a:gd name="T43" fmla="*/ 796290 h 1223040"/>
                <a:gd name="T44" fmla="*/ 624840 w 754380"/>
                <a:gd name="T45" fmla="*/ 876300 h 1223040"/>
                <a:gd name="T46" fmla="*/ 628650 w 754380"/>
                <a:gd name="T47" fmla="*/ 960120 h 1223040"/>
                <a:gd name="T48" fmla="*/ 659130 w 754380"/>
                <a:gd name="T49" fmla="*/ 979170 h 1223040"/>
                <a:gd name="T50" fmla="*/ 701040 w 754380"/>
                <a:gd name="T51" fmla="*/ 998220 h 1223040"/>
                <a:gd name="T52" fmla="*/ 701040 w 754380"/>
                <a:gd name="T53" fmla="*/ 1078230 h 1223040"/>
                <a:gd name="T54" fmla="*/ 670560 w 754380"/>
                <a:gd name="T55" fmla="*/ 1108710 h 1223040"/>
                <a:gd name="T56" fmla="*/ 628650 w 754380"/>
                <a:gd name="T57" fmla="*/ 1139190 h 1223040"/>
                <a:gd name="T58" fmla="*/ 582930 w 754380"/>
                <a:gd name="T59" fmla="*/ 1177290 h 1223040"/>
                <a:gd name="T60" fmla="*/ 552450 w 754380"/>
                <a:gd name="T61" fmla="*/ 1196340 h 1223040"/>
                <a:gd name="T62" fmla="*/ 518160 w 754380"/>
                <a:gd name="T63" fmla="*/ 1211580 h 1223040"/>
                <a:gd name="T64" fmla="*/ 480060 w 754380"/>
                <a:gd name="T65" fmla="*/ 1215390 h 1223040"/>
                <a:gd name="T66" fmla="*/ 400050 w 754380"/>
                <a:gd name="T67" fmla="*/ 1203960 h 1223040"/>
                <a:gd name="T68" fmla="*/ 377190 w 754380"/>
                <a:gd name="T69" fmla="*/ 1200150 h 1223040"/>
                <a:gd name="T70" fmla="*/ 358140 w 754380"/>
                <a:gd name="T71" fmla="*/ 1173480 h 1223040"/>
                <a:gd name="T72" fmla="*/ 312420 w 754380"/>
                <a:gd name="T73" fmla="*/ 1154430 h 1223040"/>
                <a:gd name="T74" fmla="*/ 274320 w 754380"/>
                <a:gd name="T75" fmla="*/ 1123950 h 1223040"/>
                <a:gd name="T76" fmla="*/ 247650 w 754380"/>
                <a:gd name="T77" fmla="*/ 1104900 h 1223040"/>
                <a:gd name="T78" fmla="*/ 213360 w 754380"/>
                <a:gd name="T79" fmla="*/ 1085850 h 1223040"/>
                <a:gd name="T80" fmla="*/ 198120 w 754380"/>
                <a:gd name="T81" fmla="*/ 1059180 h 1223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4380" h="1223040">
                  <a:moveTo>
                    <a:pt x="0" y="22860"/>
                  </a:moveTo>
                  <a:cubicBezTo>
                    <a:pt x="6350" y="17780"/>
                    <a:pt x="11911" y="11514"/>
                    <a:pt x="19050" y="7620"/>
                  </a:cubicBezTo>
                  <a:cubicBezTo>
                    <a:pt x="26101" y="3774"/>
                    <a:pt x="41910" y="0"/>
                    <a:pt x="41910" y="0"/>
                  </a:cubicBezTo>
                  <a:cubicBezTo>
                    <a:pt x="50800" y="1270"/>
                    <a:pt x="60061" y="970"/>
                    <a:pt x="68580" y="3810"/>
                  </a:cubicBezTo>
                  <a:cubicBezTo>
                    <a:pt x="94456" y="12435"/>
                    <a:pt x="96619" y="22675"/>
                    <a:pt x="121920" y="26670"/>
                  </a:cubicBezTo>
                  <a:cubicBezTo>
                    <a:pt x="138276" y="29253"/>
                    <a:pt x="154948" y="29105"/>
                    <a:pt x="171450" y="30480"/>
                  </a:cubicBezTo>
                  <a:cubicBezTo>
                    <a:pt x="253968" y="37357"/>
                    <a:pt x="171645" y="32204"/>
                    <a:pt x="289560" y="38100"/>
                  </a:cubicBezTo>
                  <a:cubicBezTo>
                    <a:pt x="316190" y="58072"/>
                    <a:pt x="293604" y="43643"/>
                    <a:pt x="316230" y="53340"/>
                  </a:cubicBezTo>
                  <a:cubicBezTo>
                    <a:pt x="321450" y="55577"/>
                    <a:pt x="326082" y="59164"/>
                    <a:pt x="331470" y="60960"/>
                  </a:cubicBezTo>
                  <a:cubicBezTo>
                    <a:pt x="341405" y="64272"/>
                    <a:pt x="352015" y="65268"/>
                    <a:pt x="361950" y="68580"/>
                  </a:cubicBezTo>
                  <a:cubicBezTo>
                    <a:pt x="365760" y="69850"/>
                    <a:pt x="369788" y="70594"/>
                    <a:pt x="373380" y="72390"/>
                  </a:cubicBezTo>
                  <a:cubicBezTo>
                    <a:pt x="377476" y="74438"/>
                    <a:pt x="380834" y="77738"/>
                    <a:pt x="384810" y="80010"/>
                  </a:cubicBezTo>
                  <a:cubicBezTo>
                    <a:pt x="389741" y="82828"/>
                    <a:pt x="394970" y="85090"/>
                    <a:pt x="400050" y="87630"/>
                  </a:cubicBezTo>
                  <a:cubicBezTo>
                    <a:pt x="401320" y="95250"/>
                    <a:pt x="402184" y="102949"/>
                    <a:pt x="403860" y="110490"/>
                  </a:cubicBezTo>
                  <a:cubicBezTo>
                    <a:pt x="404731" y="114410"/>
                    <a:pt x="407306" y="117920"/>
                    <a:pt x="407670" y="121920"/>
                  </a:cubicBezTo>
                  <a:cubicBezTo>
                    <a:pt x="409858" y="145984"/>
                    <a:pt x="407158" y="170536"/>
                    <a:pt x="411480" y="194310"/>
                  </a:cubicBezTo>
                  <a:cubicBezTo>
                    <a:pt x="414688" y="211956"/>
                    <a:pt x="452459" y="209234"/>
                    <a:pt x="457200" y="209550"/>
                  </a:cubicBezTo>
                  <a:cubicBezTo>
                    <a:pt x="483841" y="211326"/>
                    <a:pt x="510540" y="212090"/>
                    <a:pt x="537210" y="213360"/>
                  </a:cubicBezTo>
                  <a:cubicBezTo>
                    <a:pt x="553720" y="212090"/>
                    <a:pt x="570204" y="208680"/>
                    <a:pt x="586740" y="209550"/>
                  </a:cubicBezTo>
                  <a:cubicBezTo>
                    <a:pt x="597264" y="210104"/>
                    <a:pt x="614949" y="219844"/>
                    <a:pt x="624840" y="224790"/>
                  </a:cubicBezTo>
                  <a:cubicBezTo>
                    <a:pt x="627380" y="228600"/>
                    <a:pt x="630412" y="232124"/>
                    <a:pt x="632460" y="236220"/>
                  </a:cubicBezTo>
                  <a:cubicBezTo>
                    <a:pt x="648226" y="267752"/>
                    <a:pt x="620106" y="223249"/>
                    <a:pt x="643890" y="262890"/>
                  </a:cubicBezTo>
                  <a:cubicBezTo>
                    <a:pt x="648602" y="270743"/>
                    <a:pt x="656234" y="277062"/>
                    <a:pt x="659130" y="285750"/>
                  </a:cubicBezTo>
                  <a:cubicBezTo>
                    <a:pt x="661640" y="293280"/>
                    <a:pt x="663846" y="303239"/>
                    <a:pt x="670560" y="308610"/>
                  </a:cubicBezTo>
                  <a:cubicBezTo>
                    <a:pt x="672981" y="310547"/>
                    <a:pt x="696317" y="316047"/>
                    <a:pt x="697230" y="316230"/>
                  </a:cubicBezTo>
                  <a:cubicBezTo>
                    <a:pt x="718607" y="320505"/>
                    <a:pt x="731507" y="321309"/>
                    <a:pt x="754380" y="323850"/>
                  </a:cubicBezTo>
                  <a:cubicBezTo>
                    <a:pt x="749300" y="331470"/>
                    <a:pt x="743588" y="338704"/>
                    <a:pt x="739140" y="346710"/>
                  </a:cubicBezTo>
                  <a:cubicBezTo>
                    <a:pt x="737190" y="350221"/>
                    <a:pt x="737664" y="354872"/>
                    <a:pt x="735330" y="358140"/>
                  </a:cubicBezTo>
                  <a:cubicBezTo>
                    <a:pt x="699884" y="407764"/>
                    <a:pt x="738291" y="341210"/>
                    <a:pt x="708660" y="388620"/>
                  </a:cubicBezTo>
                  <a:cubicBezTo>
                    <a:pt x="691344" y="416325"/>
                    <a:pt x="709198" y="391175"/>
                    <a:pt x="697230" y="419100"/>
                  </a:cubicBezTo>
                  <a:cubicBezTo>
                    <a:pt x="695426" y="423309"/>
                    <a:pt x="691658" y="426434"/>
                    <a:pt x="689610" y="430530"/>
                  </a:cubicBezTo>
                  <a:cubicBezTo>
                    <a:pt x="672148" y="465454"/>
                    <a:pt x="693042" y="434844"/>
                    <a:pt x="670560" y="464820"/>
                  </a:cubicBezTo>
                  <a:cubicBezTo>
                    <a:pt x="668020" y="474980"/>
                    <a:pt x="669224" y="486922"/>
                    <a:pt x="662940" y="495300"/>
                  </a:cubicBezTo>
                  <a:cubicBezTo>
                    <a:pt x="648102" y="515084"/>
                    <a:pt x="654350" y="504860"/>
                    <a:pt x="643890" y="525780"/>
                  </a:cubicBezTo>
                  <a:cubicBezTo>
                    <a:pt x="648271" y="595880"/>
                    <a:pt x="636406" y="569800"/>
                    <a:pt x="662940" y="609600"/>
                  </a:cubicBezTo>
                  <a:cubicBezTo>
                    <a:pt x="665480" y="613410"/>
                    <a:pt x="667322" y="617792"/>
                    <a:pt x="670560" y="621030"/>
                  </a:cubicBezTo>
                  <a:cubicBezTo>
                    <a:pt x="674370" y="624840"/>
                    <a:pt x="677820" y="629048"/>
                    <a:pt x="681990" y="632460"/>
                  </a:cubicBezTo>
                  <a:cubicBezTo>
                    <a:pt x="691819" y="640502"/>
                    <a:pt x="712470" y="655320"/>
                    <a:pt x="712470" y="655320"/>
                  </a:cubicBezTo>
                  <a:cubicBezTo>
                    <a:pt x="715010" y="660400"/>
                    <a:pt x="716789" y="665938"/>
                    <a:pt x="720090" y="670560"/>
                  </a:cubicBezTo>
                  <a:cubicBezTo>
                    <a:pt x="723222" y="674945"/>
                    <a:pt x="729110" y="677171"/>
                    <a:pt x="731520" y="681990"/>
                  </a:cubicBezTo>
                  <a:cubicBezTo>
                    <a:pt x="734416" y="687782"/>
                    <a:pt x="734060" y="694690"/>
                    <a:pt x="735330" y="701040"/>
                  </a:cubicBezTo>
                  <a:cubicBezTo>
                    <a:pt x="734060" y="716280"/>
                    <a:pt x="735835" y="732089"/>
                    <a:pt x="731520" y="746760"/>
                  </a:cubicBezTo>
                  <a:cubicBezTo>
                    <a:pt x="729225" y="754562"/>
                    <a:pt x="722030" y="760060"/>
                    <a:pt x="716280" y="765810"/>
                  </a:cubicBezTo>
                  <a:cubicBezTo>
                    <a:pt x="701856" y="780234"/>
                    <a:pt x="688399" y="786096"/>
                    <a:pt x="670560" y="796290"/>
                  </a:cubicBezTo>
                  <a:cubicBezTo>
                    <a:pt x="654744" y="818433"/>
                    <a:pt x="648322" y="825526"/>
                    <a:pt x="636270" y="849630"/>
                  </a:cubicBezTo>
                  <a:cubicBezTo>
                    <a:pt x="631945" y="858281"/>
                    <a:pt x="628650" y="867410"/>
                    <a:pt x="624840" y="876300"/>
                  </a:cubicBezTo>
                  <a:cubicBezTo>
                    <a:pt x="623570" y="883920"/>
                    <a:pt x="620679" y="891443"/>
                    <a:pt x="621030" y="899160"/>
                  </a:cubicBezTo>
                  <a:cubicBezTo>
                    <a:pt x="621960" y="919617"/>
                    <a:pt x="623683" y="940253"/>
                    <a:pt x="628650" y="960120"/>
                  </a:cubicBezTo>
                  <a:cubicBezTo>
                    <a:pt x="630190" y="966280"/>
                    <a:pt x="634695" y="971995"/>
                    <a:pt x="640080" y="975360"/>
                  </a:cubicBezTo>
                  <a:cubicBezTo>
                    <a:pt x="645571" y="978792"/>
                    <a:pt x="652848" y="977599"/>
                    <a:pt x="659130" y="979170"/>
                  </a:cubicBezTo>
                  <a:cubicBezTo>
                    <a:pt x="678283" y="983958"/>
                    <a:pt x="663366" y="981288"/>
                    <a:pt x="681990" y="990600"/>
                  </a:cubicBezTo>
                  <a:cubicBezTo>
                    <a:pt x="688107" y="993659"/>
                    <a:pt x="694690" y="995680"/>
                    <a:pt x="701040" y="998220"/>
                  </a:cubicBezTo>
                  <a:cubicBezTo>
                    <a:pt x="703580" y="1002030"/>
                    <a:pt x="706856" y="1005441"/>
                    <a:pt x="708660" y="1009650"/>
                  </a:cubicBezTo>
                  <a:cubicBezTo>
                    <a:pt x="718262" y="1032055"/>
                    <a:pt x="708769" y="1056148"/>
                    <a:pt x="701040" y="1078230"/>
                  </a:cubicBezTo>
                  <a:cubicBezTo>
                    <a:pt x="698015" y="1086874"/>
                    <a:pt x="692276" y="1094614"/>
                    <a:pt x="685800" y="1101090"/>
                  </a:cubicBezTo>
                  <a:cubicBezTo>
                    <a:pt x="681784" y="1105106"/>
                    <a:pt x="675286" y="1105560"/>
                    <a:pt x="670560" y="1108710"/>
                  </a:cubicBezTo>
                  <a:cubicBezTo>
                    <a:pt x="639500" y="1129417"/>
                    <a:pt x="663607" y="1119918"/>
                    <a:pt x="640080" y="1127760"/>
                  </a:cubicBezTo>
                  <a:cubicBezTo>
                    <a:pt x="636270" y="1131570"/>
                    <a:pt x="631958" y="1134937"/>
                    <a:pt x="628650" y="1139190"/>
                  </a:cubicBezTo>
                  <a:cubicBezTo>
                    <a:pt x="623027" y="1146419"/>
                    <a:pt x="621913" y="1158649"/>
                    <a:pt x="613410" y="1162050"/>
                  </a:cubicBezTo>
                  <a:cubicBezTo>
                    <a:pt x="575902" y="1177053"/>
                    <a:pt x="609562" y="1162072"/>
                    <a:pt x="582930" y="1177290"/>
                  </a:cubicBezTo>
                  <a:cubicBezTo>
                    <a:pt x="577999" y="1180108"/>
                    <a:pt x="572506" y="1181900"/>
                    <a:pt x="567690" y="1184910"/>
                  </a:cubicBezTo>
                  <a:cubicBezTo>
                    <a:pt x="562305" y="1188275"/>
                    <a:pt x="557271" y="1192207"/>
                    <a:pt x="552450" y="1196340"/>
                  </a:cubicBezTo>
                  <a:cubicBezTo>
                    <a:pt x="548359" y="1199847"/>
                    <a:pt x="545944" y="1205582"/>
                    <a:pt x="541020" y="1207770"/>
                  </a:cubicBezTo>
                  <a:cubicBezTo>
                    <a:pt x="533961" y="1210907"/>
                    <a:pt x="525780" y="1210310"/>
                    <a:pt x="518160" y="1211580"/>
                  </a:cubicBezTo>
                  <a:cubicBezTo>
                    <a:pt x="517166" y="1212077"/>
                    <a:pt x="495695" y="1223711"/>
                    <a:pt x="491490" y="1223010"/>
                  </a:cubicBezTo>
                  <a:cubicBezTo>
                    <a:pt x="486973" y="1222257"/>
                    <a:pt x="484036" y="1217662"/>
                    <a:pt x="480060" y="1215390"/>
                  </a:cubicBezTo>
                  <a:cubicBezTo>
                    <a:pt x="464363" y="1206420"/>
                    <a:pt x="460694" y="1206395"/>
                    <a:pt x="441960" y="1200150"/>
                  </a:cubicBezTo>
                  <a:cubicBezTo>
                    <a:pt x="427990" y="1201420"/>
                    <a:pt x="413766" y="1201021"/>
                    <a:pt x="400050" y="1203960"/>
                  </a:cubicBezTo>
                  <a:cubicBezTo>
                    <a:pt x="395573" y="1204919"/>
                    <a:pt x="393137" y="1212333"/>
                    <a:pt x="388620" y="1211580"/>
                  </a:cubicBezTo>
                  <a:cubicBezTo>
                    <a:pt x="383305" y="1210694"/>
                    <a:pt x="381000" y="1203960"/>
                    <a:pt x="377190" y="1200150"/>
                  </a:cubicBezTo>
                  <a:cubicBezTo>
                    <a:pt x="374650" y="1193800"/>
                    <a:pt x="373545" y="1186665"/>
                    <a:pt x="369570" y="1181100"/>
                  </a:cubicBezTo>
                  <a:cubicBezTo>
                    <a:pt x="366908" y="1177374"/>
                    <a:pt x="362116" y="1175752"/>
                    <a:pt x="358140" y="1173480"/>
                  </a:cubicBezTo>
                  <a:cubicBezTo>
                    <a:pt x="331139" y="1158051"/>
                    <a:pt x="354935" y="1172278"/>
                    <a:pt x="327660" y="1162050"/>
                  </a:cubicBezTo>
                  <a:cubicBezTo>
                    <a:pt x="322342" y="1160056"/>
                    <a:pt x="317351" y="1157248"/>
                    <a:pt x="312420" y="1154430"/>
                  </a:cubicBezTo>
                  <a:cubicBezTo>
                    <a:pt x="284239" y="1138326"/>
                    <a:pt x="319641" y="1157353"/>
                    <a:pt x="289560" y="1131570"/>
                  </a:cubicBezTo>
                  <a:cubicBezTo>
                    <a:pt x="285248" y="1127874"/>
                    <a:pt x="279251" y="1126768"/>
                    <a:pt x="274320" y="1123950"/>
                  </a:cubicBezTo>
                  <a:cubicBezTo>
                    <a:pt x="270344" y="1121678"/>
                    <a:pt x="266616" y="1118992"/>
                    <a:pt x="262890" y="1116330"/>
                  </a:cubicBezTo>
                  <a:cubicBezTo>
                    <a:pt x="257723" y="1112639"/>
                    <a:pt x="253330" y="1107740"/>
                    <a:pt x="247650" y="1104900"/>
                  </a:cubicBezTo>
                  <a:cubicBezTo>
                    <a:pt x="240466" y="1101308"/>
                    <a:pt x="224790" y="1097280"/>
                    <a:pt x="224790" y="1097280"/>
                  </a:cubicBezTo>
                  <a:cubicBezTo>
                    <a:pt x="220980" y="1093470"/>
                    <a:pt x="216349" y="1090333"/>
                    <a:pt x="213360" y="1085850"/>
                  </a:cubicBezTo>
                  <a:cubicBezTo>
                    <a:pt x="211132" y="1082508"/>
                    <a:pt x="211346" y="1078012"/>
                    <a:pt x="209550" y="1074420"/>
                  </a:cubicBezTo>
                  <a:cubicBezTo>
                    <a:pt x="205242" y="1065804"/>
                    <a:pt x="203478" y="1064538"/>
                    <a:pt x="198120" y="1059180"/>
                  </a:cubicBezTo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8" name="Freeform 26">
            <a:extLst>
              <a:ext uri="{FF2B5EF4-FFF2-40B4-BE49-F238E27FC236}">
                <a16:creationId xmlns:a16="http://schemas.microsoft.com/office/drawing/2014/main" id="{61D6537E-5C1A-E845-ACBB-E14847D639A8}"/>
              </a:ext>
            </a:extLst>
          </p:cNvPr>
          <p:cNvSpPr>
            <a:spLocks/>
          </p:cNvSpPr>
          <p:nvPr/>
        </p:nvSpPr>
        <p:spPr bwMode="auto">
          <a:xfrm rot="-10641275">
            <a:off x="6975475" y="5503863"/>
            <a:ext cx="977900" cy="339725"/>
          </a:xfrm>
          <a:custGeom>
            <a:avLst/>
            <a:gdLst>
              <a:gd name="T0" fmla="*/ 989434 w 976754"/>
              <a:gd name="T1" fmla="*/ 0 h 238991"/>
              <a:gd name="T2" fmla="*/ 915753 w 976754"/>
              <a:gd name="T3" fmla="*/ 7773700 h 238991"/>
              <a:gd name="T4" fmla="*/ 894701 w 976754"/>
              <a:gd name="T5" fmla="*/ 9893838 h 238991"/>
              <a:gd name="T6" fmla="*/ 821021 w 976754"/>
              <a:gd name="T7" fmla="*/ 12013937 h 238991"/>
              <a:gd name="T8" fmla="*/ 757867 w 976754"/>
              <a:gd name="T9" fmla="*/ 13427384 h 238991"/>
              <a:gd name="T10" fmla="*/ 726287 w 976754"/>
              <a:gd name="T11" fmla="*/ 14134067 h 238991"/>
              <a:gd name="T12" fmla="*/ 694710 w 976754"/>
              <a:gd name="T13" fmla="*/ 14840783 h 238991"/>
              <a:gd name="T14" fmla="*/ 526299 w 976754"/>
              <a:gd name="T15" fmla="*/ 15547428 h 238991"/>
              <a:gd name="T16" fmla="*/ 442092 w 976754"/>
              <a:gd name="T17" fmla="*/ 16254099 h 238991"/>
              <a:gd name="T18" fmla="*/ 242101 w 976754"/>
              <a:gd name="T19" fmla="*/ 14840783 h 238991"/>
              <a:gd name="T20" fmla="*/ 431567 w 976754"/>
              <a:gd name="T21" fmla="*/ 12013937 h 238991"/>
              <a:gd name="T22" fmla="*/ 399989 w 976754"/>
              <a:gd name="T23" fmla="*/ 10600573 h 238991"/>
              <a:gd name="T24" fmla="*/ 315783 w 976754"/>
              <a:gd name="T25" fmla="*/ 9893838 h 238991"/>
              <a:gd name="T26" fmla="*/ 199999 w 976754"/>
              <a:gd name="T27" fmla="*/ 7773700 h 238991"/>
              <a:gd name="T28" fmla="*/ 42111 w 976754"/>
              <a:gd name="T29" fmla="*/ 8480428 h 238991"/>
              <a:gd name="T30" fmla="*/ 10531 w 976754"/>
              <a:gd name="T31" fmla="*/ 7067061 h 238991"/>
              <a:gd name="T32" fmla="*/ 8 w 976754"/>
              <a:gd name="T33" fmla="*/ 2826825 h 2389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76754" h="238991">
                <a:moveTo>
                  <a:pt x="976754" y="0"/>
                </a:moveTo>
                <a:cubicBezTo>
                  <a:pt x="932722" y="73386"/>
                  <a:pt x="956794" y="35134"/>
                  <a:pt x="904017" y="114300"/>
                </a:cubicBezTo>
                <a:cubicBezTo>
                  <a:pt x="897090" y="124691"/>
                  <a:pt x="893627" y="138546"/>
                  <a:pt x="883236" y="145473"/>
                </a:cubicBezTo>
                <a:cubicBezTo>
                  <a:pt x="833779" y="178444"/>
                  <a:pt x="871499" y="158346"/>
                  <a:pt x="810499" y="176646"/>
                </a:cubicBezTo>
                <a:cubicBezTo>
                  <a:pt x="789517" y="182941"/>
                  <a:pt x="768936" y="190501"/>
                  <a:pt x="748154" y="197428"/>
                </a:cubicBezTo>
                <a:lnTo>
                  <a:pt x="716981" y="207819"/>
                </a:lnTo>
                <a:cubicBezTo>
                  <a:pt x="706590" y="211283"/>
                  <a:pt x="696740" y="217527"/>
                  <a:pt x="685808" y="218210"/>
                </a:cubicBezTo>
                <a:lnTo>
                  <a:pt x="519554" y="228600"/>
                </a:lnTo>
                <a:cubicBezTo>
                  <a:pt x="491845" y="232064"/>
                  <a:pt x="464352" y="238991"/>
                  <a:pt x="436427" y="238991"/>
                </a:cubicBezTo>
                <a:cubicBezTo>
                  <a:pt x="311682" y="238991"/>
                  <a:pt x="318636" y="238117"/>
                  <a:pt x="238999" y="218210"/>
                </a:cubicBezTo>
                <a:cubicBezTo>
                  <a:pt x="151542" y="130750"/>
                  <a:pt x="216912" y="211500"/>
                  <a:pt x="426036" y="176646"/>
                </a:cubicBezTo>
                <a:cubicBezTo>
                  <a:pt x="438355" y="174593"/>
                  <a:pt x="406911" y="159150"/>
                  <a:pt x="394863" y="155864"/>
                </a:cubicBezTo>
                <a:cubicBezTo>
                  <a:pt x="367922" y="148516"/>
                  <a:pt x="339182" y="150619"/>
                  <a:pt x="311736" y="145473"/>
                </a:cubicBezTo>
                <a:cubicBezTo>
                  <a:pt x="258159" y="135427"/>
                  <a:pt x="240298" y="128588"/>
                  <a:pt x="197436" y="114300"/>
                </a:cubicBezTo>
                <a:cubicBezTo>
                  <a:pt x="145481" y="117764"/>
                  <a:pt x="93562" y="127579"/>
                  <a:pt x="41572" y="124691"/>
                </a:cubicBezTo>
                <a:cubicBezTo>
                  <a:pt x="29103" y="123998"/>
                  <a:pt x="16595" y="114753"/>
                  <a:pt x="10399" y="103910"/>
                </a:cubicBezTo>
                <a:cubicBezTo>
                  <a:pt x="-671" y="84537"/>
                  <a:pt x="8" y="62560"/>
                  <a:pt x="8" y="4156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0E08C-6C92-104D-B1E1-109EC7A7103F}"/>
              </a:ext>
            </a:extLst>
          </p:cNvPr>
          <p:cNvSpPr txBox="1"/>
          <p:nvPr/>
        </p:nvSpPr>
        <p:spPr>
          <a:xfrm>
            <a:off x="6465888" y="2973388"/>
            <a:ext cx="1404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0" dirty="0">
                <a:latin typeface="+mn-lt"/>
              </a:rPr>
              <a:t>Earth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4AC620-BE06-3846-BA89-59B3DB987A6A}"/>
              </a:ext>
            </a:extLst>
          </p:cNvPr>
          <p:cNvSpPr txBox="1"/>
          <p:nvPr/>
        </p:nvSpPr>
        <p:spPr>
          <a:xfrm rot="1097383">
            <a:off x="3744913" y="3946525"/>
            <a:ext cx="1406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400" b="0" dirty="0">
                <a:latin typeface="+mn-lt"/>
              </a:rPr>
              <a:t>Energy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7C021C-0315-2342-B3A0-DEAA18E79E2A}"/>
              </a:ext>
            </a:extLst>
          </p:cNvPr>
          <p:cNvSpPr txBox="1"/>
          <p:nvPr/>
        </p:nvSpPr>
        <p:spPr>
          <a:xfrm rot="1146272">
            <a:off x="3897313" y="3662363"/>
            <a:ext cx="14065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400" b="0" dirty="0">
                <a:latin typeface="+mn-lt"/>
              </a:rPr>
              <a:t>Speed of light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2BFC36-3246-1C47-B9FC-7576CE913D7E}"/>
              </a:ext>
            </a:extLst>
          </p:cNvPr>
          <p:cNvSpPr txBox="1"/>
          <p:nvPr/>
        </p:nvSpPr>
        <p:spPr>
          <a:xfrm>
            <a:off x="1371600" y="2819400"/>
            <a:ext cx="1404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0" dirty="0">
                <a:latin typeface="+mn-lt"/>
              </a:rPr>
              <a:t>Sun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98F64-CD4D-564C-9745-6C68D12D4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3F75107-6312-4B44-996F-5BAFBC64A06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4514" name="Title 2">
            <a:extLst>
              <a:ext uri="{FF2B5EF4-FFF2-40B4-BE49-F238E27FC236}">
                <a16:creationId xmlns:a16="http://schemas.microsoft.com/office/drawing/2014/main" id="{8033CE12-4FB2-854E-877D-44953E3AB7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Radiation is a common cause of exposure fires.</a:t>
            </a:r>
          </a:p>
        </p:txBody>
      </p:sp>
      <p:graphicFrame>
        <p:nvGraphicFramePr>
          <p:cNvPr id="3" name="Content Placeholder 2" descr="As fire grows, it radiates more heat&#10;Objects absorb energy&#10;Convert energy to heat&#10;Exposure fire&#10;">
            <a:extLst>
              <a:ext uri="{FF2B5EF4-FFF2-40B4-BE49-F238E27FC236}">
                <a16:creationId xmlns:a16="http://schemas.microsoft.com/office/drawing/2014/main" id="{2CDB5431-F324-C64D-BE2F-5001040CC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84369"/>
              </p:ext>
            </p:extLst>
          </p:nvPr>
        </p:nvGraphicFramePr>
        <p:xfrm>
          <a:off x="609600" y="14478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4517" name="Group 5">
            <a:extLst>
              <a:ext uri="{FF2B5EF4-FFF2-40B4-BE49-F238E27FC236}">
                <a16:creationId xmlns:a16="http://schemas.microsoft.com/office/drawing/2014/main" id="{141CCCCC-AB12-3848-893F-80A1B5FF0BB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410200"/>
            <a:ext cx="8382000" cy="762000"/>
            <a:chOff x="164669" y="3809993"/>
            <a:chExt cx="5330279" cy="76200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85F63A0-FA21-CA4E-A025-F11ADADC15B9}"/>
                </a:ext>
              </a:extLst>
            </p:cNvPr>
            <p:cNvSpPr/>
            <p:nvPr/>
          </p:nvSpPr>
          <p:spPr>
            <a:xfrm>
              <a:off x="164669" y="3809993"/>
              <a:ext cx="5330279" cy="76200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5225DDAF-E017-E446-9645-D0483EAE82BC}"/>
                </a:ext>
              </a:extLst>
            </p:cNvPr>
            <p:cNvSpPr/>
            <p:nvPr/>
          </p:nvSpPr>
          <p:spPr>
            <a:xfrm>
              <a:off x="190917" y="3846506"/>
              <a:ext cx="5255574" cy="688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400" b="0" dirty="0"/>
                <a:t>Exposure fire = fire ignited in fuel packages or buildings a considerable distance from the area of origin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 descr="Radiated heat travels through vacuums and air spaces that would disrupt heat transfer by conduction and convection&#10;Flames have high temperature, resulting in the emission of significant radiant energy&#10;Hot smoke in the upper layer also transmits significant energy&#10;">
            <a:extLst>
              <a:ext uri="{FF2B5EF4-FFF2-40B4-BE49-F238E27FC236}">
                <a16:creationId xmlns:a16="http://schemas.microsoft.com/office/drawing/2014/main" id="{0AE60C40-F109-D240-A345-47CE5221A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08870"/>
              </p:ext>
            </p:extLst>
          </p:nvPr>
        </p:nvGraphicFramePr>
        <p:xfrm>
          <a:off x="838200" y="19050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538" name="Title 2">
            <a:extLst>
              <a:ext uri="{FF2B5EF4-FFF2-40B4-BE49-F238E27FC236}">
                <a16:creationId xmlns:a16="http://schemas.microsoft.com/office/drawing/2014/main" id="{693A870A-CE03-2244-A568-5B056149B8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651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Materials that reflect radiated energy will disrupt the transmission of heat.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B21C-1318-4440-AD21-3A8B05DE3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ECEC2AE-36E8-1242-AD5C-16085B572B0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006E-5EB2-B348-9C2B-6FEEA86B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3A7CC83-C32A-D74A-89FD-37E8FB1B582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58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62" name="Title 1">
            <a:extLst>
              <a:ext uri="{FF2B5EF4-FFF2-40B4-BE49-F238E27FC236}">
                <a16:creationId xmlns:a16="http://schemas.microsoft.com/office/drawing/2014/main" id="{F3E731A0-65C4-1D49-835E-651088551D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66563" name="Text Placeholder 2">
            <a:extLst>
              <a:ext uri="{FF2B5EF4-FFF2-40B4-BE49-F238E27FC236}">
                <a16:creationId xmlns:a16="http://schemas.microsoft.com/office/drawing/2014/main" id="{B01483AB-5D1F-CE40-B118-CFEDB31E2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ways heat can be transferred to an object?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1AF16-F7FE-D74C-92B8-A89B74A53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F83DDD8-B573-A949-AC71-2D1322D6E18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F1E98E20-AA12-394A-BF1B-5437D58EA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many factors that contribute to the science of fire.</a:t>
            </a:r>
          </a:p>
        </p:txBody>
      </p:sp>
      <p:graphicFrame>
        <p:nvGraphicFramePr>
          <p:cNvPr id="2" name="Content Placeholder 1" descr="Physical/chemical changes&#10;Modes of combustion&#10;Temperature, energy, heat&#10;Sources of thermal energy&#10;Heat transfer&#10;Passive agents&#10;Fuel&#10;Oxidizer&#10;Self-sustained chemical reaction&#10;Classification of fires&#10;">
            <a:extLst>
              <a:ext uri="{FF2B5EF4-FFF2-40B4-BE49-F238E27FC236}">
                <a16:creationId xmlns:a16="http://schemas.microsoft.com/office/drawing/2014/main" id="{90857E30-992C-CA42-8D13-B7404E05E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46883"/>
              </p:ext>
            </p:extLst>
          </p:nvPr>
        </p:nvGraphicFramePr>
        <p:xfrm>
          <a:off x="457200" y="17526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790A-8E19-CE4E-903C-98A983479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580F441-BE72-DC4F-9948-4D82BB7DC08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6" name="Title 2">
            <a:extLst>
              <a:ext uri="{FF2B5EF4-FFF2-40B4-BE49-F238E27FC236}">
                <a16:creationId xmlns:a16="http://schemas.microsoft.com/office/drawing/2014/main" id="{0626EACC-A0CF-A64B-832E-B50715EA1C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what impact passive agents can have on ignition and fire development.</a:t>
            </a:r>
          </a:p>
        </p:txBody>
      </p:sp>
      <p:graphicFrame>
        <p:nvGraphicFramePr>
          <p:cNvPr id="3" name="Content Placeholder 2" descr="Materials that absorb heat&#10;Do not contribute fuel in the combustion reaction&#10;Examples&#10; Dry wall&#10; Gypsum board&#10;">
            <a:extLst>
              <a:ext uri="{FF2B5EF4-FFF2-40B4-BE49-F238E27FC236}">
                <a16:creationId xmlns:a16="http://schemas.microsoft.com/office/drawing/2014/main" id="{64ECE3B9-B225-AB49-91F2-EA0D2CECF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428029"/>
              </p:ext>
            </p:extLst>
          </p:nvPr>
        </p:nvGraphicFramePr>
        <p:xfrm>
          <a:off x="838200" y="1676400"/>
          <a:ext cx="762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DC2AC-9489-9943-A96D-6C97EA938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8E4CB9D-5929-0A4D-BAB3-834FEBBE812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8610" name="Title 2">
            <a:extLst>
              <a:ext uri="{FF2B5EF4-FFF2-40B4-BE49-F238E27FC236}">
                <a16:creationId xmlns:a16="http://schemas.microsoft.com/office/drawing/2014/main" id="{DA489B4E-DF73-C347-A232-C8D3CC543A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Fuel is the substance that is burned in the combustion process.</a:t>
            </a:r>
          </a:p>
        </p:txBody>
      </p:sp>
      <p:graphicFrame>
        <p:nvGraphicFramePr>
          <p:cNvPr id="3" name="Content Placeholder 2" descr="In scientific terms, fuel is a reducing agent&#10;Inorganics do not contain carbon (Hydrogen, magnesium)&#10;Organics contain carbon and are the most common type of fuel&#10; Hydrocarbon-based fuels: gasoline, fuel oil, plastics&#10; Cellulose-based materials: wood and paper&#10;">
            <a:extLst>
              <a:ext uri="{FF2B5EF4-FFF2-40B4-BE49-F238E27FC236}">
                <a16:creationId xmlns:a16="http://schemas.microsoft.com/office/drawing/2014/main" id="{7C4D58BE-F2D1-5943-8CF7-625BD4E08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572546"/>
              </p:ext>
            </p:extLst>
          </p:nvPr>
        </p:nvGraphicFramePr>
        <p:xfrm>
          <a:off x="762000" y="1676400"/>
          <a:ext cx="7696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60A6-CFA6-F545-9AE5-F0B7C3F8B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2C0824A-10E5-994A-9C48-BA748A40D35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4" name="Title 2">
            <a:extLst>
              <a:ext uri="{FF2B5EF4-FFF2-40B4-BE49-F238E27FC236}">
                <a16:creationId xmlns:a16="http://schemas.microsoft.com/office/drawing/2014/main" id="{11566283-E33C-024C-BF10-507D204625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influences of the chemical content of fuel.</a:t>
            </a:r>
          </a:p>
        </p:txBody>
      </p:sp>
      <p:graphicFrame>
        <p:nvGraphicFramePr>
          <p:cNvPr id="3" name="Content Placeholder 2" descr="Heat of combustion&#10;Heat release rate (HRR)&#10;">
            <a:extLst>
              <a:ext uri="{FF2B5EF4-FFF2-40B4-BE49-F238E27FC236}">
                <a16:creationId xmlns:a16="http://schemas.microsoft.com/office/drawing/2014/main" id="{9E457CDC-6DD5-DE4C-A18D-F7BE8432B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5319"/>
              </p:ext>
            </p:extLst>
          </p:nvPr>
        </p:nvGraphicFramePr>
        <p:xfrm>
          <a:off x="990600" y="1676400"/>
          <a:ext cx="7162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9637" name="Group 5" descr="Significant to inspectors because of the widespread use of synthetics in building construction materials&#10;">
            <a:extLst>
              <a:ext uri="{FF2B5EF4-FFF2-40B4-BE49-F238E27FC236}">
                <a16:creationId xmlns:a16="http://schemas.microsoft.com/office/drawing/2014/main" id="{1B1BD67B-87F9-E04F-9510-02AB14B619C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257800"/>
            <a:ext cx="8382000" cy="762000"/>
            <a:chOff x="164669" y="3809993"/>
            <a:chExt cx="5330279" cy="76200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F470927-9855-9846-9228-EF40901F319D}"/>
                </a:ext>
              </a:extLst>
            </p:cNvPr>
            <p:cNvSpPr/>
            <p:nvPr/>
          </p:nvSpPr>
          <p:spPr>
            <a:xfrm>
              <a:off x="164669" y="3809993"/>
              <a:ext cx="5330279" cy="76200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63EED213-21D4-204D-BFD9-2A03E195D90B}"/>
                </a:ext>
              </a:extLst>
            </p:cNvPr>
            <p:cNvSpPr/>
            <p:nvPr/>
          </p:nvSpPr>
          <p:spPr>
            <a:xfrm>
              <a:off x="190917" y="3846506"/>
              <a:ext cx="5255574" cy="688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400" b="0" dirty="0"/>
                <a:t>Significant to inspectors because of the widespread use of synthetics in building construction materials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790A7-C1E7-0247-B573-AA0692DD7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1964F1A-2FD2-3B4E-B9C6-482B8F941DD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58" name="Title 2">
            <a:extLst>
              <a:ext uri="{FF2B5EF4-FFF2-40B4-BE49-F238E27FC236}">
                <a16:creationId xmlns:a16="http://schemas.microsoft.com/office/drawing/2014/main" id="{0196B722-92C4-E74B-B910-0AB5F097CC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understand heat of combustion.</a:t>
            </a:r>
          </a:p>
        </p:txBody>
      </p:sp>
      <p:graphicFrame>
        <p:nvGraphicFramePr>
          <p:cNvPr id="3" name="Content Placeholder 2" descr="Total amount of thermal energy released when a specific amount of fuel oxidizes&#10;Usually expressed kilojoules/gram (kJ/g)&#10;Many plastics, flammable liquids/gases contain more potential heat (thermal energy) than wood&#10;">
            <a:extLst>
              <a:ext uri="{FF2B5EF4-FFF2-40B4-BE49-F238E27FC236}">
                <a16:creationId xmlns:a16="http://schemas.microsoft.com/office/drawing/2014/main" id="{BA411621-6966-5D44-AE96-857DB001A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706471"/>
              </p:ext>
            </p:extLst>
          </p:nvPr>
        </p:nvGraphicFramePr>
        <p:xfrm>
          <a:off x="762000" y="1600200"/>
          <a:ext cx="7696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865DC-6CE8-0E44-9076-BF7D06578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45F737F-12F1-0946-9CCB-DC0006D9C02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682" name="Title 2">
            <a:extLst>
              <a:ext uri="{FF2B5EF4-FFF2-40B4-BE49-F238E27FC236}">
                <a16:creationId xmlns:a16="http://schemas.microsoft.com/office/drawing/2014/main" id="{598E6A51-FE5D-D540-904B-D2ABF75038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understand Heat release rate (HRR).</a:t>
            </a:r>
          </a:p>
        </p:txBody>
      </p:sp>
      <p:graphicFrame>
        <p:nvGraphicFramePr>
          <p:cNvPr id="3" name="Content Placeholder 2" descr="Energy released per unit of time as a fuel burns&#10;Usually expressed in kilowatts (kW) or megawatts (MW)&#10;Dependent upon type, quantity, orientation of fuel&#10;Fuel may be gas, solid, liquid: Flaming combustion requires gases and thermal energy is required to change solids/liquids into gas&#10;">
            <a:extLst>
              <a:ext uri="{FF2B5EF4-FFF2-40B4-BE49-F238E27FC236}">
                <a16:creationId xmlns:a16="http://schemas.microsoft.com/office/drawing/2014/main" id="{B5DA0016-64DA-194A-A964-680643933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38743"/>
              </p:ext>
            </p:extLst>
          </p:nvPr>
        </p:nvGraphicFramePr>
        <p:xfrm>
          <a:off x="762000" y="16764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EA70-C470-7442-91B6-FAD2CB82C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6276962-41D7-F44C-A834-BD561AF4387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6" name="Title 2">
            <a:extLst>
              <a:ext uri="{FF2B5EF4-FFF2-40B4-BE49-F238E27FC236}">
                <a16:creationId xmlns:a16="http://schemas.microsoft.com/office/drawing/2014/main" id="{B3DD1BF6-1DF7-934D-9936-209397CE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Gaseous fuels can be the most dangerous of fuel types.</a:t>
            </a:r>
          </a:p>
        </p:txBody>
      </p:sp>
      <p:graphicFrame>
        <p:nvGraphicFramePr>
          <p:cNvPr id="3" name="Content Placeholder 2" descr="Methane&#10;Hydrogen&#10;Acetylene&#10;Already in the state required for ignition&#10;">
            <a:extLst>
              <a:ext uri="{FF2B5EF4-FFF2-40B4-BE49-F238E27FC236}">
                <a16:creationId xmlns:a16="http://schemas.microsoft.com/office/drawing/2014/main" id="{37C76B8E-35A5-0F4A-A39C-A9D2F4994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974186"/>
              </p:ext>
            </p:extLst>
          </p:nvPr>
        </p:nvGraphicFramePr>
        <p:xfrm>
          <a:off x="1143000" y="1676400"/>
          <a:ext cx="6934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C3629-A7DE-1F41-BFA4-DBB334638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1012374-2423-7F4D-BDBE-61E3677A69E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3730" name="Title 2">
            <a:extLst>
              <a:ext uri="{FF2B5EF4-FFF2-40B4-BE49-F238E27FC236}">
                <a16:creationId xmlns:a16="http://schemas.microsoft.com/office/drawing/2014/main" id="{D9E986BE-D37E-4946-9BED-C44D84AB13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be familiar with common flammable gases.</a:t>
            </a:r>
          </a:p>
        </p:txBody>
      </p:sp>
      <p:pic>
        <p:nvPicPr>
          <p:cNvPr id="73732" name="Picture 2" descr="Table detailing characteristics of common flammable gases, see instructor for more information">
            <a:extLst>
              <a:ext uri="{FF2B5EF4-FFF2-40B4-BE49-F238E27FC236}">
                <a16:creationId xmlns:a16="http://schemas.microsoft.com/office/drawing/2014/main" id="{F922BEF9-A08E-2C45-9B8F-04C259884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19775" cy="231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EC8EB-20C5-7C49-BD23-8A971F98D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3202772-9A4D-4244-BA4B-B47BF308B3B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4754" name="Title 2">
            <a:extLst>
              <a:ext uri="{FF2B5EF4-FFF2-40B4-BE49-F238E27FC236}">
                <a16:creationId xmlns:a16="http://schemas.microsoft.com/office/drawing/2014/main" id="{4E5D991A-5F6C-F648-BAF7-ECC023FA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characteristics of gases.</a:t>
            </a:r>
          </a:p>
        </p:txBody>
      </p:sp>
      <p:graphicFrame>
        <p:nvGraphicFramePr>
          <p:cNvPr id="5" name="Content Placeholder 4" descr="Gases have mass&#10;No definite shape or volume&#10;Placed in a container, gas will fill the space available&#10;Released, gas will rise or sink depending upon vapor density&#10;">
            <a:extLst>
              <a:ext uri="{FF2B5EF4-FFF2-40B4-BE49-F238E27FC236}">
                <a16:creationId xmlns:a16="http://schemas.microsoft.com/office/drawing/2014/main" id="{D62617A1-8658-9542-BE4C-0498F71A4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98545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DBFCD-C11F-9A44-9D85-C39A605E9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94025A8-4C7B-2A42-8401-DA643A86C2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5778" name="Title 2">
            <a:extLst>
              <a:ext uri="{FF2B5EF4-FFF2-40B4-BE49-F238E27FC236}">
                <a16:creationId xmlns:a16="http://schemas.microsoft.com/office/drawing/2014/main" id="{4B71293B-22F9-BC43-819F-B06A81FEF5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understand gas and vapor density.</a:t>
            </a:r>
          </a:p>
        </p:txBody>
      </p:sp>
      <p:grpSp>
        <p:nvGrpSpPr>
          <p:cNvPr id="75781" name="Group 7">
            <a:extLst>
              <a:ext uri="{FF2B5EF4-FFF2-40B4-BE49-F238E27FC236}">
                <a16:creationId xmlns:a16="http://schemas.microsoft.com/office/drawing/2014/main" id="{E6904BDB-5401-6F48-924B-188463FB5C9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447800"/>
            <a:ext cx="4191000" cy="4800600"/>
            <a:chOff x="0" y="159299"/>
            <a:chExt cx="7772400" cy="121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E0D90CC-AA81-EF48-8AB9-B94A1699511D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1F6EC78-C171-594C-A7CA-C52131268B84}"/>
                </a:ext>
              </a:extLst>
            </p:cNvPr>
            <p:cNvSpPr/>
            <p:nvPr/>
          </p:nvSpPr>
          <p:spPr>
            <a:xfrm>
              <a:off x="58882" y="218851"/>
              <a:ext cx="7654636" cy="109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Vapor density = density of gases in relation to air; air = 1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Gases &lt; 1 = rise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Gases &gt; 1 = sink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Heated gases become less dense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Cooled gases become more dense</a:t>
              </a:r>
            </a:p>
          </p:txBody>
        </p:sp>
      </p:grpSp>
      <p:pic>
        <p:nvPicPr>
          <p:cNvPr id="75780" name="Content Placeholder 2" descr="Figure demonstrating vapor density of gases, if gases are more dense than air, they sink below air, if gases are less dense than air, they rise above air">
            <a:extLst>
              <a:ext uri="{FF2B5EF4-FFF2-40B4-BE49-F238E27FC236}">
                <a16:creationId xmlns:a16="http://schemas.microsoft.com/office/drawing/2014/main" id="{4AF090DB-3DC4-6240-975A-FCA318464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28" r="28754" b="2"/>
          <a:stretch>
            <a:fillRect/>
          </a:stretch>
        </p:blipFill>
        <p:spPr bwMode="auto">
          <a:xfrm>
            <a:off x="990600" y="1524000"/>
            <a:ext cx="2971800" cy="493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0240-D844-1D49-97F5-EDB470361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EA1B94E-C2D9-414A-B386-C314BF8E598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6802" name="Title 2">
            <a:extLst>
              <a:ext uri="{FF2B5EF4-FFF2-40B4-BE49-F238E27FC236}">
                <a16:creationId xmlns:a16="http://schemas.microsoft.com/office/drawing/2014/main" id="{FE4DD9A3-8E06-4142-9218-7CA969E0B6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characteristics of liquid fuels.</a:t>
            </a:r>
          </a:p>
        </p:txBody>
      </p:sp>
      <p:graphicFrame>
        <p:nvGraphicFramePr>
          <p:cNvPr id="5" name="Content Placeholder 4" descr="Have mass and volume&#10;Assume shape of their container&#10;When released, flow downhill&#10;Can pool in low areas&#10;">
            <a:extLst>
              <a:ext uri="{FF2B5EF4-FFF2-40B4-BE49-F238E27FC236}">
                <a16:creationId xmlns:a16="http://schemas.microsoft.com/office/drawing/2014/main" id="{3D2DFABC-0D17-6C4A-B57B-6F71CECE4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3897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E890D-5170-8246-9F99-0A4D70D3E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9EA31B6-649F-E448-8AB6-08FA9867221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8825E052-171E-644C-9E7E-852F004CFF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Understanding the concept of fire enables inspectors to identify and mitigate hazards.</a:t>
            </a:r>
          </a:p>
        </p:txBody>
      </p:sp>
      <p:graphicFrame>
        <p:nvGraphicFramePr>
          <p:cNvPr id="2" name="Content Placeholder 1" descr="Excessive fuel loading&#10;Improper storage&#10;Unclean commercial cooking equipment&#10;">
            <a:extLst>
              <a:ext uri="{FF2B5EF4-FFF2-40B4-BE49-F238E27FC236}">
                <a16:creationId xmlns:a16="http://schemas.microsoft.com/office/drawing/2014/main" id="{2C65064A-A152-6B4C-BC99-946CF415D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16228"/>
              </p:ext>
            </p:extLst>
          </p:nvPr>
        </p:nvGraphicFramePr>
        <p:xfrm>
          <a:off x="457200" y="17526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84DCB-0A94-D244-96A4-D52F8E380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12F1666-4A20-2146-994D-A78E57325C4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7826" name="Title 2">
            <a:extLst>
              <a:ext uri="{FF2B5EF4-FFF2-40B4-BE49-F238E27FC236}">
                <a16:creationId xmlns:a16="http://schemas.microsoft.com/office/drawing/2014/main" id="{0D8DA1DF-A453-1D4F-A665-6DFD7C53A4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889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should understand liquids and specific gravity.</a:t>
            </a:r>
          </a:p>
        </p:txBody>
      </p:sp>
      <p:pic>
        <p:nvPicPr>
          <p:cNvPr id="77828" name="Content Placeholder 2" descr="Figure demonstrating specific gravity, if liquids are less dense than water, they will rise above the water, if liquids are more dense than water, they will sink below the water">
            <a:extLst>
              <a:ext uri="{FF2B5EF4-FFF2-40B4-BE49-F238E27FC236}">
                <a16:creationId xmlns:a16="http://schemas.microsoft.com/office/drawing/2014/main" id="{F6AF02F0-B5CF-BD4C-9130-DDAA5CA8B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1736" r="20889" b="3649"/>
          <a:stretch/>
        </p:blipFill>
        <p:spPr bwMode="auto">
          <a:xfrm>
            <a:off x="533400" y="1447800"/>
            <a:ext cx="3048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9" name="Group 7">
            <a:extLst>
              <a:ext uri="{FF2B5EF4-FFF2-40B4-BE49-F238E27FC236}">
                <a16:creationId xmlns:a16="http://schemas.microsoft.com/office/drawing/2014/main" id="{5A7C59E3-6BD6-0547-9D05-644FAE303E8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600200"/>
            <a:ext cx="4648200" cy="4565650"/>
            <a:chOff x="0" y="159299"/>
            <a:chExt cx="7772400" cy="121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E192F5F-1F25-F84D-9F5F-ED6885CA77C9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0F193E46-088B-CB48-950B-5F46FCA30B7F}"/>
                </a:ext>
              </a:extLst>
            </p:cNvPr>
            <p:cNvSpPr/>
            <p:nvPr/>
          </p:nvSpPr>
          <p:spPr>
            <a:xfrm>
              <a:off x="58399" y="218531"/>
              <a:ext cx="7655602" cy="109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Specific gravity = ratio of mass of a liquid compared to the mass of an equal volume of water (same temperatures)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Water = 1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Liquids &lt; 1 = float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Liquids &gt; 1 = sink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Most flammable liquids float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0007F-905A-EE46-85F6-54C29E2A2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ABA67B1-2D53-1344-A401-399D42E62F4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8850" name="Title 2">
            <a:extLst>
              <a:ext uri="{FF2B5EF4-FFF2-40B4-BE49-F238E27FC236}">
                <a16:creationId xmlns:a16="http://schemas.microsoft.com/office/drawing/2014/main" id="{139C590A-7B57-4E4D-BC7F-444E26BC7A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889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Vaporization</a:t>
            </a:r>
            <a:r>
              <a:rPr lang="en-US" altLang="en-US" i="1"/>
              <a:t> </a:t>
            </a:r>
            <a:r>
              <a:rPr lang="en-US" altLang="en-US"/>
              <a:t>is the transformation of a liquid to vapor or gaseous state.</a:t>
            </a:r>
          </a:p>
        </p:txBody>
      </p:sp>
      <p:graphicFrame>
        <p:nvGraphicFramePr>
          <p:cNvPr id="5" name="Content Placeholder 4" descr="Liquids must be vaporized in order to burn&#10;Liquids must overcome the pressure exerted by the atmosphere&#10;Liquid heated = vapor pressure and rate of vaporization increases&#10;Rate of vaporization = vapor pressure of substance &#10;+ amount of thermal energy applied to it&#10;Volatility influences how easily a liquid can be ignited&#10;">
            <a:extLst>
              <a:ext uri="{FF2B5EF4-FFF2-40B4-BE49-F238E27FC236}">
                <a16:creationId xmlns:a16="http://schemas.microsoft.com/office/drawing/2014/main" id="{B600F95F-07C8-214E-B1DF-C80561E52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53066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829BB-1170-A346-8DE5-FAE7E895A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DB941A1-933B-DA41-8ECE-BB955FE3FDA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9874" name="Title 2">
            <a:extLst>
              <a:ext uri="{FF2B5EF4-FFF2-40B4-BE49-F238E27FC236}">
                <a16:creationId xmlns:a16="http://schemas.microsoft.com/office/drawing/2014/main" id="{B3215595-1E78-FB4D-ACD5-BA1EA49B49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889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difference between flash point and fire point.</a:t>
            </a:r>
          </a:p>
        </p:txBody>
      </p:sp>
      <p:grpSp>
        <p:nvGrpSpPr>
          <p:cNvPr id="79877" name="Group 7">
            <a:extLst>
              <a:ext uri="{FF2B5EF4-FFF2-40B4-BE49-F238E27FC236}">
                <a16:creationId xmlns:a16="http://schemas.microsoft.com/office/drawing/2014/main" id="{8BBE8EE5-31FE-8D41-B6DA-B020510D98E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682750"/>
            <a:ext cx="4648200" cy="4413250"/>
            <a:chOff x="0" y="159299"/>
            <a:chExt cx="7772400" cy="121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086CC6A-7348-1449-B977-799931823290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A90B6358-A623-0D44-BBC9-36A666E3C238}"/>
                </a:ext>
              </a:extLst>
            </p:cNvPr>
            <p:cNvSpPr/>
            <p:nvPr/>
          </p:nvSpPr>
          <p:spPr>
            <a:xfrm>
              <a:off x="58399" y="218388"/>
              <a:ext cx="7655602" cy="109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Flash point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Minimum temperature at which liquid gives off sufficient vapors to ignite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Cannot sustain combustion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Commonly used to indicate flammability hazards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2000" b="0" dirty="0"/>
                <a:t>Fire point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2000" b="0" dirty="0"/>
                <a:t>Temperature at which sufficient vapors generated to sustain combustion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endParaRPr lang="en-US" sz="2000" b="0" dirty="0"/>
            </a:p>
          </p:txBody>
        </p:sp>
      </p:grpSp>
      <p:pic>
        <p:nvPicPr>
          <p:cNvPr id="79876" name="Content Placeholder 2" descr="Flash point of gasoline occurs at negative 45 degrees fahrenheit, while the fire point of gasoline occurs between negative 35-40 degrees fahrenheit">
            <a:extLst>
              <a:ext uri="{FF2B5EF4-FFF2-40B4-BE49-F238E27FC236}">
                <a16:creationId xmlns:a16="http://schemas.microsoft.com/office/drawing/2014/main" id="{61580D55-0114-924E-B59E-0ED94DE86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343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671FB-C64F-2549-80D7-522E3B13B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331E35B-1C86-E843-937A-687F1AD974C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0898" name="Title 2">
            <a:extLst>
              <a:ext uri="{FF2B5EF4-FFF2-40B4-BE49-F238E27FC236}">
                <a16:creationId xmlns:a16="http://schemas.microsoft.com/office/drawing/2014/main" id="{28569020-2AB0-4E4F-9C79-745D420393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Solubility describes the extent to which a substance will mix with water.</a:t>
            </a:r>
          </a:p>
        </p:txBody>
      </p:sp>
      <p:graphicFrame>
        <p:nvGraphicFramePr>
          <p:cNvPr id="5" name="Content Placeholder 4" descr="•Hydrocarbon fuels are lighter than water and do not mix&#10;•Polar solvents like alcohols mix readily with water&#10;•Can be expressed in qualitative terms, i.e. slightly, completely&#10;•Can be expressed as a percentage&#10;•“Miscible” materials mix in water in any proportion&#10;">
            <a:extLst>
              <a:ext uri="{FF2B5EF4-FFF2-40B4-BE49-F238E27FC236}">
                <a16:creationId xmlns:a16="http://schemas.microsoft.com/office/drawing/2014/main" id="{5B4E9D4A-2410-5349-B647-D014D95E9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7340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4E38F-1B97-3B42-8738-02F4E1D78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33B3EA0-80A3-5F4B-A332-5DEE903598A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22" name="Title 2">
            <a:extLst>
              <a:ext uri="{FF2B5EF4-FFF2-40B4-BE49-F238E27FC236}">
                <a16:creationId xmlns:a16="http://schemas.microsoft.com/office/drawing/2014/main" id="{96E090F9-7296-CD45-AEF9-CA1E089567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889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characteristics of solid fuels.</a:t>
            </a:r>
          </a:p>
        </p:txBody>
      </p:sp>
      <p:graphicFrame>
        <p:nvGraphicFramePr>
          <p:cNvPr id="5" name="Content Placeholder 4" descr="Have definite size and shape&#10;Some will readily change shape and melt&#10; Wax, thermoplastics, metals&#10;Others will not &#10; Wood, thermosetting plastics&#10;Primary fuels found in room or compartment fires&#10; Wood, paper, fabric, plastic&#10;">
            <a:extLst>
              <a:ext uri="{FF2B5EF4-FFF2-40B4-BE49-F238E27FC236}">
                <a16:creationId xmlns:a16="http://schemas.microsoft.com/office/drawing/2014/main" id="{835EFC0C-511B-9F44-96AF-04399675F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13896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673B-9FA1-2B43-8DD9-DA05EC873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667BDB5-7632-4345-9576-CCF432B71AC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2946" name="Title 2">
            <a:extLst>
              <a:ext uri="{FF2B5EF4-FFF2-40B4-BE49-F238E27FC236}">
                <a16:creationId xmlns:a16="http://schemas.microsoft.com/office/drawing/2014/main" id="{B8782904-0B48-D847-9540-BB4399A503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52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Pyrolysis occurs as solid fuels are heated and begin to decompose and give off combustible vapors.</a:t>
            </a:r>
          </a:p>
        </p:txBody>
      </p:sp>
      <p:graphicFrame>
        <p:nvGraphicFramePr>
          <p:cNvPr id="5" name="Content Placeholder 4" descr="•If sufficient fuel and heat, process generates enough vapors to ignite&#10;•Requires sufficient oxygen or another oxidizer&#10;•Must occur to generate the flammable vapors required for combustion&#10;•Pyrolysis of wood begins at temperatures below 400°F (204°C)&#10;•These temperatures are lower than required for ignition of the vapors being given off&#10;•Similar with synthetic fuels like plastic and some fabrics&#10;•Plastics generally do not contain moisture&#10;">
            <a:extLst>
              <a:ext uri="{FF2B5EF4-FFF2-40B4-BE49-F238E27FC236}">
                <a16:creationId xmlns:a16="http://schemas.microsoft.com/office/drawing/2014/main" id="{9263005B-80DF-1E42-90A9-16546B4EB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90351"/>
              </p:ext>
            </p:extLst>
          </p:nvPr>
        </p:nvGraphicFramePr>
        <p:xfrm>
          <a:off x="685800" y="15240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BC310-F62A-3F49-9158-B98FCFE64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05C071A-2CAA-1348-B34D-0066DF82D2A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3970" name="Title 2">
            <a:extLst>
              <a:ext uri="{FF2B5EF4-FFF2-40B4-BE49-F238E27FC236}">
                <a16:creationId xmlns:a16="http://schemas.microsoft.com/office/drawing/2014/main" id="{7C6F024A-D834-0947-945C-06DECD92B6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Solid fuels have a defined shape and size, which significantly affects how easy or difficult they are to ignite.</a:t>
            </a:r>
          </a:p>
        </p:txBody>
      </p:sp>
      <p:graphicFrame>
        <p:nvGraphicFramePr>
          <p:cNvPr id="6" name="Diagram 5" descr="Surface-to-mass ratio = surface area of the fuel in proportion to the mass&#10;Small fuel particles = high surface-to-mass ratio = easier to ignite&#10;Larger fuel particles = low surface-to-mass ratio = harder to ignite&#10;">
            <a:extLst>
              <a:ext uri="{FF2B5EF4-FFF2-40B4-BE49-F238E27FC236}">
                <a16:creationId xmlns:a16="http://schemas.microsoft.com/office/drawing/2014/main" id="{373D49F3-655F-C84A-97AD-C0A8EE210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09519"/>
              </p:ext>
            </p:extLst>
          </p:nvPr>
        </p:nvGraphicFramePr>
        <p:xfrm>
          <a:off x="2819400" y="1524000"/>
          <a:ext cx="5943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3972" name="Content Placeholder 2" descr="Surface to mass ratio increases as the energy required for ignition decreases. Fir example, sanding dust has a high surface to mass ratio, therefore it requires less energy to ignite">
            <a:extLst>
              <a:ext uri="{FF2B5EF4-FFF2-40B4-BE49-F238E27FC236}">
                <a16:creationId xmlns:a16="http://schemas.microsoft.com/office/drawing/2014/main" id="{8F6DD378-327C-5643-B3E9-13568ECD2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5100"/>
            <a:ext cx="2287588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37B4-D1D7-9A45-BC3D-A54F7F9D9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6939DE4-29B1-AC40-AF94-2C7700F2C30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4994" name="Title 2">
            <a:extLst>
              <a:ext uri="{FF2B5EF4-FFF2-40B4-BE49-F238E27FC236}">
                <a16:creationId xmlns:a16="http://schemas.microsoft.com/office/drawing/2014/main" id="{5099C1C0-6A67-9744-B93B-841370EA4C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proximity and orientation of a solid fuel relative to the source of heat also affects the way it burns.</a:t>
            </a:r>
          </a:p>
        </p:txBody>
      </p:sp>
      <p:pic>
        <p:nvPicPr>
          <p:cNvPr id="84996" name="Content Placeholder 7" descr="If a fuel source is horizontal, fire will spread slowly because fire gasses rise due to convection">
            <a:extLst>
              <a:ext uri="{FF2B5EF4-FFF2-40B4-BE49-F238E27FC236}">
                <a16:creationId xmlns:a16="http://schemas.microsoft.com/office/drawing/2014/main" id="{7C4F567E-EA3F-A545-94A6-C4453B05E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1374" r="2472" b="51324"/>
          <a:stretch>
            <a:fillRect/>
          </a:stretch>
        </p:blipFill>
        <p:spPr bwMode="auto">
          <a:xfrm>
            <a:off x="436020" y="1828800"/>
            <a:ext cx="4094163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 descr="If a fuel source is vertical, fire will spread quickly because fire gasses rise due to convection and the surface is heated by conduction">
            <a:extLst>
              <a:ext uri="{FF2B5EF4-FFF2-40B4-BE49-F238E27FC236}">
                <a16:creationId xmlns:a16="http://schemas.microsoft.com/office/drawing/2014/main" id="{0A9BD409-22F3-724D-9DC8-B717C0385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48724" r="3571" b="1251"/>
          <a:stretch>
            <a:fillRect/>
          </a:stretch>
        </p:blipFill>
        <p:spPr bwMode="auto">
          <a:xfrm>
            <a:off x="4800600" y="1490663"/>
            <a:ext cx="3976688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10">
            <a:extLst>
              <a:ext uri="{FF2B5EF4-FFF2-40B4-BE49-F238E27FC236}">
                <a16:creationId xmlns:a16="http://schemas.microsoft.com/office/drawing/2014/main" id="{AD419596-95C7-2C4A-8F33-FC51C0F1302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05400"/>
            <a:ext cx="8763000" cy="1066800"/>
            <a:chOff x="0" y="635250"/>
            <a:chExt cx="5943600" cy="107406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2802CE0-9310-EC44-AF62-E7496BBE0115}"/>
                </a:ext>
              </a:extLst>
            </p:cNvPr>
            <p:cNvSpPr/>
            <p:nvPr/>
          </p:nvSpPr>
          <p:spPr>
            <a:xfrm>
              <a:off x="0" y="635250"/>
              <a:ext cx="5943600" cy="10740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33CBB34-E6A4-384B-AFEE-67C64FD8A3FB}"/>
                </a:ext>
              </a:extLst>
            </p:cNvPr>
            <p:cNvSpPr/>
            <p:nvPr/>
          </p:nvSpPr>
          <p:spPr>
            <a:xfrm>
              <a:off x="52761" y="710371"/>
              <a:ext cx="5838080" cy="968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000" b="0" dirty="0"/>
                <a:t>When a solid fuel like a sheet of plywood is lying horizontally (flat), fire will consume the fuel at a relatively slow rate; the same type of material in a vertical position (standing on edge) burns much more rapidly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6AD5-A370-774B-B992-8659A5B88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3DD07D3-F10D-8A4D-AB26-1077416A6C3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6018" name="Title 2">
            <a:extLst>
              <a:ext uri="{FF2B5EF4-FFF2-40B4-BE49-F238E27FC236}">
                <a16:creationId xmlns:a16="http://schemas.microsoft.com/office/drawing/2014/main" id="{C063F02C-D495-1A4B-B026-9C4061EA54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impact of oxidizers on combustion.</a:t>
            </a:r>
          </a:p>
        </p:txBody>
      </p:sp>
      <p:graphicFrame>
        <p:nvGraphicFramePr>
          <p:cNvPr id="3" name="Content Placeholder 2" descr="Not combustible, but will support or enhance combustion&#10;Fuels in gaseous states need oxidizers for combustion&#10;Oxygen is the primary oxidizer&#10;">
            <a:extLst>
              <a:ext uri="{FF2B5EF4-FFF2-40B4-BE49-F238E27FC236}">
                <a16:creationId xmlns:a16="http://schemas.microsoft.com/office/drawing/2014/main" id="{BA7E0CFB-0597-D94B-8BE2-C136BAE3B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98035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EBF8-8E20-5243-B98B-6921DBA83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268A583-2692-FC44-A5BC-3973EFB2119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7042" name="Title 2">
            <a:extLst>
              <a:ext uri="{FF2B5EF4-FFF2-40B4-BE49-F238E27FC236}">
                <a16:creationId xmlns:a16="http://schemas.microsoft.com/office/drawing/2014/main" id="{649219A6-8BDA-6346-A2B7-4F90BD76B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be familiar with other common oxidizers.</a:t>
            </a:r>
          </a:p>
        </p:txBody>
      </p:sp>
      <p:pic>
        <p:nvPicPr>
          <p:cNvPr id="87044" name="Picture 2" descr="Table of common oxidizers, see instructor for more details">
            <a:extLst>
              <a:ext uri="{FF2B5EF4-FFF2-40B4-BE49-F238E27FC236}">
                <a16:creationId xmlns:a16="http://schemas.microsoft.com/office/drawing/2014/main" id="{FBB8E3E5-C84D-9F41-A66A-1B513D4F9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15088" cy="325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3FD4-7FB8-544C-AFD3-592889A91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9A00EAF-3DD6-674E-8F82-C19D4AE7051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CA891934-E89B-4042-9DD0-762AAD173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Knowledge of fire protection issues prepares inspectors to determine occupancy requirements.</a:t>
            </a:r>
          </a:p>
        </p:txBody>
      </p:sp>
      <p:graphicFrame>
        <p:nvGraphicFramePr>
          <p:cNvPr id="2" name="Content Placeholder 1" descr="Fire separation&#10;Interior finish&#10;Sprinkler coverage&#10;">
            <a:extLst>
              <a:ext uri="{FF2B5EF4-FFF2-40B4-BE49-F238E27FC236}">
                <a16:creationId xmlns:a16="http://schemas.microsoft.com/office/drawing/2014/main" id="{14C18C2E-BD28-4A41-809F-3E12BF1DA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39227"/>
              </p:ext>
            </p:extLst>
          </p:nvPr>
        </p:nvGraphicFramePr>
        <p:xfrm>
          <a:off x="457200" y="17526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A50BE-B05E-8D44-8FE0-A2B1732B6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4D1EE42-BEF2-8641-9D8F-35922DC1D94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8066" name="Title 2">
            <a:extLst>
              <a:ext uri="{FF2B5EF4-FFF2-40B4-BE49-F238E27FC236}">
                <a16:creationId xmlns:a16="http://schemas.microsoft.com/office/drawing/2014/main" id="{9105D925-2B3C-C246-81A3-E3915B825A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what happens when oxygen is limited.</a:t>
            </a:r>
          </a:p>
        </p:txBody>
      </p:sp>
      <p:graphicFrame>
        <p:nvGraphicFramePr>
          <p:cNvPr id="3" name="Content Placeholder 2" descr="Materials can ignite and burn at concentrations as low as 14%&#10;Flaming combustion will diminish&#10;Nonflaming combustion can continue&#10; Even when surrounding temperatures are low&#10;Flaming combustion can continue at high ambient temperatures&#10; Even with low oxygen concentrations&#10;">
            <a:extLst>
              <a:ext uri="{FF2B5EF4-FFF2-40B4-BE49-F238E27FC236}">
                <a16:creationId xmlns:a16="http://schemas.microsoft.com/office/drawing/2014/main" id="{988FBD1E-7BDE-1F4B-B5DE-3DA0014E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30742"/>
              </p:ext>
            </p:extLst>
          </p:nvPr>
        </p:nvGraphicFramePr>
        <p:xfrm>
          <a:off x="533400" y="16764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F673D-C971-1541-B58B-188622DFB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ECF071C-A0EB-EB40-A7F0-211AF3F90BD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9090" name="Title 2">
            <a:extLst>
              <a:ext uri="{FF2B5EF4-FFF2-40B4-BE49-F238E27FC236}">
                <a16:creationId xmlns:a16="http://schemas.microsoft.com/office/drawing/2014/main" id="{07397613-1577-AC4B-A066-EEFB7C9085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5721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know what happens when oxygen is higher than normal.</a:t>
            </a:r>
          </a:p>
        </p:txBody>
      </p:sp>
      <p:graphicFrame>
        <p:nvGraphicFramePr>
          <p:cNvPr id="3" name="Content Placeholder 2" descr="•Materials can burn more intensely&#10;•May ignite more readily&#10;•Some petroleum-based materials will autoignite&#10;•Materials that do not burn at normal oxygen levels may burn more readily&#10;•Nomex® fire-resistant fabric&#10;•Fires more difficult to extinguish&#10;•Pay special attention to hospitals, heath care facilities, homes where oxygen is in use&#10;">
            <a:extLst>
              <a:ext uri="{FF2B5EF4-FFF2-40B4-BE49-F238E27FC236}">
                <a16:creationId xmlns:a16="http://schemas.microsoft.com/office/drawing/2014/main" id="{BBAEB68F-AC20-2244-AE67-321BA9FCA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622982"/>
              </p:ext>
            </p:extLst>
          </p:nvPr>
        </p:nvGraphicFramePr>
        <p:xfrm>
          <a:off x="457200" y="16002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0369E-315C-0B49-B026-5353A1E02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5F0D67E-EA09-B54B-9C48-00429D04956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0114" name="Title 2">
            <a:extLst>
              <a:ext uri="{FF2B5EF4-FFF2-40B4-BE49-F238E27FC236}">
                <a16:creationId xmlns:a16="http://schemas.microsoft.com/office/drawing/2014/main" id="{783B33B7-A960-AA44-B08A-D02DA1FF15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5721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Flammable range is the range of concentrations of fuel vapor and air.</a:t>
            </a:r>
          </a:p>
        </p:txBody>
      </p:sp>
      <p:grpSp>
        <p:nvGrpSpPr>
          <p:cNvPr id="90117" name="Group 7">
            <a:extLst>
              <a:ext uri="{FF2B5EF4-FFF2-40B4-BE49-F238E27FC236}">
                <a16:creationId xmlns:a16="http://schemas.microsoft.com/office/drawing/2014/main" id="{A229620F-1D7C-FB4E-B17F-F2696BC2F110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600200"/>
            <a:ext cx="3886200" cy="4565650"/>
            <a:chOff x="0" y="159299"/>
            <a:chExt cx="7772400" cy="121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CF1D856-CC42-E24A-B2B8-B69ED9494136}"/>
                </a:ext>
              </a:extLst>
            </p:cNvPr>
            <p:cNvSpPr/>
            <p:nvPr/>
          </p:nvSpPr>
          <p:spPr>
            <a:xfrm>
              <a:off x="0" y="159299"/>
              <a:ext cx="7772400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8560C353-A66B-1C4F-A8BE-A63EDE69FA09}"/>
                </a:ext>
              </a:extLst>
            </p:cNvPr>
            <p:cNvSpPr/>
            <p:nvPr/>
          </p:nvSpPr>
          <p:spPr>
            <a:xfrm>
              <a:off x="60251" y="177915"/>
              <a:ext cx="7651898" cy="1177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defRPr/>
              </a:pPr>
              <a:r>
                <a:rPr lang="en-US" sz="1800" b="0" dirty="0"/>
                <a:t>Reported using the percent by volume of gas/vapor in air for the lower flammable limit (LFL) and the upper flammable limit (UFL)</a:t>
              </a:r>
            </a:p>
            <a:p>
              <a:pPr marL="800100" lvl="1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Below LFL = too lean to burn</a:t>
              </a:r>
            </a:p>
            <a:p>
              <a:pPr marL="7429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800" b="0" dirty="0"/>
                <a:t>Above UFL = too rich to burn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800" b="0" dirty="0"/>
                <a:t>Within flammable range = ideal concentration at which the exact amounts of fuel and oxygen for combustion are present</a:t>
              </a:r>
            </a:p>
          </p:txBody>
        </p:sp>
      </p:grpSp>
      <p:pic>
        <p:nvPicPr>
          <p:cNvPr id="90116" name="Content Placeholder 4" descr="Figure detailing fuel vapor to air mixture&#10;Fuel vapors have to be in the flammable range (in percent fuel vapor) in order for a gas to combust">
            <a:extLst>
              <a:ext uri="{FF2B5EF4-FFF2-40B4-BE49-F238E27FC236}">
                <a16:creationId xmlns:a16="http://schemas.microsoft.com/office/drawing/2014/main" id="{08C28208-7653-BB4A-AD5D-32C2D3CB8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903" r="7692" b="3133"/>
          <a:stretch/>
        </p:blipFill>
        <p:spPr bwMode="auto">
          <a:xfrm>
            <a:off x="381000" y="1981200"/>
            <a:ext cx="4648200" cy="3984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03DBA-931A-1849-927E-E5F76104C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7A4A00E-55E8-F643-9F68-F2A30E49845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1138" name="Title 2">
            <a:extLst>
              <a:ext uri="{FF2B5EF4-FFF2-40B4-BE49-F238E27FC236}">
                <a16:creationId xmlns:a16="http://schemas.microsoft.com/office/drawing/2014/main" id="{F03BD26E-9610-144B-B443-2D86EC7B03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032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Be familiar with the flammable ranges for some common materials.</a:t>
            </a:r>
          </a:p>
        </p:txBody>
      </p:sp>
      <p:grpSp>
        <p:nvGrpSpPr>
          <p:cNvPr id="91141" name="Group 9">
            <a:extLst>
              <a:ext uri="{FF2B5EF4-FFF2-40B4-BE49-F238E27FC236}">
                <a16:creationId xmlns:a16="http://schemas.microsoft.com/office/drawing/2014/main" id="{022F772A-E767-F046-9B7F-2E942BBE06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029200"/>
            <a:ext cx="8763000" cy="1066800"/>
            <a:chOff x="0" y="635250"/>
            <a:chExt cx="5943600" cy="107406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8A89649-61DA-3242-99F3-25540F4C63B4}"/>
                </a:ext>
              </a:extLst>
            </p:cNvPr>
            <p:cNvSpPr/>
            <p:nvPr/>
          </p:nvSpPr>
          <p:spPr>
            <a:xfrm>
              <a:off x="0" y="635250"/>
              <a:ext cx="5943600" cy="10740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959DB1EB-449E-8F4A-A4C2-5EA7DE40EF86}"/>
                </a:ext>
              </a:extLst>
            </p:cNvPr>
            <p:cNvSpPr/>
            <p:nvPr/>
          </p:nvSpPr>
          <p:spPr>
            <a:xfrm>
              <a:off x="52761" y="710371"/>
              <a:ext cx="5838080" cy="968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sz="2000" b="0" dirty="0"/>
                <a:t>Flammable limits are normally reported at ambient temperatures and pressures; variations in temperatures and pressure can cause the range to vary considerably.</a:t>
              </a:r>
              <a:endParaRPr lang="en-US" sz="2000" dirty="0"/>
            </a:p>
          </p:txBody>
        </p:sp>
      </p:grpSp>
      <p:pic>
        <p:nvPicPr>
          <p:cNvPr id="91140" name="Picture 2" descr="Table of flammable ranges of common flammable gases and liquids, see instructor for more details">
            <a:extLst>
              <a:ext uri="{FF2B5EF4-FFF2-40B4-BE49-F238E27FC236}">
                <a16:creationId xmlns:a16="http://schemas.microsoft.com/office/drawing/2014/main" id="{64610781-8109-9047-A7A5-0C62E8115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24550" cy="324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B7767-E9A3-AB40-9F6C-A408699F1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195652F-8120-0C44-83C8-6A47B18442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62" name="Title 2">
            <a:extLst>
              <a:ext uri="{FF2B5EF4-FFF2-40B4-BE49-F238E27FC236}">
                <a16:creationId xmlns:a16="http://schemas.microsoft.com/office/drawing/2014/main" id="{0D270B14-2356-0540-B095-257FC05754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1952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self-sustained chemical reaction involved in flaming combustion is complex.</a:t>
            </a:r>
          </a:p>
        </p:txBody>
      </p:sp>
      <p:graphicFrame>
        <p:nvGraphicFramePr>
          <p:cNvPr id="3" name="Content Placeholder 2" descr="Flaming combustion occurs&#10;Free radicals form&#10;Increases speed of oxidation&#10;Combustion produces flammable and toxic products&#10;Initiates the self-sustained chemical reaction&#10;Will continue until oxygen is consumed or chemical reaction is interrupted&#10;">
            <a:extLst>
              <a:ext uri="{FF2B5EF4-FFF2-40B4-BE49-F238E27FC236}">
                <a16:creationId xmlns:a16="http://schemas.microsoft.com/office/drawing/2014/main" id="{271946CF-0599-C64C-B51D-BC090BC5F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780534"/>
              </p:ext>
            </p:extLst>
          </p:nvPr>
        </p:nvGraphicFramePr>
        <p:xfrm>
          <a:off x="533400" y="17526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04AF4-4DE0-F548-A8F6-EE29280CF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B527C4B-4694-4F4D-867D-49D44BE5DB3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3186" name="Title 2">
            <a:extLst>
              <a:ext uri="{FF2B5EF4-FFF2-40B4-BE49-F238E27FC236}">
                <a16:creationId xmlns:a16="http://schemas.microsoft.com/office/drawing/2014/main" id="{791D2A60-E9F5-7F49-A68D-034C182C9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Be familiar with chemical flame inhibition.</a:t>
            </a:r>
          </a:p>
        </p:txBody>
      </p:sp>
      <p:graphicFrame>
        <p:nvGraphicFramePr>
          <p:cNvPr id="8" name="Content Placeholder 7" descr="Occurs when an extinguishing agent interferes with the chemical reaction&#10;Application forms a stable product&#10;Terminates the combustion reaction&#10;Agents include dry chemical, Halon-replacement&#10;">
            <a:extLst>
              <a:ext uri="{FF2B5EF4-FFF2-40B4-BE49-F238E27FC236}">
                <a16:creationId xmlns:a16="http://schemas.microsoft.com/office/drawing/2014/main" id="{2DF7B4D2-F638-4245-A1F3-A2DBB202D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02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EF4D7-B124-8941-BA82-EA7B99D29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A58B055-0B63-9948-8C08-B75C545B097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4210" name="Title 2">
            <a:extLst>
              <a:ext uri="{FF2B5EF4-FFF2-40B4-BE49-F238E27FC236}">
                <a16:creationId xmlns:a16="http://schemas.microsoft.com/office/drawing/2014/main" id="{61EB1CB7-833B-284C-805F-56A2308957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why smoke causes the largest percentage of fire deaths.</a:t>
            </a:r>
          </a:p>
        </p:txBody>
      </p:sp>
      <p:graphicFrame>
        <p:nvGraphicFramePr>
          <p:cNvPr id="8" name="Content Placeholder 7" descr="Aerosol comprised of gases, vapor, solid particulates&#10;Gases are generally colorless&#10;Vapor and particulates give smoke its colors&#10;Generally, all smoke is toxic&#10;Toxic effects of smoke are a result of interactions of all the toxic products present&#10;">
            <a:extLst>
              <a:ext uri="{FF2B5EF4-FFF2-40B4-BE49-F238E27FC236}">
                <a16:creationId xmlns:a16="http://schemas.microsoft.com/office/drawing/2014/main" id="{ABFFD396-2697-2A41-902D-9562051D2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3851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D741-EF0F-014C-9A44-81BD8B9E5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1240AFAD-66AE-5047-87E8-3FEBDAC75E6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5234" name="Title 2">
            <a:extLst>
              <a:ext uri="{FF2B5EF4-FFF2-40B4-BE49-F238E27FC236}">
                <a16:creationId xmlns:a16="http://schemas.microsoft.com/office/drawing/2014/main" id="{469D07D3-7010-C240-9689-21D737E3B8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common products of combustion and their toxic effects.</a:t>
            </a:r>
          </a:p>
        </p:txBody>
      </p:sp>
      <p:pic>
        <p:nvPicPr>
          <p:cNvPr id="95237" name="Picture 3" descr="Table of common products of combustion and their toxic effects, see instructor for more details">
            <a:extLst>
              <a:ext uri="{FF2B5EF4-FFF2-40B4-BE49-F238E27FC236}">
                <a16:creationId xmlns:a16="http://schemas.microsoft.com/office/drawing/2014/main" id="{63803BE4-23D4-E740-8BA7-587211EB0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37313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7">
            <a:extLst>
              <a:ext uri="{FF2B5EF4-FFF2-40B4-BE49-F238E27FC236}">
                <a16:creationId xmlns:a16="http://schemas.microsoft.com/office/drawing/2014/main" id="{CFB01B77-0E39-9C4A-A8CA-3F949A5B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880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7C746-97F9-4A4C-B6E8-0E5CFD9DE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86E526C-8DCF-624E-881A-241584BEACF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6258" name="Title 2">
            <a:extLst>
              <a:ext uri="{FF2B5EF4-FFF2-40B4-BE49-F238E27FC236}">
                <a16:creationId xmlns:a16="http://schemas.microsoft.com/office/drawing/2014/main" id="{828EB3DD-5840-4F44-B369-CF468E9D4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common products of combustion and their toxic effects.</a:t>
            </a:r>
          </a:p>
        </p:txBody>
      </p:sp>
      <p:pic>
        <p:nvPicPr>
          <p:cNvPr id="96261" name="Picture 2" descr="Continued, Table of common products of combustion and their toxic effects, see instructor for more details">
            <a:extLst>
              <a:ext uri="{FF2B5EF4-FFF2-40B4-BE49-F238E27FC236}">
                <a16:creationId xmlns:a16="http://schemas.microsoft.com/office/drawing/2014/main" id="{B896B06B-7ABF-2F41-9169-E7E584B41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10188" cy="362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7">
            <a:extLst>
              <a:ext uri="{FF2B5EF4-FFF2-40B4-BE49-F238E27FC236}">
                <a16:creationId xmlns:a16="http://schemas.microsoft.com/office/drawing/2014/main" id="{02DDEFD4-246E-654D-940A-AD2FF043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880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4A623-D7D0-594E-A3CE-D46F909B1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C4D55D7-6E6D-0C44-B7C3-1FB9D69D789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7282" name="Title 2">
            <a:extLst>
              <a:ext uri="{FF2B5EF4-FFF2-40B4-BE49-F238E27FC236}">
                <a16:creationId xmlns:a16="http://schemas.microsoft.com/office/drawing/2014/main" id="{25DFB592-A101-A648-B0FC-8483267FD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common products of combustion and their toxic effects.</a:t>
            </a:r>
          </a:p>
        </p:txBody>
      </p:sp>
      <p:pic>
        <p:nvPicPr>
          <p:cNvPr id="97284" name="Picture 3">
            <a:extLst>
              <a:ext uri="{FF2B5EF4-FFF2-40B4-BE49-F238E27FC236}">
                <a16:creationId xmlns:a16="http://schemas.microsoft.com/office/drawing/2014/main" id="{7F276BFE-6D93-274A-9CA4-5F3295F29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103938" cy="300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8D089-6DFA-AC45-B05B-1B9B2CE4B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2B4F116A-5D15-1842-9A41-FF82639C90D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B1980AF1-A398-9D49-ABED-011D5191C8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Physical change occurs when substances remain chemically the same, but change in size, shape, appearance.</a:t>
            </a:r>
          </a:p>
        </p:txBody>
      </p:sp>
      <p:sp>
        <p:nvSpPr>
          <p:cNvPr id="15367" name="Curved Up Arrow 6">
            <a:extLst>
              <a:ext uri="{FF2B5EF4-FFF2-40B4-BE49-F238E27FC236}">
                <a16:creationId xmlns:a16="http://schemas.microsoft.com/office/drawing/2014/main" id="{88438CC6-106E-064E-8CED-7835D0A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57800"/>
            <a:ext cx="6477000" cy="990600"/>
          </a:xfrm>
          <a:prstGeom prst="curvedUpArrow">
            <a:avLst>
              <a:gd name="adj1" fmla="val 25004"/>
              <a:gd name="adj2" fmla="val 50007"/>
              <a:gd name="adj3" fmla="val 25000"/>
            </a:avLst>
          </a:prstGeom>
          <a:solidFill>
            <a:schemeClr val="accent2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Content Placeholder 1" descr="Water (Liquid)&#10;Freezing temperature&#10;Ice &#10;(Solid)&#10;">
            <a:extLst>
              <a:ext uri="{FF2B5EF4-FFF2-40B4-BE49-F238E27FC236}">
                <a16:creationId xmlns:a16="http://schemas.microsoft.com/office/drawing/2014/main" id="{B71D01F5-D786-DF41-8D1F-64D0F6D1A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43546"/>
              </p:ext>
            </p:extLst>
          </p:nvPr>
        </p:nvGraphicFramePr>
        <p:xfrm>
          <a:off x="457200" y="1752600"/>
          <a:ext cx="8305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1" descr="Water (Liquid)&#10;Heat&#10;Steam&#10;(Gas)&#10;">
            <a:extLst>
              <a:ext uri="{FF2B5EF4-FFF2-40B4-BE49-F238E27FC236}">
                <a16:creationId xmlns:a16="http://schemas.microsoft.com/office/drawing/2014/main" id="{B8A0B006-9171-9C4D-AACA-69F2AF4B4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887674"/>
              </p:ext>
            </p:extLst>
          </p:nvPr>
        </p:nvGraphicFramePr>
        <p:xfrm>
          <a:off x="457200" y="4038600"/>
          <a:ext cx="8305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6" name="Curved Up Arrow 2" hidden="1">
            <a:extLst>
              <a:ext uri="{FF2B5EF4-FFF2-40B4-BE49-F238E27FC236}">
                <a16:creationId xmlns:a16="http://schemas.microsoft.com/office/drawing/2014/main" id="{A5E25407-0144-604C-8FB3-776F763B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95600"/>
            <a:ext cx="6477000" cy="990600"/>
          </a:xfrm>
          <a:prstGeom prst="curvedUpArrow">
            <a:avLst>
              <a:gd name="adj1" fmla="val 25004"/>
              <a:gd name="adj2" fmla="val 50007"/>
              <a:gd name="adj3" fmla="val 25000"/>
            </a:avLst>
          </a:prstGeom>
          <a:solidFill>
            <a:schemeClr val="accent2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670DB-8CAE-F54D-84C7-A5992F779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3C32F39-1E75-1245-BF8A-CF02E13D9F6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8306" name="Title 2">
            <a:extLst>
              <a:ext uri="{FF2B5EF4-FFF2-40B4-BE49-F238E27FC236}">
                <a16:creationId xmlns:a16="http://schemas.microsoft.com/office/drawing/2014/main" id="{F1A8087D-4851-F243-822C-CA89E8BCE3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how fires are classified.</a:t>
            </a:r>
          </a:p>
        </p:txBody>
      </p:sp>
      <p:graphicFrame>
        <p:nvGraphicFramePr>
          <p:cNvPr id="3" name="Content Placeholder 2" descr="Type of fuel involved&#10;Type of extinguishing agent required&#10;Classifications&#10; Class A&#10; Class B&#10; Class C&#10; Class D&#10; Class K&#10;">
            <a:extLst>
              <a:ext uri="{FF2B5EF4-FFF2-40B4-BE49-F238E27FC236}">
                <a16:creationId xmlns:a16="http://schemas.microsoft.com/office/drawing/2014/main" id="{3BA36A33-D450-4A49-AFA2-8448FC54F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84803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5572F-FBB5-4646-BBC7-74506C222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D367272-5F75-4B44-BB87-B41E616C414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9330" name="Title 2">
            <a:extLst>
              <a:ext uri="{FF2B5EF4-FFF2-40B4-BE49-F238E27FC236}">
                <a16:creationId xmlns:a16="http://schemas.microsoft.com/office/drawing/2014/main" id="{AC42D22B-6AC2-5B43-8A39-8054A9626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Class A fires involve ordinary combustible materials.</a:t>
            </a:r>
          </a:p>
        </p:txBody>
      </p:sp>
      <p:graphicFrame>
        <p:nvGraphicFramePr>
          <p:cNvPr id="3" name="Content Placeholder 2" descr="Typically involves&#10; Wood&#10; Cloth&#10; Paper&#10; Rubber&#10; Grass&#10; Many plastics&#10;Primary method of extinguishment&#10; Cooling with water to reduce temperature of the fuel&#10; Slows or stops release of flammable vapors&#10;">
            <a:extLst>
              <a:ext uri="{FF2B5EF4-FFF2-40B4-BE49-F238E27FC236}">
                <a16:creationId xmlns:a16="http://schemas.microsoft.com/office/drawing/2014/main" id="{CBD9EE79-0DDF-EF40-9506-34608E9FC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57882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0E51F-469B-0341-A718-EA0503E91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B82A143-FD31-4A41-ACCA-0BE41EE59EA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0354" name="Title 2">
            <a:extLst>
              <a:ext uri="{FF2B5EF4-FFF2-40B4-BE49-F238E27FC236}">
                <a16:creationId xmlns:a16="http://schemas.microsoft.com/office/drawing/2014/main" id="{6F25C0C9-6883-3947-9608-1DFE9B05A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Class B fires involve flammable liquids and gases.</a:t>
            </a:r>
          </a:p>
        </p:txBody>
      </p:sp>
      <p:graphicFrame>
        <p:nvGraphicFramePr>
          <p:cNvPr id="3" name="Content Placeholder 2" descr="Typically involves&#10; Gasoline&#10; Oil&#10; Lacquer&#10; Methane&#10; Mineral spirits&#10; Alcohol&#10;Primary method of extinguishment&#10; Extinguishing agents like foam and/or dry chemical&#10;Inspector concerns&#10; Inspectors must verify procedures for shutting off gas supply &#10;">
            <a:extLst>
              <a:ext uri="{FF2B5EF4-FFF2-40B4-BE49-F238E27FC236}">
                <a16:creationId xmlns:a16="http://schemas.microsoft.com/office/drawing/2014/main" id="{5B79E317-4717-FA46-A29F-478321D16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981731"/>
              </p:ext>
            </p:extLst>
          </p:nvPr>
        </p:nvGraphicFramePr>
        <p:xfrm>
          <a:off x="685800" y="13716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CBC3F-E074-0A40-BFF4-3B2F992E4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203D749-899E-824E-8F39-CA36EC875A1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1378" name="Title 2">
            <a:extLst>
              <a:ext uri="{FF2B5EF4-FFF2-40B4-BE49-F238E27FC236}">
                <a16:creationId xmlns:a16="http://schemas.microsoft.com/office/drawing/2014/main" id="{A0848010-9FB4-174B-88CF-9F583BB42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Class C fires involve energized electrical equipment.</a:t>
            </a:r>
          </a:p>
        </p:txBody>
      </p:sp>
      <p:graphicFrame>
        <p:nvGraphicFramePr>
          <p:cNvPr id="3" name="Content Placeholder 2" descr="Typically involves&#10; Household appliances&#10; Computers&#10; Transformers&#10; Electric motors&#10; Overhead transmission lines&#10; Usually involves wiring (Class A) or lubricants (Class B)&#10;Primary method of extinguishment&#10; Extinguishing agent that does not conduct electricity&#10;Inspector concerns&#10; Electrical equipment must be de-energized before extinguishing &#10;">
            <a:extLst>
              <a:ext uri="{FF2B5EF4-FFF2-40B4-BE49-F238E27FC236}">
                <a16:creationId xmlns:a16="http://schemas.microsoft.com/office/drawing/2014/main" id="{0E912E3F-C964-234D-9D9D-15508C24F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13419"/>
              </p:ext>
            </p:extLst>
          </p:nvPr>
        </p:nvGraphicFramePr>
        <p:xfrm>
          <a:off x="685800" y="14478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79F2-325F-9049-9ADA-714266EF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7ED3E2A-AA2C-8C49-A255-0571A77CC9C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02" name="Title 2">
            <a:extLst>
              <a:ext uri="{FF2B5EF4-FFF2-40B4-BE49-F238E27FC236}">
                <a16:creationId xmlns:a16="http://schemas.microsoft.com/office/drawing/2014/main" id="{087E2856-DDBA-2D40-B86E-9B2B94B1B0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Class D fires involve combustible metals.</a:t>
            </a:r>
          </a:p>
        </p:txBody>
      </p:sp>
      <p:graphicFrame>
        <p:nvGraphicFramePr>
          <p:cNvPr id="3" name="Content Placeholder 2" descr="Typically involves&#10; Aluminum&#10; Magnesium&#10; Potassium&#10; Sodium&#10; Titanium&#10; Zirconium&#10; Particularly hazardous in powdered form&#10;Primary method of extinguishment&#10; No single agent effectively controls fire in all combustible metals&#10;Inspector concerns&#10; Some Class D materials react violently with water or other extinguishing agents&quot;&#10; Airborne metal dusts can cause explosions&#10; Materials may be found in industrial or storage facilities&#10;">
            <a:extLst>
              <a:ext uri="{FF2B5EF4-FFF2-40B4-BE49-F238E27FC236}">
                <a16:creationId xmlns:a16="http://schemas.microsoft.com/office/drawing/2014/main" id="{8B1838B5-F442-CB4E-B217-DBB1A3BC3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11706"/>
              </p:ext>
            </p:extLst>
          </p:nvPr>
        </p:nvGraphicFramePr>
        <p:xfrm>
          <a:off x="685800" y="14478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1FAF5-5077-F943-942C-DDC42F8A5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014BD82D-DC44-2A4E-919E-3DA6ECE337E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3426" name="Title 2">
            <a:extLst>
              <a:ext uri="{FF2B5EF4-FFF2-40B4-BE49-F238E27FC236}">
                <a16:creationId xmlns:a16="http://schemas.microsoft.com/office/drawing/2014/main" id="{4149DAD9-862D-A94F-BA4B-0D7A69F476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Class K fires involve vegetable-based oils and greases.</a:t>
            </a:r>
          </a:p>
        </p:txBody>
      </p:sp>
      <p:graphicFrame>
        <p:nvGraphicFramePr>
          <p:cNvPr id="3" name="Content Placeholder 2" descr="Typically involves&#10; Commercial kitchens&#10; Food preparation facilities and facilities using deep fryers&#10;Primary method of extinguishment&#10; Agents specifically formulated for the involved materials&#10; Saponification = agents turn fats and oils into soapy foam&#10;Inspector concerns&#10; Vegetable cooking oils are heated to higher temperatures and therefore pose greater hazards&#10;">
            <a:extLst>
              <a:ext uri="{FF2B5EF4-FFF2-40B4-BE49-F238E27FC236}">
                <a16:creationId xmlns:a16="http://schemas.microsoft.com/office/drawing/2014/main" id="{BDAC1A2D-B485-014E-8A28-2344119B4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334172"/>
              </p:ext>
            </p:extLst>
          </p:nvPr>
        </p:nvGraphicFramePr>
        <p:xfrm>
          <a:off x="685800" y="14478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5BCEB-4E77-2945-B969-DAD168D9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#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0F9CA29-FA50-0B4A-AB08-E810D91F348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95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2E3AE396-2521-0146-BE03-749EE024F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04451" name="Text Placeholder 2">
            <a:extLst>
              <a:ext uri="{FF2B5EF4-FFF2-40B4-BE49-F238E27FC236}">
                <a16:creationId xmlns:a16="http://schemas.microsoft.com/office/drawing/2014/main" id="{EE83FFB9-65F1-4D4D-AD67-7ABB8DF74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the five classifications of fire.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05E80-E792-A440-A6CE-3E6EECF45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639786F-996B-D148-B634-2C1D5C61918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5475" name="Title 2">
            <a:extLst>
              <a:ext uri="{FF2B5EF4-FFF2-40B4-BE49-F238E27FC236}">
                <a16:creationId xmlns:a16="http://schemas.microsoft.com/office/drawing/2014/main" id="{776D8CC3-DAF3-2046-A22D-058AD1A701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2</a:t>
            </a:r>
          </a:p>
        </p:txBody>
      </p:sp>
      <p:sp>
        <p:nvSpPr>
          <p:cNvPr id="105474" name="Content Placeholder 1">
            <a:extLst>
              <a:ext uri="{FF2B5EF4-FFF2-40B4-BE49-F238E27FC236}">
                <a16:creationId xmlns:a16="http://schemas.microsoft.com/office/drawing/2014/main" id="{479FE5A7-2FC0-4243-A07C-F9F54B3DAB2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fire development.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ACC92-3FA9-584D-8826-D2D317363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3577FD46-8C52-1E46-A193-B1D64E3525E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6498" name="Title 2">
            <a:extLst>
              <a:ext uri="{FF2B5EF4-FFF2-40B4-BE49-F238E27FC236}">
                <a16:creationId xmlns:a16="http://schemas.microsoft.com/office/drawing/2014/main" id="{160D09E4-CB7E-4C4A-A0C0-CB5336C8E3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stages of fire development.</a:t>
            </a:r>
          </a:p>
        </p:txBody>
      </p:sp>
      <p:pic>
        <p:nvPicPr>
          <p:cNvPr id="106501" name="Content Placeholder 7" descr="Graph comparing the stages of fire development over time&#10;&#10;Ignition, growth, fully developed, decay">
            <a:extLst>
              <a:ext uri="{FF2B5EF4-FFF2-40B4-BE49-F238E27FC236}">
                <a16:creationId xmlns:a16="http://schemas.microsoft.com/office/drawing/2014/main" id="{EEA4B156-DDE4-2D43-AD22-D5B36863B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9588"/>
            <a:ext cx="716280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7">
            <a:extLst>
              <a:ext uri="{FF2B5EF4-FFF2-40B4-BE49-F238E27FC236}">
                <a16:creationId xmlns:a16="http://schemas.microsoft.com/office/drawing/2014/main" id="{84282317-1666-2A4C-85B8-9A1E72F3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  <p:sp>
        <p:nvSpPr>
          <p:cNvPr id="106502" name="TextBox 9" hidden="1">
            <a:extLst>
              <a:ext uri="{FF2B5EF4-FFF2-40B4-BE49-F238E27FC236}">
                <a16:creationId xmlns:a16="http://schemas.microsoft.com/office/drawing/2014/main" id="{DBD160A2-206D-F644-8A02-1CEA7F92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19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7C16C-243F-6B4B-B5C7-705091A64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9DD0A7C3-FE66-EA45-89D7-04E0C33C0BA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7522" name="Title 2">
            <a:extLst>
              <a:ext uri="{FF2B5EF4-FFF2-40B4-BE49-F238E27FC236}">
                <a16:creationId xmlns:a16="http://schemas.microsoft.com/office/drawing/2014/main" id="{F79D0F36-864B-C34B-B06D-E7A9E78A8C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05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know the stages of fire development.</a:t>
            </a:r>
          </a:p>
        </p:txBody>
      </p:sp>
      <p:graphicFrame>
        <p:nvGraphicFramePr>
          <p:cNvPr id="5" name="Content Placeholder 4" descr="Developed as a result of lab studies in a single compartment&#10;Actual conditions, with multiple compartments, may differ&#10;Stages may not progress in order&#10;Important for inspectors when evaluating fire extinguishing equipment&#10;Important for inspectors when evaluating fire protection systems&#10;">
            <a:extLst>
              <a:ext uri="{FF2B5EF4-FFF2-40B4-BE49-F238E27FC236}">
                <a16:creationId xmlns:a16="http://schemas.microsoft.com/office/drawing/2014/main" id="{9727A659-C874-EA45-9CC6-436CE740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6692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4524</TotalTime>
  <Words>5853</Words>
  <Application>Microsoft Office PowerPoint</Application>
  <PresentationFormat>On-screen Show (4:3)</PresentationFormat>
  <Paragraphs>949</Paragraphs>
  <Slides>143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8" baseType="lpstr">
      <vt:lpstr>Arial</vt:lpstr>
      <vt:lpstr>Tahoma</vt:lpstr>
      <vt:lpstr>Times New Roman</vt:lpstr>
      <vt:lpstr>Wingdings</vt:lpstr>
      <vt:lpstr>Digital Presentation Template2</vt:lpstr>
      <vt:lpstr>PowerPoint Presentation</vt:lpstr>
      <vt:lpstr> Learning Objective 1</vt:lpstr>
      <vt:lpstr>All fires involve a heat-producing chemical reaction between a fuel and an oxidizer.</vt:lpstr>
      <vt:lpstr>When material burns, heat is generated faster than it dissipates, causing temperature to increase.</vt:lpstr>
      <vt:lpstr>Theoretical foundations of physical science must be translated into fire science.</vt:lpstr>
      <vt:lpstr>Understand the many factors that contribute to the science of fire.</vt:lpstr>
      <vt:lpstr>Understanding the concept of fire enables inspectors to identify and mitigate hazards.</vt:lpstr>
      <vt:lpstr>Knowledge of fire protection issues prepares inspectors to determine occupancy requirements.</vt:lpstr>
      <vt:lpstr>Physical change occurs when substances remain chemically the same, but change in size, shape, appearance.</vt:lpstr>
      <vt:lpstr>Oxidation is a chemical reaction that involves the combination of an oxidizer with other materials.</vt:lpstr>
      <vt:lpstr>Physical and chemical changes involve an exchange of energy.</vt:lpstr>
      <vt:lpstr>Know the difference between exothermic and endothermic reactions.</vt:lpstr>
      <vt:lpstr>Know the difference between flaming and nonflaming combustion.</vt:lpstr>
      <vt:lpstr>Inspectors need to know the two models of fire.</vt:lpstr>
      <vt:lpstr>The fire triangle is the oldest and simplest model.</vt:lpstr>
      <vt:lpstr>The fire tetrahedron explains fires involving certain types of substances and agents needed to extinguish them.</vt:lpstr>
      <vt:lpstr>Know the characteristics of nonflaming combustion.</vt:lpstr>
      <vt:lpstr>Know the characteristics of flaming combustion.</vt:lpstr>
      <vt:lpstr>Have a clear understanding of temperature, energy, and heat.</vt:lpstr>
      <vt:lpstr>The freezing and boiling points of water provide a simple way of comparing temperature scales.</vt:lpstr>
      <vt:lpstr>Inspectors need to understand the characteristics of energy.</vt:lpstr>
      <vt:lpstr>Inspectors should know energy exists in many forms.</vt:lpstr>
      <vt:lpstr>Inspectors need to know energy classifications.</vt:lpstr>
      <vt:lpstr>Inspectors need to understand the concept of power as it relates to combustion.</vt:lpstr>
      <vt:lpstr>Inspectors should know the unit of measure for power.</vt:lpstr>
      <vt:lpstr>Inspectors need to know the characteristics of heat.</vt:lpstr>
      <vt:lpstr>Inspectors need to understand heat as it relates to fire behavior.</vt:lpstr>
      <vt:lpstr>Understand the characteristics of forms of ignition.</vt:lpstr>
      <vt:lpstr>Inspectors need to be familiar with the two forms of ignition.</vt:lpstr>
      <vt:lpstr>Inspectors need to be familiar with the two forms of ignition.</vt:lpstr>
      <vt:lpstr>Inspectors need to be familiar with autoignition temperature characteristics.</vt:lpstr>
      <vt:lpstr>Many types of energy can be transformed into thermal energy.</vt:lpstr>
      <vt:lpstr>Understand the characteristics of chemical energy.</vt:lpstr>
      <vt:lpstr>Self-heating is both a form of oxidation and an exothermic chemical reaction.</vt:lpstr>
      <vt:lpstr>Understand what makes self-heating move to spontaneous ignition.</vt:lpstr>
      <vt:lpstr>Oxidation rates increase as more heat is generated and held by the materials insulating fuels.</vt:lpstr>
      <vt:lpstr>Electrical heating can occur in several ways.</vt:lpstr>
      <vt:lpstr>Electrical heating can occur in several ways.</vt:lpstr>
      <vt:lpstr>Electrical heating can occur in several ways.</vt:lpstr>
      <vt:lpstr>Electrical heating can occur in several ways.</vt:lpstr>
      <vt:lpstr>Mechanical energy is generated by friction or compression.</vt:lpstr>
      <vt:lpstr>REVIEW QUESTION</vt:lpstr>
      <vt:lpstr>Use knowledge of heat transfer to evaluate fire safety features.</vt:lpstr>
      <vt:lpstr>Structural components and interior finishes have a significant effect on heat transfer.</vt:lpstr>
      <vt:lpstr>Use heat transfer knowledge when considering the potential for fire spread.</vt:lpstr>
      <vt:lpstr>Use heat transfer knowledge when considering the potential for fire spread.</vt:lpstr>
      <vt:lpstr>Inspectors need to know heat transfer mechanisms.</vt:lpstr>
      <vt:lpstr>Conduction is the transfer of heat through and between solids.</vt:lpstr>
      <vt:lpstr>Be familiar with the thermal conductivity temperatures of some common materials.</vt:lpstr>
      <vt:lpstr>Know what materials delay heat transfer primarily by slowing conduction.</vt:lpstr>
      <vt:lpstr>Convection is the transfer of thermal energy by the circulation or movement of a fluid.</vt:lpstr>
      <vt:lpstr>Radiation is the transmission of energy as electromagnetic waves without an intervening medium.</vt:lpstr>
      <vt:lpstr>Be aware that radiation is a common method of heat transfer in buildings with radiant heat systems.</vt:lpstr>
      <vt:lpstr>Know the factors that influence radiant heat transfer.</vt:lpstr>
      <vt:lpstr>Know the factors that influence radiant heat transfer.</vt:lpstr>
      <vt:lpstr>Energy is an electromagnetic wave that travels at the speed of light in a straight line.</vt:lpstr>
      <vt:lpstr>Radiation is a common cause of exposure fires.</vt:lpstr>
      <vt:lpstr>Materials that reflect radiated energy will disrupt the transmission of heat.</vt:lpstr>
      <vt:lpstr>REVIEW QUESTION</vt:lpstr>
      <vt:lpstr>Know what impact passive agents can have on ignition and fire development.</vt:lpstr>
      <vt:lpstr>Fuel is the substance that is burned in the combustion process.</vt:lpstr>
      <vt:lpstr>Understand the influences of the chemical content of fuel.</vt:lpstr>
      <vt:lpstr>Inspectors should understand heat of combustion.</vt:lpstr>
      <vt:lpstr>Inspectors should understand Heat release rate (HRR).</vt:lpstr>
      <vt:lpstr>Gaseous fuels can be the most dangerous of fuel types.</vt:lpstr>
      <vt:lpstr>Inspectors should be familiar with common flammable gases.</vt:lpstr>
      <vt:lpstr>Inspectors need to know the characteristics of gases.</vt:lpstr>
      <vt:lpstr>Inspectors should understand gas and vapor density.</vt:lpstr>
      <vt:lpstr>Inspectors need to know the characteristics of liquid fuels.</vt:lpstr>
      <vt:lpstr>Inspectors should understand liquids and specific gravity.</vt:lpstr>
      <vt:lpstr>Vaporization is the transformation of a liquid to vapor or gaseous state.</vt:lpstr>
      <vt:lpstr>Know the difference between flash point and fire point.</vt:lpstr>
      <vt:lpstr>Solubility describes the extent to which a substance will mix with water.</vt:lpstr>
      <vt:lpstr>Know the characteristics of solid fuels.</vt:lpstr>
      <vt:lpstr>Pyrolysis occurs as solid fuels are heated and begin to decompose and give off combustible vapors.</vt:lpstr>
      <vt:lpstr>Solid fuels have a defined shape and size, which significantly affects how easy or difficult they are to ignite.</vt:lpstr>
      <vt:lpstr>The proximity and orientation of a solid fuel relative to the source of heat also affects the way it burns.</vt:lpstr>
      <vt:lpstr>Know the impact of oxidizers on combustion.</vt:lpstr>
      <vt:lpstr>Inspectors need to be familiar with other common oxidizers.</vt:lpstr>
      <vt:lpstr>Inspectors need to know what happens when oxygen is limited.</vt:lpstr>
      <vt:lpstr>Inspectors need to know what happens when oxygen is higher than normal.</vt:lpstr>
      <vt:lpstr>Flammable range is the range of concentrations of fuel vapor and air.</vt:lpstr>
      <vt:lpstr>Be familiar with the flammable ranges for some common materials.</vt:lpstr>
      <vt:lpstr>The self-sustained chemical reaction involved in flaming combustion is complex.</vt:lpstr>
      <vt:lpstr>Be familiar with chemical flame inhibition.</vt:lpstr>
      <vt:lpstr>Understand why smoke causes the largest percentage of fire deaths.</vt:lpstr>
      <vt:lpstr>Know the common products of combustion and their toxic effects.</vt:lpstr>
      <vt:lpstr>Know the common products of combustion and their toxic effects.</vt:lpstr>
      <vt:lpstr>Know the common products of combustion and their toxic effects.</vt:lpstr>
      <vt:lpstr>Inspectors need to know how fires are classified.</vt:lpstr>
      <vt:lpstr>Class A fires involve ordinary combustible materials.</vt:lpstr>
      <vt:lpstr>Class B fires involve flammable liquids and gases.</vt:lpstr>
      <vt:lpstr>Class C fires involve energized electrical equipment.</vt:lpstr>
      <vt:lpstr>Class D fires involve combustible metals.</vt:lpstr>
      <vt:lpstr>Class K fires involve vegetable-based oils and greases.</vt:lpstr>
      <vt:lpstr>REVIEW QUESTION</vt:lpstr>
      <vt:lpstr> Learning Objective 2</vt:lpstr>
      <vt:lpstr>Inspectors need to know the stages of fire development.</vt:lpstr>
      <vt:lpstr>Inspectors need to know the stages of fire development.</vt:lpstr>
      <vt:lpstr>A number of factors influence fire development within a compartment.</vt:lpstr>
      <vt:lpstr>The type of fuel involved in combustion affects the heat release rate (HRR).</vt:lpstr>
      <vt:lpstr>The type of fuel involved in combustion affects the heat release rate (HRR).</vt:lpstr>
      <vt:lpstr>Structure fires rarely involve only a single type of fuel.</vt:lpstr>
      <vt:lpstr>Inspectors need to verify procedures to shut off Class B fuel sources.</vt:lpstr>
      <vt:lpstr>Many factors influence the availability and location of additional fuels.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248</cp:revision>
  <dcterms:created xsi:type="dcterms:W3CDTF">2012-10-10T16:26:14Z</dcterms:created>
  <dcterms:modified xsi:type="dcterms:W3CDTF">2021-03-23T14:08:19Z</dcterms:modified>
</cp:coreProperties>
</file>